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53" r:id="rId1"/>
    <p:sldMasterId id="2147483887" r:id="rId2"/>
    <p:sldMasterId id="2147483904" r:id="rId3"/>
    <p:sldMasterId id="2147483921" r:id="rId4"/>
  </p:sldMasterIdLst>
  <p:notesMasterIdLst>
    <p:notesMasterId r:id="rId44"/>
  </p:notesMasterIdLst>
  <p:handoutMasterIdLst>
    <p:handoutMasterId r:id="rId45"/>
  </p:handoutMasterIdLst>
  <p:sldIdLst>
    <p:sldId id="368" r:id="rId5"/>
    <p:sldId id="342" r:id="rId6"/>
    <p:sldId id="369" r:id="rId7"/>
    <p:sldId id="370" r:id="rId8"/>
    <p:sldId id="393" r:id="rId9"/>
    <p:sldId id="361" r:id="rId10"/>
    <p:sldId id="344" r:id="rId11"/>
    <p:sldId id="349" r:id="rId12"/>
    <p:sldId id="350" r:id="rId13"/>
    <p:sldId id="352" r:id="rId14"/>
    <p:sldId id="353" r:id="rId15"/>
    <p:sldId id="382" r:id="rId16"/>
    <p:sldId id="339" r:id="rId17"/>
    <p:sldId id="362" r:id="rId18"/>
    <p:sldId id="389" r:id="rId19"/>
    <p:sldId id="346" r:id="rId20"/>
    <p:sldId id="360" r:id="rId21"/>
    <p:sldId id="348" r:id="rId22"/>
    <p:sldId id="377" r:id="rId23"/>
    <p:sldId id="366" r:id="rId24"/>
    <p:sldId id="378" r:id="rId25"/>
    <p:sldId id="380" r:id="rId26"/>
    <p:sldId id="391" r:id="rId27"/>
    <p:sldId id="357" r:id="rId28"/>
    <p:sldId id="379" r:id="rId29"/>
    <p:sldId id="4616" r:id="rId30"/>
    <p:sldId id="4584" r:id="rId31"/>
    <p:sldId id="4547" r:id="rId32"/>
    <p:sldId id="4570" r:id="rId33"/>
    <p:sldId id="363" r:id="rId34"/>
    <p:sldId id="367" r:id="rId35"/>
    <p:sldId id="375" r:id="rId36"/>
    <p:sldId id="376" r:id="rId37"/>
    <p:sldId id="386" r:id="rId38"/>
    <p:sldId id="477" r:id="rId39"/>
    <p:sldId id="4615" r:id="rId40"/>
    <p:sldId id="257" r:id="rId41"/>
    <p:sldId id="374" r:id="rId42"/>
    <p:sldId id="365" r:id="rId43"/>
  </p:sldIdLst>
  <p:sldSz cx="9144000" cy="6858000" type="screen4x3"/>
  <p:notesSz cx="6746875" cy="9867900"/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800" b="1" kern="1200">
        <a:solidFill>
          <a:schemeClr val="bg1"/>
        </a:solidFill>
        <a:latin typeface="Arial" charset="0"/>
        <a:ea typeface="+mn-ea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sz="800" b="1" kern="1200">
        <a:solidFill>
          <a:schemeClr val="bg1"/>
        </a:solidFill>
        <a:latin typeface="Arial" charset="0"/>
        <a:ea typeface="+mn-ea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sz="800" b="1" kern="1200">
        <a:solidFill>
          <a:schemeClr val="bg1"/>
        </a:solidFill>
        <a:latin typeface="Arial" charset="0"/>
        <a:ea typeface="+mn-ea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sz="800" b="1" kern="1200">
        <a:solidFill>
          <a:schemeClr val="bg1"/>
        </a:solidFill>
        <a:latin typeface="Arial" charset="0"/>
        <a:ea typeface="+mn-ea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sz="800" b="1" kern="1200">
        <a:solidFill>
          <a:schemeClr val="bg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800" b="1" kern="1200">
        <a:solidFill>
          <a:schemeClr val="bg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800" b="1" kern="1200">
        <a:solidFill>
          <a:schemeClr val="bg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800" b="1" kern="1200">
        <a:solidFill>
          <a:schemeClr val="bg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800" b="1" kern="1200">
        <a:solidFill>
          <a:schemeClr val="bg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19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08">
          <p15:clr>
            <a:srgbClr val="A4A3A4"/>
          </p15:clr>
        </p15:guide>
        <p15:guide id="2" pos="2125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099FF"/>
    <a:srgbClr val="33CCFF"/>
    <a:srgbClr val="336600"/>
    <a:srgbClr val="4D4D4D"/>
    <a:srgbClr val="009999"/>
    <a:srgbClr val="C0C0C0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106" autoAdjust="0"/>
    <p:restoredTop sz="89290" autoAdjust="0"/>
  </p:normalViewPr>
  <p:slideViewPr>
    <p:cSldViewPr snapToGrid="0" showGuides="1">
      <p:cViewPr varScale="1">
        <p:scale>
          <a:sx n="73" d="100"/>
          <a:sy n="73" d="100"/>
        </p:scale>
        <p:origin x="614" y="67"/>
      </p:cViewPr>
      <p:guideLst>
        <p:guide orient="horz" pos="4319"/>
        <p:guide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howGuides="1">
      <p:cViewPr varScale="1">
        <p:scale>
          <a:sx n="77" d="100"/>
          <a:sy n="77" d="100"/>
        </p:scale>
        <p:origin x="-2202" y="-96"/>
      </p:cViewPr>
      <p:guideLst>
        <p:guide orient="horz" pos="3108"/>
        <p:guide pos="2125"/>
      </p:guideLst>
    </p:cSldViewPr>
  </p:notesViewPr>
  <p:gridSpacing cx="36004" cy="36004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viewProps" Target="view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handoutMaster" Target="handoutMasters/handout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theme" Target="theme/theme1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presProps" Target="presProp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5" rIns="91406" bIns="45705" numCol="1" anchor="t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100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5" rIns="91406" bIns="45705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6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726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5" rIns="91406" bIns="45705" numCol="1" anchor="b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6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10000" y="93726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5" rIns="91406" bIns="45705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EAED4710-DD76-43FB-ADEB-D1CF50FB9F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44130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95600" cy="53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5" rIns="91406" bIns="45705" numCol="1" anchor="t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0000" y="0"/>
            <a:ext cx="2971800" cy="53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5" rIns="91406" bIns="45705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018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2813" y="758825"/>
            <a:ext cx="4956175" cy="37163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702175"/>
            <a:ext cx="4953000" cy="439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5" rIns="91406" bIns="4570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04350"/>
            <a:ext cx="28956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5" rIns="91406" bIns="45705" numCol="1" anchor="b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0000" y="9404350"/>
            <a:ext cx="29718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5" rIns="91406" bIns="45705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fld id="{7BF6F448-2CEB-42C9-A236-54C15F857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637501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F89A547B-657B-497C-BD30-5341353ED498}" type="slidenum">
              <a:rPr lang="en-GB" altLang="en-US" sz="1200" b="0" smtClean="0">
                <a:solidFill>
                  <a:schemeClr val="tx1"/>
                </a:solidFill>
              </a:rPr>
              <a:pPr/>
              <a:t>1</a:t>
            </a:fld>
            <a:endParaRPr lang="en-GB" altLang="en-US" sz="1200" b="0" dirty="0">
              <a:solidFill>
                <a:schemeClr val="tx1"/>
              </a:solidFill>
            </a:endParaRPr>
          </a:p>
        </p:txBody>
      </p:sp>
      <p:sp>
        <p:nvSpPr>
          <p:cNvPr id="51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512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98525" y="4686300"/>
            <a:ext cx="4949825" cy="44402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52" tIns="46426" rIns="92852" bIns="46426"/>
          <a:lstStyle/>
          <a:p>
            <a:pPr eaLnBrk="1" hangingPunct="1"/>
            <a:endParaRPr lang="en-US" altLang="en-US" dirty="0">
              <a:latin typeface="Helvetic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13784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037F0954-398E-4A27-A59E-E9BC30F8DDE4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11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6463" y="739775"/>
            <a:ext cx="4935537" cy="3700463"/>
          </a:xfrm>
          <a:ln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0113" y="4687888"/>
            <a:ext cx="4946650" cy="44402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en-US"/>
              <a:t>- With the LHC we will improve on this by a factor of 10</a:t>
            </a:r>
          </a:p>
        </p:txBody>
      </p:sp>
    </p:spTree>
    <p:extLst>
      <p:ext uri="{BB962C8B-B14F-4D97-AF65-F5344CB8AC3E}">
        <p14:creationId xmlns:p14="http://schemas.microsoft.com/office/powerpoint/2010/main" val="92236498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EE20F025-A3E8-4FF5-97D5-F7B8CC8073E4}" type="slidenum">
              <a:rPr lang="en-GB" altLang="en-US" sz="1200" b="0" smtClean="0">
                <a:solidFill>
                  <a:schemeClr val="tx1"/>
                </a:solidFill>
                <a:ea typeface="ＭＳ Ｐゴシック" pitchFamily="34" charset="-128"/>
              </a:rPr>
              <a:pPr/>
              <a:t>12</a:t>
            </a:fld>
            <a:endParaRPr lang="en-GB" altLang="en-US" sz="1200" b="0">
              <a:solidFill>
                <a:schemeClr val="tx1"/>
              </a:solidFill>
              <a:ea typeface="ＭＳ Ｐゴシック" pitchFamily="34" charset="-128"/>
            </a:endParaRPr>
          </a:p>
        </p:txBody>
      </p:sp>
      <p:sp>
        <p:nvSpPr>
          <p:cNvPr id="62467" name="Rectangle 7"/>
          <p:cNvSpPr txBox="1">
            <a:spLocks noGrp="1" noChangeArrowheads="1"/>
          </p:cNvSpPr>
          <p:nvPr/>
        </p:nvSpPr>
        <p:spPr bwMode="auto">
          <a:xfrm>
            <a:off x="3822700" y="9374188"/>
            <a:ext cx="2924175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827" tIns="45414" rIns="90827" bIns="45414" anchor="b"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37D07FF5-DA11-4FBE-AC2A-F18FCEEAE17A}" type="slidenum">
              <a:rPr lang="en-GB" altLang="en-US" sz="1200"/>
              <a:pPr algn="r"/>
              <a:t>12</a:t>
            </a:fld>
            <a:endParaRPr lang="en-GB" altLang="en-US" sz="1200"/>
          </a:p>
        </p:txBody>
      </p:sp>
      <p:sp>
        <p:nvSpPr>
          <p:cNvPr id="6246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solidFill>
            <a:srgbClr val="FFFFFF"/>
          </a:solidFill>
          <a:ln/>
        </p:spPr>
      </p:sp>
      <p:sp>
        <p:nvSpPr>
          <p:cNvPr id="6246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de-CH" altLang="en-US" dirty="0">
                <a:latin typeface="Arial" charset="0"/>
                <a:ea typeface="ＭＳ Ｐゴシック" pitchFamily="34" charset="-128"/>
              </a:rPr>
              <a:t>60</a:t>
            </a:r>
          </a:p>
        </p:txBody>
      </p:sp>
    </p:spTree>
    <p:extLst>
      <p:ext uri="{BB962C8B-B14F-4D97-AF65-F5344CB8AC3E}">
        <p14:creationId xmlns:p14="http://schemas.microsoft.com/office/powerpoint/2010/main" val="354918289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81682063-7AC6-4C81-8C1A-5D1B4B7FA8AE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13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en-US" sz="1000"/>
              <a:t>Let’s take a look at what we do know about the Universe. </a:t>
            </a:r>
          </a:p>
          <a:p>
            <a:pPr eaLnBrk="1" hangingPunct="1"/>
            <a:r>
              <a:rPr lang="en-US" altLang="en-US" sz="1000"/>
              <a:t>The cone is supposed to represent the expansion of the Universe and shows</a:t>
            </a:r>
          </a:p>
          <a:p>
            <a:pPr eaLnBrk="1" hangingPunct="1"/>
            <a:r>
              <a:rPr lang="en-US" altLang="en-US" sz="1000"/>
              <a:t>four different stages during its evolution from the beginning until today 13.7</a:t>
            </a:r>
          </a:p>
          <a:p>
            <a:pPr eaLnBrk="1" hangingPunct="1"/>
            <a:r>
              <a:rPr lang="en-US" altLang="en-US" sz="1000"/>
              <a:t>billion years later.</a:t>
            </a:r>
          </a:p>
          <a:p>
            <a:pPr eaLnBrk="1" hangingPunct="1"/>
            <a:r>
              <a:rPr lang="en-US" altLang="en-US" sz="1000"/>
              <a:t>The fact that the Universe have a beginning was already very hard to swallow</a:t>
            </a:r>
          </a:p>
          <a:p>
            <a:pPr eaLnBrk="1" hangingPunct="1"/>
            <a:r>
              <a:rPr lang="en-US" altLang="en-US" sz="1000"/>
              <a:t>50 years ago but since then we have found out many similar surprises.</a:t>
            </a:r>
          </a:p>
          <a:p>
            <a:pPr eaLnBrk="1" hangingPunct="1"/>
            <a:r>
              <a:rPr lang="en-US" altLang="en-US" sz="1000"/>
              <a:t>Thus, the Universe started out as a hot and extremely dense soup of energy and particles.</a:t>
            </a:r>
          </a:p>
          <a:p>
            <a:pPr eaLnBrk="1" hangingPunct="1"/>
            <a:r>
              <a:rPr lang="en-US" altLang="en-US" sz="1000"/>
              <a:t>As it expands it </a:t>
            </a:r>
          </a:p>
          <a:p>
            <a:pPr eaLnBrk="1" hangingPunct="1"/>
            <a:endParaRPr lang="en-US" altLang="en-US" sz="1000"/>
          </a:p>
          <a:p>
            <a:pPr eaLnBrk="1" hangingPunct="1"/>
            <a:r>
              <a:rPr lang="en-US" altLang="en-US" sz="1000"/>
              <a:t>So all this understanding is often summarized in what we call the standard</a:t>
            </a:r>
          </a:p>
          <a:p>
            <a:pPr eaLnBrk="1" hangingPunct="1"/>
            <a:r>
              <a:rPr lang="en-US" altLang="en-US" sz="1000"/>
              <a:t>model of particle physics and cosmology.</a:t>
            </a:r>
          </a:p>
          <a:p>
            <a:pPr eaLnBrk="1" hangingPunct="1"/>
            <a:endParaRPr lang="en-US" altLang="en-US" sz="1000"/>
          </a:p>
          <a:p>
            <a:pPr eaLnBrk="1" hangingPunct="1"/>
            <a:r>
              <a:rPr lang="en-US" altLang="en-US" sz="1000"/>
              <a:t>Now let’s take a look at those particular questions that we are in fact attacking </a:t>
            </a:r>
          </a:p>
          <a:p>
            <a:pPr eaLnBrk="1" hangingPunct="1"/>
            <a:r>
              <a:rPr lang="en-US" altLang="en-US" sz="1000"/>
              <a:t>with the next project at CERN.</a:t>
            </a:r>
          </a:p>
          <a:p>
            <a:pPr eaLnBrk="1" hangingPunct="1"/>
            <a:endParaRPr lang="en-US" altLang="en-US" sz="1000"/>
          </a:p>
          <a:p>
            <a:pPr eaLnBrk="1" hangingPunct="1"/>
            <a:r>
              <a:rPr lang="en-US" altLang="en-US" sz="1000"/>
              <a:t>First of all we would like to know how the particles and the forces behaved </a:t>
            </a:r>
          </a:p>
          <a:p>
            <a:pPr eaLnBrk="1" hangingPunct="1"/>
            <a:r>
              <a:rPr lang="en-US" altLang="en-US" sz="1000"/>
              <a:t>in the very beginning to understand how they decided the course of the</a:t>
            </a:r>
          </a:p>
          <a:p>
            <a:pPr eaLnBrk="1" hangingPunct="1"/>
            <a:r>
              <a:rPr lang="en-US" altLang="en-US" sz="1000"/>
              <a:t>Universe, so it would be good if we could recreate these conditions.</a:t>
            </a:r>
          </a:p>
          <a:p>
            <a:pPr eaLnBrk="1" hangingPunct="1"/>
            <a:endParaRPr lang="en-US" altLang="en-US" sz="1000"/>
          </a:p>
          <a:p>
            <a:pPr eaLnBrk="1" hangingPunct="1"/>
            <a:r>
              <a:rPr lang="en-US" altLang="en-US" sz="1000"/>
              <a:t>Not long after the beginning, only a 10</a:t>
            </a:r>
            <a:r>
              <a:rPr lang="en-US" altLang="en-US" sz="1000" baseline="30000"/>
              <a:t>th</a:t>
            </a:r>
            <a:r>
              <a:rPr lang="en-US" altLang="en-US" sz="1000"/>
              <a:t> of a billionth of a second.</a:t>
            </a:r>
          </a:p>
        </p:txBody>
      </p:sp>
    </p:spTree>
    <p:extLst>
      <p:ext uri="{BB962C8B-B14F-4D97-AF65-F5344CB8AC3E}">
        <p14:creationId xmlns:p14="http://schemas.microsoft.com/office/powerpoint/2010/main" val="375163752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7CF24A8D-2979-4769-AE6A-1818C90E8638}" type="slidenum">
              <a:rPr lang="en-GB" altLang="en-US" sz="1200" b="0" smtClean="0">
                <a:solidFill>
                  <a:schemeClr val="tx1"/>
                </a:solidFill>
                <a:ea typeface="ＭＳ Ｐゴシック" pitchFamily="34" charset="-128"/>
              </a:rPr>
              <a:pPr/>
              <a:t>15</a:t>
            </a:fld>
            <a:endParaRPr lang="en-GB" altLang="en-US" sz="1200" b="0">
              <a:solidFill>
                <a:schemeClr val="tx1"/>
              </a:solidFill>
              <a:ea typeface="ＭＳ Ｐゴシック" pitchFamily="34" charset="-128"/>
            </a:endParaRPr>
          </a:p>
        </p:txBody>
      </p:sp>
      <p:sp>
        <p:nvSpPr>
          <p:cNvPr id="64515" name="Rectangle 7"/>
          <p:cNvSpPr txBox="1">
            <a:spLocks noGrp="1" noChangeArrowheads="1"/>
          </p:cNvSpPr>
          <p:nvPr/>
        </p:nvSpPr>
        <p:spPr bwMode="auto">
          <a:xfrm>
            <a:off x="3822700" y="9374188"/>
            <a:ext cx="2924175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827" tIns="45414" rIns="90827" bIns="45414" anchor="b"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41696D7E-FA9A-4104-B89E-6A8C8E1CD44A}" type="slidenum">
              <a:rPr lang="en-GB" altLang="en-US" sz="1200"/>
              <a:pPr algn="r"/>
              <a:t>15</a:t>
            </a:fld>
            <a:endParaRPr lang="en-GB" altLang="en-US" sz="1200"/>
          </a:p>
        </p:txBody>
      </p:sp>
      <p:sp>
        <p:nvSpPr>
          <p:cNvPr id="64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solidFill>
            <a:srgbClr val="FFFFFF"/>
          </a:solidFill>
          <a:ln/>
        </p:spPr>
      </p:sp>
      <p:sp>
        <p:nvSpPr>
          <p:cNvPr id="6451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620463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E6279E91-F57F-4D74-8FE9-27A4978EDD4E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16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764646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1AA68F23-D303-4369-8DEA-6628FA1720D7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17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en-US" dirty="0"/>
              <a:t>Mostly re-use of old LEP tunnel. New caverns for ATLAS and CMS, SPS to LHC connections and beam dumps.</a:t>
            </a:r>
          </a:p>
        </p:txBody>
      </p:sp>
    </p:spTree>
    <p:extLst>
      <p:ext uri="{BB962C8B-B14F-4D97-AF65-F5344CB8AC3E}">
        <p14:creationId xmlns:p14="http://schemas.microsoft.com/office/powerpoint/2010/main" val="91827125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8D21F2EF-C58B-4900-90FC-EAE26B92656B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18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67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262918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75A8B81B-1722-46DB-BABA-6EF944FC20E4}" type="slidenum">
              <a:rPr lang="en-GB" altLang="en-US" sz="1200" b="0" smtClean="0">
                <a:solidFill>
                  <a:schemeClr val="tx1"/>
                </a:solidFill>
              </a:rPr>
              <a:pPr/>
              <a:t>19</a:t>
            </a:fld>
            <a:endParaRPr lang="en-GB" altLang="en-US" sz="1200" b="0">
              <a:solidFill>
                <a:schemeClr val="tx1"/>
              </a:solidFill>
            </a:endParaRPr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103671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12813" y="758825"/>
            <a:ext cx="4956175" cy="371633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 am pretty </a:t>
            </a:r>
            <a:r>
              <a:rPr lang="en-US" dirty="0" err="1"/>
              <a:t>surethe</a:t>
            </a:r>
            <a:r>
              <a:rPr lang="en-US" dirty="0"/>
              <a:t> person in the photo is not a physicist! What do you think?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BF6F448-2CEB-42C9-A236-54C15F857793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362797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45CA802C-EAC2-4394-8526-6BD8D99E9F82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24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05569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3E8FF011-8151-4F00-9BE6-3D46CD1AF3CE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2</a:t>
            </a:fld>
            <a:endParaRPr lang="en-US" altLang="en-US" sz="1200" b="0" dirty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52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en-US" dirty="0"/>
              <a:t>It’s my pleasure to give you an introduction to CERN. I will tell you a little bit about what </a:t>
            </a:r>
          </a:p>
          <a:p>
            <a:pPr eaLnBrk="1" hangingPunct="1"/>
            <a:r>
              <a:rPr lang="en-US" altLang="en-US" dirty="0"/>
              <a:t>CERN is, what we do at CERN and how we do it. This will hopefully also give you an overview of </a:t>
            </a:r>
          </a:p>
          <a:p>
            <a:pPr eaLnBrk="1" hangingPunct="1"/>
            <a:r>
              <a:rPr lang="en-US" altLang="en-US" dirty="0"/>
              <a:t>the things that you will hear and see during your visit. My presentation will surely generate plenty</a:t>
            </a:r>
          </a:p>
          <a:p>
            <a:pPr eaLnBrk="1" hangingPunct="1"/>
            <a:r>
              <a:rPr lang="en-US" altLang="en-US" dirty="0"/>
              <a:t>of questions and you will have plenty of opportunities to ask these questions during the next days.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So what is CERN? CERN is the European Organization for Nuclear Research or better in </a:t>
            </a:r>
            <a:r>
              <a:rPr lang="en-US" altLang="en-US" dirty="0" err="1"/>
              <a:t>french</a:t>
            </a:r>
            <a:r>
              <a:rPr lang="en-US" altLang="en-US" dirty="0"/>
              <a:t> Conseil</a:t>
            </a:r>
          </a:p>
          <a:p>
            <a:pPr eaLnBrk="1" hangingPunct="1"/>
            <a:r>
              <a:rPr lang="en-US" altLang="en-US" dirty="0" err="1"/>
              <a:t>Europeen</a:t>
            </a:r>
            <a:r>
              <a:rPr lang="en-US" altLang="en-US" dirty="0"/>
              <a:t> pour la Recherche </a:t>
            </a:r>
            <a:r>
              <a:rPr lang="en-US" altLang="en-US" dirty="0" err="1"/>
              <a:t>Nucleaire</a:t>
            </a:r>
            <a:r>
              <a:rPr lang="en-US" altLang="en-US" dirty="0"/>
              <a:t>. It was founded in 1954 with the aim of gathering Europe’s </a:t>
            </a:r>
          </a:p>
          <a:p>
            <a:pPr eaLnBrk="1" hangingPunct="1"/>
            <a:r>
              <a:rPr lang="en-US" altLang="en-US" dirty="0"/>
              <a:t>scientist under one roof to start up serious scientific European wide collaboration, something which of </a:t>
            </a:r>
          </a:p>
          <a:p>
            <a:pPr eaLnBrk="1" hangingPunct="1"/>
            <a:r>
              <a:rPr lang="en-US" altLang="en-US" dirty="0"/>
              <a:t>course had been practically stopped by the second World War. 12 European countries joined up and </a:t>
            </a:r>
          </a:p>
          <a:p>
            <a:pPr eaLnBrk="1" hangingPunct="1"/>
            <a:r>
              <a:rPr lang="en-US" altLang="en-US" dirty="0"/>
              <a:t>became CERNs first members. Over the years CERN has expanded and today includes 24 European</a:t>
            </a:r>
          </a:p>
          <a:p>
            <a:pPr eaLnBrk="1" hangingPunct="1"/>
            <a:r>
              <a:rPr lang="en-US" altLang="en-US" dirty="0"/>
              <a:t>member countries. 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Where to build CERN? Paris, Eindhoven and </a:t>
            </a:r>
            <a:r>
              <a:rPr lang="en-US" altLang="en-US" dirty="0" err="1"/>
              <a:t>Copenhgen</a:t>
            </a:r>
            <a:r>
              <a:rPr lang="en-US" altLang="en-US" dirty="0"/>
              <a:t> were also in the running!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This is a slightly old slide so it only shows 20 member countries. On the next slide you can see a list of all 24 member </a:t>
            </a:r>
            <a:r>
              <a:rPr lang="en-US" altLang="en-US" dirty="0" err="1"/>
              <a:t>sountries</a:t>
            </a:r>
            <a:r>
              <a:rPr lang="en-US" altLang="en-US" dirty="0"/>
              <a:t>.</a:t>
            </a:r>
          </a:p>
          <a:p>
            <a:pPr eaLnBrk="1" hangingPunct="1"/>
            <a:r>
              <a:rPr lang="en-US" altLang="en-US" dirty="0"/>
              <a:t>Can you tell me the four countries that have joined since this map was made.</a:t>
            </a:r>
          </a:p>
        </p:txBody>
      </p:sp>
    </p:spTree>
    <p:extLst>
      <p:ext uri="{BB962C8B-B14F-4D97-AF65-F5344CB8AC3E}">
        <p14:creationId xmlns:p14="http://schemas.microsoft.com/office/powerpoint/2010/main" val="90897347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10">
            <a:extLst>
              <a:ext uri="{FF2B5EF4-FFF2-40B4-BE49-F238E27FC236}">
                <a16:creationId xmlns:a16="http://schemas.microsoft.com/office/drawing/2014/main" id="{5201CB70-4936-4D56-BD85-7A85A016B8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Pct val="100000"/>
              <a:buFontTx/>
              <a:buNone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</a:tabLst>
              <a:defRPr/>
            </a:pPr>
            <a:fld id="{66D6A5A0-806E-4E21-A59A-4D6E0AB8A47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DejaVu Sans"/>
                <a:cs typeface="DejaVu San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Pct val="100000"/>
                <a:buFontTx/>
                <a:buNone/>
                <a:tabLst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</a:tabLst>
                <a:defRPr/>
              </a:pPr>
              <a:t>29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DejaVu Sans"/>
              <a:cs typeface="DejaVu Sans"/>
            </a:endParaRPr>
          </a:p>
        </p:txBody>
      </p:sp>
      <p:sp>
        <p:nvSpPr>
          <p:cNvPr id="55299" name="Rectangle 1">
            <a:extLst>
              <a:ext uri="{FF2B5EF4-FFF2-40B4-BE49-F238E27FC236}">
                <a16:creationId xmlns:a16="http://schemas.microsoft.com/office/drawing/2014/main" id="{B4A93988-550D-4E5D-98AD-CF08DFF369C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300" name="Text Box 2">
            <a:extLst>
              <a:ext uri="{FF2B5EF4-FFF2-40B4-BE49-F238E27FC236}">
                <a16:creationId xmlns:a16="http://schemas.microsoft.com/office/drawing/2014/main" id="{084EA72E-32BD-4BB9-A9BA-E79977EAB0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47143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B29A73DA-BCC5-49E4-B858-559F94B11F3A}" type="slidenum">
              <a:rPr lang="en-GB" altLang="en-US" sz="1200" b="0" smtClean="0">
                <a:solidFill>
                  <a:schemeClr val="tx1"/>
                </a:solidFill>
              </a:rPr>
              <a:pPr/>
              <a:t>32</a:t>
            </a:fld>
            <a:endParaRPr lang="en-GB" altLang="en-US" sz="1200" b="0">
              <a:solidFill>
                <a:schemeClr val="tx1"/>
              </a:solidFill>
            </a:endParaRPr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98525" y="4687888"/>
            <a:ext cx="4949825" cy="44386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839377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30227009-F5EB-49E2-91BB-195550095310}" type="slidenum">
              <a:rPr lang="en-GB" altLang="en-US" sz="1200" b="0" smtClean="0">
                <a:solidFill>
                  <a:schemeClr val="tx1"/>
                </a:solidFill>
              </a:rPr>
              <a:pPr/>
              <a:t>33</a:t>
            </a:fld>
            <a:endParaRPr lang="en-GB" altLang="en-US" sz="1200" b="0">
              <a:solidFill>
                <a:schemeClr val="tx1"/>
              </a:solidFill>
            </a:endParaRPr>
          </a:p>
        </p:txBody>
      </p:sp>
      <p:sp>
        <p:nvSpPr>
          <p:cNvPr id="72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216831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55A498B0-145B-42AB-A5EE-28C23672D0A2}" type="slidenum">
              <a:rPr lang="en-GB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34</a:t>
            </a:fld>
            <a:endParaRPr lang="en-GB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74755" name="Rectangle 7"/>
          <p:cNvSpPr txBox="1">
            <a:spLocks noGrp="1" noChangeArrowheads="1"/>
          </p:cNvSpPr>
          <p:nvPr/>
        </p:nvSpPr>
        <p:spPr bwMode="auto">
          <a:xfrm>
            <a:off x="3822700" y="9374188"/>
            <a:ext cx="2924175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827" tIns="45414" rIns="90827" bIns="45414" anchor="b"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1667763C-CAD0-40FD-BB17-AFAEF41FF060}" type="slidenum">
              <a:rPr lang="en-GB" altLang="en-US" sz="1200"/>
              <a:pPr algn="r"/>
              <a:t>34</a:t>
            </a:fld>
            <a:endParaRPr lang="en-GB" altLang="en-US" sz="1200"/>
          </a:p>
        </p:txBody>
      </p:sp>
      <p:sp>
        <p:nvSpPr>
          <p:cNvPr id="7475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solidFill>
            <a:srgbClr val="FFFFFF"/>
          </a:solidFill>
          <a:ln/>
        </p:spPr>
      </p:sp>
      <p:sp>
        <p:nvSpPr>
          <p:cNvPr id="7475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596965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12813" y="758825"/>
            <a:ext cx="4956175" cy="371633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C549E03-5E61-9344-9F2B-A7AC2BD1FB60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30815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12813" y="758825"/>
            <a:ext cx="4956175" cy="371633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Additional information: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Will 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engage citizens with the science, the discoveries, the technologies and the people working at CERN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Will inspire the next generation to explore a career in science and technology.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Building designed by Renzo Piano 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Includes three exhibitions, two educational labs and a 900-seat auditorium, to be used for public events and scientific meetings and conferences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Fully funded by external donations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IS THE LAST SLIDE IN THE “EDUCATION AND TRAINING” SECTION</a:t>
            </a:r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C549E03-5E61-9344-9F2B-A7AC2BD1FB60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50005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12813" y="758825"/>
            <a:ext cx="4956175" cy="371633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8FBDC1-8BD1-4515-BC70-4C6EC8BBA10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539791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A2A93E9C-2242-49E8-8DBD-4330D7B1348C}" type="slidenum">
              <a:rPr lang="en-GB" altLang="en-US" sz="1200" b="0" smtClean="0">
                <a:solidFill>
                  <a:schemeClr val="tx1"/>
                </a:solidFill>
              </a:rPr>
              <a:pPr/>
              <a:t>38</a:t>
            </a:fld>
            <a:endParaRPr lang="en-GB" altLang="en-US" sz="1200" b="0">
              <a:solidFill>
                <a:schemeClr val="tx1"/>
              </a:solidFill>
            </a:endParaRPr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00588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49074667-683D-45E1-BD1D-FE7AD96A973C}" type="slidenum">
              <a:rPr lang="en-US" altLang="en-US" sz="1200" b="0" smtClean="0">
                <a:solidFill>
                  <a:schemeClr val="tx1"/>
                </a:solidFill>
                <a:ea typeface="ＭＳ Ｐゴシック" pitchFamily="34" charset="-128"/>
              </a:rPr>
              <a:pPr/>
              <a:t>3</a:t>
            </a:fld>
            <a:endParaRPr lang="en-US" altLang="en-US" sz="1200" b="0">
              <a:solidFill>
                <a:schemeClr val="tx1"/>
              </a:solidFill>
              <a:ea typeface="ＭＳ Ｐゴシック" pitchFamily="34" charset="-128"/>
            </a:endParaRPr>
          </a:p>
        </p:txBody>
      </p:sp>
      <p:sp>
        <p:nvSpPr>
          <p:cNvPr id="53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en-US" dirty="0">
                <a:latin typeface="Arial" charset="0"/>
              </a:rPr>
              <a:t>Answer to previous slide question: Israel (2014), Romania (2016), Serbia (2019) and Estonia (2024).</a:t>
            </a:r>
          </a:p>
        </p:txBody>
      </p:sp>
    </p:spTree>
    <p:extLst>
      <p:ext uri="{BB962C8B-B14F-4D97-AF65-F5344CB8AC3E}">
        <p14:creationId xmlns:p14="http://schemas.microsoft.com/office/powerpoint/2010/main" val="22783811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26054FB8-F6F5-4CC3-945C-6BD6C71BF379}" type="slidenum">
              <a:rPr lang="en-US" altLang="en-US" sz="1200" b="0" smtClean="0">
                <a:solidFill>
                  <a:schemeClr val="tx1"/>
                </a:solidFill>
                <a:ea typeface="ＭＳ Ｐゴシック" pitchFamily="34" charset="-128"/>
              </a:rPr>
              <a:pPr/>
              <a:t>4</a:t>
            </a:fld>
            <a:endParaRPr lang="en-US" altLang="en-US" sz="1200" b="0">
              <a:solidFill>
                <a:schemeClr val="tx1"/>
              </a:solidFill>
              <a:ea typeface="ＭＳ Ｐゴシック" pitchFamily="34" charset="-128"/>
            </a:endParaRPr>
          </a:p>
        </p:txBody>
      </p:sp>
      <p:sp>
        <p:nvSpPr>
          <p:cNvPr id="54275" name="Rectangle 2050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solidFill>
            <a:srgbClr val="FFFFFF"/>
          </a:solidFill>
          <a:ln/>
        </p:spPr>
      </p:sp>
      <p:sp>
        <p:nvSpPr>
          <p:cNvPr id="54276" name="Rectangle 2051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810373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5ADDC830-BE1F-4736-B20F-74FA85655E5C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6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55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55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34717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91BD9FBF-9309-4946-8DDC-CBF59BF5590C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7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en-US"/>
              <a:t>Particle physics is about answering the very same questions man asked himself </a:t>
            </a:r>
          </a:p>
          <a:p>
            <a:pPr eaLnBrk="1" hangingPunct="1"/>
            <a:r>
              <a:rPr lang="en-US" altLang="en-US"/>
              <a:t>as soon as he gained his self-consciousness. How did we come into existence</a:t>
            </a:r>
          </a:p>
          <a:p>
            <a:pPr eaLnBrk="1" hangingPunct="1"/>
            <a:r>
              <a:rPr lang="en-US" altLang="en-US"/>
              <a:t>and why are things like they are? We have made some progress in the methods</a:t>
            </a:r>
          </a:p>
          <a:p>
            <a:pPr eaLnBrk="1" hangingPunct="1"/>
            <a:r>
              <a:rPr lang="en-US" altLang="en-US"/>
              <a:t>used to answer these questions and today the quest to understand these </a:t>
            </a:r>
          </a:p>
          <a:p>
            <a:pPr eaLnBrk="1" hangingPunct="1"/>
            <a:r>
              <a:rPr lang="en-US" altLang="en-US"/>
              <a:t>questions is focused on:</a:t>
            </a:r>
          </a:p>
        </p:txBody>
      </p:sp>
    </p:spTree>
    <p:extLst>
      <p:ext uri="{BB962C8B-B14F-4D97-AF65-F5344CB8AC3E}">
        <p14:creationId xmlns:p14="http://schemas.microsoft.com/office/powerpoint/2010/main" val="17259324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F09F0FDA-728F-49F1-93FA-31DAC9FB5BE0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8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en-US" dirty="0"/>
              <a:t>We may be dismissive of these old and disproven models, but remember this model was THE model for more than 2000 years. Our model have barely been around for 200 years.</a:t>
            </a:r>
          </a:p>
        </p:txBody>
      </p:sp>
    </p:spTree>
    <p:extLst>
      <p:ext uri="{BB962C8B-B14F-4D97-AF65-F5344CB8AC3E}">
        <p14:creationId xmlns:p14="http://schemas.microsoft.com/office/powerpoint/2010/main" val="13119339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8C23BB0C-F1A4-40A3-9F5A-EDE87D53D08A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9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en-US" dirty="0"/>
              <a:t>The Standard Model is so simple it fits on a coffee mug – which you can buy in the CERN shop!!</a:t>
            </a:r>
          </a:p>
        </p:txBody>
      </p:sp>
    </p:spTree>
    <p:extLst>
      <p:ext uri="{BB962C8B-B14F-4D97-AF65-F5344CB8AC3E}">
        <p14:creationId xmlns:p14="http://schemas.microsoft.com/office/powerpoint/2010/main" val="2165302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fld id="{C064B718-6471-4EA2-97DC-2E2E6210CB10}" type="slidenum">
              <a:rPr lang="en-US" altLang="en-US" sz="1200" b="0" smtClean="0">
                <a:solidFill>
                  <a:schemeClr val="tx1"/>
                </a:solidFill>
                <a:latin typeface="Times New Roman" pitchFamily="18" charset="0"/>
              </a:rPr>
              <a:pPr/>
              <a:t>10</a:t>
            </a:fld>
            <a:endParaRPr lang="en-US" altLang="en-US" sz="1200" b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2813" y="758825"/>
            <a:ext cx="4956175" cy="3716338"/>
          </a:xfrm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27149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9"/>
          <p:cNvGrpSpPr>
            <a:grpSpLocks/>
          </p:cNvGrpSpPr>
          <p:nvPr userDrawn="1"/>
        </p:nvGrpSpPr>
        <p:grpSpPr bwMode="auto">
          <a:xfrm>
            <a:off x="8093076" y="119063"/>
            <a:ext cx="917575" cy="844550"/>
            <a:chOff x="1548" y="1302"/>
            <a:chExt cx="1242" cy="1134"/>
          </a:xfrm>
        </p:grpSpPr>
        <p:sp>
          <p:nvSpPr>
            <p:cNvPr id="3" name="Oval 70"/>
            <p:cNvSpPr>
              <a:spLocks noChangeArrowheads="1"/>
            </p:cNvSpPr>
            <p:nvPr/>
          </p:nvSpPr>
          <p:spPr bwMode="auto">
            <a:xfrm>
              <a:off x="1548" y="1302"/>
              <a:ext cx="793" cy="738"/>
            </a:xfrm>
            <a:prstGeom prst="ellips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800" b="1">
                  <a:solidFill>
                    <a:schemeClr val="bg1"/>
                  </a:solidFill>
                  <a:latin typeface="Arial" charset="0"/>
                </a:defRPr>
              </a:lvl1pPr>
              <a:lvl2pPr marL="742950" indent="-285750">
                <a:defRPr sz="800" b="1">
                  <a:solidFill>
                    <a:schemeClr val="bg1"/>
                  </a:solidFill>
                  <a:latin typeface="Arial" charset="0"/>
                </a:defRPr>
              </a:lvl2pPr>
              <a:lvl3pPr marL="11430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3pPr>
              <a:lvl4pPr marL="16002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4pPr>
              <a:lvl5pPr marL="20574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endParaRPr lang="en-GB" altLang="en-US" sz="800"/>
            </a:p>
          </p:txBody>
        </p:sp>
        <p:sp>
          <p:nvSpPr>
            <p:cNvPr id="4" name="Line 71"/>
            <p:cNvSpPr>
              <a:spLocks noChangeShapeType="1"/>
            </p:cNvSpPr>
            <p:nvPr/>
          </p:nvSpPr>
          <p:spPr bwMode="auto">
            <a:xfrm>
              <a:off x="1913" y="1302"/>
              <a:ext cx="877" cy="0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5" name="Oval 72"/>
            <p:cNvSpPr>
              <a:spLocks noChangeArrowheads="1"/>
            </p:cNvSpPr>
            <p:nvPr/>
          </p:nvSpPr>
          <p:spPr bwMode="auto">
            <a:xfrm>
              <a:off x="1675" y="1362"/>
              <a:ext cx="1025" cy="985"/>
            </a:xfrm>
            <a:prstGeom prst="ellips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800" b="1">
                  <a:solidFill>
                    <a:schemeClr val="bg1"/>
                  </a:solidFill>
                  <a:latin typeface="Arial" charset="0"/>
                </a:defRPr>
              </a:lvl1pPr>
              <a:lvl2pPr marL="742950" indent="-285750">
                <a:defRPr sz="800" b="1">
                  <a:solidFill>
                    <a:schemeClr val="bg1"/>
                  </a:solidFill>
                  <a:latin typeface="Arial" charset="0"/>
                </a:defRPr>
              </a:lvl2pPr>
              <a:lvl3pPr marL="11430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3pPr>
              <a:lvl4pPr marL="16002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4pPr>
              <a:lvl5pPr marL="20574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endParaRPr lang="en-GB" altLang="en-US" sz="800"/>
            </a:p>
          </p:txBody>
        </p:sp>
        <p:sp>
          <p:nvSpPr>
            <p:cNvPr id="6" name="Line 73"/>
            <p:cNvSpPr>
              <a:spLocks noChangeShapeType="1"/>
            </p:cNvSpPr>
            <p:nvPr/>
          </p:nvSpPr>
          <p:spPr bwMode="auto">
            <a:xfrm flipV="1">
              <a:off x="2693" y="1374"/>
              <a:ext cx="43" cy="546"/>
            </a:xfrm>
            <a:prstGeom prst="lin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7" name="Line 74"/>
            <p:cNvSpPr>
              <a:spLocks noChangeShapeType="1"/>
            </p:cNvSpPr>
            <p:nvPr/>
          </p:nvSpPr>
          <p:spPr bwMode="auto">
            <a:xfrm>
              <a:off x="2311" y="1524"/>
              <a:ext cx="389" cy="906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8" name="Line 75"/>
            <p:cNvSpPr>
              <a:spLocks noChangeShapeType="1"/>
            </p:cNvSpPr>
            <p:nvPr/>
          </p:nvSpPr>
          <p:spPr bwMode="auto">
            <a:xfrm flipH="1">
              <a:off x="1746" y="1878"/>
              <a:ext cx="529" cy="558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9" name="Line 76"/>
            <p:cNvSpPr>
              <a:spLocks noChangeShapeType="1"/>
            </p:cNvSpPr>
            <p:nvPr/>
          </p:nvSpPr>
          <p:spPr bwMode="auto">
            <a:xfrm>
              <a:off x="1554" y="1735"/>
              <a:ext cx="71" cy="503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</p:grpSp>
      <p:sp>
        <p:nvSpPr>
          <p:cNvPr id="10" name="Text Box 77"/>
          <p:cNvSpPr txBox="1">
            <a:spLocks noChangeArrowheads="1"/>
          </p:cNvSpPr>
          <p:nvPr userDrawn="1"/>
        </p:nvSpPr>
        <p:spPr bwMode="auto">
          <a:xfrm>
            <a:off x="8070079" y="254001"/>
            <a:ext cx="6190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200">
                <a:solidFill>
                  <a:srgbClr val="DDDDDD"/>
                </a:solidFill>
              </a:rPr>
              <a:t>CERN</a:t>
            </a:r>
          </a:p>
        </p:txBody>
      </p:sp>
      <p:sp>
        <p:nvSpPr>
          <p:cNvPr id="11" name="Text Box 84"/>
          <p:cNvSpPr txBox="1">
            <a:spLocks noChangeArrowheads="1"/>
          </p:cNvSpPr>
          <p:nvPr userDrawn="1"/>
        </p:nvSpPr>
        <p:spPr bwMode="auto">
          <a:xfrm>
            <a:off x="6396246" y="6561140"/>
            <a:ext cx="202523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200" i="1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Lars V. </a:t>
            </a:r>
            <a:r>
              <a:rPr lang="en-US" sz="1200" i="1" dirty="0" err="1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Jørgensen</a:t>
            </a:r>
            <a:r>
              <a:rPr lang="en-US" sz="1200" i="1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, CERN</a:t>
            </a:r>
          </a:p>
        </p:txBody>
      </p:sp>
      <p:sp>
        <p:nvSpPr>
          <p:cNvPr id="12" name="Rectangle 81"/>
          <p:cNvSpPr>
            <a:spLocks noChangeArrowheads="1"/>
          </p:cNvSpPr>
          <p:nvPr userDrawn="1"/>
        </p:nvSpPr>
        <p:spPr bwMode="auto">
          <a:xfrm>
            <a:off x="92076" y="6561140"/>
            <a:ext cx="4411663" cy="53975"/>
          </a:xfrm>
          <a:prstGeom prst="rect">
            <a:avLst/>
          </a:prstGeom>
          <a:gradFill rotWithShape="0">
            <a:gsLst>
              <a:gs pos="0">
                <a:srgbClr val="182F76"/>
              </a:gs>
              <a:gs pos="50000">
                <a:srgbClr val="3366FF"/>
              </a:gs>
              <a:gs pos="100000">
                <a:srgbClr val="182F76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sp>
        <p:nvSpPr>
          <p:cNvPr id="13" name="Rectangle 87"/>
          <p:cNvSpPr>
            <a:spLocks noChangeArrowheads="1"/>
          </p:cNvSpPr>
          <p:nvPr userDrawn="1"/>
        </p:nvSpPr>
        <p:spPr bwMode="auto">
          <a:xfrm>
            <a:off x="66675" y="258763"/>
            <a:ext cx="69850" cy="6350000"/>
          </a:xfrm>
          <a:prstGeom prst="rect">
            <a:avLst/>
          </a:prstGeom>
          <a:gradFill rotWithShape="0">
            <a:gsLst>
              <a:gs pos="0">
                <a:srgbClr val="182F76"/>
              </a:gs>
              <a:gs pos="50000">
                <a:srgbClr val="3366FF"/>
              </a:gs>
              <a:gs pos="100000">
                <a:srgbClr val="182F76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sp>
        <p:nvSpPr>
          <p:cNvPr id="14" name="Rectangle 88"/>
          <p:cNvSpPr>
            <a:spLocks noChangeArrowheads="1"/>
          </p:cNvSpPr>
          <p:nvPr userDrawn="1"/>
        </p:nvSpPr>
        <p:spPr bwMode="auto">
          <a:xfrm>
            <a:off x="-123824" y="6470652"/>
            <a:ext cx="4411663" cy="53975"/>
          </a:xfrm>
          <a:prstGeom prst="rect">
            <a:avLst/>
          </a:prstGeom>
          <a:gradFill rotWithShape="0">
            <a:gsLst>
              <a:gs pos="0">
                <a:srgbClr val="182F76"/>
              </a:gs>
              <a:gs pos="50000">
                <a:srgbClr val="3366FF"/>
              </a:gs>
              <a:gs pos="100000">
                <a:srgbClr val="182F76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sp>
        <p:nvSpPr>
          <p:cNvPr id="15" name="Rectangle 89"/>
          <p:cNvSpPr>
            <a:spLocks noChangeArrowheads="1"/>
          </p:cNvSpPr>
          <p:nvPr userDrawn="1"/>
        </p:nvSpPr>
        <p:spPr bwMode="auto">
          <a:xfrm>
            <a:off x="171451" y="625477"/>
            <a:ext cx="60325" cy="6232525"/>
          </a:xfrm>
          <a:prstGeom prst="rect">
            <a:avLst/>
          </a:prstGeom>
          <a:gradFill rotWithShape="0">
            <a:gsLst>
              <a:gs pos="0">
                <a:srgbClr val="182F76"/>
              </a:gs>
              <a:gs pos="50000">
                <a:srgbClr val="3366FF"/>
              </a:gs>
              <a:gs pos="100000">
                <a:srgbClr val="182F76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sp>
        <p:nvSpPr>
          <p:cNvPr id="16" name="Text Box 97"/>
          <p:cNvSpPr txBox="1">
            <a:spLocks noChangeArrowheads="1"/>
          </p:cNvSpPr>
          <p:nvPr userDrawn="1"/>
        </p:nvSpPr>
        <p:spPr bwMode="auto">
          <a:xfrm>
            <a:off x="-452438" y="6591300"/>
            <a:ext cx="34051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1200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CERN</a:t>
            </a:r>
          </a:p>
          <a:p>
            <a:pPr>
              <a:defRPr/>
            </a:pPr>
            <a:endParaRPr lang="en-US" sz="12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7" name="Rectangle 7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297863" y="6537327"/>
            <a:ext cx="665162" cy="257175"/>
          </a:xfrm>
        </p:spPr>
        <p:txBody>
          <a:bodyPr/>
          <a:lstStyle>
            <a:lvl1pPr>
              <a:defRPr>
                <a:solidFill>
                  <a:srgbClr val="06778E"/>
                </a:solidFill>
              </a:defRPr>
            </a:lvl1pPr>
          </a:lstStyle>
          <a:p>
            <a:pPr>
              <a:defRPr/>
            </a:pPr>
            <a:fld id="{A182D614-1405-406F-AEF0-F39A2CBF4446}" type="slidenum">
              <a:rPr lang="en-US"/>
              <a:pPr>
                <a:defRPr/>
              </a:pPr>
              <a:t>‹#›</a:t>
            </a:fld>
            <a:endParaRPr lang="en-US" dirty="0">
              <a:solidFill>
                <a:schemeClr val="tx1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9902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B30E09-BC80-44EB-96CC-0CD7B43E87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5450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1" y="142875"/>
            <a:ext cx="2054225" cy="62547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68351" y="142875"/>
            <a:ext cx="6013450" cy="62547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A9C0CB-9E90-4916-A9C3-491EED990C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21179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16038" y="142875"/>
            <a:ext cx="7105650" cy="6175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768351" y="963613"/>
            <a:ext cx="4033838" cy="5434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954589" y="963613"/>
            <a:ext cx="4033837" cy="2640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954589" y="3756025"/>
            <a:ext cx="4033837" cy="2641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6E39E-4067-4E36-83F5-0A31974DF3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2036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16038" y="142875"/>
            <a:ext cx="7105650" cy="6175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768351" y="963613"/>
            <a:ext cx="4033838" cy="5434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4589" y="963613"/>
            <a:ext cx="4033837" cy="5434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573D27-0CFA-422F-ACE1-98D12A410E9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124498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1316038" y="142875"/>
            <a:ext cx="7105650" cy="6175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768351" y="963613"/>
            <a:ext cx="4033838" cy="2640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954589" y="963613"/>
            <a:ext cx="4033837" cy="2640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768351" y="3756025"/>
            <a:ext cx="4033838" cy="2641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954589" y="3756025"/>
            <a:ext cx="4033837" cy="2641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CF1F9-DA75-43EF-881D-0769DBA5ED1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88115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BF498C-7145-4FDD-8C20-ADF5CECE893B}" type="slidenum">
              <a:rPr lang="en-US"/>
              <a:pPr>
                <a:defRPr/>
              </a:pPr>
              <a:t>‹#›</a:t>
            </a:fld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07513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0" y="1066800"/>
            <a:ext cx="9144000" cy="5791200"/>
          </a:xfrm>
          <a:prstGeom prst="rect">
            <a:avLst/>
          </a:prstGeom>
          <a:solidFill>
            <a:srgbClr val="99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US" altLang="en-US" sz="800">
              <a:ea typeface="MS PGothic" pitchFamily="34" charset="-128"/>
            </a:endParaRPr>
          </a:p>
        </p:txBody>
      </p:sp>
      <p:pic>
        <p:nvPicPr>
          <p:cNvPr id="4" name="Picture 7" descr="banner-ble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9144000" cy="866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0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169F28-BEE7-476C-A73C-F0BE7FC2FA0D}" type="slidenum">
              <a:rPr lang="en-US"/>
              <a:pPr>
                <a:defRPr/>
              </a:pPr>
              <a:t>‹#›</a:t>
            </a:fld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084382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0" y="208724"/>
            <a:ext cx="9144000" cy="6649276"/>
          </a:xfrm>
          <a:pattFill prst="lgCheck">
            <a:fgClr>
              <a:schemeClr val="accent5"/>
            </a:fgClr>
            <a:bgClr>
              <a:schemeClr val="bg1"/>
            </a:bgClr>
          </a:pattFill>
        </p:spPr>
        <p:txBody>
          <a:bodyPr/>
          <a:lstStyle/>
          <a:p>
            <a:endParaRPr lang="en-US"/>
          </a:p>
        </p:txBody>
      </p:sp>
      <p:sp>
        <p:nvSpPr>
          <p:cNvPr id="12" name="Rectangle 11"/>
          <p:cNvSpPr/>
          <p:nvPr userDrawn="1"/>
        </p:nvSpPr>
        <p:spPr>
          <a:xfrm>
            <a:off x="0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2284200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ln>
                <a:solidFill>
                  <a:sysClr val="windowText" lastClr="000000"/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4573202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856799" y="0"/>
            <a:ext cx="2284200" cy="216000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97084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856631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page 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0" y="208724"/>
            <a:ext cx="9144000" cy="6649276"/>
          </a:xfrm>
          <a:pattFill prst="lgCheck">
            <a:fgClr>
              <a:schemeClr val="accent5"/>
            </a:fgClr>
            <a:bgClr>
              <a:schemeClr val="bg1"/>
            </a:bgClr>
          </a:pattFill>
        </p:spPr>
        <p:txBody>
          <a:bodyPr/>
          <a:lstStyle/>
          <a:p>
            <a:endParaRPr lang="en-US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309360" y="465592"/>
            <a:ext cx="2560320" cy="1116849"/>
          </a:xfrm>
        </p:spPr>
        <p:txBody>
          <a:bodyPr>
            <a:noAutofit/>
          </a:bodyPr>
          <a:lstStyle>
            <a:lvl1pPr algn="l">
              <a:defRPr sz="27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 hasCustomPrompt="1"/>
          </p:nvPr>
        </p:nvSpPr>
        <p:spPr>
          <a:xfrm>
            <a:off x="6309360" y="1752451"/>
            <a:ext cx="2560320" cy="4409398"/>
          </a:xfrm>
        </p:spPr>
        <p:txBody>
          <a:bodyPr>
            <a:normAutofit/>
          </a:bodyPr>
          <a:lstStyle>
            <a:lvl1pPr>
              <a:defRPr sz="1500">
                <a:solidFill>
                  <a:schemeClr val="bg1"/>
                </a:solidFill>
              </a:defRPr>
            </a:lvl1pPr>
            <a:lvl2pPr>
              <a:defRPr sz="1500">
                <a:solidFill>
                  <a:schemeClr val="bg1"/>
                </a:solidFill>
              </a:defRPr>
            </a:lvl2pPr>
            <a:lvl3pPr>
              <a:defRPr sz="1500">
                <a:solidFill>
                  <a:schemeClr val="bg1"/>
                </a:solidFill>
              </a:defRPr>
            </a:lvl3pPr>
            <a:lvl4pPr>
              <a:defRPr sz="1500">
                <a:solidFill>
                  <a:schemeClr val="bg1"/>
                </a:solidFill>
              </a:defRPr>
            </a:lvl4pPr>
            <a:lvl5pPr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</p:spTree>
    <p:extLst>
      <p:ext uri="{BB962C8B-B14F-4D97-AF65-F5344CB8AC3E}">
        <p14:creationId xmlns:p14="http://schemas.microsoft.com/office/powerpoint/2010/main" val="28058948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CD489-7654-4857-B896-AFF1EB398A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29953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 photo and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1" y="465592"/>
            <a:ext cx="4055119" cy="1116849"/>
          </a:xfrm>
        </p:spPr>
        <p:txBody>
          <a:bodyPr/>
          <a:lstStyle>
            <a:lvl1pPr algn="l">
              <a:defRPr/>
            </a:lvl1pPr>
          </a:lstStyle>
          <a:p>
            <a:r>
              <a:rPr lang="fr-FR" dirty="0"/>
              <a:t>Cliquez et modifiez le titre</a:t>
            </a:r>
          </a:p>
        </p:txBody>
      </p:sp>
      <p:sp>
        <p:nvSpPr>
          <p:cNvPr id="10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4577119" y="225188"/>
            <a:ext cx="4566882" cy="6632812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13" name="Rectangle 12"/>
          <p:cNvSpPr/>
          <p:nvPr userDrawn="1"/>
        </p:nvSpPr>
        <p:spPr>
          <a:xfrm>
            <a:off x="521494" y="2082797"/>
            <a:ext cx="3529806" cy="405693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fr-FR" sz="60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ZoneTexte 2"/>
          <p:cNvSpPr txBox="1"/>
          <p:nvPr userDrawn="1"/>
        </p:nvSpPr>
        <p:spPr>
          <a:xfrm>
            <a:off x="521493" y="1658203"/>
            <a:ext cx="3818495" cy="14773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lvl="0"/>
            <a:r>
              <a:rPr lang="fr-FR" sz="2100">
                <a:solidFill>
                  <a:schemeClr val="tx2"/>
                </a:solidFill>
              </a:rPr>
              <a:t>Cliquez pour modifier les styles du texte du masque</a:t>
            </a:r>
          </a:p>
          <a:p>
            <a:pPr lvl="1"/>
            <a:r>
              <a:rPr lang="fr-FR" sz="2100">
                <a:solidFill>
                  <a:schemeClr val="tx2"/>
                </a:solidFill>
              </a:rPr>
              <a:t>Deuxième niveau</a:t>
            </a:r>
          </a:p>
          <a:p>
            <a:pPr lvl="2"/>
            <a:r>
              <a:rPr lang="fr-FR" sz="2100">
                <a:solidFill>
                  <a:schemeClr val="tx2"/>
                </a:solidFill>
              </a:rPr>
              <a:t>Troisième niveau</a:t>
            </a:r>
          </a:p>
          <a:p>
            <a:endParaRPr lang="fr-FR" sz="60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D763D40-7FDE-2B45-8E46-6B00123FF1E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</p:spTree>
    <p:extLst>
      <p:ext uri="{BB962C8B-B14F-4D97-AF65-F5344CB8AC3E}">
        <p14:creationId xmlns:p14="http://schemas.microsoft.com/office/powerpoint/2010/main" val="2199373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 horizontal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12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522001" y="2690039"/>
            <a:ext cx="8099999" cy="2494871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</p:spTree>
    <p:extLst>
      <p:ext uri="{BB962C8B-B14F-4D97-AF65-F5344CB8AC3E}">
        <p14:creationId xmlns:p14="http://schemas.microsoft.com/office/powerpoint/2010/main" val="35151543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ext and 3 Pictures with boxes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521495" y="478541"/>
            <a:ext cx="8101013" cy="1084263"/>
          </a:xfrm>
        </p:spPr>
        <p:txBody>
          <a:bodyPr/>
          <a:lstStyle/>
          <a:p>
            <a:pPr>
              <a:defRPr/>
            </a:pPr>
            <a:r>
              <a:rPr lang="en-US" dirty="0"/>
              <a:t>Click to edit Master title style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idx="15"/>
          </p:nvPr>
        </p:nvSpPr>
        <p:spPr bwMode="auto">
          <a:xfrm>
            <a:off x="3087290" y="1601379"/>
            <a:ext cx="2970000" cy="113121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lIns="36000" tIns="36000" rIns="36000" bIns="36000" anchor="ctr" anchorCtr="0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575" b="0">
                <a:solidFill>
                  <a:schemeClr val="bg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>
              <a:defRPr/>
            </a:pPr>
            <a:r>
              <a:rPr lang="en-US"/>
              <a:t>Edit Master text styles</a:t>
            </a:r>
          </a:p>
        </p:txBody>
      </p:sp>
      <p:sp>
        <p:nvSpPr>
          <p:cNvPr id="6" name="Picture Placeholder 10"/>
          <p:cNvSpPr>
            <a:spLocks noGrp="1"/>
          </p:cNvSpPr>
          <p:nvPr>
            <p:ph type="pic" sz="quarter" idx="16" hasCustomPrompt="1"/>
          </p:nvPr>
        </p:nvSpPr>
        <p:spPr bwMode="auto">
          <a:xfrm>
            <a:off x="3087291" y="2732445"/>
            <a:ext cx="2969419" cy="3477297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/>
            </a:lvl1pPr>
          </a:lstStyle>
          <a:p>
            <a:pPr>
              <a:defRPr/>
            </a:pPr>
            <a:r>
              <a:rPr lang="en-US"/>
              <a:t>Drag and Drop picture</a:t>
            </a:r>
            <a:endParaRPr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7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20 July 2024</a:t>
            </a:r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8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Presentation - Czech Republic</a:t>
            </a:r>
          </a:p>
        </p:txBody>
      </p:sp>
      <p:sp>
        <p:nvSpPr>
          <p:cNvPr id="9" name="Slide Number Placeholder 13"/>
          <p:cNvSpPr>
            <a:spLocks noGrp="1"/>
          </p:cNvSpPr>
          <p:nvPr>
            <p:ph type="sldNum" sz="quarter" idx="19"/>
          </p:nvPr>
        </p:nvSpPr>
        <p:spPr bwMode="auto"/>
        <p:txBody>
          <a:bodyPr/>
          <a:lstStyle/>
          <a:p>
            <a:pPr>
              <a:defRPr/>
            </a:pPr>
            <a:fld id="{36B5EA5A-BC32-A742-B11B-8E7414D5B535}" type="slidenum">
              <a:rPr lang="en-US"/>
              <a:t>‹#›</a:t>
            </a:fld>
            <a:endParaRPr lang="en-US"/>
          </a:p>
        </p:txBody>
      </p:sp>
      <p:sp>
        <p:nvSpPr>
          <p:cNvPr id="10" name="Text Placeholder 2"/>
          <p:cNvSpPr>
            <a:spLocks noGrp="1"/>
          </p:cNvSpPr>
          <p:nvPr>
            <p:ph type="body" idx="20"/>
          </p:nvPr>
        </p:nvSpPr>
        <p:spPr bwMode="auto">
          <a:xfrm>
            <a:off x="2456" y="5078527"/>
            <a:ext cx="2970000" cy="113121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lIns="36000" tIns="36000" rIns="36000" bIns="36000" anchor="ctr" anchorCtr="0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575" b="0">
                <a:solidFill>
                  <a:schemeClr val="bg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>
              <a:defRPr/>
            </a:pPr>
            <a:r>
              <a:rPr lang="en-US"/>
              <a:t>Edit Master text styles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21" hasCustomPrompt="1"/>
          </p:nvPr>
        </p:nvSpPr>
        <p:spPr bwMode="auto">
          <a:xfrm>
            <a:off x="3039" y="1601379"/>
            <a:ext cx="2969419" cy="3477297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/>
            </a:lvl1pPr>
          </a:lstStyle>
          <a:p>
            <a:pPr>
              <a:defRPr/>
            </a:pPr>
            <a:r>
              <a:rPr lang="en-US"/>
              <a:t>Drag and Drop picture</a:t>
            </a:r>
            <a:endParaRPr/>
          </a:p>
        </p:txBody>
      </p:sp>
      <p:sp>
        <p:nvSpPr>
          <p:cNvPr id="12" name="Text Placeholder 2"/>
          <p:cNvSpPr>
            <a:spLocks noGrp="1"/>
          </p:cNvSpPr>
          <p:nvPr>
            <p:ph type="body" idx="22"/>
          </p:nvPr>
        </p:nvSpPr>
        <p:spPr bwMode="auto">
          <a:xfrm>
            <a:off x="6174291" y="5078527"/>
            <a:ext cx="2970000" cy="113121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lIns="36000" tIns="36000" rIns="36000" bIns="36000" anchor="ctr" anchorCtr="0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575" b="0">
                <a:solidFill>
                  <a:schemeClr val="bg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>
              <a:defRPr/>
            </a:pPr>
            <a:r>
              <a:rPr lang="en-US"/>
              <a:t>Edit Master text styles</a:t>
            </a:r>
          </a:p>
        </p:txBody>
      </p:sp>
      <p:sp>
        <p:nvSpPr>
          <p:cNvPr id="13" name="Picture Placeholder 10"/>
          <p:cNvSpPr>
            <a:spLocks noGrp="1"/>
          </p:cNvSpPr>
          <p:nvPr>
            <p:ph type="pic" sz="quarter" idx="23" hasCustomPrompt="1"/>
          </p:nvPr>
        </p:nvSpPr>
        <p:spPr bwMode="auto">
          <a:xfrm>
            <a:off x="6174292" y="1601379"/>
            <a:ext cx="2969419" cy="3477297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/>
            </a:lvl1pPr>
          </a:lstStyle>
          <a:p>
            <a:pPr>
              <a:defRPr/>
            </a:pPr>
            <a:r>
              <a:rPr lang="en-US"/>
              <a:t>Drag and Drop picture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8396325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horizontal full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12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0" y="2139764"/>
            <a:ext cx="9144000" cy="2494871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 dirty="0"/>
              <a:t>Faire glisser l'image vers l'espace réservé ou cliquer sur l'icône pour l'ajouter</a:t>
            </a:r>
          </a:p>
        </p:txBody>
      </p:sp>
      <p:sp>
        <p:nvSpPr>
          <p:cNvPr id="8" name="Text Placeholder 5">
            <a:extLst>
              <a:ext uri="{FF2B5EF4-FFF2-40B4-BE49-F238E27FC236}">
                <a16:creationId xmlns:a16="http://schemas.microsoft.com/office/drawing/2014/main" id="{09F7D82C-FF57-0141-BFDD-AE9CB1A1377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 bwMode="auto">
          <a:xfrm>
            <a:off x="522000" y="4600353"/>
            <a:ext cx="2562394" cy="1560510"/>
          </a:xfrm>
          <a:solidFill>
            <a:schemeClr val="accent4"/>
          </a:solidFill>
        </p:spPr>
        <p:txBody>
          <a:bodyPr lIns="72000" anchor="ctr" anchorCtr="0"/>
          <a:lstStyle>
            <a:lvl1pPr algn="ctr">
              <a:defRPr sz="1575">
                <a:solidFill>
                  <a:schemeClr val="bg1"/>
                </a:solidFill>
              </a:defRPr>
            </a:lvl1pPr>
            <a:lvl2pPr algn="ctr">
              <a:defRPr sz="1350">
                <a:solidFill>
                  <a:schemeClr val="bg1"/>
                </a:solidFill>
              </a:defRPr>
            </a:lvl2pPr>
            <a:lvl3pPr algn="ctr">
              <a:defRPr sz="1350">
                <a:solidFill>
                  <a:schemeClr val="bg1"/>
                </a:solidFill>
              </a:defRPr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</p:txBody>
      </p:sp>
      <p:sp>
        <p:nvSpPr>
          <p:cNvPr id="9" name="Text Placeholder 5">
            <a:extLst>
              <a:ext uri="{FF2B5EF4-FFF2-40B4-BE49-F238E27FC236}">
                <a16:creationId xmlns:a16="http://schemas.microsoft.com/office/drawing/2014/main" id="{20783717-29E0-094A-AD75-0A5369D1D89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 bwMode="auto">
          <a:xfrm>
            <a:off x="3307430" y="4600355"/>
            <a:ext cx="2532777" cy="1560511"/>
          </a:xfrm>
          <a:solidFill>
            <a:schemeClr val="accent4"/>
          </a:solidFill>
        </p:spPr>
        <p:txBody>
          <a:bodyPr lIns="72000" anchor="ctr" anchorCtr="0"/>
          <a:lstStyle>
            <a:lvl1pPr algn="ctr">
              <a:defRPr sz="1575">
                <a:solidFill>
                  <a:schemeClr val="bg1"/>
                </a:solidFill>
              </a:defRPr>
            </a:lvl1pPr>
            <a:lvl2pPr algn="ctr">
              <a:defRPr sz="1350">
                <a:solidFill>
                  <a:schemeClr val="bg1"/>
                </a:solidFill>
              </a:defRPr>
            </a:lvl2pPr>
            <a:lvl3pPr algn="ctr">
              <a:defRPr sz="1350">
                <a:solidFill>
                  <a:schemeClr val="bg1"/>
                </a:solidFill>
              </a:defRPr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93A3DE1A-904A-5741-98C7-22C9070CBF44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 bwMode="auto">
          <a:xfrm>
            <a:off x="6063245" y="4600353"/>
            <a:ext cx="2558754" cy="1560510"/>
          </a:xfrm>
          <a:solidFill>
            <a:schemeClr val="accent4"/>
          </a:solidFill>
        </p:spPr>
        <p:txBody>
          <a:bodyPr lIns="72000" anchor="ctr" anchorCtr="0"/>
          <a:lstStyle>
            <a:lvl1pPr algn="ctr">
              <a:defRPr sz="1575">
                <a:solidFill>
                  <a:schemeClr val="bg1"/>
                </a:solidFill>
              </a:defRPr>
            </a:lvl1pPr>
            <a:lvl2pPr algn="ctr">
              <a:defRPr sz="1350">
                <a:solidFill>
                  <a:schemeClr val="bg1"/>
                </a:solidFill>
              </a:defRPr>
            </a:lvl2pPr>
            <a:lvl3pPr algn="ctr">
              <a:defRPr sz="1350">
                <a:solidFill>
                  <a:schemeClr val="bg1"/>
                </a:solidFill>
              </a:defRPr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8989535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Picture Horizontal and tex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521495" y="476250"/>
            <a:ext cx="8101013" cy="973138"/>
          </a:xfrm>
        </p:spPr>
        <p:txBody>
          <a:bodyPr/>
          <a:lstStyle/>
          <a:p>
            <a:pPr>
              <a:defRPr/>
            </a:pPr>
            <a:r>
              <a:rPr lang="en-US" dirty="0"/>
              <a:t>Click to edit Master title style</a:t>
            </a:r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 hasCustomPrompt="1"/>
          </p:nvPr>
        </p:nvSpPr>
        <p:spPr bwMode="auto">
          <a:xfrm>
            <a:off x="520988" y="1684948"/>
            <a:ext cx="8101013" cy="2563906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/>
            </a:lvl1pPr>
          </a:lstStyle>
          <a:p>
            <a:pPr>
              <a:defRPr/>
            </a:pPr>
            <a:r>
              <a:rPr lang="en-US"/>
              <a:t>Drag and Drop picture</a:t>
            </a:r>
            <a:endParaRPr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/>
          </p:nvPr>
        </p:nvSpPr>
        <p:spPr bwMode="auto">
          <a:xfrm>
            <a:off x="521494" y="4391027"/>
            <a:ext cx="2561894" cy="1766370"/>
          </a:xfrm>
        </p:spPr>
        <p:txBody>
          <a:bodyPr/>
          <a:lstStyle>
            <a:lvl1pPr>
              <a:defRPr sz="1575"/>
            </a:lvl1pPr>
            <a:lvl2pPr>
              <a:defRPr sz="1350"/>
            </a:lvl2pPr>
            <a:lvl3pPr>
              <a:defRPr sz="1350"/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  <a:p>
            <a:pPr lvl="1">
              <a:defRPr/>
            </a:pPr>
            <a:r>
              <a:rPr lang="en-US" dirty="0"/>
              <a:t>Second level</a:t>
            </a:r>
          </a:p>
          <a:p>
            <a:pPr lvl="2">
              <a:defRPr/>
            </a:pPr>
            <a:r>
              <a:rPr lang="en-US" dirty="0"/>
              <a:t>Third level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5"/>
          </p:nvPr>
        </p:nvSpPr>
        <p:spPr bwMode="auto">
          <a:xfrm>
            <a:off x="3307678" y="4393425"/>
            <a:ext cx="2532284" cy="1766370"/>
          </a:xfrm>
        </p:spPr>
        <p:txBody>
          <a:bodyPr/>
          <a:lstStyle>
            <a:lvl1pPr>
              <a:defRPr sz="1575"/>
            </a:lvl1pPr>
            <a:lvl2pPr>
              <a:defRPr sz="1350"/>
            </a:lvl2pPr>
            <a:lvl3pPr>
              <a:defRPr sz="1350"/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  <a:p>
            <a:pPr lvl="1">
              <a:defRPr/>
            </a:pPr>
            <a:r>
              <a:rPr lang="en-US" dirty="0"/>
              <a:t>Second level</a:t>
            </a:r>
          </a:p>
          <a:p>
            <a:pPr lvl="2">
              <a:defRPr/>
            </a:pPr>
            <a:r>
              <a:rPr lang="en-US" dirty="0"/>
              <a:t>Third level</a:t>
            </a:r>
          </a:p>
        </p:txBody>
      </p:sp>
      <p:sp>
        <p:nvSpPr>
          <p:cNvPr id="8" name="Date Placeholder 2"/>
          <p:cNvSpPr>
            <a:spLocks noGrp="1"/>
          </p:cNvSpPr>
          <p:nvPr>
            <p:ph type="dt" sz="half" idx="16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20 July 2024</a:t>
            </a:r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7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Presentation - Czech Republic</a:t>
            </a: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8"/>
          </p:nvPr>
        </p:nvSpPr>
        <p:spPr bwMode="auto"/>
        <p:txBody>
          <a:bodyPr/>
          <a:lstStyle/>
          <a:p>
            <a:pPr>
              <a:defRPr/>
            </a:pPr>
            <a:fld id="{36B5EA5A-BC32-A742-B11B-8E7414D5B535}" type="slidenum">
              <a:rPr lang="en-US"/>
              <a:t>‹#›</a:t>
            </a:fld>
            <a:endParaRPr lang="en-US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9"/>
          </p:nvPr>
        </p:nvSpPr>
        <p:spPr bwMode="auto">
          <a:xfrm>
            <a:off x="6064253" y="4393425"/>
            <a:ext cx="2558255" cy="1766370"/>
          </a:xfrm>
        </p:spPr>
        <p:txBody>
          <a:bodyPr/>
          <a:lstStyle>
            <a:lvl1pPr>
              <a:defRPr sz="1575"/>
            </a:lvl1pPr>
            <a:lvl2pPr>
              <a:defRPr sz="1350"/>
            </a:lvl2pPr>
            <a:lvl3pPr>
              <a:defRPr sz="1350"/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  <a:p>
            <a:pPr lvl="1">
              <a:defRPr/>
            </a:pPr>
            <a:r>
              <a:rPr lang="en-US" dirty="0"/>
              <a:t>Second level</a:t>
            </a:r>
          </a:p>
          <a:p>
            <a:pPr lvl="2">
              <a:defRPr/>
            </a:pPr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94898004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vertical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12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0" y="2309799"/>
            <a:ext cx="4536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13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4608000" y="2309799"/>
            <a:ext cx="4536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</p:spTree>
    <p:extLst>
      <p:ext uri="{BB962C8B-B14F-4D97-AF65-F5344CB8AC3E}">
        <p14:creationId xmlns:p14="http://schemas.microsoft.com/office/powerpoint/2010/main" val="247604988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hoto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8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0" y="2817628"/>
            <a:ext cx="2970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6174000" y="2817628"/>
            <a:ext cx="2970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0" name="Espace réservé pour une image  8"/>
          <p:cNvSpPr>
            <a:spLocks noGrp="1"/>
          </p:cNvSpPr>
          <p:nvPr>
            <p:ph type="pic" sz="quarter" idx="15"/>
          </p:nvPr>
        </p:nvSpPr>
        <p:spPr>
          <a:xfrm>
            <a:off x="3087000" y="2817628"/>
            <a:ext cx="2970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1" name="Espace réservé du contenu 2"/>
          <p:cNvSpPr>
            <a:spLocks noGrp="1"/>
          </p:cNvSpPr>
          <p:nvPr>
            <p:ph idx="1"/>
          </p:nvPr>
        </p:nvSpPr>
        <p:spPr>
          <a:xfrm>
            <a:off x="522000" y="1767568"/>
            <a:ext cx="8100000" cy="1050063"/>
          </a:xfrm>
        </p:spPr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91727718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horizontal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8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0" y="4093535"/>
            <a:ext cx="4536000" cy="2232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4608000" y="4093535"/>
            <a:ext cx="4536000" cy="2232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10" name="Espace réservé pour une image  8"/>
          <p:cNvSpPr>
            <a:spLocks noGrp="1"/>
          </p:cNvSpPr>
          <p:nvPr>
            <p:ph type="pic" sz="quarter" idx="15"/>
          </p:nvPr>
        </p:nvSpPr>
        <p:spPr>
          <a:xfrm>
            <a:off x="0" y="1775152"/>
            <a:ext cx="4536000" cy="2232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11" name="Espace réservé pour une image  8"/>
          <p:cNvSpPr>
            <a:spLocks noGrp="1"/>
          </p:cNvSpPr>
          <p:nvPr>
            <p:ph type="pic" sz="quarter" idx="16"/>
          </p:nvPr>
        </p:nvSpPr>
        <p:spPr>
          <a:xfrm>
            <a:off x="4608000" y="1775152"/>
            <a:ext cx="4536000" cy="2232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</p:spTree>
    <p:extLst>
      <p:ext uri="{BB962C8B-B14F-4D97-AF65-F5344CB8AC3E}">
        <p14:creationId xmlns:p14="http://schemas.microsoft.com/office/powerpoint/2010/main" val="23425372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vertical photos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8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521495" y="1849120"/>
            <a:ext cx="1953553" cy="349416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4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2570479" y="1849120"/>
            <a:ext cx="1953553" cy="349416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5" name="Espace réservé pour une image  8"/>
          <p:cNvSpPr>
            <a:spLocks noGrp="1"/>
          </p:cNvSpPr>
          <p:nvPr>
            <p:ph type="pic" sz="quarter" idx="15"/>
          </p:nvPr>
        </p:nvSpPr>
        <p:spPr>
          <a:xfrm>
            <a:off x="4619464" y="1849120"/>
            <a:ext cx="1953553" cy="349416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6" name="Espace réservé pour une image  8"/>
          <p:cNvSpPr>
            <a:spLocks noGrp="1"/>
          </p:cNvSpPr>
          <p:nvPr>
            <p:ph type="pic" sz="quarter" idx="16"/>
          </p:nvPr>
        </p:nvSpPr>
        <p:spPr>
          <a:xfrm>
            <a:off x="6668448" y="1849120"/>
            <a:ext cx="1953553" cy="349416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970705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vertical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8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2" y="1870960"/>
            <a:ext cx="2213999" cy="3960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4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2310002" y="1870960"/>
            <a:ext cx="2213999" cy="3960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5" name="Espace réservé pour une image  8"/>
          <p:cNvSpPr>
            <a:spLocks noGrp="1"/>
          </p:cNvSpPr>
          <p:nvPr>
            <p:ph type="pic" sz="quarter" idx="15"/>
          </p:nvPr>
        </p:nvSpPr>
        <p:spPr>
          <a:xfrm>
            <a:off x="4620002" y="1870960"/>
            <a:ext cx="2213999" cy="3960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6" name="Espace réservé pour une image  8"/>
          <p:cNvSpPr>
            <a:spLocks noGrp="1"/>
          </p:cNvSpPr>
          <p:nvPr>
            <p:ph type="pic" sz="quarter" idx="16"/>
          </p:nvPr>
        </p:nvSpPr>
        <p:spPr>
          <a:xfrm>
            <a:off x="6930002" y="1870960"/>
            <a:ext cx="2213999" cy="3960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094863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AB9A5F-95F5-479F-98A4-3F1F8BB2C8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891783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 hasCustomPrompt="1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1325510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Subtitle and 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5992" y="365128"/>
            <a:ext cx="8535609" cy="10842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5992" y="1592264"/>
            <a:ext cx="2781301" cy="668337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575" b="1">
                <a:solidFill>
                  <a:schemeClr val="accent2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56710" y="1604966"/>
            <a:ext cx="2784890" cy="655634"/>
          </a:xfrm>
        </p:spPr>
        <p:txBody>
          <a:bodyPr anchor="t" anchorCtr="0"/>
          <a:lstStyle>
            <a:lvl1pPr marL="0" indent="0">
              <a:spcBef>
                <a:spcPts val="300"/>
              </a:spcBef>
              <a:spcAft>
                <a:spcPts val="0"/>
              </a:spcAft>
              <a:buNone/>
              <a:defRPr sz="1800" b="1">
                <a:solidFill>
                  <a:schemeClr val="accent2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C125C7E-94FD-9B43-A74A-5A12DA74F2D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05992" y="2420941"/>
            <a:ext cx="2781300" cy="377983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C779F7E-9707-2542-A19F-DD09A53038A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56710" y="2416178"/>
            <a:ext cx="2784890" cy="377983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b="1"/>
            </a:lvl1pPr>
          </a:lstStyle>
          <a:p>
            <a:r>
              <a:rPr lang="en-US"/>
              <a:t>Drag and Drop picture</a:t>
            </a:r>
            <a:endParaRPr lang="en-US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86494478-3D3E-894B-9652-AD035750548C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190386" y="1601228"/>
            <a:ext cx="2781301" cy="668337"/>
          </a:xfrm>
        </p:spPr>
        <p:txBody>
          <a:bodyPr anchor="t" anchorCtr="0"/>
          <a:lstStyle>
            <a:lvl1pPr marL="0" indent="0">
              <a:spcBef>
                <a:spcPts val="300"/>
              </a:spcBef>
              <a:spcAft>
                <a:spcPts val="0"/>
              </a:spcAft>
              <a:buNone/>
              <a:defRPr sz="1575" b="1">
                <a:solidFill>
                  <a:schemeClr val="accent2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CF540559-B2D9-2E46-A3D6-32F0B01F69A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3190386" y="2429905"/>
            <a:ext cx="2781300" cy="377983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485D2BF-D955-984C-BC88-5F6A8BCB9E71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6EC0286-4FA5-DB4D-961C-C9035150A22E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Presentation - Czech Republic</a:t>
            </a:r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D3A103EE-A109-9549-821B-7193CDF3E17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784A606D-5651-4FB7-98EC-5E1B70726B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678113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34" userDrawn="1">
          <p15:clr>
            <a:srgbClr val="FBAE40"/>
          </p15:clr>
        </p15:guide>
        <p15:guide id="2" orient="horz" pos="1525" userDrawn="1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9"/>
          <p:cNvGrpSpPr>
            <a:grpSpLocks/>
          </p:cNvGrpSpPr>
          <p:nvPr userDrawn="1"/>
        </p:nvGrpSpPr>
        <p:grpSpPr bwMode="auto">
          <a:xfrm>
            <a:off x="8093077" y="119063"/>
            <a:ext cx="917575" cy="844550"/>
            <a:chOff x="1548" y="1302"/>
            <a:chExt cx="1242" cy="1134"/>
          </a:xfrm>
        </p:grpSpPr>
        <p:sp>
          <p:nvSpPr>
            <p:cNvPr id="3" name="Oval 70"/>
            <p:cNvSpPr>
              <a:spLocks noChangeArrowheads="1"/>
            </p:cNvSpPr>
            <p:nvPr/>
          </p:nvSpPr>
          <p:spPr bwMode="auto">
            <a:xfrm>
              <a:off x="1548" y="1302"/>
              <a:ext cx="793" cy="738"/>
            </a:xfrm>
            <a:prstGeom prst="ellips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800" b="1">
                  <a:solidFill>
                    <a:schemeClr val="bg1"/>
                  </a:solidFill>
                  <a:latin typeface="Arial" charset="0"/>
                </a:defRPr>
              </a:lvl1pPr>
              <a:lvl2pPr marL="742950" indent="-285750">
                <a:defRPr sz="800" b="1">
                  <a:solidFill>
                    <a:schemeClr val="bg1"/>
                  </a:solidFill>
                  <a:latin typeface="Arial" charset="0"/>
                </a:defRPr>
              </a:lvl2pPr>
              <a:lvl3pPr marL="11430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3pPr>
              <a:lvl4pPr marL="16002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4pPr>
              <a:lvl5pPr marL="20574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endParaRPr lang="en-GB" altLang="en-US" sz="800"/>
            </a:p>
          </p:txBody>
        </p:sp>
        <p:sp>
          <p:nvSpPr>
            <p:cNvPr id="4" name="Line 71"/>
            <p:cNvSpPr>
              <a:spLocks noChangeShapeType="1"/>
            </p:cNvSpPr>
            <p:nvPr/>
          </p:nvSpPr>
          <p:spPr bwMode="auto">
            <a:xfrm>
              <a:off x="1913" y="1302"/>
              <a:ext cx="877" cy="0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5" name="Oval 72"/>
            <p:cNvSpPr>
              <a:spLocks noChangeArrowheads="1"/>
            </p:cNvSpPr>
            <p:nvPr/>
          </p:nvSpPr>
          <p:spPr bwMode="auto">
            <a:xfrm>
              <a:off x="1675" y="1362"/>
              <a:ext cx="1025" cy="985"/>
            </a:xfrm>
            <a:prstGeom prst="ellips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800" b="1">
                  <a:solidFill>
                    <a:schemeClr val="bg1"/>
                  </a:solidFill>
                  <a:latin typeface="Arial" charset="0"/>
                </a:defRPr>
              </a:lvl1pPr>
              <a:lvl2pPr marL="742950" indent="-285750">
                <a:defRPr sz="800" b="1">
                  <a:solidFill>
                    <a:schemeClr val="bg1"/>
                  </a:solidFill>
                  <a:latin typeface="Arial" charset="0"/>
                </a:defRPr>
              </a:lvl2pPr>
              <a:lvl3pPr marL="11430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3pPr>
              <a:lvl4pPr marL="16002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4pPr>
              <a:lvl5pPr marL="20574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endParaRPr lang="en-GB" altLang="en-US" sz="800"/>
            </a:p>
          </p:txBody>
        </p:sp>
        <p:sp>
          <p:nvSpPr>
            <p:cNvPr id="6" name="Line 73"/>
            <p:cNvSpPr>
              <a:spLocks noChangeShapeType="1"/>
            </p:cNvSpPr>
            <p:nvPr/>
          </p:nvSpPr>
          <p:spPr bwMode="auto">
            <a:xfrm flipV="1">
              <a:off x="2693" y="1374"/>
              <a:ext cx="43" cy="546"/>
            </a:xfrm>
            <a:prstGeom prst="lin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7" name="Line 74"/>
            <p:cNvSpPr>
              <a:spLocks noChangeShapeType="1"/>
            </p:cNvSpPr>
            <p:nvPr/>
          </p:nvSpPr>
          <p:spPr bwMode="auto">
            <a:xfrm>
              <a:off x="2311" y="1524"/>
              <a:ext cx="389" cy="906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8" name="Line 75"/>
            <p:cNvSpPr>
              <a:spLocks noChangeShapeType="1"/>
            </p:cNvSpPr>
            <p:nvPr/>
          </p:nvSpPr>
          <p:spPr bwMode="auto">
            <a:xfrm flipH="1">
              <a:off x="1746" y="1878"/>
              <a:ext cx="529" cy="558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9" name="Line 76"/>
            <p:cNvSpPr>
              <a:spLocks noChangeShapeType="1"/>
            </p:cNvSpPr>
            <p:nvPr/>
          </p:nvSpPr>
          <p:spPr bwMode="auto">
            <a:xfrm>
              <a:off x="1554" y="1735"/>
              <a:ext cx="71" cy="503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</p:grpSp>
      <p:sp>
        <p:nvSpPr>
          <p:cNvPr id="10" name="Text Box 77"/>
          <p:cNvSpPr txBox="1">
            <a:spLocks noChangeArrowheads="1"/>
          </p:cNvSpPr>
          <p:nvPr userDrawn="1"/>
        </p:nvSpPr>
        <p:spPr bwMode="auto">
          <a:xfrm>
            <a:off x="8070079" y="254003"/>
            <a:ext cx="6190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200">
                <a:solidFill>
                  <a:srgbClr val="DDDDDD"/>
                </a:solidFill>
              </a:rPr>
              <a:t>CERN</a:t>
            </a:r>
          </a:p>
        </p:txBody>
      </p:sp>
      <p:sp>
        <p:nvSpPr>
          <p:cNvPr id="11" name="Text Box 84"/>
          <p:cNvSpPr txBox="1">
            <a:spLocks noChangeArrowheads="1"/>
          </p:cNvSpPr>
          <p:nvPr userDrawn="1"/>
        </p:nvSpPr>
        <p:spPr bwMode="auto">
          <a:xfrm>
            <a:off x="6396246" y="6561142"/>
            <a:ext cx="202523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200" i="1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Lars V. </a:t>
            </a:r>
            <a:r>
              <a:rPr lang="en-US" sz="1200" i="1" dirty="0" err="1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Jørgensen</a:t>
            </a:r>
            <a:r>
              <a:rPr lang="en-US" sz="1200" i="1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, CERN</a:t>
            </a:r>
          </a:p>
        </p:txBody>
      </p:sp>
      <p:sp>
        <p:nvSpPr>
          <p:cNvPr id="12" name="Rectangle 81"/>
          <p:cNvSpPr>
            <a:spLocks noChangeArrowheads="1"/>
          </p:cNvSpPr>
          <p:nvPr userDrawn="1"/>
        </p:nvSpPr>
        <p:spPr bwMode="auto">
          <a:xfrm>
            <a:off x="92077" y="6561142"/>
            <a:ext cx="4411663" cy="53975"/>
          </a:xfrm>
          <a:prstGeom prst="rect">
            <a:avLst/>
          </a:prstGeom>
          <a:gradFill rotWithShape="0">
            <a:gsLst>
              <a:gs pos="0">
                <a:srgbClr val="182F76"/>
              </a:gs>
              <a:gs pos="50000">
                <a:srgbClr val="3366FF"/>
              </a:gs>
              <a:gs pos="100000">
                <a:srgbClr val="182F76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sp>
        <p:nvSpPr>
          <p:cNvPr id="13" name="Rectangle 87"/>
          <p:cNvSpPr>
            <a:spLocks noChangeArrowheads="1"/>
          </p:cNvSpPr>
          <p:nvPr userDrawn="1"/>
        </p:nvSpPr>
        <p:spPr bwMode="auto">
          <a:xfrm>
            <a:off x="66675" y="258763"/>
            <a:ext cx="69850" cy="6350000"/>
          </a:xfrm>
          <a:prstGeom prst="rect">
            <a:avLst/>
          </a:prstGeom>
          <a:gradFill rotWithShape="0">
            <a:gsLst>
              <a:gs pos="0">
                <a:srgbClr val="182F76"/>
              </a:gs>
              <a:gs pos="50000">
                <a:srgbClr val="3366FF"/>
              </a:gs>
              <a:gs pos="100000">
                <a:srgbClr val="182F76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sp>
        <p:nvSpPr>
          <p:cNvPr id="14" name="Rectangle 88"/>
          <p:cNvSpPr>
            <a:spLocks noChangeArrowheads="1"/>
          </p:cNvSpPr>
          <p:nvPr userDrawn="1"/>
        </p:nvSpPr>
        <p:spPr bwMode="auto">
          <a:xfrm>
            <a:off x="-123823" y="6470654"/>
            <a:ext cx="4411663" cy="53975"/>
          </a:xfrm>
          <a:prstGeom prst="rect">
            <a:avLst/>
          </a:prstGeom>
          <a:gradFill rotWithShape="0">
            <a:gsLst>
              <a:gs pos="0">
                <a:srgbClr val="182F76"/>
              </a:gs>
              <a:gs pos="50000">
                <a:srgbClr val="3366FF"/>
              </a:gs>
              <a:gs pos="100000">
                <a:srgbClr val="182F76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sp>
        <p:nvSpPr>
          <p:cNvPr id="15" name="Rectangle 89"/>
          <p:cNvSpPr>
            <a:spLocks noChangeArrowheads="1"/>
          </p:cNvSpPr>
          <p:nvPr userDrawn="1"/>
        </p:nvSpPr>
        <p:spPr bwMode="auto">
          <a:xfrm>
            <a:off x="171452" y="625477"/>
            <a:ext cx="60325" cy="6232525"/>
          </a:xfrm>
          <a:prstGeom prst="rect">
            <a:avLst/>
          </a:prstGeom>
          <a:gradFill rotWithShape="0">
            <a:gsLst>
              <a:gs pos="0">
                <a:srgbClr val="182F76"/>
              </a:gs>
              <a:gs pos="50000">
                <a:srgbClr val="3366FF"/>
              </a:gs>
              <a:gs pos="100000">
                <a:srgbClr val="182F76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sp>
        <p:nvSpPr>
          <p:cNvPr id="16" name="Text Box 97"/>
          <p:cNvSpPr txBox="1">
            <a:spLocks noChangeArrowheads="1"/>
          </p:cNvSpPr>
          <p:nvPr userDrawn="1"/>
        </p:nvSpPr>
        <p:spPr bwMode="auto">
          <a:xfrm>
            <a:off x="-452438" y="6591300"/>
            <a:ext cx="34051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1200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CERN</a:t>
            </a:r>
          </a:p>
          <a:p>
            <a:pPr>
              <a:defRPr/>
            </a:pPr>
            <a:endParaRPr lang="en-US" sz="12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7" name="Rectangle 7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297863" y="6537329"/>
            <a:ext cx="665162" cy="257175"/>
          </a:xfrm>
        </p:spPr>
        <p:txBody>
          <a:bodyPr/>
          <a:lstStyle>
            <a:lvl1pPr>
              <a:defRPr>
                <a:solidFill>
                  <a:srgbClr val="06778E"/>
                </a:solidFill>
              </a:defRPr>
            </a:lvl1pPr>
          </a:lstStyle>
          <a:p>
            <a:pPr>
              <a:defRPr/>
            </a:pPr>
            <a:fld id="{A182D614-1405-406F-AEF0-F39A2CBF4446}" type="slidenum">
              <a:rPr lang="en-US"/>
              <a:pPr>
                <a:defRPr/>
              </a:pPr>
              <a:t>‹#›</a:t>
            </a:fld>
            <a:endParaRPr lang="en-US" dirty="0">
              <a:solidFill>
                <a:schemeClr val="tx1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274200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CD489-7654-4857-B896-AFF1EB398A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460025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AB9A5F-95F5-479F-98A4-3F1F8BB2C8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610313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68352" y="963613"/>
            <a:ext cx="4033838" cy="54340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4590" y="963613"/>
            <a:ext cx="4033837" cy="54340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B0A5BC-A481-4855-933E-5AA66C7376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67594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E13862-844E-4CF6-8339-4CA6349033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441936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EEA65B-384F-43A1-AC85-9C062A8540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079947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2AAB1D-C57F-47CE-BAD7-A88BEA6BAA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3066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0EC624-785E-47E0-8302-BE054E77B5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476197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68351" y="963613"/>
            <a:ext cx="4033838" cy="54340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4589" y="963613"/>
            <a:ext cx="4033837" cy="54340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B0A5BC-A481-4855-933E-5AA66C7376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157532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0CC29E-6955-494D-BDD9-872D06243A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159731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B30E09-BC80-44EB-96CC-0CD7B43E87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07507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2" y="142875"/>
            <a:ext cx="2054225" cy="62547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68351" y="142875"/>
            <a:ext cx="6013450" cy="62547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A9C0CB-9E90-4916-A9C3-491EED990C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934908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16038" y="142875"/>
            <a:ext cx="7105650" cy="6175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768352" y="963613"/>
            <a:ext cx="4033838" cy="5434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954590" y="963613"/>
            <a:ext cx="4033837" cy="2640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954590" y="3756025"/>
            <a:ext cx="4033837" cy="2641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6E39E-4067-4E36-83F5-0A31974DF3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60928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16038" y="142875"/>
            <a:ext cx="7105650" cy="6175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768352" y="963613"/>
            <a:ext cx="4033838" cy="5434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4590" y="963613"/>
            <a:ext cx="4033837" cy="5434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573D27-0CFA-422F-ACE1-98D12A410E9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619329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1316038" y="142875"/>
            <a:ext cx="7105650" cy="6175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768352" y="963613"/>
            <a:ext cx="4033838" cy="2640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954590" y="963613"/>
            <a:ext cx="4033837" cy="26400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768352" y="3756025"/>
            <a:ext cx="4033838" cy="2641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954590" y="3756025"/>
            <a:ext cx="4033837" cy="2641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CF1F9-DA75-43EF-881D-0769DBA5ED1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79415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BF498C-7145-4FDD-8C20-ADF5CECE893B}" type="slidenum">
              <a:rPr lang="en-US"/>
              <a:pPr>
                <a:defRPr/>
              </a:pPr>
              <a:t>‹#›</a:t>
            </a:fld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02145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0" y="1066800"/>
            <a:ext cx="9144000" cy="5791200"/>
          </a:xfrm>
          <a:prstGeom prst="rect">
            <a:avLst/>
          </a:prstGeom>
          <a:solidFill>
            <a:srgbClr val="99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US" altLang="en-US" sz="800">
              <a:ea typeface="MS PGothic" pitchFamily="34" charset="-128"/>
            </a:endParaRPr>
          </a:p>
        </p:txBody>
      </p:sp>
      <p:pic>
        <p:nvPicPr>
          <p:cNvPr id="4" name="Picture 7" descr="banner-ble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9144000" cy="866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0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169F28-BEE7-476C-A73C-F0BE7FC2FA0D}" type="slidenum">
              <a:rPr lang="en-US"/>
              <a:pPr>
                <a:defRPr/>
              </a:pPr>
              <a:t>‹#›</a:t>
            </a:fld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29922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0" y="208724"/>
            <a:ext cx="9144000" cy="6649276"/>
          </a:xfrm>
          <a:pattFill prst="lgCheck">
            <a:fgClr>
              <a:schemeClr val="accent5"/>
            </a:fgClr>
            <a:bgClr>
              <a:schemeClr val="bg1"/>
            </a:bgClr>
          </a:pattFill>
        </p:spPr>
        <p:txBody>
          <a:bodyPr/>
          <a:lstStyle/>
          <a:p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0" y="0"/>
            <a:ext cx="2284200" cy="216000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2284200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ln>
                <a:solidFill>
                  <a:sysClr val="windowText" lastClr="000000"/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4573202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" name="Rectangle 10"/>
          <p:cNvSpPr/>
          <p:nvPr userDrawn="1"/>
        </p:nvSpPr>
        <p:spPr>
          <a:xfrm>
            <a:off x="6856799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6740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063808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E13862-844E-4CF6-8339-4CA6349033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78461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page 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0" y="208724"/>
            <a:ext cx="9144000" cy="6649276"/>
          </a:xfrm>
          <a:pattFill prst="lgCheck">
            <a:fgClr>
              <a:schemeClr val="accent5"/>
            </a:fgClr>
            <a:bgClr>
              <a:schemeClr val="bg1"/>
            </a:bgClr>
          </a:pattFill>
        </p:spPr>
        <p:txBody>
          <a:bodyPr/>
          <a:lstStyle/>
          <a:p>
            <a:endParaRPr lang="en-US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309360" y="465592"/>
            <a:ext cx="2560320" cy="1116849"/>
          </a:xfrm>
        </p:spPr>
        <p:txBody>
          <a:bodyPr>
            <a:noAutofit/>
          </a:bodyPr>
          <a:lstStyle>
            <a:lvl1pPr algn="l">
              <a:defRPr sz="27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 hasCustomPrompt="1"/>
          </p:nvPr>
        </p:nvSpPr>
        <p:spPr>
          <a:xfrm>
            <a:off x="6309360" y="1752451"/>
            <a:ext cx="2560320" cy="4409398"/>
          </a:xfrm>
        </p:spPr>
        <p:txBody>
          <a:bodyPr>
            <a:normAutofit/>
          </a:bodyPr>
          <a:lstStyle>
            <a:lvl1pPr>
              <a:defRPr sz="1500">
                <a:solidFill>
                  <a:schemeClr val="bg1"/>
                </a:solidFill>
              </a:defRPr>
            </a:lvl1pPr>
            <a:lvl2pPr>
              <a:defRPr sz="1500">
                <a:solidFill>
                  <a:schemeClr val="bg1"/>
                </a:solidFill>
              </a:defRPr>
            </a:lvl2pPr>
            <a:lvl3pPr>
              <a:defRPr sz="1500">
                <a:solidFill>
                  <a:schemeClr val="bg1"/>
                </a:solidFill>
              </a:defRPr>
            </a:lvl3pPr>
            <a:lvl4pPr>
              <a:defRPr sz="1500">
                <a:solidFill>
                  <a:schemeClr val="bg1"/>
                </a:solidFill>
              </a:defRPr>
            </a:lvl4pPr>
            <a:lvl5pPr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</p:spTree>
    <p:extLst>
      <p:ext uri="{BB962C8B-B14F-4D97-AF65-F5344CB8AC3E}">
        <p14:creationId xmlns:p14="http://schemas.microsoft.com/office/powerpoint/2010/main" val="17349979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0" userDrawn="1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 photo and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1" y="465592"/>
            <a:ext cx="4055119" cy="1116849"/>
          </a:xfrm>
        </p:spPr>
        <p:txBody>
          <a:bodyPr/>
          <a:lstStyle>
            <a:lvl1pPr algn="l">
              <a:defRPr/>
            </a:lvl1pPr>
          </a:lstStyle>
          <a:p>
            <a:r>
              <a:rPr lang="fr-FR" dirty="0"/>
              <a:t>Cliquez et modifiez le titre</a:t>
            </a:r>
          </a:p>
        </p:txBody>
      </p:sp>
      <p:sp>
        <p:nvSpPr>
          <p:cNvPr id="10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4577119" y="225188"/>
            <a:ext cx="4566882" cy="6632812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13" name="Rectangle 12"/>
          <p:cNvSpPr/>
          <p:nvPr userDrawn="1"/>
        </p:nvSpPr>
        <p:spPr>
          <a:xfrm>
            <a:off x="521494" y="2082797"/>
            <a:ext cx="3529806" cy="405693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endParaRPr lang="fr-FR" sz="60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ZoneTexte 2"/>
          <p:cNvSpPr txBox="1"/>
          <p:nvPr userDrawn="1"/>
        </p:nvSpPr>
        <p:spPr>
          <a:xfrm>
            <a:off x="521493" y="1658203"/>
            <a:ext cx="3818495" cy="14773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lvl="0"/>
            <a:r>
              <a:rPr lang="fr-FR" sz="2100" dirty="0">
                <a:solidFill>
                  <a:schemeClr val="tx2"/>
                </a:solidFill>
              </a:rPr>
              <a:t>Cliquez pour modifier les styles du texte du masque</a:t>
            </a:r>
          </a:p>
          <a:p>
            <a:pPr lvl="1"/>
            <a:r>
              <a:rPr lang="fr-FR" sz="2100" dirty="0">
                <a:solidFill>
                  <a:schemeClr val="tx2"/>
                </a:solidFill>
              </a:rPr>
              <a:t>Deuxième niveau</a:t>
            </a:r>
          </a:p>
          <a:p>
            <a:pPr lvl="2"/>
            <a:r>
              <a:rPr lang="fr-FR" sz="2100" dirty="0">
                <a:solidFill>
                  <a:schemeClr val="tx2"/>
                </a:solidFill>
              </a:rPr>
              <a:t>Troisième niveau</a:t>
            </a:r>
          </a:p>
          <a:p>
            <a:endParaRPr lang="fr-FR" sz="600" dirty="0"/>
          </a:p>
        </p:txBody>
      </p:sp>
      <p:sp>
        <p:nvSpPr>
          <p:cNvPr id="9" name="Espace réservé du pied de page 4">
            <a:extLst>
              <a:ext uri="{FF2B5EF4-FFF2-40B4-BE49-F238E27FC236}">
                <a16:creationId xmlns:a16="http://schemas.microsoft.com/office/drawing/2014/main" id="{D2BBBEFE-B9E9-3043-9213-A2A6A52F39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27030" y="6318003"/>
            <a:ext cx="3086100" cy="365125"/>
          </a:xfrm>
        </p:spPr>
        <p:txBody>
          <a:bodyPr/>
          <a:lstStyle/>
          <a:p>
            <a:r>
              <a:rPr lang="fr-FR"/>
              <a:t>Presentation - Czech Republic</a:t>
            </a:r>
          </a:p>
        </p:txBody>
      </p:sp>
    </p:spTree>
    <p:extLst>
      <p:ext uri="{BB962C8B-B14F-4D97-AF65-F5344CB8AC3E}">
        <p14:creationId xmlns:p14="http://schemas.microsoft.com/office/powerpoint/2010/main" val="48297964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1 horizontal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12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522001" y="2690039"/>
            <a:ext cx="8099999" cy="2494871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</p:spTree>
    <p:extLst>
      <p:ext uri="{BB962C8B-B14F-4D97-AF65-F5344CB8AC3E}">
        <p14:creationId xmlns:p14="http://schemas.microsoft.com/office/powerpoint/2010/main" val="89705827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ext and 3 Pictures with boxes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521495" y="478541"/>
            <a:ext cx="8101013" cy="1084263"/>
          </a:xfrm>
        </p:spPr>
        <p:txBody>
          <a:bodyPr/>
          <a:lstStyle/>
          <a:p>
            <a:pPr>
              <a:defRPr/>
            </a:pPr>
            <a:r>
              <a:rPr lang="en-US" dirty="0"/>
              <a:t>Click to edit Master title style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idx="15"/>
          </p:nvPr>
        </p:nvSpPr>
        <p:spPr bwMode="auto">
          <a:xfrm>
            <a:off x="3087290" y="1601379"/>
            <a:ext cx="2970000" cy="113121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lIns="36000" tIns="36000" rIns="36000" bIns="36000" anchor="ctr" anchorCtr="0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575" b="0">
                <a:solidFill>
                  <a:schemeClr val="bg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>
              <a:defRPr/>
            </a:pPr>
            <a:r>
              <a:rPr lang="en-US"/>
              <a:t>Edit Master text styles</a:t>
            </a:r>
          </a:p>
        </p:txBody>
      </p:sp>
      <p:sp>
        <p:nvSpPr>
          <p:cNvPr id="6" name="Picture Placeholder 10"/>
          <p:cNvSpPr>
            <a:spLocks noGrp="1"/>
          </p:cNvSpPr>
          <p:nvPr>
            <p:ph type="pic" sz="quarter" idx="16" hasCustomPrompt="1"/>
          </p:nvPr>
        </p:nvSpPr>
        <p:spPr bwMode="auto">
          <a:xfrm>
            <a:off x="3087291" y="2732445"/>
            <a:ext cx="2969419" cy="3477297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/>
            </a:lvl1pPr>
          </a:lstStyle>
          <a:p>
            <a:pPr>
              <a:defRPr/>
            </a:pPr>
            <a:r>
              <a:rPr lang="en-US"/>
              <a:t>Drag and Drop picture</a:t>
            </a:r>
            <a:endParaRPr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7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20 July 2024</a:t>
            </a:r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8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Presentation - Czech Republic</a:t>
            </a:r>
          </a:p>
        </p:txBody>
      </p:sp>
      <p:sp>
        <p:nvSpPr>
          <p:cNvPr id="9" name="Slide Number Placeholder 13"/>
          <p:cNvSpPr>
            <a:spLocks noGrp="1"/>
          </p:cNvSpPr>
          <p:nvPr>
            <p:ph type="sldNum" sz="quarter" idx="19"/>
          </p:nvPr>
        </p:nvSpPr>
        <p:spPr bwMode="auto"/>
        <p:txBody>
          <a:bodyPr/>
          <a:lstStyle/>
          <a:p>
            <a:pPr>
              <a:defRPr/>
            </a:pPr>
            <a:fld id="{36B5EA5A-BC32-A742-B11B-8E7414D5B535}" type="slidenum">
              <a:rPr lang="en-US"/>
              <a:t>‹#›</a:t>
            </a:fld>
            <a:endParaRPr lang="en-US"/>
          </a:p>
        </p:txBody>
      </p:sp>
      <p:sp>
        <p:nvSpPr>
          <p:cNvPr id="10" name="Text Placeholder 2"/>
          <p:cNvSpPr>
            <a:spLocks noGrp="1"/>
          </p:cNvSpPr>
          <p:nvPr>
            <p:ph type="body" idx="20"/>
          </p:nvPr>
        </p:nvSpPr>
        <p:spPr bwMode="auto">
          <a:xfrm>
            <a:off x="2456" y="5078527"/>
            <a:ext cx="2970000" cy="113121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lIns="36000" tIns="36000" rIns="36000" bIns="36000" anchor="ctr" anchorCtr="0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575" b="0">
                <a:solidFill>
                  <a:schemeClr val="bg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>
              <a:defRPr/>
            </a:pPr>
            <a:r>
              <a:rPr lang="en-US"/>
              <a:t>Edit Master text styles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21" hasCustomPrompt="1"/>
          </p:nvPr>
        </p:nvSpPr>
        <p:spPr bwMode="auto">
          <a:xfrm>
            <a:off x="3039" y="1601379"/>
            <a:ext cx="2969419" cy="3477297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/>
            </a:lvl1pPr>
          </a:lstStyle>
          <a:p>
            <a:pPr>
              <a:defRPr/>
            </a:pPr>
            <a:r>
              <a:rPr lang="en-US"/>
              <a:t>Drag and Drop picture</a:t>
            </a:r>
            <a:endParaRPr/>
          </a:p>
        </p:txBody>
      </p:sp>
      <p:sp>
        <p:nvSpPr>
          <p:cNvPr id="12" name="Text Placeholder 2"/>
          <p:cNvSpPr>
            <a:spLocks noGrp="1"/>
          </p:cNvSpPr>
          <p:nvPr>
            <p:ph type="body" idx="22"/>
          </p:nvPr>
        </p:nvSpPr>
        <p:spPr bwMode="auto">
          <a:xfrm>
            <a:off x="6174291" y="5078527"/>
            <a:ext cx="2970000" cy="113121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lIns="36000" tIns="36000" rIns="36000" bIns="36000" anchor="ctr" anchorCtr="0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575" b="0">
                <a:solidFill>
                  <a:schemeClr val="bg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>
              <a:defRPr/>
            </a:pPr>
            <a:r>
              <a:rPr lang="en-US"/>
              <a:t>Edit Master text styles</a:t>
            </a:r>
          </a:p>
        </p:txBody>
      </p:sp>
      <p:sp>
        <p:nvSpPr>
          <p:cNvPr id="13" name="Picture Placeholder 10"/>
          <p:cNvSpPr>
            <a:spLocks noGrp="1"/>
          </p:cNvSpPr>
          <p:nvPr>
            <p:ph type="pic" sz="quarter" idx="23" hasCustomPrompt="1"/>
          </p:nvPr>
        </p:nvSpPr>
        <p:spPr bwMode="auto">
          <a:xfrm>
            <a:off x="6174292" y="1601379"/>
            <a:ext cx="2969419" cy="3477297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/>
            </a:lvl1pPr>
          </a:lstStyle>
          <a:p>
            <a:pPr>
              <a:defRPr/>
            </a:pPr>
            <a:r>
              <a:rPr lang="en-US"/>
              <a:t>Drag and Drop picture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7095067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horizontal full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12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0" y="2139764"/>
            <a:ext cx="9144000" cy="2494871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 dirty="0"/>
              <a:t>Faire glisser l'image vers l'espace réservé ou cliquer sur l'icône pour l'ajouter</a:t>
            </a:r>
          </a:p>
        </p:txBody>
      </p:sp>
      <p:sp>
        <p:nvSpPr>
          <p:cNvPr id="8" name="Text Placeholder 5">
            <a:extLst>
              <a:ext uri="{FF2B5EF4-FFF2-40B4-BE49-F238E27FC236}">
                <a16:creationId xmlns:a16="http://schemas.microsoft.com/office/drawing/2014/main" id="{09F7D82C-FF57-0141-BFDD-AE9CB1A1377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 bwMode="auto">
          <a:xfrm>
            <a:off x="522000" y="4600353"/>
            <a:ext cx="2562394" cy="1560510"/>
          </a:xfrm>
          <a:solidFill>
            <a:schemeClr val="accent3"/>
          </a:solidFill>
        </p:spPr>
        <p:txBody>
          <a:bodyPr lIns="72000" anchor="ctr" anchorCtr="0"/>
          <a:lstStyle>
            <a:lvl1pPr algn="ctr">
              <a:defRPr sz="1575">
                <a:solidFill>
                  <a:schemeClr val="bg1"/>
                </a:solidFill>
              </a:defRPr>
            </a:lvl1pPr>
            <a:lvl2pPr>
              <a:defRPr sz="1350">
                <a:solidFill>
                  <a:schemeClr val="bg1"/>
                </a:solidFill>
              </a:defRPr>
            </a:lvl2pPr>
            <a:lvl3pPr>
              <a:defRPr sz="1350">
                <a:solidFill>
                  <a:schemeClr val="bg1"/>
                </a:solidFill>
              </a:defRPr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</p:txBody>
      </p:sp>
      <p:sp>
        <p:nvSpPr>
          <p:cNvPr id="9" name="Text Placeholder 5">
            <a:extLst>
              <a:ext uri="{FF2B5EF4-FFF2-40B4-BE49-F238E27FC236}">
                <a16:creationId xmlns:a16="http://schemas.microsoft.com/office/drawing/2014/main" id="{20783717-29E0-094A-AD75-0A5369D1D89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 bwMode="auto">
          <a:xfrm>
            <a:off x="3307430" y="4600355"/>
            <a:ext cx="2532777" cy="1560511"/>
          </a:xfrm>
          <a:solidFill>
            <a:schemeClr val="accent3"/>
          </a:solidFill>
        </p:spPr>
        <p:txBody>
          <a:bodyPr lIns="72000" anchor="ctr" anchorCtr="0"/>
          <a:lstStyle>
            <a:lvl1pPr algn="ctr">
              <a:defRPr sz="1575">
                <a:solidFill>
                  <a:schemeClr val="bg1"/>
                </a:solidFill>
              </a:defRPr>
            </a:lvl1pPr>
            <a:lvl2pPr>
              <a:defRPr sz="1350">
                <a:solidFill>
                  <a:schemeClr val="bg1"/>
                </a:solidFill>
              </a:defRPr>
            </a:lvl2pPr>
            <a:lvl3pPr>
              <a:defRPr sz="1350">
                <a:solidFill>
                  <a:schemeClr val="bg1"/>
                </a:solidFill>
              </a:defRPr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93A3DE1A-904A-5741-98C7-22C9070CBF44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 bwMode="auto">
          <a:xfrm>
            <a:off x="6063245" y="4600353"/>
            <a:ext cx="2558754" cy="1560510"/>
          </a:xfrm>
          <a:solidFill>
            <a:schemeClr val="accent3"/>
          </a:solidFill>
        </p:spPr>
        <p:txBody>
          <a:bodyPr lIns="72000" anchor="ctr" anchorCtr="0"/>
          <a:lstStyle>
            <a:lvl1pPr algn="ctr">
              <a:defRPr sz="1575">
                <a:solidFill>
                  <a:schemeClr val="bg1"/>
                </a:solidFill>
              </a:defRPr>
            </a:lvl1pPr>
            <a:lvl2pPr>
              <a:defRPr sz="1350">
                <a:solidFill>
                  <a:schemeClr val="bg1"/>
                </a:solidFill>
              </a:defRPr>
            </a:lvl2pPr>
            <a:lvl3pPr>
              <a:defRPr sz="1350">
                <a:solidFill>
                  <a:schemeClr val="bg1"/>
                </a:solidFill>
              </a:defRPr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5128360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Picture Horizontal and tex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521495" y="476250"/>
            <a:ext cx="8101013" cy="973138"/>
          </a:xfrm>
        </p:spPr>
        <p:txBody>
          <a:bodyPr/>
          <a:lstStyle/>
          <a:p>
            <a:pPr>
              <a:defRPr/>
            </a:pPr>
            <a:r>
              <a:rPr lang="en-US" dirty="0"/>
              <a:t>Click to edit Master title style</a:t>
            </a:r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 hasCustomPrompt="1"/>
          </p:nvPr>
        </p:nvSpPr>
        <p:spPr bwMode="auto">
          <a:xfrm>
            <a:off x="520988" y="1684948"/>
            <a:ext cx="8101013" cy="2563906"/>
          </a:xfrm>
          <a:prstGeom prst="rect">
            <a:avLst/>
          </a:prstGeom>
          <a:noFill/>
        </p:spPr>
        <p:txBody>
          <a:bodyPr anchor="ctr"/>
          <a:lstStyle>
            <a:lvl1pPr algn="ctr">
              <a:defRPr/>
            </a:lvl1pPr>
          </a:lstStyle>
          <a:p>
            <a:pPr>
              <a:defRPr/>
            </a:pPr>
            <a:r>
              <a:rPr lang="en-US"/>
              <a:t>Drag and Drop picture</a:t>
            </a:r>
            <a:endParaRPr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/>
          </p:nvPr>
        </p:nvSpPr>
        <p:spPr bwMode="auto">
          <a:xfrm>
            <a:off x="521494" y="4391027"/>
            <a:ext cx="2561894" cy="1766370"/>
          </a:xfrm>
        </p:spPr>
        <p:txBody>
          <a:bodyPr/>
          <a:lstStyle>
            <a:lvl1pPr>
              <a:defRPr sz="1575"/>
            </a:lvl1pPr>
            <a:lvl2pPr>
              <a:defRPr sz="1350"/>
            </a:lvl2pPr>
            <a:lvl3pPr>
              <a:defRPr sz="1350"/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  <a:p>
            <a:pPr lvl="1">
              <a:defRPr/>
            </a:pPr>
            <a:r>
              <a:rPr lang="en-US" dirty="0"/>
              <a:t>Second level</a:t>
            </a:r>
          </a:p>
          <a:p>
            <a:pPr lvl="2">
              <a:defRPr/>
            </a:pPr>
            <a:r>
              <a:rPr lang="en-US" dirty="0"/>
              <a:t>Third level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5"/>
          </p:nvPr>
        </p:nvSpPr>
        <p:spPr bwMode="auto">
          <a:xfrm>
            <a:off x="3307678" y="4393425"/>
            <a:ext cx="2532284" cy="1766370"/>
          </a:xfrm>
        </p:spPr>
        <p:txBody>
          <a:bodyPr/>
          <a:lstStyle>
            <a:lvl1pPr>
              <a:defRPr sz="1575"/>
            </a:lvl1pPr>
            <a:lvl2pPr>
              <a:defRPr sz="1350"/>
            </a:lvl2pPr>
            <a:lvl3pPr>
              <a:defRPr sz="1350"/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  <a:p>
            <a:pPr lvl="1">
              <a:defRPr/>
            </a:pPr>
            <a:r>
              <a:rPr lang="en-US" dirty="0"/>
              <a:t>Second level</a:t>
            </a:r>
          </a:p>
          <a:p>
            <a:pPr lvl="2">
              <a:defRPr/>
            </a:pPr>
            <a:r>
              <a:rPr lang="en-US" dirty="0"/>
              <a:t>Third level</a:t>
            </a:r>
          </a:p>
        </p:txBody>
      </p:sp>
      <p:sp>
        <p:nvSpPr>
          <p:cNvPr id="8" name="Date Placeholder 2"/>
          <p:cNvSpPr>
            <a:spLocks noGrp="1"/>
          </p:cNvSpPr>
          <p:nvPr>
            <p:ph type="dt" sz="half" idx="16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20 July 2024</a:t>
            </a:r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7"/>
          </p:nvPr>
        </p:nvSpPr>
        <p:spPr bwMode="auto"/>
        <p:txBody>
          <a:bodyPr/>
          <a:lstStyle/>
          <a:p>
            <a:pPr>
              <a:defRPr/>
            </a:pPr>
            <a:r>
              <a:rPr lang="en-US"/>
              <a:t>Presentation - Czech Republic</a:t>
            </a:r>
          </a:p>
        </p:txBody>
      </p:sp>
      <p:sp>
        <p:nvSpPr>
          <p:cNvPr id="10" name="Slide Number Placeholder 4"/>
          <p:cNvSpPr>
            <a:spLocks noGrp="1"/>
          </p:cNvSpPr>
          <p:nvPr>
            <p:ph type="sldNum" sz="quarter" idx="18"/>
          </p:nvPr>
        </p:nvSpPr>
        <p:spPr bwMode="auto"/>
        <p:txBody>
          <a:bodyPr/>
          <a:lstStyle/>
          <a:p>
            <a:pPr>
              <a:defRPr/>
            </a:pPr>
            <a:fld id="{36B5EA5A-BC32-A742-B11B-8E7414D5B535}" type="slidenum">
              <a:rPr lang="en-US"/>
              <a:t>‹#›</a:t>
            </a:fld>
            <a:endParaRPr lang="en-US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9"/>
          </p:nvPr>
        </p:nvSpPr>
        <p:spPr bwMode="auto">
          <a:xfrm>
            <a:off x="6064253" y="4393425"/>
            <a:ext cx="2558255" cy="1766370"/>
          </a:xfrm>
        </p:spPr>
        <p:txBody>
          <a:bodyPr/>
          <a:lstStyle>
            <a:lvl1pPr>
              <a:defRPr sz="1575"/>
            </a:lvl1pPr>
            <a:lvl2pPr>
              <a:defRPr sz="1350"/>
            </a:lvl2pPr>
            <a:lvl3pPr>
              <a:defRPr sz="1350"/>
            </a:lvl3pPr>
          </a:lstStyle>
          <a:p>
            <a:pPr lvl="0">
              <a:defRPr/>
            </a:pPr>
            <a:r>
              <a:rPr lang="en-US" dirty="0"/>
              <a:t>Edit Master text styles</a:t>
            </a:r>
          </a:p>
          <a:p>
            <a:pPr lvl="1">
              <a:defRPr/>
            </a:pPr>
            <a:r>
              <a:rPr lang="en-US" dirty="0"/>
              <a:t>Second level</a:t>
            </a:r>
          </a:p>
          <a:p>
            <a:pPr lvl="2">
              <a:defRPr/>
            </a:pPr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80769484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vertical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12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0" y="2309799"/>
            <a:ext cx="4536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13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4608000" y="2309799"/>
            <a:ext cx="4536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</p:spTree>
    <p:extLst>
      <p:ext uri="{BB962C8B-B14F-4D97-AF65-F5344CB8AC3E}">
        <p14:creationId xmlns:p14="http://schemas.microsoft.com/office/powerpoint/2010/main" val="274265394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hoto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8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0" y="2817628"/>
            <a:ext cx="2970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6174000" y="2817628"/>
            <a:ext cx="2970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0" name="Espace réservé pour une image  8"/>
          <p:cNvSpPr>
            <a:spLocks noGrp="1"/>
          </p:cNvSpPr>
          <p:nvPr>
            <p:ph type="pic" sz="quarter" idx="15"/>
          </p:nvPr>
        </p:nvSpPr>
        <p:spPr>
          <a:xfrm>
            <a:off x="3087000" y="2817628"/>
            <a:ext cx="2970000" cy="3279146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1" name="Espace réservé du contenu 2"/>
          <p:cNvSpPr>
            <a:spLocks noGrp="1"/>
          </p:cNvSpPr>
          <p:nvPr>
            <p:ph idx="1"/>
          </p:nvPr>
        </p:nvSpPr>
        <p:spPr>
          <a:xfrm>
            <a:off x="522000" y="1767568"/>
            <a:ext cx="8100000" cy="1050063"/>
          </a:xfrm>
        </p:spPr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91644502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horizontal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8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0" y="4093535"/>
            <a:ext cx="4536000" cy="2232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4608000" y="4093535"/>
            <a:ext cx="4536000" cy="2232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10" name="Espace réservé pour une image  8"/>
          <p:cNvSpPr>
            <a:spLocks noGrp="1"/>
          </p:cNvSpPr>
          <p:nvPr>
            <p:ph type="pic" sz="quarter" idx="15"/>
          </p:nvPr>
        </p:nvSpPr>
        <p:spPr>
          <a:xfrm>
            <a:off x="0" y="1775152"/>
            <a:ext cx="4536000" cy="2232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  <p:sp>
        <p:nvSpPr>
          <p:cNvPr id="11" name="Espace réservé pour une image  8"/>
          <p:cNvSpPr>
            <a:spLocks noGrp="1"/>
          </p:cNvSpPr>
          <p:nvPr>
            <p:ph type="pic" sz="quarter" idx="16"/>
          </p:nvPr>
        </p:nvSpPr>
        <p:spPr>
          <a:xfrm>
            <a:off x="4608000" y="1775152"/>
            <a:ext cx="4536000" cy="2232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/>
              <a:t>Faire glisser l'image vers l'espace réservé ou cliquer sur l'icône pour l'ajouter</a:t>
            </a:r>
          </a:p>
        </p:txBody>
      </p:sp>
    </p:spTree>
    <p:extLst>
      <p:ext uri="{BB962C8B-B14F-4D97-AF65-F5344CB8AC3E}">
        <p14:creationId xmlns:p14="http://schemas.microsoft.com/office/powerpoint/2010/main" val="133812453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vertical photos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8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521495" y="1849120"/>
            <a:ext cx="1953553" cy="349416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4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2570479" y="1849120"/>
            <a:ext cx="1953553" cy="349416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5" name="Espace réservé pour une image  8"/>
          <p:cNvSpPr>
            <a:spLocks noGrp="1"/>
          </p:cNvSpPr>
          <p:nvPr>
            <p:ph type="pic" sz="quarter" idx="15"/>
          </p:nvPr>
        </p:nvSpPr>
        <p:spPr>
          <a:xfrm>
            <a:off x="4619464" y="1849120"/>
            <a:ext cx="1953553" cy="349416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6" name="Espace réservé pour une image  8"/>
          <p:cNvSpPr>
            <a:spLocks noGrp="1"/>
          </p:cNvSpPr>
          <p:nvPr>
            <p:ph type="pic" sz="quarter" idx="16"/>
          </p:nvPr>
        </p:nvSpPr>
        <p:spPr>
          <a:xfrm>
            <a:off x="6668448" y="1849120"/>
            <a:ext cx="1953553" cy="349416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20882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EEA65B-384F-43A1-AC85-9C062A8540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070981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vertical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8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2" y="1870960"/>
            <a:ext cx="2213999" cy="3960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4" name="Espace réservé pour une image  8"/>
          <p:cNvSpPr>
            <a:spLocks noGrp="1"/>
          </p:cNvSpPr>
          <p:nvPr>
            <p:ph type="pic" sz="quarter" idx="14"/>
          </p:nvPr>
        </p:nvSpPr>
        <p:spPr>
          <a:xfrm>
            <a:off x="2310002" y="1870960"/>
            <a:ext cx="2213999" cy="3960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5" name="Espace réservé pour une image  8"/>
          <p:cNvSpPr>
            <a:spLocks noGrp="1"/>
          </p:cNvSpPr>
          <p:nvPr>
            <p:ph type="pic" sz="quarter" idx="15"/>
          </p:nvPr>
        </p:nvSpPr>
        <p:spPr>
          <a:xfrm>
            <a:off x="4620002" y="1870960"/>
            <a:ext cx="2213999" cy="3960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  <p:sp>
        <p:nvSpPr>
          <p:cNvPr id="16" name="Espace réservé pour une image  8"/>
          <p:cNvSpPr>
            <a:spLocks noGrp="1"/>
          </p:cNvSpPr>
          <p:nvPr>
            <p:ph type="pic" sz="quarter" idx="16"/>
          </p:nvPr>
        </p:nvSpPr>
        <p:spPr>
          <a:xfrm>
            <a:off x="6930002" y="1870960"/>
            <a:ext cx="2213999" cy="3960000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816464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 hasCustomPrompt="1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20 July 2024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Presentation - Czech Republic</a:t>
            </a: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263110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2AAB1D-C57F-47CE-BAD7-A88BEA6BAA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3474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0EC624-785E-47E0-8302-BE054E77B5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42079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0CC29E-6955-494D-BDD9-872D06243A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85042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9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8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3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image" Target="../media/image1.jpeg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theme" Target="../theme/theme3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slideLayout" Target="../slideLayouts/slideLayout60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slideLayout" Target="../slideLayouts/slideLayout6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68350" y="963613"/>
            <a:ext cx="8220075" cy="543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316038" y="142875"/>
            <a:ext cx="7105650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Title</a:t>
            </a:r>
          </a:p>
        </p:txBody>
      </p:sp>
      <p:sp>
        <p:nvSpPr>
          <p:cNvPr id="184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61338" y="6537325"/>
            <a:ext cx="842962" cy="230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400" b="0">
                <a:solidFill>
                  <a:srgbClr val="3399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defRPr>
            </a:lvl1pPr>
          </a:lstStyle>
          <a:p>
            <a:pPr>
              <a:defRPr/>
            </a:pPr>
            <a:fld id="{C3E0732C-BE63-4CDC-B18B-113E4E1A2C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9" name="Group 46"/>
          <p:cNvGrpSpPr>
            <a:grpSpLocks/>
          </p:cNvGrpSpPr>
          <p:nvPr userDrawn="1"/>
        </p:nvGrpSpPr>
        <p:grpSpPr bwMode="auto">
          <a:xfrm>
            <a:off x="8107363" y="119063"/>
            <a:ext cx="914400" cy="842962"/>
            <a:chOff x="1548" y="1302"/>
            <a:chExt cx="1242" cy="1134"/>
          </a:xfrm>
        </p:grpSpPr>
        <p:sp>
          <p:nvSpPr>
            <p:cNvPr id="1035" name="Oval 47"/>
            <p:cNvSpPr>
              <a:spLocks noChangeArrowheads="1"/>
            </p:cNvSpPr>
            <p:nvPr/>
          </p:nvSpPr>
          <p:spPr bwMode="auto">
            <a:xfrm>
              <a:off x="1548" y="1302"/>
              <a:ext cx="791" cy="739"/>
            </a:xfrm>
            <a:prstGeom prst="ellips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800" b="1">
                  <a:solidFill>
                    <a:schemeClr val="bg1"/>
                  </a:solidFill>
                  <a:latin typeface="Arial" charset="0"/>
                </a:defRPr>
              </a:lvl1pPr>
              <a:lvl2pPr marL="742950" indent="-285750">
                <a:defRPr sz="800" b="1">
                  <a:solidFill>
                    <a:schemeClr val="bg1"/>
                  </a:solidFill>
                  <a:latin typeface="Arial" charset="0"/>
                </a:defRPr>
              </a:lvl2pPr>
              <a:lvl3pPr marL="11430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3pPr>
              <a:lvl4pPr marL="16002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4pPr>
              <a:lvl5pPr marL="20574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endParaRPr lang="en-GB" altLang="en-US" sz="800"/>
            </a:p>
          </p:txBody>
        </p:sp>
        <p:sp>
          <p:nvSpPr>
            <p:cNvPr id="1036" name="Line 48"/>
            <p:cNvSpPr>
              <a:spLocks noChangeShapeType="1"/>
            </p:cNvSpPr>
            <p:nvPr/>
          </p:nvSpPr>
          <p:spPr bwMode="auto">
            <a:xfrm>
              <a:off x="1915" y="1302"/>
              <a:ext cx="875" cy="0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1037" name="Oval 49"/>
            <p:cNvSpPr>
              <a:spLocks noChangeArrowheads="1"/>
            </p:cNvSpPr>
            <p:nvPr/>
          </p:nvSpPr>
          <p:spPr bwMode="auto">
            <a:xfrm>
              <a:off x="1673" y="1362"/>
              <a:ext cx="1026" cy="985"/>
            </a:xfrm>
            <a:prstGeom prst="ellips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800" b="1">
                  <a:solidFill>
                    <a:schemeClr val="bg1"/>
                  </a:solidFill>
                  <a:latin typeface="Arial" charset="0"/>
                </a:defRPr>
              </a:lvl1pPr>
              <a:lvl2pPr marL="742950" indent="-285750">
                <a:defRPr sz="800" b="1">
                  <a:solidFill>
                    <a:schemeClr val="bg1"/>
                  </a:solidFill>
                  <a:latin typeface="Arial" charset="0"/>
                </a:defRPr>
              </a:lvl2pPr>
              <a:lvl3pPr marL="11430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3pPr>
              <a:lvl4pPr marL="16002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4pPr>
              <a:lvl5pPr marL="20574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endParaRPr lang="en-GB" altLang="en-US" sz="800"/>
            </a:p>
          </p:txBody>
        </p:sp>
        <p:sp>
          <p:nvSpPr>
            <p:cNvPr id="1038" name="Line 50"/>
            <p:cNvSpPr>
              <a:spLocks noChangeShapeType="1"/>
            </p:cNvSpPr>
            <p:nvPr/>
          </p:nvSpPr>
          <p:spPr bwMode="auto">
            <a:xfrm flipV="1">
              <a:off x="2693" y="1375"/>
              <a:ext cx="43" cy="545"/>
            </a:xfrm>
            <a:prstGeom prst="lin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1039" name="Line 51"/>
            <p:cNvSpPr>
              <a:spLocks noChangeShapeType="1"/>
            </p:cNvSpPr>
            <p:nvPr/>
          </p:nvSpPr>
          <p:spPr bwMode="auto">
            <a:xfrm>
              <a:off x="2309" y="1524"/>
              <a:ext cx="390" cy="905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1040" name="Line 52"/>
            <p:cNvSpPr>
              <a:spLocks noChangeShapeType="1"/>
            </p:cNvSpPr>
            <p:nvPr/>
          </p:nvSpPr>
          <p:spPr bwMode="auto">
            <a:xfrm flipH="1">
              <a:off x="1746" y="1879"/>
              <a:ext cx="528" cy="557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1041" name="Line 53"/>
            <p:cNvSpPr>
              <a:spLocks noChangeShapeType="1"/>
            </p:cNvSpPr>
            <p:nvPr/>
          </p:nvSpPr>
          <p:spPr bwMode="auto">
            <a:xfrm>
              <a:off x="1554" y="1733"/>
              <a:ext cx="71" cy="504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</p:grpSp>
      <p:sp>
        <p:nvSpPr>
          <p:cNvPr id="1030" name="Text Box 54"/>
          <p:cNvSpPr txBox="1">
            <a:spLocks noChangeArrowheads="1"/>
          </p:cNvSpPr>
          <p:nvPr userDrawn="1"/>
        </p:nvSpPr>
        <p:spPr bwMode="auto">
          <a:xfrm>
            <a:off x="8084367" y="250826"/>
            <a:ext cx="6190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200">
                <a:solidFill>
                  <a:srgbClr val="DDDDDD"/>
                </a:solidFill>
              </a:rPr>
              <a:t>CERN</a:t>
            </a:r>
          </a:p>
        </p:txBody>
      </p:sp>
      <p:sp>
        <p:nvSpPr>
          <p:cNvPr id="18489" name="Text Box 57"/>
          <p:cNvSpPr txBox="1">
            <a:spLocks noChangeArrowheads="1"/>
          </p:cNvSpPr>
          <p:nvPr userDrawn="1"/>
        </p:nvSpPr>
        <p:spPr bwMode="auto">
          <a:xfrm>
            <a:off x="3751264" y="6527802"/>
            <a:ext cx="34051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1200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Lars V. J</a:t>
            </a:r>
            <a:r>
              <a:rPr lang="da-DK" sz="1200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ørgen</a:t>
            </a:r>
            <a:r>
              <a:rPr lang="en-US" sz="1200" dirty="0" err="1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sen</a:t>
            </a:r>
            <a:endParaRPr lang="en-US" sz="12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032" name="Rectangle 69"/>
          <p:cNvSpPr>
            <a:spLocks noChangeArrowheads="1"/>
          </p:cNvSpPr>
          <p:nvPr userDrawn="1"/>
        </p:nvSpPr>
        <p:spPr bwMode="auto">
          <a:xfrm>
            <a:off x="966789" y="6480177"/>
            <a:ext cx="7794625" cy="42863"/>
          </a:xfrm>
          <a:prstGeom prst="rect">
            <a:avLst/>
          </a:prstGeom>
          <a:gradFill rotWithShape="1">
            <a:gsLst>
              <a:gs pos="0">
                <a:srgbClr val="0066CC"/>
              </a:gs>
              <a:gs pos="50000">
                <a:srgbClr val="003469"/>
              </a:gs>
              <a:gs pos="100000">
                <a:srgbClr val="0066CC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pic>
        <p:nvPicPr>
          <p:cNvPr id="1033" name="Picture 70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" y="0"/>
            <a:ext cx="5842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" name="Freeform 71"/>
          <p:cNvSpPr>
            <a:spLocks/>
          </p:cNvSpPr>
          <p:nvPr userDrawn="1"/>
        </p:nvSpPr>
        <p:spPr bwMode="gray">
          <a:xfrm>
            <a:off x="2033589" y="633415"/>
            <a:ext cx="5740400" cy="161925"/>
          </a:xfrm>
          <a:custGeom>
            <a:avLst/>
            <a:gdLst>
              <a:gd name="T0" fmla="*/ 2147483647 w 4128"/>
              <a:gd name="T1" fmla="*/ 2147483647 h 479"/>
              <a:gd name="T2" fmla="*/ 2147483647 w 4128"/>
              <a:gd name="T3" fmla="*/ 2147483647 h 479"/>
              <a:gd name="T4" fmla="*/ 2147483647 w 4128"/>
              <a:gd name="T5" fmla="*/ 2147483647 h 479"/>
              <a:gd name="T6" fmla="*/ 0 w 4128"/>
              <a:gd name="T7" fmla="*/ 2147483647 h 479"/>
              <a:gd name="T8" fmla="*/ 2147483647 w 4128"/>
              <a:gd name="T9" fmla="*/ 2147483647 h 4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28" h="479">
                <a:moveTo>
                  <a:pt x="163" y="200"/>
                </a:moveTo>
                <a:cubicBezTo>
                  <a:pt x="163" y="200"/>
                  <a:pt x="2054" y="0"/>
                  <a:pt x="4128" y="200"/>
                </a:cubicBezTo>
                <a:cubicBezTo>
                  <a:pt x="4128" y="200"/>
                  <a:pt x="4128" y="314"/>
                  <a:pt x="4128" y="429"/>
                </a:cubicBezTo>
                <a:cubicBezTo>
                  <a:pt x="2371" y="200"/>
                  <a:pt x="688" y="479"/>
                  <a:pt x="0" y="441"/>
                </a:cubicBezTo>
                <a:lnTo>
                  <a:pt x="163" y="20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GB" sz="80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71" r:id="rId2"/>
    <p:sldLayoutId id="2147483872" r:id="rId3"/>
    <p:sldLayoutId id="2147483873" r:id="rId4"/>
    <p:sldLayoutId id="2147483874" r:id="rId5"/>
    <p:sldLayoutId id="2147483875" r:id="rId6"/>
    <p:sldLayoutId id="2147483876" r:id="rId7"/>
    <p:sldLayoutId id="2147483877" r:id="rId8"/>
    <p:sldLayoutId id="2147483878" r:id="rId9"/>
    <p:sldLayoutId id="2147483879" r:id="rId10"/>
    <p:sldLayoutId id="2147483880" r:id="rId11"/>
    <p:sldLayoutId id="2147483881" r:id="rId12"/>
    <p:sldLayoutId id="2147483882" r:id="rId13"/>
    <p:sldLayoutId id="2147483884" r:id="rId14"/>
    <p:sldLayoutId id="2147483885" r:id="rId15"/>
    <p:sldLayoutId id="2147483886" r:id="rId16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50000"/>
        <a:buFont typeface="Monotype Sorts" pitchFamily="2" charset="2"/>
        <a:buChar char="l"/>
        <a:defRPr kumimoji="1">
          <a:solidFill>
            <a:srgbClr val="009999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50000"/>
        <a:buFont typeface="Wingdings" pitchFamily="2" charset="2"/>
        <a:buChar char="Ø"/>
        <a:defRPr kumimoji="1" sz="1600">
          <a:solidFill>
            <a:srgbClr val="009999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1400">
          <a:solidFill>
            <a:srgbClr val="009999"/>
          </a:solidFill>
          <a:latin typeface="+mn-lt"/>
        </a:defRPr>
      </a:lvl3pPr>
      <a:lvl4pPr marL="15621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1400">
          <a:solidFill>
            <a:srgbClr val="009999"/>
          </a:solidFill>
          <a:latin typeface="+mn-lt"/>
        </a:defRPr>
      </a:lvl4pPr>
      <a:lvl5pPr marL="19812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5pPr>
      <a:lvl6pPr marL="2438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6pPr>
      <a:lvl7pPr marL="28956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7pPr>
      <a:lvl8pPr marL="33528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8pPr>
      <a:lvl9pPr marL="38100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522000" y="1767565"/>
            <a:ext cx="8100000" cy="440939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7249501" y="6440400"/>
            <a:ext cx="1138277" cy="246512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600">
                <a:solidFill>
                  <a:schemeClr val="tx1"/>
                </a:solidFill>
              </a:defRPr>
            </a:lvl1pPr>
          </a:lstStyle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931500" y="6440400"/>
            <a:ext cx="3086100" cy="246512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600" i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fr-FR"/>
              <a:t>Presentation - Czech Republic</a:t>
            </a:r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472601" y="6440400"/>
            <a:ext cx="161312" cy="246512"/>
          </a:xfrm>
          <a:prstGeom prst="rect">
            <a:avLst/>
          </a:prstGeom>
        </p:spPr>
        <p:txBody>
          <a:bodyPr vert="horz" wrap="square" lIns="0" tIns="0" rIns="0" bIns="0" rtlCol="0" anchor="b" anchorCtr="0"/>
          <a:lstStyle>
            <a:lvl1pPr algn="r">
              <a:defRPr sz="600">
                <a:solidFill>
                  <a:schemeClr val="tx1"/>
                </a:solidFill>
              </a:defRPr>
            </a:lvl1pPr>
          </a:lstStyle>
          <a:p>
            <a:fld id="{490AA3F6-1618-3548-975A-DD1A2939A246}" type="slidenum">
              <a:rPr lang="fr-FR" smtClean="0"/>
              <a:pPr/>
              <a:t>‹#›</a:t>
            </a:fld>
            <a:endParaRPr lang="fr-FR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2284200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ln>
                <a:solidFill>
                  <a:sysClr val="windowText" lastClr="000000"/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4573202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6856799" y="0"/>
            <a:ext cx="2284200" cy="216000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" name="ZoneTexte 15">
            <a:extLst>
              <a:ext uri="{FF2B5EF4-FFF2-40B4-BE49-F238E27FC236}">
                <a16:creationId xmlns:a16="http://schemas.microsoft.com/office/drawing/2014/main" id="{84603DAF-5012-AB4F-86D1-1F45BF27A37C}"/>
              </a:ext>
            </a:extLst>
          </p:cNvPr>
          <p:cNvSpPr txBox="1"/>
          <p:nvPr userDrawn="1"/>
        </p:nvSpPr>
        <p:spPr>
          <a:xfrm>
            <a:off x="522001" y="6589100"/>
            <a:ext cx="355393" cy="9233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r>
              <a:rPr lang="fr-FR" sz="600" dirty="0"/>
              <a:t>CERN</a:t>
            </a:r>
          </a:p>
        </p:txBody>
      </p:sp>
      <p:cxnSp>
        <p:nvCxnSpPr>
          <p:cNvPr id="17" name="Connecteur droit 12">
            <a:extLst>
              <a:ext uri="{FF2B5EF4-FFF2-40B4-BE49-F238E27FC236}">
                <a16:creationId xmlns:a16="http://schemas.microsoft.com/office/drawing/2014/main" id="{9285BDF2-1C98-1749-8440-26E71FFDC03F}"/>
              </a:ext>
            </a:extLst>
          </p:cNvPr>
          <p:cNvCxnSpPr>
            <a:cxnSpLocks/>
          </p:cNvCxnSpPr>
          <p:nvPr userDrawn="1"/>
        </p:nvCxnSpPr>
        <p:spPr>
          <a:xfrm flipV="1">
            <a:off x="820600" y="6558322"/>
            <a:ext cx="0" cy="12311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2">
            <a:extLst>
              <a:ext uri="{FF2B5EF4-FFF2-40B4-BE49-F238E27FC236}">
                <a16:creationId xmlns:a16="http://schemas.microsoft.com/office/drawing/2014/main" id="{EA94AF57-1271-7C49-BCA7-80F03952DFE6}"/>
              </a:ext>
            </a:extLst>
          </p:cNvPr>
          <p:cNvCxnSpPr>
            <a:cxnSpLocks/>
          </p:cNvCxnSpPr>
          <p:nvPr userDrawn="1"/>
        </p:nvCxnSpPr>
        <p:spPr>
          <a:xfrm flipV="1">
            <a:off x="8453429" y="6558322"/>
            <a:ext cx="0" cy="12311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17522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8" r:id="rId1"/>
    <p:sldLayoutId id="2147483889" r:id="rId2"/>
    <p:sldLayoutId id="2147483890" r:id="rId3"/>
    <p:sldLayoutId id="2147483891" r:id="rId4"/>
    <p:sldLayoutId id="2147483892" r:id="rId5"/>
    <p:sldLayoutId id="2147483893" r:id="rId6"/>
    <p:sldLayoutId id="2147483894" r:id="rId7"/>
    <p:sldLayoutId id="2147483895" r:id="rId8"/>
    <p:sldLayoutId id="2147483896" r:id="rId9"/>
    <p:sldLayoutId id="2147483897" r:id="rId10"/>
    <p:sldLayoutId id="2147483898" r:id="rId11"/>
    <p:sldLayoutId id="2147483899" r:id="rId12"/>
    <p:sldLayoutId id="2147483900" r:id="rId13"/>
    <p:sldLayoutId id="2147483901" r:id="rId14"/>
    <p:sldLayoutId id="2147483902" r:id="rId15"/>
  </p:sldLayoutIdLst>
  <p:hf hdr="0"/>
  <p:txStyles>
    <p:titleStyle>
      <a:lvl1pPr algn="ctr" defTabSz="685800" rtl="0" eaLnBrk="1" latinLnBrk="0" hangingPunct="1">
        <a:lnSpc>
          <a:spcPct val="90000"/>
        </a:lnSpc>
        <a:spcBef>
          <a:spcPct val="0"/>
        </a:spcBef>
        <a:buNone/>
        <a:defRPr sz="315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685800" rtl="0" eaLnBrk="1" latinLnBrk="0" hangingPunct="1">
        <a:lnSpc>
          <a:spcPct val="90000"/>
        </a:lnSpc>
        <a:spcBef>
          <a:spcPts val="750"/>
        </a:spcBef>
        <a:buFont typeface="Arial"/>
        <a:buNone/>
        <a:defRPr sz="1800" kern="1200">
          <a:solidFill>
            <a:schemeClr val="tx2"/>
          </a:solidFill>
          <a:latin typeface="+mn-lt"/>
          <a:ea typeface="+mn-ea"/>
          <a:cs typeface="+mn-cs"/>
        </a:defRPr>
      </a:lvl1pPr>
      <a:lvl2pPr marL="600075" indent="-257175" algn="l" defTabSz="685800" rtl="0" eaLnBrk="1" latinLnBrk="0" hangingPunct="1">
        <a:lnSpc>
          <a:spcPct val="90000"/>
        </a:lnSpc>
        <a:spcBef>
          <a:spcPts val="375"/>
        </a:spcBef>
        <a:buFont typeface="Arial" charset="0"/>
        <a:buChar char="•"/>
        <a:defRPr sz="1575" kern="1200">
          <a:solidFill>
            <a:schemeClr val="tx2"/>
          </a:solidFill>
          <a:latin typeface="+mn-lt"/>
          <a:ea typeface="+mn-ea"/>
          <a:cs typeface="+mn-cs"/>
        </a:defRPr>
      </a:lvl2pPr>
      <a:lvl3pPr marL="942975" indent="-257175" algn="l" defTabSz="685800" rtl="0" eaLnBrk="1" latinLnBrk="0" hangingPunct="1">
        <a:lnSpc>
          <a:spcPct val="90000"/>
        </a:lnSpc>
        <a:spcBef>
          <a:spcPts val="375"/>
        </a:spcBef>
        <a:buFont typeface="Arial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438" userDrawn="1">
          <p15:clr>
            <a:srgbClr val="F26B43"/>
          </p15:clr>
        </p15:guide>
        <p15:guide id="4" pos="7242" userDrawn="1">
          <p15:clr>
            <a:srgbClr val="F26B43"/>
          </p15:clr>
        </p15:guide>
        <p15:guide id="5" orient="horz" pos="300" userDrawn="1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68350" y="963613"/>
            <a:ext cx="8220075" cy="543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316038" y="142875"/>
            <a:ext cx="7105650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Title</a:t>
            </a:r>
          </a:p>
        </p:txBody>
      </p:sp>
      <p:sp>
        <p:nvSpPr>
          <p:cNvPr id="184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161338" y="6537325"/>
            <a:ext cx="842962" cy="230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400" b="0">
                <a:solidFill>
                  <a:srgbClr val="3399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defRPr>
            </a:lvl1pPr>
          </a:lstStyle>
          <a:p>
            <a:pPr>
              <a:defRPr/>
            </a:pPr>
            <a:fld id="{C3E0732C-BE63-4CDC-B18B-113E4E1A2C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9" name="Group 46"/>
          <p:cNvGrpSpPr>
            <a:grpSpLocks/>
          </p:cNvGrpSpPr>
          <p:nvPr userDrawn="1"/>
        </p:nvGrpSpPr>
        <p:grpSpPr bwMode="auto">
          <a:xfrm>
            <a:off x="8107363" y="119063"/>
            <a:ext cx="914400" cy="842962"/>
            <a:chOff x="1548" y="1302"/>
            <a:chExt cx="1242" cy="1134"/>
          </a:xfrm>
        </p:grpSpPr>
        <p:sp>
          <p:nvSpPr>
            <p:cNvPr id="1035" name="Oval 47"/>
            <p:cNvSpPr>
              <a:spLocks noChangeArrowheads="1"/>
            </p:cNvSpPr>
            <p:nvPr/>
          </p:nvSpPr>
          <p:spPr bwMode="auto">
            <a:xfrm>
              <a:off x="1548" y="1302"/>
              <a:ext cx="791" cy="739"/>
            </a:xfrm>
            <a:prstGeom prst="ellips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800" b="1">
                  <a:solidFill>
                    <a:schemeClr val="bg1"/>
                  </a:solidFill>
                  <a:latin typeface="Arial" charset="0"/>
                </a:defRPr>
              </a:lvl1pPr>
              <a:lvl2pPr marL="742950" indent="-285750">
                <a:defRPr sz="800" b="1">
                  <a:solidFill>
                    <a:schemeClr val="bg1"/>
                  </a:solidFill>
                  <a:latin typeface="Arial" charset="0"/>
                </a:defRPr>
              </a:lvl2pPr>
              <a:lvl3pPr marL="11430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3pPr>
              <a:lvl4pPr marL="16002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4pPr>
              <a:lvl5pPr marL="20574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endParaRPr lang="en-GB" altLang="en-US" sz="800"/>
            </a:p>
          </p:txBody>
        </p:sp>
        <p:sp>
          <p:nvSpPr>
            <p:cNvPr id="1036" name="Line 48"/>
            <p:cNvSpPr>
              <a:spLocks noChangeShapeType="1"/>
            </p:cNvSpPr>
            <p:nvPr/>
          </p:nvSpPr>
          <p:spPr bwMode="auto">
            <a:xfrm>
              <a:off x="1915" y="1302"/>
              <a:ext cx="875" cy="0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1037" name="Oval 49"/>
            <p:cNvSpPr>
              <a:spLocks noChangeArrowheads="1"/>
            </p:cNvSpPr>
            <p:nvPr/>
          </p:nvSpPr>
          <p:spPr bwMode="auto">
            <a:xfrm>
              <a:off x="1673" y="1362"/>
              <a:ext cx="1026" cy="985"/>
            </a:xfrm>
            <a:prstGeom prst="ellips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800" b="1">
                  <a:solidFill>
                    <a:schemeClr val="bg1"/>
                  </a:solidFill>
                  <a:latin typeface="Arial" charset="0"/>
                </a:defRPr>
              </a:lvl1pPr>
              <a:lvl2pPr marL="742950" indent="-285750">
                <a:defRPr sz="800" b="1">
                  <a:solidFill>
                    <a:schemeClr val="bg1"/>
                  </a:solidFill>
                  <a:latin typeface="Arial" charset="0"/>
                </a:defRPr>
              </a:lvl2pPr>
              <a:lvl3pPr marL="11430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3pPr>
              <a:lvl4pPr marL="16002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4pPr>
              <a:lvl5pPr marL="2057400" indent="-228600">
                <a:defRPr sz="800" b="1">
                  <a:solidFill>
                    <a:schemeClr val="bg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800" b="1">
                  <a:solidFill>
                    <a:schemeClr val="bg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endParaRPr lang="en-GB" altLang="en-US" sz="800"/>
            </a:p>
          </p:txBody>
        </p:sp>
        <p:sp>
          <p:nvSpPr>
            <p:cNvPr id="1038" name="Line 50"/>
            <p:cNvSpPr>
              <a:spLocks noChangeShapeType="1"/>
            </p:cNvSpPr>
            <p:nvPr/>
          </p:nvSpPr>
          <p:spPr bwMode="auto">
            <a:xfrm flipV="1">
              <a:off x="2693" y="1375"/>
              <a:ext cx="43" cy="545"/>
            </a:xfrm>
            <a:prstGeom prst="lin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1039" name="Line 51"/>
            <p:cNvSpPr>
              <a:spLocks noChangeShapeType="1"/>
            </p:cNvSpPr>
            <p:nvPr/>
          </p:nvSpPr>
          <p:spPr bwMode="auto">
            <a:xfrm>
              <a:off x="2309" y="1524"/>
              <a:ext cx="390" cy="905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1040" name="Line 52"/>
            <p:cNvSpPr>
              <a:spLocks noChangeShapeType="1"/>
            </p:cNvSpPr>
            <p:nvPr/>
          </p:nvSpPr>
          <p:spPr bwMode="auto">
            <a:xfrm flipH="1">
              <a:off x="1746" y="1879"/>
              <a:ext cx="528" cy="557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  <p:sp>
          <p:nvSpPr>
            <p:cNvPr id="1041" name="Line 53"/>
            <p:cNvSpPr>
              <a:spLocks noChangeShapeType="1"/>
            </p:cNvSpPr>
            <p:nvPr/>
          </p:nvSpPr>
          <p:spPr bwMode="auto">
            <a:xfrm>
              <a:off x="1554" y="1733"/>
              <a:ext cx="71" cy="504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 sz="800"/>
            </a:p>
          </p:txBody>
        </p:sp>
      </p:grpSp>
      <p:sp>
        <p:nvSpPr>
          <p:cNvPr id="1030" name="Text Box 54"/>
          <p:cNvSpPr txBox="1">
            <a:spLocks noChangeArrowheads="1"/>
          </p:cNvSpPr>
          <p:nvPr userDrawn="1"/>
        </p:nvSpPr>
        <p:spPr bwMode="auto">
          <a:xfrm>
            <a:off x="8084367" y="250828"/>
            <a:ext cx="6190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200">
                <a:solidFill>
                  <a:srgbClr val="DDDDDD"/>
                </a:solidFill>
              </a:rPr>
              <a:t>CERN</a:t>
            </a:r>
          </a:p>
        </p:txBody>
      </p:sp>
      <p:sp>
        <p:nvSpPr>
          <p:cNvPr id="18489" name="Text Box 57"/>
          <p:cNvSpPr txBox="1">
            <a:spLocks noChangeArrowheads="1"/>
          </p:cNvSpPr>
          <p:nvPr userDrawn="1"/>
        </p:nvSpPr>
        <p:spPr bwMode="auto">
          <a:xfrm>
            <a:off x="3751265" y="6527804"/>
            <a:ext cx="34051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en-US" sz="1200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Lars V. J</a:t>
            </a:r>
            <a:r>
              <a:rPr lang="da-DK" sz="1200" dirty="0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ørgen</a:t>
            </a:r>
            <a:r>
              <a:rPr lang="en-US" sz="1200" dirty="0" err="1">
                <a:solidFill>
                  <a:srgbClr val="3366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sen</a:t>
            </a:r>
            <a:endParaRPr lang="en-US" sz="1200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032" name="Rectangle 69"/>
          <p:cNvSpPr>
            <a:spLocks noChangeArrowheads="1"/>
          </p:cNvSpPr>
          <p:nvPr userDrawn="1"/>
        </p:nvSpPr>
        <p:spPr bwMode="auto">
          <a:xfrm>
            <a:off x="966790" y="6480179"/>
            <a:ext cx="7794625" cy="42863"/>
          </a:xfrm>
          <a:prstGeom prst="rect">
            <a:avLst/>
          </a:prstGeom>
          <a:gradFill rotWithShape="1">
            <a:gsLst>
              <a:gs pos="0">
                <a:srgbClr val="0066CC"/>
              </a:gs>
              <a:gs pos="50000">
                <a:srgbClr val="003469"/>
              </a:gs>
              <a:gs pos="100000">
                <a:srgbClr val="0066CC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800" b="1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800" b="1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800" b="1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800" b="1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800" b="1">
                <a:solidFill>
                  <a:schemeClr val="bg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 b="1">
                <a:solidFill>
                  <a:schemeClr val="bg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en-GB" altLang="en-US" sz="800"/>
          </a:p>
        </p:txBody>
      </p:sp>
      <p:pic>
        <p:nvPicPr>
          <p:cNvPr id="1033" name="Picture 70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" y="0"/>
            <a:ext cx="5842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" name="Freeform 71"/>
          <p:cNvSpPr>
            <a:spLocks/>
          </p:cNvSpPr>
          <p:nvPr userDrawn="1"/>
        </p:nvSpPr>
        <p:spPr bwMode="gray">
          <a:xfrm>
            <a:off x="2033590" y="633417"/>
            <a:ext cx="5740400" cy="161925"/>
          </a:xfrm>
          <a:custGeom>
            <a:avLst/>
            <a:gdLst>
              <a:gd name="T0" fmla="*/ 2147483647 w 4128"/>
              <a:gd name="T1" fmla="*/ 2147483647 h 479"/>
              <a:gd name="T2" fmla="*/ 2147483647 w 4128"/>
              <a:gd name="T3" fmla="*/ 2147483647 h 479"/>
              <a:gd name="T4" fmla="*/ 2147483647 w 4128"/>
              <a:gd name="T5" fmla="*/ 2147483647 h 479"/>
              <a:gd name="T6" fmla="*/ 0 w 4128"/>
              <a:gd name="T7" fmla="*/ 2147483647 h 479"/>
              <a:gd name="T8" fmla="*/ 2147483647 w 4128"/>
              <a:gd name="T9" fmla="*/ 2147483647 h 4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28" h="479">
                <a:moveTo>
                  <a:pt x="163" y="200"/>
                </a:moveTo>
                <a:cubicBezTo>
                  <a:pt x="163" y="200"/>
                  <a:pt x="2054" y="0"/>
                  <a:pt x="4128" y="200"/>
                </a:cubicBezTo>
                <a:cubicBezTo>
                  <a:pt x="4128" y="200"/>
                  <a:pt x="4128" y="314"/>
                  <a:pt x="4128" y="429"/>
                </a:cubicBezTo>
                <a:cubicBezTo>
                  <a:pt x="2371" y="200"/>
                  <a:pt x="688" y="479"/>
                  <a:pt x="0" y="441"/>
                </a:cubicBezTo>
                <a:lnTo>
                  <a:pt x="163" y="200"/>
                </a:lnTo>
                <a:close/>
              </a:path>
            </a:pathLst>
          </a:cu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GB" sz="800"/>
          </a:p>
        </p:txBody>
      </p:sp>
    </p:spTree>
    <p:extLst>
      <p:ext uri="{BB962C8B-B14F-4D97-AF65-F5344CB8AC3E}">
        <p14:creationId xmlns:p14="http://schemas.microsoft.com/office/powerpoint/2010/main" val="3061602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5" r:id="rId1"/>
    <p:sldLayoutId id="2147483906" r:id="rId2"/>
    <p:sldLayoutId id="2147483907" r:id="rId3"/>
    <p:sldLayoutId id="2147483908" r:id="rId4"/>
    <p:sldLayoutId id="2147483909" r:id="rId5"/>
    <p:sldLayoutId id="2147483910" r:id="rId6"/>
    <p:sldLayoutId id="2147483911" r:id="rId7"/>
    <p:sldLayoutId id="2147483912" r:id="rId8"/>
    <p:sldLayoutId id="2147483913" r:id="rId9"/>
    <p:sldLayoutId id="2147483914" r:id="rId10"/>
    <p:sldLayoutId id="2147483915" r:id="rId11"/>
    <p:sldLayoutId id="2147483916" r:id="rId12"/>
    <p:sldLayoutId id="2147483917" r:id="rId13"/>
    <p:sldLayoutId id="2147483918" r:id="rId14"/>
    <p:sldLayoutId id="2147483919" r:id="rId15"/>
    <p:sldLayoutId id="2147483920" r:id="rId16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50000"/>
        <a:buFont typeface="Monotype Sorts" pitchFamily="2" charset="2"/>
        <a:buChar char="l"/>
        <a:defRPr kumimoji="1">
          <a:solidFill>
            <a:srgbClr val="009999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50000"/>
        <a:buFont typeface="Wingdings" pitchFamily="2" charset="2"/>
        <a:buChar char="Ø"/>
        <a:defRPr kumimoji="1" sz="1600">
          <a:solidFill>
            <a:srgbClr val="009999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1400">
          <a:solidFill>
            <a:srgbClr val="009999"/>
          </a:solidFill>
          <a:latin typeface="+mn-lt"/>
        </a:defRPr>
      </a:lvl3pPr>
      <a:lvl4pPr marL="15621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1400">
          <a:solidFill>
            <a:srgbClr val="009999"/>
          </a:solidFill>
          <a:latin typeface="+mn-lt"/>
        </a:defRPr>
      </a:lvl4pPr>
      <a:lvl5pPr marL="19812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5pPr>
      <a:lvl6pPr marL="2438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6pPr>
      <a:lvl7pPr marL="28956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7pPr>
      <a:lvl8pPr marL="33528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8pPr>
      <a:lvl9pPr marL="38100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1400">
          <a:solidFill>
            <a:srgbClr val="009999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522000" y="465592"/>
            <a:ext cx="8100000" cy="1116849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522000" y="1767565"/>
            <a:ext cx="8100000" cy="440939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7249501" y="6440403"/>
            <a:ext cx="1138277" cy="246511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600">
                <a:solidFill>
                  <a:schemeClr val="tx1"/>
                </a:solidFill>
              </a:defRPr>
            </a:lvl1pPr>
          </a:lstStyle>
          <a:p>
            <a:r>
              <a:rPr lang="en-US"/>
              <a:t>20 July 2024</a:t>
            </a:r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931500" y="6440403"/>
            <a:ext cx="3086100" cy="246511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600" i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fr-FR"/>
              <a:t>Presentation - Czech Republic</a:t>
            </a:r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472601" y="6440403"/>
            <a:ext cx="161312" cy="246511"/>
          </a:xfrm>
          <a:prstGeom prst="rect">
            <a:avLst/>
          </a:prstGeom>
        </p:spPr>
        <p:txBody>
          <a:bodyPr vert="horz" wrap="square" lIns="0" tIns="0" rIns="0" bIns="0" rtlCol="0" anchor="b" anchorCtr="0"/>
          <a:lstStyle>
            <a:lvl1pPr algn="r">
              <a:defRPr sz="600">
                <a:solidFill>
                  <a:schemeClr val="tx1"/>
                </a:solidFill>
              </a:defRPr>
            </a:lvl1pPr>
          </a:lstStyle>
          <a:p>
            <a:fld id="{490AA3F6-1618-3548-975A-DD1A2939A246}" type="slidenum">
              <a:rPr lang="fr-FR" smtClean="0"/>
              <a:pPr/>
              <a:t>‹#›</a:t>
            </a:fld>
            <a:endParaRPr lang="fr-FR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2284200" cy="216000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2284200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ln>
                <a:solidFill>
                  <a:sysClr val="windowText" lastClr="000000"/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4573202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6856799" y="0"/>
            <a:ext cx="2284200" cy="216000"/>
          </a:xfrm>
          <a:prstGeom prst="rect">
            <a:avLst/>
          </a:prstGeom>
          <a:solidFill>
            <a:schemeClr val="accent5"/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6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" name="ZoneTexte 15">
            <a:extLst>
              <a:ext uri="{FF2B5EF4-FFF2-40B4-BE49-F238E27FC236}">
                <a16:creationId xmlns:a16="http://schemas.microsoft.com/office/drawing/2014/main" id="{DD78DBB9-3B01-D842-8439-DBF096CF7283}"/>
              </a:ext>
            </a:extLst>
          </p:cNvPr>
          <p:cNvSpPr txBox="1"/>
          <p:nvPr userDrawn="1"/>
        </p:nvSpPr>
        <p:spPr>
          <a:xfrm>
            <a:off x="522001" y="6589100"/>
            <a:ext cx="355393" cy="9233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r>
              <a:rPr lang="fr-FR" sz="600" dirty="0"/>
              <a:t>CERN</a:t>
            </a:r>
          </a:p>
        </p:txBody>
      </p:sp>
      <p:cxnSp>
        <p:nvCxnSpPr>
          <p:cNvPr id="17" name="Connecteur droit 12">
            <a:extLst>
              <a:ext uri="{FF2B5EF4-FFF2-40B4-BE49-F238E27FC236}">
                <a16:creationId xmlns:a16="http://schemas.microsoft.com/office/drawing/2014/main" id="{99BBD5A4-7E5D-9346-BD7B-2829B7FF3682}"/>
              </a:ext>
            </a:extLst>
          </p:cNvPr>
          <p:cNvCxnSpPr>
            <a:cxnSpLocks/>
          </p:cNvCxnSpPr>
          <p:nvPr userDrawn="1"/>
        </p:nvCxnSpPr>
        <p:spPr>
          <a:xfrm flipV="1">
            <a:off x="820600" y="6558322"/>
            <a:ext cx="0" cy="12311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2">
            <a:extLst>
              <a:ext uri="{FF2B5EF4-FFF2-40B4-BE49-F238E27FC236}">
                <a16:creationId xmlns:a16="http://schemas.microsoft.com/office/drawing/2014/main" id="{B1B3F23D-1F79-434F-819F-04DAA3924950}"/>
              </a:ext>
            </a:extLst>
          </p:cNvPr>
          <p:cNvCxnSpPr>
            <a:cxnSpLocks/>
          </p:cNvCxnSpPr>
          <p:nvPr userDrawn="1"/>
        </p:nvCxnSpPr>
        <p:spPr>
          <a:xfrm flipV="1">
            <a:off x="8453429" y="6558322"/>
            <a:ext cx="0" cy="12311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70621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  <p:sldLayoutId id="2147483934" r:id="rId13"/>
    <p:sldLayoutId id="2147483935" r:id="rId14"/>
  </p:sldLayoutIdLst>
  <p:hf hdr="0"/>
  <p:txStyles>
    <p:titleStyle>
      <a:lvl1pPr algn="ctr" defTabSz="685800" rtl="0" eaLnBrk="1" latinLnBrk="0" hangingPunct="1">
        <a:lnSpc>
          <a:spcPct val="90000"/>
        </a:lnSpc>
        <a:spcBef>
          <a:spcPct val="0"/>
        </a:spcBef>
        <a:buNone/>
        <a:defRPr sz="315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685800" rtl="0" eaLnBrk="1" latinLnBrk="0" hangingPunct="1">
        <a:lnSpc>
          <a:spcPct val="90000"/>
        </a:lnSpc>
        <a:spcBef>
          <a:spcPts val="750"/>
        </a:spcBef>
        <a:buFont typeface="Arial"/>
        <a:buNone/>
        <a:defRPr sz="1800" kern="1200">
          <a:solidFill>
            <a:schemeClr val="tx2"/>
          </a:solidFill>
          <a:latin typeface="+mn-lt"/>
          <a:ea typeface="+mn-ea"/>
          <a:cs typeface="+mn-cs"/>
        </a:defRPr>
      </a:lvl1pPr>
      <a:lvl2pPr marL="600075" indent="-257175" algn="l" defTabSz="685800" rtl="0" eaLnBrk="1" latinLnBrk="0" hangingPunct="1">
        <a:lnSpc>
          <a:spcPct val="90000"/>
        </a:lnSpc>
        <a:spcBef>
          <a:spcPts val="375"/>
        </a:spcBef>
        <a:buFont typeface="Arial" charset="0"/>
        <a:buChar char="•"/>
        <a:defRPr sz="1575" kern="1200">
          <a:solidFill>
            <a:schemeClr val="tx2"/>
          </a:solidFill>
          <a:latin typeface="+mn-lt"/>
          <a:ea typeface="+mn-ea"/>
          <a:cs typeface="+mn-cs"/>
        </a:defRPr>
      </a:lvl2pPr>
      <a:lvl3pPr marL="942975" indent="-257175" algn="l" defTabSz="685800" rtl="0" eaLnBrk="1" latinLnBrk="0" hangingPunct="1">
        <a:lnSpc>
          <a:spcPct val="90000"/>
        </a:lnSpc>
        <a:spcBef>
          <a:spcPts val="375"/>
        </a:spcBef>
        <a:buFont typeface="Arial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438" userDrawn="1">
          <p15:clr>
            <a:srgbClr val="F26B43"/>
          </p15:clr>
        </p15:guide>
        <p15:guide id="5" orient="horz" pos="30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6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jpe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12" Type="http://schemas.openxmlformats.org/officeDocument/2006/relationships/image" Target="../media/image4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0" Type="http://schemas.openxmlformats.org/officeDocument/2006/relationships/image" Target="../media/image44.jpeg"/><Relationship Id="rId4" Type="http://schemas.openxmlformats.org/officeDocument/2006/relationships/image" Target="../media/image38.png"/><Relationship Id="rId9" Type="http://schemas.openxmlformats.org/officeDocument/2006/relationships/image" Target="../media/image43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jpeg"/><Relationship Id="rId3" Type="http://schemas.openxmlformats.org/officeDocument/2006/relationships/image" Target="../media/image49.jpe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2.png"/><Relationship Id="rId5" Type="http://schemas.openxmlformats.org/officeDocument/2006/relationships/image" Target="../media/image51.jpeg"/><Relationship Id="rId4" Type="http://schemas.openxmlformats.org/officeDocument/2006/relationships/image" Target="../media/image50.jpeg"/><Relationship Id="rId9" Type="http://schemas.openxmlformats.org/officeDocument/2006/relationships/image" Target="../media/image5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57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1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5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3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77.jpg"/><Relationship Id="rId4" Type="http://schemas.openxmlformats.org/officeDocument/2006/relationships/image" Target="../media/image76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7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5.jpeg"/><Relationship Id="rId5" Type="http://schemas.openxmlformats.org/officeDocument/2006/relationships/image" Target="../media/image84.jpeg"/><Relationship Id="rId4" Type="http://schemas.openxmlformats.org/officeDocument/2006/relationships/image" Target="../media/image83.jpe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9.emf"/><Relationship Id="rId21" Type="http://schemas.openxmlformats.org/officeDocument/2006/relationships/image" Target="../media/image104.emf"/><Relationship Id="rId42" Type="http://schemas.openxmlformats.org/officeDocument/2006/relationships/image" Target="../media/image125.emf"/><Relationship Id="rId47" Type="http://schemas.openxmlformats.org/officeDocument/2006/relationships/image" Target="../media/image130.png"/><Relationship Id="rId63" Type="http://schemas.openxmlformats.org/officeDocument/2006/relationships/image" Target="../media/image146.png"/><Relationship Id="rId68" Type="http://schemas.openxmlformats.org/officeDocument/2006/relationships/image" Target="../media/image151.png"/><Relationship Id="rId16" Type="http://schemas.openxmlformats.org/officeDocument/2006/relationships/image" Target="../media/image99.emf"/><Relationship Id="rId11" Type="http://schemas.openxmlformats.org/officeDocument/2006/relationships/image" Target="../media/image94.emf"/><Relationship Id="rId24" Type="http://schemas.openxmlformats.org/officeDocument/2006/relationships/image" Target="../media/image107.png"/><Relationship Id="rId32" Type="http://schemas.openxmlformats.org/officeDocument/2006/relationships/image" Target="../media/image115.emf"/><Relationship Id="rId37" Type="http://schemas.openxmlformats.org/officeDocument/2006/relationships/image" Target="../media/image120.emf"/><Relationship Id="rId40" Type="http://schemas.openxmlformats.org/officeDocument/2006/relationships/image" Target="../media/image123.png"/><Relationship Id="rId45" Type="http://schemas.openxmlformats.org/officeDocument/2006/relationships/image" Target="../media/image128.png"/><Relationship Id="rId53" Type="http://schemas.openxmlformats.org/officeDocument/2006/relationships/image" Target="../media/image136.emf"/><Relationship Id="rId58" Type="http://schemas.openxmlformats.org/officeDocument/2006/relationships/image" Target="../media/image141.png"/><Relationship Id="rId66" Type="http://schemas.openxmlformats.org/officeDocument/2006/relationships/image" Target="../media/image149.emf"/><Relationship Id="rId74" Type="http://schemas.openxmlformats.org/officeDocument/2006/relationships/image" Target="../media/image157.png"/><Relationship Id="rId79" Type="http://schemas.openxmlformats.org/officeDocument/2006/relationships/image" Target="../media/image162.png"/><Relationship Id="rId5" Type="http://schemas.openxmlformats.org/officeDocument/2006/relationships/image" Target="../media/image88.emf"/><Relationship Id="rId61" Type="http://schemas.openxmlformats.org/officeDocument/2006/relationships/image" Target="../media/image144.emf"/><Relationship Id="rId19" Type="http://schemas.openxmlformats.org/officeDocument/2006/relationships/image" Target="../media/image102.emf"/><Relationship Id="rId14" Type="http://schemas.openxmlformats.org/officeDocument/2006/relationships/image" Target="../media/image97.png"/><Relationship Id="rId22" Type="http://schemas.openxmlformats.org/officeDocument/2006/relationships/image" Target="../media/image105.emf"/><Relationship Id="rId27" Type="http://schemas.openxmlformats.org/officeDocument/2006/relationships/image" Target="../media/image110.emf"/><Relationship Id="rId30" Type="http://schemas.openxmlformats.org/officeDocument/2006/relationships/image" Target="../media/image113.emf"/><Relationship Id="rId35" Type="http://schemas.openxmlformats.org/officeDocument/2006/relationships/image" Target="../media/image118.emf"/><Relationship Id="rId43" Type="http://schemas.openxmlformats.org/officeDocument/2006/relationships/image" Target="../media/image126.png"/><Relationship Id="rId48" Type="http://schemas.openxmlformats.org/officeDocument/2006/relationships/image" Target="../media/image131.emf"/><Relationship Id="rId56" Type="http://schemas.openxmlformats.org/officeDocument/2006/relationships/image" Target="../media/image139.png"/><Relationship Id="rId64" Type="http://schemas.openxmlformats.org/officeDocument/2006/relationships/image" Target="../media/image147.png"/><Relationship Id="rId69" Type="http://schemas.openxmlformats.org/officeDocument/2006/relationships/image" Target="../media/image152.png"/><Relationship Id="rId77" Type="http://schemas.openxmlformats.org/officeDocument/2006/relationships/image" Target="../media/image160.emf"/><Relationship Id="rId8" Type="http://schemas.openxmlformats.org/officeDocument/2006/relationships/image" Target="../media/image91.emf"/><Relationship Id="rId51" Type="http://schemas.openxmlformats.org/officeDocument/2006/relationships/image" Target="../media/image134.png"/><Relationship Id="rId72" Type="http://schemas.openxmlformats.org/officeDocument/2006/relationships/image" Target="../media/image155.png"/><Relationship Id="rId80" Type="http://schemas.openxmlformats.org/officeDocument/2006/relationships/image" Target="../media/image163.png"/><Relationship Id="rId3" Type="http://schemas.openxmlformats.org/officeDocument/2006/relationships/image" Target="../media/image86.emf"/><Relationship Id="rId12" Type="http://schemas.openxmlformats.org/officeDocument/2006/relationships/image" Target="../media/image95.emf"/><Relationship Id="rId17" Type="http://schemas.openxmlformats.org/officeDocument/2006/relationships/image" Target="../media/image100.emf"/><Relationship Id="rId25" Type="http://schemas.openxmlformats.org/officeDocument/2006/relationships/image" Target="../media/image108.emf"/><Relationship Id="rId33" Type="http://schemas.openxmlformats.org/officeDocument/2006/relationships/image" Target="../media/image116.emf"/><Relationship Id="rId38" Type="http://schemas.openxmlformats.org/officeDocument/2006/relationships/image" Target="../media/image121.emf"/><Relationship Id="rId46" Type="http://schemas.openxmlformats.org/officeDocument/2006/relationships/image" Target="../media/image129.png"/><Relationship Id="rId59" Type="http://schemas.openxmlformats.org/officeDocument/2006/relationships/image" Target="../media/image142.png"/><Relationship Id="rId67" Type="http://schemas.openxmlformats.org/officeDocument/2006/relationships/image" Target="../media/image150.png"/><Relationship Id="rId20" Type="http://schemas.openxmlformats.org/officeDocument/2006/relationships/image" Target="../media/image103.emf"/><Relationship Id="rId41" Type="http://schemas.openxmlformats.org/officeDocument/2006/relationships/image" Target="../media/image124.emf"/><Relationship Id="rId54" Type="http://schemas.openxmlformats.org/officeDocument/2006/relationships/image" Target="../media/image137.emf"/><Relationship Id="rId62" Type="http://schemas.openxmlformats.org/officeDocument/2006/relationships/image" Target="../media/image145.png"/><Relationship Id="rId70" Type="http://schemas.openxmlformats.org/officeDocument/2006/relationships/image" Target="../media/image153.png"/><Relationship Id="rId75" Type="http://schemas.openxmlformats.org/officeDocument/2006/relationships/image" Target="../media/image158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89.emf"/><Relationship Id="rId15" Type="http://schemas.openxmlformats.org/officeDocument/2006/relationships/image" Target="../media/image98.emf"/><Relationship Id="rId23" Type="http://schemas.openxmlformats.org/officeDocument/2006/relationships/image" Target="../media/image106.emf"/><Relationship Id="rId28" Type="http://schemas.openxmlformats.org/officeDocument/2006/relationships/image" Target="../media/image111.emf"/><Relationship Id="rId36" Type="http://schemas.openxmlformats.org/officeDocument/2006/relationships/image" Target="../media/image119.emf"/><Relationship Id="rId49" Type="http://schemas.openxmlformats.org/officeDocument/2006/relationships/image" Target="../media/image132.png"/><Relationship Id="rId57" Type="http://schemas.openxmlformats.org/officeDocument/2006/relationships/image" Target="../media/image140.png"/><Relationship Id="rId10" Type="http://schemas.openxmlformats.org/officeDocument/2006/relationships/image" Target="../media/image93.emf"/><Relationship Id="rId31" Type="http://schemas.openxmlformats.org/officeDocument/2006/relationships/image" Target="../media/image114.png"/><Relationship Id="rId44" Type="http://schemas.openxmlformats.org/officeDocument/2006/relationships/image" Target="../media/image127.png"/><Relationship Id="rId52" Type="http://schemas.openxmlformats.org/officeDocument/2006/relationships/image" Target="../media/image135.emf"/><Relationship Id="rId60" Type="http://schemas.openxmlformats.org/officeDocument/2006/relationships/image" Target="../media/image143.png"/><Relationship Id="rId65" Type="http://schemas.openxmlformats.org/officeDocument/2006/relationships/image" Target="../media/image148.emf"/><Relationship Id="rId73" Type="http://schemas.openxmlformats.org/officeDocument/2006/relationships/image" Target="../media/image156.png"/><Relationship Id="rId78" Type="http://schemas.openxmlformats.org/officeDocument/2006/relationships/image" Target="../media/image161.png"/><Relationship Id="rId4" Type="http://schemas.openxmlformats.org/officeDocument/2006/relationships/image" Target="../media/image87.emf"/><Relationship Id="rId9" Type="http://schemas.openxmlformats.org/officeDocument/2006/relationships/image" Target="../media/image92.png"/><Relationship Id="rId13" Type="http://schemas.openxmlformats.org/officeDocument/2006/relationships/image" Target="../media/image96.emf"/><Relationship Id="rId18" Type="http://schemas.openxmlformats.org/officeDocument/2006/relationships/image" Target="../media/image101.emf"/><Relationship Id="rId39" Type="http://schemas.openxmlformats.org/officeDocument/2006/relationships/image" Target="../media/image122.png"/><Relationship Id="rId34" Type="http://schemas.openxmlformats.org/officeDocument/2006/relationships/image" Target="../media/image117.emf"/><Relationship Id="rId50" Type="http://schemas.openxmlformats.org/officeDocument/2006/relationships/image" Target="../media/image133.png"/><Relationship Id="rId55" Type="http://schemas.openxmlformats.org/officeDocument/2006/relationships/image" Target="../media/image138.png"/><Relationship Id="rId76" Type="http://schemas.openxmlformats.org/officeDocument/2006/relationships/image" Target="../media/image159.emf"/><Relationship Id="rId7" Type="http://schemas.openxmlformats.org/officeDocument/2006/relationships/image" Target="../media/image90.emf"/><Relationship Id="rId71" Type="http://schemas.openxmlformats.org/officeDocument/2006/relationships/image" Target="../media/image154.png"/><Relationship Id="rId2" Type="http://schemas.openxmlformats.org/officeDocument/2006/relationships/notesSlide" Target="../notesSlides/notesSlide22.xml"/><Relationship Id="rId29" Type="http://schemas.openxmlformats.org/officeDocument/2006/relationships/image" Target="../media/image112.em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png"/><Relationship Id="rId3" Type="http://schemas.openxmlformats.org/officeDocument/2006/relationships/image" Target="../media/image164.jpeg"/><Relationship Id="rId7" Type="http://schemas.openxmlformats.org/officeDocument/2006/relationships/image" Target="../media/image16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7.jpeg"/><Relationship Id="rId5" Type="http://schemas.openxmlformats.org/officeDocument/2006/relationships/image" Target="../media/image166.png"/><Relationship Id="rId10" Type="http://schemas.openxmlformats.org/officeDocument/2006/relationships/image" Target="../media/image171.jpeg"/><Relationship Id="rId4" Type="http://schemas.openxmlformats.org/officeDocument/2006/relationships/image" Target="../media/image165.png"/><Relationship Id="rId9" Type="http://schemas.openxmlformats.org/officeDocument/2006/relationships/image" Target="../media/image17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73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7" Type="http://schemas.openxmlformats.org/officeDocument/2006/relationships/image" Target="../media/image177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1.xml"/><Relationship Id="rId6" Type="http://schemas.microsoft.com/office/2007/relationships/hdphoto" Target="../media/hdphoto2.wdp"/><Relationship Id="rId5" Type="http://schemas.openxmlformats.org/officeDocument/2006/relationships/image" Target="../media/image176.png"/><Relationship Id="rId4" Type="http://schemas.microsoft.com/office/2007/relationships/hdphoto" Target="../media/hdphoto1.wdp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jpg"/><Relationship Id="rId2" Type="http://schemas.openxmlformats.org/officeDocument/2006/relationships/image" Target="../media/image178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g"/><Relationship Id="rId13" Type="http://schemas.openxmlformats.org/officeDocument/2006/relationships/image" Target="../media/image20.jpg"/><Relationship Id="rId3" Type="http://schemas.openxmlformats.org/officeDocument/2006/relationships/image" Target="../media/image10.jpg"/><Relationship Id="rId7" Type="http://schemas.openxmlformats.org/officeDocument/2006/relationships/image" Target="../media/image14.jpg"/><Relationship Id="rId12" Type="http://schemas.openxmlformats.org/officeDocument/2006/relationships/image" Target="../media/image19.jp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jpg"/><Relationship Id="rId11" Type="http://schemas.openxmlformats.org/officeDocument/2006/relationships/image" Target="../media/image18.jpg"/><Relationship Id="rId5" Type="http://schemas.openxmlformats.org/officeDocument/2006/relationships/image" Target="../media/image12.jpg"/><Relationship Id="rId10" Type="http://schemas.openxmlformats.org/officeDocument/2006/relationships/image" Target="../media/image17.jpg"/><Relationship Id="rId4" Type="http://schemas.openxmlformats.org/officeDocument/2006/relationships/image" Target="../media/image11.jpg"/><Relationship Id="rId9" Type="http://schemas.openxmlformats.org/officeDocument/2006/relationships/image" Target="../media/image16.jpg"/><Relationship Id="rId14" Type="http://schemas.openxmlformats.org/officeDocument/2006/relationships/image" Target="../media/image21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4.png"/><Relationship Id="rId4" Type="http://schemas.openxmlformats.org/officeDocument/2006/relationships/oleObject" Target="../embeddings/oleObject1.bin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1" name="Text Box 3"/>
          <p:cNvSpPr txBox="1">
            <a:spLocks noChangeArrowheads="1"/>
          </p:cNvSpPr>
          <p:nvPr/>
        </p:nvSpPr>
        <p:spPr bwMode="auto">
          <a:xfrm>
            <a:off x="0" y="457200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GB" sz="4800" b="0" i="1" dirty="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Helvetica" pitchFamily="-128" charset="0"/>
              </a:rPr>
              <a:t>Welcome to </a:t>
            </a:r>
          </a:p>
          <a:p>
            <a:pPr>
              <a:defRPr/>
            </a:pPr>
            <a:r>
              <a:rPr lang="en-GB" sz="4800" i="1" u="sng" dirty="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Helvetica" pitchFamily="-128" charset="0"/>
              </a:rPr>
              <a:t>CERN</a:t>
            </a:r>
          </a:p>
          <a:p>
            <a:pPr>
              <a:defRPr/>
            </a:pPr>
            <a:r>
              <a:rPr lang="en-GB" sz="2400" i="1" dirty="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Helvetica" pitchFamily="-128" charset="0"/>
              </a:rPr>
              <a:t>The European Organization for Nuclear Research</a:t>
            </a:r>
            <a:endParaRPr lang="en-US" sz="2400" i="1" dirty="0">
              <a:solidFill>
                <a:srgbClr val="FF0A16"/>
              </a:solidFill>
              <a:latin typeface="Helvetica" pitchFamily="-128" charset="0"/>
            </a:endParaRPr>
          </a:p>
          <a:p>
            <a:pPr>
              <a:defRPr/>
            </a:pPr>
            <a:endParaRPr lang="en-US" sz="2400" dirty="0">
              <a:solidFill>
                <a:srgbClr val="FFFC3A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Helvetica" pitchFamily="-128" charset="0"/>
            </a:endParaRPr>
          </a:p>
        </p:txBody>
      </p:sp>
      <p:sp>
        <p:nvSpPr>
          <p:cNvPr id="73732" name="Text Box 4"/>
          <p:cNvSpPr txBox="1">
            <a:spLocks noChangeArrowheads="1"/>
          </p:cNvSpPr>
          <p:nvPr/>
        </p:nvSpPr>
        <p:spPr bwMode="auto">
          <a:xfrm>
            <a:off x="250825" y="3290888"/>
            <a:ext cx="3798888" cy="646112"/>
          </a:xfrm>
          <a:prstGeom prst="rect">
            <a:avLst/>
          </a:prstGeom>
          <a:gradFill rotWithShape="1">
            <a:gsLst>
              <a:gs pos="0">
                <a:schemeClr val="accent6">
                  <a:lumMod val="75000"/>
                  <a:alpha val="50000"/>
                </a:schemeClr>
              </a:gs>
              <a:gs pos="100000">
                <a:schemeClr val="hlink">
                  <a:gamma/>
                  <a:tint val="90980"/>
                  <a:invGamma/>
                  <a:alpha val="47000"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3600" dirty="0">
                <a:solidFill>
                  <a:srgbClr val="FFFFFF"/>
                </a:solidFill>
              </a:rPr>
              <a:t>Basic Research</a:t>
            </a:r>
          </a:p>
        </p:txBody>
      </p:sp>
      <p:sp>
        <p:nvSpPr>
          <p:cNvPr id="73733" name="Text Box 5"/>
          <p:cNvSpPr txBox="1">
            <a:spLocks noChangeArrowheads="1"/>
          </p:cNvSpPr>
          <p:nvPr/>
        </p:nvSpPr>
        <p:spPr bwMode="auto">
          <a:xfrm>
            <a:off x="2051050" y="5019677"/>
            <a:ext cx="3721100" cy="646331"/>
          </a:xfrm>
          <a:prstGeom prst="rect">
            <a:avLst/>
          </a:prstGeom>
          <a:gradFill>
            <a:gsLst>
              <a:gs pos="0">
                <a:schemeClr val="accent6">
                  <a:lumMod val="75000"/>
                  <a:alpha val="50000"/>
                </a:schemeClr>
              </a:gs>
              <a:gs pos="100000">
                <a:schemeClr val="hlink">
                  <a:gamma/>
                  <a:tint val="90980"/>
                  <a:invGamma/>
                  <a:alpha val="47000"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3600" dirty="0">
                <a:solidFill>
                  <a:srgbClr val="FFFFFF"/>
                </a:solidFill>
              </a:rPr>
              <a:t>Education</a:t>
            </a:r>
          </a:p>
        </p:txBody>
      </p:sp>
      <p:sp>
        <p:nvSpPr>
          <p:cNvPr id="73734" name="Text Box 6"/>
          <p:cNvSpPr txBox="1">
            <a:spLocks noChangeArrowheads="1"/>
          </p:cNvSpPr>
          <p:nvPr/>
        </p:nvSpPr>
        <p:spPr bwMode="auto">
          <a:xfrm>
            <a:off x="5462590" y="3698875"/>
            <a:ext cx="2954337" cy="641350"/>
          </a:xfrm>
          <a:prstGeom prst="rect">
            <a:avLst/>
          </a:prstGeom>
          <a:gradFill rotWithShape="1">
            <a:gsLst>
              <a:gs pos="0">
                <a:schemeClr val="accent6">
                  <a:lumMod val="75000"/>
                  <a:alpha val="50000"/>
                </a:schemeClr>
              </a:gs>
              <a:gs pos="100000">
                <a:schemeClr val="hlink">
                  <a:gamma/>
                  <a:tint val="90980"/>
                  <a:invGamma/>
                  <a:alpha val="47000"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3600" dirty="0">
                <a:solidFill>
                  <a:srgbClr val="FFFFFF"/>
                </a:solidFill>
              </a:rPr>
              <a:t>Technology</a:t>
            </a:r>
          </a:p>
        </p:txBody>
      </p:sp>
      <p:sp>
        <p:nvSpPr>
          <p:cNvPr id="73735" name="Text Box 7"/>
          <p:cNvSpPr txBox="1">
            <a:spLocks noChangeArrowheads="1"/>
          </p:cNvSpPr>
          <p:nvPr/>
        </p:nvSpPr>
        <p:spPr bwMode="auto">
          <a:xfrm>
            <a:off x="5724525" y="5956302"/>
            <a:ext cx="3240088" cy="646331"/>
          </a:xfrm>
          <a:prstGeom prst="rect">
            <a:avLst/>
          </a:prstGeom>
          <a:gradFill rotWithShape="1">
            <a:gsLst>
              <a:gs pos="0">
                <a:schemeClr val="accent6">
                  <a:lumMod val="75000"/>
                  <a:alpha val="50000"/>
                </a:schemeClr>
              </a:gs>
              <a:gs pos="100000">
                <a:schemeClr val="hlink">
                  <a:gamma/>
                  <a:tint val="90980"/>
                  <a:invGamma/>
                  <a:alpha val="47000"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3600" dirty="0">
                <a:solidFill>
                  <a:srgbClr val="FFFFFF"/>
                </a:solidFill>
              </a:rPr>
              <a:t>Cooperation</a:t>
            </a:r>
          </a:p>
        </p:txBody>
      </p:sp>
      <p:sp>
        <p:nvSpPr>
          <p:cNvPr id="6152" name="Text Box 8"/>
          <p:cNvSpPr txBox="1">
            <a:spLocks noChangeArrowheads="1"/>
          </p:cNvSpPr>
          <p:nvPr/>
        </p:nvSpPr>
        <p:spPr bwMode="auto">
          <a:xfrm>
            <a:off x="395288" y="1628775"/>
            <a:ext cx="84248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fr-FR" altLang="en-US" sz="3600" dirty="0">
                <a:solidFill>
                  <a:srgbClr val="EAEB04"/>
                </a:solidFill>
              </a:rPr>
              <a:t> </a:t>
            </a:r>
            <a:endParaRPr kumimoji="0" lang="en-GB" altLang="en-US" sz="3600" dirty="0">
              <a:solidFill>
                <a:srgbClr val="EAEB04"/>
              </a:solidFill>
            </a:endParaRPr>
          </a:p>
        </p:txBody>
      </p:sp>
      <p:pic>
        <p:nvPicPr>
          <p:cNvPr id="6153" name="Picture 9" descr="CERN log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0"/>
            <a:ext cx="9144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4" name="TextBox 9"/>
          <p:cNvSpPr txBox="1">
            <a:spLocks noChangeArrowheads="1"/>
          </p:cNvSpPr>
          <p:nvPr/>
        </p:nvSpPr>
        <p:spPr bwMode="auto">
          <a:xfrm>
            <a:off x="392115" y="6302377"/>
            <a:ext cx="2917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da-DK" altLang="en-US" sz="1400">
                <a:solidFill>
                  <a:srgbClr val="33CCFF"/>
                </a:solidFill>
              </a:rPr>
              <a:t>Lars V. Jørgensen - CERN</a:t>
            </a:r>
            <a:endParaRPr kumimoji="0" lang="en-GB" altLang="en-US" sz="1400" dirty="0">
              <a:solidFill>
                <a:srgbClr val="33CCFF"/>
              </a:solidFill>
            </a:endParaRPr>
          </a:p>
        </p:txBody>
      </p:sp>
    </p:spTree>
  </p:cSld>
  <p:clrMapOvr>
    <a:masterClrMapping/>
  </p:clrMapOvr>
  <p:transition spd="med">
    <p:cover dir="r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7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7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7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3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3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7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7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2" grpId="0" animBg="1"/>
      <p:bldP spid="73733" grpId="0" animBg="1"/>
      <p:bldP spid="73734" grpId="0" animBg="1"/>
      <p:bldP spid="7373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FF0C183-B2D6-409D-A7B9-071186B2056C}" type="slidenum">
              <a:rPr lang="en-US"/>
              <a:pPr>
                <a:defRPr/>
              </a:pPr>
              <a:t>10</a:t>
            </a:fld>
            <a:endParaRPr lang="en-US"/>
          </a:p>
        </p:txBody>
      </p:sp>
      <p:sp>
        <p:nvSpPr>
          <p:cNvPr id="686083" name="Rectangle 3"/>
          <p:cNvSpPr>
            <a:spLocks noGrp="1" noChangeArrowheads="1"/>
          </p:cNvSpPr>
          <p:nvPr>
            <p:ph type="title"/>
          </p:nvPr>
        </p:nvSpPr>
        <p:spPr>
          <a:xfrm>
            <a:off x="1371600" y="0"/>
            <a:ext cx="7105650" cy="762000"/>
          </a:xfrm>
        </p:spPr>
        <p:txBody>
          <a:bodyPr/>
          <a:lstStyle/>
          <a:p>
            <a:pPr>
              <a:defRPr/>
            </a:pPr>
            <a:r>
              <a:rPr lang="en-US" dirty="0"/>
              <a:t>Details ..</a:t>
            </a:r>
          </a:p>
        </p:txBody>
      </p:sp>
      <p:pic>
        <p:nvPicPr>
          <p:cNvPr id="15364" name="Picture 4" descr="matt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0940" y="998538"/>
            <a:ext cx="7229475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/>
        </p:nvSpPr>
        <p:spPr bwMode="auto">
          <a:xfrm>
            <a:off x="2078133" y="2427288"/>
            <a:ext cx="76816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 dirty="0">
                <a:solidFill>
                  <a:schemeClr val="tx1"/>
                </a:solidFill>
                <a:latin typeface="Comic Sans MS" pitchFamily="66" charset="0"/>
              </a:rPr>
              <a:t>10</a:t>
            </a:r>
            <a:r>
              <a:rPr kumimoji="0" lang="en-US" altLang="en-US" sz="1800" b="0" baseline="30000" dirty="0">
                <a:solidFill>
                  <a:schemeClr val="tx1"/>
                </a:solidFill>
                <a:latin typeface="Comic Sans MS" pitchFamily="66" charset="0"/>
              </a:rPr>
              <a:t>-3</a:t>
            </a:r>
            <a:r>
              <a:rPr kumimoji="0" lang="en-US" altLang="en-US" sz="1800" b="0" dirty="0">
                <a:solidFill>
                  <a:schemeClr val="tx1"/>
                </a:solidFill>
                <a:latin typeface="Comic Sans MS" pitchFamily="66" charset="0"/>
              </a:rPr>
              <a:t>m</a:t>
            </a:r>
          </a:p>
        </p:txBody>
      </p:sp>
      <p:sp>
        <p:nvSpPr>
          <p:cNvPr id="15366" name="Text Box 6"/>
          <p:cNvSpPr txBox="1">
            <a:spLocks noChangeArrowheads="1"/>
          </p:cNvSpPr>
          <p:nvPr/>
        </p:nvSpPr>
        <p:spPr bwMode="auto">
          <a:xfrm>
            <a:off x="3100388" y="2427288"/>
            <a:ext cx="76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10</a:t>
            </a:r>
            <a:r>
              <a:rPr kumimoji="0" lang="en-US" altLang="en-US" sz="1800" b="0" baseline="30000">
                <a:solidFill>
                  <a:schemeClr val="tx1"/>
                </a:solidFill>
                <a:latin typeface="Comic Sans MS" pitchFamily="66" charset="0"/>
              </a:rPr>
              <a:t>-6</a:t>
            </a: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m</a:t>
            </a:r>
          </a:p>
        </p:txBody>
      </p:sp>
      <p:sp>
        <p:nvSpPr>
          <p:cNvPr id="15367" name="Text Box 7"/>
          <p:cNvSpPr txBox="1">
            <a:spLocks noChangeArrowheads="1"/>
          </p:cNvSpPr>
          <p:nvPr/>
        </p:nvSpPr>
        <p:spPr bwMode="auto">
          <a:xfrm>
            <a:off x="4114800" y="2427288"/>
            <a:ext cx="76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10</a:t>
            </a:r>
            <a:r>
              <a:rPr kumimoji="0" lang="en-US" altLang="en-US" sz="1800" b="0" baseline="30000">
                <a:solidFill>
                  <a:schemeClr val="tx1"/>
                </a:solidFill>
                <a:latin typeface="Comic Sans MS" pitchFamily="66" charset="0"/>
              </a:rPr>
              <a:t>-9</a:t>
            </a: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m</a:t>
            </a:r>
          </a:p>
        </p:txBody>
      </p:sp>
      <p:sp>
        <p:nvSpPr>
          <p:cNvPr id="15368" name="Text Box 8"/>
          <p:cNvSpPr txBox="1">
            <a:spLocks noChangeArrowheads="1"/>
          </p:cNvSpPr>
          <p:nvPr/>
        </p:nvSpPr>
        <p:spPr bwMode="auto">
          <a:xfrm>
            <a:off x="5073652" y="2427288"/>
            <a:ext cx="8302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10</a:t>
            </a:r>
            <a:r>
              <a:rPr kumimoji="0" lang="en-US" altLang="en-US" sz="1800" b="0" baseline="30000">
                <a:solidFill>
                  <a:schemeClr val="tx1"/>
                </a:solidFill>
                <a:latin typeface="Comic Sans MS" pitchFamily="66" charset="0"/>
              </a:rPr>
              <a:t>-12</a:t>
            </a: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m</a:t>
            </a:r>
          </a:p>
        </p:txBody>
      </p:sp>
      <p:sp>
        <p:nvSpPr>
          <p:cNvPr id="15369" name="Text Box 9"/>
          <p:cNvSpPr txBox="1">
            <a:spLocks noChangeArrowheads="1"/>
          </p:cNvSpPr>
          <p:nvPr/>
        </p:nvSpPr>
        <p:spPr bwMode="auto">
          <a:xfrm>
            <a:off x="6173788" y="2427288"/>
            <a:ext cx="830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10</a:t>
            </a:r>
            <a:r>
              <a:rPr kumimoji="0" lang="en-US" altLang="en-US" sz="1800" b="0" baseline="30000">
                <a:solidFill>
                  <a:schemeClr val="tx1"/>
                </a:solidFill>
                <a:latin typeface="Comic Sans MS" pitchFamily="66" charset="0"/>
              </a:rPr>
              <a:t>-15</a:t>
            </a: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m</a:t>
            </a:r>
          </a:p>
        </p:txBody>
      </p:sp>
      <p:sp>
        <p:nvSpPr>
          <p:cNvPr id="15370" name="Text Box 10"/>
          <p:cNvSpPr txBox="1">
            <a:spLocks noChangeArrowheads="1"/>
          </p:cNvSpPr>
          <p:nvPr/>
        </p:nvSpPr>
        <p:spPr bwMode="auto">
          <a:xfrm>
            <a:off x="7164388" y="2427288"/>
            <a:ext cx="830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10</a:t>
            </a:r>
            <a:r>
              <a:rPr kumimoji="0" lang="en-US" altLang="en-US" sz="1800" b="0" baseline="30000">
                <a:solidFill>
                  <a:schemeClr val="tx1"/>
                </a:solidFill>
                <a:latin typeface="Comic Sans MS" pitchFamily="66" charset="0"/>
              </a:rPr>
              <a:t>-18</a:t>
            </a:r>
            <a:r>
              <a:rPr kumimoji="0" lang="en-US" altLang="en-US" sz="1800" b="0">
                <a:solidFill>
                  <a:schemeClr val="tx1"/>
                </a:solidFill>
                <a:latin typeface="Comic Sans MS" pitchFamily="66" charset="0"/>
              </a:rPr>
              <a:t>m</a:t>
            </a: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1452565" y="3517900"/>
            <a:ext cx="2409825" cy="2605088"/>
            <a:chOff x="915" y="2216"/>
            <a:chExt cx="1518" cy="1641"/>
          </a:xfrm>
        </p:grpSpPr>
        <p:pic>
          <p:nvPicPr>
            <p:cNvPr id="15376" name="Picture 12" descr="microscop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" y="2447"/>
              <a:ext cx="1518" cy="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7" name="Text Box 13"/>
            <p:cNvSpPr txBox="1">
              <a:spLocks noChangeArrowheads="1"/>
            </p:cNvSpPr>
            <p:nvPr/>
          </p:nvSpPr>
          <p:spPr bwMode="auto">
            <a:xfrm>
              <a:off x="1152" y="2216"/>
              <a:ext cx="126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800" b="0" dirty="0">
                  <a:solidFill>
                    <a:srgbClr val="0066FF"/>
                  </a:solidFill>
                  <a:latin typeface="Comic Sans MS" pitchFamily="66" charset="0"/>
                </a:rPr>
                <a:t>Light microscope</a:t>
              </a: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3997327" y="2994025"/>
            <a:ext cx="2697163" cy="3289300"/>
            <a:chOff x="2518" y="1886"/>
            <a:chExt cx="1699" cy="2072"/>
          </a:xfrm>
        </p:grpSpPr>
        <p:pic>
          <p:nvPicPr>
            <p:cNvPr id="15374" name="Picture 15" descr="electronmicroscope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8" y="2117"/>
              <a:ext cx="1618" cy="1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5" name="Text Box 16"/>
            <p:cNvSpPr txBox="1">
              <a:spLocks noChangeArrowheads="1"/>
            </p:cNvSpPr>
            <p:nvPr/>
          </p:nvSpPr>
          <p:spPr bwMode="auto">
            <a:xfrm>
              <a:off x="2727" y="1886"/>
              <a:ext cx="149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800" b="0" dirty="0">
                  <a:solidFill>
                    <a:srgbClr val="0066FF"/>
                  </a:solidFill>
                  <a:latin typeface="Comic Sans MS" pitchFamily="66" charset="0"/>
                </a:rPr>
                <a:t>Electron microscope</a:t>
              </a:r>
              <a:endParaRPr kumimoji="0" lang="en-US" altLang="en-US" sz="1800" b="0" dirty="0">
                <a:solidFill>
                  <a:schemeClr val="tx1"/>
                </a:solidFill>
                <a:latin typeface="Comic Sans MS" pitchFamily="66" charset="0"/>
              </a:endParaRPr>
            </a:p>
          </p:txBody>
        </p:sp>
      </p:grpSp>
      <p:sp>
        <p:nvSpPr>
          <p:cNvPr id="15373" name="Text Box 16"/>
          <p:cNvSpPr txBox="1">
            <a:spLocks noChangeArrowheads="1"/>
          </p:cNvSpPr>
          <p:nvPr/>
        </p:nvSpPr>
        <p:spPr bwMode="auto">
          <a:xfrm>
            <a:off x="6804027" y="3989390"/>
            <a:ext cx="703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>
                <a:solidFill>
                  <a:srgbClr val="0066FF"/>
                </a:solidFill>
                <a:latin typeface="Comic Sans MS" pitchFamily="66" charset="0"/>
              </a:rPr>
              <a:t>DNA</a:t>
            </a:r>
            <a:endParaRPr kumimoji="0" lang="en-US" altLang="en-US" sz="1800" b="0">
              <a:solidFill>
                <a:schemeClr val="tx1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429AEE7-45C3-4B90-80D4-24980B197D11}" type="slidenum">
              <a:rPr lang="en-US"/>
              <a:pPr>
                <a:defRPr/>
              </a:pPr>
              <a:t>11</a:t>
            </a:fld>
            <a:endParaRPr lang="en-US"/>
          </a:p>
        </p:txBody>
      </p:sp>
      <p:sp>
        <p:nvSpPr>
          <p:cNvPr id="687107" name="Rectangle 3"/>
          <p:cNvSpPr>
            <a:spLocks noGrp="1" noChangeArrowheads="1"/>
          </p:cNvSpPr>
          <p:nvPr>
            <p:ph type="title"/>
          </p:nvPr>
        </p:nvSpPr>
        <p:spPr>
          <a:xfrm>
            <a:off x="1371600" y="0"/>
            <a:ext cx="7105650" cy="762000"/>
          </a:xfrm>
        </p:spPr>
        <p:txBody>
          <a:bodyPr/>
          <a:lstStyle/>
          <a:p>
            <a:pPr>
              <a:defRPr/>
            </a:pPr>
            <a:r>
              <a:rPr lang="en-US" dirty="0"/>
              <a:t>Accelerators</a:t>
            </a:r>
          </a:p>
        </p:txBody>
      </p:sp>
      <p:sp>
        <p:nvSpPr>
          <p:cNvPr id="16388" name="Text Box 5"/>
          <p:cNvSpPr txBox="1">
            <a:spLocks noChangeArrowheads="1"/>
          </p:cNvSpPr>
          <p:nvPr/>
        </p:nvSpPr>
        <p:spPr bwMode="auto">
          <a:xfrm>
            <a:off x="696915" y="938215"/>
            <a:ext cx="3417887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LHC consists of: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 Magnets (bending, focusing),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 Vacuum-system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 RF cavities, Detectors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 Instruments ….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 sz="1800" b="0" dirty="0">
              <a:solidFill>
                <a:srgbClr val="0066FF"/>
              </a:solidFill>
              <a:latin typeface="Comic Sans MS" pitchFamily="66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Magnet-current = N * Energy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LHC Top-energy -&gt; 13000A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  -&gt; super-conducting cables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    dimensions!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 sz="1800" b="0" dirty="0">
              <a:solidFill>
                <a:srgbClr val="0066FF"/>
              </a:solidFill>
              <a:latin typeface="Comic Sans MS" pitchFamily="66" charset="0"/>
            </a:endParaRPr>
          </a:p>
        </p:txBody>
      </p:sp>
      <p:pic>
        <p:nvPicPr>
          <p:cNvPr id="13" name="Picture 10" descr="LHCtunnel200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8490" y="925513"/>
            <a:ext cx="4059237" cy="3008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0" name="Picture 1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040" y="4054477"/>
            <a:ext cx="8186737" cy="240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11"/>
          <p:cNvSpPr>
            <a:spLocks noChangeArrowheads="1"/>
          </p:cNvSpPr>
          <p:nvPr/>
        </p:nvSpPr>
        <p:spPr bwMode="auto">
          <a:xfrm>
            <a:off x="-125413" y="-354013"/>
            <a:ext cx="9269413" cy="7223126"/>
          </a:xfrm>
          <a:prstGeom prst="rect">
            <a:avLst/>
          </a:prstGeom>
          <a:solidFill>
            <a:srgbClr val="002060"/>
          </a:solidFill>
          <a:ln w="12700" algn="ctr">
            <a:solidFill>
              <a:srgbClr val="99CCFF"/>
            </a:solidFill>
            <a:round/>
            <a:headEnd/>
            <a:tailEnd/>
          </a:ln>
        </p:spPr>
        <p:txBody>
          <a:bodyPr wrap="none" anchor="ctr"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GB" altLang="en-US">
              <a:solidFill>
                <a:schemeClr val="bg1"/>
              </a:solidFill>
            </a:endParaRPr>
          </a:p>
        </p:txBody>
      </p:sp>
      <p:grpSp>
        <p:nvGrpSpPr>
          <p:cNvPr id="18435" name="Group 62"/>
          <p:cNvGrpSpPr>
            <a:grpSpLocks/>
          </p:cNvGrpSpPr>
          <p:nvPr/>
        </p:nvGrpSpPr>
        <p:grpSpPr bwMode="auto">
          <a:xfrm>
            <a:off x="1065215" y="23813"/>
            <a:ext cx="7953375" cy="5137150"/>
            <a:chOff x="671" y="362"/>
            <a:chExt cx="5010" cy="3236"/>
          </a:xfrm>
        </p:grpSpPr>
        <p:pic>
          <p:nvPicPr>
            <p:cNvPr id="18465" name="Picture 62" descr="Picture 1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" y="445"/>
              <a:ext cx="4657" cy="3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66" name="Group 59"/>
            <p:cNvGrpSpPr>
              <a:grpSpLocks/>
            </p:cNvGrpSpPr>
            <p:nvPr/>
          </p:nvGrpSpPr>
          <p:grpSpPr bwMode="auto">
            <a:xfrm>
              <a:off x="895" y="362"/>
              <a:ext cx="1565" cy="763"/>
              <a:chOff x="895" y="362"/>
              <a:chExt cx="1565" cy="763"/>
            </a:xfrm>
          </p:grpSpPr>
          <p:sp>
            <p:nvSpPr>
              <p:cNvPr id="18478" name="Line 67"/>
              <p:cNvSpPr>
                <a:spLocks noChangeShapeType="1"/>
              </p:cNvSpPr>
              <p:nvPr/>
            </p:nvSpPr>
            <p:spPr bwMode="auto">
              <a:xfrm rot="21300000" flipV="1">
                <a:off x="1664" y="954"/>
                <a:ext cx="139" cy="46"/>
              </a:xfrm>
              <a:prstGeom prst="line">
                <a:avLst/>
              </a:prstGeom>
              <a:noFill/>
              <a:ln w="19050">
                <a:solidFill>
                  <a:srgbClr val="FFC8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479" name="Line 68"/>
              <p:cNvSpPr>
                <a:spLocks noChangeShapeType="1"/>
              </p:cNvSpPr>
              <p:nvPr/>
            </p:nvSpPr>
            <p:spPr bwMode="auto">
              <a:xfrm rot="21420000" flipV="1">
                <a:off x="895" y="554"/>
                <a:ext cx="144" cy="48"/>
              </a:xfrm>
              <a:prstGeom prst="line">
                <a:avLst/>
              </a:prstGeom>
              <a:noFill/>
              <a:ln w="19050">
                <a:solidFill>
                  <a:srgbClr val="FFC8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831" name="Rectangle 72"/>
              <p:cNvSpPr>
                <a:spLocks noChangeArrowheads="1"/>
              </p:cNvSpPr>
              <p:nvPr/>
            </p:nvSpPr>
            <p:spPr bwMode="auto">
              <a:xfrm>
                <a:off x="2013" y="912"/>
                <a:ext cx="447" cy="2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de-DE" sz="1600" dirty="0">
                    <a:solidFill>
                      <a:srgbClr val="FFC8B4"/>
                    </a:solidFill>
                    <a:effectLst>
                      <a:outerShdw blurRad="50800" dist="38100" dir="2700000">
                        <a:srgbClr val="000000"/>
                      </a:outerShdw>
                    </a:effectLst>
                  </a:rPr>
                  <a:t>Atom</a:t>
                </a:r>
              </a:p>
            </p:txBody>
          </p:sp>
          <p:sp>
            <p:nvSpPr>
              <p:cNvPr id="33832" name="Rectangle 73"/>
              <p:cNvSpPr>
                <a:spLocks noChangeArrowheads="1"/>
              </p:cNvSpPr>
              <p:nvPr/>
            </p:nvSpPr>
            <p:spPr bwMode="auto">
              <a:xfrm>
                <a:off x="1774" y="790"/>
                <a:ext cx="532" cy="2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de-DE" sz="1600" dirty="0">
                    <a:solidFill>
                      <a:srgbClr val="FFC8B4"/>
                    </a:solidFill>
                    <a:effectLst>
                      <a:outerShdw blurRad="50800" dist="38100" dir="2700000">
                        <a:srgbClr val="000000"/>
                      </a:outerShdw>
                    </a:effectLst>
                  </a:rPr>
                  <a:t>Proton</a:t>
                </a:r>
              </a:p>
            </p:txBody>
          </p:sp>
          <p:sp>
            <p:nvSpPr>
              <p:cNvPr id="33833" name="Rectangle 74"/>
              <p:cNvSpPr>
                <a:spLocks noChangeArrowheads="1"/>
              </p:cNvSpPr>
              <p:nvPr/>
            </p:nvSpPr>
            <p:spPr bwMode="auto">
              <a:xfrm>
                <a:off x="950" y="362"/>
                <a:ext cx="683" cy="2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de-DE" sz="1600" dirty="0">
                    <a:solidFill>
                      <a:srgbClr val="FFC8B4"/>
                    </a:solidFill>
                    <a:effectLst>
                      <a:outerShdw blurRad="50800" dist="38100" dir="2700000">
                        <a:srgbClr val="000000"/>
                      </a:outerShdw>
                    </a:effectLst>
                  </a:rPr>
                  <a:t>Big Bang</a:t>
                </a:r>
              </a:p>
            </p:txBody>
          </p:sp>
          <p:sp>
            <p:nvSpPr>
              <p:cNvPr id="18483" name="Line 79"/>
              <p:cNvSpPr>
                <a:spLocks noChangeShapeType="1"/>
              </p:cNvSpPr>
              <p:nvPr/>
            </p:nvSpPr>
            <p:spPr bwMode="auto">
              <a:xfrm rot="21180000" flipV="1">
                <a:off x="1880" y="1056"/>
                <a:ext cx="139" cy="46"/>
              </a:xfrm>
              <a:prstGeom prst="line">
                <a:avLst/>
              </a:prstGeom>
              <a:noFill/>
              <a:ln w="19050">
                <a:solidFill>
                  <a:srgbClr val="FFC8B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grpSp>
          <p:nvGrpSpPr>
            <p:cNvPr id="18467" name="Group 61"/>
            <p:cNvGrpSpPr>
              <a:grpSpLocks/>
            </p:cNvGrpSpPr>
            <p:nvPr/>
          </p:nvGrpSpPr>
          <p:grpSpPr bwMode="auto">
            <a:xfrm>
              <a:off x="2899" y="1296"/>
              <a:ext cx="2782" cy="2246"/>
              <a:chOff x="2899" y="1296"/>
              <a:chExt cx="2782" cy="2246"/>
            </a:xfrm>
          </p:grpSpPr>
          <p:sp>
            <p:nvSpPr>
              <p:cNvPr id="18468" name="Line 63"/>
              <p:cNvSpPr>
                <a:spLocks noChangeShapeType="1"/>
              </p:cNvSpPr>
              <p:nvPr/>
            </p:nvSpPr>
            <p:spPr bwMode="auto">
              <a:xfrm rot="21360000" flipV="1">
                <a:off x="4337" y="2238"/>
                <a:ext cx="240" cy="96"/>
              </a:xfrm>
              <a:prstGeom prst="line">
                <a:avLst/>
              </a:prstGeom>
              <a:noFill/>
              <a:ln w="19050">
                <a:solidFill>
                  <a:srgbClr val="CCFF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469" name="Line 64"/>
              <p:cNvSpPr>
                <a:spLocks noChangeShapeType="1"/>
              </p:cNvSpPr>
              <p:nvPr/>
            </p:nvSpPr>
            <p:spPr bwMode="auto">
              <a:xfrm flipV="1">
                <a:off x="3373" y="1764"/>
                <a:ext cx="192" cy="96"/>
              </a:xfrm>
              <a:prstGeom prst="line">
                <a:avLst/>
              </a:prstGeom>
              <a:noFill/>
              <a:ln w="19050">
                <a:solidFill>
                  <a:srgbClr val="CCFF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470" name="Line 65"/>
              <p:cNvSpPr>
                <a:spLocks noChangeShapeType="1"/>
              </p:cNvSpPr>
              <p:nvPr/>
            </p:nvSpPr>
            <p:spPr bwMode="auto">
              <a:xfrm flipV="1">
                <a:off x="2899" y="1520"/>
                <a:ext cx="192" cy="96"/>
              </a:xfrm>
              <a:prstGeom prst="line">
                <a:avLst/>
              </a:prstGeom>
              <a:noFill/>
              <a:ln w="19050">
                <a:solidFill>
                  <a:srgbClr val="CCFF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471" name="Line 69"/>
              <p:cNvSpPr>
                <a:spLocks noChangeShapeType="1"/>
              </p:cNvSpPr>
              <p:nvPr/>
            </p:nvSpPr>
            <p:spPr bwMode="auto">
              <a:xfrm>
                <a:off x="4913" y="2446"/>
                <a:ext cx="624" cy="0"/>
              </a:xfrm>
              <a:prstGeom prst="line">
                <a:avLst/>
              </a:prstGeom>
              <a:noFill/>
              <a:ln w="19050">
                <a:solidFill>
                  <a:srgbClr val="CCFF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472" name="Line 70"/>
              <p:cNvSpPr>
                <a:spLocks noChangeShapeType="1"/>
              </p:cNvSpPr>
              <p:nvPr/>
            </p:nvSpPr>
            <p:spPr bwMode="auto">
              <a:xfrm rot="5400000">
                <a:off x="4973" y="2762"/>
                <a:ext cx="624" cy="0"/>
              </a:xfrm>
              <a:prstGeom prst="line">
                <a:avLst/>
              </a:prstGeom>
              <a:noFill/>
              <a:ln w="19050">
                <a:solidFill>
                  <a:srgbClr val="CCFF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824" name="Rectangle 75"/>
              <p:cNvSpPr>
                <a:spLocks noChangeArrowheads="1"/>
              </p:cNvSpPr>
              <p:nvPr/>
            </p:nvSpPr>
            <p:spPr bwMode="auto">
              <a:xfrm>
                <a:off x="2962" y="1296"/>
                <a:ext cx="1072" cy="2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GB" sz="1600" dirty="0">
                    <a:solidFill>
                      <a:srgbClr val="CCFFCC"/>
                    </a:solidFill>
                    <a:effectLst>
                      <a:outerShdw blurRad="50800" dist="38100" dir="2700000">
                        <a:srgbClr val="000000"/>
                      </a:outerShdw>
                    </a:effectLst>
                  </a:rPr>
                  <a:t>Radius of Earth</a:t>
                </a:r>
                <a:endParaRPr lang="de-DE" sz="1600" dirty="0">
                  <a:solidFill>
                    <a:srgbClr val="CCFFCC"/>
                  </a:solidFill>
                  <a:effectLst>
                    <a:outerShdw blurRad="50800" dist="38100" dir="2700000">
                      <a:srgbClr val="000000"/>
                    </a:outerShdw>
                  </a:effectLst>
                </a:endParaRPr>
              </a:p>
            </p:txBody>
          </p:sp>
          <p:sp>
            <p:nvSpPr>
              <p:cNvPr id="33825" name="Rectangle 76"/>
              <p:cNvSpPr>
                <a:spLocks noChangeArrowheads="1"/>
              </p:cNvSpPr>
              <p:nvPr/>
            </p:nvSpPr>
            <p:spPr bwMode="auto">
              <a:xfrm>
                <a:off x="4407" y="2047"/>
                <a:ext cx="1274" cy="1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en-GB" sz="1600" dirty="0">
                    <a:solidFill>
                      <a:srgbClr val="CCFFCC"/>
                    </a:solidFill>
                    <a:effectLst>
                      <a:outerShdw blurRad="50800" dist="38100" dir="2700000">
                        <a:srgbClr val="000000"/>
                      </a:outerShdw>
                    </a:effectLst>
                  </a:rPr>
                  <a:t>Radius of Galaxies</a:t>
                </a:r>
                <a:endParaRPr lang="de-DE" sz="1600" dirty="0">
                  <a:solidFill>
                    <a:srgbClr val="CCFFCC"/>
                  </a:solidFill>
                  <a:effectLst>
                    <a:outerShdw blurRad="50800" dist="38100" dir="2700000">
                      <a:srgbClr val="000000"/>
                    </a:outerShdw>
                  </a:effectLst>
                </a:endParaRPr>
              </a:p>
            </p:txBody>
          </p:sp>
          <p:sp>
            <p:nvSpPr>
              <p:cNvPr id="33826" name="Rectangle 77"/>
              <p:cNvSpPr>
                <a:spLocks noChangeArrowheads="1"/>
              </p:cNvSpPr>
              <p:nvPr/>
            </p:nvSpPr>
            <p:spPr bwMode="auto">
              <a:xfrm>
                <a:off x="3429" y="1536"/>
                <a:ext cx="885" cy="2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GB" sz="1600" dirty="0">
                    <a:solidFill>
                      <a:srgbClr val="CCFFCC"/>
                    </a:solidFill>
                    <a:effectLst>
                      <a:outerShdw blurRad="50800" dist="38100" dir="2700000">
                        <a:srgbClr val="000000"/>
                      </a:outerShdw>
                    </a:effectLst>
                  </a:rPr>
                  <a:t>Earth to Sun</a:t>
                </a:r>
              </a:p>
            </p:txBody>
          </p:sp>
          <p:sp>
            <p:nvSpPr>
              <p:cNvPr id="33827" name="Rectangle 78"/>
              <p:cNvSpPr>
                <a:spLocks noChangeArrowheads="1"/>
              </p:cNvSpPr>
              <p:nvPr/>
            </p:nvSpPr>
            <p:spPr bwMode="auto">
              <a:xfrm>
                <a:off x="4898" y="2287"/>
                <a:ext cx="662" cy="1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en-GB" sz="1600" dirty="0">
                    <a:solidFill>
                      <a:srgbClr val="CCFFCC"/>
                    </a:solidFill>
                    <a:effectLst>
                      <a:outerShdw blurRad="50800" dist="38100" dir="2700000">
                        <a:srgbClr val="000000">
                          <a:alpha val="94000"/>
                        </a:srgbClr>
                      </a:outerShdw>
                    </a:effectLst>
                  </a:rPr>
                  <a:t>Universe</a:t>
                </a:r>
              </a:p>
            </p:txBody>
          </p:sp>
          <p:sp>
            <p:nvSpPr>
              <p:cNvPr id="33828" name="Rectangle 42"/>
              <p:cNvSpPr>
                <a:spLocks noChangeArrowheads="1"/>
              </p:cNvSpPr>
              <p:nvPr/>
            </p:nvSpPr>
            <p:spPr bwMode="auto">
              <a:xfrm rot="19742175">
                <a:off x="5128" y="3360"/>
                <a:ext cx="303" cy="1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de-DE" sz="1600" dirty="0">
                    <a:solidFill>
                      <a:srgbClr val="CCFFCC"/>
                    </a:solidFill>
                    <a:effectLst>
                      <a:outerShdw blurRad="50800" dist="38100" dir="2700000">
                        <a:srgbClr val="000000"/>
                      </a:outerShdw>
                    </a:effectLst>
                  </a:rPr>
                  <a:t>cm</a:t>
                </a:r>
              </a:p>
            </p:txBody>
          </p:sp>
        </p:grpSp>
      </p:grpSp>
      <p:grpSp>
        <p:nvGrpSpPr>
          <p:cNvPr id="5" name="Group 62"/>
          <p:cNvGrpSpPr>
            <a:grpSpLocks/>
          </p:cNvGrpSpPr>
          <p:nvPr/>
        </p:nvGrpSpPr>
        <p:grpSpPr bwMode="auto">
          <a:xfrm>
            <a:off x="5754691" y="4138613"/>
            <a:ext cx="2170113" cy="2019300"/>
            <a:chOff x="3997" y="2976"/>
            <a:chExt cx="1367" cy="1272"/>
          </a:xfrm>
        </p:grpSpPr>
        <p:grpSp>
          <p:nvGrpSpPr>
            <p:cNvPr id="18455" name="Group 47"/>
            <p:cNvGrpSpPr>
              <a:grpSpLocks/>
            </p:cNvGrpSpPr>
            <p:nvPr/>
          </p:nvGrpSpPr>
          <p:grpSpPr bwMode="auto">
            <a:xfrm>
              <a:off x="4128" y="2976"/>
              <a:ext cx="604" cy="578"/>
              <a:chOff x="3744" y="3408"/>
              <a:chExt cx="604" cy="578"/>
            </a:xfrm>
          </p:grpSpPr>
          <p:pic>
            <p:nvPicPr>
              <p:cNvPr id="66" name="Picture 48"/>
              <p:cNvPicPr>
                <a:picLocks noChangeAspect="1"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3744" y="3408"/>
                <a:ext cx="604" cy="5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50800" dist="38100" dir="2700000">
                  <a:srgbClr val="000000"/>
                </a:outerShdw>
              </a:effectLst>
            </p:spPr>
          </p:pic>
          <p:sp>
            <p:nvSpPr>
              <p:cNvPr id="67" name="Text Box 49"/>
              <p:cNvSpPr txBox="1">
                <a:spLocks noChangeArrowheads="1"/>
              </p:cNvSpPr>
              <p:nvPr/>
            </p:nvSpPr>
            <p:spPr bwMode="auto">
              <a:xfrm>
                <a:off x="3828" y="3792"/>
                <a:ext cx="498" cy="1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de-CH" sz="1400" dirty="0">
                    <a:effectLst>
                      <a:outerShdw blurRad="50800" dist="38100" dir="2700000">
                        <a:srgbClr val="000000"/>
                      </a:outerShdw>
                    </a:effectLst>
                    <a:latin typeface="Arial"/>
                    <a:cs typeface="Arial"/>
                  </a:rPr>
                  <a:t>Hubble</a:t>
                </a:r>
              </a:p>
            </p:txBody>
          </p:sp>
        </p:grpSp>
        <p:pic>
          <p:nvPicPr>
            <p:cNvPr id="18456" name="Picture 51" descr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2" y="3337"/>
              <a:ext cx="558" cy="503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Text Box 52"/>
            <p:cNvSpPr txBox="1">
              <a:spLocks noChangeArrowheads="1"/>
            </p:cNvSpPr>
            <p:nvPr/>
          </p:nvSpPr>
          <p:spPr bwMode="auto">
            <a:xfrm>
              <a:off x="4922" y="3312"/>
              <a:ext cx="442" cy="1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  <a:defRPr/>
              </a:pPr>
              <a:r>
                <a:rPr lang="de-CH" sz="1400" dirty="0">
                  <a:effectLst>
                    <a:outerShdw blurRad="50800" dist="38100" dir="2700000">
                      <a:srgbClr val="000000"/>
                    </a:outerShdw>
                  </a:effectLst>
                  <a:latin typeface="Arial"/>
                  <a:cs typeface="Arial"/>
                </a:rPr>
                <a:t>ALMA</a:t>
              </a:r>
            </a:p>
          </p:txBody>
        </p:sp>
        <p:grpSp>
          <p:nvGrpSpPr>
            <p:cNvPr id="18458" name="Group 53"/>
            <p:cNvGrpSpPr>
              <a:grpSpLocks/>
            </p:cNvGrpSpPr>
            <p:nvPr/>
          </p:nvGrpSpPr>
          <p:grpSpPr bwMode="auto">
            <a:xfrm>
              <a:off x="4740" y="3864"/>
              <a:ext cx="624" cy="384"/>
              <a:chOff x="4128" y="3933"/>
              <a:chExt cx="576" cy="343"/>
            </a:xfrm>
          </p:grpSpPr>
          <p:pic>
            <p:nvPicPr>
              <p:cNvPr id="64" name="Picture 54" descr="Picture 3"/>
              <p:cNvPicPr>
                <a:picLocks noChangeAspect="1"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4176" y="3933"/>
                <a:ext cx="528" cy="3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50800" dist="38100" dir="2700000">
                  <a:srgbClr val="000000"/>
                </a:outerShdw>
              </a:effectLst>
            </p:spPr>
          </p:pic>
          <p:sp>
            <p:nvSpPr>
              <p:cNvPr id="65" name="Text Box 55"/>
              <p:cNvSpPr txBox="1">
                <a:spLocks noChangeArrowheads="1"/>
              </p:cNvSpPr>
              <p:nvPr/>
            </p:nvSpPr>
            <p:spPr bwMode="auto">
              <a:xfrm>
                <a:off x="4128" y="4099"/>
                <a:ext cx="297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de-CH" sz="1400" dirty="0">
                    <a:effectLst>
                      <a:outerShdw blurRad="50800" dist="38100" dir="2700000">
                        <a:srgbClr val="000000"/>
                      </a:outerShdw>
                    </a:effectLst>
                    <a:latin typeface="Arial"/>
                    <a:cs typeface="Arial"/>
                  </a:rPr>
                  <a:t>VLT</a:t>
                </a:r>
              </a:p>
            </p:txBody>
          </p:sp>
        </p:grpSp>
        <p:pic>
          <p:nvPicPr>
            <p:cNvPr id="62" name="Picture 57" descr="Picture 9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 rot="5400000">
              <a:off x="4071" y="3485"/>
              <a:ext cx="571" cy="720"/>
            </a:xfrm>
            <a:prstGeom prst="rect">
              <a:avLst/>
            </a:prstGeom>
            <a:noFill/>
            <a:effectLst>
              <a:outerShdw blurRad="63500" dist="38099" dir="2700000" algn="ctr" rotWithShape="0">
                <a:srgbClr val="000000"/>
              </a:outerShdw>
            </a:effectLst>
          </p:spPr>
        </p:pic>
        <p:sp>
          <p:nvSpPr>
            <p:cNvPr id="63" name="Text Box 52"/>
            <p:cNvSpPr txBox="1">
              <a:spLocks noChangeArrowheads="1"/>
            </p:cNvSpPr>
            <p:nvPr/>
          </p:nvSpPr>
          <p:spPr bwMode="auto">
            <a:xfrm>
              <a:off x="4029" y="3984"/>
              <a:ext cx="368" cy="1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  <a:defRPr/>
              </a:pPr>
              <a:r>
                <a:rPr lang="de-CH" sz="1400" dirty="0">
                  <a:effectLst>
                    <a:outerShdw blurRad="50800" dist="38100" dir="2700000">
                      <a:srgbClr val="000000"/>
                    </a:outerShdw>
                  </a:effectLst>
                  <a:latin typeface="Arial"/>
                  <a:cs typeface="Arial"/>
                </a:rPr>
                <a:t>AMS</a:t>
              </a:r>
            </a:p>
          </p:txBody>
        </p:sp>
      </p:grpSp>
      <p:pic>
        <p:nvPicPr>
          <p:cNvPr id="28694" name="Picture 22" descr="sriimg20040301_4754942_0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934200" y="679450"/>
            <a:ext cx="1905000" cy="139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7"/>
              </a:schemeClr>
            </a:outerShdw>
          </a:effectLst>
        </p:spPr>
      </p:pic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323850" y="4322765"/>
            <a:ext cx="5638800" cy="1935231"/>
            <a:chOff x="323528" y="4832350"/>
            <a:chExt cx="5638800" cy="1935086"/>
          </a:xfrm>
        </p:grpSpPr>
        <p:sp>
          <p:nvSpPr>
            <p:cNvPr id="46" name="Rectangle 41"/>
            <p:cNvSpPr>
              <a:spLocks noChangeArrowheads="1"/>
            </p:cNvSpPr>
            <p:nvPr/>
          </p:nvSpPr>
          <p:spPr bwMode="auto">
            <a:xfrm>
              <a:off x="323528" y="5480001"/>
              <a:ext cx="5638800" cy="12874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defRPr/>
              </a:pPr>
              <a:r>
                <a:rPr lang="en-GB" sz="1800" dirty="0">
                  <a:solidFill>
                    <a:schemeClr val="accent1"/>
                  </a:solidFill>
                  <a:effectLst>
                    <a:outerShdw blurRad="50800" dist="38100" dir="2700000">
                      <a:schemeClr val="tx1"/>
                    </a:outerShdw>
                  </a:effectLst>
                  <a:latin typeface="Arial" pitchFamily="-111" charset="0"/>
                  <a:ea typeface="ＭＳ Ｐゴシック" pitchFamily="-111" charset="-128"/>
                  <a:cs typeface="ＭＳ Ｐゴシック" pitchFamily="-111" charset="-128"/>
                </a:rPr>
                <a:t>Understand the laws of physics in the very first moments after the Big Bang</a:t>
              </a:r>
            </a:p>
            <a:p>
              <a:pPr>
                <a:lnSpc>
                  <a:spcPct val="110000"/>
                </a:lnSpc>
                <a:defRPr/>
              </a:pPr>
              <a:r>
                <a:rPr lang="en-GB" sz="1800" dirty="0">
                  <a:solidFill>
                    <a:schemeClr val="accent1"/>
                  </a:solidFill>
                  <a:effectLst>
                    <a:outerShdw blurRad="50800" dist="38100" dir="2700000">
                      <a:schemeClr val="tx1"/>
                    </a:outerShdw>
                  </a:effectLst>
                  <a:latin typeface="Arial" pitchFamily="-111" charset="0"/>
                  <a:ea typeface="ＭＳ Ｐゴシック" pitchFamily="-111" charset="-128"/>
                  <a:cs typeface="ＭＳ Ｐゴシック" pitchFamily="-111" charset="-128"/>
                </a:rPr>
                <a:t>    greater symbiosis between Particle Physics,</a:t>
              </a:r>
            </a:p>
            <a:p>
              <a:pPr>
                <a:lnSpc>
                  <a:spcPct val="110000"/>
                </a:lnSpc>
                <a:buFont typeface="Monotype Sorts" pitchFamily="-111" charset="2"/>
                <a:buNone/>
                <a:defRPr/>
              </a:pPr>
              <a:r>
                <a:rPr lang="en-GB" sz="1800" dirty="0">
                  <a:solidFill>
                    <a:schemeClr val="accent1"/>
                  </a:solidFill>
                  <a:effectLst>
                    <a:outerShdw blurRad="50800" dist="38100" dir="2700000">
                      <a:schemeClr val="tx1"/>
                    </a:outerShdw>
                  </a:effectLst>
                  <a:latin typeface="Arial" pitchFamily="-111" charset="0"/>
                  <a:ea typeface="ＭＳ Ｐゴシック" pitchFamily="-111" charset="-128"/>
                  <a:cs typeface="ＭＳ Ｐゴシック" pitchFamily="-111" charset="-128"/>
                </a:rPr>
                <a:t>    Astrophysics and Cosmology</a:t>
              </a:r>
              <a:endParaRPr lang="de-DE" sz="1800" dirty="0">
                <a:solidFill>
                  <a:schemeClr val="accent1"/>
                </a:solidFill>
                <a:effectLst>
                  <a:outerShdw blurRad="50800" dist="38100" dir="2700000">
                    <a:schemeClr val="tx1"/>
                  </a:outerShdw>
                </a:effectLst>
                <a:latin typeface="Arial" pitchFamily="-111" charset="0"/>
                <a:ea typeface="ＭＳ Ｐゴシック" pitchFamily="-111" charset="-128"/>
                <a:cs typeface="ＭＳ Ｐゴシック" pitchFamily="-111" charset="-128"/>
              </a:endParaRPr>
            </a:p>
          </p:txBody>
        </p:sp>
        <p:sp>
          <p:nvSpPr>
            <p:cNvPr id="18454" name="AutoShape 42"/>
            <p:cNvSpPr>
              <a:spLocks noChangeArrowheads="1"/>
            </p:cNvSpPr>
            <p:nvPr/>
          </p:nvSpPr>
          <p:spPr bwMode="auto">
            <a:xfrm rot="5400000">
              <a:off x="1058863" y="4916487"/>
              <a:ext cx="654050" cy="485775"/>
            </a:xfrm>
            <a:custGeom>
              <a:avLst/>
              <a:gdLst>
                <a:gd name="T0" fmla="*/ 2147483647 w 21600"/>
                <a:gd name="T1" fmla="*/ 0 h 21600"/>
                <a:gd name="T2" fmla="*/ 0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3375 w 21600"/>
                <a:gd name="T13" fmla="*/ 5400 h 21600"/>
                <a:gd name="T14" fmla="*/ 18900 w 21600"/>
                <a:gd name="T15" fmla="*/ 162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gradFill rotWithShape="0">
              <a:gsLst>
                <a:gs pos="0">
                  <a:srgbClr val="3A62AB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GB"/>
            </a:p>
          </p:txBody>
        </p:sp>
      </p:grpSp>
      <p:grpSp>
        <p:nvGrpSpPr>
          <p:cNvPr id="10" name="Group 52"/>
          <p:cNvGrpSpPr>
            <a:grpSpLocks/>
          </p:cNvGrpSpPr>
          <p:nvPr/>
        </p:nvGrpSpPr>
        <p:grpSpPr bwMode="auto">
          <a:xfrm>
            <a:off x="2514600" y="328613"/>
            <a:ext cx="4495800" cy="4572000"/>
            <a:chOff x="2514600" y="914400"/>
            <a:chExt cx="4495800" cy="4572000"/>
          </a:xfrm>
        </p:grpSpPr>
        <p:pic>
          <p:nvPicPr>
            <p:cNvPr id="28725" name="Picture 53"/>
            <p:cNvPicPr>
              <a:picLocks noChangeAspect="1" noChangeArrowheads="1"/>
            </p:cNvPicPr>
            <p:nvPr/>
          </p:nvPicPr>
          <p:blipFill>
            <a:blip r:embed="rId9">
              <a:lum bright="-12000" contrast="2000"/>
            </a:blip>
            <a:srcRect/>
            <a:stretch>
              <a:fillRect/>
            </a:stretch>
          </p:blipFill>
          <p:spPr bwMode="auto">
            <a:xfrm>
              <a:off x="4305300" y="914400"/>
              <a:ext cx="2705100" cy="457200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1600" dir="2700000" algn="ctr" rotWithShape="0">
                <a:schemeClr val="tx1">
                  <a:alpha val="74997"/>
                </a:schemeClr>
              </a:outerShdw>
            </a:effectLst>
          </p:spPr>
        </p:pic>
        <p:sp>
          <p:nvSpPr>
            <p:cNvPr id="12338" name="Line 54"/>
            <p:cNvSpPr>
              <a:spLocks noChangeShapeType="1"/>
            </p:cNvSpPr>
            <p:nvPr/>
          </p:nvSpPr>
          <p:spPr bwMode="auto">
            <a:xfrm flipH="1" flipV="1">
              <a:off x="3484563" y="2274887"/>
              <a:ext cx="796925" cy="3184525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prstDash val="dash"/>
              <a:round/>
              <a:headEnd/>
              <a:tailEnd/>
            </a:ln>
            <a:effectLst>
              <a:outerShdw blurRad="63500" dist="38099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339" name="Line 55"/>
            <p:cNvSpPr>
              <a:spLocks noChangeShapeType="1"/>
            </p:cNvSpPr>
            <p:nvPr/>
          </p:nvSpPr>
          <p:spPr bwMode="auto">
            <a:xfrm flipV="1">
              <a:off x="2514600" y="914400"/>
              <a:ext cx="1752600" cy="579437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prstDash val="dash"/>
              <a:round/>
              <a:headEnd/>
              <a:tailEnd/>
            </a:ln>
            <a:effectLst>
              <a:outerShdw blurRad="63500" dist="38099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228601" y="1576388"/>
            <a:ext cx="3119438" cy="2511424"/>
            <a:chOff x="228601" y="2085975"/>
            <a:chExt cx="3119438" cy="2511425"/>
          </a:xfrm>
        </p:grpSpPr>
        <p:grpSp>
          <p:nvGrpSpPr>
            <p:cNvPr id="18442" name="Group 91"/>
            <p:cNvGrpSpPr>
              <a:grpSpLocks/>
            </p:cNvGrpSpPr>
            <p:nvPr/>
          </p:nvGrpSpPr>
          <p:grpSpPr bwMode="auto">
            <a:xfrm>
              <a:off x="228601" y="2085975"/>
              <a:ext cx="3119438" cy="2511425"/>
              <a:chOff x="144" y="1314"/>
              <a:chExt cx="1965" cy="1582"/>
            </a:xfrm>
          </p:grpSpPr>
          <p:sp>
            <p:nvSpPr>
              <p:cNvPr id="33807" name="Line 45"/>
              <p:cNvSpPr>
                <a:spLocks noChangeShapeType="1"/>
              </p:cNvSpPr>
              <p:nvPr/>
            </p:nvSpPr>
            <p:spPr bwMode="auto">
              <a:xfrm>
                <a:off x="1494" y="1314"/>
                <a:ext cx="0" cy="144"/>
              </a:xfrm>
              <a:prstGeom prst="line">
                <a:avLst/>
              </a:prstGeom>
              <a:noFill/>
              <a:ln w="19050">
                <a:solidFill>
                  <a:srgbClr val="7AA5BF"/>
                </a:solidFill>
                <a:round/>
                <a:headEnd/>
                <a:tailEnd/>
              </a:ln>
              <a:effectLst>
                <a:outerShdw blurRad="50800" dist="38100" dir="2700000">
                  <a:srgbClr val="000000"/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3808" name="Line 46"/>
              <p:cNvSpPr>
                <a:spLocks noChangeShapeType="1"/>
              </p:cNvSpPr>
              <p:nvPr/>
            </p:nvSpPr>
            <p:spPr bwMode="auto">
              <a:xfrm>
                <a:off x="692" y="1466"/>
                <a:ext cx="0" cy="336"/>
              </a:xfrm>
              <a:prstGeom prst="line">
                <a:avLst/>
              </a:prstGeom>
              <a:noFill/>
              <a:ln w="19050">
                <a:solidFill>
                  <a:srgbClr val="7AA5BF"/>
                </a:solidFill>
                <a:round/>
                <a:headEnd/>
                <a:tailEnd type="triangle" w="med" len="med"/>
              </a:ln>
              <a:effectLst>
                <a:outerShdw blurRad="50800" dist="38100" dir="2700000">
                  <a:srgbClr val="000000"/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3809" name="Line 48"/>
              <p:cNvSpPr>
                <a:spLocks noChangeShapeType="1"/>
              </p:cNvSpPr>
              <p:nvPr/>
            </p:nvSpPr>
            <p:spPr bwMode="auto">
              <a:xfrm>
                <a:off x="684" y="1463"/>
                <a:ext cx="816" cy="0"/>
              </a:xfrm>
              <a:prstGeom prst="line">
                <a:avLst/>
              </a:prstGeom>
              <a:noFill/>
              <a:ln w="19050">
                <a:solidFill>
                  <a:srgbClr val="7AA5BF"/>
                </a:solidFill>
                <a:round/>
                <a:headEnd/>
                <a:tailEnd/>
              </a:ln>
              <a:effectLst>
                <a:outerShdw blurRad="50800" dist="38100" dir="2700000">
                  <a:srgbClr val="000000"/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8721" name="Rectangle 49"/>
              <p:cNvSpPr>
                <a:spLocks noChangeArrowheads="1"/>
              </p:cNvSpPr>
              <p:nvPr/>
            </p:nvSpPr>
            <p:spPr bwMode="auto">
              <a:xfrm>
                <a:off x="537" y="2761"/>
                <a:ext cx="682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>
                  <a:lnSpc>
                    <a:spcPct val="107000"/>
                  </a:lnSpc>
                  <a:defRPr/>
                </a:pPr>
                <a:r>
                  <a:rPr lang="en-GB" dirty="0">
                    <a:solidFill>
                      <a:srgbClr val="C7EEF0"/>
                    </a:solidFill>
                    <a:effectLst>
                      <a:outerShdw blurRad="50800" dist="38100" dir="2700000">
                        <a:srgbClr val="000000"/>
                      </a:outerShdw>
                    </a:effectLst>
                    <a:latin typeface="Arial" pitchFamily="-111" charset="0"/>
                    <a:ea typeface="ＭＳ Ｐゴシック" pitchFamily="-111" charset="-128"/>
                    <a:cs typeface="ＭＳ Ｐゴシック" pitchFamily="-111" charset="-128"/>
                  </a:rPr>
                  <a:t>Super-Microscope</a:t>
                </a:r>
                <a:endParaRPr lang="en-GB" sz="2000" dirty="0">
                  <a:solidFill>
                    <a:srgbClr val="3A62AB"/>
                  </a:solidFill>
                  <a:effectLst>
                    <a:outerShdw blurRad="50800" dist="38100" dir="2700000">
                      <a:srgbClr val="000000"/>
                    </a:outerShdw>
                  </a:effectLst>
                  <a:latin typeface="Arial" pitchFamily="-111" charset="0"/>
                  <a:ea typeface="ＭＳ Ｐゴシック" pitchFamily="-111" charset="-128"/>
                  <a:cs typeface="ＭＳ Ｐゴシック" pitchFamily="-111" charset="-128"/>
                </a:endParaRPr>
              </a:p>
            </p:txBody>
          </p:sp>
          <p:sp>
            <p:nvSpPr>
              <p:cNvPr id="33811" name="Text Box 50"/>
              <p:cNvSpPr txBox="1">
                <a:spLocks noChangeArrowheads="1"/>
              </p:cNvSpPr>
              <p:nvPr/>
            </p:nvSpPr>
            <p:spPr bwMode="auto">
              <a:xfrm>
                <a:off x="1627" y="2373"/>
                <a:ext cx="482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>
                  <a:lnSpc>
                    <a:spcPct val="90000"/>
                  </a:lnSpc>
                  <a:defRPr/>
                </a:pPr>
                <a:r>
                  <a:rPr lang="de-CH" sz="2200" dirty="0">
                    <a:solidFill>
                      <a:srgbClr val="C7EEF0"/>
                    </a:solidFill>
                    <a:effectLst>
                      <a:outerShdw blurRad="50800" dist="38100" dir="2700000">
                        <a:srgbClr val="000000"/>
                      </a:outerShdw>
                    </a:effectLst>
                  </a:rPr>
                  <a:t>LHC</a:t>
                </a:r>
              </a:p>
            </p:txBody>
          </p:sp>
          <p:pic>
            <p:nvPicPr>
              <p:cNvPr id="33812" name="Picture 7" descr="interconnect"/>
              <p:cNvPicPr>
                <a:picLocks noChangeAspect="1" noChangeArrowheads="1"/>
              </p:cNvPicPr>
              <p:nvPr/>
            </p:nvPicPr>
            <p:blipFill>
              <a:blip r:embed="rId10"/>
              <a:srcRect/>
              <a:stretch>
                <a:fillRect/>
              </a:stretch>
            </p:blipFill>
            <p:spPr bwMode="auto">
              <a:xfrm>
                <a:off x="144" y="1814"/>
                <a:ext cx="1488" cy="9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50800" dist="38100" dir="2700000">
                  <a:srgbClr val="000000"/>
                </a:outerShdw>
              </a:effectLst>
            </p:spPr>
          </p:pic>
        </p:grpSp>
        <p:pic>
          <p:nvPicPr>
            <p:cNvPr id="51" name="Picture 50" descr="cern_logo_1.png"/>
            <p:cNvPicPr>
              <a:picLocks noChangeAspect="1"/>
            </p:cNvPicPr>
            <p:nvPr/>
          </p:nvPicPr>
          <p:blipFill>
            <a:blip r:embed="rId11">
              <a:lum bright="100000" contrast="-100000"/>
            </a:blip>
            <a:stretch>
              <a:fillRect/>
            </a:stretch>
          </p:blipFill>
          <p:spPr>
            <a:xfrm>
              <a:off x="285750" y="2120900"/>
              <a:ext cx="685800" cy="673100"/>
            </a:xfrm>
            <a:prstGeom prst="rect">
              <a:avLst/>
            </a:prstGeom>
            <a:effectLst>
              <a:outerShdw blurRad="38100" dist="38100" dir="2700000" algn="tl" rotWithShape="0">
                <a:prstClr val="black"/>
              </a:outerShdw>
            </a:effectLst>
          </p:spPr>
        </p:pic>
      </p:grpSp>
      <p:pic>
        <p:nvPicPr>
          <p:cNvPr id="52" name="Picture 2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3382965" y="1682750"/>
            <a:ext cx="928687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38100" dist="38100" dir="2700000" algn="tl" rotWithShape="0">
              <a:prstClr val="black"/>
            </a:outerShdw>
          </a:effec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8D9E695-8DBB-4862-914B-547E00D326BA}" type="slidenum">
              <a:rPr lang="en-US"/>
              <a:pPr>
                <a:defRPr/>
              </a:pPr>
              <a:t>13</a:t>
            </a:fld>
            <a:endParaRPr lang="en-US"/>
          </a:p>
        </p:txBody>
      </p:sp>
      <p:sp>
        <p:nvSpPr>
          <p:cNvPr id="647185" name="Rectangle 17"/>
          <p:cNvSpPr>
            <a:spLocks noGrp="1" noChangeArrowheads="1"/>
          </p:cNvSpPr>
          <p:nvPr>
            <p:ph type="title"/>
          </p:nvPr>
        </p:nvSpPr>
        <p:spPr>
          <a:xfrm>
            <a:off x="1316038" y="142875"/>
            <a:ext cx="6381750" cy="617538"/>
          </a:xfrm>
        </p:spPr>
        <p:txBody>
          <a:bodyPr/>
          <a:lstStyle/>
          <a:p>
            <a:pPr>
              <a:defRPr/>
            </a:pPr>
            <a:r>
              <a:rPr lang="en-US" sz="3600" dirty="0"/>
              <a:t>What we (</a:t>
            </a:r>
            <a:r>
              <a:rPr lang="en-US" sz="3600" b="1" u="sng" dirty="0"/>
              <a:t>think</a:t>
            </a:r>
            <a:r>
              <a:rPr lang="en-US" sz="3600" dirty="0"/>
              <a:t>) we know</a:t>
            </a:r>
          </a:p>
        </p:txBody>
      </p:sp>
      <p:pic>
        <p:nvPicPr>
          <p:cNvPr id="19460" name="Picture 31" descr="BigBang_cone"/>
          <p:cNvPicPr>
            <a:picLocks noGrp="1" noChangeAspect="1" noChangeArrowheads="1"/>
          </p:cNvPicPr>
          <p:nvPr>
            <p:ph sz="half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561211" y="795340"/>
            <a:ext cx="3552825" cy="5576887"/>
          </a:xfrm>
          <a:noFill/>
        </p:spPr>
      </p:pic>
      <p:sp>
        <p:nvSpPr>
          <p:cNvPr id="19461" name="Text Box 15"/>
          <p:cNvSpPr txBox="1">
            <a:spLocks noChangeArrowheads="1"/>
          </p:cNvSpPr>
          <p:nvPr/>
        </p:nvSpPr>
        <p:spPr bwMode="auto">
          <a:xfrm>
            <a:off x="8086727" y="250825"/>
            <a:ext cx="6143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200">
                <a:solidFill>
                  <a:srgbClr val="DDDDDD"/>
                </a:solidFill>
              </a:rPr>
              <a:t>CERN</a:t>
            </a:r>
          </a:p>
        </p:txBody>
      </p:sp>
      <p:grpSp>
        <p:nvGrpSpPr>
          <p:cNvPr id="19462" name="Group 7"/>
          <p:cNvGrpSpPr>
            <a:grpSpLocks/>
          </p:cNvGrpSpPr>
          <p:nvPr/>
        </p:nvGrpSpPr>
        <p:grpSpPr bwMode="auto">
          <a:xfrm>
            <a:off x="8107363" y="119063"/>
            <a:ext cx="914400" cy="842962"/>
            <a:chOff x="1548" y="1302"/>
            <a:chExt cx="1242" cy="1134"/>
          </a:xfrm>
        </p:grpSpPr>
        <p:sp>
          <p:nvSpPr>
            <p:cNvPr id="19471" name="Oval 8"/>
            <p:cNvSpPr>
              <a:spLocks noChangeArrowheads="1"/>
            </p:cNvSpPr>
            <p:nvPr/>
          </p:nvSpPr>
          <p:spPr bwMode="auto">
            <a:xfrm>
              <a:off x="1548" y="1302"/>
              <a:ext cx="792" cy="738"/>
            </a:xfrm>
            <a:prstGeom prst="ellips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GB" altLang="en-US">
                <a:solidFill>
                  <a:schemeClr val="bg1"/>
                </a:solidFill>
              </a:endParaRPr>
            </a:p>
          </p:txBody>
        </p:sp>
        <p:sp>
          <p:nvSpPr>
            <p:cNvPr id="19472" name="Line 9"/>
            <p:cNvSpPr>
              <a:spLocks noChangeShapeType="1"/>
            </p:cNvSpPr>
            <p:nvPr/>
          </p:nvSpPr>
          <p:spPr bwMode="auto">
            <a:xfrm>
              <a:off x="1914" y="1302"/>
              <a:ext cx="876" cy="0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19473" name="Oval 10"/>
            <p:cNvSpPr>
              <a:spLocks noChangeArrowheads="1"/>
            </p:cNvSpPr>
            <p:nvPr/>
          </p:nvSpPr>
          <p:spPr bwMode="auto">
            <a:xfrm>
              <a:off x="1674" y="1362"/>
              <a:ext cx="1026" cy="984"/>
            </a:xfrm>
            <a:prstGeom prst="ellips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GB" altLang="en-US">
                <a:solidFill>
                  <a:schemeClr val="bg1"/>
                </a:solidFill>
              </a:endParaRPr>
            </a:p>
          </p:txBody>
        </p:sp>
        <p:sp>
          <p:nvSpPr>
            <p:cNvPr id="19474" name="Line 11"/>
            <p:cNvSpPr>
              <a:spLocks noChangeShapeType="1"/>
            </p:cNvSpPr>
            <p:nvPr/>
          </p:nvSpPr>
          <p:spPr bwMode="auto">
            <a:xfrm flipV="1">
              <a:off x="2694" y="1374"/>
              <a:ext cx="42" cy="546"/>
            </a:xfrm>
            <a:prstGeom prst="line">
              <a:avLst/>
            </a:prstGeom>
            <a:noFill/>
            <a:ln w="5715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19475" name="Line 12"/>
            <p:cNvSpPr>
              <a:spLocks noChangeShapeType="1"/>
            </p:cNvSpPr>
            <p:nvPr/>
          </p:nvSpPr>
          <p:spPr bwMode="auto">
            <a:xfrm>
              <a:off x="2310" y="1524"/>
              <a:ext cx="390" cy="906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19476" name="Line 13"/>
            <p:cNvSpPr>
              <a:spLocks noChangeShapeType="1"/>
            </p:cNvSpPr>
            <p:nvPr/>
          </p:nvSpPr>
          <p:spPr bwMode="auto">
            <a:xfrm flipH="1">
              <a:off x="1746" y="1878"/>
              <a:ext cx="528" cy="558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19477" name="Line 14"/>
            <p:cNvSpPr>
              <a:spLocks noChangeShapeType="1"/>
            </p:cNvSpPr>
            <p:nvPr/>
          </p:nvSpPr>
          <p:spPr bwMode="auto">
            <a:xfrm>
              <a:off x="1554" y="1734"/>
              <a:ext cx="72" cy="504"/>
            </a:xfrm>
            <a:prstGeom prst="line">
              <a:avLst/>
            </a:prstGeom>
            <a:noFill/>
            <a:ln w="76200">
              <a:solidFill>
                <a:srgbClr val="EAEAE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GB"/>
            </a:p>
          </p:txBody>
        </p:sp>
      </p:grpSp>
      <p:pic>
        <p:nvPicPr>
          <p:cNvPr id="19463" name="Picture 39" descr="BigBang_temp"/>
          <p:cNvPicPr>
            <a:picLocks noGrp="1" noChangeAspect="1" noChangeArrowheads="1"/>
          </p:cNvPicPr>
          <p:nvPr>
            <p:ph sz="half" idx="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19075" y="760413"/>
            <a:ext cx="1549400" cy="5434012"/>
          </a:xfrm>
          <a:noFill/>
        </p:spPr>
      </p:pic>
      <p:grpSp>
        <p:nvGrpSpPr>
          <p:cNvPr id="3" name="Group 48"/>
          <p:cNvGrpSpPr>
            <a:grpSpLocks/>
          </p:cNvGrpSpPr>
          <p:nvPr/>
        </p:nvGrpSpPr>
        <p:grpSpPr bwMode="auto">
          <a:xfrm>
            <a:off x="1362075" y="133352"/>
            <a:ext cx="6381750" cy="5408613"/>
            <a:chOff x="907" y="63"/>
            <a:chExt cx="4020" cy="3427"/>
          </a:xfrm>
        </p:grpSpPr>
        <p:sp>
          <p:nvSpPr>
            <p:cNvPr id="19465" name="Text Box 22"/>
            <p:cNvSpPr txBox="1">
              <a:spLocks noChangeArrowheads="1"/>
            </p:cNvSpPr>
            <p:nvPr/>
          </p:nvSpPr>
          <p:spPr bwMode="auto">
            <a:xfrm>
              <a:off x="1201" y="603"/>
              <a:ext cx="2768" cy="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 b="0" dirty="0">
                  <a:solidFill>
                    <a:srgbClr val="0099FF"/>
                  </a:solidFill>
                </a:rPr>
                <a:t>The Universe began as an extremely hot and thick soup of energy and particles.</a:t>
              </a:r>
            </a:p>
          </p:txBody>
        </p:sp>
        <p:sp>
          <p:nvSpPr>
            <p:cNvPr id="19466" name="Text Box 42"/>
            <p:cNvSpPr txBox="1">
              <a:spLocks noChangeArrowheads="1"/>
            </p:cNvSpPr>
            <p:nvPr/>
          </p:nvSpPr>
          <p:spPr bwMode="auto">
            <a:xfrm>
              <a:off x="1161" y="2003"/>
              <a:ext cx="2465" cy="1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 b="0" dirty="0">
                  <a:solidFill>
                    <a:srgbClr val="0099FF"/>
                  </a:solidFill>
                </a:rPr>
                <a:t>Protons, neutrons, etc. formed from the soup.</a:t>
              </a:r>
            </a:p>
          </p:txBody>
        </p:sp>
        <p:sp>
          <p:nvSpPr>
            <p:cNvPr id="19467" name="Text Box 43"/>
            <p:cNvSpPr txBox="1">
              <a:spLocks noChangeArrowheads="1"/>
            </p:cNvSpPr>
            <p:nvPr/>
          </p:nvSpPr>
          <p:spPr bwMode="auto">
            <a:xfrm>
              <a:off x="1177" y="2404"/>
              <a:ext cx="1745" cy="1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 b="0" dirty="0">
                  <a:solidFill>
                    <a:srgbClr val="0099FF"/>
                  </a:solidFill>
                </a:rPr>
                <a:t>The first light nuclei were formed</a:t>
              </a:r>
            </a:p>
          </p:txBody>
        </p:sp>
        <p:sp>
          <p:nvSpPr>
            <p:cNvPr id="19468" name="Text Box 44"/>
            <p:cNvSpPr txBox="1">
              <a:spLocks noChangeArrowheads="1"/>
            </p:cNvSpPr>
            <p:nvPr/>
          </p:nvSpPr>
          <p:spPr bwMode="auto">
            <a:xfrm>
              <a:off x="1183" y="2784"/>
              <a:ext cx="1094" cy="1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 b="0" dirty="0">
                  <a:solidFill>
                    <a:srgbClr val="0099FF"/>
                  </a:solidFill>
                </a:rPr>
                <a:t>Atoms were formed</a:t>
              </a:r>
            </a:p>
          </p:txBody>
        </p:sp>
        <p:sp>
          <p:nvSpPr>
            <p:cNvPr id="19469" name="Text Box 45"/>
            <p:cNvSpPr txBox="1">
              <a:spLocks noChangeArrowheads="1"/>
            </p:cNvSpPr>
            <p:nvPr/>
          </p:nvSpPr>
          <p:spPr bwMode="auto">
            <a:xfrm>
              <a:off x="1194" y="3295"/>
              <a:ext cx="2460" cy="1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 b="0" dirty="0">
                  <a:solidFill>
                    <a:srgbClr val="0099FF"/>
                  </a:solidFill>
                </a:rPr>
                <a:t>We think we know what 4% of the Universe is </a:t>
              </a:r>
            </a:p>
          </p:txBody>
        </p:sp>
        <p:sp>
          <p:nvSpPr>
            <p:cNvPr id="647214" name="Rectangle 46"/>
            <p:cNvSpPr>
              <a:spLocks noChangeArrowheads="1"/>
            </p:cNvSpPr>
            <p:nvPr/>
          </p:nvSpPr>
          <p:spPr bwMode="auto">
            <a:xfrm>
              <a:off x="907" y="63"/>
              <a:ext cx="4020" cy="3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anchor="b"/>
            <a:lstStyle/>
            <a:p>
              <a:pPr>
                <a:defRPr/>
              </a:pPr>
              <a:endParaRPr kumimoji="1" lang="en-US" sz="4000" b="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9C50AF8-EFB8-4563-90C0-C30B35B08B8E}" type="slidenum">
              <a:rPr lang="en-US"/>
              <a:pPr>
                <a:defRPr/>
              </a:pPr>
              <a:t>14</a:t>
            </a:fld>
            <a:endParaRPr lang="en-US"/>
          </a:p>
        </p:txBody>
      </p:sp>
      <p:sp>
        <p:nvSpPr>
          <p:cNvPr id="7147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What we don’t know !</a:t>
            </a:r>
          </a:p>
        </p:txBody>
      </p:sp>
      <p:pic>
        <p:nvPicPr>
          <p:cNvPr id="20484" name="Picture 4" descr="BigBang_con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065" y="795340"/>
            <a:ext cx="3552825" cy="557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5" name="Picture 5" descr="BigBang_temp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75" y="760413"/>
            <a:ext cx="1549400" cy="543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325563" y="90490"/>
            <a:ext cx="6381750" cy="4624387"/>
            <a:chOff x="907" y="63"/>
            <a:chExt cx="4020" cy="2913"/>
          </a:xfrm>
        </p:grpSpPr>
        <p:sp>
          <p:nvSpPr>
            <p:cNvPr id="20487" name="Text Box 7"/>
            <p:cNvSpPr txBox="1">
              <a:spLocks noChangeArrowheads="1"/>
            </p:cNvSpPr>
            <p:nvPr/>
          </p:nvSpPr>
          <p:spPr bwMode="auto">
            <a:xfrm>
              <a:off x="1201" y="603"/>
              <a:ext cx="2472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 b="0" dirty="0">
                  <a:solidFill>
                    <a:srgbClr val="0099FF"/>
                  </a:solidFill>
                </a:rPr>
                <a:t>What exactly happened right at the beginning ?</a:t>
              </a:r>
            </a:p>
          </p:txBody>
        </p:sp>
        <p:sp>
          <p:nvSpPr>
            <p:cNvPr id="20488" name="Text Box 8"/>
            <p:cNvSpPr txBox="1">
              <a:spLocks noChangeArrowheads="1"/>
            </p:cNvSpPr>
            <p:nvPr/>
          </p:nvSpPr>
          <p:spPr bwMode="auto">
            <a:xfrm>
              <a:off x="1179" y="1311"/>
              <a:ext cx="236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 b="0" dirty="0">
                  <a:solidFill>
                    <a:srgbClr val="0099FF"/>
                  </a:solidFill>
                </a:rPr>
                <a:t>Why is there more matter than ani-matter  ?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 b="0" dirty="0">
                  <a:solidFill>
                    <a:srgbClr val="0099FF"/>
                  </a:solidFill>
                </a:rPr>
                <a:t>How do particles get mass ?</a:t>
              </a:r>
            </a:p>
          </p:txBody>
        </p:sp>
        <p:sp>
          <p:nvSpPr>
            <p:cNvPr id="20489" name="Text Box 9"/>
            <p:cNvSpPr txBox="1">
              <a:spLocks noChangeArrowheads="1"/>
            </p:cNvSpPr>
            <p:nvPr/>
          </p:nvSpPr>
          <p:spPr bwMode="auto">
            <a:xfrm>
              <a:off x="1161" y="2003"/>
              <a:ext cx="1846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 b="0" dirty="0">
                  <a:solidFill>
                    <a:srgbClr val="0099FF"/>
                  </a:solidFill>
                </a:rPr>
                <a:t>How exactly were protons made ?</a:t>
              </a:r>
            </a:p>
          </p:txBody>
        </p:sp>
        <p:sp>
          <p:nvSpPr>
            <p:cNvPr id="20490" name="Text Box 11"/>
            <p:cNvSpPr txBox="1">
              <a:spLocks noChangeArrowheads="1"/>
            </p:cNvSpPr>
            <p:nvPr/>
          </p:nvSpPr>
          <p:spPr bwMode="auto">
            <a:xfrm>
              <a:off x="1183" y="2784"/>
              <a:ext cx="11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 sz="1400" b="0">
                <a:solidFill>
                  <a:srgbClr val="0099FF"/>
                </a:solidFill>
              </a:endParaRPr>
            </a:p>
          </p:txBody>
        </p:sp>
        <p:sp>
          <p:nvSpPr>
            <p:cNvPr id="714765" name="Rectangle 13"/>
            <p:cNvSpPr>
              <a:spLocks noChangeArrowheads="1"/>
            </p:cNvSpPr>
            <p:nvPr/>
          </p:nvSpPr>
          <p:spPr bwMode="auto">
            <a:xfrm>
              <a:off x="907" y="63"/>
              <a:ext cx="4020" cy="3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anchor="b"/>
            <a:lstStyle/>
            <a:p>
              <a:pPr>
                <a:defRPr/>
              </a:pPr>
              <a:endParaRPr kumimoji="1" lang="en-US" sz="4000" b="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9" descr="0807031_01-A4-at-144-dpi.jpg"/>
          <p:cNvPicPr>
            <a:picLocks noChangeAspect="1"/>
          </p:cNvPicPr>
          <p:nvPr/>
        </p:nvPicPr>
        <p:blipFill>
          <a:blip r:embed="rId3">
            <a:lum bright="-2000" contrast="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700"/>
            <a:ext cx="9161463" cy="687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4"/>
          <p:cNvSpPr txBox="1">
            <a:spLocks noChangeArrowheads="1"/>
          </p:cNvSpPr>
          <p:nvPr/>
        </p:nvSpPr>
        <p:spPr bwMode="auto">
          <a:xfrm>
            <a:off x="0" y="231775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eaLnBrk="1" hangingPunct="1">
              <a:defRPr/>
            </a:pPr>
            <a:r>
              <a:rPr lang="en-GB" sz="3600" b="0" kern="0" dirty="0">
                <a:solidFill>
                  <a:schemeClr val="accent1"/>
                </a:solidFill>
                <a:effectLst>
                  <a:outerShdw blurRad="38100" dist="38100" dir="2700000" algn="tl" rotWithShape="0">
                    <a:prstClr val="black"/>
                  </a:outerShdw>
                </a:effectLst>
                <a:latin typeface="+mj-lt"/>
                <a:ea typeface="ＭＳ Ｐゴシック" pitchFamily="-111" charset="-128"/>
                <a:cs typeface="ＭＳ Ｐゴシック" pitchFamily="-111" charset="-128"/>
              </a:rPr>
              <a:t>A New Era in Fundamental Physics</a:t>
            </a:r>
            <a:endParaRPr lang="en-GB" sz="4000" b="0" kern="0" dirty="0">
              <a:solidFill>
                <a:schemeClr val="accent1"/>
              </a:solidFill>
              <a:effectLst>
                <a:outerShdw blurRad="38100" dist="38100" dir="2700000" algn="tl" rotWithShape="0">
                  <a:prstClr val="black"/>
                </a:outerShdw>
              </a:effectLst>
              <a:latin typeface="+mj-lt"/>
              <a:ea typeface="ＭＳ Ｐゴシック" pitchFamily="-111" charset="-128"/>
              <a:cs typeface="ＭＳ Ｐゴシック" pitchFamily="-111" charset="-128"/>
            </a:endParaRPr>
          </a:p>
        </p:txBody>
      </p:sp>
      <p:sp>
        <p:nvSpPr>
          <p:cNvPr id="8" name="Rectangle 31"/>
          <p:cNvSpPr>
            <a:spLocks noChangeArrowheads="1"/>
          </p:cNvSpPr>
          <p:nvPr/>
        </p:nvSpPr>
        <p:spPr bwMode="auto">
          <a:xfrm>
            <a:off x="0" y="3581400"/>
            <a:ext cx="9144000" cy="895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n-GB" sz="2900" dirty="0">
                <a:solidFill>
                  <a:srgbClr val="FCF933"/>
                </a:solidFill>
                <a:effectLst>
                  <a:outerShdw blurRad="38100" dist="38100" dir="2700000" algn="tl" rotWithShape="0">
                    <a:prstClr val="black"/>
                  </a:outerShdw>
                </a:effectLst>
                <a:latin typeface="Arial" pitchFamily="-111" charset="0"/>
                <a:ea typeface="ＭＳ Ｐゴシック" pitchFamily="-111" charset="-128"/>
                <a:cs typeface="ＭＳ Ｐゴシック" pitchFamily="-111" charset="-128"/>
              </a:rPr>
              <a:t>Exploring the new high-energy frontier</a:t>
            </a:r>
          </a:p>
          <a:p>
            <a:pPr>
              <a:lnSpc>
                <a:spcPct val="90000"/>
              </a:lnSpc>
              <a:defRPr/>
            </a:pPr>
            <a:r>
              <a:rPr lang="en-GB" sz="2900" dirty="0">
                <a:solidFill>
                  <a:srgbClr val="FCF933"/>
                </a:solidFill>
                <a:effectLst>
                  <a:outerShdw blurRad="38100" dist="38100" dir="2700000" algn="tl" rotWithShape="0">
                    <a:prstClr val="black"/>
                  </a:outerShdw>
                </a:effectLst>
                <a:latin typeface="Arial" pitchFamily="-111" charset="0"/>
                <a:ea typeface="ＭＳ Ｐゴシック" pitchFamily="-111" charset="-128"/>
                <a:cs typeface="ＭＳ Ｐゴシック" pitchFamily="-111" charset="-128"/>
              </a:rPr>
              <a:t>in p-p and Pb-Pb collisions </a:t>
            </a:r>
          </a:p>
        </p:txBody>
      </p:sp>
      <p:pic>
        <p:nvPicPr>
          <p:cNvPr id="9" name="Picture 42" descr="0510028_03-A4-at-144-dpi.jpg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843215" y="4648202"/>
            <a:ext cx="2947987" cy="1935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38100" dist="38100" dir="2700000" algn="tl" rotWithShape="0">
              <a:prstClr val="black"/>
            </a:outerShdw>
          </a:effectLst>
        </p:spPr>
      </p:pic>
      <p:sp>
        <p:nvSpPr>
          <p:cNvPr id="12" name="Rectangle 8"/>
          <p:cNvSpPr>
            <a:spLocks noChangeArrowheads="1"/>
          </p:cNvSpPr>
          <p:nvPr/>
        </p:nvSpPr>
        <p:spPr bwMode="auto">
          <a:xfrm>
            <a:off x="3104906" y="4648202"/>
            <a:ext cx="2480167" cy="5909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n-GB" sz="1800" dirty="0">
                <a:solidFill>
                  <a:srgbClr val="FFFFFF"/>
                </a:solidFill>
                <a:effectLst>
                  <a:outerShdw blurRad="38100" dist="38100" dir="2700000" algn="tl" rotWithShape="0">
                    <a:prstClr val="black"/>
                  </a:outerShdw>
                </a:effectLst>
              </a:rPr>
              <a:t>LHC ring:</a:t>
            </a:r>
          </a:p>
          <a:p>
            <a:pPr>
              <a:lnSpc>
                <a:spcPct val="90000"/>
              </a:lnSpc>
              <a:defRPr/>
            </a:pPr>
            <a:r>
              <a:rPr lang="en-GB" sz="1800" dirty="0">
                <a:solidFill>
                  <a:srgbClr val="FFFFFF"/>
                </a:solidFill>
                <a:effectLst>
                  <a:outerShdw blurRad="38100" dist="38100" dir="2700000" algn="tl" rotWithShape="0">
                    <a:prstClr val="black"/>
                  </a:outerShdw>
                </a:effectLst>
              </a:rPr>
              <a:t>27 km circumference</a:t>
            </a:r>
            <a:endParaRPr lang="en-GB" sz="1800" dirty="0">
              <a:effectLst>
                <a:outerShdw blurRad="38100" dist="38100" dir="2700000" algn="tl" rotWithShape="0">
                  <a:prstClr val="black"/>
                </a:outerShdw>
              </a:effectLst>
            </a:endParaRPr>
          </a:p>
        </p:txBody>
      </p:sp>
      <p:grpSp>
        <p:nvGrpSpPr>
          <p:cNvPr id="2" name="Group 69"/>
          <p:cNvGrpSpPr>
            <a:grpSpLocks/>
          </p:cNvGrpSpPr>
          <p:nvPr/>
        </p:nvGrpSpPr>
        <p:grpSpPr bwMode="auto">
          <a:xfrm>
            <a:off x="0" y="1676400"/>
            <a:ext cx="2667000" cy="2438400"/>
            <a:chOff x="288" y="1072"/>
            <a:chExt cx="1680" cy="1536"/>
          </a:xfrm>
        </p:grpSpPr>
        <p:sp>
          <p:nvSpPr>
            <p:cNvPr id="21534" name="Line 70"/>
            <p:cNvSpPr>
              <a:spLocks noChangeShapeType="1"/>
            </p:cNvSpPr>
            <p:nvPr/>
          </p:nvSpPr>
          <p:spPr bwMode="auto">
            <a:xfrm flipH="1">
              <a:off x="816" y="2176"/>
              <a:ext cx="1152" cy="40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1535" name="Line 71"/>
            <p:cNvSpPr>
              <a:spLocks noChangeShapeType="1"/>
            </p:cNvSpPr>
            <p:nvPr/>
          </p:nvSpPr>
          <p:spPr bwMode="auto">
            <a:xfrm>
              <a:off x="288" y="2176"/>
              <a:ext cx="528" cy="408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1536" name="Oval 72"/>
            <p:cNvSpPr>
              <a:spLocks noChangeArrowheads="1"/>
            </p:cNvSpPr>
            <p:nvPr/>
          </p:nvSpPr>
          <p:spPr bwMode="auto">
            <a:xfrm>
              <a:off x="768" y="2537"/>
              <a:ext cx="93" cy="7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18" name="Picture 73" descr="bul-pho-2007-079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336" y="1072"/>
              <a:ext cx="1632" cy="10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38100" dist="38100" dir="2700000" algn="tl" rotWithShape="0">
                <a:prstClr val="black"/>
              </a:outerShdw>
            </a:effectLst>
          </p:spPr>
        </p:pic>
        <p:sp>
          <p:nvSpPr>
            <p:cNvPr id="19" name="Text Box 74"/>
            <p:cNvSpPr txBox="1">
              <a:spLocks noChangeArrowheads="1"/>
            </p:cNvSpPr>
            <p:nvPr/>
          </p:nvSpPr>
          <p:spPr bwMode="auto">
            <a:xfrm>
              <a:off x="1488" y="1168"/>
              <a:ext cx="401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de-CH" sz="1600" dirty="0">
                  <a:effectLst>
                    <a:outerShdw blurRad="38100" dist="38100" dir="2700000" algn="tl" rotWithShape="0">
                      <a:prstClr val="black"/>
                    </a:outerShdw>
                  </a:effectLst>
                  <a:latin typeface="+mn-lt"/>
                  <a:ea typeface="ＭＳ Ｐゴシック" pitchFamily="-111" charset="-128"/>
                  <a:cs typeface="ＭＳ Ｐゴシック" pitchFamily="-111" charset="-128"/>
                </a:rPr>
                <a:t>CMS</a:t>
              </a:r>
              <a:endParaRPr lang="de-CH" sz="2000" dirty="0">
                <a:effectLst>
                  <a:outerShdw blurRad="38100" dist="38100" dir="2700000" algn="tl" rotWithShape="0">
                    <a:prstClr val="black"/>
                  </a:outerShdw>
                </a:effectLst>
                <a:latin typeface="+mn-lt"/>
                <a:ea typeface="ＭＳ Ｐゴシック" pitchFamily="-111" charset="-128"/>
                <a:cs typeface="ＭＳ Ｐゴシック" pitchFamily="-111" charset="-128"/>
              </a:endParaRPr>
            </a:p>
          </p:txBody>
        </p:sp>
      </p:grpSp>
      <p:grpSp>
        <p:nvGrpSpPr>
          <p:cNvPr id="3" name="Group 75"/>
          <p:cNvGrpSpPr>
            <a:grpSpLocks/>
          </p:cNvGrpSpPr>
          <p:nvPr/>
        </p:nvGrpSpPr>
        <p:grpSpPr bwMode="auto">
          <a:xfrm>
            <a:off x="7035800" y="3733800"/>
            <a:ext cx="1955800" cy="1830388"/>
            <a:chOff x="304" y="2344"/>
            <a:chExt cx="1232" cy="1153"/>
          </a:xfrm>
        </p:grpSpPr>
        <p:sp>
          <p:nvSpPr>
            <p:cNvPr id="21529" name="Oval 76"/>
            <p:cNvSpPr>
              <a:spLocks noChangeArrowheads="1"/>
            </p:cNvSpPr>
            <p:nvPr/>
          </p:nvSpPr>
          <p:spPr bwMode="auto">
            <a:xfrm>
              <a:off x="1089" y="2344"/>
              <a:ext cx="84" cy="65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21530" name="Line 77"/>
            <p:cNvSpPr>
              <a:spLocks noChangeShapeType="1"/>
            </p:cNvSpPr>
            <p:nvPr/>
          </p:nvSpPr>
          <p:spPr bwMode="auto">
            <a:xfrm flipV="1">
              <a:off x="336" y="2392"/>
              <a:ext cx="792" cy="19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21531" name="Line 78"/>
            <p:cNvSpPr>
              <a:spLocks noChangeShapeType="1"/>
            </p:cNvSpPr>
            <p:nvPr/>
          </p:nvSpPr>
          <p:spPr bwMode="auto">
            <a:xfrm flipH="1" flipV="1">
              <a:off x="1152" y="2392"/>
              <a:ext cx="384" cy="24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pic>
          <p:nvPicPr>
            <p:cNvPr id="24" name="Picture 79" descr="Picture 2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304" y="2584"/>
              <a:ext cx="1232" cy="9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38100" dist="38100" dir="2700000" algn="tl" rotWithShape="0">
                <a:prstClr val="black"/>
              </a:outerShdw>
            </a:effectLst>
          </p:spPr>
        </p:pic>
        <p:sp>
          <p:nvSpPr>
            <p:cNvPr id="25" name="Text Box 80"/>
            <p:cNvSpPr txBox="1">
              <a:spLocks noChangeArrowheads="1"/>
            </p:cNvSpPr>
            <p:nvPr/>
          </p:nvSpPr>
          <p:spPr bwMode="auto">
            <a:xfrm>
              <a:off x="953" y="2611"/>
              <a:ext cx="503" cy="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de-CH" sz="1600" dirty="0">
                  <a:effectLst>
                    <a:outerShdw blurRad="38100" dist="38100" dir="2700000" algn="tl" rotWithShape="0">
                      <a:prstClr val="black"/>
                    </a:outerShdw>
                  </a:effectLst>
                  <a:latin typeface="+mn-lt"/>
                </a:rPr>
                <a:t>ALICE</a:t>
              </a:r>
              <a:endParaRPr lang="de-CH" sz="2000" dirty="0">
                <a:effectLst>
                  <a:outerShdw blurRad="38100" dist="38100" dir="2700000" algn="tl" rotWithShape="0">
                    <a:prstClr val="black"/>
                  </a:outerShdw>
                </a:effectLst>
                <a:latin typeface="+mn-lt"/>
              </a:endParaRPr>
            </a:p>
          </p:txBody>
        </p:sp>
      </p:grpSp>
      <p:grpSp>
        <p:nvGrpSpPr>
          <p:cNvPr id="4" name="Group 81"/>
          <p:cNvGrpSpPr>
            <a:grpSpLocks/>
          </p:cNvGrpSpPr>
          <p:nvPr/>
        </p:nvGrpSpPr>
        <p:grpSpPr bwMode="auto">
          <a:xfrm>
            <a:off x="3886201" y="762002"/>
            <a:ext cx="2249488" cy="1978025"/>
            <a:chOff x="4224" y="1084"/>
            <a:chExt cx="1417" cy="1246"/>
          </a:xfrm>
        </p:grpSpPr>
        <p:grpSp>
          <p:nvGrpSpPr>
            <p:cNvPr id="21522" name="Group 82"/>
            <p:cNvGrpSpPr>
              <a:grpSpLocks/>
            </p:cNvGrpSpPr>
            <p:nvPr/>
          </p:nvGrpSpPr>
          <p:grpSpPr bwMode="auto">
            <a:xfrm>
              <a:off x="4224" y="1104"/>
              <a:ext cx="1364" cy="1226"/>
              <a:chOff x="4224" y="1104"/>
              <a:chExt cx="1364" cy="1226"/>
            </a:xfrm>
          </p:grpSpPr>
          <p:sp>
            <p:nvSpPr>
              <p:cNvPr id="21525" name="Oval 83"/>
              <p:cNvSpPr>
                <a:spLocks noChangeArrowheads="1"/>
              </p:cNvSpPr>
              <p:nvPr/>
            </p:nvSpPr>
            <p:spPr bwMode="auto">
              <a:xfrm>
                <a:off x="4977" y="2274"/>
                <a:ext cx="76" cy="56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1526" name="Line 84"/>
              <p:cNvSpPr>
                <a:spLocks noChangeShapeType="1"/>
              </p:cNvSpPr>
              <p:nvPr/>
            </p:nvSpPr>
            <p:spPr bwMode="auto">
              <a:xfrm>
                <a:off x="4272" y="1968"/>
                <a:ext cx="743" cy="34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527" name="Line 85"/>
              <p:cNvSpPr>
                <a:spLocks noChangeShapeType="1"/>
              </p:cNvSpPr>
              <p:nvPr/>
            </p:nvSpPr>
            <p:spPr bwMode="auto">
              <a:xfrm flipH="1">
                <a:off x="5015" y="1968"/>
                <a:ext cx="553" cy="34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pic>
            <p:nvPicPr>
              <p:cNvPr id="33" name="Picture 86" descr="Picture 3"/>
              <p:cNvPicPr>
                <a:picLocks noChangeAspect="1"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4224" y="1104"/>
                <a:ext cx="1364" cy="8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50800" dist="38100" dir="2700000">
                  <a:srgbClr val="000000"/>
                </a:outerShdw>
              </a:effectLst>
            </p:spPr>
          </p:pic>
        </p:grpSp>
        <p:sp>
          <p:nvSpPr>
            <p:cNvPr id="21523" name="Rectangle 87"/>
            <p:cNvSpPr>
              <a:spLocks noChangeArrowheads="1"/>
            </p:cNvSpPr>
            <p:nvPr/>
          </p:nvSpPr>
          <p:spPr bwMode="auto">
            <a:xfrm>
              <a:off x="5208" y="1104"/>
              <a:ext cx="384" cy="192"/>
            </a:xfrm>
            <a:prstGeom prst="rect">
              <a:avLst/>
            </a:prstGeom>
            <a:gradFill rotWithShape="0">
              <a:gsLst>
                <a:gs pos="0">
                  <a:srgbClr val="C89A09"/>
                </a:gs>
                <a:gs pos="100000">
                  <a:srgbClr val="D3D90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Text Box 88"/>
            <p:cNvSpPr txBox="1">
              <a:spLocks noChangeArrowheads="1"/>
            </p:cNvSpPr>
            <p:nvPr/>
          </p:nvSpPr>
          <p:spPr bwMode="auto">
            <a:xfrm>
              <a:off x="5181" y="1084"/>
              <a:ext cx="460" cy="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38100" dist="38100" dir="2700000" algn="tl" rotWithShape="0">
                <a:prstClr val="black"/>
              </a:outerShdw>
            </a:effec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de-CH" sz="1600" dirty="0" err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ＭＳ Ｐゴシック" pitchFamily="-111" charset="-128"/>
                  <a:cs typeface="ＭＳ Ｐゴシック" pitchFamily="-111" charset="-128"/>
                </a:rPr>
                <a:t>LHCb</a:t>
              </a:r>
              <a:endParaRPr lang="de-CH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ＭＳ Ｐゴシック" pitchFamily="-111" charset="-128"/>
                <a:cs typeface="ＭＳ Ｐゴシック" pitchFamily="-111" charset="-128"/>
              </a:endParaRPr>
            </a:p>
          </p:txBody>
        </p:sp>
      </p:grpSp>
      <p:grpSp>
        <p:nvGrpSpPr>
          <p:cNvPr id="7" name="Group 89"/>
          <p:cNvGrpSpPr>
            <a:grpSpLocks/>
          </p:cNvGrpSpPr>
          <p:nvPr/>
        </p:nvGrpSpPr>
        <p:grpSpPr bwMode="auto">
          <a:xfrm>
            <a:off x="6477000" y="762000"/>
            <a:ext cx="2667000" cy="2286000"/>
            <a:chOff x="3408" y="2112"/>
            <a:chExt cx="1680" cy="1440"/>
          </a:xfrm>
        </p:grpSpPr>
        <p:grpSp>
          <p:nvGrpSpPr>
            <p:cNvPr id="21516" name="Group 90"/>
            <p:cNvGrpSpPr>
              <a:grpSpLocks/>
            </p:cNvGrpSpPr>
            <p:nvPr/>
          </p:nvGrpSpPr>
          <p:grpSpPr bwMode="auto">
            <a:xfrm>
              <a:off x="3408" y="2112"/>
              <a:ext cx="1680" cy="1440"/>
              <a:chOff x="3408" y="2112"/>
              <a:chExt cx="1680" cy="1440"/>
            </a:xfrm>
          </p:grpSpPr>
          <p:sp>
            <p:nvSpPr>
              <p:cNvPr id="21518" name="Oval 91"/>
              <p:cNvSpPr>
                <a:spLocks noChangeArrowheads="1"/>
              </p:cNvSpPr>
              <p:nvPr/>
            </p:nvSpPr>
            <p:spPr bwMode="auto">
              <a:xfrm>
                <a:off x="3669" y="3492"/>
                <a:ext cx="75" cy="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1519" name="Line 92"/>
              <p:cNvSpPr>
                <a:spLocks noChangeShapeType="1"/>
              </p:cNvSpPr>
              <p:nvPr/>
            </p:nvSpPr>
            <p:spPr bwMode="auto">
              <a:xfrm flipH="1" flipV="1">
                <a:off x="3456" y="3168"/>
                <a:ext cx="240" cy="28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520" name="Line 93"/>
              <p:cNvSpPr>
                <a:spLocks noChangeShapeType="1"/>
              </p:cNvSpPr>
              <p:nvPr/>
            </p:nvSpPr>
            <p:spPr bwMode="auto">
              <a:xfrm flipV="1">
                <a:off x="3696" y="3168"/>
                <a:ext cx="1392" cy="3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pic>
            <p:nvPicPr>
              <p:cNvPr id="41" name="Picture 94" descr="0511013_01"/>
              <p:cNvPicPr>
                <a:picLocks noChangeAspect="1" noChangeArrowheads="1"/>
              </p:cNvPicPr>
              <p:nvPr/>
            </p:nvPicPr>
            <p:blipFill>
              <a:blip r:embed="rId8"/>
              <a:srcRect/>
              <a:stretch>
                <a:fillRect/>
              </a:stretch>
            </p:blipFill>
            <p:spPr bwMode="auto">
              <a:xfrm>
                <a:off x="3408" y="2112"/>
                <a:ext cx="1632" cy="10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38100" dist="38100" dir="2700000" algn="tl" rotWithShape="0">
                  <a:prstClr val="black"/>
                </a:outerShdw>
              </a:effectLst>
            </p:spPr>
          </p:pic>
        </p:grpSp>
        <p:sp>
          <p:nvSpPr>
            <p:cNvPr id="37" name="Text Box 96"/>
            <p:cNvSpPr txBox="1">
              <a:spLocks noChangeArrowheads="1"/>
            </p:cNvSpPr>
            <p:nvPr/>
          </p:nvSpPr>
          <p:spPr bwMode="auto">
            <a:xfrm>
              <a:off x="4454" y="2928"/>
              <a:ext cx="536" cy="213"/>
            </a:xfrm>
            <a:prstGeom prst="rect">
              <a:avLst/>
            </a:prstGeom>
            <a:solidFill>
              <a:srgbClr val="7AA5BF"/>
            </a:solidFill>
            <a:ln w="9525">
              <a:noFill/>
              <a:miter lim="800000"/>
              <a:headEnd/>
              <a:tailEnd/>
            </a:ln>
            <a:effectLst>
              <a:outerShdw blurRad="38100" dist="38100" dir="2700000" algn="tl" rotWithShape="0">
                <a:prstClr val="black"/>
              </a:outerShdw>
            </a:effec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de-CH" sz="1600" dirty="0">
                  <a:solidFill>
                    <a:schemeClr val="accent1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  <a:latin typeface="+mn-lt"/>
                </a:rPr>
                <a:t>ATLAS</a:t>
              </a:r>
            </a:p>
          </p:txBody>
        </p:sp>
      </p:grpSp>
      <p:pic>
        <p:nvPicPr>
          <p:cNvPr id="21515" name="Picture 34" descr="cern_logo_1.png"/>
          <p:cNvPicPr>
            <a:picLocks noChangeAspect="1"/>
          </p:cNvPicPr>
          <p:nvPr/>
        </p:nvPicPr>
        <p:blipFill>
          <a:blip r:embed="rId9">
            <a:lum bright="100000" contrast="-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8" y="6284915"/>
            <a:ext cx="493712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8A13B49-2884-40F4-BC86-1662DC292BF1}" type="slidenum">
              <a:rPr lang="en-US"/>
              <a:pPr>
                <a:defRPr/>
              </a:pPr>
              <a:t>16</a:t>
            </a:fld>
            <a:endParaRPr lang="en-US"/>
          </a:p>
        </p:txBody>
      </p:sp>
      <p:sp>
        <p:nvSpPr>
          <p:cNvPr id="659458" name="Rectangle 2"/>
          <p:cNvSpPr>
            <a:spLocks noGrp="1" noChangeArrowheads="1"/>
          </p:cNvSpPr>
          <p:nvPr>
            <p:ph type="title" sz="quarter"/>
          </p:nvPr>
        </p:nvSpPr>
        <p:spPr/>
        <p:txBody>
          <a:bodyPr/>
          <a:lstStyle/>
          <a:p>
            <a:pPr>
              <a:defRPr/>
            </a:pPr>
            <a:r>
              <a:rPr lang="en-US" sz="3600" dirty="0"/>
              <a:t>What can we do at CERN ?</a:t>
            </a:r>
          </a:p>
        </p:txBody>
      </p:sp>
      <p:pic>
        <p:nvPicPr>
          <p:cNvPr id="22532" name="Picture 11" descr="Sun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227765" y="1393827"/>
            <a:ext cx="492125" cy="455613"/>
          </a:xfrm>
          <a:noFill/>
        </p:spPr>
      </p:pic>
      <p:sp>
        <p:nvSpPr>
          <p:cNvPr id="22533" name="Rectangle 10"/>
          <p:cNvSpPr>
            <a:spLocks noChangeArrowheads="1"/>
          </p:cNvSpPr>
          <p:nvPr/>
        </p:nvSpPr>
        <p:spPr bwMode="auto">
          <a:xfrm>
            <a:off x="808038" y="1992315"/>
            <a:ext cx="7339012" cy="2873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GB" altLang="en-US">
              <a:solidFill>
                <a:schemeClr val="bg1"/>
              </a:solidFill>
            </a:endParaRPr>
          </a:p>
        </p:txBody>
      </p:sp>
      <p:sp>
        <p:nvSpPr>
          <p:cNvPr id="22534" name="Rectangle 9"/>
          <p:cNvSpPr>
            <a:spLocks noChangeArrowheads="1"/>
          </p:cNvSpPr>
          <p:nvPr/>
        </p:nvSpPr>
        <p:spPr bwMode="auto">
          <a:xfrm>
            <a:off x="968377" y="838202"/>
            <a:ext cx="7529513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r>
              <a:rPr lang="en-US" altLang="en-US" sz="1800" b="0" dirty="0">
                <a:solidFill>
                  <a:srgbClr val="3399FF"/>
                </a:solidFill>
              </a:rPr>
              <a:t>Large Hadron Collider (LHC) = 27 km proton</a:t>
            </a:r>
            <a:r>
              <a:rPr lang="en-GB" altLang="en-US" sz="1800" b="0" dirty="0">
                <a:solidFill>
                  <a:srgbClr val="3399FF"/>
                </a:solidFill>
              </a:rPr>
              <a:t>-</a:t>
            </a:r>
            <a:r>
              <a:rPr lang="en-US" altLang="en-US" sz="1800" b="0" dirty="0">
                <a:solidFill>
                  <a:srgbClr val="3399FF"/>
                </a:solidFill>
              </a:rPr>
              <a:t>proton collider</a:t>
            </a:r>
          </a:p>
          <a:p>
            <a:r>
              <a:rPr lang="en-US" altLang="en-US" sz="1800" b="0" dirty="0">
                <a:solidFill>
                  <a:srgbClr val="3399FF"/>
                </a:solidFill>
              </a:rPr>
              <a:t>Reconstruct:</a:t>
            </a:r>
          </a:p>
          <a:p>
            <a:pPr lvl="2"/>
            <a:r>
              <a:rPr lang="en-US" altLang="en-US" sz="1600" b="0" dirty="0">
                <a:solidFill>
                  <a:srgbClr val="3399FF"/>
                </a:solidFill>
              </a:rPr>
              <a:t>Temperature 10</a:t>
            </a:r>
            <a:r>
              <a:rPr lang="en-US" altLang="en-US" sz="1600" b="0" baseline="30000" dirty="0">
                <a:solidFill>
                  <a:srgbClr val="3399FF"/>
                </a:solidFill>
              </a:rPr>
              <a:t>16</a:t>
            </a:r>
            <a:r>
              <a:rPr lang="en-US" altLang="en-US" sz="1600" b="0" dirty="0">
                <a:solidFill>
                  <a:srgbClr val="3399FF"/>
                </a:solidFill>
              </a:rPr>
              <a:t> K                             1E9  x </a:t>
            </a:r>
          </a:p>
          <a:p>
            <a:pPr lvl="2"/>
            <a:r>
              <a:rPr lang="en-US" altLang="en-US" sz="1600" b="0" dirty="0">
                <a:solidFill>
                  <a:srgbClr val="3399FF"/>
                </a:solidFill>
              </a:rPr>
              <a:t>0.00000000001 second after Big Bang</a:t>
            </a:r>
          </a:p>
        </p:txBody>
      </p:sp>
      <p:pic>
        <p:nvPicPr>
          <p:cNvPr id="22535" name="Picture 3"/>
          <p:cNvPicPr>
            <a:picLocks noChangeAspect="1" noChangeArrowheads="1"/>
          </p:cNvPicPr>
          <p:nvPr/>
        </p:nvPicPr>
        <p:blipFill>
          <a:blip r:embed="rId4">
            <a:lum bright="24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1513" y="2093913"/>
            <a:ext cx="5899150" cy="437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36" name="Group 4"/>
          <p:cNvGrpSpPr>
            <a:grpSpLocks/>
          </p:cNvGrpSpPr>
          <p:nvPr/>
        </p:nvGrpSpPr>
        <p:grpSpPr bwMode="auto">
          <a:xfrm>
            <a:off x="831852" y="2744790"/>
            <a:ext cx="2119313" cy="485775"/>
            <a:chOff x="528" y="2592"/>
            <a:chExt cx="1335" cy="306"/>
          </a:xfrm>
        </p:grpSpPr>
        <p:sp>
          <p:nvSpPr>
            <p:cNvPr id="22542" name="AutoShape 5"/>
            <p:cNvSpPr>
              <a:spLocks noChangeArrowheads="1"/>
            </p:cNvSpPr>
            <p:nvPr/>
          </p:nvSpPr>
          <p:spPr bwMode="auto">
            <a:xfrm>
              <a:off x="528" y="2592"/>
              <a:ext cx="615" cy="306"/>
            </a:xfrm>
            <a:prstGeom prst="rightArrow">
              <a:avLst>
                <a:gd name="adj1" fmla="val 50000"/>
                <a:gd name="adj2" fmla="val 50245"/>
              </a:avLst>
            </a:prstGeom>
            <a:solidFill>
              <a:srgbClr val="0070C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 sz="2000" b="0">
                <a:solidFill>
                  <a:srgbClr val="FFFFFF"/>
                </a:solidFill>
              </a:endParaRPr>
            </a:p>
          </p:txBody>
        </p:sp>
        <p:sp>
          <p:nvSpPr>
            <p:cNvPr id="22543" name="AutoShape 6"/>
            <p:cNvSpPr>
              <a:spLocks noChangeArrowheads="1"/>
            </p:cNvSpPr>
            <p:nvPr/>
          </p:nvSpPr>
          <p:spPr bwMode="auto">
            <a:xfrm>
              <a:off x="1248" y="2592"/>
              <a:ext cx="615" cy="306"/>
            </a:xfrm>
            <a:prstGeom prst="leftArrow">
              <a:avLst>
                <a:gd name="adj1" fmla="val 50000"/>
                <a:gd name="adj2" fmla="val 50245"/>
              </a:avLst>
            </a:prstGeom>
            <a:solidFill>
              <a:srgbClr val="0070C0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 sz="2000" b="0">
                <a:solidFill>
                  <a:srgbClr val="FFFFFF"/>
                </a:solidFill>
              </a:endParaRPr>
            </a:p>
          </p:txBody>
        </p:sp>
      </p:grpSp>
      <p:grpSp>
        <p:nvGrpSpPr>
          <p:cNvPr id="22537" name="Group 7"/>
          <p:cNvGrpSpPr>
            <a:grpSpLocks/>
          </p:cNvGrpSpPr>
          <p:nvPr/>
        </p:nvGrpSpPr>
        <p:grpSpPr bwMode="auto">
          <a:xfrm>
            <a:off x="831850" y="2208213"/>
            <a:ext cx="2139950" cy="457200"/>
            <a:chOff x="374" y="2316"/>
            <a:chExt cx="1348" cy="288"/>
          </a:xfrm>
        </p:grpSpPr>
        <p:sp>
          <p:nvSpPr>
            <p:cNvPr id="22540" name="Text Box 8"/>
            <p:cNvSpPr txBox="1">
              <a:spLocks noChangeArrowheads="1"/>
            </p:cNvSpPr>
            <p:nvPr/>
          </p:nvSpPr>
          <p:spPr bwMode="auto">
            <a:xfrm>
              <a:off x="374" y="2316"/>
              <a:ext cx="79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GB" altLang="en-US" sz="2400" b="0">
                  <a:solidFill>
                    <a:srgbClr val="000099"/>
                  </a:solidFill>
                </a:rPr>
                <a:t>7 TeV +</a:t>
              </a:r>
            </a:p>
          </p:txBody>
        </p:sp>
        <p:sp>
          <p:nvSpPr>
            <p:cNvPr id="22541" name="Text Box 9"/>
            <p:cNvSpPr txBox="1">
              <a:spLocks noChangeArrowheads="1"/>
            </p:cNvSpPr>
            <p:nvPr/>
          </p:nvSpPr>
          <p:spPr bwMode="auto">
            <a:xfrm>
              <a:off x="1094" y="2316"/>
              <a:ext cx="6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GB" altLang="en-US" sz="2400" b="0">
                  <a:solidFill>
                    <a:srgbClr val="000099"/>
                  </a:solidFill>
                </a:rPr>
                <a:t>7 TeV</a:t>
              </a:r>
            </a:p>
          </p:txBody>
        </p:sp>
      </p:grpSp>
      <p:sp>
        <p:nvSpPr>
          <p:cNvPr id="22538" name="Rectangle 11"/>
          <p:cNvSpPr>
            <a:spLocks noChangeArrowheads="1"/>
          </p:cNvSpPr>
          <p:nvPr/>
        </p:nvSpPr>
        <p:spPr bwMode="auto">
          <a:xfrm>
            <a:off x="546100" y="4776790"/>
            <a:ext cx="3940502" cy="1692771"/>
          </a:xfrm>
          <a:prstGeom prst="rect">
            <a:avLst/>
          </a:prstGeom>
          <a:solidFill>
            <a:srgbClr val="FB137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 marL="266700" indent="-266700"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fr-FR" altLang="en-US" sz="2400" dirty="0">
                <a:solidFill>
                  <a:srgbClr val="FFFFFF"/>
                </a:solidFill>
              </a:rPr>
              <a:t>Main Goals: </a:t>
            </a:r>
          </a:p>
          <a:p>
            <a:pPr>
              <a:spcBef>
                <a:spcPct val="0"/>
              </a:spcBef>
              <a:buClrTx/>
              <a:buSzTx/>
              <a:buFontTx/>
              <a:buChar char="•"/>
            </a:pPr>
            <a:r>
              <a:rPr kumimoji="0" lang="fr-FR" altLang="en-US" sz="2000" b="0" dirty="0" err="1">
                <a:solidFill>
                  <a:srgbClr val="FFFFFF"/>
                </a:solidFill>
              </a:rPr>
              <a:t>Where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 </a:t>
            </a:r>
            <a:r>
              <a:rPr kumimoji="0" lang="fr-FR" altLang="en-US" sz="2000" b="0" dirty="0" err="1">
                <a:solidFill>
                  <a:srgbClr val="FFFFFF"/>
                </a:solidFill>
              </a:rPr>
              <a:t>does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 mass come </a:t>
            </a:r>
            <a:r>
              <a:rPr kumimoji="0" lang="fr-FR" altLang="en-US" sz="2000" b="0" dirty="0" err="1">
                <a:solidFill>
                  <a:srgbClr val="FFFFFF"/>
                </a:solidFill>
              </a:rPr>
              <a:t>from</a:t>
            </a:r>
            <a:r>
              <a:rPr kumimoji="0" lang="en-GB" altLang="en-US" sz="2000" b="0" dirty="0">
                <a:solidFill>
                  <a:srgbClr val="FFFFFF"/>
                </a:solidFill>
              </a:rPr>
              <a:t>?</a:t>
            </a:r>
            <a:endParaRPr kumimoji="0" lang="fr-FR" altLang="en-US" sz="2000" b="0" dirty="0">
              <a:solidFill>
                <a:srgbClr val="FFFFFF"/>
              </a:solidFill>
            </a:endParaRPr>
          </a:p>
          <a:p>
            <a:pPr>
              <a:spcBef>
                <a:spcPct val="0"/>
              </a:spcBef>
              <a:buClrTx/>
              <a:buSzTx/>
              <a:buFontTx/>
              <a:buChar char="•"/>
            </a:pPr>
            <a:r>
              <a:rPr kumimoji="0" lang="fr-FR" altLang="en-US" sz="2000" b="0" dirty="0" err="1">
                <a:solidFill>
                  <a:srgbClr val="FFFFFF"/>
                </a:solidFill>
              </a:rPr>
              <a:t>What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 </a:t>
            </a:r>
            <a:r>
              <a:rPr kumimoji="0" lang="fr-FR" altLang="en-US" sz="2000" b="0" dirty="0" err="1">
                <a:solidFill>
                  <a:srgbClr val="FFFFFF"/>
                </a:solidFill>
              </a:rPr>
              <a:t>is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 </a:t>
            </a:r>
            <a:r>
              <a:rPr kumimoji="0" lang="fr-FR" altLang="en-US" sz="2000" b="0" dirty="0" err="1">
                <a:solidFill>
                  <a:srgbClr val="FFFFFF"/>
                </a:solidFill>
              </a:rPr>
              <a:t>Dark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 </a:t>
            </a:r>
            <a:r>
              <a:rPr kumimoji="0" lang="fr-FR" altLang="en-US" sz="2000" b="0" dirty="0" err="1">
                <a:solidFill>
                  <a:srgbClr val="FFFFFF"/>
                </a:solidFill>
              </a:rPr>
              <a:t>Matter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?</a:t>
            </a:r>
          </a:p>
          <a:p>
            <a:pPr>
              <a:spcBef>
                <a:spcPct val="0"/>
              </a:spcBef>
              <a:buClrTx/>
              <a:buSzTx/>
              <a:buFontTx/>
              <a:buChar char="•"/>
            </a:pPr>
            <a:r>
              <a:rPr kumimoji="0" lang="fr-FR" altLang="en-US" sz="2000" b="0" dirty="0">
                <a:solidFill>
                  <a:srgbClr val="FFFFFF"/>
                </a:solidFill>
              </a:rPr>
              <a:t>How </a:t>
            </a:r>
            <a:r>
              <a:rPr kumimoji="0" lang="fr-FR" altLang="en-US" sz="2000" b="0" dirty="0" err="1">
                <a:solidFill>
                  <a:srgbClr val="FFFFFF"/>
                </a:solidFill>
              </a:rPr>
              <a:t>were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 protons </a:t>
            </a:r>
            <a:r>
              <a:rPr kumimoji="0" lang="fr-FR" altLang="en-US" sz="2000" b="0" dirty="0" err="1">
                <a:solidFill>
                  <a:srgbClr val="FFFFFF"/>
                </a:solidFill>
              </a:rPr>
              <a:t>formed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?</a:t>
            </a:r>
          </a:p>
          <a:p>
            <a:pPr>
              <a:spcBef>
                <a:spcPct val="0"/>
              </a:spcBef>
              <a:buClrTx/>
              <a:buSzTx/>
              <a:buFontTx/>
              <a:buChar char="•"/>
            </a:pPr>
            <a:r>
              <a:rPr kumimoji="0" lang="fr-FR" altLang="en-US" sz="2000" b="0" dirty="0" err="1">
                <a:solidFill>
                  <a:srgbClr val="FFFFFF"/>
                </a:solidFill>
              </a:rPr>
              <a:t>Matter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 – </a:t>
            </a:r>
            <a:r>
              <a:rPr kumimoji="0" lang="fr-FR" altLang="en-US" sz="2000" b="0" dirty="0" err="1">
                <a:solidFill>
                  <a:srgbClr val="FFFFFF"/>
                </a:solidFill>
              </a:rPr>
              <a:t>antimatter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 </a:t>
            </a:r>
            <a:r>
              <a:rPr kumimoji="0" lang="fr-FR" altLang="en-US" sz="2000" b="0" dirty="0" err="1">
                <a:solidFill>
                  <a:srgbClr val="FFFFFF"/>
                </a:solidFill>
              </a:rPr>
              <a:t>mystery</a:t>
            </a:r>
            <a:r>
              <a:rPr kumimoji="0" lang="fr-FR" altLang="en-US" sz="2000" b="0" dirty="0">
                <a:solidFill>
                  <a:srgbClr val="FFFFFF"/>
                </a:solidFill>
              </a:rPr>
              <a:t> ?</a:t>
            </a:r>
          </a:p>
        </p:txBody>
      </p:sp>
      <p:sp>
        <p:nvSpPr>
          <p:cNvPr id="22539" name="Rectangle 12"/>
          <p:cNvSpPr>
            <a:spLocks noChangeArrowheads="1"/>
          </p:cNvSpPr>
          <p:nvPr/>
        </p:nvSpPr>
        <p:spPr bwMode="auto">
          <a:xfrm>
            <a:off x="4533089" y="5459415"/>
            <a:ext cx="4590274" cy="1015663"/>
          </a:xfrm>
          <a:prstGeom prst="rect">
            <a:avLst/>
          </a:prstGeom>
          <a:solidFill>
            <a:srgbClr val="CC94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GB" altLang="en-US" sz="2000" dirty="0">
                <a:solidFill>
                  <a:srgbClr val="FFFFFF"/>
                </a:solidFill>
              </a:rPr>
              <a:t>The results from the LHC will help determine the future direction of particle- and high energy physics.</a:t>
            </a:r>
            <a:endParaRPr kumimoji="0" lang="fr-FR" altLang="en-US" sz="20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F89A4B6-C5FD-441C-8E8D-7407120289BA}" type="slidenum">
              <a:rPr lang="en-US"/>
              <a:pPr>
                <a:defRPr/>
              </a:pPr>
              <a:t>17</a:t>
            </a:fld>
            <a:endParaRPr lang="en-US"/>
          </a:p>
        </p:txBody>
      </p:sp>
      <p:pic>
        <p:nvPicPr>
          <p:cNvPr id="23555" name="Picture 2" descr="LHC_undergroun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7" y="68263"/>
            <a:ext cx="8105775" cy="626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6" name="Text Box 3"/>
          <p:cNvSpPr txBox="1">
            <a:spLocks noChangeArrowheads="1"/>
          </p:cNvSpPr>
          <p:nvPr/>
        </p:nvSpPr>
        <p:spPr bwMode="auto">
          <a:xfrm>
            <a:off x="6667502" y="5603875"/>
            <a:ext cx="8290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2000" b="0">
                <a:solidFill>
                  <a:schemeClr val="tx1"/>
                </a:solidFill>
                <a:latin typeface="Comic Sans MS" pitchFamily="66" charset="0"/>
              </a:rPr>
              <a:t>LHCb</a:t>
            </a:r>
          </a:p>
        </p:txBody>
      </p:sp>
      <p:sp>
        <p:nvSpPr>
          <p:cNvPr id="23557" name="Text Box 4"/>
          <p:cNvSpPr txBox="1">
            <a:spLocks noChangeArrowheads="1"/>
          </p:cNvSpPr>
          <p:nvPr/>
        </p:nvSpPr>
        <p:spPr bwMode="auto">
          <a:xfrm>
            <a:off x="6157915" y="2205038"/>
            <a:ext cx="74251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2000" b="0">
                <a:solidFill>
                  <a:schemeClr val="tx1"/>
                </a:solidFill>
                <a:latin typeface="Comic Sans MS" pitchFamily="66" charset="0"/>
              </a:rPr>
              <a:t>CMS</a:t>
            </a:r>
          </a:p>
        </p:txBody>
      </p:sp>
      <p:sp>
        <p:nvSpPr>
          <p:cNvPr id="23558" name="Text Box 5"/>
          <p:cNvSpPr txBox="1">
            <a:spLocks noChangeArrowheads="1"/>
          </p:cNvSpPr>
          <p:nvPr/>
        </p:nvSpPr>
        <p:spPr bwMode="auto">
          <a:xfrm>
            <a:off x="4637088" y="5486400"/>
            <a:ext cx="105349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2000" b="0">
                <a:solidFill>
                  <a:schemeClr val="tx1"/>
                </a:solidFill>
                <a:latin typeface="Comic Sans MS" pitchFamily="66" charset="0"/>
              </a:rPr>
              <a:t>ATLAS</a:t>
            </a:r>
          </a:p>
        </p:txBody>
      </p:sp>
      <p:sp>
        <p:nvSpPr>
          <p:cNvPr id="23559" name="Text Box 6"/>
          <p:cNvSpPr txBox="1">
            <a:spLocks noChangeArrowheads="1"/>
          </p:cNvSpPr>
          <p:nvPr/>
        </p:nvSpPr>
        <p:spPr bwMode="auto">
          <a:xfrm>
            <a:off x="2713040" y="4603750"/>
            <a:ext cx="9669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2000" b="0">
                <a:solidFill>
                  <a:schemeClr val="tx1"/>
                </a:solidFill>
                <a:latin typeface="Comic Sans MS" pitchFamily="66" charset="0"/>
              </a:rPr>
              <a:t>ALICE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065215" y="142875"/>
            <a:ext cx="7356475" cy="172085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kumimoji="1" lang="en-US" sz="3600" b="0" kern="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j-lt"/>
                <a:ea typeface="+mj-ea"/>
                <a:cs typeface="+mj-cs"/>
              </a:rPr>
              <a:t>LHC ~-100 m (radiation?)</a:t>
            </a:r>
          </a:p>
          <a:p>
            <a:pPr>
              <a:defRPr/>
            </a:pPr>
            <a:r>
              <a:rPr kumimoji="1" lang="en-US" sz="3600" b="0" kern="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j-lt"/>
                <a:ea typeface="+mj-ea"/>
                <a:cs typeface="+mj-cs"/>
              </a:rPr>
              <a:t>4 big experiments 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E967BB0-B4E0-4A3A-83F3-C104D4FCC366}" type="slidenum">
              <a:rPr lang="en-US"/>
              <a:pPr>
                <a:defRPr/>
              </a:pPr>
              <a:t>18</a:t>
            </a:fld>
            <a:endParaRPr lang="en-US"/>
          </a:p>
        </p:txBody>
      </p:sp>
      <p:sp>
        <p:nvSpPr>
          <p:cNvPr id="663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dirty="0"/>
              <a:t>Tools for measuring?</a:t>
            </a:r>
          </a:p>
        </p:txBody>
      </p:sp>
      <p:sp>
        <p:nvSpPr>
          <p:cNvPr id="245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68352" y="963613"/>
            <a:ext cx="7832725" cy="423862"/>
          </a:xfrm>
        </p:spPr>
        <p:txBody>
          <a:bodyPr/>
          <a:lstStyle/>
          <a:p>
            <a:r>
              <a:rPr lang="en-US" altLang="en-US">
                <a:solidFill>
                  <a:srgbClr val="3399FF"/>
                </a:solidFill>
              </a:rPr>
              <a:t>Fire experimenter – detektorer – observere partikel kollissioner</a:t>
            </a:r>
          </a:p>
        </p:txBody>
      </p:sp>
      <p:pic>
        <p:nvPicPr>
          <p:cNvPr id="24581" name="Picture 4" descr="Fig16_CMS_Barrel.jpeg                                          00060A72Macintosh HD                   BAA529E8: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066800"/>
            <a:ext cx="7886700" cy="5189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4213" y="-39688"/>
            <a:ext cx="7772400" cy="792163"/>
          </a:xfrm>
        </p:spPr>
        <p:txBody>
          <a:bodyPr/>
          <a:lstStyle/>
          <a:p>
            <a:pPr>
              <a:defRPr/>
            </a:pPr>
            <a:r>
              <a:rPr lang="fr-FR" sz="2800" dirty="0"/>
              <a:t>Example</a:t>
            </a:r>
            <a:r>
              <a:rPr lang="en-GB" sz="2800" dirty="0"/>
              <a:t>: </a:t>
            </a:r>
            <a:r>
              <a:rPr lang="fr-FR" sz="2800" dirty="0"/>
              <a:t>CMS</a:t>
            </a:r>
          </a:p>
        </p:txBody>
      </p:sp>
      <p:pic>
        <p:nvPicPr>
          <p:cNvPr id="2560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375" y="1746250"/>
            <a:ext cx="57658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4" name="Line 4"/>
          <p:cNvSpPr>
            <a:spLocks noChangeShapeType="1"/>
          </p:cNvSpPr>
          <p:nvPr/>
        </p:nvSpPr>
        <p:spPr bwMode="auto">
          <a:xfrm flipH="1">
            <a:off x="4295777" y="2074863"/>
            <a:ext cx="569913" cy="10668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605" name="Oval 5"/>
          <p:cNvSpPr>
            <a:spLocks noChangeArrowheads="1"/>
          </p:cNvSpPr>
          <p:nvPr/>
        </p:nvSpPr>
        <p:spPr bwMode="auto">
          <a:xfrm>
            <a:off x="4249740" y="3092452"/>
            <a:ext cx="90487" cy="9842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25606" name="Rectangle 6"/>
          <p:cNvSpPr>
            <a:spLocks noChangeArrowheads="1"/>
          </p:cNvSpPr>
          <p:nvPr/>
        </p:nvSpPr>
        <p:spPr bwMode="auto">
          <a:xfrm>
            <a:off x="3868738" y="5715000"/>
            <a:ext cx="1714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1C1C1C"/>
                </a:solidFill>
                <a:latin typeface="Helvetica" pitchFamily="34" charset="0"/>
              </a:rPr>
              <a:t>MUON BARREL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07" name="Rectangle 7"/>
          <p:cNvSpPr>
            <a:spLocks noChangeArrowheads="1"/>
          </p:cNvSpPr>
          <p:nvPr/>
        </p:nvSpPr>
        <p:spPr bwMode="auto">
          <a:xfrm>
            <a:off x="4924425" y="1143000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1C1C1C"/>
                </a:solidFill>
                <a:latin typeface="Helvetica" pitchFamily="34" charset="0"/>
              </a:rPr>
              <a:t>CALORIMETERS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08" name="Rectangle 8"/>
          <p:cNvSpPr>
            <a:spLocks noChangeArrowheads="1"/>
          </p:cNvSpPr>
          <p:nvPr/>
        </p:nvSpPr>
        <p:spPr bwMode="auto">
          <a:xfrm>
            <a:off x="5424488" y="1360490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1C1C1C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grpSp>
        <p:nvGrpSpPr>
          <p:cNvPr id="25609" name="Group 9"/>
          <p:cNvGrpSpPr>
            <a:grpSpLocks/>
          </p:cNvGrpSpPr>
          <p:nvPr/>
        </p:nvGrpSpPr>
        <p:grpSpPr bwMode="auto">
          <a:xfrm>
            <a:off x="900833" y="4724402"/>
            <a:ext cx="1601939" cy="385763"/>
            <a:chOff x="564" y="3488"/>
            <a:chExt cx="1093" cy="243"/>
          </a:xfrm>
        </p:grpSpPr>
        <p:sp>
          <p:nvSpPr>
            <p:cNvPr id="25655" name="Rectangle 10"/>
            <p:cNvSpPr>
              <a:spLocks noChangeArrowheads="1"/>
            </p:cNvSpPr>
            <p:nvPr/>
          </p:nvSpPr>
          <p:spPr bwMode="auto">
            <a:xfrm>
              <a:off x="564" y="3488"/>
              <a:ext cx="109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>
                  <a:solidFill>
                    <a:srgbClr val="000000"/>
                  </a:solidFill>
                  <a:latin typeface="Helvetica" pitchFamily="34" charset="0"/>
                </a:rPr>
                <a:t>Silicon Microstrips</a:t>
              </a:r>
              <a:endParaRPr kumimoji="0" lang="en-US" altLang="en-US" sz="2800">
                <a:solidFill>
                  <a:schemeClr val="bg1"/>
                </a:solidFill>
                <a:latin typeface="Times"/>
              </a:endParaRPr>
            </a:p>
          </p:txBody>
        </p:sp>
        <p:sp>
          <p:nvSpPr>
            <p:cNvPr id="25656" name="Rectangle 11"/>
            <p:cNvSpPr>
              <a:spLocks noChangeArrowheads="1"/>
            </p:cNvSpPr>
            <p:nvPr/>
          </p:nvSpPr>
          <p:spPr bwMode="auto">
            <a:xfrm>
              <a:off x="607" y="3595"/>
              <a:ext cx="35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>
                  <a:solidFill>
                    <a:srgbClr val="000000"/>
                  </a:solidFill>
                  <a:latin typeface="Helvetica" pitchFamily="34" charset="0"/>
                </a:rPr>
                <a:t>Pixels</a:t>
              </a:r>
              <a:endParaRPr kumimoji="0" lang="en-US" altLang="en-US" sz="2800">
                <a:solidFill>
                  <a:schemeClr val="bg1"/>
                </a:solidFill>
                <a:latin typeface="Times"/>
              </a:endParaRPr>
            </a:p>
          </p:txBody>
        </p:sp>
      </p:grpSp>
      <p:sp>
        <p:nvSpPr>
          <p:cNvPr id="25610" name="Rectangle 12"/>
          <p:cNvSpPr>
            <a:spLocks noChangeArrowheads="1"/>
          </p:cNvSpPr>
          <p:nvPr/>
        </p:nvSpPr>
        <p:spPr bwMode="auto">
          <a:xfrm>
            <a:off x="1326910" y="5707063"/>
            <a:ext cx="4969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pic>
        <p:nvPicPr>
          <p:cNvPr id="25611" name="Picture 1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1977" y="2511427"/>
            <a:ext cx="995363" cy="11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2" name="Line 14"/>
          <p:cNvSpPr>
            <a:spLocks noChangeShapeType="1"/>
          </p:cNvSpPr>
          <p:nvPr/>
        </p:nvSpPr>
        <p:spPr bwMode="auto">
          <a:xfrm flipV="1">
            <a:off x="1903415" y="3298827"/>
            <a:ext cx="2257425" cy="130651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613" name="Oval 15"/>
          <p:cNvSpPr>
            <a:spLocks noChangeArrowheads="1"/>
          </p:cNvSpPr>
          <p:nvPr/>
        </p:nvSpPr>
        <p:spPr bwMode="auto">
          <a:xfrm>
            <a:off x="4116390" y="3248027"/>
            <a:ext cx="90487" cy="100013"/>
          </a:xfrm>
          <a:prstGeom prst="ellipse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25614" name="Line 16"/>
          <p:cNvSpPr>
            <a:spLocks noChangeShapeType="1"/>
          </p:cNvSpPr>
          <p:nvPr/>
        </p:nvSpPr>
        <p:spPr bwMode="auto">
          <a:xfrm flipH="1">
            <a:off x="4799015" y="1833565"/>
            <a:ext cx="1685925" cy="14049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615" name="Oval 17"/>
          <p:cNvSpPr>
            <a:spLocks noChangeArrowheads="1"/>
          </p:cNvSpPr>
          <p:nvPr/>
        </p:nvSpPr>
        <p:spPr bwMode="auto">
          <a:xfrm>
            <a:off x="4752977" y="3187702"/>
            <a:ext cx="92075" cy="9842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25616" name="Line 18"/>
          <p:cNvSpPr>
            <a:spLocks noChangeShapeType="1"/>
          </p:cNvSpPr>
          <p:nvPr/>
        </p:nvSpPr>
        <p:spPr bwMode="auto">
          <a:xfrm flipH="1" flipV="1">
            <a:off x="6084888" y="4873627"/>
            <a:ext cx="1300162" cy="765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617" name="Oval 19"/>
          <p:cNvSpPr>
            <a:spLocks noChangeArrowheads="1"/>
          </p:cNvSpPr>
          <p:nvPr/>
        </p:nvSpPr>
        <p:spPr bwMode="auto">
          <a:xfrm>
            <a:off x="6037265" y="4824415"/>
            <a:ext cx="92075" cy="9842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25618" name="Line 20"/>
          <p:cNvSpPr>
            <a:spLocks noChangeShapeType="1"/>
          </p:cNvSpPr>
          <p:nvPr/>
        </p:nvSpPr>
        <p:spPr bwMode="auto">
          <a:xfrm flipH="1" flipV="1">
            <a:off x="5145090" y="4303715"/>
            <a:ext cx="212725" cy="15652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619" name="Oval 21"/>
          <p:cNvSpPr>
            <a:spLocks noChangeArrowheads="1"/>
          </p:cNvSpPr>
          <p:nvPr/>
        </p:nvSpPr>
        <p:spPr bwMode="auto">
          <a:xfrm>
            <a:off x="5099052" y="4254502"/>
            <a:ext cx="92075" cy="9842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25620" name="Line 22"/>
          <p:cNvSpPr>
            <a:spLocks noChangeShapeType="1"/>
          </p:cNvSpPr>
          <p:nvPr/>
        </p:nvSpPr>
        <p:spPr bwMode="auto">
          <a:xfrm flipV="1">
            <a:off x="4060827" y="4279902"/>
            <a:ext cx="950913" cy="15160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621" name="Oval 23"/>
          <p:cNvSpPr>
            <a:spLocks noChangeArrowheads="1"/>
          </p:cNvSpPr>
          <p:nvPr/>
        </p:nvSpPr>
        <p:spPr bwMode="auto">
          <a:xfrm>
            <a:off x="4964115" y="4230688"/>
            <a:ext cx="92075" cy="100012"/>
          </a:xfrm>
          <a:prstGeom prst="ellipse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25622" name="Rectangle 24"/>
          <p:cNvSpPr>
            <a:spLocks noChangeArrowheads="1"/>
          </p:cNvSpPr>
          <p:nvPr/>
        </p:nvSpPr>
        <p:spPr bwMode="auto">
          <a:xfrm>
            <a:off x="4991911" y="1447800"/>
            <a:ext cx="4889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ECAL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23" name="Rectangle 25"/>
          <p:cNvSpPr>
            <a:spLocks noChangeArrowheads="1"/>
          </p:cNvSpPr>
          <p:nvPr/>
        </p:nvSpPr>
        <p:spPr bwMode="auto">
          <a:xfrm>
            <a:off x="4667004" y="1676402"/>
            <a:ext cx="136415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 Scintillating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PbWO4 crystals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24" name="Rectangle 26"/>
          <p:cNvSpPr>
            <a:spLocks noChangeArrowheads="1"/>
          </p:cNvSpPr>
          <p:nvPr/>
        </p:nvSpPr>
        <p:spPr bwMode="auto">
          <a:xfrm>
            <a:off x="5461002" y="1471615"/>
            <a:ext cx="285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>
                <a:solidFill>
                  <a:srgbClr val="000000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25" name="Rectangle 27"/>
          <p:cNvSpPr>
            <a:spLocks noChangeArrowheads="1"/>
          </p:cNvSpPr>
          <p:nvPr/>
        </p:nvSpPr>
        <p:spPr bwMode="auto">
          <a:xfrm>
            <a:off x="4219335" y="1604963"/>
            <a:ext cx="4969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26" name="Rectangle 28"/>
          <p:cNvSpPr>
            <a:spLocks noChangeArrowheads="1"/>
          </p:cNvSpPr>
          <p:nvPr/>
        </p:nvSpPr>
        <p:spPr bwMode="auto">
          <a:xfrm>
            <a:off x="6279011" y="6021388"/>
            <a:ext cx="269785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 Cathode Strip Chambers (CSC)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27" name="Rectangle 29"/>
          <p:cNvSpPr>
            <a:spLocks noChangeArrowheads="1"/>
          </p:cNvSpPr>
          <p:nvPr/>
        </p:nvSpPr>
        <p:spPr bwMode="auto">
          <a:xfrm>
            <a:off x="6243894" y="6246813"/>
            <a:ext cx="273792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Resistive Plate Chambers (RPC)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28" name="Rectangle 30"/>
          <p:cNvSpPr>
            <a:spLocks noChangeArrowheads="1"/>
          </p:cNvSpPr>
          <p:nvPr/>
        </p:nvSpPr>
        <p:spPr bwMode="auto">
          <a:xfrm>
            <a:off x="3247372" y="6021390"/>
            <a:ext cx="128400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Drift Tube </a:t>
            </a:r>
            <a:b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</a:b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Chambers (DT)</a:t>
            </a:r>
          </a:p>
        </p:txBody>
      </p:sp>
      <p:sp>
        <p:nvSpPr>
          <p:cNvPr id="25629" name="Rectangle 31"/>
          <p:cNvSpPr>
            <a:spLocks noChangeArrowheads="1"/>
          </p:cNvSpPr>
          <p:nvPr/>
        </p:nvSpPr>
        <p:spPr bwMode="auto">
          <a:xfrm>
            <a:off x="4571760" y="6248400"/>
            <a:ext cx="4969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30" name="Rectangle 32"/>
          <p:cNvSpPr>
            <a:spLocks noChangeArrowheads="1"/>
          </p:cNvSpPr>
          <p:nvPr/>
        </p:nvSpPr>
        <p:spPr bwMode="auto">
          <a:xfrm>
            <a:off x="4685759" y="6021390"/>
            <a:ext cx="142507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Resistive Plate </a:t>
            </a:r>
            <a:b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</a:b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Chambers (RPC)</a:t>
            </a:r>
          </a:p>
        </p:txBody>
      </p:sp>
      <p:sp>
        <p:nvSpPr>
          <p:cNvPr id="25631" name="Rectangle 33"/>
          <p:cNvSpPr>
            <a:spLocks noChangeArrowheads="1"/>
          </p:cNvSpPr>
          <p:nvPr/>
        </p:nvSpPr>
        <p:spPr bwMode="auto">
          <a:xfrm>
            <a:off x="5683010" y="6075363"/>
            <a:ext cx="4969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32" name="Rectangle 34"/>
          <p:cNvSpPr>
            <a:spLocks noChangeArrowheads="1"/>
          </p:cNvSpPr>
          <p:nvPr/>
        </p:nvSpPr>
        <p:spPr bwMode="auto">
          <a:xfrm>
            <a:off x="2967038" y="1143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1C1C1C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grpSp>
        <p:nvGrpSpPr>
          <p:cNvPr id="25633" name="Group 35"/>
          <p:cNvGrpSpPr>
            <a:grpSpLocks/>
          </p:cNvGrpSpPr>
          <p:nvPr/>
        </p:nvGrpSpPr>
        <p:grpSpPr bwMode="auto">
          <a:xfrm>
            <a:off x="844550" y="1219202"/>
            <a:ext cx="2336800" cy="530225"/>
            <a:chOff x="622" y="720"/>
            <a:chExt cx="1594" cy="334"/>
          </a:xfrm>
        </p:grpSpPr>
        <p:sp>
          <p:nvSpPr>
            <p:cNvPr id="25653" name="Rectangle 36"/>
            <p:cNvSpPr>
              <a:spLocks noChangeArrowheads="1"/>
            </p:cNvSpPr>
            <p:nvPr/>
          </p:nvSpPr>
          <p:spPr bwMode="auto">
            <a:xfrm>
              <a:off x="622" y="720"/>
              <a:ext cx="15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800">
                  <a:solidFill>
                    <a:srgbClr val="1C1C1C"/>
                  </a:solidFill>
                  <a:latin typeface="Helvetica" pitchFamily="34" charset="0"/>
                </a:rPr>
                <a:t>SUPERCONDUCTING</a:t>
              </a:r>
              <a:endParaRPr kumimoji="0" lang="en-US" altLang="en-US" sz="2800">
                <a:solidFill>
                  <a:schemeClr val="bg1"/>
                </a:solidFill>
                <a:latin typeface="Times"/>
              </a:endParaRPr>
            </a:p>
          </p:txBody>
        </p:sp>
        <p:sp>
          <p:nvSpPr>
            <p:cNvPr id="25654" name="Rectangle 37"/>
            <p:cNvSpPr>
              <a:spLocks noChangeArrowheads="1"/>
            </p:cNvSpPr>
            <p:nvPr/>
          </p:nvSpPr>
          <p:spPr bwMode="auto">
            <a:xfrm>
              <a:off x="622" y="881"/>
              <a:ext cx="37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800">
                  <a:solidFill>
                    <a:srgbClr val="1C1C1C"/>
                  </a:solidFill>
                  <a:latin typeface="Helvetica" pitchFamily="34" charset="0"/>
                </a:rPr>
                <a:t>COIL</a:t>
              </a:r>
              <a:endParaRPr kumimoji="0" lang="en-US" altLang="en-US" sz="2800">
                <a:solidFill>
                  <a:schemeClr val="bg1"/>
                </a:solidFill>
                <a:latin typeface="Times"/>
              </a:endParaRPr>
            </a:p>
          </p:txBody>
        </p:sp>
      </p:grpSp>
      <p:sp>
        <p:nvSpPr>
          <p:cNvPr id="25634" name="Rectangle 38"/>
          <p:cNvSpPr>
            <a:spLocks noChangeArrowheads="1"/>
          </p:cNvSpPr>
          <p:nvPr/>
        </p:nvSpPr>
        <p:spPr bwMode="auto">
          <a:xfrm>
            <a:off x="7370763" y="2763840"/>
            <a:ext cx="12827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1C1C1C"/>
                </a:solidFill>
                <a:latin typeface="Helvetica" pitchFamily="34" charset="0"/>
              </a:rPr>
              <a:t>IRON YOKE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35" name="Line 39"/>
          <p:cNvSpPr>
            <a:spLocks noChangeShapeType="1"/>
          </p:cNvSpPr>
          <p:nvPr/>
        </p:nvSpPr>
        <p:spPr bwMode="auto">
          <a:xfrm>
            <a:off x="1479550" y="1543050"/>
            <a:ext cx="2692400" cy="13414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636" name="Oval 40"/>
          <p:cNvSpPr>
            <a:spLocks noChangeArrowheads="1"/>
          </p:cNvSpPr>
          <p:nvPr/>
        </p:nvSpPr>
        <p:spPr bwMode="auto">
          <a:xfrm>
            <a:off x="4124327" y="2836865"/>
            <a:ext cx="92075" cy="9842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25637" name="Line 41"/>
          <p:cNvSpPr>
            <a:spLocks noChangeShapeType="1"/>
          </p:cNvSpPr>
          <p:nvPr/>
        </p:nvSpPr>
        <p:spPr bwMode="auto">
          <a:xfrm flipH="1" flipV="1">
            <a:off x="5780088" y="2874965"/>
            <a:ext cx="1433512" cy="349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638" name="Oval 42"/>
          <p:cNvSpPr>
            <a:spLocks noChangeArrowheads="1"/>
          </p:cNvSpPr>
          <p:nvPr/>
        </p:nvSpPr>
        <p:spPr bwMode="auto">
          <a:xfrm>
            <a:off x="5734052" y="2824165"/>
            <a:ext cx="92075" cy="9842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25639" name="Rectangle 43"/>
          <p:cNvSpPr>
            <a:spLocks noChangeArrowheads="1"/>
          </p:cNvSpPr>
          <p:nvPr/>
        </p:nvSpPr>
        <p:spPr bwMode="auto">
          <a:xfrm>
            <a:off x="985838" y="4343400"/>
            <a:ext cx="1117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1C1C1C"/>
                </a:solidFill>
                <a:latin typeface="Helvetica" pitchFamily="34" charset="0"/>
              </a:rPr>
              <a:t>TRACKER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40" name="Rectangle 44"/>
          <p:cNvSpPr>
            <a:spLocks noChangeArrowheads="1"/>
          </p:cNvSpPr>
          <p:nvPr/>
        </p:nvSpPr>
        <p:spPr bwMode="auto">
          <a:xfrm>
            <a:off x="7454900" y="5334002"/>
            <a:ext cx="1117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1C1C1C"/>
                </a:solidFill>
                <a:latin typeface="Helvetica" pitchFamily="34" charset="0"/>
              </a:rPr>
              <a:t>MUON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1C1C1C"/>
                </a:solidFill>
                <a:latin typeface="Helvetica" pitchFamily="34" charset="0"/>
              </a:rPr>
              <a:t>ENDCAPS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grpSp>
        <p:nvGrpSpPr>
          <p:cNvPr id="25641" name="Group 45"/>
          <p:cNvGrpSpPr>
            <a:grpSpLocks/>
          </p:cNvGrpSpPr>
          <p:nvPr/>
        </p:nvGrpSpPr>
        <p:grpSpPr bwMode="auto">
          <a:xfrm>
            <a:off x="492127" y="5334002"/>
            <a:ext cx="2106613" cy="957263"/>
            <a:chOff x="4574" y="1553"/>
            <a:chExt cx="1304" cy="632"/>
          </a:xfrm>
        </p:grpSpPr>
        <p:sp>
          <p:nvSpPr>
            <p:cNvPr id="25648" name="Rectangle 46"/>
            <p:cNvSpPr>
              <a:spLocks noChangeArrowheads="1"/>
            </p:cNvSpPr>
            <p:nvPr/>
          </p:nvSpPr>
          <p:spPr bwMode="auto">
            <a:xfrm>
              <a:off x="4574" y="1553"/>
              <a:ext cx="1304" cy="632"/>
            </a:xfrm>
            <a:prstGeom prst="rect">
              <a:avLst/>
            </a:prstGeom>
            <a:solidFill>
              <a:srgbClr val="FFCC99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25649" name="Rectangle 47"/>
            <p:cNvSpPr>
              <a:spLocks noChangeArrowheads="1"/>
            </p:cNvSpPr>
            <p:nvPr/>
          </p:nvSpPr>
          <p:spPr bwMode="auto">
            <a:xfrm>
              <a:off x="4634" y="1626"/>
              <a:ext cx="1141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>
                  <a:solidFill>
                    <a:srgbClr val="000000"/>
                  </a:solidFill>
                  <a:latin typeface="Helvetica" pitchFamily="34" charset="0"/>
                </a:rPr>
                <a:t>Total weight : 12,500 t</a:t>
              </a:r>
              <a:endParaRPr kumimoji="0" lang="en-US" altLang="en-US" sz="2800">
                <a:solidFill>
                  <a:schemeClr val="bg1"/>
                </a:solidFill>
                <a:latin typeface="Times"/>
              </a:endParaRPr>
            </a:p>
          </p:txBody>
        </p:sp>
        <p:sp>
          <p:nvSpPr>
            <p:cNvPr id="25650" name="Rectangle 48"/>
            <p:cNvSpPr>
              <a:spLocks noChangeArrowheads="1"/>
            </p:cNvSpPr>
            <p:nvPr/>
          </p:nvSpPr>
          <p:spPr bwMode="auto">
            <a:xfrm>
              <a:off x="4625" y="1756"/>
              <a:ext cx="1220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>
                  <a:solidFill>
                    <a:srgbClr val="000000"/>
                  </a:solidFill>
                  <a:latin typeface="Helvetica" pitchFamily="34" charset="0"/>
                </a:rPr>
                <a:t>Overall diameter : 15 m</a:t>
              </a:r>
              <a:endParaRPr kumimoji="0" lang="en-US" altLang="en-US" sz="2800">
                <a:solidFill>
                  <a:schemeClr val="bg1"/>
                </a:solidFill>
                <a:latin typeface="Times"/>
              </a:endParaRPr>
            </a:p>
          </p:txBody>
        </p:sp>
        <p:sp>
          <p:nvSpPr>
            <p:cNvPr id="25651" name="Rectangle 49"/>
            <p:cNvSpPr>
              <a:spLocks noChangeArrowheads="1"/>
            </p:cNvSpPr>
            <p:nvPr/>
          </p:nvSpPr>
          <p:spPr bwMode="auto">
            <a:xfrm>
              <a:off x="4626" y="1883"/>
              <a:ext cx="1182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>
                  <a:solidFill>
                    <a:srgbClr val="000000"/>
                  </a:solidFill>
                  <a:latin typeface="Helvetica" pitchFamily="34" charset="0"/>
                </a:rPr>
                <a:t>Overall length : 21.6 m</a:t>
              </a:r>
              <a:endParaRPr kumimoji="0" lang="en-US" altLang="en-US" sz="2800">
                <a:solidFill>
                  <a:schemeClr val="bg1"/>
                </a:solidFill>
                <a:latin typeface="Times"/>
              </a:endParaRPr>
            </a:p>
          </p:txBody>
        </p:sp>
        <p:sp>
          <p:nvSpPr>
            <p:cNvPr id="25652" name="Rectangle 50"/>
            <p:cNvSpPr>
              <a:spLocks noChangeArrowheads="1"/>
            </p:cNvSpPr>
            <p:nvPr/>
          </p:nvSpPr>
          <p:spPr bwMode="auto">
            <a:xfrm>
              <a:off x="4628" y="2010"/>
              <a:ext cx="1202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400">
                  <a:solidFill>
                    <a:srgbClr val="000000"/>
                  </a:solidFill>
                  <a:latin typeface="Helvetica" pitchFamily="34" charset="0"/>
                </a:rPr>
                <a:t>Magnetic field : 4 Tesla</a:t>
              </a:r>
              <a:endParaRPr kumimoji="0" lang="en-US" altLang="en-US" sz="2800">
                <a:solidFill>
                  <a:schemeClr val="bg1"/>
                </a:solidFill>
                <a:latin typeface="Times"/>
              </a:endParaRPr>
            </a:p>
          </p:txBody>
        </p:sp>
      </p:grpSp>
      <p:sp>
        <p:nvSpPr>
          <p:cNvPr id="25642" name="Rectangle 51"/>
          <p:cNvSpPr>
            <a:spLocks noChangeArrowheads="1"/>
          </p:cNvSpPr>
          <p:nvPr/>
        </p:nvSpPr>
        <p:spPr bwMode="auto">
          <a:xfrm>
            <a:off x="6609527" y="1524000"/>
            <a:ext cx="49853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HCAL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43" name="Rectangle 52"/>
          <p:cNvSpPr>
            <a:spLocks noChangeArrowheads="1"/>
          </p:cNvSpPr>
          <p:nvPr/>
        </p:nvSpPr>
        <p:spPr bwMode="auto">
          <a:xfrm>
            <a:off x="6436885" y="1828802"/>
            <a:ext cx="205825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Plastic scintillator/brass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sandwich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44" name="Rectangle 53"/>
          <p:cNvSpPr>
            <a:spLocks noChangeArrowheads="1"/>
          </p:cNvSpPr>
          <p:nvPr/>
        </p:nvSpPr>
        <p:spPr bwMode="auto">
          <a:xfrm>
            <a:off x="7327660" y="1414463"/>
            <a:ext cx="4969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45" name="Rectangle 54"/>
          <p:cNvSpPr>
            <a:spLocks noChangeArrowheads="1"/>
          </p:cNvSpPr>
          <p:nvPr/>
        </p:nvSpPr>
        <p:spPr bwMode="auto">
          <a:xfrm>
            <a:off x="7399097" y="1604963"/>
            <a:ext cx="4969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25646" name="Rectangle 55"/>
          <p:cNvSpPr>
            <a:spLocks noChangeArrowheads="1"/>
          </p:cNvSpPr>
          <p:nvPr/>
        </p:nvSpPr>
        <p:spPr bwMode="auto">
          <a:xfrm>
            <a:off x="5660785" y="1800225"/>
            <a:ext cx="4969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400">
                <a:solidFill>
                  <a:srgbClr val="000000"/>
                </a:solidFill>
                <a:latin typeface="Helvetica" pitchFamily="34" charset="0"/>
              </a:rPr>
              <a:t> </a:t>
            </a:r>
            <a:endParaRPr kumimoji="0" lang="en-US" altLang="en-US" sz="2800">
              <a:solidFill>
                <a:schemeClr val="bg1"/>
              </a:solidFill>
              <a:latin typeface="Times"/>
            </a:endParaRPr>
          </a:p>
        </p:txBody>
      </p:sp>
      <p:sp>
        <p:nvSpPr>
          <p:cNvPr id="172088" name="Text Box 56"/>
          <p:cNvSpPr txBox="1">
            <a:spLocks noChangeArrowheads="1"/>
          </p:cNvSpPr>
          <p:nvPr/>
        </p:nvSpPr>
        <p:spPr bwMode="auto">
          <a:xfrm>
            <a:off x="2514600" y="3124200"/>
            <a:ext cx="4648200" cy="1570038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tabLst>
                <a:tab pos="4191000" algn="dec"/>
              </a:tabLst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tabLst>
                <a:tab pos="4191000" algn="dec"/>
              </a:tabLst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tabLst>
                <a:tab pos="4191000" algn="dec"/>
              </a:tabLst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tabLst>
                <a:tab pos="4191000" algn="dec"/>
              </a:tabLst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tabLst>
                <a:tab pos="4191000" algn="dec"/>
              </a:tabLst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191000" algn="dec"/>
              </a:tabLst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191000" algn="dec"/>
              </a:tabLst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191000" algn="dec"/>
              </a:tabLst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191000" algn="dec"/>
              </a:tabLst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GB" altLang="en-US" sz="2400" dirty="0">
                <a:solidFill>
                  <a:srgbClr val="FFFF00"/>
                </a:solidFill>
              </a:rPr>
              <a:t>Physicists:	~5000</a:t>
            </a:r>
          </a:p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GB" altLang="en-US" sz="2400" dirty="0">
                <a:solidFill>
                  <a:srgbClr val="FFFF00"/>
                </a:solidFill>
              </a:rPr>
              <a:t>Institutes:	240</a:t>
            </a:r>
          </a:p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en-GB" altLang="en-US" sz="2400" dirty="0">
                <a:solidFill>
                  <a:srgbClr val="FFFF00"/>
                </a:solidFill>
              </a:rPr>
              <a:t>Countries:	54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08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DB4B715-DD7C-4F4C-9B57-D5243A162DDC}" type="slidenum">
              <a:rPr lang="en-US"/>
              <a:pPr>
                <a:defRPr/>
              </a:pPr>
              <a:t>2</a:t>
            </a:fld>
            <a:endParaRPr lang="en-US" dirty="0"/>
          </a:p>
        </p:txBody>
      </p:sp>
      <p:sp>
        <p:nvSpPr>
          <p:cNvPr id="653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dirty="0"/>
              <a:t>What is CERN?</a:t>
            </a:r>
          </a:p>
        </p:txBody>
      </p:sp>
      <p:pic>
        <p:nvPicPr>
          <p:cNvPr id="8196" name="Picture 4" descr="9906028_01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54127" y="1582738"/>
            <a:ext cx="6608763" cy="4773612"/>
          </a:xfrm>
          <a:noFill/>
        </p:spPr>
      </p:pic>
      <p:sp>
        <p:nvSpPr>
          <p:cNvPr id="8197" name="Rectangle 7"/>
          <p:cNvSpPr>
            <a:spLocks noChangeArrowheads="1"/>
          </p:cNvSpPr>
          <p:nvPr/>
        </p:nvSpPr>
        <p:spPr bwMode="auto">
          <a:xfrm>
            <a:off x="687388" y="1311277"/>
            <a:ext cx="7696200" cy="5699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GB" altLang="en-US" dirty="0">
              <a:solidFill>
                <a:schemeClr val="bg1"/>
              </a:solidFill>
            </a:endParaRPr>
          </a:p>
        </p:txBody>
      </p:sp>
      <p:sp>
        <p:nvSpPr>
          <p:cNvPr id="8198" name="Rectangle 6"/>
          <p:cNvSpPr>
            <a:spLocks noChangeArrowheads="1"/>
          </p:cNvSpPr>
          <p:nvPr/>
        </p:nvSpPr>
        <p:spPr bwMode="auto">
          <a:xfrm>
            <a:off x="657225" y="709615"/>
            <a:ext cx="7843838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800100" indent="-34290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en-US" sz="2000" b="0" dirty="0">
                <a:solidFill>
                  <a:srgbClr val="0099FF"/>
                </a:solidFill>
              </a:rPr>
              <a:t>European center for nuclear-research, formed in 1954 </a:t>
            </a:r>
          </a:p>
          <a:p>
            <a:pPr lvl="1">
              <a:lnSpc>
                <a:spcPct val="110000"/>
              </a:lnSpc>
              <a:buFont typeface="Monotype Sorts" pitchFamily="2" charset="2"/>
              <a:buChar char="l"/>
            </a:pPr>
            <a:r>
              <a:rPr lang="en-US" altLang="en-US" sz="2000" b="0" dirty="0">
                <a:solidFill>
                  <a:srgbClr val="0099FF"/>
                </a:solidFill>
              </a:rPr>
              <a:t>After 2</a:t>
            </a:r>
            <a:r>
              <a:rPr lang="en-US" altLang="en-US" sz="2000" b="0" baseline="30000" dirty="0">
                <a:solidFill>
                  <a:srgbClr val="0099FF"/>
                </a:solidFill>
              </a:rPr>
              <a:t>nd</a:t>
            </a:r>
            <a:r>
              <a:rPr lang="en-US" altLang="en-US" sz="2000" b="0" dirty="0">
                <a:solidFill>
                  <a:srgbClr val="0099FF"/>
                </a:solidFill>
              </a:rPr>
              <a:t> World War (fear of ‘brain-drain’ to USA)</a:t>
            </a:r>
          </a:p>
          <a:p>
            <a:pPr>
              <a:lnSpc>
                <a:spcPct val="110000"/>
              </a:lnSpc>
            </a:pPr>
            <a:r>
              <a:rPr lang="en-US" altLang="en-US" sz="2000" b="0" dirty="0">
                <a:solidFill>
                  <a:srgbClr val="0099FF"/>
                </a:solidFill>
              </a:rPr>
              <a:t>24 member-countries from Europe (+ other observer-countries)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GB" dirty="0"/>
              <a:t>Typical event (CMS)</a:t>
            </a:r>
          </a:p>
        </p:txBody>
      </p:sp>
      <p:sp>
        <p:nvSpPr>
          <p:cNvPr id="27651" name="Content Placeholder 4"/>
          <p:cNvSpPr>
            <a:spLocks noGrp="1"/>
          </p:cNvSpPr>
          <p:nvPr>
            <p:ph idx="1"/>
          </p:nvPr>
        </p:nvSpPr>
        <p:spPr>
          <a:xfrm>
            <a:off x="768352" y="963613"/>
            <a:ext cx="8220075" cy="5186362"/>
          </a:xfrm>
        </p:spPr>
        <p:txBody>
          <a:bodyPr/>
          <a:lstStyle/>
          <a:p>
            <a:r>
              <a:rPr lang="en-US" altLang="en-US"/>
              <a:t>Image of a 7 TeV proton-proton collision in CMS producing more than 100 charged particles.</a:t>
            </a:r>
            <a:endParaRPr lang="en-GB" alt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3F2E0B6-628F-40FF-9E88-93998D9524D5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p:pic>
        <p:nvPicPr>
          <p:cNvPr id="2765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778" y="992188"/>
            <a:ext cx="7392987" cy="495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4" name="Rectangle 5"/>
          <p:cNvSpPr>
            <a:spLocks noChangeArrowheads="1"/>
          </p:cNvSpPr>
          <p:nvPr/>
        </p:nvSpPr>
        <p:spPr bwMode="auto">
          <a:xfrm>
            <a:off x="1363663" y="6097590"/>
            <a:ext cx="71501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200" dirty="0">
                <a:solidFill>
                  <a:schemeClr val="tx1"/>
                </a:solidFill>
              </a:rPr>
              <a:t>Picture oaf 7 </a:t>
            </a:r>
            <a:r>
              <a:rPr kumimoji="0" lang="en-US" altLang="en-US" sz="1200" dirty="0" err="1">
                <a:solidFill>
                  <a:schemeClr val="tx1"/>
                </a:solidFill>
              </a:rPr>
              <a:t>TeV</a:t>
            </a:r>
            <a:r>
              <a:rPr kumimoji="0" lang="en-US" altLang="en-US" sz="1200" dirty="0">
                <a:solidFill>
                  <a:schemeClr val="tx1"/>
                </a:solidFill>
              </a:rPr>
              <a:t> proton-proton collision in CMS producing more than 100 charged particles</a:t>
            </a:r>
            <a:endParaRPr kumimoji="0" lang="en-GB" altLang="en-US" sz="1200" dirty="0">
              <a:solidFill>
                <a:schemeClr val="tx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20778" y="4935877"/>
            <a:ext cx="3476793" cy="1015663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pPr algn="l"/>
            <a:r>
              <a:rPr lang="en-GB" sz="1200" dirty="0"/>
              <a:t>Figuring out what happened in a collider is like trying to figure out what your dog ate at the park yesterday – you can find out, but you have to sort through a lot of shit to do it.</a:t>
            </a:r>
          </a:p>
          <a:p>
            <a:pPr algn="r"/>
            <a:r>
              <a:rPr lang="en-GB" sz="1200" dirty="0"/>
              <a:t>- Jesse </a:t>
            </a:r>
            <a:r>
              <a:rPr lang="en-GB" sz="1200" dirty="0" err="1"/>
              <a:t>Thaler</a:t>
            </a:r>
            <a:r>
              <a:rPr lang="en-GB" sz="1200" dirty="0"/>
              <a:t>, MIT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GB" dirty="0"/>
              <a:t>Higgs observed 2012??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4C1033A-1D2A-42E8-9947-33643368F51A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p:pic>
        <p:nvPicPr>
          <p:cNvPr id="28676" name="Picture 7" descr="http://0.tqn.com/d/politicalhumor/1/0/V/b/4/Higgs-Bos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725" y="971550"/>
            <a:ext cx="4713288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7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1088" y="3997325"/>
            <a:ext cx="4495800" cy="280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9900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99CC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678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6888" y="971550"/>
            <a:ext cx="2647950" cy="382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9900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99CC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679" name="TextBox 4"/>
          <p:cNvSpPr txBox="1">
            <a:spLocks noChangeArrowheads="1"/>
          </p:cNvSpPr>
          <p:nvPr/>
        </p:nvSpPr>
        <p:spPr bwMode="auto">
          <a:xfrm>
            <a:off x="5577024" y="5137150"/>
            <a:ext cx="305885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GB" altLang="en-US" sz="2000" dirty="0">
                <a:solidFill>
                  <a:schemeClr val="tx1"/>
                </a:solidFill>
              </a:rPr>
              <a:t>Okay – so what exactly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GB" altLang="en-US" sz="2000" dirty="0">
                <a:solidFill>
                  <a:schemeClr val="tx1"/>
                </a:solidFill>
              </a:rPr>
              <a:t>did they find?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GB" sz="3600" dirty="0"/>
              <a:t>‘Higgs’- found – 4 July 2012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C3D49AD-3B75-406B-AE87-BA31AA84869D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5365" y="892175"/>
            <a:ext cx="2854325" cy="2624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9900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99CC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4" descr="http://scientopia.org/blogs/goodmath/files/2012/07/Fig3-MassFactSoBWeightedMass-subformat-icon-640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163" y="892177"/>
            <a:ext cx="4437062" cy="424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2" name="Picture 6" descr="http://makerbot-blog.s3.amazonaws.com/wp-content/uploads/2012/07/IMG_20120711_115429_display_medium-350x334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90" y="5413377"/>
            <a:ext cx="1512887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3" name="TextBox 4"/>
          <p:cNvSpPr txBox="1">
            <a:spLocks noChangeArrowheads="1"/>
          </p:cNvSpPr>
          <p:nvPr/>
        </p:nvSpPr>
        <p:spPr bwMode="auto">
          <a:xfrm>
            <a:off x="995363" y="3551238"/>
            <a:ext cx="10541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GB" altLang="en-US">
                <a:solidFill>
                  <a:schemeClr val="tx1"/>
                </a:solidFill>
              </a:rPr>
              <a:t>CMS ‘Higgs event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817659A-F9A3-3F96-F390-3D8E8AFE0842}"/>
              </a:ext>
            </a:extLst>
          </p:cNvPr>
          <p:cNvSpPr txBox="1"/>
          <p:nvPr/>
        </p:nvSpPr>
        <p:spPr>
          <a:xfrm>
            <a:off x="3315162" y="5413375"/>
            <a:ext cx="4724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Now measured to much higher accuracy!</a:t>
            </a:r>
            <a:endParaRPr lang="en-GB" sz="20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E19EE19-5470-4299-877B-A15BC7031DD8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p:pic>
        <p:nvPicPr>
          <p:cNvPr id="5" name="Picture 4" descr="economist p1.jpg"/>
          <p:cNvPicPr>
            <a:picLocks noChangeAspect="1"/>
          </p:cNvPicPr>
          <p:nvPr/>
        </p:nvPicPr>
        <p:blipFill rotWithShape="1">
          <a:blip r:embed="rId3"/>
          <a:srcRect t="3979" r="3195"/>
          <a:stretch/>
        </p:blipFill>
        <p:spPr>
          <a:xfrm>
            <a:off x="2027583" y="-17269"/>
            <a:ext cx="5340626" cy="6870209"/>
          </a:xfrm>
          <a:prstGeom prst="rect">
            <a:avLst/>
          </a:prstGeom>
          <a:ln>
            <a:solidFill>
              <a:srgbClr val="000000"/>
            </a:solidFill>
          </a:ln>
          <a:effectLst>
            <a:innerShdw blurRad="63500" dist="50800" dir="2700000">
              <a:prstClr val="black">
                <a:alpha val="50000"/>
              </a:prstClr>
            </a:inn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82368" y="811215"/>
            <a:ext cx="6096000" cy="4962525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1618488" y="4700016"/>
            <a:ext cx="6720840" cy="1210246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90AACE0-F5B4-4738-925C-D8F9F223074C}" type="slidenum">
              <a:rPr lang="en-US"/>
              <a:pPr>
                <a:defRPr/>
              </a:pPr>
              <a:t>24</a:t>
            </a:fld>
            <a:endParaRPr lang="en-US"/>
          </a:p>
        </p:txBody>
      </p:sp>
      <p:sp>
        <p:nvSpPr>
          <p:cNvPr id="31748" name="Rectangle 2"/>
          <p:cNvSpPr>
            <a:spLocks noChangeArrowheads="1"/>
          </p:cNvSpPr>
          <p:nvPr/>
        </p:nvSpPr>
        <p:spPr bwMode="auto">
          <a:xfrm>
            <a:off x="1673227" y="250825"/>
            <a:ext cx="6107113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GB" altLang="en-US" sz="2800" dirty="0">
                <a:solidFill>
                  <a:schemeClr val="tx1"/>
                </a:solidFill>
              </a:rPr>
              <a:t>CERNs long chain of accelerators</a:t>
            </a:r>
          </a:p>
        </p:txBody>
      </p:sp>
      <p:sp>
        <p:nvSpPr>
          <p:cNvPr id="31749" name="TextBox 4"/>
          <p:cNvSpPr txBox="1">
            <a:spLocks noChangeArrowheads="1"/>
          </p:cNvSpPr>
          <p:nvPr/>
        </p:nvSpPr>
        <p:spPr bwMode="auto">
          <a:xfrm>
            <a:off x="1109662" y="4700018"/>
            <a:ext cx="7894638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GB" altLang="en-US" sz="2000" dirty="0">
                <a:solidFill>
                  <a:schemeClr val="tx1"/>
                </a:solidFill>
              </a:rPr>
              <a:t>Hydrogen (p+ + e-) from gas-bottle  =&gt; p+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GB" altLang="en-US" sz="2000" dirty="0">
                <a:solidFill>
                  <a:schemeClr val="tx1"/>
                </a:solidFill>
              </a:rPr>
              <a:t>Nominal LHC beam (2)</a:t>
            </a:r>
          </a:p>
          <a:p>
            <a:pPr>
              <a:spcBef>
                <a:spcPct val="0"/>
              </a:spcBef>
              <a:buClrTx/>
              <a:buSzTx/>
              <a:buFont typeface="Symbol" pitchFamily="18" charset="2"/>
              <a:buChar char="Þ"/>
            </a:pPr>
            <a:r>
              <a:rPr kumimoji="0" lang="en-GB" altLang="en-US" sz="2000" dirty="0">
                <a:solidFill>
                  <a:schemeClr val="tx1"/>
                </a:solidFill>
              </a:rPr>
              <a:t> 100 billion protons per bunch – ~ 2800 bunches per beam</a:t>
            </a:r>
          </a:p>
          <a:p>
            <a:pPr>
              <a:spcBef>
                <a:spcPct val="0"/>
              </a:spcBef>
              <a:buClrTx/>
              <a:buSzTx/>
              <a:buFont typeface="Symbol" pitchFamily="18" charset="2"/>
              <a:buChar char="Þ"/>
            </a:pPr>
            <a:r>
              <a:rPr kumimoji="0" lang="en-GB" altLang="en-US" sz="2000" dirty="0">
                <a:solidFill>
                  <a:schemeClr val="tx1"/>
                </a:solidFill>
              </a:rPr>
              <a:t> Stored energy (beam + magnets) as a hangar-ship at 30km/t !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745F13F-189F-4C15-B897-164F2F5D7FEF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p:sp>
        <p:nvSpPr>
          <p:cNvPr id="32771" name="TextBox 2"/>
          <p:cNvSpPr txBox="1">
            <a:spLocks noChangeArrowheads="1"/>
          </p:cNvSpPr>
          <p:nvPr/>
        </p:nvSpPr>
        <p:spPr bwMode="auto">
          <a:xfrm>
            <a:off x="1885952" y="2"/>
            <a:ext cx="64801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GB" altLang="en-US" sz="3200" dirty="0">
                <a:solidFill>
                  <a:srgbClr val="0070C0"/>
                </a:solidFill>
              </a:rPr>
              <a:t>CERN is more than the LHC !!</a:t>
            </a:r>
          </a:p>
        </p:txBody>
      </p:sp>
      <p:sp>
        <p:nvSpPr>
          <p:cNvPr id="32772" name="TextBox 3"/>
          <p:cNvSpPr txBox="1">
            <a:spLocks noChangeArrowheads="1"/>
          </p:cNvSpPr>
          <p:nvPr/>
        </p:nvSpPr>
        <p:spPr bwMode="auto">
          <a:xfrm>
            <a:off x="1647610" y="1095752"/>
            <a:ext cx="6527800" cy="4770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ISOLDE – Nuclear Structure, nuclear physics, </a:t>
            </a:r>
            <a:r>
              <a:rPr kumimoji="0" lang="en-GB" altLang="en-US" sz="2400" dirty="0" err="1">
                <a:solidFill>
                  <a:srgbClr val="0070C0"/>
                </a:solidFill>
              </a:rPr>
              <a:t>m.m.</a:t>
            </a:r>
            <a:endParaRPr kumimoji="0" lang="en-GB" altLang="en-US" sz="2400" dirty="0">
              <a:solidFill>
                <a:srgbClr val="0070C0"/>
              </a:solidFill>
            </a:endParaRP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AD – Capture and do spectroscopy on 	antihydrogen! Anti-gravity?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CNGS – Superluminal neutrinos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CLOUD – Climate change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n-</a:t>
            </a:r>
            <a:r>
              <a:rPr kumimoji="0" lang="en-GB" altLang="en-US" sz="2400" dirty="0" err="1">
                <a:solidFill>
                  <a:srgbClr val="0070C0"/>
                </a:solidFill>
              </a:rPr>
              <a:t>ToF</a:t>
            </a:r>
            <a:endParaRPr kumimoji="0" lang="en-GB" altLang="en-US" sz="2400" dirty="0">
              <a:solidFill>
                <a:srgbClr val="0070C0"/>
              </a:solidFill>
            </a:endParaRP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CLEAR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COMPASS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CAST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AWAKE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r>
              <a:rPr kumimoji="0" lang="en-GB" altLang="en-US" sz="2400" dirty="0">
                <a:solidFill>
                  <a:srgbClr val="0070C0"/>
                </a:solidFill>
              </a:rPr>
              <a:t>......... And much more!</a:t>
            </a:r>
          </a:p>
          <a:p>
            <a:pPr>
              <a:spcBef>
                <a:spcPct val="0"/>
              </a:spcBef>
              <a:buClrTx/>
              <a:buSzTx/>
              <a:buFont typeface="Arial" charset="0"/>
              <a:buChar char="•"/>
            </a:pPr>
            <a:endParaRPr kumimoji="0" lang="en-GB" altLang="en-US" sz="1600" dirty="0">
              <a:solidFill>
                <a:schemeClr val="bg1"/>
              </a:solidFill>
            </a:endParaRPr>
          </a:p>
        </p:txBody>
      </p:sp>
      <p:pic>
        <p:nvPicPr>
          <p:cNvPr id="13314" name="Picture 2" descr="https://fbcdn-sphotos-b-a.akamaihd.net/hphotos-ak-xfa1/v/t1.0-9/315436_456759427678407_534293524_n.jpg?oh=1ef46919ecd1344c0a80c362403474e8&amp;oe=557D49CE&amp;__gda__=1437691248_0e1827cce7ea1ae41aa2007b637588b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3466" y="3033656"/>
            <a:ext cx="2662201" cy="34559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56B0996-38E5-6E9E-D22B-0C521641BF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0">
                <a:solidFill>
                  <a:srgbClr val="0033A0"/>
                </a:solidFill>
                <a:latin typeface="Arial" panose="020B0604020202020204"/>
              </a:rPr>
              <a:t>20 July 2024</a:t>
            </a:r>
            <a:endParaRPr lang="fr-FR" b="0">
              <a:solidFill>
                <a:srgbClr val="0033A0"/>
              </a:solidFill>
              <a:latin typeface="Arial" panose="020B0604020202020204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073E32F-BBC6-5AF6-7F48-6985CD0A78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fr-FR" b="0">
                <a:solidFill>
                  <a:srgbClr val="0033A0"/>
                </a:solidFill>
                <a:latin typeface="Arial" panose="020B0604020202020204"/>
              </a:rPr>
              <a:t>Presentation - Czech Republic</a:t>
            </a:r>
            <a:endParaRPr lang="fr-FR" b="0" dirty="0">
              <a:solidFill>
                <a:srgbClr val="0033A0"/>
              </a:solidFill>
              <a:latin typeface="Arial" panose="020B0604020202020204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438DDF6-9074-EA41-C186-EC6E27A086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490AA3F6-1618-3548-975A-DD1A2939A246}" type="slidenum">
              <a:rPr lang="fr-FR" b="0">
                <a:solidFill>
                  <a:srgbClr val="0033A0"/>
                </a:solidFill>
                <a:latin typeface="Arial" panose="020B0604020202020204"/>
              </a:rPr>
              <a:pPr defTabSz="6858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26</a:t>
            </a:fld>
            <a:endParaRPr lang="fr-FR" b="0">
              <a:solidFill>
                <a:srgbClr val="0033A0"/>
              </a:solidFill>
              <a:latin typeface="Arial" panose="020B0604020202020204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48EAA7-0F03-ACC4-0CB5-53F0FED82F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7755" y="905572"/>
            <a:ext cx="8796011" cy="837637"/>
          </a:xfrm>
        </p:spPr>
        <p:txBody>
          <a:bodyPr>
            <a:normAutofit/>
          </a:bodyPr>
          <a:lstStyle/>
          <a:p>
            <a:r>
              <a:rPr lang="en-US" sz="2700" b="1" u="sng" dirty="0">
                <a:latin typeface="Arial" panose="020B0604020202020204" pitchFamily="34" charset="0"/>
                <a:cs typeface="Arial" panose="020B0604020202020204" pitchFamily="34" charset="0"/>
              </a:rPr>
              <a:t>What project at CERN after the LHC?</a:t>
            </a:r>
            <a:endParaRPr lang="en-CH" sz="2700" b="1" u="sng" dirty="0"/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59B21DDF-16DA-3602-22DF-EA48736BAF9B}"/>
              </a:ext>
            </a:extLst>
          </p:cNvPr>
          <p:cNvSpPr txBox="1">
            <a:spLocks/>
          </p:cNvSpPr>
          <p:nvPr/>
        </p:nvSpPr>
        <p:spPr>
          <a:xfrm>
            <a:off x="421202" y="1814663"/>
            <a:ext cx="8883161" cy="484389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800100" indent="-3429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1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257300" indent="-3429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85800" fontAlgn="auto">
              <a:lnSpc>
                <a:spcPct val="120000"/>
              </a:lnSpc>
              <a:spcBef>
                <a:spcPts val="750"/>
              </a:spcBef>
              <a:spcAft>
                <a:spcPts val="0"/>
              </a:spcAft>
              <a:defRPr/>
            </a:pPr>
            <a:r>
              <a:rPr lang="en-US" sz="1350" dirty="0">
                <a:solidFill>
                  <a:srgbClr val="0033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European particle physics community has recommended to assess the feasibility </a:t>
            </a:r>
            <a:br>
              <a:rPr lang="en-US" sz="1350" dirty="0">
                <a:solidFill>
                  <a:srgbClr val="0033A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350" dirty="0">
                <a:solidFill>
                  <a:srgbClr val="0033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 the FCC (Future Circular Collider)</a:t>
            </a:r>
            <a:endParaRPr lang="en-GB" sz="1350" dirty="0">
              <a:solidFill>
                <a:srgbClr val="0033A0"/>
              </a:solidFill>
              <a:latin typeface="Arial" panose="020B0604020202020204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87776E-6DF1-04EF-A187-C78EF8452FA6}"/>
              </a:ext>
            </a:extLst>
          </p:cNvPr>
          <p:cNvSpPr txBox="1"/>
          <p:nvPr/>
        </p:nvSpPr>
        <p:spPr>
          <a:xfrm>
            <a:off x="4695555" y="2389684"/>
            <a:ext cx="4448447" cy="296901"/>
          </a:xfrm>
          <a:prstGeom prst="rect">
            <a:avLst/>
          </a:prstGeom>
          <a:solidFill>
            <a:schemeClr val="accent3"/>
          </a:solidFill>
        </p:spPr>
        <p:txBody>
          <a:bodyPr wrap="square" tIns="54000" rIns="0" rtlCol="0">
            <a:spAutoFit/>
          </a:bodyPr>
          <a:lstStyle/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75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FCC: Future Circular Collider: </a:t>
            </a:r>
            <a:r>
              <a:rPr lang="en-CH" sz="1275" dirty="0">
                <a:solidFill>
                  <a:srgbClr val="FFFFFF"/>
                </a:solidFill>
                <a:latin typeface="Arial" panose="020B0604020202020204"/>
              </a:rPr>
              <a:t>~ </a:t>
            </a:r>
            <a:r>
              <a:rPr lang="en-US" sz="1275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90 km ring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141C3A2-6B19-E15D-38AC-777A7116F462}"/>
              </a:ext>
            </a:extLst>
          </p:cNvPr>
          <p:cNvSpPr txBox="1"/>
          <p:nvPr/>
        </p:nvSpPr>
        <p:spPr>
          <a:xfrm>
            <a:off x="445756" y="2404547"/>
            <a:ext cx="497643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CH" sz="1200" b="0" dirty="0">
                <a:solidFill>
                  <a:srgbClr val="0033A0">
                    <a:lumMod val="60000"/>
                    <a:lumOff val="40000"/>
                  </a:srgbClr>
                </a:solidFill>
                <a:latin typeface="Arial" panose="020B0604020202020204"/>
              </a:rPr>
              <a:t>Immense physics potential</a:t>
            </a:r>
          </a:p>
          <a:p>
            <a:pPr marL="257175" indent="-257175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CH" sz="1200" b="0" dirty="0">
                <a:solidFill>
                  <a:srgbClr val="0033A0">
                    <a:lumMod val="60000"/>
                    <a:lumOff val="40000"/>
                  </a:srgbClr>
                </a:solidFill>
                <a:latin typeface="Arial" panose="020B0604020202020204"/>
              </a:rPr>
              <a:t>Technologically very ambitious </a:t>
            </a:r>
            <a:r>
              <a:rPr lang="en-CH" sz="1200" b="0" dirty="0">
                <a:solidFill>
                  <a:srgbClr val="2F2F2F"/>
                </a:solidFill>
                <a:latin typeface="Arial" panose="020B0604020202020204"/>
                <a:sym typeface="Wingdings" pitchFamily="2" charset="2"/>
              </a:rPr>
              <a:t> </a:t>
            </a: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will push innovation 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      in many domains (superconducting magnets, 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      digital/AI, technologies to protect the environment and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      for medical applications, etc.)</a:t>
            </a:r>
          </a:p>
          <a:p>
            <a:pPr marL="257175" indent="-257175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CH" sz="1200" b="0" dirty="0">
                <a:solidFill>
                  <a:srgbClr val="0033A0">
                    <a:lumMod val="60000"/>
                    <a:lumOff val="40000"/>
                  </a:srgbClr>
                </a:solidFill>
                <a:latin typeface="Arial" panose="020B0604020202020204"/>
              </a:rPr>
              <a:t>Tentative timescale</a:t>
            </a:r>
            <a:r>
              <a:rPr lang="en-CH" sz="1200" b="0" dirty="0">
                <a:solidFill>
                  <a:srgbClr val="0033A0"/>
                </a:solidFill>
                <a:latin typeface="Arial" panose="020B0604020202020204"/>
              </a:rPr>
              <a:t>: 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CH" sz="1200" b="0" dirty="0">
                <a:solidFill>
                  <a:srgbClr val="0033A0"/>
                </a:solidFill>
                <a:latin typeface="Arial" panose="020B0604020202020204"/>
              </a:rPr>
              <a:t>      </a:t>
            </a: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project approval </a:t>
            </a:r>
            <a:r>
              <a:rPr lang="en-CH" sz="1200" dirty="0">
                <a:solidFill>
                  <a:srgbClr val="2F2F2F"/>
                </a:solidFill>
                <a:latin typeface="Arial" panose="020B0604020202020204"/>
              </a:rPr>
              <a:t>~ 2028</a:t>
            </a: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, 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      construction start </a:t>
            </a:r>
            <a:r>
              <a:rPr lang="en-CH" sz="1200" dirty="0">
                <a:solidFill>
                  <a:srgbClr val="2F2F2F"/>
                </a:solidFill>
                <a:latin typeface="Arial" panose="020B0604020202020204"/>
              </a:rPr>
              <a:t>~ 2030</a:t>
            </a: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, </a:t>
            </a:r>
            <a:br>
              <a:rPr lang="fr-CH" sz="1200" b="0" dirty="0">
                <a:solidFill>
                  <a:srgbClr val="2F2F2F"/>
                </a:solidFill>
                <a:latin typeface="Arial" panose="020B0604020202020204"/>
              </a:rPr>
            </a:br>
            <a:r>
              <a:rPr lang="fr-CH" sz="1200" b="0" dirty="0">
                <a:solidFill>
                  <a:srgbClr val="2F2F2F"/>
                </a:solidFill>
                <a:latin typeface="Arial" panose="020B0604020202020204"/>
              </a:rPr>
              <a:t>      </a:t>
            </a: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first-stage operation (e</a:t>
            </a:r>
            <a:r>
              <a:rPr lang="en-CH" sz="1200" b="0" baseline="30000" dirty="0">
                <a:solidFill>
                  <a:srgbClr val="2F2F2F"/>
                </a:solidFill>
                <a:latin typeface="Arial" panose="020B0604020202020204"/>
              </a:rPr>
              <a:t>+</a:t>
            </a: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e</a:t>
            </a:r>
            <a:r>
              <a:rPr lang="en-CH" sz="1200" b="0" baseline="30000" dirty="0">
                <a:solidFill>
                  <a:srgbClr val="2F2F2F"/>
                </a:solidFill>
                <a:latin typeface="Arial" panose="020B0604020202020204"/>
              </a:rPr>
              <a:t>-</a:t>
            </a:r>
            <a:r>
              <a:rPr lang="en-CH" sz="1200" b="0">
                <a:solidFill>
                  <a:srgbClr val="2F2F2F"/>
                </a:solidFill>
                <a:latin typeface="Arial" panose="020B0604020202020204"/>
              </a:rPr>
              <a:t>) </a:t>
            </a:r>
            <a:r>
              <a:rPr lang="en-CH" sz="1200">
                <a:solidFill>
                  <a:srgbClr val="2F2F2F"/>
                </a:solidFill>
                <a:latin typeface="Arial" panose="020B0604020202020204"/>
              </a:rPr>
              <a:t>2045-2060</a:t>
            </a:r>
            <a:endParaRPr lang="fr-CH" sz="1200" b="0" dirty="0">
              <a:solidFill>
                <a:srgbClr val="2F2F2F"/>
              </a:solidFill>
              <a:latin typeface="Arial" panose="020B0604020202020204"/>
            </a:endParaRPr>
          </a:p>
          <a:p>
            <a:pPr marL="257175" indent="-257175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CH" sz="1200" b="0" dirty="0">
                <a:solidFill>
                  <a:srgbClr val="0033A0">
                    <a:lumMod val="60000"/>
                    <a:lumOff val="40000"/>
                  </a:srgbClr>
                </a:solidFill>
                <a:latin typeface="Arial" panose="020B0604020202020204"/>
              </a:rPr>
              <a:t>Competition with China</a:t>
            </a: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, which plans to realise </a:t>
            </a:r>
            <a:br>
              <a:rPr lang="en-CH" sz="1200" b="0" dirty="0">
                <a:solidFill>
                  <a:srgbClr val="2F2F2F"/>
                </a:solidFill>
                <a:latin typeface="Arial" panose="020B0604020202020204"/>
              </a:rPr>
            </a:br>
            <a:r>
              <a:rPr lang="en-CH" sz="1200" b="0" dirty="0">
                <a:solidFill>
                  <a:srgbClr val="2F2F2F"/>
                </a:solidFill>
                <a:latin typeface="Arial" panose="020B0604020202020204"/>
              </a:rPr>
              <a:t>the same project</a:t>
            </a:r>
          </a:p>
        </p:txBody>
      </p:sp>
      <p:pic>
        <p:nvPicPr>
          <p:cNvPr id="16" name="Picture Placeholder 10">
            <a:extLst>
              <a:ext uri="{FF2B5EF4-FFF2-40B4-BE49-F238E27FC236}">
                <a16:creationId xmlns:a16="http://schemas.microsoft.com/office/drawing/2014/main" id="{F949C48B-7D04-D276-FAA5-8B3839CD9B4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4615"/>
          <a:stretch/>
        </p:blipFill>
        <p:spPr>
          <a:xfrm>
            <a:off x="4700127" y="2670247"/>
            <a:ext cx="4443875" cy="2880578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8E09ACD8-BE8C-D106-3502-94E637C9EB56}"/>
              </a:ext>
            </a:extLst>
          </p:cNvPr>
          <p:cNvSpPr txBox="1"/>
          <p:nvPr/>
        </p:nvSpPr>
        <p:spPr>
          <a:xfrm>
            <a:off x="6689287" y="5265020"/>
            <a:ext cx="121861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750" b="0" dirty="0">
                <a:solidFill>
                  <a:srgbClr val="FFFFFF"/>
                </a:solidFill>
                <a:latin typeface="Arial" panose="020B0604020202020204"/>
              </a:rPr>
              <a:t>Schematic of an </a:t>
            </a:r>
            <a:br>
              <a:rPr lang="en-GB" sz="750" b="0" dirty="0">
                <a:solidFill>
                  <a:srgbClr val="FFFFFF"/>
                </a:solidFill>
                <a:latin typeface="Arial" panose="020B0604020202020204"/>
              </a:rPr>
            </a:br>
            <a:r>
              <a:rPr lang="en-GB" sz="750" b="0" dirty="0">
                <a:solidFill>
                  <a:srgbClr val="FFFFFF"/>
                </a:solidFill>
                <a:latin typeface="Arial" panose="020B0604020202020204"/>
              </a:rPr>
              <a:t>80-100 km long tunnel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3E73779-B748-1B42-97BC-EA06E8365554}"/>
              </a:ext>
            </a:extLst>
          </p:cNvPr>
          <p:cNvSpPr txBox="1"/>
          <p:nvPr/>
        </p:nvSpPr>
        <p:spPr>
          <a:xfrm>
            <a:off x="486619" y="4589664"/>
            <a:ext cx="3796232" cy="10618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1050" b="0" dirty="0">
                <a:solidFill>
                  <a:srgbClr val="0033A0"/>
                </a:solidFill>
                <a:latin typeface="Arial" panose="020B0604020202020204"/>
              </a:rPr>
              <a:t>The FCC would be the most extraordinary instrument 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1050" b="0" dirty="0">
                <a:solidFill>
                  <a:srgbClr val="0033A0"/>
                </a:solidFill>
                <a:latin typeface="Arial" panose="020B0604020202020204"/>
              </a:rPr>
              <a:t>ever built to study the fundamental laws of nature at the 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1050" b="0" dirty="0">
                <a:solidFill>
                  <a:srgbClr val="0033A0"/>
                </a:solidFill>
                <a:latin typeface="Arial" panose="020B0604020202020204"/>
              </a:rPr>
              <a:t>shortest distances, to nail down the characteristics of the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1050" b="0" dirty="0">
                <a:solidFill>
                  <a:srgbClr val="0033A0"/>
                </a:solidFill>
                <a:latin typeface="Arial" panose="020B0604020202020204"/>
              </a:rPr>
              <a:t>Higgs boson and to understand its role in the birth and 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1050" b="0" dirty="0">
                <a:solidFill>
                  <a:srgbClr val="0033A0"/>
                </a:solidFill>
                <a:latin typeface="Arial" panose="020B0604020202020204"/>
              </a:rPr>
              <a:t>fate of the Universe, and to address the deep questions that </a:t>
            </a:r>
            <a:br>
              <a:rPr lang="en-GB" sz="1050" b="0" dirty="0">
                <a:solidFill>
                  <a:srgbClr val="0033A0"/>
                </a:solidFill>
                <a:latin typeface="Arial" panose="020B0604020202020204"/>
              </a:rPr>
            </a:br>
            <a:r>
              <a:rPr lang="en-GB" sz="1050" b="0" dirty="0">
                <a:solidFill>
                  <a:srgbClr val="0033A0"/>
                </a:solidFill>
                <a:latin typeface="Arial" panose="020B0604020202020204"/>
              </a:rPr>
              <a:t>connect the microscopic world to the largest cosmic scales. </a:t>
            </a:r>
            <a:endParaRPr lang="en-CH" sz="1050" b="0" dirty="0">
              <a:solidFill>
                <a:srgbClr val="0033A0"/>
              </a:solidFill>
              <a:latin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9018372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C5A63E8D-8BAB-AFFB-D3D6-122234FDC3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7391" y="1870760"/>
            <a:ext cx="4060379" cy="363199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2593DB22-9911-2B94-5EBE-680762477236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9144000" cy="1435274"/>
          </a:xfrm>
          <a:prstGeom prst="rect">
            <a:avLst/>
          </a:prstGeom>
          <a:solidFill>
            <a:srgbClr val="0C377B"/>
          </a:solidFill>
        </p:spPr>
        <p:txBody>
          <a:bodyPr tIns="0" bIns="0" anchor="ctr" anchorCtr="0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200" b="1" i="0" u="none" strike="noStrike" cap="none" spc="0" normalizeH="0" baseline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defRPr>
            </a:lvl1pPr>
          </a:lstStyle>
          <a:p>
            <a:pPr defTabSz="685800" eaLnBrk="1" hangingPunct="1">
              <a:defRPr/>
            </a:pPr>
            <a:r>
              <a:rPr lang="fr-CH" sz="2400" dirty="0"/>
              <a:t>              P</a:t>
            </a:r>
            <a:r>
              <a:rPr lang="fr-CH" sz="2400" dirty="0" err="1"/>
              <a:t>rogress</a:t>
            </a:r>
            <a:r>
              <a:rPr lang="fr-CH" sz="2400" dirty="0"/>
              <a:t> </a:t>
            </a:r>
            <a:r>
              <a:rPr lang="fr-CH" sz="2400" dirty="0" err="1"/>
              <a:t>with</a:t>
            </a:r>
            <a:r>
              <a:rPr lang="fr-CH" sz="2400" dirty="0"/>
              <a:t> </a:t>
            </a:r>
            <a:r>
              <a:rPr lang="en-US" sz="2400" dirty="0">
                <a:latin typeface="Calibri" panose="020F0502020204030204"/>
              </a:rPr>
              <a:t>implementation baseline PA31   90.7 km</a:t>
            </a:r>
            <a:endParaRPr lang="en-US" sz="2400" dirty="0"/>
          </a:p>
        </p:txBody>
      </p:sp>
      <p:pic>
        <p:nvPicPr>
          <p:cNvPr id="7" name="Picture 6" descr="A picture containing icon&#10;&#10;Description automatically generated">
            <a:extLst>
              <a:ext uri="{FF2B5EF4-FFF2-40B4-BE49-F238E27FC236}">
                <a16:creationId xmlns:a16="http://schemas.microsoft.com/office/drawing/2014/main" id="{CC9A83FC-1927-C43E-8D5A-2044711D844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" y="900906"/>
            <a:ext cx="1451540" cy="49071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21E208A-A8FD-5F98-1767-654FE6250614}"/>
              </a:ext>
            </a:extLst>
          </p:cNvPr>
          <p:cNvSpPr txBox="1"/>
          <p:nvPr/>
        </p:nvSpPr>
        <p:spPr>
          <a:xfrm>
            <a:off x="662043" y="1423442"/>
            <a:ext cx="457097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1800" dirty="0">
                <a:solidFill>
                  <a:srgbClr val="0C377B"/>
                </a:solidFill>
                <a:latin typeface="Calibri" panose="020F0502020204030204"/>
              </a:rPr>
              <a:t>M</a:t>
            </a:r>
            <a:r>
              <a:rPr lang="fr-FR" sz="1800" dirty="0" err="1">
                <a:solidFill>
                  <a:srgbClr val="0C377B"/>
                </a:solidFill>
                <a:latin typeface="Calibri" panose="020F0502020204030204"/>
              </a:rPr>
              <a:t>eetings</a:t>
            </a:r>
            <a:r>
              <a:rPr lang="fr-FR" sz="1800" dirty="0">
                <a:solidFill>
                  <a:srgbClr val="0C377B"/>
                </a:solidFill>
                <a:latin typeface="Calibri" panose="020F0502020204030204"/>
              </a:rPr>
              <a:t> </a:t>
            </a:r>
            <a:r>
              <a:rPr lang="fr-FR" sz="1800" dirty="0" err="1">
                <a:solidFill>
                  <a:srgbClr val="0C377B"/>
                </a:solidFill>
                <a:latin typeface="Calibri" panose="020F0502020204030204"/>
              </a:rPr>
              <a:t>with</a:t>
            </a:r>
            <a:r>
              <a:rPr lang="fr-FR" sz="1800" dirty="0">
                <a:solidFill>
                  <a:srgbClr val="0C377B"/>
                </a:solidFill>
                <a:latin typeface="Calibri" panose="020F0502020204030204"/>
              </a:rPr>
              <a:t> </a:t>
            </a:r>
            <a:r>
              <a:rPr lang="fr-FR" sz="1800" dirty="0" err="1">
                <a:solidFill>
                  <a:srgbClr val="0C377B"/>
                </a:solidFill>
                <a:latin typeface="Calibri" panose="020F0502020204030204"/>
              </a:rPr>
              <a:t>municipalities</a:t>
            </a:r>
            <a:r>
              <a:rPr lang="fr-FR" sz="1800" dirty="0">
                <a:solidFill>
                  <a:srgbClr val="0C377B"/>
                </a:solidFill>
                <a:latin typeface="Calibri" panose="020F0502020204030204"/>
              </a:rPr>
              <a:t> </a:t>
            </a:r>
            <a:r>
              <a:rPr lang="fr-FR" sz="1800" dirty="0" err="1">
                <a:solidFill>
                  <a:srgbClr val="0C377B"/>
                </a:solidFill>
                <a:latin typeface="Calibri" panose="020F0502020204030204"/>
              </a:rPr>
              <a:t>concerned</a:t>
            </a:r>
            <a:r>
              <a:rPr lang="fr-FR" sz="1800" dirty="0">
                <a:solidFill>
                  <a:srgbClr val="0C377B"/>
                </a:solidFill>
                <a:latin typeface="Calibri" panose="020F0502020204030204"/>
              </a:rPr>
              <a:t> </a:t>
            </a:r>
          </a:p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1800" dirty="0">
                <a:solidFill>
                  <a:srgbClr val="0C377B"/>
                </a:solidFill>
                <a:latin typeface="Calibri" panose="020F0502020204030204"/>
              </a:rPr>
              <a:t>in France (31) and </a:t>
            </a:r>
            <a:r>
              <a:rPr lang="fr-FR" sz="1800" dirty="0" err="1">
                <a:solidFill>
                  <a:srgbClr val="0C377B"/>
                </a:solidFill>
                <a:latin typeface="Calibri" panose="020F0502020204030204"/>
              </a:rPr>
              <a:t>Switzerland</a:t>
            </a:r>
            <a:r>
              <a:rPr lang="fr-FR" sz="1800" dirty="0">
                <a:solidFill>
                  <a:srgbClr val="0C377B"/>
                </a:solidFill>
                <a:latin typeface="Calibri" panose="020F0502020204030204"/>
              </a:rPr>
              <a:t> (10)</a:t>
            </a:r>
            <a:endParaRPr lang="en-CH" sz="1800" dirty="0">
              <a:solidFill>
                <a:srgbClr val="0C377B"/>
              </a:solidFill>
              <a:latin typeface="Calibri" panose="020F0502020204030204"/>
            </a:endParaRPr>
          </a:p>
        </p:txBody>
      </p:sp>
      <p:sp>
        <p:nvSpPr>
          <p:cNvPr id="16" name="Rounded Rectangle 8">
            <a:extLst>
              <a:ext uri="{FF2B5EF4-FFF2-40B4-BE49-F238E27FC236}">
                <a16:creationId xmlns:a16="http://schemas.microsoft.com/office/drawing/2014/main" id="{A91206BD-A85F-99B5-398B-A608E1CAFDCD}"/>
              </a:ext>
            </a:extLst>
          </p:cNvPr>
          <p:cNvSpPr/>
          <p:nvPr/>
        </p:nvSpPr>
        <p:spPr>
          <a:xfrm>
            <a:off x="705107" y="4797733"/>
            <a:ext cx="2129348" cy="224491"/>
          </a:xfrm>
          <a:prstGeom prst="roundRect">
            <a:avLst/>
          </a:prstGeom>
          <a:solidFill>
            <a:srgbClr val="40C245"/>
          </a:solidFill>
          <a:ln w="12700" cap="flat" cmpd="sng" algn="ctr">
            <a:solidFill>
              <a:srgbClr val="0000FF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11143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975" b="0" dirty="0" err="1">
                <a:solidFill>
                  <a:srgbClr val="FFFFFF"/>
                </a:solidFill>
                <a:latin typeface="Arial"/>
              </a:rPr>
              <a:t>Individual</a:t>
            </a:r>
            <a:r>
              <a:rPr lang="fr-FR" sz="975" b="0" dirty="0">
                <a:solidFill>
                  <a:srgbClr val="FFFFFF"/>
                </a:solidFill>
                <a:latin typeface="Arial"/>
              </a:rPr>
              <a:t> meeting</a:t>
            </a:r>
          </a:p>
        </p:txBody>
      </p:sp>
      <p:sp>
        <p:nvSpPr>
          <p:cNvPr id="17" name="Rounded Rectangle 9">
            <a:extLst>
              <a:ext uri="{FF2B5EF4-FFF2-40B4-BE49-F238E27FC236}">
                <a16:creationId xmlns:a16="http://schemas.microsoft.com/office/drawing/2014/main" id="{FBEC09E1-26A9-3AC3-2B57-DDF3C2079CDD}"/>
              </a:ext>
            </a:extLst>
          </p:cNvPr>
          <p:cNvSpPr/>
          <p:nvPr/>
        </p:nvSpPr>
        <p:spPr>
          <a:xfrm>
            <a:off x="705107" y="5328562"/>
            <a:ext cx="2129348" cy="226142"/>
          </a:xfrm>
          <a:prstGeom prst="roundRect">
            <a:avLst/>
          </a:prstGeom>
          <a:solidFill>
            <a:srgbClr val="FFFF00"/>
          </a:solidFill>
          <a:ln w="12700" cap="flat" cmpd="sng" algn="ctr">
            <a:solidFill>
              <a:srgbClr val="0000FF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11143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975" b="0" dirty="0">
                <a:solidFill>
                  <a:prstClr val="black"/>
                </a:solidFill>
                <a:highlight>
                  <a:srgbClr val="FFFF00"/>
                </a:highlight>
                <a:latin typeface="Arial"/>
              </a:rPr>
              <a:t>Collective meeting</a:t>
            </a:r>
          </a:p>
        </p:txBody>
      </p:sp>
      <p:sp>
        <p:nvSpPr>
          <p:cNvPr id="18" name="Rounded Rectangle 8">
            <a:extLst>
              <a:ext uri="{FF2B5EF4-FFF2-40B4-BE49-F238E27FC236}">
                <a16:creationId xmlns:a16="http://schemas.microsoft.com/office/drawing/2014/main" id="{A5A9D20A-3BDB-8773-842E-2BCBDC559302}"/>
              </a:ext>
            </a:extLst>
          </p:cNvPr>
          <p:cNvSpPr/>
          <p:nvPr/>
        </p:nvSpPr>
        <p:spPr>
          <a:xfrm>
            <a:off x="705104" y="5067757"/>
            <a:ext cx="2129348" cy="224491"/>
          </a:xfrm>
          <a:prstGeom prst="roundRect">
            <a:avLst/>
          </a:prstGeom>
          <a:solidFill>
            <a:srgbClr val="CCFF99"/>
          </a:solidFill>
          <a:ln w="12700" cap="flat" cmpd="sng" algn="ctr">
            <a:solidFill>
              <a:srgbClr val="0000FF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111432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975" b="0" dirty="0" err="1">
                <a:solidFill>
                  <a:sysClr val="windowText" lastClr="000000"/>
                </a:solidFill>
                <a:latin typeface="Arial"/>
              </a:rPr>
              <a:t>Individual</a:t>
            </a:r>
            <a:r>
              <a:rPr lang="fr-FR" sz="975" b="0" dirty="0">
                <a:solidFill>
                  <a:sysClr val="windowText" lastClr="000000"/>
                </a:solidFill>
                <a:latin typeface="Arial"/>
              </a:rPr>
              <a:t> meeting </a:t>
            </a:r>
            <a:r>
              <a:rPr lang="fr-FR" sz="975" b="0" dirty="0" err="1">
                <a:solidFill>
                  <a:sysClr val="windowText" lastClr="000000"/>
                </a:solidFill>
                <a:latin typeface="Arial"/>
              </a:rPr>
              <a:t>planned</a:t>
            </a:r>
            <a:endParaRPr lang="fr-FR" sz="975" b="0" dirty="0">
              <a:solidFill>
                <a:sysClr val="windowText" lastClr="000000"/>
              </a:solidFill>
              <a:latin typeface="Arial"/>
            </a:endParaRPr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45B6DD4D-7C97-3940-65DA-B801C243DAD8}"/>
              </a:ext>
            </a:extLst>
          </p:cNvPr>
          <p:cNvSpPr txBox="1">
            <a:spLocks/>
          </p:cNvSpPr>
          <p:nvPr/>
        </p:nvSpPr>
        <p:spPr>
          <a:xfrm>
            <a:off x="643024" y="2136547"/>
            <a:ext cx="4277246" cy="1909373"/>
          </a:xfrm>
          <a:prstGeom prst="rect">
            <a:avLst/>
          </a:prstGeom>
        </p:spPr>
        <p:txBody>
          <a:bodyPr vert="horz" lIns="55721" tIns="27861" rIns="55721" bIns="27861" rtlCol="0">
            <a:noAutofit/>
          </a:bodyPr>
          <a:lstStyle>
            <a:lvl1pPr marL="0" indent="0" algn="l" defTabSz="914377" rtl="0" eaLnBrk="1" latinLnBrk="0" hangingPunct="1">
              <a:lnSpc>
                <a:spcPts val="1851"/>
              </a:lnSpc>
              <a:spcBef>
                <a:spcPts val="1851"/>
              </a:spcBef>
              <a:buFont typeface="Arial" panose="020B0604020202020204" pitchFamily="34" charset="0"/>
              <a:buNone/>
              <a:defRPr sz="1867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9984" indent="0" algn="l" defTabSz="914377" rtl="0" eaLnBrk="1" latinLnBrk="0" hangingPunct="1">
              <a:lnSpc>
                <a:spcPts val="1851"/>
              </a:lnSpc>
              <a:spcBef>
                <a:spcPts val="0"/>
              </a:spcBef>
              <a:buFont typeface="Arial" panose="020B0604020202020204" pitchFamily="34" charset="0"/>
              <a:buNone/>
              <a:tabLst>
                <a:tab pos="5273868" algn="r"/>
              </a:tabLst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493963" indent="0" algn="l" defTabSz="914377" rtl="0" eaLnBrk="1" latinLnBrk="0" hangingPunct="1">
              <a:lnSpc>
                <a:spcPts val="1851"/>
              </a:lnSpc>
              <a:spcBef>
                <a:spcPts val="0"/>
              </a:spcBef>
              <a:buSzPct val="100000"/>
              <a:buFont typeface="Arial" panose="020B0604020202020204" pitchFamily="34" charset="0"/>
              <a:buNone/>
              <a:tabLst>
                <a:tab pos="5273868" algn="r"/>
              </a:tabLst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493963" indent="0" algn="l" defTabSz="914377" rtl="0" eaLnBrk="1" latinLnBrk="0" hangingPunct="1">
              <a:lnSpc>
                <a:spcPts val="1851"/>
              </a:lnSpc>
              <a:spcBef>
                <a:spcPts val="0"/>
              </a:spcBef>
              <a:buSzPct val="100000"/>
              <a:buFont typeface="Arial" panose="020B0604020202020204" pitchFamily="34" charset="0"/>
              <a:buNone/>
              <a:tabLst>
                <a:tab pos="5273868" algn="r"/>
              </a:tabLst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93963" indent="0" algn="l" defTabSz="914377" rtl="0" eaLnBrk="1" latinLnBrk="0" hangingPunct="1">
              <a:lnSpc>
                <a:spcPts val="1851"/>
              </a:lnSpc>
              <a:spcBef>
                <a:spcPts val="0"/>
              </a:spcBef>
              <a:buSzPct val="100000"/>
              <a:buFont typeface="Arial" panose="020B0604020202020204" pitchFamily="34" charset="0"/>
              <a:buNone/>
              <a:tabLst>
                <a:tab pos="5273868" algn="r"/>
              </a:tabLst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PA – 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Ferney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Voltaire </a:t>
            </a:r>
            <a:r>
              <a:rPr lang="en-CH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(FR) – </a:t>
            </a:r>
            <a:r>
              <a:rPr lang="en-US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site experimental</a:t>
            </a:r>
            <a:endParaRPr lang="en-CH" sz="1500" b="0" dirty="0">
              <a:solidFill>
                <a:prstClr val="black"/>
              </a:solidFill>
              <a:highlight>
                <a:srgbClr val="40C245"/>
              </a:highlight>
              <a:latin typeface="Calibri" panose="020F0502020204030204"/>
              <a:cs typeface="Calibri"/>
              <a:sym typeface="Helvetica"/>
            </a:endParaRPr>
          </a:p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PB – 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Présinge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/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Choulex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</a:t>
            </a:r>
            <a:r>
              <a:rPr lang="en-CH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(CH) – </a:t>
            </a:r>
            <a:r>
              <a:rPr lang="en-US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site technique </a:t>
            </a:r>
            <a:endParaRPr lang="en-CH" sz="1500" b="0" dirty="0">
              <a:solidFill>
                <a:prstClr val="black"/>
              </a:solidFill>
              <a:highlight>
                <a:srgbClr val="40C245"/>
              </a:highlight>
              <a:latin typeface="Calibri" panose="020F0502020204030204"/>
              <a:cs typeface="Calibri"/>
              <a:sym typeface="Helvetica"/>
            </a:endParaRPr>
          </a:p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PD – 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Nangy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(FR) </a:t>
            </a:r>
            <a:r>
              <a:rPr lang="en-CH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– </a:t>
            </a:r>
            <a:r>
              <a:rPr lang="en-US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site experimental</a:t>
            </a:r>
            <a:endParaRPr lang="en-CH" sz="1500" b="0" dirty="0">
              <a:solidFill>
                <a:prstClr val="black"/>
              </a:solidFill>
              <a:highlight>
                <a:srgbClr val="40C245"/>
              </a:highlight>
              <a:latin typeface="Calibri" panose="020F0502020204030204"/>
              <a:cs typeface="Calibri"/>
              <a:sym typeface="Helvetica"/>
            </a:endParaRPr>
          </a:p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PF – </a:t>
            </a:r>
            <a:r>
              <a:rPr lang="en-US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Roche sur </a:t>
            </a:r>
            <a:r>
              <a:rPr lang="en-US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Foron</a:t>
            </a:r>
            <a:r>
              <a:rPr lang="en-US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/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Etaux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</a:t>
            </a:r>
            <a:r>
              <a:rPr lang="en-CH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(FR) </a:t>
            </a:r>
            <a:r>
              <a:rPr lang="en-US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– site technique </a:t>
            </a:r>
            <a:endParaRPr lang="en-CH" sz="1500" b="0" dirty="0">
              <a:solidFill>
                <a:prstClr val="black"/>
              </a:solidFill>
              <a:highlight>
                <a:srgbClr val="40C245"/>
              </a:highlight>
              <a:latin typeface="Calibri" panose="020F0502020204030204"/>
              <a:cs typeface="Calibri"/>
              <a:sym typeface="Helvetica"/>
            </a:endParaRPr>
          </a:p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PG – 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Charvonnex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/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Groisy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</a:t>
            </a:r>
            <a:r>
              <a:rPr lang="en-CH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(FR) </a:t>
            </a:r>
            <a:r>
              <a:rPr lang="en-US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– site experimental</a:t>
            </a:r>
            <a:endParaRPr lang="en-CH" sz="1500" b="0" dirty="0">
              <a:solidFill>
                <a:prstClr val="black"/>
              </a:solidFill>
              <a:highlight>
                <a:srgbClr val="40C245"/>
              </a:highlight>
              <a:latin typeface="Calibri" panose="020F0502020204030204"/>
              <a:cs typeface="Calibri"/>
              <a:sym typeface="Helvetica"/>
            </a:endParaRPr>
          </a:p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PH – 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Cercier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</a:t>
            </a:r>
            <a:r>
              <a:rPr lang="en-CH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(FR) </a:t>
            </a:r>
            <a:r>
              <a:rPr lang="en-US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– site technique </a:t>
            </a:r>
            <a:endParaRPr lang="en-CH" sz="1500" b="0" dirty="0">
              <a:solidFill>
                <a:prstClr val="black"/>
              </a:solidFill>
              <a:highlight>
                <a:srgbClr val="40C245"/>
              </a:highlight>
              <a:latin typeface="Calibri" panose="020F0502020204030204"/>
              <a:cs typeface="Calibri"/>
              <a:sym typeface="Helvetica"/>
            </a:endParaRPr>
          </a:p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PJ – 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Vulbens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/Dingy 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en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Vuache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</a:t>
            </a:r>
            <a:r>
              <a:rPr lang="en-CH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(FR)</a:t>
            </a:r>
            <a:r>
              <a:rPr lang="fr-CH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</a:t>
            </a:r>
            <a:r>
              <a:rPr lang="en-US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site experimental </a:t>
            </a:r>
          </a:p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PL – </a:t>
            </a:r>
            <a:r>
              <a:rPr lang="en-CH" sz="1500" dirty="0" err="1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Challex</a:t>
            </a:r>
            <a:r>
              <a:rPr lang="en-CH" sz="150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 (FR) </a:t>
            </a:r>
            <a:r>
              <a:rPr lang="en-US" sz="1500" b="0" dirty="0">
                <a:solidFill>
                  <a:prstClr val="black"/>
                </a:solidFill>
                <a:highlight>
                  <a:srgbClr val="40C245"/>
                </a:highlight>
                <a:latin typeface="Calibri" panose="020F0502020204030204"/>
                <a:cs typeface="Calibri"/>
                <a:sym typeface="Helvetica"/>
              </a:rPr>
              <a:t>– site technique </a:t>
            </a:r>
            <a:endParaRPr lang="en-CH" sz="1500" b="0" dirty="0">
              <a:solidFill>
                <a:prstClr val="black"/>
              </a:solidFill>
              <a:highlight>
                <a:srgbClr val="40C245"/>
              </a:highlight>
              <a:latin typeface="Calibri" panose="020F0502020204030204"/>
              <a:cs typeface="Calibri"/>
              <a:sym typeface="Helvetica"/>
            </a:endParaRPr>
          </a:p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endParaRPr lang="en-CH" sz="1500" dirty="0">
              <a:solidFill>
                <a:prstClr val="black"/>
              </a:solidFill>
              <a:latin typeface="Calibri" panose="020F0502020204030204"/>
              <a:cs typeface="Calibri"/>
              <a:sym typeface="Helvetica"/>
            </a:endParaRPr>
          </a:p>
          <a:p>
            <a:pPr defTabSz="557198" fontAlgn="auto">
              <a:lnSpc>
                <a:spcPct val="100000"/>
              </a:lnSpc>
              <a:spcBef>
                <a:spcPts val="731"/>
              </a:spcBef>
              <a:spcAft>
                <a:spcPts val="0"/>
              </a:spcAft>
              <a:defRPr/>
            </a:pPr>
            <a:endParaRPr lang="en-CH" sz="1500" dirty="0">
              <a:solidFill>
                <a:prstClr val="black"/>
              </a:solidFill>
              <a:latin typeface="Calibri" panose="020F0502020204030204"/>
              <a:cs typeface="Calibri"/>
              <a:sym typeface="Helvetica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89428EA-DB9B-D07E-6FDC-19EEA90D2D7A}"/>
              </a:ext>
            </a:extLst>
          </p:cNvPr>
          <p:cNvSpPr txBox="1"/>
          <p:nvPr/>
        </p:nvSpPr>
        <p:spPr>
          <a:xfrm>
            <a:off x="5979229" y="3328342"/>
            <a:ext cx="239110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status as of 10 November 2023</a:t>
            </a:r>
            <a:endParaRPr lang="en-GB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6037B59-2F73-86EF-D2B7-E138B4E87A38}"/>
              </a:ext>
            </a:extLst>
          </p:cNvPr>
          <p:cNvSpPr txBox="1"/>
          <p:nvPr/>
        </p:nvSpPr>
        <p:spPr>
          <a:xfrm>
            <a:off x="785388" y="5727283"/>
            <a:ext cx="420017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1500" dirty="0">
                <a:solidFill>
                  <a:srgbClr val="0C377B"/>
                </a:solidFill>
                <a:latin typeface="Calibri" panose="020F0502020204030204"/>
              </a:rPr>
              <a:t>The support of the host states </a:t>
            </a:r>
            <a:r>
              <a:rPr lang="fr-FR" sz="1500" dirty="0" err="1">
                <a:solidFill>
                  <a:srgbClr val="0C377B"/>
                </a:solidFill>
                <a:latin typeface="Calibri" panose="020F0502020204030204"/>
              </a:rPr>
              <a:t>is</a:t>
            </a:r>
            <a:r>
              <a:rPr lang="fr-FR" sz="1500" dirty="0">
                <a:solidFill>
                  <a:srgbClr val="0C377B"/>
                </a:solidFill>
                <a:latin typeface="Calibri" panose="020F0502020204030204"/>
              </a:rPr>
              <a:t> </a:t>
            </a:r>
            <a:r>
              <a:rPr lang="fr-FR" sz="1500" dirty="0" err="1">
                <a:solidFill>
                  <a:srgbClr val="0C377B"/>
                </a:solidFill>
                <a:latin typeface="Calibri" panose="020F0502020204030204"/>
              </a:rPr>
              <a:t>greatly</a:t>
            </a:r>
            <a:r>
              <a:rPr lang="fr-FR" sz="1500" dirty="0">
                <a:solidFill>
                  <a:srgbClr val="0C377B"/>
                </a:solidFill>
                <a:latin typeface="Calibri" panose="020F0502020204030204"/>
              </a:rPr>
              <a:t> </a:t>
            </a:r>
            <a:r>
              <a:rPr lang="fr-FR" sz="1500" dirty="0" err="1">
                <a:solidFill>
                  <a:srgbClr val="0C377B"/>
                </a:solidFill>
                <a:latin typeface="Calibri" panose="020F0502020204030204"/>
              </a:rPr>
              <a:t>appreciated</a:t>
            </a:r>
            <a:r>
              <a:rPr lang="fr-FR" sz="1500" dirty="0">
                <a:solidFill>
                  <a:srgbClr val="0C377B"/>
                </a:solidFill>
                <a:latin typeface="Calibri" panose="020F0502020204030204"/>
              </a:rPr>
              <a:t> and essential for the </a:t>
            </a:r>
            <a:r>
              <a:rPr lang="fr-FR" sz="1500" dirty="0" err="1">
                <a:solidFill>
                  <a:srgbClr val="0C377B"/>
                </a:solidFill>
                <a:latin typeface="Calibri" panose="020F0502020204030204"/>
              </a:rPr>
              <a:t>study</a:t>
            </a:r>
            <a:r>
              <a:rPr lang="fr-FR" sz="1500" dirty="0">
                <a:solidFill>
                  <a:srgbClr val="0C377B"/>
                </a:solidFill>
                <a:latin typeface="Calibri" panose="020F0502020204030204"/>
              </a:rPr>
              <a:t> </a:t>
            </a:r>
            <a:r>
              <a:rPr lang="fr-FR" sz="1500" dirty="0" err="1">
                <a:solidFill>
                  <a:srgbClr val="0C377B"/>
                </a:solidFill>
                <a:latin typeface="Calibri" panose="020F0502020204030204"/>
              </a:rPr>
              <a:t>progress</a:t>
            </a:r>
            <a:r>
              <a:rPr lang="fr-FR" sz="1500" dirty="0">
                <a:solidFill>
                  <a:srgbClr val="0C377B"/>
                </a:solidFill>
                <a:latin typeface="Calibri" panose="020F0502020204030204"/>
              </a:rPr>
              <a:t>!</a:t>
            </a:r>
            <a:endParaRPr lang="en-CH" sz="1500" dirty="0">
              <a:solidFill>
                <a:srgbClr val="0C377B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749856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2593DB22-9911-2B94-5EBE-680762477236}"/>
              </a:ext>
            </a:extLst>
          </p:cNvPr>
          <p:cNvSpPr txBox="1">
            <a:spLocks/>
          </p:cNvSpPr>
          <p:nvPr/>
        </p:nvSpPr>
        <p:spPr>
          <a:xfrm>
            <a:off x="0" y="857250"/>
            <a:ext cx="9144000" cy="578024"/>
          </a:xfrm>
          <a:prstGeom prst="rect">
            <a:avLst/>
          </a:prstGeom>
          <a:solidFill>
            <a:srgbClr val="0C377B"/>
          </a:solidFill>
        </p:spPr>
        <p:txBody>
          <a:bodyPr tIns="0" bIns="0" anchor="ctr" anchorCtr="0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200" b="1" i="0" u="none" strike="noStrike" cap="none" spc="0" normalizeH="0" baseline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defRPr>
            </a:lvl1pPr>
          </a:lstStyle>
          <a:p>
            <a:pPr>
              <a:defRPr/>
            </a:pPr>
            <a:r>
              <a:rPr lang="fr-CH" sz="2400" dirty="0"/>
              <a:t> Connections to </a:t>
            </a:r>
            <a:r>
              <a:rPr lang="en-US" sz="2400" dirty="0">
                <a:latin typeface="Calibri" panose="020F0502020204030204"/>
              </a:rPr>
              <a:t>transport infrastructure</a:t>
            </a:r>
            <a:endParaRPr lang="en-US" sz="2400" dirty="0"/>
          </a:p>
        </p:txBody>
      </p:sp>
      <p:pic>
        <p:nvPicPr>
          <p:cNvPr id="7" name="Picture 6" descr="A picture containing icon&#10;&#10;Description automatically generated">
            <a:extLst>
              <a:ext uri="{FF2B5EF4-FFF2-40B4-BE49-F238E27FC236}">
                <a16:creationId xmlns:a16="http://schemas.microsoft.com/office/drawing/2014/main" id="{CC9A83FC-1927-C43E-8D5A-2044711D844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" y="900906"/>
            <a:ext cx="1451540" cy="49071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544FB8B-1620-9704-3D4C-41C1632862A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4051" y="2370178"/>
            <a:ext cx="3195162" cy="349029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E24D11E-7877-F018-B500-F357B8287D0B}"/>
              </a:ext>
            </a:extLst>
          </p:cNvPr>
          <p:cNvSpPr txBox="1"/>
          <p:nvPr/>
        </p:nvSpPr>
        <p:spPr>
          <a:xfrm>
            <a:off x="245950" y="1423621"/>
            <a:ext cx="85418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  <a:defRPr/>
            </a:pPr>
            <a:r>
              <a:rPr lang="en-GB" sz="1800" dirty="0">
                <a:solidFill>
                  <a:srgbClr val="0C377B"/>
                </a:solidFill>
              </a:rPr>
              <a:t>Road accesses identified and documented for all 8 surface sites</a:t>
            </a:r>
          </a:p>
          <a:p>
            <a:pPr marL="257175" indent="-257175">
              <a:buFont typeface="Arial" panose="020B0604020202020204" pitchFamily="34" charset="0"/>
              <a:buChar char="•"/>
              <a:defRPr/>
            </a:pPr>
            <a:r>
              <a:rPr lang="en-GB" sz="1800" dirty="0">
                <a:solidFill>
                  <a:srgbClr val="0C377B"/>
                </a:solidFill>
              </a:rPr>
              <a:t>Four possible highway connections defined (materials transport)</a:t>
            </a:r>
          </a:p>
          <a:p>
            <a:pPr marL="257175" indent="-257175">
              <a:buFont typeface="Arial" panose="020B0604020202020204" pitchFamily="34" charset="0"/>
              <a:buChar char="•"/>
              <a:defRPr/>
            </a:pPr>
            <a:r>
              <a:rPr lang="en-GB" sz="1800" dirty="0">
                <a:solidFill>
                  <a:srgbClr val="0C377B"/>
                </a:solidFill>
              </a:rPr>
              <a:t>Total amount of new roads required &lt; 4 km (at departmental road level)</a:t>
            </a:r>
          </a:p>
        </p:txBody>
      </p:sp>
      <p:pic>
        <p:nvPicPr>
          <p:cNvPr id="8" name="Image 148" descr="Valleiry_Nord">
            <a:extLst>
              <a:ext uri="{FF2B5EF4-FFF2-40B4-BE49-F238E27FC236}">
                <a16:creationId xmlns:a16="http://schemas.microsoft.com/office/drawing/2014/main" id="{775C3878-D0FC-ACF8-7749-869EEBB6612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4859" y="4405311"/>
            <a:ext cx="2338637" cy="155178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BD639ED-301A-5A3B-CDAB-32FF9B6103FB}"/>
              </a:ext>
            </a:extLst>
          </p:cNvPr>
          <p:cNvSpPr txBox="1"/>
          <p:nvPr/>
        </p:nvSpPr>
        <p:spPr>
          <a:xfrm>
            <a:off x="4513073" y="5646387"/>
            <a:ext cx="2001951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  <a:defRPr/>
            </a:pPr>
            <a:r>
              <a:rPr lang="en-GB" sz="1500" dirty="0">
                <a:solidFill>
                  <a:srgbClr val="A9BDA9"/>
                </a:solidFill>
              </a:rPr>
              <a:t>E.g. </a:t>
            </a:r>
            <a:r>
              <a:rPr lang="en-GB" sz="1500" dirty="0" err="1">
                <a:solidFill>
                  <a:srgbClr val="A9BDA9"/>
                </a:solidFill>
              </a:rPr>
              <a:t>Valleiry</a:t>
            </a:r>
            <a:r>
              <a:rPr lang="en-GB" sz="1500" dirty="0">
                <a:solidFill>
                  <a:srgbClr val="A9BDA9"/>
                </a:solidFill>
              </a:rPr>
              <a:t> Nord</a:t>
            </a:r>
          </a:p>
        </p:txBody>
      </p:sp>
      <p:pic>
        <p:nvPicPr>
          <p:cNvPr id="10" name="Image 844">
            <a:extLst>
              <a:ext uri="{FF2B5EF4-FFF2-40B4-BE49-F238E27FC236}">
                <a16:creationId xmlns:a16="http://schemas.microsoft.com/office/drawing/2014/main" id="{E0A73641-51A5-01D9-7868-5E3BB5C5E43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4855" y="2294069"/>
            <a:ext cx="4891336" cy="204163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0EA39E2-8C85-E8E5-689A-F22799331176}"/>
              </a:ext>
            </a:extLst>
          </p:cNvPr>
          <p:cNvSpPr txBox="1"/>
          <p:nvPr/>
        </p:nvSpPr>
        <p:spPr>
          <a:xfrm>
            <a:off x="6483931" y="4618190"/>
            <a:ext cx="266215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/>
            </a:pPr>
            <a:r>
              <a:rPr lang="en-US" sz="1500" dirty="0">
                <a:solidFill>
                  <a:srgbClr val="0C377B"/>
                </a:solidFill>
              </a:rPr>
              <a:t>Detailed r</a:t>
            </a:r>
            <a:r>
              <a:rPr lang="en-CH" sz="1500" dirty="0" err="1">
                <a:solidFill>
                  <a:srgbClr val="0C377B"/>
                </a:solidFill>
              </a:rPr>
              <a:t>oad</a:t>
            </a:r>
            <a:r>
              <a:rPr lang="en-CH" sz="1500" dirty="0">
                <a:solidFill>
                  <a:srgbClr val="0C377B"/>
                </a:solidFill>
              </a:rPr>
              <a:t> access scenarios </a:t>
            </a:r>
            <a:r>
              <a:rPr lang="en-US" sz="1500" dirty="0">
                <a:solidFill>
                  <a:srgbClr val="0C377B"/>
                </a:solidFill>
              </a:rPr>
              <a:t>&amp; </a:t>
            </a:r>
            <a:r>
              <a:rPr lang="en-CH" sz="1500" dirty="0">
                <a:solidFill>
                  <a:srgbClr val="0C377B"/>
                </a:solidFill>
              </a:rPr>
              <a:t>highway </a:t>
            </a:r>
            <a:r>
              <a:rPr lang="en-GB" sz="1500" dirty="0">
                <a:solidFill>
                  <a:srgbClr val="0C377B"/>
                </a:solidFill>
              </a:rPr>
              <a:t>a</a:t>
            </a:r>
            <a:r>
              <a:rPr lang="en-CH" sz="1500" dirty="0" err="1">
                <a:solidFill>
                  <a:srgbClr val="0C377B"/>
                </a:solidFill>
              </a:rPr>
              <a:t>ccess</a:t>
            </a:r>
            <a:r>
              <a:rPr lang="en-CH" sz="1500" dirty="0">
                <a:solidFill>
                  <a:srgbClr val="0C377B"/>
                </a:solidFill>
              </a:rPr>
              <a:t> creation</a:t>
            </a:r>
            <a:r>
              <a:rPr lang="en-US" sz="1500" dirty="0">
                <a:solidFill>
                  <a:srgbClr val="0C377B"/>
                </a:solidFill>
              </a:rPr>
              <a:t> </a:t>
            </a:r>
            <a:r>
              <a:rPr lang="en-CH" sz="1500" dirty="0">
                <a:solidFill>
                  <a:srgbClr val="0C377B"/>
                </a:solidFill>
              </a:rPr>
              <a:t>study carried out by</a:t>
            </a:r>
            <a:r>
              <a:rPr lang="en-US" sz="1500" dirty="0">
                <a:solidFill>
                  <a:srgbClr val="0C377B"/>
                </a:solidFill>
              </a:rPr>
              <a:t> </a:t>
            </a:r>
            <a:r>
              <a:rPr lang="en-CH" sz="1500" dirty="0" err="1">
                <a:solidFill>
                  <a:srgbClr val="0C377B"/>
                </a:solidFill>
              </a:rPr>
              <a:t>Cerema</a:t>
            </a:r>
            <a:r>
              <a:rPr lang="en-US" sz="1500" dirty="0">
                <a:solidFill>
                  <a:srgbClr val="0C377B"/>
                </a:solidFill>
              </a:rPr>
              <a:t>,</a:t>
            </a:r>
            <a:r>
              <a:rPr lang="en-CH" sz="1500" dirty="0">
                <a:solidFill>
                  <a:srgbClr val="0C377B"/>
                </a:solidFill>
              </a:rPr>
              <a:t> </a:t>
            </a:r>
            <a:r>
              <a:rPr lang="en-US" sz="1500" dirty="0">
                <a:solidFill>
                  <a:srgbClr val="0C377B"/>
                </a:solidFill>
              </a:rPr>
              <a:t> </a:t>
            </a:r>
            <a:r>
              <a:rPr lang="en-CH" sz="1500" dirty="0">
                <a:solidFill>
                  <a:srgbClr val="0C377B"/>
                </a:solidFill>
              </a:rPr>
              <a:t>including regulatory requirements in France</a:t>
            </a:r>
          </a:p>
        </p:txBody>
      </p:sp>
    </p:spTree>
    <p:extLst>
      <p:ext uri="{BB962C8B-B14F-4D97-AF65-F5344CB8AC3E}">
        <p14:creationId xmlns:p14="http://schemas.microsoft.com/office/powerpoint/2010/main" val="1734491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>
            <a:extLst>
              <a:ext uri="{FF2B5EF4-FFF2-40B4-BE49-F238E27FC236}">
                <a16:creationId xmlns:a16="http://schemas.microsoft.com/office/drawing/2014/main" id="{E8B7216B-639E-4B85-9DE7-D4C2EE4469BF}"/>
              </a:ext>
            </a:extLst>
          </p:cNvPr>
          <p:cNvSpPr txBox="1">
            <a:spLocks/>
          </p:cNvSpPr>
          <p:nvPr/>
        </p:nvSpPr>
        <p:spPr>
          <a:xfrm>
            <a:off x="-8947" y="597475"/>
            <a:ext cx="9144000" cy="578024"/>
          </a:xfrm>
          <a:prstGeom prst="rect">
            <a:avLst/>
          </a:prstGeom>
          <a:solidFill>
            <a:srgbClr val="0C377B"/>
          </a:solidFill>
        </p:spPr>
        <p:txBody>
          <a:bodyPr tIns="0" bIns="0" anchor="ctr" anchorCtr="0">
            <a:noAutofit/>
          </a:bodyPr>
          <a:lstStyle>
            <a:defPPr>
              <a:defRPr lang="en-US"/>
            </a:defPPr>
            <a:lvl1pPr algn="ctr">
              <a:spcBef>
                <a:spcPct val="0"/>
              </a:spcBef>
              <a:buNone/>
              <a:defRPr sz="3600" b="1">
                <a:solidFill>
                  <a:srgbClr val="FFFF00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514350" eaLnBrk="1" fontAlgn="auto" hangingPunct="1">
              <a:spcAft>
                <a:spcPts val="0"/>
              </a:spcAft>
              <a:defRPr/>
            </a:pPr>
            <a:r>
              <a:rPr lang="en-US" sz="2400" kern="0" dirty="0">
                <a:latin typeface="Arial"/>
              </a:rPr>
              <a:t>           FCC tunnel implementation</a:t>
            </a:r>
            <a:endParaRPr lang="en-GB" altLang="en-GB" sz="2400" dirty="0">
              <a:latin typeface="Arial"/>
            </a:endParaRPr>
          </a:p>
        </p:txBody>
      </p:sp>
      <p:pic>
        <p:nvPicPr>
          <p:cNvPr id="14" name="Picture 13" descr="A picture containing icon&#10;&#10;Description automatically generated">
            <a:extLst>
              <a:ext uri="{FF2B5EF4-FFF2-40B4-BE49-F238E27FC236}">
                <a16:creationId xmlns:a16="http://schemas.microsoft.com/office/drawing/2014/main" id="{9F5200E5-32CA-4E37-8990-34E0C09AF57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04" y="641131"/>
            <a:ext cx="1451540" cy="49071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5D8555C-BE26-AB62-6BFA-8F2BF5C887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585" y="1583600"/>
            <a:ext cx="8991217" cy="267148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064F697-AE59-151A-414F-6282A5DC9A03}"/>
              </a:ext>
            </a:extLst>
          </p:cNvPr>
          <p:cNvSpPr txBox="1"/>
          <p:nvPr/>
        </p:nvSpPr>
        <p:spPr>
          <a:xfrm>
            <a:off x="791004" y="4451920"/>
            <a:ext cx="7812671" cy="1384995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algn="l" defTabSz="3429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1500" dirty="0">
                <a:solidFill>
                  <a:srgbClr val="0C377B"/>
                </a:solidFill>
                <a:latin typeface="Arial"/>
              </a:rPr>
              <a:t>Tunnel implementation summary</a:t>
            </a:r>
          </a:p>
          <a:p>
            <a:pPr algn="l" defTabSz="3429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sz="1500" dirty="0">
              <a:solidFill>
                <a:srgbClr val="0C377B"/>
              </a:solidFill>
              <a:latin typeface="Arial"/>
            </a:endParaRPr>
          </a:p>
          <a:p>
            <a:pPr marL="257175" indent="-257175" algn="l" defTabSz="3429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GB" sz="1350" dirty="0">
                <a:solidFill>
                  <a:srgbClr val="0C377B"/>
                </a:solidFill>
                <a:latin typeface="Arial"/>
              </a:rPr>
              <a:t>91 km circumference</a:t>
            </a:r>
          </a:p>
          <a:p>
            <a:pPr marL="257175" indent="-257175" algn="l" defTabSz="3429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GB" sz="1350" dirty="0">
                <a:solidFill>
                  <a:srgbClr val="0C377B"/>
                </a:solidFill>
                <a:latin typeface="Arial"/>
              </a:rPr>
              <a:t>95% in molasse geology for minimising tunnel construction risks</a:t>
            </a:r>
          </a:p>
          <a:p>
            <a:pPr marL="257175" indent="-257175" algn="l" defTabSz="3429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GB" sz="1350" dirty="0">
                <a:solidFill>
                  <a:srgbClr val="0C377B"/>
                </a:solidFill>
                <a:latin typeface="Arial"/>
              </a:rPr>
              <a:t>8 surface sites with ~5 ha area each</a:t>
            </a:r>
            <a:r>
              <a:rPr lang="en-GB" sz="1350" dirty="0">
                <a:solidFill>
                  <a:srgbClr val="0C377B"/>
                </a:solidFill>
                <a:latin typeface="Arial"/>
                <a:sym typeface="Wingdings" panose="05000000000000000000" pitchFamily="2" charset="2"/>
              </a:rPr>
              <a:t>.</a:t>
            </a:r>
          </a:p>
          <a:p>
            <a:pPr marL="257175" indent="-257175" algn="l" defTabSz="3429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GB" sz="1350" dirty="0">
                <a:solidFill>
                  <a:srgbClr val="0C377B"/>
                </a:solidFill>
                <a:latin typeface="Arial"/>
                <a:sym typeface="Wingdings" panose="05000000000000000000" pitchFamily="2" charset="2"/>
              </a:rPr>
              <a:t>~200 m below ground!</a:t>
            </a:r>
            <a:endParaRPr lang="en-GB" sz="1350" b="0" dirty="0">
              <a:solidFill>
                <a:srgbClr val="0C377B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0095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1"/>
          <p:cNvSpPr txBox="1">
            <a:spLocks noGrp="1"/>
          </p:cNvSpPr>
          <p:nvPr/>
        </p:nvSpPr>
        <p:spPr bwMode="auto">
          <a:xfrm>
            <a:off x="7010400" y="6492877"/>
            <a:ext cx="2133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9F24B42E-A24A-4082-8073-D86AD4168C70}" type="slidenum">
              <a:rPr kumimoji="0" lang="en-US" altLang="en-US" sz="1200">
                <a:solidFill>
                  <a:srgbClr val="898989"/>
                </a:solidFill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kumimoji="0" lang="en-US" altLang="en-US" sz="1200">
              <a:solidFill>
                <a:srgbClr val="898989"/>
              </a:solidFill>
            </a:endParaRPr>
          </a:p>
        </p:txBody>
      </p:sp>
      <p:pic>
        <p:nvPicPr>
          <p:cNvPr id="9219" name="Picture 2" descr="flag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66"/>
          <a:stretch>
            <a:fillRect/>
          </a:stretch>
        </p:blipFill>
        <p:spPr bwMode="auto">
          <a:xfrm>
            <a:off x="609600" y="1012827"/>
            <a:ext cx="8534400" cy="584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598488" y="1382713"/>
            <a:ext cx="29718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7"/>
              </a:scheme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en-GB" sz="2000" dirty="0">
                <a:solidFill>
                  <a:srgbClr val="FFFF00"/>
                </a:solidFill>
                <a:ea typeface="ＭＳ Ｐゴシック" pitchFamily="-108" charset="-128"/>
              </a:rPr>
              <a:t>CERN in numbers</a:t>
            </a:r>
            <a:endParaRPr lang="en-GB" sz="2000" dirty="0">
              <a:solidFill>
                <a:schemeClr val="tx2"/>
              </a:solidFill>
              <a:effectLst>
                <a:outerShdw blurRad="38100" dist="38100" dir="2700000" algn="tl">
                  <a:srgbClr val="C0C0C0"/>
                </a:outerShdw>
              </a:effectLst>
              <a:ea typeface="ＭＳ Ｐゴシック" pitchFamily="-108" charset="-128"/>
            </a:endParaRPr>
          </a:p>
        </p:txBody>
      </p:sp>
      <p:sp>
        <p:nvSpPr>
          <p:cNvPr id="6" name="Rectangle 4"/>
          <p:cNvSpPr txBox="1">
            <a:spLocks noChangeArrowheads="1"/>
          </p:cNvSpPr>
          <p:nvPr/>
        </p:nvSpPr>
        <p:spPr bwMode="auto">
          <a:xfrm>
            <a:off x="587375" y="1882775"/>
            <a:ext cx="3657600" cy="1417638"/>
          </a:xfrm>
          <a:prstGeom prst="rect">
            <a:avLst/>
          </a:prstGeom>
          <a:gradFill rotWithShape="1">
            <a:gsLst>
              <a:gs pos="0">
                <a:srgbClr val="C7EEF0">
                  <a:alpha val="70000"/>
                </a:srgbClr>
              </a:gs>
              <a:gs pos="100000">
                <a:srgbClr val="4F81BD">
                  <a:alpha val="67000"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rgbClr val="000000">
                <a:alpha val="74997"/>
              </a:srgbClr>
            </a:outerShdw>
          </a:effectLst>
        </p:spPr>
        <p:txBody>
          <a:bodyPr/>
          <a:lstStyle/>
          <a:p>
            <a:pPr marL="171450" indent="-171450">
              <a:lnSpc>
                <a:spcPct val="8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GB" sz="2000" dirty="0">
                <a:solidFill>
                  <a:srgbClr val="FFFFFF"/>
                </a:solidFill>
                <a:ea typeface="ＭＳ Ｐゴシック" pitchFamily="-108" charset="-128"/>
              </a:rPr>
              <a:t>~2600 staff</a:t>
            </a:r>
          </a:p>
          <a:p>
            <a:pPr marL="171450" indent="-171450">
              <a:lnSpc>
                <a:spcPct val="8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GB" sz="2000" dirty="0">
                <a:solidFill>
                  <a:srgbClr val="FFFFFF"/>
                </a:solidFill>
                <a:ea typeface="ＭＳ Ｐゴシック" pitchFamily="-108" charset="-128"/>
              </a:rPr>
              <a:t>~1300 other paid </a:t>
            </a:r>
            <a:r>
              <a:rPr lang="en-GB" sz="2000" dirty="0" err="1">
                <a:solidFill>
                  <a:srgbClr val="FFFFFF"/>
                </a:solidFill>
                <a:ea typeface="ＭＳ Ｐゴシック" pitchFamily="-108" charset="-128"/>
              </a:rPr>
              <a:t>personel</a:t>
            </a:r>
            <a:endParaRPr lang="en-GB" sz="2000" dirty="0">
              <a:solidFill>
                <a:srgbClr val="FFFFFF"/>
              </a:solidFill>
              <a:ea typeface="ＭＳ Ｐゴシック" pitchFamily="-108" charset="-128"/>
            </a:endParaRPr>
          </a:p>
          <a:p>
            <a:pPr marL="171450" indent="-171450">
              <a:lnSpc>
                <a:spcPct val="8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GB" sz="2000" dirty="0">
                <a:solidFill>
                  <a:srgbClr val="FFFFFF"/>
                </a:solidFill>
                <a:ea typeface="ＭＳ Ｐゴシック" pitchFamily="-108" charset="-128"/>
              </a:rPr>
              <a:t>&gt;13000 users</a:t>
            </a:r>
          </a:p>
          <a:p>
            <a:pPr marL="171450" indent="-171450">
              <a:spcBef>
                <a:spcPct val="20000"/>
              </a:spcBef>
              <a:buFontTx/>
              <a:buChar char="•"/>
              <a:defRPr/>
            </a:pPr>
            <a:r>
              <a:rPr lang="en-GB" sz="2000" dirty="0">
                <a:solidFill>
                  <a:srgbClr val="FFFFFF"/>
                </a:solidFill>
                <a:ea typeface="ＭＳ Ｐゴシック" pitchFamily="-108" charset="-128"/>
              </a:rPr>
              <a:t>Budget (2025) ~1400 MCHF</a:t>
            </a:r>
          </a:p>
        </p:txBody>
      </p:sp>
      <p:sp>
        <p:nvSpPr>
          <p:cNvPr id="7" name="Rectangle 5"/>
          <p:cNvSpPr txBox="1">
            <a:spLocks noChangeArrowheads="1"/>
          </p:cNvSpPr>
          <p:nvPr/>
        </p:nvSpPr>
        <p:spPr bwMode="auto">
          <a:xfrm>
            <a:off x="2416177" y="4066162"/>
            <a:ext cx="6727825" cy="2791838"/>
          </a:xfrm>
          <a:prstGeom prst="rect">
            <a:avLst/>
          </a:prstGeom>
          <a:gradFill rotWithShape="1">
            <a:gsLst>
              <a:gs pos="0">
                <a:schemeClr val="accent1">
                  <a:alpha val="70000"/>
                </a:schemeClr>
              </a:gs>
              <a:gs pos="100000">
                <a:srgbClr val="4F81BD">
                  <a:alpha val="67000"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rgbClr val="000000">
                <a:alpha val="74997"/>
              </a:srgbClr>
            </a:outerShdw>
          </a:effectLst>
        </p:spPr>
        <p:txBody>
          <a:bodyPr/>
          <a:lstStyle/>
          <a:p>
            <a:pPr marL="147638" indent="-147638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GB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ＭＳ Ｐゴシック" pitchFamily="-108" charset="-128"/>
              </a:rPr>
              <a:t>25 Member States:</a:t>
            </a:r>
            <a:r>
              <a:rPr lang="en-GB" sz="1800" dirty="0">
                <a:ea typeface="ＭＳ Ｐゴシック" pitchFamily="-108" charset="-128"/>
              </a:rPr>
              <a:t> </a:t>
            </a:r>
            <a:r>
              <a:rPr lang="en-GB" sz="1600" b="0" dirty="0">
                <a:solidFill>
                  <a:srgbClr val="FFFFFF"/>
                </a:solidFill>
                <a:ea typeface="ＭＳ Ｐゴシック" pitchFamily="-108" charset="-128"/>
              </a:rPr>
              <a:t>Austria, Belgium, Bulgaria, the Czech Republic, Denmark, Estonia, Finland, France, Germany, Greece, Hungary, Israel, Italy, Netherlands, Norway, Poland, Portugal, Romania, Serbia, Slovakia, Slovenia, Spain, Sweden, Switzerland and the United Kingdom. </a:t>
            </a:r>
            <a:endParaRPr lang="en-GB" sz="1800" b="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ea typeface="ＭＳ Ｐゴシック" pitchFamily="-108" charset="-128"/>
            </a:endParaRPr>
          </a:p>
          <a:p>
            <a:pPr marL="147638" indent="-147638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GB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ＭＳ Ｐゴシック" pitchFamily="-108" charset="-128"/>
              </a:rPr>
              <a:t>1 Associate Member State in pre-stage to Membership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ＭＳ Ｐゴシック" pitchFamily="-108" charset="-128"/>
              </a:rPr>
              <a:t>:</a:t>
            </a:r>
            <a:r>
              <a:rPr lang="en-GB" sz="1800" dirty="0">
                <a:solidFill>
                  <a:srgbClr val="FFFFFF"/>
                </a:solidFill>
                <a:ea typeface="ＭＳ Ｐゴシック" pitchFamily="-108" charset="-128"/>
              </a:rPr>
              <a:t> </a:t>
            </a:r>
            <a:r>
              <a:rPr lang="en-GB" sz="1600" b="0" dirty="0">
                <a:solidFill>
                  <a:srgbClr val="FFFFFF"/>
                </a:solidFill>
                <a:ea typeface="ＭＳ Ｐゴシック" pitchFamily="-108" charset="-128"/>
              </a:rPr>
              <a:t>Cyprus</a:t>
            </a:r>
          </a:p>
          <a:p>
            <a:pPr marL="147638" indent="-147638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GB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ＭＳ Ｐゴシック" pitchFamily="-108" charset="-128"/>
              </a:rPr>
              <a:t>10 Associate Member State: </a:t>
            </a:r>
            <a:r>
              <a:rPr lang="en-GB" sz="1600" b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ＭＳ Ｐゴシック" pitchFamily="-108" charset="-128"/>
              </a:rPr>
              <a:t>B</a:t>
            </a:r>
            <a:r>
              <a:rPr lang="en-GB" sz="1600" b="0" dirty="0">
                <a:solidFill>
                  <a:srgbClr val="FFFFFF"/>
                </a:solidFill>
                <a:ea typeface="ＭＳ Ｐゴシック" pitchFamily="-108" charset="-128"/>
              </a:rPr>
              <a:t>razil, Chile, Croatia, India, Ireland, Latvia, Lithuania, Pakistan, Turkey, Ukraine</a:t>
            </a:r>
          </a:p>
          <a:p>
            <a:pPr marL="147638" indent="-147638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GB" sz="1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ＭＳ Ｐゴシック" pitchFamily="-108" charset="-128"/>
              </a:rPr>
              <a:t>4 Observers to Council:</a:t>
            </a:r>
            <a:r>
              <a:rPr lang="en-GB" sz="2000" dirty="0">
                <a:ea typeface="ＭＳ Ｐゴシック" pitchFamily="-108" charset="-128"/>
              </a:rPr>
              <a:t> </a:t>
            </a:r>
            <a:r>
              <a:rPr lang="en-GB" sz="1600" b="0" dirty="0">
                <a:solidFill>
                  <a:srgbClr val="FFFFFF"/>
                </a:solidFill>
                <a:ea typeface="ＭＳ Ｐゴシック" pitchFamily="-108" charset="-128"/>
              </a:rPr>
              <a:t>Japan, United States of America, European Commission and UNESCO </a:t>
            </a:r>
          </a:p>
        </p:txBody>
      </p:sp>
      <p:pic>
        <p:nvPicPr>
          <p:cNvPr id="8" name="Picture 7" descr="Picture 8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66740" y="0"/>
            <a:ext cx="657225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rgbClr val="000000">
                <a:alpha val="74997"/>
              </a:srgbClr>
            </a:outerShdw>
          </a:effectLst>
        </p:spPr>
      </p:pic>
      <p:sp>
        <p:nvSpPr>
          <p:cNvPr id="9224" name="TextBox 8"/>
          <p:cNvSpPr txBox="1">
            <a:spLocks noChangeArrowheads="1"/>
          </p:cNvSpPr>
          <p:nvPr/>
        </p:nvSpPr>
        <p:spPr bwMode="auto">
          <a:xfrm>
            <a:off x="3087737" y="130175"/>
            <a:ext cx="323999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da-DK" altLang="en-US" sz="2800" dirty="0">
                <a:solidFill>
                  <a:schemeClr val="tx1"/>
                </a:solidFill>
              </a:rPr>
              <a:t>More about CERN</a:t>
            </a:r>
            <a:endParaRPr kumimoji="0" lang="en-GB" altLang="en-US" sz="2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6271C2C-2095-4FFE-8710-E4107E8B467D}" type="slidenum">
              <a:rPr lang="en-US"/>
              <a:pPr>
                <a:defRPr/>
              </a:pPr>
              <a:t>30</a:t>
            </a:fld>
            <a:endParaRPr lang="en-US"/>
          </a:p>
        </p:txBody>
      </p:sp>
      <p:sp>
        <p:nvSpPr>
          <p:cNvPr id="7157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482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  <p:pic>
        <p:nvPicPr>
          <p:cNvPr id="34821" name="Picture 4" descr="proposa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3300" y="152402"/>
            <a:ext cx="4675188" cy="6296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5781" name="Text Box 5"/>
          <p:cNvSpPr txBox="1">
            <a:spLocks noChangeArrowheads="1"/>
          </p:cNvSpPr>
          <p:nvPr/>
        </p:nvSpPr>
        <p:spPr bwMode="auto">
          <a:xfrm>
            <a:off x="1710552" y="2322513"/>
            <a:ext cx="5859425" cy="1569660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FFFFFF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4800" dirty="0">
                <a:solidFill>
                  <a:srgbClr val="3366FF"/>
                </a:solidFill>
              </a:rPr>
              <a:t>First ever Web site: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4800" dirty="0">
                <a:solidFill>
                  <a:srgbClr val="3366FF"/>
                </a:solidFill>
              </a:rPr>
              <a:t>http://info.cern.ch/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000"/>
                                        <p:tgtEl>
                                          <p:spTgt spid="715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5781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Computer technology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F4CBD41-413A-45A9-829B-E5492F6032E4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p:pic>
        <p:nvPicPr>
          <p:cNvPr id="35844" name="Picture 3" descr="st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690" y="1050925"/>
            <a:ext cx="3481387" cy="252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5189538" y="1662113"/>
            <a:ext cx="2601912" cy="10144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2000" dirty="0">
                <a:solidFill>
                  <a:schemeClr val="accent4"/>
                </a:solidFill>
              </a:rPr>
              <a:t>Computer center</a:t>
            </a:r>
          </a:p>
          <a:p>
            <a:pPr>
              <a:defRPr/>
            </a:pPr>
            <a:endParaRPr lang="en-US" sz="2000" dirty="0">
              <a:solidFill>
                <a:schemeClr val="accent4"/>
              </a:solidFill>
            </a:endParaRPr>
          </a:p>
          <a:p>
            <a:pPr>
              <a:defRPr/>
            </a:pPr>
            <a:r>
              <a:rPr lang="en-US" sz="2000" dirty="0">
                <a:solidFill>
                  <a:schemeClr val="accent4"/>
                </a:solidFill>
              </a:rPr>
              <a:t>INTEL CPU test</a:t>
            </a:r>
          </a:p>
        </p:txBody>
      </p:sp>
      <p:pic>
        <p:nvPicPr>
          <p:cNvPr id="3584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0663" y="3514727"/>
            <a:ext cx="4621212" cy="277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427163" y="4570413"/>
            <a:ext cx="2601912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2000" dirty="0">
                <a:solidFill>
                  <a:schemeClr val="accent4"/>
                </a:solidFill>
              </a:rPr>
              <a:t>GRID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 descr="gridlog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8600"/>
            <a:ext cx="1066800" cy="88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7" name="Text Box 3"/>
          <p:cNvSpPr txBox="1">
            <a:spLocks noChangeArrowheads="1"/>
          </p:cNvSpPr>
          <p:nvPr/>
        </p:nvSpPr>
        <p:spPr bwMode="auto">
          <a:xfrm>
            <a:off x="2585543" y="19641"/>
            <a:ext cx="462177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fr-FR" altLang="en-US" sz="3600" dirty="0" err="1">
                <a:solidFill>
                  <a:srgbClr val="0000FF"/>
                </a:solidFill>
              </a:rPr>
              <a:t>What</a:t>
            </a:r>
            <a:r>
              <a:rPr kumimoji="0" lang="fr-FR" altLang="en-US" sz="3600" dirty="0">
                <a:solidFill>
                  <a:srgbClr val="0000FF"/>
                </a:solidFill>
              </a:rPr>
              <a:t> </a:t>
            </a:r>
            <a:r>
              <a:rPr kumimoji="0" lang="fr-FR" altLang="en-US" sz="3600" dirty="0" err="1">
                <a:solidFill>
                  <a:srgbClr val="0000FF"/>
                </a:solidFill>
              </a:rPr>
              <a:t>is</a:t>
            </a:r>
            <a:r>
              <a:rPr kumimoji="0" lang="fr-FR" altLang="en-US" sz="3600" dirty="0">
                <a:solidFill>
                  <a:srgbClr val="0000FF"/>
                </a:solidFill>
              </a:rPr>
              <a:t> the GRID ?</a:t>
            </a:r>
            <a:r>
              <a:rPr kumimoji="0" lang="en-US" altLang="en-US" sz="3600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36868" name="Text Box 4"/>
          <p:cNvSpPr txBox="1">
            <a:spLocks noChangeArrowheads="1"/>
          </p:cNvSpPr>
          <p:nvPr/>
        </p:nvSpPr>
        <p:spPr bwMode="auto">
          <a:xfrm>
            <a:off x="457200" y="1676400"/>
            <a:ext cx="80772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Char char="•"/>
            </a:pPr>
            <a:r>
              <a:rPr kumimoji="0" lang="da-DK" altLang="en-US" sz="2400" dirty="0">
                <a:solidFill>
                  <a:schemeClr val="bg1"/>
                </a:solidFill>
              </a:rPr>
              <a:t>The World Wide Web gave access to information stored in millions of different geographical locations</a:t>
            </a:r>
            <a:r>
              <a:rPr kumimoji="0" lang="fr-FR" altLang="en-US" sz="2400" dirty="0">
                <a:solidFill>
                  <a:schemeClr val="bg1"/>
                </a:solidFill>
              </a:rPr>
              <a:t>.</a:t>
            </a:r>
            <a:br>
              <a:rPr kumimoji="0" lang="fr-FR" altLang="en-US" sz="2400" dirty="0">
                <a:solidFill>
                  <a:schemeClr val="bg1"/>
                </a:solidFill>
              </a:rPr>
            </a:br>
            <a:endParaRPr kumimoji="0" lang="fr-FR" altLang="en-US" sz="2400" dirty="0">
              <a:solidFill>
                <a:schemeClr val="bg1"/>
              </a:solidFill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Char char="•"/>
            </a:pPr>
            <a:r>
              <a:rPr kumimoji="0" lang="fr-FR" altLang="en-US" sz="2400" dirty="0">
                <a:solidFill>
                  <a:schemeClr val="bg1"/>
                </a:solidFill>
              </a:rPr>
              <a:t> The </a:t>
            </a:r>
            <a:r>
              <a:rPr kumimoji="0" lang="da-DK" altLang="en-US" sz="2400" dirty="0">
                <a:solidFill>
                  <a:schemeClr val="bg1"/>
                </a:solidFill>
              </a:rPr>
              <a:t>GRID is a new infrastructure, giving instant access to resources spread all over the world for data analysis and storage.</a:t>
            </a:r>
            <a:endParaRPr kumimoji="0" lang="en-US" altLang="en-US" sz="2400" dirty="0">
              <a:solidFill>
                <a:schemeClr val="bg1"/>
              </a:solidFill>
            </a:endParaRPr>
          </a:p>
        </p:txBody>
      </p:sp>
      <p:pic>
        <p:nvPicPr>
          <p:cNvPr id="36869" name="Picture 5" descr="www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2" y="5334002"/>
            <a:ext cx="1928813" cy="123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0" name="Picture 6" descr="cn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4876800"/>
            <a:ext cx="1906588" cy="194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1" name="Picture 7" descr="amazo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257802"/>
            <a:ext cx="2895600" cy="115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2" name="Line 8"/>
          <p:cNvSpPr>
            <a:spLocks noChangeShapeType="1"/>
          </p:cNvSpPr>
          <p:nvPr/>
        </p:nvSpPr>
        <p:spPr bwMode="auto">
          <a:xfrm>
            <a:off x="0" y="4800600"/>
            <a:ext cx="9144000" cy="0"/>
          </a:xfrm>
          <a:prstGeom prst="line">
            <a:avLst/>
          </a:prstGeom>
          <a:noFill/>
          <a:ln w="571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2"/>
          <p:cNvSpPr>
            <a:spLocks/>
          </p:cNvSpPr>
          <p:nvPr/>
        </p:nvSpPr>
        <p:spPr bwMode="auto">
          <a:xfrm>
            <a:off x="334963" y="596902"/>
            <a:ext cx="8172450" cy="5711825"/>
          </a:xfrm>
          <a:custGeom>
            <a:avLst/>
            <a:gdLst>
              <a:gd name="T0" fmla="*/ 2147483647 w 5148"/>
              <a:gd name="T1" fmla="*/ 2147483647 h 3598"/>
              <a:gd name="T2" fmla="*/ 2147483647 w 5148"/>
              <a:gd name="T3" fmla="*/ 2147483647 h 3598"/>
              <a:gd name="T4" fmla="*/ 2147483647 w 5148"/>
              <a:gd name="T5" fmla="*/ 2147483647 h 3598"/>
              <a:gd name="T6" fmla="*/ 2147483647 w 5148"/>
              <a:gd name="T7" fmla="*/ 2147483647 h 3598"/>
              <a:gd name="T8" fmla="*/ 2147483647 w 5148"/>
              <a:gd name="T9" fmla="*/ 2147483647 h 3598"/>
              <a:gd name="T10" fmla="*/ 2147483647 w 5148"/>
              <a:gd name="T11" fmla="*/ 2147483647 h 3598"/>
              <a:gd name="T12" fmla="*/ 2147483647 w 5148"/>
              <a:gd name="T13" fmla="*/ 2147483647 h 3598"/>
              <a:gd name="T14" fmla="*/ 2147483647 w 5148"/>
              <a:gd name="T15" fmla="*/ 2147483647 h 3598"/>
              <a:gd name="T16" fmla="*/ 2147483647 w 5148"/>
              <a:gd name="T17" fmla="*/ 2147483647 h 3598"/>
              <a:gd name="T18" fmla="*/ 2147483647 w 5148"/>
              <a:gd name="T19" fmla="*/ 2147483647 h 3598"/>
              <a:gd name="T20" fmla="*/ 2147483647 w 5148"/>
              <a:gd name="T21" fmla="*/ 2147483647 h 3598"/>
              <a:gd name="T22" fmla="*/ 2147483647 w 5148"/>
              <a:gd name="T23" fmla="*/ 2147483647 h 3598"/>
              <a:gd name="T24" fmla="*/ 2147483647 w 5148"/>
              <a:gd name="T25" fmla="*/ 2147483647 h 3598"/>
              <a:gd name="T26" fmla="*/ 2147483647 w 5148"/>
              <a:gd name="T27" fmla="*/ 2147483647 h 3598"/>
              <a:gd name="T28" fmla="*/ 2147483647 w 5148"/>
              <a:gd name="T29" fmla="*/ 2147483647 h 3598"/>
              <a:gd name="T30" fmla="*/ 2147483647 w 5148"/>
              <a:gd name="T31" fmla="*/ 2147483647 h 3598"/>
              <a:gd name="T32" fmla="*/ 2147483647 w 5148"/>
              <a:gd name="T33" fmla="*/ 2147483647 h 3598"/>
              <a:gd name="T34" fmla="*/ 2147483647 w 5148"/>
              <a:gd name="T35" fmla="*/ 2147483647 h 3598"/>
              <a:gd name="T36" fmla="*/ 2147483647 w 5148"/>
              <a:gd name="T37" fmla="*/ 2147483647 h 3598"/>
              <a:gd name="T38" fmla="*/ 2147483647 w 5148"/>
              <a:gd name="T39" fmla="*/ 2147483647 h 3598"/>
              <a:gd name="T40" fmla="*/ 2147483647 w 5148"/>
              <a:gd name="T41" fmla="*/ 2147483647 h 3598"/>
              <a:gd name="T42" fmla="*/ 2147483647 w 5148"/>
              <a:gd name="T43" fmla="*/ 2147483647 h 3598"/>
              <a:gd name="T44" fmla="*/ 2147483647 w 5148"/>
              <a:gd name="T45" fmla="*/ 2147483647 h 3598"/>
              <a:gd name="T46" fmla="*/ 2147483647 w 5148"/>
              <a:gd name="T47" fmla="*/ 2147483647 h 3598"/>
              <a:gd name="T48" fmla="*/ 2147483647 w 5148"/>
              <a:gd name="T49" fmla="*/ 2147483647 h 3598"/>
              <a:gd name="T50" fmla="*/ 2147483647 w 5148"/>
              <a:gd name="T51" fmla="*/ 2147483647 h 3598"/>
              <a:gd name="T52" fmla="*/ 2147483647 w 5148"/>
              <a:gd name="T53" fmla="*/ 2147483647 h 3598"/>
              <a:gd name="T54" fmla="*/ 2147483647 w 5148"/>
              <a:gd name="T55" fmla="*/ 2147483647 h 3598"/>
              <a:gd name="T56" fmla="*/ 2147483647 w 5148"/>
              <a:gd name="T57" fmla="*/ 2147483647 h 3598"/>
              <a:gd name="T58" fmla="*/ 2147483647 w 5148"/>
              <a:gd name="T59" fmla="*/ 2147483647 h 3598"/>
              <a:gd name="T60" fmla="*/ 2147483647 w 5148"/>
              <a:gd name="T61" fmla="*/ 2147483647 h 3598"/>
              <a:gd name="T62" fmla="*/ 2147483647 w 5148"/>
              <a:gd name="T63" fmla="*/ 2147483647 h 3598"/>
              <a:gd name="T64" fmla="*/ 2147483647 w 5148"/>
              <a:gd name="T65" fmla="*/ 2147483647 h 3598"/>
              <a:gd name="T66" fmla="*/ 2147483647 w 5148"/>
              <a:gd name="T67" fmla="*/ 2147483647 h 3598"/>
              <a:gd name="T68" fmla="*/ 2147483647 w 5148"/>
              <a:gd name="T69" fmla="*/ 2147483647 h 35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148"/>
              <a:gd name="T106" fmla="*/ 0 h 3598"/>
              <a:gd name="T107" fmla="*/ 5148 w 5148"/>
              <a:gd name="T108" fmla="*/ 3598 h 359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148" h="3598">
                <a:moveTo>
                  <a:pt x="1081" y="3099"/>
                </a:moveTo>
                <a:cubicBezTo>
                  <a:pt x="915" y="3008"/>
                  <a:pt x="764" y="3038"/>
                  <a:pt x="628" y="2963"/>
                </a:cubicBezTo>
                <a:cubicBezTo>
                  <a:pt x="492" y="2888"/>
                  <a:pt x="363" y="2790"/>
                  <a:pt x="265" y="2646"/>
                </a:cubicBezTo>
                <a:cubicBezTo>
                  <a:pt x="167" y="2502"/>
                  <a:pt x="76" y="2253"/>
                  <a:pt x="38" y="2102"/>
                </a:cubicBezTo>
                <a:cubicBezTo>
                  <a:pt x="0" y="1951"/>
                  <a:pt x="8" y="1837"/>
                  <a:pt x="38" y="1739"/>
                </a:cubicBezTo>
                <a:cubicBezTo>
                  <a:pt x="68" y="1641"/>
                  <a:pt x="152" y="1588"/>
                  <a:pt x="220" y="1512"/>
                </a:cubicBezTo>
                <a:cubicBezTo>
                  <a:pt x="288" y="1436"/>
                  <a:pt x="378" y="1383"/>
                  <a:pt x="446" y="1285"/>
                </a:cubicBezTo>
                <a:cubicBezTo>
                  <a:pt x="514" y="1187"/>
                  <a:pt x="537" y="998"/>
                  <a:pt x="628" y="922"/>
                </a:cubicBezTo>
                <a:cubicBezTo>
                  <a:pt x="719" y="846"/>
                  <a:pt x="885" y="876"/>
                  <a:pt x="991" y="831"/>
                </a:cubicBezTo>
                <a:cubicBezTo>
                  <a:pt x="1097" y="786"/>
                  <a:pt x="1157" y="718"/>
                  <a:pt x="1263" y="650"/>
                </a:cubicBezTo>
                <a:cubicBezTo>
                  <a:pt x="1369" y="582"/>
                  <a:pt x="1490" y="468"/>
                  <a:pt x="1626" y="423"/>
                </a:cubicBezTo>
                <a:cubicBezTo>
                  <a:pt x="1762" y="378"/>
                  <a:pt x="1928" y="401"/>
                  <a:pt x="2079" y="378"/>
                </a:cubicBezTo>
                <a:cubicBezTo>
                  <a:pt x="2230" y="355"/>
                  <a:pt x="2412" y="340"/>
                  <a:pt x="2533" y="287"/>
                </a:cubicBezTo>
                <a:cubicBezTo>
                  <a:pt x="2654" y="234"/>
                  <a:pt x="2669" y="105"/>
                  <a:pt x="2805" y="60"/>
                </a:cubicBezTo>
                <a:cubicBezTo>
                  <a:pt x="2941" y="15"/>
                  <a:pt x="3190" y="7"/>
                  <a:pt x="3349" y="15"/>
                </a:cubicBezTo>
                <a:cubicBezTo>
                  <a:pt x="3508" y="23"/>
                  <a:pt x="3584" y="106"/>
                  <a:pt x="3758" y="106"/>
                </a:cubicBezTo>
                <a:cubicBezTo>
                  <a:pt x="3932" y="106"/>
                  <a:pt x="4242" y="0"/>
                  <a:pt x="4393" y="15"/>
                </a:cubicBezTo>
                <a:cubicBezTo>
                  <a:pt x="4544" y="30"/>
                  <a:pt x="4605" y="128"/>
                  <a:pt x="4665" y="196"/>
                </a:cubicBezTo>
                <a:cubicBezTo>
                  <a:pt x="4725" y="264"/>
                  <a:pt x="4711" y="347"/>
                  <a:pt x="4756" y="423"/>
                </a:cubicBezTo>
                <a:cubicBezTo>
                  <a:pt x="4801" y="499"/>
                  <a:pt x="4922" y="552"/>
                  <a:pt x="4937" y="650"/>
                </a:cubicBezTo>
                <a:cubicBezTo>
                  <a:pt x="4952" y="748"/>
                  <a:pt x="4823" y="892"/>
                  <a:pt x="4846" y="1013"/>
                </a:cubicBezTo>
                <a:cubicBezTo>
                  <a:pt x="4869" y="1134"/>
                  <a:pt x="5028" y="1278"/>
                  <a:pt x="5073" y="1376"/>
                </a:cubicBezTo>
                <a:cubicBezTo>
                  <a:pt x="5118" y="1474"/>
                  <a:pt x="5148" y="1482"/>
                  <a:pt x="5118" y="1603"/>
                </a:cubicBezTo>
                <a:cubicBezTo>
                  <a:pt x="5088" y="1724"/>
                  <a:pt x="4915" y="1943"/>
                  <a:pt x="4892" y="2102"/>
                </a:cubicBezTo>
                <a:cubicBezTo>
                  <a:pt x="4869" y="2261"/>
                  <a:pt x="5012" y="2434"/>
                  <a:pt x="4982" y="2555"/>
                </a:cubicBezTo>
                <a:cubicBezTo>
                  <a:pt x="4952" y="2676"/>
                  <a:pt x="4838" y="2744"/>
                  <a:pt x="4710" y="2827"/>
                </a:cubicBezTo>
                <a:cubicBezTo>
                  <a:pt x="4582" y="2910"/>
                  <a:pt x="4317" y="2986"/>
                  <a:pt x="4211" y="3054"/>
                </a:cubicBezTo>
                <a:cubicBezTo>
                  <a:pt x="4105" y="3122"/>
                  <a:pt x="4173" y="3213"/>
                  <a:pt x="4075" y="3236"/>
                </a:cubicBezTo>
                <a:cubicBezTo>
                  <a:pt x="3977" y="3259"/>
                  <a:pt x="3773" y="3137"/>
                  <a:pt x="3622" y="3190"/>
                </a:cubicBezTo>
                <a:cubicBezTo>
                  <a:pt x="3471" y="3243"/>
                  <a:pt x="3304" y="3508"/>
                  <a:pt x="3168" y="3553"/>
                </a:cubicBezTo>
                <a:cubicBezTo>
                  <a:pt x="3032" y="3598"/>
                  <a:pt x="2918" y="3492"/>
                  <a:pt x="2805" y="3462"/>
                </a:cubicBezTo>
                <a:cubicBezTo>
                  <a:pt x="2692" y="3432"/>
                  <a:pt x="2594" y="3357"/>
                  <a:pt x="2488" y="3372"/>
                </a:cubicBezTo>
                <a:cubicBezTo>
                  <a:pt x="2382" y="3387"/>
                  <a:pt x="2314" y="3530"/>
                  <a:pt x="2170" y="3553"/>
                </a:cubicBezTo>
                <a:cubicBezTo>
                  <a:pt x="2026" y="3576"/>
                  <a:pt x="1815" y="3584"/>
                  <a:pt x="1626" y="3508"/>
                </a:cubicBezTo>
                <a:cubicBezTo>
                  <a:pt x="1437" y="3432"/>
                  <a:pt x="1247" y="3190"/>
                  <a:pt x="1081" y="3099"/>
                </a:cubicBezTo>
                <a:close/>
              </a:path>
            </a:pathLst>
          </a:cu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7891" name="Oval 3"/>
          <p:cNvSpPr>
            <a:spLocks noChangeArrowheads="1"/>
          </p:cNvSpPr>
          <p:nvPr/>
        </p:nvSpPr>
        <p:spPr bwMode="auto">
          <a:xfrm>
            <a:off x="2555877" y="1916115"/>
            <a:ext cx="4176713" cy="3889375"/>
          </a:xfrm>
          <a:prstGeom prst="ellipse">
            <a:avLst/>
          </a:prstGeom>
          <a:solidFill>
            <a:srgbClr val="66CC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 sz="1800">
              <a:solidFill>
                <a:srgbClr val="000099"/>
              </a:solidFill>
            </a:endParaRPr>
          </a:p>
        </p:txBody>
      </p:sp>
      <p:grpSp>
        <p:nvGrpSpPr>
          <p:cNvPr id="37892" name="Group 4"/>
          <p:cNvGrpSpPr>
            <a:grpSpLocks/>
          </p:cNvGrpSpPr>
          <p:nvPr/>
        </p:nvGrpSpPr>
        <p:grpSpPr bwMode="auto">
          <a:xfrm>
            <a:off x="3557590" y="2270125"/>
            <a:ext cx="352425" cy="488950"/>
            <a:chOff x="2241" y="1430"/>
            <a:chExt cx="222" cy="308"/>
          </a:xfrm>
        </p:grpSpPr>
        <p:sp>
          <p:nvSpPr>
            <p:cNvPr id="44224" name="Rectangle 5"/>
            <p:cNvSpPr>
              <a:spLocks noChangeArrowheads="1"/>
            </p:cNvSpPr>
            <p:nvPr/>
          </p:nvSpPr>
          <p:spPr bwMode="auto">
            <a:xfrm>
              <a:off x="2318" y="1430"/>
              <a:ext cx="2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25" name="Rectangle 6"/>
            <p:cNvSpPr>
              <a:spLocks noChangeArrowheads="1"/>
            </p:cNvSpPr>
            <p:nvPr/>
          </p:nvSpPr>
          <p:spPr bwMode="auto">
            <a:xfrm>
              <a:off x="2320" y="1430"/>
              <a:ext cx="3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26" name="Rectangle 7"/>
            <p:cNvSpPr>
              <a:spLocks noChangeArrowheads="1"/>
            </p:cNvSpPr>
            <p:nvPr/>
          </p:nvSpPr>
          <p:spPr bwMode="auto">
            <a:xfrm>
              <a:off x="2323" y="1430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27" name="Rectangle 8"/>
            <p:cNvSpPr>
              <a:spLocks noChangeArrowheads="1"/>
            </p:cNvSpPr>
            <p:nvPr/>
          </p:nvSpPr>
          <p:spPr bwMode="auto">
            <a:xfrm>
              <a:off x="2326" y="1430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28" name="Rectangle 9"/>
            <p:cNvSpPr>
              <a:spLocks noChangeArrowheads="1"/>
            </p:cNvSpPr>
            <p:nvPr/>
          </p:nvSpPr>
          <p:spPr bwMode="auto">
            <a:xfrm>
              <a:off x="2329" y="1430"/>
              <a:ext cx="3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29" name="Rectangle 10"/>
            <p:cNvSpPr>
              <a:spLocks noChangeArrowheads="1"/>
            </p:cNvSpPr>
            <p:nvPr/>
          </p:nvSpPr>
          <p:spPr bwMode="auto">
            <a:xfrm>
              <a:off x="2332" y="1430"/>
              <a:ext cx="3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0" name="Rectangle 11"/>
            <p:cNvSpPr>
              <a:spLocks noChangeArrowheads="1"/>
            </p:cNvSpPr>
            <p:nvPr/>
          </p:nvSpPr>
          <p:spPr bwMode="auto">
            <a:xfrm>
              <a:off x="2335" y="1430"/>
              <a:ext cx="3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1" name="Rectangle 12"/>
            <p:cNvSpPr>
              <a:spLocks noChangeArrowheads="1"/>
            </p:cNvSpPr>
            <p:nvPr/>
          </p:nvSpPr>
          <p:spPr bwMode="auto">
            <a:xfrm>
              <a:off x="2338" y="1430"/>
              <a:ext cx="2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2" name="Rectangle 13"/>
            <p:cNvSpPr>
              <a:spLocks noChangeArrowheads="1"/>
            </p:cNvSpPr>
            <p:nvPr/>
          </p:nvSpPr>
          <p:spPr bwMode="auto">
            <a:xfrm>
              <a:off x="2340" y="1430"/>
              <a:ext cx="4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3" name="Rectangle 14"/>
            <p:cNvSpPr>
              <a:spLocks noChangeArrowheads="1"/>
            </p:cNvSpPr>
            <p:nvPr/>
          </p:nvSpPr>
          <p:spPr bwMode="auto">
            <a:xfrm>
              <a:off x="2344" y="1430"/>
              <a:ext cx="2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4" name="Rectangle 15"/>
            <p:cNvSpPr>
              <a:spLocks noChangeArrowheads="1"/>
            </p:cNvSpPr>
            <p:nvPr/>
          </p:nvSpPr>
          <p:spPr bwMode="auto">
            <a:xfrm>
              <a:off x="2346" y="1430"/>
              <a:ext cx="3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5" name="Rectangle 16"/>
            <p:cNvSpPr>
              <a:spLocks noChangeArrowheads="1"/>
            </p:cNvSpPr>
            <p:nvPr/>
          </p:nvSpPr>
          <p:spPr bwMode="auto">
            <a:xfrm>
              <a:off x="2349" y="1430"/>
              <a:ext cx="3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6" name="Rectangle 17"/>
            <p:cNvSpPr>
              <a:spLocks noChangeArrowheads="1"/>
            </p:cNvSpPr>
            <p:nvPr/>
          </p:nvSpPr>
          <p:spPr bwMode="auto">
            <a:xfrm>
              <a:off x="2352" y="1430"/>
              <a:ext cx="4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7" name="Rectangle 18"/>
            <p:cNvSpPr>
              <a:spLocks noChangeArrowheads="1"/>
            </p:cNvSpPr>
            <p:nvPr/>
          </p:nvSpPr>
          <p:spPr bwMode="auto">
            <a:xfrm>
              <a:off x="2356" y="1430"/>
              <a:ext cx="2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8" name="Rectangle 19"/>
            <p:cNvSpPr>
              <a:spLocks noChangeArrowheads="1"/>
            </p:cNvSpPr>
            <p:nvPr/>
          </p:nvSpPr>
          <p:spPr bwMode="auto">
            <a:xfrm>
              <a:off x="2358" y="1430"/>
              <a:ext cx="3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39" name="Rectangle 20"/>
            <p:cNvSpPr>
              <a:spLocks noChangeArrowheads="1"/>
            </p:cNvSpPr>
            <p:nvPr/>
          </p:nvSpPr>
          <p:spPr bwMode="auto">
            <a:xfrm>
              <a:off x="2361" y="1430"/>
              <a:ext cx="3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0" name="Rectangle 21"/>
            <p:cNvSpPr>
              <a:spLocks noChangeArrowheads="1"/>
            </p:cNvSpPr>
            <p:nvPr/>
          </p:nvSpPr>
          <p:spPr bwMode="auto">
            <a:xfrm>
              <a:off x="2364" y="1430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1" name="Rectangle 22"/>
            <p:cNvSpPr>
              <a:spLocks noChangeArrowheads="1"/>
            </p:cNvSpPr>
            <p:nvPr/>
          </p:nvSpPr>
          <p:spPr bwMode="auto">
            <a:xfrm>
              <a:off x="2367" y="1430"/>
              <a:ext cx="3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2" name="Rectangle 23"/>
            <p:cNvSpPr>
              <a:spLocks noChangeArrowheads="1"/>
            </p:cNvSpPr>
            <p:nvPr/>
          </p:nvSpPr>
          <p:spPr bwMode="auto">
            <a:xfrm>
              <a:off x="2370" y="1430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3" name="Rectangle 24"/>
            <p:cNvSpPr>
              <a:spLocks noChangeArrowheads="1"/>
            </p:cNvSpPr>
            <p:nvPr/>
          </p:nvSpPr>
          <p:spPr bwMode="auto">
            <a:xfrm>
              <a:off x="2373" y="1430"/>
              <a:ext cx="3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4" name="Rectangle 25"/>
            <p:cNvSpPr>
              <a:spLocks noChangeArrowheads="1"/>
            </p:cNvSpPr>
            <p:nvPr/>
          </p:nvSpPr>
          <p:spPr bwMode="auto">
            <a:xfrm>
              <a:off x="2376" y="1430"/>
              <a:ext cx="2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5" name="Rectangle 26"/>
            <p:cNvSpPr>
              <a:spLocks noChangeArrowheads="1"/>
            </p:cNvSpPr>
            <p:nvPr/>
          </p:nvSpPr>
          <p:spPr bwMode="auto">
            <a:xfrm>
              <a:off x="2378" y="1430"/>
              <a:ext cx="3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6" name="Rectangle 27"/>
            <p:cNvSpPr>
              <a:spLocks noChangeArrowheads="1"/>
            </p:cNvSpPr>
            <p:nvPr/>
          </p:nvSpPr>
          <p:spPr bwMode="auto">
            <a:xfrm>
              <a:off x="2381" y="1430"/>
              <a:ext cx="3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7" name="Rectangle 28"/>
            <p:cNvSpPr>
              <a:spLocks noChangeArrowheads="1"/>
            </p:cNvSpPr>
            <p:nvPr/>
          </p:nvSpPr>
          <p:spPr bwMode="auto">
            <a:xfrm>
              <a:off x="2384" y="1430"/>
              <a:ext cx="2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8" name="Rectangle 29"/>
            <p:cNvSpPr>
              <a:spLocks noChangeArrowheads="1"/>
            </p:cNvSpPr>
            <p:nvPr/>
          </p:nvSpPr>
          <p:spPr bwMode="auto">
            <a:xfrm>
              <a:off x="2386" y="1430"/>
              <a:ext cx="4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49" name="Rectangle 30"/>
            <p:cNvSpPr>
              <a:spLocks noChangeArrowheads="1"/>
            </p:cNvSpPr>
            <p:nvPr/>
          </p:nvSpPr>
          <p:spPr bwMode="auto">
            <a:xfrm>
              <a:off x="2390" y="1430"/>
              <a:ext cx="3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0" name="Rectangle 31"/>
            <p:cNvSpPr>
              <a:spLocks noChangeArrowheads="1"/>
            </p:cNvSpPr>
            <p:nvPr/>
          </p:nvSpPr>
          <p:spPr bwMode="auto">
            <a:xfrm>
              <a:off x="2393" y="1430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1" name="Rectangle 32"/>
            <p:cNvSpPr>
              <a:spLocks noChangeArrowheads="1"/>
            </p:cNvSpPr>
            <p:nvPr/>
          </p:nvSpPr>
          <p:spPr bwMode="auto">
            <a:xfrm>
              <a:off x="2396" y="1430"/>
              <a:ext cx="2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2" name="Rectangle 33"/>
            <p:cNvSpPr>
              <a:spLocks noChangeArrowheads="1"/>
            </p:cNvSpPr>
            <p:nvPr/>
          </p:nvSpPr>
          <p:spPr bwMode="auto">
            <a:xfrm>
              <a:off x="2398" y="1430"/>
              <a:ext cx="4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3" name="Rectangle 34"/>
            <p:cNvSpPr>
              <a:spLocks noChangeArrowheads="1"/>
            </p:cNvSpPr>
            <p:nvPr/>
          </p:nvSpPr>
          <p:spPr bwMode="auto">
            <a:xfrm>
              <a:off x="2402" y="1430"/>
              <a:ext cx="2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4" name="Rectangle 35"/>
            <p:cNvSpPr>
              <a:spLocks noChangeArrowheads="1"/>
            </p:cNvSpPr>
            <p:nvPr/>
          </p:nvSpPr>
          <p:spPr bwMode="auto">
            <a:xfrm>
              <a:off x="2275" y="1430"/>
              <a:ext cx="130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5" name="Rectangle 36"/>
            <p:cNvSpPr>
              <a:spLocks noChangeArrowheads="1"/>
            </p:cNvSpPr>
            <p:nvPr/>
          </p:nvSpPr>
          <p:spPr bwMode="auto">
            <a:xfrm>
              <a:off x="2241" y="1445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6" name="Rectangle 37"/>
            <p:cNvSpPr>
              <a:spLocks noChangeArrowheads="1"/>
            </p:cNvSpPr>
            <p:nvPr/>
          </p:nvSpPr>
          <p:spPr bwMode="auto">
            <a:xfrm>
              <a:off x="2241" y="1445"/>
              <a:ext cx="1" cy="284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7" name="Rectangle 38"/>
            <p:cNvSpPr>
              <a:spLocks noChangeArrowheads="1"/>
            </p:cNvSpPr>
            <p:nvPr/>
          </p:nvSpPr>
          <p:spPr bwMode="auto">
            <a:xfrm>
              <a:off x="2242" y="1445"/>
              <a:ext cx="1" cy="284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8" name="Rectangle 39"/>
            <p:cNvSpPr>
              <a:spLocks noChangeArrowheads="1"/>
            </p:cNvSpPr>
            <p:nvPr/>
          </p:nvSpPr>
          <p:spPr bwMode="auto">
            <a:xfrm>
              <a:off x="2243" y="1445"/>
              <a:ext cx="1" cy="284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59" name="Rectangle 40"/>
            <p:cNvSpPr>
              <a:spLocks noChangeArrowheads="1"/>
            </p:cNvSpPr>
            <p:nvPr/>
          </p:nvSpPr>
          <p:spPr bwMode="auto">
            <a:xfrm>
              <a:off x="2243" y="1445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0" name="Rectangle 41"/>
            <p:cNvSpPr>
              <a:spLocks noChangeArrowheads="1"/>
            </p:cNvSpPr>
            <p:nvPr/>
          </p:nvSpPr>
          <p:spPr bwMode="auto">
            <a:xfrm>
              <a:off x="2244" y="1445"/>
              <a:ext cx="1" cy="284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1" name="Rectangle 42"/>
            <p:cNvSpPr>
              <a:spLocks noChangeArrowheads="1"/>
            </p:cNvSpPr>
            <p:nvPr/>
          </p:nvSpPr>
          <p:spPr bwMode="auto">
            <a:xfrm>
              <a:off x="2244" y="1445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2" name="Rectangle 43"/>
            <p:cNvSpPr>
              <a:spLocks noChangeArrowheads="1"/>
            </p:cNvSpPr>
            <p:nvPr/>
          </p:nvSpPr>
          <p:spPr bwMode="auto">
            <a:xfrm>
              <a:off x="2245" y="1445"/>
              <a:ext cx="1" cy="284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3" name="Rectangle 44"/>
            <p:cNvSpPr>
              <a:spLocks noChangeArrowheads="1"/>
            </p:cNvSpPr>
            <p:nvPr/>
          </p:nvSpPr>
          <p:spPr bwMode="auto">
            <a:xfrm>
              <a:off x="2246" y="1445"/>
              <a:ext cx="1" cy="284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4" name="Rectangle 45"/>
            <p:cNvSpPr>
              <a:spLocks noChangeArrowheads="1"/>
            </p:cNvSpPr>
            <p:nvPr/>
          </p:nvSpPr>
          <p:spPr bwMode="auto">
            <a:xfrm>
              <a:off x="2246" y="1445"/>
              <a:ext cx="1" cy="284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5" name="Rectangle 46"/>
            <p:cNvSpPr>
              <a:spLocks noChangeArrowheads="1"/>
            </p:cNvSpPr>
            <p:nvPr/>
          </p:nvSpPr>
          <p:spPr bwMode="auto">
            <a:xfrm>
              <a:off x="2247" y="1445"/>
              <a:ext cx="1" cy="284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6" name="Rectangle 47"/>
            <p:cNvSpPr>
              <a:spLocks noChangeArrowheads="1"/>
            </p:cNvSpPr>
            <p:nvPr/>
          </p:nvSpPr>
          <p:spPr bwMode="auto">
            <a:xfrm>
              <a:off x="2248" y="1445"/>
              <a:ext cx="1" cy="284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7" name="Rectangle 48"/>
            <p:cNvSpPr>
              <a:spLocks noChangeArrowheads="1"/>
            </p:cNvSpPr>
            <p:nvPr/>
          </p:nvSpPr>
          <p:spPr bwMode="auto">
            <a:xfrm>
              <a:off x="2248" y="1445"/>
              <a:ext cx="1" cy="284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8" name="Rectangle 49"/>
            <p:cNvSpPr>
              <a:spLocks noChangeArrowheads="1"/>
            </p:cNvSpPr>
            <p:nvPr/>
          </p:nvSpPr>
          <p:spPr bwMode="auto">
            <a:xfrm>
              <a:off x="2249" y="1445"/>
              <a:ext cx="1" cy="284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69" name="Rectangle 50"/>
            <p:cNvSpPr>
              <a:spLocks noChangeArrowheads="1"/>
            </p:cNvSpPr>
            <p:nvPr/>
          </p:nvSpPr>
          <p:spPr bwMode="auto">
            <a:xfrm>
              <a:off x="2250" y="1445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0" name="Rectangle 51"/>
            <p:cNvSpPr>
              <a:spLocks noChangeArrowheads="1"/>
            </p:cNvSpPr>
            <p:nvPr/>
          </p:nvSpPr>
          <p:spPr bwMode="auto">
            <a:xfrm>
              <a:off x="2250" y="1445"/>
              <a:ext cx="1" cy="28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1" name="Rectangle 52"/>
            <p:cNvSpPr>
              <a:spLocks noChangeArrowheads="1"/>
            </p:cNvSpPr>
            <p:nvPr/>
          </p:nvSpPr>
          <p:spPr bwMode="auto">
            <a:xfrm>
              <a:off x="2251" y="1445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2" name="Rectangle 53"/>
            <p:cNvSpPr>
              <a:spLocks noChangeArrowheads="1"/>
            </p:cNvSpPr>
            <p:nvPr/>
          </p:nvSpPr>
          <p:spPr bwMode="auto">
            <a:xfrm>
              <a:off x="2251" y="1445"/>
              <a:ext cx="1" cy="284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3" name="Rectangle 54"/>
            <p:cNvSpPr>
              <a:spLocks noChangeArrowheads="1"/>
            </p:cNvSpPr>
            <p:nvPr/>
          </p:nvSpPr>
          <p:spPr bwMode="auto">
            <a:xfrm>
              <a:off x="2252" y="1445"/>
              <a:ext cx="1" cy="284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4" name="Rectangle 55"/>
            <p:cNvSpPr>
              <a:spLocks noChangeArrowheads="1"/>
            </p:cNvSpPr>
            <p:nvPr/>
          </p:nvSpPr>
          <p:spPr bwMode="auto">
            <a:xfrm>
              <a:off x="2253" y="1445"/>
              <a:ext cx="1" cy="284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5" name="Rectangle 56"/>
            <p:cNvSpPr>
              <a:spLocks noChangeArrowheads="1"/>
            </p:cNvSpPr>
            <p:nvPr/>
          </p:nvSpPr>
          <p:spPr bwMode="auto">
            <a:xfrm>
              <a:off x="2253" y="1445"/>
              <a:ext cx="1" cy="284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6" name="Rectangle 57"/>
            <p:cNvSpPr>
              <a:spLocks noChangeArrowheads="1"/>
            </p:cNvSpPr>
            <p:nvPr/>
          </p:nvSpPr>
          <p:spPr bwMode="auto">
            <a:xfrm>
              <a:off x="2254" y="1445"/>
              <a:ext cx="1" cy="284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7" name="Rectangle 58"/>
            <p:cNvSpPr>
              <a:spLocks noChangeArrowheads="1"/>
            </p:cNvSpPr>
            <p:nvPr/>
          </p:nvSpPr>
          <p:spPr bwMode="auto">
            <a:xfrm>
              <a:off x="2255" y="1445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8" name="Rectangle 59"/>
            <p:cNvSpPr>
              <a:spLocks noChangeArrowheads="1"/>
            </p:cNvSpPr>
            <p:nvPr/>
          </p:nvSpPr>
          <p:spPr bwMode="auto">
            <a:xfrm>
              <a:off x="2255" y="1445"/>
              <a:ext cx="1" cy="284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79" name="Rectangle 60"/>
            <p:cNvSpPr>
              <a:spLocks noChangeArrowheads="1"/>
            </p:cNvSpPr>
            <p:nvPr/>
          </p:nvSpPr>
          <p:spPr bwMode="auto">
            <a:xfrm>
              <a:off x="2256" y="1445"/>
              <a:ext cx="1" cy="284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0" name="Rectangle 61"/>
            <p:cNvSpPr>
              <a:spLocks noChangeArrowheads="1"/>
            </p:cNvSpPr>
            <p:nvPr/>
          </p:nvSpPr>
          <p:spPr bwMode="auto">
            <a:xfrm>
              <a:off x="2256" y="1445"/>
              <a:ext cx="1" cy="284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1" name="Rectangle 62"/>
            <p:cNvSpPr>
              <a:spLocks noChangeArrowheads="1"/>
            </p:cNvSpPr>
            <p:nvPr/>
          </p:nvSpPr>
          <p:spPr bwMode="auto">
            <a:xfrm>
              <a:off x="2257" y="1445"/>
              <a:ext cx="1" cy="284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2" name="Rectangle 63"/>
            <p:cNvSpPr>
              <a:spLocks noChangeArrowheads="1"/>
            </p:cNvSpPr>
            <p:nvPr/>
          </p:nvSpPr>
          <p:spPr bwMode="auto">
            <a:xfrm>
              <a:off x="2258" y="1445"/>
              <a:ext cx="1" cy="284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3" name="Rectangle 64"/>
            <p:cNvSpPr>
              <a:spLocks noChangeArrowheads="1"/>
            </p:cNvSpPr>
            <p:nvPr/>
          </p:nvSpPr>
          <p:spPr bwMode="auto">
            <a:xfrm>
              <a:off x="2258" y="1445"/>
              <a:ext cx="1" cy="284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4" name="Rectangle 65"/>
            <p:cNvSpPr>
              <a:spLocks noChangeArrowheads="1"/>
            </p:cNvSpPr>
            <p:nvPr/>
          </p:nvSpPr>
          <p:spPr bwMode="auto">
            <a:xfrm>
              <a:off x="2259" y="1445"/>
              <a:ext cx="1" cy="2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5" name="Rectangle 66"/>
            <p:cNvSpPr>
              <a:spLocks noChangeArrowheads="1"/>
            </p:cNvSpPr>
            <p:nvPr/>
          </p:nvSpPr>
          <p:spPr bwMode="auto">
            <a:xfrm>
              <a:off x="2260" y="1445"/>
              <a:ext cx="1" cy="284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6" name="Rectangle 67"/>
            <p:cNvSpPr>
              <a:spLocks noChangeArrowheads="1"/>
            </p:cNvSpPr>
            <p:nvPr/>
          </p:nvSpPr>
          <p:spPr bwMode="auto">
            <a:xfrm>
              <a:off x="2260" y="1445"/>
              <a:ext cx="1" cy="284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7" name="Rectangle 68"/>
            <p:cNvSpPr>
              <a:spLocks noChangeArrowheads="1"/>
            </p:cNvSpPr>
            <p:nvPr/>
          </p:nvSpPr>
          <p:spPr bwMode="auto">
            <a:xfrm>
              <a:off x="2261" y="1445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8" name="Rectangle 69"/>
            <p:cNvSpPr>
              <a:spLocks noChangeArrowheads="1"/>
            </p:cNvSpPr>
            <p:nvPr/>
          </p:nvSpPr>
          <p:spPr bwMode="auto">
            <a:xfrm>
              <a:off x="2261" y="1445"/>
              <a:ext cx="1" cy="284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89" name="Rectangle 70"/>
            <p:cNvSpPr>
              <a:spLocks noChangeArrowheads="1"/>
            </p:cNvSpPr>
            <p:nvPr/>
          </p:nvSpPr>
          <p:spPr bwMode="auto">
            <a:xfrm>
              <a:off x="2262" y="1445"/>
              <a:ext cx="1" cy="28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0" name="Rectangle 71"/>
            <p:cNvSpPr>
              <a:spLocks noChangeArrowheads="1"/>
            </p:cNvSpPr>
            <p:nvPr/>
          </p:nvSpPr>
          <p:spPr bwMode="auto">
            <a:xfrm>
              <a:off x="2263" y="1445"/>
              <a:ext cx="1" cy="28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1" name="Rectangle 72"/>
            <p:cNvSpPr>
              <a:spLocks noChangeArrowheads="1"/>
            </p:cNvSpPr>
            <p:nvPr/>
          </p:nvSpPr>
          <p:spPr bwMode="auto">
            <a:xfrm>
              <a:off x="2263" y="1445"/>
              <a:ext cx="1" cy="28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2" name="Rectangle 73"/>
            <p:cNvSpPr>
              <a:spLocks noChangeArrowheads="1"/>
            </p:cNvSpPr>
            <p:nvPr/>
          </p:nvSpPr>
          <p:spPr bwMode="auto">
            <a:xfrm>
              <a:off x="2264" y="1445"/>
              <a:ext cx="1" cy="28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3" name="Rectangle 74"/>
            <p:cNvSpPr>
              <a:spLocks noChangeArrowheads="1"/>
            </p:cNvSpPr>
            <p:nvPr/>
          </p:nvSpPr>
          <p:spPr bwMode="auto">
            <a:xfrm>
              <a:off x="2265" y="1445"/>
              <a:ext cx="1" cy="284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4" name="Rectangle 75"/>
            <p:cNvSpPr>
              <a:spLocks noChangeArrowheads="1"/>
            </p:cNvSpPr>
            <p:nvPr/>
          </p:nvSpPr>
          <p:spPr bwMode="auto">
            <a:xfrm>
              <a:off x="2265" y="1445"/>
              <a:ext cx="1" cy="28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5" name="Rectangle 76"/>
            <p:cNvSpPr>
              <a:spLocks noChangeArrowheads="1"/>
            </p:cNvSpPr>
            <p:nvPr/>
          </p:nvSpPr>
          <p:spPr bwMode="auto">
            <a:xfrm>
              <a:off x="2266" y="1445"/>
              <a:ext cx="1" cy="28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6" name="Rectangle 77"/>
            <p:cNvSpPr>
              <a:spLocks noChangeArrowheads="1"/>
            </p:cNvSpPr>
            <p:nvPr/>
          </p:nvSpPr>
          <p:spPr bwMode="auto">
            <a:xfrm>
              <a:off x="2267" y="1445"/>
              <a:ext cx="1" cy="28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7" name="Rectangle 78"/>
            <p:cNvSpPr>
              <a:spLocks noChangeArrowheads="1"/>
            </p:cNvSpPr>
            <p:nvPr/>
          </p:nvSpPr>
          <p:spPr bwMode="auto">
            <a:xfrm>
              <a:off x="2267" y="1445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8" name="Rectangle 79"/>
            <p:cNvSpPr>
              <a:spLocks noChangeArrowheads="1"/>
            </p:cNvSpPr>
            <p:nvPr/>
          </p:nvSpPr>
          <p:spPr bwMode="auto">
            <a:xfrm>
              <a:off x="2268" y="1445"/>
              <a:ext cx="1" cy="284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99" name="Rectangle 80"/>
            <p:cNvSpPr>
              <a:spLocks noChangeArrowheads="1"/>
            </p:cNvSpPr>
            <p:nvPr/>
          </p:nvSpPr>
          <p:spPr bwMode="auto">
            <a:xfrm>
              <a:off x="2268" y="1445"/>
              <a:ext cx="1" cy="28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0" name="Rectangle 81"/>
            <p:cNvSpPr>
              <a:spLocks noChangeArrowheads="1"/>
            </p:cNvSpPr>
            <p:nvPr/>
          </p:nvSpPr>
          <p:spPr bwMode="auto">
            <a:xfrm>
              <a:off x="2269" y="1445"/>
              <a:ext cx="1" cy="28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1" name="Rectangle 82"/>
            <p:cNvSpPr>
              <a:spLocks noChangeArrowheads="1"/>
            </p:cNvSpPr>
            <p:nvPr/>
          </p:nvSpPr>
          <p:spPr bwMode="auto">
            <a:xfrm>
              <a:off x="2270" y="1445"/>
              <a:ext cx="1" cy="28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2" name="Rectangle 83"/>
            <p:cNvSpPr>
              <a:spLocks noChangeArrowheads="1"/>
            </p:cNvSpPr>
            <p:nvPr/>
          </p:nvSpPr>
          <p:spPr bwMode="auto">
            <a:xfrm>
              <a:off x="2270" y="1445"/>
              <a:ext cx="1" cy="28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3" name="Rectangle 84"/>
            <p:cNvSpPr>
              <a:spLocks noChangeArrowheads="1"/>
            </p:cNvSpPr>
            <p:nvPr/>
          </p:nvSpPr>
          <p:spPr bwMode="auto">
            <a:xfrm>
              <a:off x="2271" y="1445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4" name="Rectangle 85"/>
            <p:cNvSpPr>
              <a:spLocks noChangeArrowheads="1"/>
            </p:cNvSpPr>
            <p:nvPr/>
          </p:nvSpPr>
          <p:spPr bwMode="auto">
            <a:xfrm>
              <a:off x="2272" y="1445"/>
              <a:ext cx="1" cy="284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5" name="Rectangle 86"/>
            <p:cNvSpPr>
              <a:spLocks noChangeArrowheads="1"/>
            </p:cNvSpPr>
            <p:nvPr/>
          </p:nvSpPr>
          <p:spPr bwMode="auto">
            <a:xfrm>
              <a:off x="2272" y="1445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6" name="Rectangle 87"/>
            <p:cNvSpPr>
              <a:spLocks noChangeArrowheads="1"/>
            </p:cNvSpPr>
            <p:nvPr/>
          </p:nvSpPr>
          <p:spPr bwMode="auto">
            <a:xfrm>
              <a:off x="2273" y="1445"/>
              <a:ext cx="1" cy="284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7" name="Rectangle 88"/>
            <p:cNvSpPr>
              <a:spLocks noChangeArrowheads="1"/>
            </p:cNvSpPr>
            <p:nvPr/>
          </p:nvSpPr>
          <p:spPr bwMode="auto">
            <a:xfrm>
              <a:off x="2273" y="1445"/>
              <a:ext cx="1" cy="284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8" name="Rectangle 89"/>
            <p:cNvSpPr>
              <a:spLocks noChangeArrowheads="1"/>
            </p:cNvSpPr>
            <p:nvPr/>
          </p:nvSpPr>
          <p:spPr bwMode="auto">
            <a:xfrm>
              <a:off x="2274" y="1445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09" name="Rectangle 90"/>
            <p:cNvSpPr>
              <a:spLocks noChangeArrowheads="1"/>
            </p:cNvSpPr>
            <p:nvPr/>
          </p:nvSpPr>
          <p:spPr bwMode="auto">
            <a:xfrm>
              <a:off x="2241" y="1445"/>
              <a:ext cx="34" cy="28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0" name="Rectangle 91"/>
            <p:cNvSpPr>
              <a:spLocks noChangeArrowheads="1"/>
            </p:cNvSpPr>
            <p:nvPr/>
          </p:nvSpPr>
          <p:spPr bwMode="auto">
            <a:xfrm>
              <a:off x="2249" y="1454"/>
              <a:ext cx="26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1" name="Rectangle 92"/>
            <p:cNvSpPr>
              <a:spLocks noChangeArrowheads="1"/>
            </p:cNvSpPr>
            <p:nvPr/>
          </p:nvSpPr>
          <p:spPr bwMode="auto">
            <a:xfrm>
              <a:off x="2249" y="1455"/>
              <a:ext cx="26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2" name="Rectangle 93"/>
            <p:cNvSpPr>
              <a:spLocks noChangeArrowheads="1"/>
            </p:cNvSpPr>
            <p:nvPr/>
          </p:nvSpPr>
          <p:spPr bwMode="auto">
            <a:xfrm>
              <a:off x="2249" y="1458"/>
              <a:ext cx="26" cy="4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3" name="Rectangle 94"/>
            <p:cNvSpPr>
              <a:spLocks noChangeArrowheads="1"/>
            </p:cNvSpPr>
            <p:nvPr/>
          </p:nvSpPr>
          <p:spPr bwMode="auto">
            <a:xfrm>
              <a:off x="2249" y="1462"/>
              <a:ext cx="26" cy="4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4" name="Rectangle 95"/>
            <p:cNvSpPr>
              <a:spLocks noChangeArrowheads="1"/>
            </p:cNvSpPr>
            <p:nvPr/>
          </p:nvSpPr>
          <p:spPr bwMode="auto">
            <a:xfrm>
              <a:off x="2249" y="1466"/>
              <a:ext cx="26" cy="4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5" name="Rectangle 96"/>
            <p:cNvSpPr>
              <a:spLocks noChangeArrowheads="1"/>
            </p:cNvSpPr>
            <p:nvPr/>
          </p:nvSpPr>
          <p:spPr bwMode="auto">
            <a:xfrm>
              <a:off x="2249" y="1470"/>
              <a:ext cx="26" cy="4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6" name="Rectangle 97"/>
            <p:cNvSpPr>
              <a:spLocks noChangeArrowheads="1"/>
            </p:cNvSpPr>
            <p:nvPr/>
          </p:nvSpPr>
          <p:spPr bwMode="auto">
            <a:xfrm>
              <a:off x="2249" y="1474"/>
              <a:ext cx="26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7" name="Rectangle 98"/>
            <p:cNvSpPr>
              <a:spLocks noChangeArrowheads="1"/>
            </p:cNvSpPr>
            <p:nvPr/>
          </p:nvSpPr>
          <p:spPr bwMode="auto">
            <a:xfrm>
              <a:off x="2249" y="1478"/>
              <a:ext cx="26" cy="4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8" name="Rectangle 99"/>
            <p:cNvSpPr>
              <a:spLocks noChangeArrowheads="1"/>
            </p:cNvSpPr>
            <p:nvPr/>
          </p:nvSpPr>
          <p:spPr bwMode="auto">
            <a:xfrm>
              <a:off x="2249" y="1482"/>
              <a:ext cx="26" cy="5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19" name="Rectangle 100"/>
            <p:cNvSpPr>
              <a:spLocks noChangeArrowheads="1"/>
            </p:cNvSpPr>
            <p:nvPr/>
          </p:nvSpPr>
          <p:spPr bwMode="auto">
            <a:xfrm>
              <a:off x="2249" y="1487"/>
              <a:ext cx="26" cy="4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0" name="Rectangle 101"/>
            <p:cNvSpPr>
              <a:spLocks noChangeArrowheads="1"/>
            </p:cNvSpPr>
            <p:nvPr/>
          </p:nvSpPr>
          <p:spPr bwMode="auto">
            <a:xfrm>
              <a:off x="2249" y="1491"/>
              <a:ext cx="26" cy="4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1" name="Rectangle 102"/>
            <p:cNvSpPr>
              <a:spLocks noChangeArrowheads="1"/>
            </p:cNvSpPr>
            <p:nvPr/>
          </p:nvSpPr>
          <p:spPr bwMode="auto">
            <a:xfrm>
              <a:off x="2249" y="1495"/>
              <a:ext cx="26" cy="4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2" name="Rectangle 103"/>
            <p:cNvSpPr>
              <a:spLocks noChangeArrowheads="1"/>
            </p:cNvSpPr>
            <p:nvPr/>
          </p:nvSpPr>
          <p:spPr bwMode="auto">
            <a:xfrm>
              <a:off x="2249" y="1499"/>
              <a:ext cx="26" cy="4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3" name="Rectangle 104"/>
            <p:cNvSpPr>
              <a:spLocks noChangeArrowheads="1"/>
            </p:cNvSpPr>
            <p:nvPr/>
          </p:nvSpPr>
          <p:spPr bwMode="auto">
            <a:xfrm>
              <a:off x="2249" y="1503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4" name="Rectangle 105"/>
            <p:cNvSpPr>
              <a:spLocks noChangeArrowheads="1"/>
            </p:cNvSpPr>
            <p:nvPr/>
          </p:nvSpPr>
          <p:spPr bwMode="auto">
            <a:xfrm>
              <a:off x="2249" y="1507"/>
              <a:ext cx="26" cy="5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5" name="Rectangle 106"/>
            <p:cNvSpPr>
              <a:spLocks noChangeArrowheads="1"/>
            </p:cNvSpPr>
            <p:nvPr/>
          </p:nvSpPr>
          <p:spPr bwMode="auto">
            <a:xfrm>
              <a:off x="2249" y="1512"/>
              <a:ext cx="26" cy="3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6" name="Rectangle 107"/>
            <p:cNvSpPr>
              <a:spLocks noChangeArrowheads="1"/>
            </p:cNvSpPr>
            <p:nvPr/>
          </p:nvSpPr>
          <p:spPr bwMode="auto">
            <a:xfrm>
              <a:off x="2249" y="1515"/>
              <a:ext cx="26" cy="5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7" name="Rectangle 108"/>
            <p:cNvSpPr>
              <a:spLocks noChangeArrowheads="1"/>
            </p:cNvSpPr>
            <p:nvPr/>
          </p:nvSpPr>
          <p:spPr bwMode="auto">
            <a:xfrm>
              <a:off x="2249" y="1520"/>
              <a:ext cx="26" cy="3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8" name="Rectangle 109"/>
            <p:cNvSpPr>
              <a:spLocks noChangeArrowheads="1"/>
            </p:cNvSpPr>
            <p:nvPr/>
          </p:nvSpPr>
          <p:spPr bwMode="auto">
            <a:xfrm>
              <a:off x="2249" y="1523"/>
              <a:ext cx="26" cy="5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29" name="Rectangle 110"/>
            <p:cNvSpPr>
              <a:spLocks noChangeArrowheads="1"/>
            </p:cNvSpPr>
            <p:nvPr/>
          </p:nvSpPr>
          <p:spPr bwMode="auto">
            <a:xfrm>
              <a:off x="2249" y="1528"/>
              <a:ext cx="26" cy="4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0" name="Rectangle 111"/>
            <p:cNvSpPr>
              <a:spLocks noChangeArrowheads="1"/>
            </p:cNvSpPr>
            <p:nvPr/>
          </p:nvSpPr>
          <p:spPr bwMode="auto">
            <a:xfrm>
              <a:off x="2249" y="1532"/>
              <a:ext cx="26" cy="4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1" name="Rectangle 112"/>
            <p:cNvSpPr>
              <a:spLocks noChangeArrowheads="1"/>
            </p:cNvSpPr>
            <p:nvPr/>
          </p:nvSpPr>
          <p:spPr bwMode="auto">
            <a:xfrm>
              <a:off x="2249" y="1536"/>
              <a:ext cx="26" cy="5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2" name="Rectangle 113"/>
            <p:cNvSpPr>
              <a:spLocks noChangeArrowheads="1"/>
            </p:cNvSpPr>
            <p:nvPr/>
          </p:nvSpPr>
          <p:spPr bwMode="auto">
            <a:xfrm>
              <a:off x="2249" y="1541"/>
              <a:ext cx="26" cy="3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3" name="Rectangle 114"/>
            <p:cNvSpPr>
              <a:spLocks noChangeArrowheads="1"/>
            </p:cNvSpPr>
            <p:nvPr/>
          </p:nvSpPr>
          <p:spPr bwMode="auto">
            <a:xfrm>
              <a:off x="2249" y="1544"/>
              <a:ext cx="26" cy="5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4" name="Rectangle 115"/>
            <p:cNvSpPr>
              <a:spLocks noChangeArrowheads="1"/>
            </p:cNvSpPr>
            <p:nvPr/>
          </p:nvSpPr>
          <p:spPr bwMode="auto">
            <a:xfrm>
              <a:off x="2249" y="1549"/>
              <a:ext cx="26" cy="4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5" name="Rectangle 116"/>
            <p:cNvSpPr>
              <a:spLocks noChangeArrowheads="1"/>
            </p:cNvSpPr>
            <p:nvPr/>
          </p:nvSpPr>
          <p:spPr bwMode="auto">
            <a:xfrm>
              <a:off x="2249" y="1553"/>
              <a:ext cx="26" cy="4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6" name="Rectangle 117"/>
            <p:cNvSpPr>
              <a:spLocks noChangeArrowheads="1"/>
            </p:cNvSpPr>
            <p:nvPr/>
          </p:nvSpPr>
          <p:spPr bwMode="auto">
            <a:xfrm>
              <a:off x="2249" y="1557"/>
              <a:ext cx="26" cy="4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7" name="Rectangle 118"/>
            <p:cNvSpPr>
              <a:spLocks noChangeArrowheads="1"/>
            </p:cNvSpPr>
            <p:nvPr/>
          </p:nvSpPr>
          <p:spPr bwMode="auto">
            <a:xfrm>
              <a:off x="2249" y="1561"/>
              <a:ext cx="26" cy="4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8" name="Rectangle 119"/>
            <p:cNvSpPr>
              <a:spLocks noChangeArrowheads="1"/>
            </p:cNvSpPr>
            <p:nvPr/>
          </p:nvSpPr>
          <p:spPr bwMode="auto">
            <a:xfrm>
              <a:off x="2249" y="1565"/>
              <a:ext cx="26" cy="5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39" name="Rectangle 120"/>
            <p:cNvSpPr>
              <a:spLocks noChangeArrowheads="1"/>
            </p:cNvSpPr>
            <p:nvPr/>
          </p:nvSpPr>
          <p:spPr bwMode="auto">
            <a:xfrm>
              <a:off x="2249" y="1570"/>
              <a:ext cx="26" cy="4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0" name="Rectangle 121"/>
            <p:cNvSpPr>
              <a:spLocks noChangeArrowheads="1"/>
            </p:cNvSpPr>
            <p:nvPr/>
          </p:nvSpPr>
          <p:spPr bwMode="auto">
            <a:xfrm>
              <a:off x="2249" y="1574"/>
              <a:ext cx="26" cy="4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1" name="Rectangle 122"/>
            <p:cNvSpPr>
              <a:spLocks noChangeArrowheads="1"/>
            </p:cNvSpPr>
            <p:nvPr/>
          </p:nvSpPr>
          <p:spPr bwMode="auto">
            <a:xfrm>
              <a:off x="2249" y="1578"/>
              <a:ext cx="26" cy="5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2" name="Rectangle 123"/>
            <p:cNvSpPr>
              <a:spLocks noChangeArrowheads="1"/>
            </p:cNvSpPr>
            <p:nvPr/>
          </p:nvSpPr>
          <p:spPr bwMode="auto">
            <a:xfrm>
              <a:off x="2249" y="1583"/>
              <a:ext cx="26" cy="5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3" name="Rectangle 124"/>
            <p:cNvSpPr>
              <a:spLocks noChangeArrowheads="1"/>
            </p:cNvSpPr>
            <p:nvPr/>
          </p:nvSpPr>
          <p:spPr bwMode="auto">
            <a:xfrm>
              <a:off x="2249" y="1588"/>
              <a:ext cx="26" cy="4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4" name="Rectangle 125"/>
            <p:cNvSpPr>
              <a:spLocks noChangeArrowheads="1"/>
            </p:cNvSpPr>
            <p:nvPr/>
          </p:nvSpPr>
          <p:spPr bwMode="auto">
            <a:xfrm>
              <a:off x="2249" y="1592"/>
              <a:ext cx="26" cy="4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5" name="Rectangle 126"/>
            <p:cNvSpPr>
              <a:spLocks noChangeArrowheads="1"/>
            </p:cNvSpPr>
            <p:nvPr/>
          </p:nvSpPr>
          <p:spPr bwMode="auto">
            <a:xfrm>
              <a:off x="2249" y="1596"/>
              <a:ext cx="26" cy="4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6" name="Rectangle 127"/>
            <p:cNvSpPr>
              <a:spLocks noChangeArrowheads="1"/>
            </p:cNvSpPr>
            <p:nvPr/>
          </p:nvSpPr>
          <p:spPr bwMode="auto">
            <a:xfrm>
              <a:off x="2249" y="1600"/>
              <a:ext cx="26" cy="4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7" name="Rectangle 128"/>
            <p:cNvSpPr>
              <a:spLocks noChangeArrowheads="1"/>
            </p:cNvSpPr>
            <p:nvPr/>
          </p:nvSpPr>
          <p:spPr bwMode="auto">
            <a:xfrm>
              <a:off x="2249" y="1604"/>
              <a:ext cx="26" cy="5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8" name="Rectangle 129"/>
            <p:cNvSpPr>
              <a:spLocks noChangeArrowheads="1"/>
            </p:cNvSpPr>
            <p:nvPr/>
          </p:nvSpPr>
          <p:spPr bwMode="auto">
            <a:xfrm>
              <a:off x="2249" y="1609"/>
              <a:ext cx="26" cy="3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49" name="Rectangle 130"/>
            <p:cNvSpPr>
              <a:spLocks noChangeArrowheads="1"/>
            </p:cNvSpPr>
            <p:nvPr/>
          </p:nvSpPr>
          <p:spPr bwMode="auto">
            <a:xfrm>
              <a:off x="2249" y="1612"/>
              <a:ext cx="26" cy="5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0" name="Rectangle 131"/>
            <p:cNvSpPr>
              <a:spLocks noChangeArrowheads="1"/>
            </p:cNvSpPr>
            <p:nvPr/>
          </p:nvSpPr>
          <p:spPr bwMode="auto">
            <a:xfrm>
              <a:off x="2249" y="1617"/>
              <a:ext cx="26" cy="4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1" name="Rectangle 132"/>
            <p:cNvSpPr>
              <a:spLocks noChangeArrowheads="1"/>
            </p:cNvSpPr>
            <p:nvPr/>
          </p:nvSpPr>
          <p:spPr bwMode="auto">
            <a:xfrm>
              <a:off x="2249" y="1621"/>
              <a:ext cx="26" cy="4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2" name="Rectangle 133"/>
            <p:cNvSpPr>
              <a:spLocks noChangeArrowheads="1"/>
            </p:cNvSpPr>
            <p:nvPr/>
          </p:nvSpPr>
          <p:spPr bwMode="auto">
            <a:xfrm>
              <a:off x="2249" y="1625"/>
              <a:ext cx="26" cy="4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3" name="Rectangle 134"/>
            <p:cNvSpPr>
              <a:spLocks noChangeArrowheads="1"/>
            </p:cNvSpPr>
            <p:nvPr/>
          </p:nvSpPr>
          <p:spPr bwMode="auto">
            <a:xfrm>
              <a:off x="2249" y="1629"/>
              <a:ext cx="26" cy="4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4" name="Rectangle 135"/>
            <p:cNvSpPr>
              <a:spLocks noChangeArrowheads="1"/>
            </p:cNvSpPr>
            <p:nvPr/>
          </p:nvSpPr>
          <p:spPr bwMode="auto">
            <a:xfrm>
              <a:off x="2249" y="1633"/>
              <a:ext cx="26" cy="5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5" name="Rectangle 136"/>
            <p:cNvSpPr>
              <a:spLocks noChangeArrowheads="1"/>
            </p:cNvSpPr>
            <p:nvPr/>
          </p:nvSpPr>
          <p:spPr bwMode="auto">
            <a:xfrm>
              <a:off x="2249" y="1638"/>
              <a:ext cx="26" cy="4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6" name="Rectangle 137"/>
            <p:cNvSpPr>
              <a:spLocks noChangeArrowheads="1"/>
            </p:cNvSpPr>
            <p:nvPr/>
          </p:nvSpPr>
          <p:spPr bwMode="auto">
            <a:xfrm>
              <a:off x="2249" y="1642"/>
              <a:ext cx="26" cy="4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7" name="Rectangle 138"/>
            <p:cNvSpPr>
              <a:spLocks noChangeArrowheads="1"/>
            </p:cNvSpPr>
            <p:nvPr/>
          </p:nvSpPr>
          <p:spPr bwMode="auto">
            <a:xfrm>
              <a:off x="2249" y="1646"/>
              <a:ext cx="26" cy="4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8" name="Rectangle 139"/>
            <p:cNvSpPr>
              <a:spLocks noChangeArrowheads="1"/>
            </p:cNvSpPr>
            <p:nvPr/>
          </p:nvSpPr>
          <p:spPr bwMode="auto">
            <a:xfrm>
              <a:off x="2249" y="1650"/>
              <a:ext cx="26" cy="4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59" name="Rectangle 140"/>
            <p:cNvSpPr>
              <a:spLocks noChangeArrowheads="1"/>
            </p:cNvSpPr>
            <p:nvPr/>
          </p:nvSpPr>
          <p:spPr bwMode="auto">
            <a:xfrm>
              <a:off x="2249" y="1654"/>
              <a:ext cx="26" cy="4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0" name="Rectangle 141"/>
            <p:cNvSpPr>
              <a:spLocks noChangeArrowheads="1"/>
            </p:cNvSpPr>
            <p:nvPr/>
          </p:nvSpPr>
          <p:spPr bwMode="auto">
            <a:xfrm>
              <a:off x="2249" y="1658"/>
              <a:ext cx="26" cy="4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1" name="Rectangle 142"/>
            <p:cNvSpPr>
              <a:spLocks noChangeArrowheads="1"/>
            </p:cNvSpPr>
            <p:nvPr/>
          </p:nvSpPr>
          <p:spPr bwMode="auto">
            <a:xfrm>
              <a:off x="2249" y="1662"/>
              <a:ext cx="26" cy="4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2" name="Rectangle 143"/>
            <p:cNvSpPr>
              <a:spLocks noChangeArrowheads="1"/>
            </p:cNvSpPr>
            <p:nvPr/>
          </p:nvSpPr>
          <p:spPr bwMode="auto">
            <a:xfrm>
              <a:off x="2249" y="1666"/>
              <a:ext cx="26" cy="5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3" name="Rectangle 144"/>
            <p:cNvSpPr>
              <a:spLocks noChangeArrowheads="1"/>
            </p:cNvSpPr>
            <p:nvPr/>
          </p:nvSpPr>
          <p:spPr bwMode="auto">
            <a:xfrm>
              <a:off x="2249" y="1671"/>
              <a:ext cx="26" cy="3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4" name="Rectangle 145"/>
            <p:cNvSpPr>
              <a:spLocks noChangeArrowheads="1"/>
            </p:cNvSpPr>
            <p:nvPr/>
          </p:nvSpPr>
          <p:spPr bwMode="auto">
            <a:xfrm>
              <a:off x="2249" y="1674"/>
              <a:ext cx="26" cy="5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5" name="Rectangle 146"/>
            <p:cNvSpPr>
              <a:spLocks noChangeArrowheads="1"/>
            </p:cNvSpPr>
            <p:nvPr/>
          </p:nvSpPr>
          <p:spPr bwMode="auto">
            <a:xfrm>
              <a:off x="2249" y="1679"/>
              <a:ext cx="26" cy="4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6" name="Rectangle 147"/>
            <p:cNvSpPr>
              <a:spLocks noChangeArrowheads="1"/>
            </p:cNvSpPr>
            <p:nvPr/>
          </p:nvSpPr>
          <p:spPr bwMode="auto">
            <a:xfrm>
              <a:off x="2249" y="1683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7" name="Rectangle 148"/>
            <p:cNvSpPr>
              <a:spLocks noChangeArrowheads="1"/>
            </p:cNvSpPr>
            <p:nvPr/>
          </p:nvSpPr>
          <p:spPr bwMode="auto">
            <a:xfrm>
              <a:off x="2249" y="1687"/>
              <a:ext cx="26" cy="4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8" name="Rectangle 149"/>
            <p:cNvSpPr>
              <a:spLocks noChangeArrowheads="1"/>
            </p:cNvSpPr>
            <p:nvPr/>
          </p:nvSpPr>
          <p:spPr bwMode="auto">
            <a:xfrm>
              <a:off x="2249" y="1691"/>
              <a:ext cx="26" cy="4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69" name="Rectangle 150"/>
            <p:cNvSpPr>
              <a:spLocks noChangeArrowheads="1"/>
            </p:cNvSpPr>
            <p:nvPr/>
          </p:nvSpPr>
          <p:spPr bwMode="auto">
            <a:xfrm>
              <a:off x="2249" y="1695"/>
              <a:ext cx="26" cy="5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70" name="Rectangle 151"/>
            <p:cNvSpPr>
              <a:spLocks noChangeArrowheads="1"/>
            </p:cNvSpPr>
            <p:nvPr/>
          </p:nvSpPr>
          <p:spPr bwMode="auto">
            <a:xfrm>
              <a:off x="2249" y="1700"/>
              <a:ext cx="26" cy="3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71" name="Rectangle 152"/>
            <p:cNvSpPr>
              <a:spLocks noChangeArrowheads="1"/>
            </p:cNvSpPr>
            <p:nvPr/>
          </p:nvSpPr>
          <p:spPr bwMode="auto">
            <a:xfrm>
              <a:off x="2249" y="1703"/>
              <a:ext cx="26" cy="5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72" name="Rectangle 153"/>
            <p:cNvSpPr>
              <a:spLocks noChangeArrowheads="1"/>
            </p:cNvSpPr>
            <p:nvPr/>
          </p:nvSpPr>
          <p:spPr bwMode="auto">
            <a:xfrm>
              <a:off x="2249" y="1708"/>
              <a:ext cx="26" cy="4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73" name="Rectangle 154"/>
            <p:cNvSpPr>
              <a:spLocks noChangeArrowheads="1"/>
            </p:cNvSpPr>
            <p:nvPr/>
          </p:nvSpPr>
          <p:spPr bwMode="auto">
            <a:xfrm>
              <a:off x="2249" y="1712"/>
              <a:ext cx="26" cy="4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74" name="Rectangle 155"/>
            <p:cNvSpPr>
              <a:spLocks noChangeArrowheads="1"/>
            </p:cNvSpPr>
            <p:nvPr/>
          </p:nvSpPr>
          <p:spPr bwMode="auto">
            <a:xfrm>
              <a:off x="2249" y="1716"/>
              <a:ext cx="26" cy="3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75" name="Rectangle 156"/>
            <p:cNvSpPr>
              <a:spLocks noChangeArrowheads="1"/>
            </p:cNvSpPr>
            <p:nvPr/>
          </p:nvSpPr>
          <p:spPr bwMode="auto">
            <a:xfrm>
              <a:off x="2250" y="1454"/>
              <a:ext cx="25" cy="26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4376" name="Picture 15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1" y="1442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77" name="Picture 15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1" y="1442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78" name="Rectangle 159"/>
            <p:cNvSpPr>
              <a:spLocks noChangeArrowheads="1"/>
            </p:cNvSpPr>
            <p:nvPr/>
          </p:nvSpPr>
          <p:spPr bwMode="auto">
            <a:xfrm>
              <a:off x="2441" y="1443"/>
              <a:ext cx="21" cy="11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4379" name="Picture 16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4" y="1430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80" name="Picture 161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4" y="1430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81" name="Rectangle 162"/>
            <p:cNvSpPr>
              <a:spLocks noChangeArrowheads="1"/>
            </p:cNvSpPr>
            <p:nvPr/>
          </p:nvSpPr>
          <p:spPr bwMode="auto">
            <a:xfrm>
              <a:off x="2414" y="1468"/>
              <a:ext cx="48" cy="2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82" name="Line 163"/>
            <p:cNvSpPr>
              <a:spLocks noChangeShapeType="1"/>
            </p:cNvSpPr>
            <p:nvPr/>
          </p:nvSpPr>
          <p:spPr bwMode="auto">
            <a:xfrm>
              <a:off x="2414" y="1430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383" name="Line 164"/>
            <p:cNvSpPr>
              <a:spLocks noChangeShapeType="1"/>
            </p:cNvSpPr>
            <p:nvPr/>
          </p:nvSpPr>
          <p:spPr bwMode="auto">
            <a:xfrm>
              <a:off x="2462" y="1430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384" name="Rectangle 165"/>
            <p:cNvSpPr>
              <a:spLocks noChangeArrowheads="1"/>
            </p:cNvSpPr>
            <p:nvPr/>
          </p:nvSpPr>
          <p:spPr bwMode="auto">
            <a:xfrm>
              <a:off x="2422" y="1475"/>
              <a:ext cx="33" cy="13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85" name="Rectangle 166"/>
            <p:cNvSpPr>
              <a:spLocks noChangeArrowheads="1"/>
            </p:cNvSpPr>
            <p:nvPr/>
          </p:nvSpPr>
          <p:spPr bwMode="auto">
            <a:xfrm>
              <a:off x="2422" y="1475"/>
              <a:ext cx="33" cy="1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86" name="Rectangle 167"/>
            <p:cNvSpPr>
              <a:spLocks noChangeArrowheads="1"/>
            </p:cNvSpPr>
            <p:nvPr/>
          </p:nvSpPr>
          <p:spPr bwMode="auto">
            <a:xfrm>
              <a:off x="2426" y="1481"/>
              <a:ext cx="8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87" name="Rectangle 168"/>
            <p:cNvSpPr>
              <a:spLocks noChangeArrowheads="1"/>
            </p:cNvSpPr>
            <p:nvPr/>
          </p:nvSpPr>
          <p:spPr bwMode="auto">
            <a:xfrm>
              <a:off x="2434" y="1481"/>
              <a:ext cx="9" cy="5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88" name="Rectangle 169"/>
            <p:cNvSpPr>
              <a:spLocks noChangeArrowheads="1"/>
            </p:cNvSpPr>
            <p:nvPr/>
          </p:nvSpPr>
          <p:spPr bwMode="auto">
            <a:xfrm>
              <a:off x="2425" y="1477"/>
              <a:ext cx="1" cy="4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89" name="Rectangle 170"/>
            <p:cNvSpPr>
              <a:spLocks noChangeArrowheads="1"/>
            </p:cNvSpPr>
            <p:nvPr/>
          </p:nvSpPr>
          <p:spPr bwMode="auto">
            <a:xfrm>
              <a:off x="2426" y="1477"/>
              <a:ext cx="1" cy="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0" name="Rectangle 171"/>
            <p:cNvSpPr>
              <a:spLocks noChangeArrowheads="1"/>
            </p:cNvSpPr>
            <p:nvPr/>
          </p:nvSpPr>
          <p:spPr bwMode="auto">
            <a:xfrm>
              <a:off x="2426" y="1477"/>
              <a:ext cx="1" cy="4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1" name="Rectangle 172"/>
            <p:cNvSpPr>
              <a:spLocks noChangeArrowheads="1"/>
            </p:cNvSpPr>
            <p:nvPr/>
          </p:nvSpPr>
          <p:spPr bwMode="auto">
            <a:xfrm>
              <a:off x="2427" y="1477"/>
              <a:ext cx="1" cy="4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2" name="Rectangle 173"/>
            <p:cNvSpPr>
              <a:spLocks noChangeArrowheads="1"/>
            </p:cNvSpPr>
            <p:nvPr/>
          </p:nvSpPr>
          <p:spPr bwMode="auto">
            <a:xfrm>
              <a:off x="2427" y="1477"/>
              <a:ext cx="1" cy="4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3" name="Rectangle 174"/>
            <p:cNvSpPr>
              <a:spLocks noChangeArrowheads="1"/>
            </p:cNvSpPr>
            <p:nvPr/>
          </p:nvSpPr>
          <p:spPr bwMode="auto">
            <a:xfrm>
              <a:off x="2428" y="1477"/>
              <a:ext cx="1" cy="4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4" name="Rectangle 175"/>
            <p:cNvSpPr>
              <a:spLocks noChangeArrowheads="1"/>
            </p:cNvSpPr>
            <p:nvPr/>
          </p:nvSpPr>
          <p:spPr bwMode="auto">
            <a:xfrm>
              <a:off x="2429" y="1477"/>
              <a:ext cx="1" cy="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5" name="Rectangle 176"/>
            <p:cNvSpPr>
              <a:spLocks noChangeArrowheads="1"/>
            </p:cNvSpPr>
            <p:nvPr/>
          </p:nvSpPr>
          <p:spPr bwMode="auto">
            <a:xfrm>
              <a:off x="2429" y="1477"/>
              <a:ext cx="1" cy="4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6" name="Rectangle 177"/>
            <p:cNvSpPr>
              <a:spLocks noChangeArrowheads="1"/>
            </p:cNvSpPr>
            <p:nvPr/>
          </p:nvSpPr>
          <p:spPr bwMode="auto">
            <a:xfrm>
              <a:off x="2430" y="1477"/>
              <a:ext cx="1" cy="4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7" name="Rectangle 178"/>
            <p:cNvSpPr>
              <a:spLocks noChangeArrowheads="1"/>
            </p:cNvSpPr>
            <p:nvPr/>
          </p:nvSpPr>
          <p:spPr bwMode="auto">
            <a:xfrm>
              <a:off x="2431" y="1477"/>
              <a:ext cx="1" cy="4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8" name="Rectangle 179"/>
            <p:cNvSpPr>
              <a:spLocks noChangeArrowheads="1"/>
            </p:cNvSpPr>
            <p:nvPr/>
          </p:nvSpPr>
          <p:spPr bwMode="auto">
            <a:xfrm>
              <a:off x="2431" y="1477"/>
              <a:ext cx="1" cy="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399" name="Rectangle 180"/>
            <p:cNvSpPr>
              <a:spLocks noChangeArrowheads="1"/>
            </p:cNvSpPr>
            <p:nvPr/>
          </p:nvSpPr>
          <p:spPr bwMode="auto">
            <a:xfrm>
              <a:off x="2432" y="1477"/>
              <a:ext cx="1" cy="4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0" name="Rectangle 181"/>
            <p:cNvSpPr>
              <a:spLocks noChangeArrowheads="1"/>
            </p:cNvSpPr>
            <p:nvPr/>
          </p:nvSpPr>
          <p:spPr bwMode="auto">
            <a:xfrm>
              <a:off x="2432" y="1477"/>
              <a:ext cx="1" cy="4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1" name="Rectangle 182"/>
            <p:cNvSpPr>
              <a:spLocks noChangeArrowheads="1"/>
            </p:cNvSpPr>
            <p:nvPr/>
          </p:nvSpPr>
          <p:spPr bwMode="auto">
            <a:xfrm>
              <a:off x="2433" y="1477"/>
              <a:ext cx="1" cy="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2" name="Rectangle 183"/>
            <p:cNvSpPr>
              <a:spLocks noChangeArrowheads="1"/>
            </p:cNvSpPr>
            <p:nvPr/>
          </p:nvSpPr>
          <p:spPr bwMode="auto">
            <a:xfrm>
              <a:off x="2434" y="1477"/>
              <a:ext cx="1" cy="4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3" name="Rectangle 184"/>
            <p:cNvSpPr>
              <a:spLocks noChangeArrowheads="1"/>
            </p:cNvSpPr>
            <p:nvPr/>
          </p:nvSpPr>
          <p:spPr bwMode="auto">
            <a:xfrm>
              <a:off x="2434" y="1477"/>
              <a:ext cx="1" cy="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4" name="Rectangle 185"/>
            <p:cNvSpPr>
              <a:spLocks noChangeArrowheads="1"/>
            </p:cNvSpPr>
            <p:nvPr/>
          </p:nvSpPr>
          <p:spPr bwMode="auto">
            <a:xfrm>
              <a:off x="2435" y="1477"/>
              <a:ext cx="1" cy="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5" name="Rectangle 186"/>
            <p:cNvSpPr>
              <a:spLocks noChangeArrowheads="1"/>
            </p:cNvSpPr>
            <p:nvPr/>
          </p:nvSpPr>
          <p:spPr bwMode="auto">
            <a:xfrm>
              <a:off x="2436" y="1477"/>
              <a:ext cx="1" cy="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6" name="Rectangle 187"/>
            <p:cNvSpPr>
              <a:spLocks noChangeArrowheads="1"/>
            </p:cNvSpPr>
            <p:nvPr/>
          </p:nvSpPr>
          <p:spPr bwMode="auto">
            <a:xfrm>
              <a:off x="2436" y="1477"/>
              <a:ext cx="1" cy="4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7" name="Rectangle 188"/>
            <p:cNvSpPr>
              <a:spLocks noChangeArrowheads="1"/>
            </p:cNvSpPr>
            <p:nvPr/>
          </p:nvSpPr>
          <p:spPr bwMode="auto">
            <a:xfrm>
              <a:off x="2437" y="1477"/>
              <a:ext cx="1" cy="4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8" name="Rectangle 189"/>
            <p:cNvSpPr>
              <a:spLocks noChangeArrowheads="1"/>
            </p:cNvSpPr>
            <p:nvPr/>
          </p:nvSpPr>
          <p:spPr bwMode="auto">
            <a:xfrm>
              <a:off x="2438" y="1477"/>
              <a:ext cx="1" cy="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09" name="Rectangle 190"/>
            <p:cNvSpPr>
              <a:spLocks noChangeArrowheads="1"/>
            </p:cNvSpPr>
            <p:nvPr/>
          </p:nvSpPr>
          <p:spPr bwMode="auto">
            <a:xfrm>
              <a:off x="2438" y="1477"/>
              <a:ext cx="1" cy="4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0" name="Rectangle 191"/>
            <p:cNvSpPr>
              <a:spLocks noChangeArrowheads="1"/>
            </p:cNvSpPr>
            <p:nvPr/>
          </p:nvSpPr>
          <p:spPr bwMode="auto">
            <a:xfrm>
              <a:off x="2439" y="1477"/>
              <a:ext cx="1" cy="4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1" name="Rectangle 192"/>
            <p:cNvSpPr>
              <a:spLocks noChangeArrowheads="1"/>
            </p:cNvSpPr>
            <p:nvPr/>
          </p:nvSpPr>
          <p:spPr bwMode="auto">
            <a:xfrm>
              <a:off x="2439" y="1477"/>
              <a:ext cx="1" cy="4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2" name="Rectangle 193"/>
            <p:cNvSpPr>
              <a:spLocks noChangeArrowheads="1"/>
            </p:cNvSpPr>
            <p:nvPr/>
          </p:nvSpPr>
          <p:spPr bwMode="auto">
            <a:xfrm>
              <a:off x="2440" y="1477"/>
              <a:ext cx="1" cy="4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3" name="Rectangle 194"/>
            <p:cNvSpPr>
              <a:spLocks noChangeArrowheads="1"/>
            </p:cNvSpPr>
            <p:nvPr/>
          </p:nvSpPr>
          <p:spPr bwMode="auto">
            <a:xfrm>
              <a:off x="2441" y="1477"/>
              <a:ext cx="1" cy="4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4" name="Rectangle 195"/>
            <p:cNvSpPr>
              <a:spLocks noChangeArrowheads="1"/>
            </p:cNvSpPr>
            <p:nvPr/>
          </p:nvSpPr>
          <p:spPr bwMode="auto">
            <a:xfrm>
              <a:off x="2441" y="1477"/>
              <a:ext cx="1" cy="4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5" name="Rectangle 196"/>
            <p:cNvSpPr>
              <a:spLocks noChangeArrowheads="1"/>
            </p:cNvSpPr>
            <p:nvPr/>
          </p:nvSpPr>
          <p:spPr bwMode="auto">
            <a:xfrm>
              <a:off x="2442" y="1477"/>
              <a:ext cx="1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6" name="Rectangle 197"/>
            <p:cNvSpPr>
              <a:spLocks noChangeArrowheads="1"/>
            </p:cNvSpPr>
            <p:nvPr/>
          </p:nvSpPr>
          <p:spPr bwMode="auto">
            <a:xfrm>
              <a:off x="2443" y="1477"/>
              <a:ext cx="1" cy="4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7" name="Rectangle 198"/>
            <p:cNvSpPr>
              <a:spLocks noChangeArrowheads="1"/>
            </p:cNvSpPr>
            <p:nvPr/>
          </p:nvSpPr>
          <p:spPr bwMode="auto">
            <a:xfrm>
              <a:off x="2443" y="1477"/>
              <a:ext cx="1" cy="4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8" name="Rectangle 199"/>
            <p:cNvSpPr>
              <a:spLocks noChangeArrowheads="1"/>
            </p:cNvSpPr>
            <p:nvPr/>
          </p:nvSpPr>
          <p:spPr bwMode="auto">
            <a:xfrm>
              <a:off x="2444" y="1477"/>
              <a:ext cx="1" cy="4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19" name="Rectangle 200"/>
            <p:cNvSpPr>
              <a:spLocks noChangeArrowheads="1"/>
            </p:cNvSpPr>
            <p:nvPr/>
          </p:nvSpPr>
          <p:spPr bwMode="auto">
            <a:xfrm>
              <a:off x="2444" y="1477"/>
              <a:ext cx="1" cy="4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20" name="Rectangle 201"/>
            <p:cNvSpPr>
              <a:spLocks noChangeArrowheads="1"/>
            </p:cNvSpPr>
            <p:nvPr/>
          </p:nvSpPr>
          <p:spPr bwMode="auto">
            <a:xfrm>
              <a:off x="2445" y="1477"/>
              <a:ext cx="1" cy="4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21" name="Rectangle 202"/>
            <p:cNvSpPr>
              <a:spLocks noChangeArrowheads="1"/>
            </p:cNvSpPr>
            <p:nvPr/>
          </p:nvSpPr>
          <p:spPr bwMode="auto">
            <a:xfrm>
              <a:off x="2446" y="1477"/>
              <a:ext cx="1" cy="4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22" name="Rectangle 203"/>
            <p:cNvSpPr>
              <a:spLocks noChangeArrowheads="1"/>
            </p:cNvSpPr>
            <p:nvPr/>
          </p:nvSpPr>
          <p:spPr bwMode="auto">
            <a:xfrm>
              <a:off x="2446" y="1477"/>
              <a:ext cx="1" cy="4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423" name="Rectangle 204"/>
            <p:cNvSpPr>
              <a:spLocks noChangeArrowheads="1"/>
            </p:cNvSpPr>
            <p:nvPr/>
          </p:nvSpPr>
          <p:spPr bwMode="auto">
            <a:xfrm>
              <a:off x="2447" y="1477"/>
              <a:ext cx="1" cy="4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893" name="Group 205"/>
          <p:cNvGrpSpPr>
            <a:grpSpLocks/>
          </p:cNvGrpSpPr>
          <p:nvPr/>
        </p:nvGrpSpPr>
        <p:grpSpPr bwMode="auto">
          <a:xfrm>
            <a:off x="3557590" y="1995489"/>
            <a:ext cx="1495425" cy="973138"/>
            <a:chOff x="2241" y="1257"/>
            <a:chExt cx="942" cy="613"/>
          </a:xfrm>
        </p:grpSpPr>
        <p:sp>
          <p:nvSpPr>
            <p:cNvPr id="44024" name="Rectangle 206"/>
            <p:cNvSpPr>
              <a:spLocks noChangeArrowheads="1"/>
            </p:cNvSpPr>
            <p:nvPr/>
          </p:nvSpPr>
          <p:spPr bwMode="auto">
            <a:xfrm>
              <a:off x="2448" y="1477"/>
              <a:ext cx="1" cy="4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25" name="Rectangle 207"/>
            <p:cNvSpPr>
              <a:spLocks noChangeArrowheads="1"/>
            </p:cNvSpPr>
            <p:nvPr/>
          </p:nvSpPr>
          <p:spPr bwMode="auto">
            <a:xfrm>
              <a:off x="2448" y="1477"/>
              <a:ext cx="1" cy="4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26" name="Rectangle 208"/>
            <p:cNvSpPr>
              <a:spLocks noChangeArrowheads="1"/>
            </p:cNvSpPr>
            <p:nvPr/>
          </p:nvSpPr>
          <p:spPr bwMode="auto">
            <a:xfrm>
              <a:off x="2449" y="1477"/>
              <a:ext cx="1" cy="4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27" name="Rectangle 209"/>
            <p:cNvSpPr>
              <a:spLocks noChangeArrowheads="1"/>
            </p:cNvSpPr>
            <p:nvPr/>
          </p:nvSpPr>
          <p:spPr bwMode="auto">
            <a:xfrm>
              <a:off x="2450" y="1477"/>
              <a:ext cx="1" cy="4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28" name="Rectangle 210"/>
            <p:cNvSpPr>
              <a:spLocks noChangeArrowheads="1"/>
            </p:cNvSpPr>
            <p:nvPr/>
          </p:nvSpPr>
          <p:spPr bwMode="auto">
            <a:xfrm>
              <a:off x="2443" y="1481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29" name="Freeform 211"/>
            <p:cNvSpPr>
              <a:spLocks/>
            </p:cNvSpPr>
            <p:nvPr/>
          </p:nvSpPr>
          <p:spPr bwMode="auto">
            <a:xfrm>
              <a:off x="2241" y="1411"/>
              <a:ext cx="250" cy="327"/>
            </a:xfrm>
            <a:custGeom>
              <a:avLst/>
              <a:gdLst>
                <a:gd name="T0" fmla="*/ 1 w 499"/>
                <a:gd name="T1" fmla="*/ 1 h 654"/>
                <a:gd name="T2" fmla="*/ 1 w 499"/>
                <a:gd name="T3" fmla="*/ 1 h 654"/>
                <a:gd name="T4" fmla="*/ 0 w 499"/>
                <a:gd name="T5" fmla="*/ 1 h 654"/>
                <a:gd name="T6" fmla="*/ 0 w 499"/>
                <a:gd name="T7" fmla="*/ 1 h 654"/>
                <a:gd name="T8" fmla="*/ 1 w 499"/>
                <a:gd name="T9" fmla="*/ 1 h 654"/>
                <a:gd name="T10" fmla="*/ 1 w 499"/>
                <a:gd name="T11" fmla="*/ 1 h 654"/>
                <a:gd name="T12" fmla="*/ 1 w 499"/>
                <a:gd name="T13" fmla="*/ 1 h 654"/>
                <a:gd name="T14" fmla="*/ 1 w 499"/>
                <a:gd name="T15" fmla="*/ 0 h 654"/>
                <a:gd name="T16" fmla="*/ 1 w 499"/>
                <a:gd name="T17" fmla="*/ 0 h 654"/>
                <a:gd name="T18" fmla="*/ 1 w 499"/>
                <a:gd name="T19" fmla="*/ 1 h 654"/>
                <a:gd name="T20" fmla="*/ 1 w 499"/>
                <a:gd name="T21" fmla="*/ 1 h 654"/>
                <a:gd name="T22" fmla="*/ 1 w 499"/>
                <a:gd name="T23" fmla="*/ 1 h 6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9"/>
                <a:gd name="T37" fmla="*/ 0 h 654"/>
                <a:gd name="T38" fmla="*/ 499 w 499"/>
                <a:gd name="T39" fmla="*/ 654 h 6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9" h="654">
                  <a:moveTo>
                    <a:pt x="66" y="654"/>
                  </a:moveTo>
                  <a:lnTo>
                    <a:pt x="66" y="635"/>
                  </a:lnTo>
                  <a:lnTo>
                    <a:pt x="0" y="635"/>
                  </a:lnTo>
                  <a:lnTo>
                    <a:pt x="0" y="67"/>
                  </a:lnTo>
                  <a:lnTo>
                    <a:pt x="19" y="48"/>
                  </a:lnTo>
                  <a:lnTo>
                    <a:pt x="66" y="48"/>
                  </a:lnTo>
                  <a:lnTo>
                    <a:pt x="66" y="38"/>
                  </a:lnTo>
                  <a:lnTo>
                    <a:pt x="104" y="0"/>
                  </a:lnTo>
                  <a:lnTo>
                    <a:pt x="499" y="0"/>
                  </a:lnTo>
                  <a:lnTo>
                    <a:pt x="499" y="616"/>
                  </a:lnTo>
                  <a:lnTo>
                    <a:pt x="460" y="654"/>
                  </a:lnTo>
                  <a:lnTo>
                    <a:pt x="66" y="65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030" name="Rectangle 212"/>
            <p:cNvSpPr>
              <a:spLocks noChangeArrowheads="1"/>
            </p:cNvSpPr>
            <p:nvPr/>
          </p:nvSpPr>
          <p:spPr bwMode="auto">
            <a:xfrm>
              <a:off x="2276" y="1754"/>
              <a:ext cx="269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IN2P3</a:t>
              </a:r>
            </a:p>
          </p:txBody>
        </p:sp>
        <p:sp>
          <p:nvSpPr>
            <p:cNvPr id="44031" name="Freeform 213"/>
            <p:cNvSpPr>
              <a:spLocks noEditPoints="1"/>
            </p:cNvSpPr>
            <p:nvPr/>
          </p:nvSpPr>
          <p:spPr bwMode="auto">
            <a:xfrm>
              <a:off x="2939" y="1570"/>
              <a:ext cx="238" cy="17"/>
            </a:xfrm>
            <a:custGeom>
              <a:avLst/>
              <a:gdLst>
                <a:gd name="T0" fmla="*/ 0 w 477"/>
                <a:gd name="T1" fmla="*/ 0 h 35"/>
                <a:gd name="T2" fmla="*/ 0 w 477"/>
                <a:gd name="T3" fmla="*/ 0 h 35"/>
                <a:gd name="T4" fmla="*/ 0 w 477"/>
                <a:gd name="T5" fmla="*/ 0 h 35"/>
                <a:gd name="T6" fmla="*/ 0 w 477"/>
                <a:gd name="T7" fmla="*/ 0 h 35"/>
                <a:gd name="T8" fmla="*/ 0 w 477"/>
                <a:gd name="T9" fmla="*/ 0 h 35"/>
                <a:gd name="T10" fmla="*/ 0 w 477"/>
                <a:gd name="T11" fmla="*/ 0 h 35"/>
                <a:gd name="T12" fmla="*/ 0 w 477"/>
                <a:gd name="T13" fmla="*/ 0 h 35"/>
                <a:gd name="T14" fmla="*/ 0 w 477"/>
                <a:gd name="T15" fmla="*/ 0 h 35"/>
                <a:gd name="T16" fmla="*/ 0 w 477"/>
                <a:gd name="T17" fmla="*/ 0 h 35"/>
                <a:gd name="T18" fmla="*/ 0 w 477"/>
                <a:gd name="T19" fmla="*/ 0 h 35"/>
                <a:gd name="T20" fmla="*/ 0 w 477"/>
                <a:gd name="T21" fmla="*/ 0 h 35"/>
                <a:gd name="T22" fmla="*/ 0 w 477"/>
                <a:gd name="T23" fmla="*/ 0 h 35"/>
                <a:gd name="T24" fmla="*/ 0 w 477"/>
                <a:gd name="T25" fmla="*/ 0 h 35"/>
                <a:gd name="T26" fmla="*/ 0 w 477"/>
                <a:gd name="T27" fmla="*/ 0 h 35"/>
                <a:gd name="T28" fmla="*/ 0 w 477"/>
                <a:gd name="T29" fmla="*/ 0 h 35"/>
                <a:gd name="T30" fmla="*/ 0 w 477"/>
                <a:gd name="T31" fmla="*/ 0 h 35"/>
                <a:gd name="T32" fmla="*/ 0 w 477"/>
                <a:gd name="T33" fmla="*/ 0 h 35"/>
                <a:gd name="T34" fmla="*/ 0 w 477"/>
                <a:gd name="T35" fmla="*/ 0 h 35"/>
                <a:gd name="T36" fmla="*/ 0 w 477"/>
                <a:gd name="T37" fmla="*/ 0 h 35"/>
                <a:gd name="T38" fmla="*/ 0 w 477"/>
                <a:gd name="T39" fmla="*/ 0 h 35"/>
                <a:gd name="T40" fmla="*/ 0 w 477"/>
                <a:gd name="T41" fmla="*/ 0 h 35"/>
                <a:gd name="T42" fmla="*/ 0 w 477"/>
                <a:gd name="T43" fmla="*/ 0 h 35"/>
                <a:gd name="T44" fmla="*/ 0 w 477"/>
                <a:gd name="T45" fmla="*/ 0 h 35"/>
                <a:gd name="T46" fmla="*/ 0 w 477"/>
                <a:gd name="T47" fmla="*/ 0 h 35"/>
                <a:gd name="T48" fmla="*/ 0 w 477"/>
                <a:gd name="T49" fmla="*/ 0 h 35"/>
                <a:gd name="T50" fmla="*/ 0 w 477"/>
                <a:gd name="T51" fmla="*/ 0 h 35"/>
                <a:gd name="T52" fmla="*/ 0 w 477"/>
                <a:gd name="T53" fmla="*/ 0 h 35"/>
                <a:gd name="T54" fmla="*/ 0 w 477"/>
                <a:gd name="T55" fmla="*/ 0 h 35"/>
                <a:gd name="T56" fmla="*/ 0 w 477"/>
                <a:gd name="T57" fmla="*/ 0 h 35"/>
                <a:gd name="T58" fmla="*/ 0 w 477"/>
                <a:gd name="T59" fmla="*/ 0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7"/>
                <a:gd name="T91" fmla="*/ 0 h 35"/>
                <a:gd name="T92" fmla="*/ 477 w 477"/>
                <a:gd name="T93" fmla="*/ 35 h 3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7" h="35">
                  <a:moveTo>
                    <a:pt x="0" y="4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4"/>
                  </a:lnTo>
                  <a:lnTo>
                    <a:pt x="0" y="4"/>
                  </a:lnTo>
                  <a:close/>
                  <a:moveTo>
                    <a:pt x="70" y="23"/>
                  </a:moveTo>
                  <a:lnTo>
                    <a:pt x="70" y="35"/>
                  </a:lnTo>
                  <a:lnTo>
                    <a:pt x="86" y="35"/>
                  </a:lnTo>
                  <a:lnTo>
                    <a:pt x="86" y="23"/>
                  </a:lnTo>
                  <a:lnTo>
                    <a:pt x="70" y="23"/>
                  </a:lnTo>
                  <a:close/>
                  <a:moveTo>
                    <a:pt x="307" y="23"/>
                  </a:moveTo>
                  <a:lnTo>
                    <a:pt x="307" y="35"/>
                  </a:lnTo>
                  <a:lnTo>
                    <a:pt x="290" y="35"/>
                  </a:lnTo>
                  <a:lnTo>
                    <a:pt x="290" y="23"/>
                  </a:lnTo>
                  <a:lnTo>
                    <a:pt x="307" y="23"/>
                  </a:lnTo>
                  <a:close/>
                  <a:moveTo>
                    <a:pt x="327" y="23"/>
                  </a:moveTo>
                  <a:lnTo>
                    <a:pt x="327" y="35"/>
                  </a:lnTo>
                  <a:lnTo>
                    <a:pt x="343" y="35"/>
                  </a:lnTo>
                  <a:lnTo>
                    <a:pt x="343" y="23"/>
                  </a:lnTo>
                  <a:lnTo>
                    <a:pt x="327" y="23"/>
                  </a:lnTo>
                  <a:close/>
                  <a:moveTo>
                    <a:pt x="425" y="23"/>
                  </a:moveTo>
                  <a:lnTo>
                    <a:pt x="425" y="35"/>
                  </a:lnTo>
                  <a:lnTo>
                    <a:pt x="442" y="35"/>
                  </a:lnTo>
                  <a:lnTo>
                    <a:pt x="442" y="23"/>
                  </a:lnTo>
                  <a:lnTo>
                    <a:pt x="425" y="23"/>
                  </a:lnTo>
                  <a:close/>
                  <a:moveTo>
                    <a:pt x="461" y="0"/>
                  </a:moveTo>
                  <a:lnTo>
                    <a:pt x="461" y="14"/>
                  </a:lnTo>
                  <a:lnTo>
                    <a:pt x="477" y="14"/>
                  </a:lnTo>
                  <a:lnTo>
                    <a:pt x="477" y="0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032" name="Rectangle 214"/>
            <p:cNvSpPr>
              <a:spLocks noChangeArrowheads="1"/>
            </p:cNvSpPr>
            <p:nvPr/>
          </p:nvSpPr>
          <p:spPr bwMode="auto">
            <a:xfrm>
              <a:off x="2939" y="1571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33" name="Rectangle 215"/>
            <p:cNvSpPr>
              <a:spLocks noChangeArrowheads="1"/>
            </p:cNvSpPr>
            <p:nvPr/>
          </p:nvSpPr>
          <p:spPr bwMode="auto">
            <a:xfrm>
              <a:off x="2973" y="1581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34" name="Rectangle 216"/>
            <p:cNvSpPr>
              <a:spLocks noChangeArrowheads="1"/>
            </p:cNvSpPr>
            <p:nvPr/>
          </p:nvSpPr>
          <p:spPr bwMode="auto">
            <a:xfrm>
              <a:off x="3084" y="1581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35" name="Rectangle 217"/>
            <p:cNvSpPr>
              <a:spLocks noChangeArrowheads="1"/>
            </p:cNvSpPr>
            <p:nvPr/>
          </p:nvSpPr>
          <p:spPr bwMode="auto">
            <a:xfrm>
              <a:off x="3102" y="1581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36" name="Rectangle 218"/>
            <p:cNvSpPr>
              <a:spLocks noChangeArrowheads="1"/>
            </p:cNvSpPr>
            <p:nvPr/>
          </p:nvSpPr>
          <p:spPr bwMode="auto">
            <a:xfrm>
              <a:off x="3151" y="1581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37" name="Rectangle 219"/>
            <p:cNvSpPr>
              <a:spLocks noChangeArrowheads="1"/>
            </p:cNvSpPr>
            <p:nvPr/>
          </p:nvSpPr>
          <p:spPr bwMode="auto">
            <a:xfrm>
              <a:off x="3169" y="1570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38" name="Freeform 220"/>
            <p:cNvSpPr>
              <a:spLocks/>
            </p:cNvSpPr>
            <p:nvPr/>
          </p:nvSpPr>
          <p:spPr bwMode="auto">
            <a:xfrm>
              <a:off x="3164" y="1257"/>
              <a:ext cx="19" cy="327"/>
            </a:xfrm>
            <a:custGeom>
              <a:avLst/>
              <a:gdLst>
                <a:gd name="T0" fmla="*/ 0 w 38"/>
                <a:gd name="T1" fmla="*/ 1 h 654"/>
                <a:gd name="T2" fmla="*/ 1 w 38"/>
                <a:gd name="T3" fmla="*/ 1 h 654"/>
                <a:gd name="T4" fmla="*/ 1 w 38"/>
                <a:gd name="T5" fmla="*/ 0 h 654"/>
                <a:gd name="T6" fmla="*/ 0 w 38"/>
                <a:gd name="T7" fmla="*/ 1 h 654"/>
                <a:gd name="T8" fmla="*/ 0 w 38"/>
                <a:gd name="T9" fmla="*/ 1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654"/>
                <a:gd name="T17" fmla="*/ 38 w 38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654">
                  <a:moveTo>
                    <a:pt x="0" y="654"/>
                  </a:moveTo>
                  <a:lnTo>
                    <a:pt x="38" y="616"/>
                  </a:lnTo>
                  <a:lnTo>
                    <a:pt x="38" y="0"/>
                  </a:lnTo>
                  <a:lnTo>
                    <a:pt x="0" y="39"/>
                  </a:lnTo>
                  <a:lnTo>
                    <a:pt x="0" y="65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039" name="Freeform 221"/>
            <p:cNvSpPr>
              <a:spLocks/>
            </p:cNvSpPr>
            <p:nvPr/>
          </p:nvSpPr>
          <p:spPr bwMode="auto">
            <a:xfrm>
              <a:off x="3097" y="1257"/>
              <a:ext cx="86" cy="20"/>
            </a:xfrm>
            <a:custGeom>
              <a:avLst/>
              <a:gdLst>
                <a:gd name="T0" fmla="*/ 0 w 173"/>
                <a:gd name="T1" fmla="*/ 1 h 39"/>
                <a:gd name="T2" fmla="*/ 0 w 173"/>
                <a:gd name="T3" fmla="*/ 0 h 39"/>
                <a:gd name="T4" fmla="*/ 0 w 173"/>
                <a:gd name="T5" fmla="*/ 0 h 39"/>
                <a:gd name="T6" fmla="*/ 0 w 173"/>
                <a:gd name="T7" fmla="*/ 1 h 39"/>
                <a:gd name="T8" fmla="*/ 0 w 173"/>
                <a:gd name="T9" fmla="*/ 1 h 39"/>
                <a:gd name="T10" fmla="*/ 0 w 173"/>
                <a:gd name="T11" fmla="*/ 1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"/>
                <a:gd name="T19" fmla="*/ 0 h 39"/>
                <a:gd name="T20" fmla="*/ 173 w 173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" h="39">
                  <a:moveTo>
                    <a:pt x="0" y="39"/>
                  </a:moveTo>
                  <a:lnTo>
                    <a:pt x="39" y="0"/>
                  </a:lnTo>
                  <a:lnTo>
                    <a:pt x="173" y="0"/>
                  </a:lnTo>
                  <a:lnTo>
                    <a:pt x="135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4040" name="Freeform 222"/>
            <p:cNvSpPr>
              <a:spLocks/>
            </p:cNvSpPr>
            <p:nvPr/>
          </p:nvSpPr>
          <p:spPr bwMode="auto">
            <a:xfrm>
              <a:off x="2934" y="1281"/>
              <a:ext cx="34" cy="10"/>
            </a:xfrm>
            <a:custGeom>
              <a:avLst/>
              <a:gdLst>
                <a:gd name="T0" fmla="*/ 0 w 68"/>
                <a:gd name="T1" fmla="*/ 1 h 20"/>
                <a:gd name="T2" fmla="*/ 1 w 68"/>
                <a:gd name="T3" fmla="*/ 0 h 20"/>
                <a:gd name="T4" fmla="*/ 1 w 68"/>
                <a:gd name="T5" fmla="*/ 0 h 20"/>
                <a:gd name="T6" fmla="*/ 1 w 68"/>
                <a:gd name="T7" fmla="*/ 1 h 20"/>
                <a:gd name="T8" fmla="*/ 0 w 68"/>
                <a:gd name="T9" fmla="*/ 1 h 20"/>
                <a:gd name="T10" fmla="*/ 0 w 68"/>
                <a:gd name="T11" fmla="*/ 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8"/>
                <a:gd name="T19" fmla="*/ 0 h 20"/>
                <a:gd name="T20" fmla="*/ 68 w 68"/>
                <a:gd name="T21" fmla="*/ 20 h 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8" h="20">
                  <a:moveTo>
                    <a:pt x="0" y="20"/>
                  </a:moveTo>
                  <a:lnTo>
                    <a:pt x="19" y="0"/>
                  </a:lnTo>
                  <a:lnTo>
                    <a:pt x="68" y="0"/>
                  </a:lnTo>
                  <a:lnTo>
                    <a:pt x="68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4041" name="Freeform 223"/>
            <p:cNvSpPr>
              <a:spLocks/>
            </p:cNvSpPr>
            <p:nvPr/>
          </p:nvSpPr>
          <p:spPr bwMode="auto">
            <a:xfrm>
              <a:off x="2968" y="1257"/>
              <a:ext cx="148" cy="20"/>
            </a:xfrm>
            <a:custGeom>
              <a:avLst/>
              <a:gdLst>
                <a:gd name="T0" fmla="*/ 0 w 298"/>
                <a:gd name="T1" fmla="*/ 1 h 39"/>
                <a:gd name="T2" fmla="*/ 0 w 298"/>
                <a:gd name="T3" fmla="*/ 0 h 39"/>
                <a:gd name="T4" fmla="*/ 0 w 298"/>
                <a:gd name="T5" fmla="*/ 0 h 39"/>
                <a:gd name="T6" fmla="*/ 0 w 298"/>
                <a:gd name="T7" fmla="*/ 1 h 39"/>
                <a:gd name="T8" fmla="*/ 0 w 298"/>
                <a:gd name="T9" fmla="*/ 1 h 39"/>
                <a:gd name="T10" fmla="*/ 0 w 298"/>
                <a:gd name="T11" fmla="*/ 1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9"/>
                <a:gd name="T20" fmla="*/ 298 w 29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9">
                  <a:moveTo>
                    <a:pt x="0" y="39"/>
                  </a:moveTo>
                  <a:lnTo>
                    <a:pt x="38" y="0"/>
                  </a:lnTo>
                  <a:lnTo>
                    <a:pt x="298" y="0"/>
                  </a:lnTo>
                  <a:lnTo>
                    <a:pt x="259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4042" name="Rectangle 224"/>
            <p:cNvSpPr>
              <a:spLocks noChangeArrowheads="1"/>
            </p:cNvSpPr>
            <p:nvPr/>
          </p:nvSpPr>
          <p:spPr bwMode="auto">
            <a:xfrm>
              <a:off x="2933" y="1257"/>
              <a:ext cx="250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43" name="Rectangle 225"/>
            <p:cNvSpPr>
              <a:spLocks noChangeArrowheads="1"/>
            </p:cNvSpPr>
            <p:nvPr/>
          </p:nvSpPr>
          <p:spPr bwMode="auto">
            <a:xfrm>
              <a:off x="2933" y="1258"/>
              <a:ext cx="250" cy="1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44" name="Rectangle 226"/>
            <p:cNvSpPr>
              <a:spLocks noChangeArrowheads="1"/>
            </p:cNvSpPr>
            <p:nvPr/>
          </p:nvSpPr>
          <p:spPr bwMode="auto">
            <a:xfrm>
              <a:off x="2933" y="1258"/>
              <a:ext cx="250" cy="1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45" name="Rectangle 227"/>
            <p:cNvSpPr>
              <a:spLocks noChangeArrowheads="1"/>
            </p:cNvSpPr>
            <p:nvPr/>
          </p:nvSpPr>
          <p:spPr bwMode="auto">
            <a:xfrm>
              <a:off x="2933" y="1259"/>
              <a:ext cx="250" cy="1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46" name="Rectangle 228"/>
            <p:cNvSpPr>
              <a:spLocks noChangeArrowheads="1"/>
            </p:cNvSpPr>
            <p:nvPr/>
          </p:nvSpPr>
          <p:spPr bwMode="auto">
            <a:xfrm>
              <a:off x="2933" y="1260"/>
              <a:ext cx="250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47" name="Rectangle 229"/>
            <p:cNvSpPr>
              <a:spLocks noChangeArrowheads="1"/>
            </p:cNvSpPr>
            <p:nvPr/>
          </p:nvSpPr>
          <p:spPr bwMode="auto">
            <a:xfrm>
              <a:off x="2933" y="1260"/>
              <a:ext cx="250" cy="1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48" name="Rectangle 230"/>
            <p:cNvSpPr>
              <a:spLocks noChangeArrowheads="1"/>
            </p:cNvSpPr>
            <p:nvPr/>
          </p:nvSpPr>
          <p:spPr bwMode="auto">
            <a:xfrm>
              <a:off x="2933" y="1261"/>
              <a:ext cx="250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49" name="Rectangle 231"/>
            <p:cNvSpPr>
              <a:spLocks noChangeArrowheads="1"/>
            </p:cNvSpPr>
            <p:nvPr/>
          </p:nvSpPr>
          <p:spPr bwMode="auto">
            <a:xfrm>
              <a:off x="2933" y="1262"/>
              <a:ext cx="250" cy="1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0" name="Rectangle 232"/>
            <p:cNvSpPr>
              <a:spLocks noChangeArrowheads="1"/>
            </p:cNvSpPr>
            <p:nvPr/>
          </p:nvSpPr>
          <p:spPr bwMode="auto">
            <a:xfrm>
              <a:off x="2933" y="1262"/>
              <a:ext cx="250" cy="1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1" name="Rectangle 233"/>
            <p:cNvSpPr>
              <a:spLocks noChangeArrowheads="1"/>
            </p:cNvSpPr>
            <p:nvPr/>
          </p:nvSpPr>
          <p:spPr bwMode="auto">
            <a:xfrm>
              <a:off x="2933" y="1263"/>
              <a:ext cx="250" cy="1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2" name="Rectangle 234"/>
            <p:cNvSpPr>
              <a:spLocks noChangeArrowheads="1"/>
            </p:cNvSpPr>
            <p:nvPr/>
          </p:nvSpPr>
          <p:spPr bwMode="auto">
            <a:xfrm>
              <a:off x="2933" y="1263"/>
              <a:ext cx="250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3" name="Rectangle 235"/>
            <p:cNvSpPr>
              <a:spLocks noChangeArrowheads="1"/>
            </p:cNvSpPr>
            <p:nvPr/>
          </p:nvSpPr>
          <p:spPr bwMode="auto">
            <a:xfrm>
              <a:off x="2933" y="1264"/>
              <a:ext cx="250" cy="1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4" name="Rectangle 236"/>
            <p:cNvSpPr>
              <a:spLocks noChangeArrowheads="1"/>
            </p:cNvSpPr>
            <p:nvPr/>
          </p:nvSpPr>
          <p:spPr bwMode="auto">
            <a:xfrm>
              <a:off x="2933" y="1265"/>
              <a:ext cx="250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5" name="Rectangle 237"/>
            <p:cNvSpPr>
              <a:spLocks noChangeArrowheads="1"/>
            </p:cNvSpPr>
            <p:nvPr/>
          </p:nvSpPr>
          <p:spPr bwMode="auto">
            <a:xfrm>
              <a:off x="2933" y="1265"/>
              <a:ext cx="250" cy="1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6" name="Rectangle 238"/>
            <p:cNvSpPr>
              <a:spLocks noChangeArrowheads="1"/>
            </p:cNvSpPr>
            <p:nvPr/>
          </p:nvSpPr>
          <p:spPr bwMode="auto">
            <a:xfrm>
              <a:off x="2933" y="1266"/>
              <a:ext cx="250" cy="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7" name="Rectangle 239"/>
            <p:cNvSpPr>
              <a:spLocks noChangeArrowheads="1"/>
            </p:cNvSpPr>
            <p:nvPr/>
          </p:nvSpPr>
          <p:spPr bwMode="auto">
            <a:xfrm>
              <a:off x="2933" y="1267"/>
              <a:ext cx="250" cy="1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8" name="Rectangle 240"/>
            <p:cNvSpPr>
              <a:spLocks noChangeArrowheads="1"/>
            </p:cNvSpPr>
            <p:nvPr/>
          </p:nvSpPr>
          <p:spPr bwMode="auto">
            <a:xfrm>
              <a:off x="2933" y="1267"/>
              <a:ext cx="250" cy="1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59" name="Rectangle 241"/>
            <p:cNvSpPr>
              <a:spLocks noChangeArrowheads="1"/>
            </p:cNvSpPr>
            <p:nvPr/>
          </p:nvSpPr>
          <p:spPr bwMode="auto">
            <a:xfrm>
              <a:off x="2933" y="1268"/>
              <a:ext cx="250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0" name="Rectangle 242"/>
            <p:cNvSpPr>
              <a:spLocks noChangeArrowheads="1"/>
            </p:cNvSpPr>
            <p:nvPr/>
          </p:nvSpPr>
          <p:spPr bwMode="auto">
            <a:xfrm>
              <a:off x="2933" y="1269"/>
              <a:ext cx="250" cy="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1" name="Rectangle 243"/>
            <p:cNvSpPr>
              <a:spLocks noChangeArrowheads="1"/>
            </p:cNvSpPr>
            <p:nvPr/>
          </p:nvSpPr>
          <p:spPr bwMode="auto">
            <a:xfrm>
              <a:off x="2933" y="1269"/>
              <a:ext cx="250" cy="1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2" name="Rectangle 244"/>
            <p:cNvSpPr>
              <a:spLocks noChangeArrowheads="1"/>
            </p:cNvSpPr>
            <p:nvPr/>
          </p:nvSpPr>
          <p:spPr bwMode="auto">
            <a:xfrm>
              <a:off x="2933" y="1270"/>
              <a:ext cx="250" cy="1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3" name="Rectangle 245"/>
            <p:cNvSpPr>
              <a:spLocks noChangeArrowheads="1"/>
            </p:cNvSpPr>
            <p:nvPr/>
          </p:nvSpPr>
          <p:spPr bwMode="auto">
            <a:xfrm>
              <a:off x="2933" y="1270"/>
              <a:ext cx="250" cy="1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4" name="Rectangle 246"/>
            <p:cNvSpPr>
              <a:spLocks noChangeArrowheads="1"/>
            </p:cNvSpPr>
            <p:nvPr/>
          </p:nvSpPr>
          <p:spPr bwMode="auto">
            <a:xfrm>
              <a:off x="2933" y="1271"/>
              <a:ext cx="250" cy="1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5" name="Rectangle 247"/>
            <p:cNvSpPr>
              <a:spLocks noChangeArrowheads="1"/>
            </p:cNvSpPr>
            <p:nvPr/>
          </p:nvSpPr>
          <p:spPr bwMode="auto">
            <a:xfrm>
              <a:off x="2933" y="1272"/>
              <a:ext cx="250" cy="1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6" name="Rectangle 248"/>
            <p:cNvSpPr>
              <a:spLocks noChangeArrowheads="1"/>
            </p:cNvSpPr>
            <p:nvPr/>
          </p:nvSpPr>
          <p:spPr bwMode="auto">
            <a:xfrm>
              <a:off x="2933" y="1272"/>
              <a:ext cx="250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7" name="Rectangle 249"/>
            <p:cNvSpPr>
              <a:spLocks noChangeArrowheads="1"/>
            </p:cNvSpPr>
            <p:nvPr/>
          </p:nvSpPr>
          <p:spPr bwMode="auto">
            <a:xfrm>
              <a:off x="2933" y="1273"/>
              <a:ext cx="250" cy="1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8" name="Rectangle 250"/>
            <p:cNvSpPr>
              <a:spLocks noChangeArrowheads="1"/>
            </p:cNvSpPr>
            <p:nvPr/>
          </p:nvSpPr>
          <p:spPr bwMode="auto">
            <a:xfrm>
              <a:off x="2933" y="1274"/>
              <a:ext cx="250" cy="1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69" name="Rectangle 251"/>
            <p:cNvSpPr>
              <a:spLocks noChangeArrowheads="1"/>
            </p:cNvSpPr>
            <p:nvPr/>
          </p:nvSpPr>
          <p:spPr bwMode="auto">
            <a:xfrm>
              <a:off x="2933" y="1274"/>
              <a:ext cx="250" cy="1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0" name="Rectangle 252"/>
            <p:cNvSpPr>
              <a:spLocks noChangeArrowheads="1"/>
            </p:cNvSpPr>
            <p:nvPr/>
          </p:nvSpPr>
          <p:spPr bwMode="auto">
            <a:xfrm>
              <a:off x="2933" y="1275"/>
              <a:ext cx="250" cy="1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1" name="Rectangle 253"/>
            <p:cNvSpPr>
              <a:spLocks noChangeArrowheads="1"/>
            </p:cNvSpPr>
            <p:nvPr/>
          </p:nvSpPr>
          <p:spPr bwMode="auto">
            <a:xfrm>
              <a:off x="2933" y="1275"/>
              <a:ext cx="250" cy="1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2" name="Rectangle 254"/>
            <p:cNvSpPr>
              <a:spLocks noChangeArrowheads="1"/>
            </p:cNvSpPr>
            <p:nvPr/>
          </p:nvSpPr>
          <p:spPr bwMode="auto">
            <a:xfrm>
              <a:off x="2933" y="1276"/>
              <a:ext cx="250" cy="1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3" name="Rectangle 255"/>
            <p:cNvSpPr>
              <a:spLocks noChangeArrowheads="1"/>
            </p:cNvSpPr>
            <p:nvPr/>
          </p:nvSpPr>
          <p:spPr bwMode="auto">
            <a:xfrm>
              <a:off x="2933" y="1277"/>
              <a:ext cx="250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4" name="Rectangle 256"/>
            <p:cNvSpPr>
              <a:spLocks noChangeArrowheads="1"/>
            </p:cNvSpPr>
            <p:nvPr/>
          </p:nvSpPr>
          <p:spPr bwMode="auto">
            <a:xfrm>
              <a:off x="2933" y="1277"/>
              <a:ext cx="250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5" name="Rectangle 257"/>
            <p:cNvSpPr>
              <a:spLocks noChangeArrowheads="1"/>
            </p:cNvSpPr>
            <p:nvPr/>
          </p:nvSpPr>
          <p:spPr bwMode="auto">
            <a:xfrm>
              <a:off x="2933" y="1278"/>
              <a:ext cx="250" cy="1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6" name="Rectangle 258"/>
            <p:cNvSpPr>
              <a:spLocks noChangeArrowheads="1"/>
            </p:cNvSpPr>
            <p:nvPr/>
          </p:nvSpPr>
          <p:spPr bwMode="auto">
            <a:xfrm>
              <a:off x="2933" y="1279"/>
              <a:ext cx="250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7" name="Rectangle 259"/>
            <p:cNvSpPr>
              <a:spLocks noChangeArrowheads="1"/>
            </p:cNvSpPr>
            <p:nvPr/>
          </p:nvSpPr>
          <p:spPr bwMode="auto">
            <a:xfrm>
              <a:off x="2933" y="1279"/>
              <a:ext cx="250" cy="1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8" name="Rectangle 260"/>
            <p:cNvSpPr>
              <a:spLocks noChangeArrowheads="1"/>
            </p:cNvSpPr>
            <p:nvPr/>
          </p:nvSpPr>
          <p:spPr bwMode="auto">
            <a:xfrm>
              <a:off x="2933" y="1280"/>
              <a:ext cx="250" cy="1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79" name="Rectangle 261"/>
            <p:cNvSpPr>
              <a:spLocks noChangeArrowheads="1"/>
            </p:cNvSpPr>
            <p:nvPr/>
          </p:nvSpPr>
          <p:spPr bwMode="auto">
            <a:xfrm>
              <a:off x="2933" y="1281"/>
              <a:ext cx="250" cy="1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0" name="Rectangle 262"/>
            <p:cNvSpPr>
              <a:spLocks noChangeArrowheads="1"/>
            </p:cNvSpPr>
            <p:nvPr/>
          </p:nvSpPr>
          <p:spPr bwMode="auto">
            <a:xfrm>
              <a:off x="2933" y="1281"/>
              <a:ext cx="250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1" name="Rectangle 263"/>
            <p:cNvSpPr>
              <a:spLocks noChangeArrowheads="1"/>
            </p:cNvSpPr>
            <p:nvPr/>
          </p:nvSpPr>
          <p:spPr bwMode="auto">
            <a:xfrm>
              <a:off x="2933" y="1282"/>
              <a:ext cx="250" cy="1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2" name="Rectangle 264"/>
            <p:cNvSpPr>
              <a:spLocks noChangeArrowheads="1"/>
            </p:cNvSpPr>
            <p:nvPr/>
          </p:nvSpPr>
          <p:spPr bwMode="auto">
            <a:xfrm>
              <a:off x="2933" y="1282"/>
              <a:ext cx="250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3" name="Rectangle 265"/>
            <p:cNvSpPr>
              <a:spLocks noChangeArrowheads="1"/>
            </p:cNvSpPr>
            <p:nvPr/>
          </p:nvSpPr>
          <p:spPr bwMode="auto">
            <a:xfrm>
              <a:off x="2933" y="1283"/>
              <a:ext cx="250" cy="1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4" name="Rectangle 266"/>
            <p:cNvSpPr>
              <a:spLocks noChangeArrowheads="1"/>
            </p:cNvSpPr>
            <p:nvPr/>
          </p:nvSpPr>
          <p:spPr bwMode="auto">
            <a:xfrm>
              <a:off x="2933" y="1284"/>
              <a:ext cx="250" cy="1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5" name="Rectangle 267"/>
            <p:cNvSpPr>
              <a:spLocks noChangeArrowheads="1"/>
            </p:cNvSpPr>
            <p:nvPr/>
          </p:nvSpPr>
          <p:spPr bwMode="auto">
            <a:xfrm>
              <a:off x="2933" y="1284"/>
              <a:ext cx="250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6" name="Rectangle 268"/>
            <p:cNvSpPr>
              <a:spLocks noChangeArrowheads="1"/>
            </p:cNvSpPr>
            <p:nvPr/>
          </p:nvSpPr>
          <p:spPr bwMode="auto">
            <a:xfrm>
              <a:off x="2933" y="1285"/>
              <a:ext cx="250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7" name="Rectangle 269"/>
            <p:cNvSpPr>
              <a:spLocks noChangeArrowheads="1"/>
            </p:cNvSpPr>
            <p:nvPr/>
          </p:nvSpPr>
          <p:spPr bwMode="auto">
            <a:xfrm>
              <a:off x="2933" y="1286"/>
              <a:ext cx="250" cy="1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8" name="Rectangle 270"/>
            <p:cNvSpPr>
              <a:spLocks noChangeArrowheads="1"/>
            </p:cNvSpPr>
            <p:nvPr/>
          </p:nvSpPr>
          <p:spPr bwMode="auto">
            <a:xfrm>
              <a:off x="2933" y="1286"/>
              <a:ext cx="250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89" name="Rectangle 271"/>
            <p:cNvSpPr>
              <a:spLocks noChangeArrowheads="1"/>
            </p:cNvSpPr>
            <p:nvPr/>
          </p:nvSpPr>
          <p:spPr bwMode="auto">
            <a:xfrm>
              <a:off x="2933" y="1287"/>
              <a:ext cx="250" cy="1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0" name="Rectangle 272"/>
            <p:cNvSpPr>
              <a:spLocks noChangeArrowheads="1"/>
            </p:cNvSpPr>
            <p:nvPr/>
          </p:nvSpPr>
          <p:spPr bwMode="auto">
            <a:xfrm>
              <a:off x="2933" y="1287"/>
              <a:ext cx="250" cy="1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1" name="Rectangle 273"/>
            <p:cNvSpPr>
              <a:spLocks noChangeArrowheads="1"/>
            </p:cNvSpPr>
            <p:nvPr/>
          </p:nvSpPr>
          <p:spPr bwMode="auto">
            <a:xfrm>
              <a:off x="2933" y="1288"/>
              <a:ext cx="250" cy="1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2" name="Rectangle 274"/>
            <p:cNvSpPr>
              <a:spLocks noChangeArrowheads="1"/>
            </p:cNvSpPr>
            <p:nvPr/>
          </p:nvSpPr>
          <p:spPr bwMode="auto">
            <a:xfrm>
              <a:off x="2933" y="1289"/>
              <a:ext cx="250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3" name="Rectangle 275"/>
            <p:cNvSpPr>
              <a:spLocks noChangeArrowheads="1"/>
            </p:cNvSpPr>
            <p:nvPr/>
          </p:nvSpPr>
          <p:spPr bwMode="auto">
            <a:xfrm>
              <a:off x="2933" y="1289"/>
              <a:ext cx="250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4" name="Rectangle 276"/>
            <p:cNvSpPr>
              <a:spLocks noChangeArrowheads="1"/>
            </p:cNvSpPr>
            <p:nvPr/>
          </p:nvSpPr>
          <p:spPr bwMode="auto">
            <a:xfrm>
              <a:off x="2933" y="1290"/>
              <a:ext cx="250" cy="1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5" name="Rectangle 277"/>
            <p:cNvSpPr>
              <a:spLocks noChangeArrowheads="1"/>
            </p:cNvSpPr>
            <p:nvPr/>
          </p:nvSpPr>
          <p:spPr bwMode="auto">
            <a:xfrm>
              <a:off x="2933" y="1291"/>
              <a:ext cx="250" cy="1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6" name="Rectangle 278"/>
            <p:cNvSpPr>
              <a:spLocks noChangeArrowheads="1"/>
            </p:cNvSpPr>
            <p:nvPr/>
          </p:nvSpPr>
          <p:spPr bwMode="auto">
            <a:xfrm>
              <a:off x="3097" y="1276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7" name="Rectangle 279"/>
            <p:cNvSpPr>
              <a:spLocks noChangeArrowheads="1"/>
            </p:cNvSpPr>
            <p:nvPr/>
          </p:nvSpPr>
          <p:spPr bwMode="auto">
            <a:xfrm>
              <a:off x="3098" y="1276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8" name="Rectangle 280"/>
            <p:cNvSpPr>
              <a:spLocks noChangeArrowheads="1"/>
            </p:cNvSpPr>
            <p:nvPr/>
          </p:nvSpPr>
          <p:spPr bwMode="auto">
            <a:xfrm>
              <a:off x="3098" y="1276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99" name="Rectangle 281"/>
            <p:cNvSpPr>
              <a:spLocks noChangeArrowheads="1"/>
            </p:cNvSpPr>
            <p:nvPr/>
          </p:nvSpPr>
          <p:spPr bwMode="auto">
            <a:xfrm>
              <a:off x="3099" y="1276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0" name="Rectangle 282"/>
            <p:cNvSpPr>
              <a:spLocks noChangeArrowheads="1"/>
            </p:cNvSpPr>
            <p:nvPr/>
          </p:nvSpPr>
          <p:spPr bwMode="auto">
            <a:xfrm>
              <a:off x="3099" y="1276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1" name="Rectangle 283"/>
            <p:cNvSpPr>
              <a:spLocks noChangeArrowheads="1"/>
            </p:cNvSpPr>
            <p:nvPr/>
          </p:nvSpPr>
          <p:spPr bwMode="auto">
            <a:xfrm>
              <a:off x="3100" y="1276"/>
              <a:ext cx="1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2" name="Rectangle 284"/>
            <p:cNvSpPr>
              <a:spLocks noChangeArrowheads="1"/>
            </p:cNvSpPr>
            <p:nvPr/>
          </p:nvSpPr>
          <p:spPr bwMode="auto">
            <a:xfrm>
              <a:off x="3101" y="1276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3" name="Rectangle 285"/>
            <p:cNvSpPr>
              <a:spLocks noChangeArrowheads="1"/>
            </p:cNvSpPr>
            <p:nvPr/>
          </p:nvSpPr>
          <p:spPr bwMode="auto">
            <a:xfrm>
              <a:off x="3102" y="1276"/>
              <a:ext cx="1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4" name="Rectangle 286"/>
            <p:cNvSpPr>
              <a:spLocks noChangeArrowheads="1"/>
            </p:cNvSpPr>
            <p:nvPr/>
          </p:nvSpPr>
          <p:spPr bwMode="auto">
            <a:xfrm>
              <a:off x="3103" y="1276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5" name="Rectangle 287"/>
            <p:cNvSpPr>
              <a:spLocks noChangeArrowheads="1"/>
            </p:cNvSpPr>
            <p:nvPr/>
          </p:nvSpPr>
          <p:spPr bwMode="auto">
            <a:xfrm>
              <a:off x="3103" y="1276"/>
              <a:ext cx="2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6" name="Rectangle 288"/>
            <p:cNvSpPr>
              <a:spLocks noChangeArrowheads="1"/>
            </p:cNvSpPr>
            <p:nvPr/>
          </p:nvSpPr>
          <p:spPr bwMode="auto">
            <a:xfrm>
              <a:off x="3105" y="1276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7" name="Rectangle 289"/>
            <p:cNvSpPr>
              <a:spLocks noChangeArrowheads="1"/>
            </p:cNvSpPr>
            <p:nvPr/>
          </p:nvSpPr>
          <p:spPr bwMode="auto">
            <a:xfrm>
              <a:off x="3105" y="1276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8" name="Rectangle 290"/>
            <p:cNvSpPr>
              <a:spLocks noChangeArrowheads="1"/>
            </p:cNvSpPr>
            <p:nvPr/>
          </p:nvSpPr>
          <p:spPr bwMode="auto">
            <a:xfrm>
              <a:off x="3106" y="1276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09" name="Rectangle 291"/>
            <p:cNvSpPr>
              <a:spLocks noChangeArrowheads="1"/>
            </p:cNvSpPr>
            <p:nvPr/>
          </p:nvSpPr>
          <p:spPr bwMode="auto">
            <a:xfrm>
              <a:off x="3106" y="1276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0" name="Rectangle 292"/>
            <p:cNvSpPr>
              <a:spLocks noChangeArrowheads="1"/>
            </p:cNvSpPr>
            <p:nvPr/>
          </p:nvSpPr>
          <p:spPr bwMode="auto">
            <a:xfrm>
              <a:off x="3107" y="1276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1" name="Rectangle 293"/>
            <p:cNvSpPr>
              <a:spLocks noChangeArrowheads="1"/>
            </p:cNvSpPr>
            <p:nvPr/>
          </p:nvSpPr>
          <p:spPr bwMode="auto">
            <a:xfrm>
              <a:off x="3108" y="1276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2" name="Rectangle 294"/>
            <p:cNvSpPr>
              <a:spLocks noChangeArrowheads="1"/>
            </p:cNvSpPr>
            <p:nvPr/>
          </p:nvSpPr>
          <p:spPr bwMode="auto">
            <a:xfrm>
              <a:off x="3109" y="1276"/>
              <a:ext cx="1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3" name="Rectangle 295"/>
            <p:cNvSpPr>
              <a:spLocks noChangeArrowheads="1"/>
            </p:cNvSpPr>
            <p:nvPr/>
          </p:nvSpPr>
          <p:spPr bwMode="auto">
            <a:xfrm>
              <a:off x="3110" y="1276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4" name="Rectangle 296"/>
            <p:cNvSpPr>
              <a:spLocks noChangeArrowheads="1"/>
            </p:cNvSpPr>
            <p:nvPr/>
          </p:nvSpPr>
          <p:spPr bwMode="auto">
            <a:xfrm>
              <a:off x="3110" y="1276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5" name="Rectangle 297"/>
            <p:cNvSpPr>
              <a:spLocks noChangeArrowheads="1"/>
            </p:cNvSpPr>
            <p:nvPr/>
          </p:nvSpPr>
          <p:spPr bwMode="auto">
            <a:xfrm>
              <a:off x="3111" y="1276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6" name="Rectangle 298"/>
            <p:cNvSpPr>
              <a:spLocks noChangeArrowheads="1"/>
            </p:cNvSpPr>
            <p:nvPr/>
          </p:nvSpPr>
          <p:spPr bwMode="auto">
            <a:xfrm>
              <a:off x="3111" y="1276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7" name="Rectangle 299"/>
            <p:cNvSpPr>
              <a:spLocks noChangeArrowheads="1"/>
            </p:cNvSpPr>
            <p:nvPr/>
          </p:nvSpPr>
          <p:spPr bwMode="auto">
            <a:xfrm>
              <a:off x="3112" y="1276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8" name="Rectangle 300"/>
            <p:cNvSpPr>
              <a:spLocks noChangeArrowheads="1"/>
            </p:cNvSpPr>
            <p:nvPr/>
          </p:nvSpPr>
          <p:spPr bwMode="auto">
            <a:xfrm>
              <a:off x="3113" y="1276"/>
              <a:ext cx="1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19" name="Rectangle 301"/>
            <p:cNvSpPr>
              <a:spLocks noChangeArrowheads="1"/>
            </p:cNvSpPr>
            <p:nvPr/>
          </p:nvSpPr>
          <p:spPr bwMode="auto">
            <a:xfrm>
              <a:off x="3113" y="1276"/>
              <a:ext cx="2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0" name="Rectangle 302"/>
            <p:cNvSpPr>
              <a:spLocks noChangeArrowheads="1"/>
            </p:cNvSpPr>
            <p:nvPr/>
          </p:nvSpPr>
          <p:spPr bwMode="auto">
            <a:xfrm>
              <a:off x="3115" y="1276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1" name="Rectangle 303"/>
            <p:cNvSpPr>
              <a:spLocks noChangeArrowheads="1"/>
            </p:cNvSpPr>
            <p:nvPr/>
          </p:nvSpPr>
          <p:spPr bwMode="auto">
            <a:xfrm>
              <a:off x="3115" y="1276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2" name="Rectangle 304"/>
            <p:cNvSpPr>
              <a:spLocks noChangeArrowheads="1"/>
            </p:cNvSpPr>
            <p:nvPr/>
          </p:nvSpPr>
          <p:spPr bwMode="auto">
            <a:xfrm>
              <a:off x="3116" y="1276"/>
              <a:ext cx="1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3" name="Rectangle 305"/>
            <p:cNvSpPr>
              <a:spLocks noChangeArrowheads="1"/>
            </p:cNvSpPr>
            <p:nvPr/>
          </p:nvSpPr>
          <p:spPr bwMode="auto">
            <a:xfrm>
              <a:off x="3117" y="1276"/>
              <a:ext cx="1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4" name="Rectangle 306"/>
            <p:cNvSpPr>
              <a:spLocks noChangeArrowheads="1"/>
            </p:cNvSpPr>
            <p:nvPr/>
          </p:nvSpPr>
          <p:spPr bwMode="auto">
            <a:xfrm>
              <a:off x="3118" y="1276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5" name="Rectangle 307"/>
            <p:cNvSpPr>
              <a:spLocks noChangeArrowheads="1"/>
            </p:cNvSpPr>
            <p:nvPr/>
          </p:nvSpPr>
          <p:spPr bwMode="auto">
            <a:xfrm>
              <a:off x="3118" y="1276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6" name="Rectangle 308"/>
            <p:cNvSpPr>
              <a:spLocks noChangeArrowheads="1"/>
            </p:cNvSpPr>
            <p:nvPr/>
          </p:nvSpPr>
          <p:spPr bwMode="auto">
            <a:xfrm>
              <a:off x="3119" y="1276"/>
              <a:ext cx="1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7" name="Rectangle 309"/>
            <p:cNvSpPr>
              <a:spLocks noChangeArrowheads="1"/>
            </p:cNvSpPr>
            <p:nvPr/>
          </p:nvSpPr>
          <p:spPr bwMode="auto">
            <a:xfrm>
              <a:off x="3120" y="1276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8" name="Rectangle 310"/>
            <p:cNvSpPr>
              <a:spLocks noChangeArrowheads="1"/>
            </p:cNvSpPr>
            <p:nvPr/>
          </p:nvSpPr>
          <p:spPr bwMode="auto">
            <a:xfrm>
              <a:off x="3121" y="1276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29" name="Rectangle 311"/>
            <p:cNvSpPr>
              <a:spLocks noChangeArrowheads="1"/>
            </p:cNvSpPr>
            <p:nvPr/>
          </p:nvSpPr>
          <p:spPr bwMode="auto">
            <a:xfrm>
              <a:off x="3122" y="1276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0" name="Rectangle 312"/>
            <p:cNvSpPr>
              <a:spLocks noChangeArrowheads="1"/>
            </p:cNvSpPr>
            <p:nvPr/>
          </p:nvSpPr>
          <p:spPr bwMode="auto">
            <a:xfrm>
              <a:off x="3122" y="1276"/>
              <a:ext cx="1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1" name="Rectangle 313"/>
            <p:cNvSpPr>
              <a:spLocks noChangeArrowheads="1"/>
            </p:cNvSpPr>
            <p:nvPr/>
          </p:nvSpPr>
          <p:spPr bwMode="auto">
            <a:xfrm>
              <a:off x="3123" y="1276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2" name="Rectangle 314"/>
            <p:cNvSpPr>
              <a:spLocks noChangeArrowheads="1"/>
            </p:cNvSpPr>
            <p:nvPr/>
          </p:nvSpPr>
          <p:spPr bwMode="auto">
            <a:xfrm>
              <a:off x="3123" y="1276"/>
              <a:ext cx="2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3" name="Rectangle 315"/>
            <p:cNvSpPr>
              <a:spLocks noChangeArrowheads="1"/>
            </p:cNvSpPr>
            <p:nvPr/>
          </p:nvSpPr>
          <p:spPr bwMode="auto">
            <a:xfrm>
              <a:off x="3125" y="1276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4" name="Rectangle 316"/>
            <p:cNvSpPr>
              <a:spLocks noChangeArrowheads="1"/>
            </p:cNvSpPr>
            <p:nvPr/>
          </p:nvSpPr>
          <p:spPr bwMode="auto">
            <a:xfrm>
              <a:off x="3125" y="1276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5" name="Rectangle 317"/>
            <p:cNvSpPr>
              <a:spLocks noChangeArrowheads="1"/>
            </p:cNvSpPr>
            <p:nvPr/>
          </p:nvSpPr>
          <p:spPr bwMode="auto">
            <a:xfrm>
              <a:off x="3126" y="1276"/>
              <a:ext cx="1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6" name="Rectangle 318"/>
            <p:cNvSpPr>
              <a:spLocks noChangeArrowheads="1"/>
            </p:cNvSpPr>
            <p:nvPr/>
          </p:nvSpPr>
          <p:spPr bwMode="auto">
            <a:xfrm>
              <a:off x="3127" y="1276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7" name="Rectangle 319"/>
            <p:cNvSpPr>
              <a:spLocks noChangeArrowheads="1"/>
            </p:cNvSpPr>
            <p:nvPr/>
          </p:nvSpPr>
          <p:spPr bwMode="auto">
            <a:xfrm>
              <a:off x="3128" y="1276"/>
              <a:ext cx="1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8" name="Rectangle 320"/>
            <p:cNvSpPr>
              <a:spLocks noChangeArrowheads="1"/>
            </p:cNvSpPr>
            <p:nvPr/>
          </p:nvSpPr>
          <p:spPr bwMode="auto">
            <a:xfrm>
              <a:off x="3128" y="1276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39" name="Rectangle 321"/>
            <p:cNvSpPr>
              <a:spLocks noChangeArrowheads="1"/>
            </p:cNvSpPr>
            <p:nvPr/>
          </p:nvSpPr>
          <p:spPr bwMode="auto">
            <a:xfrm>
              <a:off x="3129" y="1276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0" name="Rectangle 322"/>
            <p:cNvSpPr>
              <a:spLocks noChangeArrowheads="1"/>
            </p:cNvSpPr>
            <p:nvPr/>
          </p:nvSpPr>
          <p:spPr bwMode="auto">
            <a:xfrm>
              <a:off x="3130" y="1276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1" name="Rectangle 323"/>
            <p:cNvSpPr>
              <a:spLocks noChangeArrowheads="1"/>
            </p:cNvSpPr>
            <p:nvPr/>
          </p:nvSpPr>
          <p:spPr bwMode="auto">
            <a:xfrm>
              <a:off x="3130" y="1276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2" name="Rectangle 324"/>
            <p:cNvSpPr>
              <a:spLocks noChangeArrowheads="1"/>
            </p:cNvSpPr>
            <p:nvPr/>
          </p:nvSpPr>
          <p:spPr bwMode="auto">
            <a:xfrm>
              <a:off x="3131" y="1276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3" name="Rectangle 325"/>
            <p:cNvSpPr>
              <a:spLocks noChangeArrowheads="1"/>
            </p:cNvSpPr>
            <p:nvPr/>
          </p:nvSpPr>
          <p:spPr bwMode="auto">
            <a:xfrm>
              <a:off x="3132" y="1276"/>
              <a:ext cx="1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4" name="Rectangle 326"/>
            <p:cNvSpPr>
              <a:spLocks noChangeArrowheads="1"/>
            </p:cNvSpPr>
            <p:nvPr/>
          </p:nvSpPr>
          <p:spPr bwMode="auto">
            <a:xfrm>
              <a:off x="3132" y="1276"/>
              <a:ext cx="2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5" name="Rectangle 327"/>
            <p:cNvSpPr>
              <a:spLocks noChangeArrowheads="1"/>
            </p:cNvSpPr>
            <p:nvPr/>
          </p:nvSpPr>
          <p:spPr bwMode="auto">
            <a:xfrm>
              <a:off x="3134" y="1276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6" name="Rectangle 328"/>
            <p:cNvSpPr>
              <a:spLocks noChangeArrowheads="1"/>
            </p:cNvSpPr>
            <p:nvPr/>
          </p:nvSpPr>
          <p:spPr bwMode="auto">
            <a:xfrm>
              <a:off x="3134" y="1276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7" name="Rectangle 329"/>
            <p:cNvSpPr>
              <a:spLocks noChangeArrowheads="1"/>
            </p:cNvSpPr>
            <p:nvPr/>
          </p:nvSpPr>
          <p:spPr bwMode="auto">
            <a:xfrm>
              <a:off x="3135" y="1276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8" name="Rectangle 330"/>
            <p:cNvSpPr>
              <a:spLocks noChangeArrowheads="1"/>
            </p:cNvSpPr>
            <p:nvPr/>
          </p:nvSpPr>
          <p:spPr bwMode="auto">
            <a:xfrm>
              <a:off x="3135" y="1276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49" name="Rectangle 331"/>
            <p:cNvSpPr>
              <a:spLocks noChangeArrowheads="1"/>
            </p:cNvSpPr>
            <p:nvPr/>
          </p:nvSpPr>
          <p:spPr bwMode="auto">
            <a:xfrm>
              <a:off x="3136" y="1276"/>
              <a:ext cx="1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0" name="Rectangle 332"/>
            <p:cNvSpPr>
              <a:spLocks noChangeArrowheads="1"/>
            </p:cNvSpPr>
            <p:nvPr/>
          </p:nvSpPr>
          <p:spPr bwMode="auto">
            <a:xfrm>
              <a:off x="3137" y="1276"/>
              <a:ext cx="1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1" name="Rectangle 333"/>
            <p:cNvSpPr>
              <a:spLocks noChangeArrowheads="1"/>
            </p:cNvSpPr>
            <p:nvPr/>
          </p:nvSpPr>
          <p:spPr bwMode="auto">
            <a:xfrm>
              <a:off x="3138" y="1276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2" name="Rectangle 334"/>
            <p:cNvSpPr>
              <a:spLocks noChangeArrowheads="1"/>
            </p:cNvSpPr>
            <p:nvPr/>
          </p:nvSpPr>
          <p:spPr bwMode="auto">
            <a:xfrm>
              <a:off x="3139" y="1276"/>
              <a:ext cx="1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3" name="Rectangle 335"/>
            <p:cNvSpPr>
              <a:spLocks noChangeArrowheads="1"/>
            </p:cNvSpPr>
            <p:nvPr/>
          </p:nvSpPr>
          <p:spPr bwMode="auto">
            <a:xfrm>
              <a:off x="3140" y="1276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4" name="Rectangle 336"/>
            <p:cNvSpPr>
              <a:spLocks noChangeArrowheads="1"/>
            </p:cNvSpPr>
            <p:nvPr/>
          </p:nvSpPr>
          <p:spPr bwMode="auto">
            <a:xfrm>
              <a:off x="3140" y="1276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5" name="Rectangle 337"/>
            <p:cNvSpPr>
              <a:spLocks noChangeArrowheads="1"/>
            </p:cNvSpPr>
            <p:nvPr/>
          </p:nvSpPr>
          <p:spPr bwMode="auto">
            <a:xfrm>
              <a:off x="3141" y="1276"/>
              <a:ext cx="1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6" name="Rectangle 338"/>
            <p:cNvSpPr>
              <a:spLocks noChangeArrowheads="1"/>
            </p:cNvSpPr>
            <p:nvPr/>
          </p:nvSpPr>
          <p:spPr bwMode="auto">
            <a:xfrm>
              <a:off x="3142" y="1276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7" name="Rectangle 339"/>
            <p:cNvSpPr>
              <a:spLocks noChangeArrowheads="1"/>
            </p:cNvSpPr>
            <p:nvPr/>
          </p:nvSpPr>
          <p:spPr bwMode="auto">
            <a:xfrm>
              <a:off x="3142" y="1276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8" name="Rectangle 340"/>
            <p:cNvSpPr>
              <a:spLocks noChangeArrowheads="1"/>
            </p:cNvSpPr>
            <p:nvPr/>
          </p:nvSpPr>
          <p:spPr bwMode="auto">
            <a:xfrm>
              <a:off x="3143" y="1276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59" name="Rectangle 341"/>
            <p:cNvSpPr>
              <a:spLocks noChangeArrowheads="1"/>
            </p:cNvSpPr>
            <p:nvPr/>
          </p:nvSpPr>
          <p:spPr bwMode="auto">
            <a:xfrm>
              <a:off x="3144" y="1276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0" name="Rectangle 342"/>
            <p:cNvSpPr>
              <a:spLocks noChangeArrowheads="1"/>
            </p:cNvSpPr>
            <p:nvPr/>
          </p:nvSpPr>
          <p:spPr bwMode="auto">
            <a:xfrm>
              <a:off x="3144" y="1276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1" name="Rectangle 343"/>
            <p:cNvSpPr>
              <a:spLocks noChangeArrowheads="1"/>
            </p:cNvSpPr>
            <p:nvPr/>
          </p:nvSpPr>
          <p:spPr bwMode="auto">
            <a:xfrm>
              <a:off x="3145" y="1276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2" name="Rectangle 344"/>
            <p:cNvSpPr>
              <a:spLocks noChangeArrowheads="1"/>
            </p:cNvSpPr>
            <p:nvPr/>
          </p:nvSpPr>
          <p:spPr bwMode="auto">
            <a:xfrm>
              <a:off x="3146" y="1276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3" name="Rectangle 345"/>
            <p:cNvSpPr>
              <a:spLocks noChangeArrowheads="1"/>
            </p:cNvSpPr>
            <p:nvPr/>
          </p:nvSpPr>
          <p:spPr bwMode="auto">
            <a:xfrm>
              <a:off x="3147" y="1276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4" name="Rectangle 346"/>
            <p:cNvSpPr>
              <a:spLocks noChangeArrowheads="1"/>
            </p:cNvSpPr>
            <p:nvPr/>
          </p:nvSpPr>
          <p:spPr bwMode="auto">
            <a:xfrm>
              <a:off x="3147" y="1276"/>
              <a:ext cx="1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5" name="Rectangle 347"/>
            <p:cNvSpPr>
              <a:spLocks noChangeArrowheads="1"/>
            </p:cNvSpPr>
            <p:nvPr/>
          </p:nvSpPr>
          <p:spPr bwMode="auto">
            <a:xfrm>
              <a:off x="3148" y="1276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6" name="Rectangle 348"/>
            <p:cNvSpPr>
              <a:spLocks noChangeArrowheads="1"/>
            </p:cNvSpPr>
            <p:nvPr/>
          </p:nvSpPr>
          <p:spPr bwMode="auto">
            <a:xfrm>
              <a:off x="3149" y="1276"/>
              <a:ext cx="1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7" name="Rectangle 349"/>
            <p:cNvSpPr>
              <a:spLocks noChangeArrowheads="1"/>
            </p:cNvSpPr>
            <p:nvPr/>
          </p:nvSpPr>
          <p:spPr bwMode="auto">
            <a:xfrm>
              <a:off x="3150" y="1276"/>
              <a:ext cx="1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8" name="Rectangle 350"/>
            <p:cNvSpPr>
              <a:spLocks noChangeArrowheads="1"/>
            </p:cNvSpPr>
            <p:nvPr/>
          </p:nvSpPr>
          <p:spPr bwMode="auto">
            <a:xfrm>
              <a:off x="3151" y="1276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69" name="Rectangle 351"/>
            <p:cNvSpPr>
              <a:spLocks noChangeArrowheads="1"/>
            </p:cNvSpPr>
            <p:nvPr/>
          </p:nvSpPr>
          <p:spPr bwMode="auto">
            <a:xfrm>
              <a:off x="3151" y="1276"/>
              <a:ext cx="1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0" name="Rectangle 352"/>
            <p:cNvSpPr>
              <a:spLocks noChangeArrowheads="1"/>
            </p:cNvSpPr>
            <p:nvPr/>
          </p:nvSpPr>
          <p:spPr bwMode="auto">
            <a:xfrm>
              <a:off x="3152" y="1276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1" name="Rectangle 353"/>
            <p:cNvSpPr>
              <a:spLocks noChangeArrowheads="1"/>
            </p:cNvSpPr>
            <p:nvPr/>
          </p:nvSpPr>
          <p:spPr bwMode="auto">
            <a:xfrm>
              <a:off x="3153" y="1276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2" name="Rectangle 354"/>
            <p:cNvSpPr>
              <a:spLocks noChangeArrowheads="1"/>
            </p:cNvSpPr>
            <p:nvPr/>
          </p:nvSpPr>
          <p:spPr bwMode="auto">
            <a:xfrm>
              <a:off x="3154" y="1276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3" name="Rectangle 355"/>
            <p:cNvSpPr>
              <a:spLocks noChangeArrowheads="1"/>
            </p:cNvSpPr>
            <p:nvPr/>
          </p:nvSpPr>
          <p:spPr bwMode="auto">
            <a:xfrm>
              <a:off x="3154" y="1276"/>
              <a:ext cx="1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4" name="Rectangle 356"/>
            <p:cNvSpPr>
              <a:spLocks noChangeArrowheads="1"/>
            </p:cNvSpPr>
            <p:nvPr/>
          </p:nvSpPr>
          <p:spPr bwMode="auto">
            <a:xfrm>
              <a:off x="3155" y="1276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5" name="Rectangle 357"/>
            <p:cNvSpPr>
              <a:spLocks noChangeArrowheads="1"/>
            </p:cNvSpPr>
            <p:nvPr/>
          </p:nvSpPr>
          <p:spPr bwMode="auto">
            <a:xfrm>
              <a:off x="3156" y="1276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6" name="Rectangle 358"/>
            <p:cNvSpPr>
              <a:spLocks noChangeArrowheads="1"/>
            </p:cNvSpPr>
            <p:nvPr/>
          </p:nvSpPr>
          <p:spPr bwMode="auto">
            <a:xfrm>
              <a:off x="3156" y="1276"/>
              <a:ext cx="2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7" name="Rectangle 359"/>
            <p:cNvSpPr>
              <a:spLocks noChangeArrowheads="1"/>
            </p:cNvSpPr>
            <p:nvPr/>
          </p:nvSpPr>
          <p:spPr bwMode="auto">
            <a:xfrm>
              <a:off x="3158" y="1276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8" name="Rectangle 360"/>
            <p:cNvSpPr>
              <a:spLocks noChangeArrowheads="1"/>
            </p:cNvSpPr>
            <p:nvPr/>
          </p:nvSpPr>
          <p:spPr bwMode="auto">
            <a:xfrm>
              <a:off x="3158" y="1276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79" name="Rectangle 361"/>
            <p:cNvSpPr>
              <a:spLocks noChangeArrowheads="1"/>
            </p:cNvSpPr>
            <p:nvPr/>
          </p:nvSpPr>
          <p:spPr bwMode="auto">
            <a:xfrm>
              <a:off x="3159" y="1276"/>
              <a:ext cx="1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0" name="Rectangle 362"/>
            <p:cNvSpPr>
              <a:spLocks noChangeArrowheads="1"/>
            </p:cNvSpPr>
            <p:nvPr/>
          </p:nvSpPr>
          <p:spPr bwMode="auto">
            <a:xfrm>
              <a:off x="3160" y="1276"/>
              <a:ext cx="1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1" name="Rectangle 363"/>
            <p:cNvSpPr>
              <a:spLocks noChangeArrowheads="1"/>
            </p:cNvSpPr>
            <p:nvPr/>
          </p:nvSpPr>
          <p:spPr bwMode="auto">
            <a:xfrm>
              <a:off x="3161" y="1276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2" name="Rectangle 364"/>
            <p:cNvSpPr>
              <a:spLocks noChangeArrowheads="1"/>
            </p:cNvSpPr>
            <p:nvPr/>
          </p:nvSpPr>
          <p:spPr bwMode="auto">
            <a:xfrm>
              <a:off x="3161" y="1276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3" name="Rectangle 365"/>
            <p:cNvSpPr>
              <a:spLocks noChangeArrowheads="1"/>
            </p:cNvSpPr>
            <p:nvPr/>
          </p:nvSpPr>
          <p:spPr bwMode="auto">
            <a:xfrm>
              <a:off x="3162" y="1276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4" name="Rectangle 366"/>
            <p:cNvSpPr>
              <a:spLocks noChangeArrowheads="1"/>
            </p:cNvSpPr>
            <p:nvPr/>
          </p:nvSpPr>
          <p:spPr bwMode="auto">
            <a:xfrm>
              <a:off x="3163" y="1276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5" name="Rectangle 367"/>
            <p:cNvSpPr>
              <a:spLocks noChangeArrowheads="1"/>
            </p:cNvSpPr>
            <p:nvPr/>
          </p:nvSpPr>
          <p:spPr bwMode="auto">
            <a:xfrm>
              <a:off x="3163" y="1276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6" name="Rectangle 368"/>
            <p:cNvSpPr>
              <a:spLocks noChangeArrowheads="1"/>
            </p:cNvSpPr>
            <p:nvPr/>
          </p:nvSpPr>
          <p:spPr bwMode="auto">
            <a:xfrm>
              <a:off x="3164" y="1276"/>
              <a:ext cx="1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7" name="Rectangle 369"/>
            <p:cNvSpPr>
              <a:spLocks noChangeArrowheads="1"/>
            </p:cNvSpPr>
            <p:nvPr/>
          </p:nvSpPr>
          <p:spPr bwMode="auto">
            <a:xfrm>
              <a:off x="3097" y="1277"/>
              <a:ext cx="67" cy="307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8" name="Rectangle 370"/>
            <p:cNvSpPr>
              <a:spLocks noChangeArrowheads="1"/>
            </p:cNvSpPr>
            <p:nvPr/>
          </p:nvSpPr>
          <p:spPr bwMode="auto">
            <a:xfrm>
              <a:off x="2967" y="1276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89" name="Rectangle 371"/>
            <p:cNvSpPr>
              <a:spLocks noChangeArrowheads="1"/>
            </p:cNvSpPr>
            <p:nvPr/>
          </p:nvSpPr>
          <p:spPr bwMode="auto">
            <a:xfrm>
              <a:off x="2968" y="1276"/>
              <a:ext cx="1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0" name="Rectangle 372"/>
            <p:cNvSpPr>
              <a:spLocks noChangeArrowheads="1"/>
            </p:cNvSpPr>
            <p:nvPr/>
          </p:nvSpPr>
          <p:spPr bwMode="auto">
            <a:xfrm>
              <a:off x="2969" y="1276"/>
              <a:ext cx="3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1" name="Rectangle 373"/>
            <p:cNvSpPr>
              <a:spLocks noChangeArrowheads="1"/>
            </p:cNvSpPr>
            <p:nvPr/>
          </p:nvSpPr>
          <p:spPr bwMode="auto">
            <a:xfrm>
              <a:off x="2972" y="1276"/>
              <a:ext cx="3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2" name="Rectangle 374"/>
            <p:cNvSpPr>
              <a:spLocks noChangeArrowheads="1"/>
            </p:cNvSpPr>
            <p:nvPr/>
          </p:nvSpPr>
          <p:spPr bwMode="auto">
            <a:xfrm>
              <a:off x="2975" y="1276"/>
              <a:ext cx="3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3" name="Rectangle 375"/>
            <p:cNvSpPr>
              <a:spLocks noChangeArrowheads="1"/>
            </p:cNvSpPr>
            <p:nvPr/>
          </p:nvSpPr>
          <p:spPr bwMode="auto">
            <a:xfrm>
              <a:off x="2978" y="1276"/>
              <a:ext cx="3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4" name="Rectangle 376"/>
            <p:cNvSpPr>
              <a:spLocks noChangeArrowheads="1"/>
            </p:cNvSpPr>
            <p:nvPr/>
          </p:nvSpPr>
          <p:spPr bwMode="auto">
            <a:xfrm>
              <a:off x="2981" y="1276"/>
              <a:ext cx="3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5" name="Rectangle 377"/>
            <p:cNvSpPr>
              <a:spLocks noChangeArrowheads="1"/>
            </p:cNvSpPr>
            <p:nvPr/>
          </p:nvSpPr>
          <p:spPr bwMode="auto">
            <a:xfrm>
              <a:off x="2984" y="1276"/>
              <a:ext cx="3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6" name="Rectangle 378"/>
            <p:cNvSpPr>
              <a:spLocks noChangeArrowheads="1"/>
            </p:cNvSpPr>
            <p:nvPr/>
          </p:nvSpPr>
          <p:spPr bwMode="auto">
            <a:xfrm>
              <a:off x="2987" y="1276"/>
              <a:ext cx="3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7" name="Rectangle 379"/>
            <p:cNvSpPr>
              <a:spLocks noChangeArrowheads="1"/>
            </p:cNvSpPr>
            <p:nvPr/>
          </p:nvSpPr>
          <p:spPr bwMode="auto">
            <a:xfrm>
              <a:off x="2990" y="1276"/>
              <a:ext cx="2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8" name="Rectangle 380"/>
            <p:cNvSpPr>
              <a:spLocks noChangeArrowheads="1"/>
            </p:cNvSpPr>
            <p:nvPr/>
          </p:nvSpPr>
          <p:spPr bwMode="auto">
            <a:xfrm>
              <a:off x="2992" y="1276"/>
              <a:ext cx="4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199" name="Rectangle 381"/>
            <p:cNvSpPr>
              <a:spLocks noChangeArrowheads="1"/>
            </p:cNvSpPr>
            <p:nvPr/>
          </p:nvSpPr>
          <p:spPr bwMode="auto">
            <a:xfrm>
              <a:off x="2996" y="1276"/>
              <a:ext cx="3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0" name="Rectangle 382"/>
            <p:cNvSpPr>
              <a:spLocks noChangeArrowheads="1"/>
            </p:cNvSpPr>
            <p:nvPr/>
          </p:nvSpPr>
          <p:spPr bwMode="auto">
            <a:xfrm>
              <a:off x="2999" y="1276"/>
              <a:ext cx="3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1" name="Rectangle 383"/>
            <p:cNvSpPr>
              <a:spLocks noChangeArrowheads="1"/>
            </p:cNvSpPr>
            <p:nvPr/>
          </p:nvSpPr>
          <p:spPr bwMode="auto">
            <a:xfrm>
              <a:off x="3002" y="1276"/>
              <a:ext cx="3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2" name="Rectangle 384"/>
            <p:cNvSpPr>
              <a:spLocks noChangeArrowheads="1"/>
            </p:cNvSpPr>
            <p:nvPr/>
          </p:nvSpPr>
          <p:spPr bwMode="auto">
            <a:xfrm>
              <a:off x="3005" y="1276"/>
              <a:ext cx="2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3" name="Rectangle 385"/>
            <p:cNvSpPr>
              <a:spLocks noChangeArrowheads="1"/>
            </p:cNvSpPr>
            <p:nvPr/>
          </p:nvSpPr>
          <p:spPr bwMode="auto">
            <a:xfrm>
              <a:off x="3007" y="1276"/>
              <a:ext cx="3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4" name="Rectangle 386"/>
            <p:cNvSpPr>
              <a:spLocks noChangeArrowheads="1"/>
            </p:cNvSpPr>
            <p:nvPr/>
          </p:nvSpPr>
          <p:spPr bwMode="auto">
            <a:xfrm>
              <a:off x="3010" y="1276"/>
              <a:ext cx="2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5" name="Rectangle 387"/>
            <p:cNvSpPr>
              <a:spLocks noChangeArrowheads="1"/>
            </p:cNvSpPr>
            <p:nvPr/>
          </p:nvSpPr>
          <p:spPr bwMode="auto">
            <a:xfrm>
              <a:off x="3012" y="1276"/>
              <a:ext cx="4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6" name="Rectangle 388"/>
            <p:cNvSpPr>
              <a:spLocks noChangeArrowheads="1"/>
            </p:cNvSpPr>
            <p:nvPr/>
          </p:nvSpPr>
          <p:spPr bwMode="auto">
            <a:xfrm>
              <a:off x="3016" y="1276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7" name="Rectangle 389"/>
            <p:cNvSpPr>
              <a:spLocks noChangeArrowheads="1"/>
            </p:cNvSpPr>
            <p:nvPr/>
          </p:nvSpPr>
          <p:spPr bwMode="auto">
            <a:xfrm>
              <a:off x="3019" y="1276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8" name="Rectangle 390"/>
            <p:cNvSpPr>
              <a:spLocks noChangeArrowheads="1"/>
            </p:cNvSpPr>
            <p:nvPr/>
          </p:nvSpPr>
          <p:spPr bwMode="auto">
            <a:xfrm>
              <a:off x="3022" y="1276"/>
              <a:ext cx="3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09" name="Rectangle 391"/>
            <p:cNvSpPr>
              <a:spLocks noChangeArrowheads="1"/>
            </p:cNvSpPr>
            <p:nvPr/>
          </p:nvSpPr>
          <p:spPr bwMode="auto">
            <a:xfrm>
              <a:off x="3025" y="1276"/>
              <a:ext cx="3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0" name="Rectangle 392"/>
            <p:cNvSpPr>
              <a:spLocks noChangeArrowheads="1"/>
            </p:cNvSpPr>
            <p:nvPr/>
          </p:nvSpPr>
          <p:spPr bwMode="auto">
            <a:xfrm>
              <a:off x="3028" y="1276"/>
              <a:ext cx="2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1" name="Rectangle 393"/>
            <p:cNvSpPr>
              <a:spLocks noChangeArrowheads="1"/>
            </p:cNvSpPr>
            <p:nvPr/>
          </p:nvSpPr>
          <p:spPr bwMode="auto">
            <a:xfrm>
              <a:off x="3030" y="1276"/>
              <a:ext cx="3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2" name="Rectangle 394"/>
            <p:cNvSpPr>
              <a:spLocks noChangeArrowheads="1"/>
            </p:cNvSpPr>
            <p:nvPr/>
          </p:nvSpPr>
          <p:spPr bwMode="auto">
            <a:xfrm>
              <a:off x="3033" y="1276"/>
              <a:ext cx="3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3" name="Rectangle 395"/>
            <p:cNvSpPr>
              <a:spLocks noChangeArrowheads="1"/>
            </p:cNvSpPr>
            <p:nvPr/>
          </p:nvSpPr>
          <p:spPr bwMode="auto">
            <a:xfrm>
              <a:off x="3036" y="1276"/>
              <a:ext cx="2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4" name="Rectangle 396"/>
            <p:cNvSpPr>
              <a:spLocks noChangeArrowheads="1"/>
            </p:cNvSpPr>
            <p:nvPr/>
          </p:nvSpPr>
          <p:spPr bwMode="auto">
            <a:xfrm>
              <a:off x="3038" y="1276"/>
              <a:ext cx="3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5" name="Rectangle 397"/>
            <p:cNvSpPr>
              <a:spLocks noChangeArrowheads="1"/>
            </p:cNvSpPr>
            <p:nvPr/>
          </p:nvSpPr>
          <p:spPr bwMode="auto">
            <a:xfrm>
              <a:off x="3041" y="1276"/>
              <a:ext cx="4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6" name="Rectangle 398"/>
            <p:cNvSpPr>
              <a:spLocks noChangeArrowheads="1"/>
            </p:cNvSpPr>
            <p:nvPr/>
          </p:nvSpPr>
          <p:spPr bwMode="auto">
            <a:xfrm>
              <a:off x="3045" y="1276"/>
              <a:ext cx="3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7" name="Rectangle 399"/>
            <p:cNvSpPr>
              <a:spLocks noChangeArrowheads="1"/>
            </p:cNvSpPr>
            <p:nvPr/>
          </p:nvSpPr>
          <p:spPr bwMode="auto">
            <a:xfrm>
              <a:off x="3048" y="1276"/>
              <a:ext cx="2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8" name="Rectangle 400"/>
            <p:cNvSpPr>
              <a:spLocks noChangeArrowheads="1"/>
            </p:cNvSpPr>
            <p:nvPr/>
          </p:nvSpPr>
          <p:spPr bwMode="auto">
            <a:xfrm>
              <a:off x="3050" y="1276"/>
              <a:ext cx="3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19" name="Rectangle 401"/>
            <p:cNvSpPr>
              <a:spLocks noChangeArrowheads="1"/>
            </p:cNvSpPr>
            <p:nvPr/>
          </p:nvSpPr>
          <p:spPr bwMode="auto">
            <a:xfrm>
              <a:off x="3053" y="1276"/>
              <a:ext cx="3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20" name="Rectangle 402"/>
            <p:cNvSpPr>
              <a:spLocks noChangeArrowheads="1"/>
            </p:cNvSpPr>
            <p:nvPr/>
          </p:nvSpPr>
          <p:spPr bwMode="auto">
            <a:xfrm>
              <a:off x="3056" y="1276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21" name="Rectangle 403"/>
            <p:cNvSpPr>
              <a:spLocks noChangeArrowheads="1"/>
            </p:cNvSpPr>
            <p:nvPr/>
          </p:nvSpPr>
          <p:spPr bwMode="auto">
            <a:xfrm>
              <a:off x="3059" y="1276"/>
              <a:ext cx="3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22" name="Rectangle 404"/>
            <p:cNvSpPr>
              <a:spLocks noChangeArrowheads="1"/>
            </p:cNvSpPr>
            <p:nvPr/>
          </p:nvSpPr>
          <p:spPr bwMode="auto">
            <a:xfrm>
              <a:off x="3062" y="1276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223" name="Rectangle 405"/>
            <p:cNvSpPr>
              <a:spLocks noChangeArrowheads="1"/>
            </p:cNvSpPr>
            <p:nvPr/>
          </p:nvSpPr>
          <p:spPr bwMode="auto">
            <a:xfrm>
              <a:off x="3065" y="1276"/>
              <a:ext cx="3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894" name="Group 406"/>
          <p:cNvGrpSpPr>
            <a:grpSpLocks/>
          </p:cNvGrpSpPr>
          <p:nvPr/>
        </p:nvGrpSpPr>
        <p:grpSpPr bwMode="auto">
          <a:xfrm>
            <a:off x="4656140" y="1995490"/>
            <a:ext cx="1233487" cy="1012825"/>
            <a:chOff x="2933" y="1257"/>
            <a:chExt cx="777" cy="638"/>
          </a:xfrm>
        </p:grpSpPr>
        <p:sp>
          <p:nvSpPr>
            <p:cNvPr id="43824" name="Rectangle 407"/>
            <p:cNvSpPr>
              <a:spLocks noChangeArrowheads="1"/>
            </p:cNvSpPr>
            <p:nvPr/>
          </p:nvSpPr>
          <p:spPr bwMode="auto">
            <a:xfrm>
              <a:off x="3068" y="1276"/>
              <a:ext cx="3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25" name="Rectangle 408"/>
            <p:cNvSpPr>
              <a:spLocks noChangeArrowheads="1"/>
            </p:cNvSpPr>
            <p:nvPr/>
          </p:nvSpPr>
          <p:spPr bwMode="auto">
            <a:xfrm>
              <a:off x="3071" y="1276"/>
              <a:ext cx="3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26" name="Rectangle 409"/>
            <p:cNvSpPr>
              <a:spLocks noChangeArrowheads="1"/>
            </p:cNvSpPr>
            <p:nvPr/>
          </p:nvSpPr>
          <p:spPr bwMode="auto">
            <a:xfrm>
              <a:off x="3074" y="1276"/>
              <a:ext cx="2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27" name="Rectangle 410"/>
            <p:cNvSpPr>
              <a:spLocks noChangeArrowheads="1"/>
            </p:cNvSpPr>
            <p:nvPr/>
          </p:nvSpPr>
          <p:spPr bwMode="auto">
            <a:xfrm>
              <a:off x="3076" y="1276"/>
              <a:ext cx="3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28" name="Rectangle 411"/>
            <p:cNvSpPr>
              <a:spLocks noChangeArrowheads="1"/>
            </p:cNvSpPr>
            <p:nvPr/>
          </p:nvSpPr>
          <p:spPr bwMode="auto">
            <a:xfrm>
              <a:off x="3079" y="1276"/>
              <a:ext cx="3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29" name="Rectangle 412"/>
            <p:cNvSpPr>
              <a:spLocks noChangeArrowheads="1"/>
            </p:cNvSpPr>
            <p:nvPr/>
          </p:nvSpPr>
          <p:spPr bwMode="auto">
            <a:xfrm>
              <a:off x="3082" y="1276"/>
              <a:ext cx="3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0" name="Rectangle 413"/>
            <p:cNvSpPr>
              <a:spLocks noChangeArrowheads="1"/>
            </p:cNvSpPr>
            <p:nvPr/>
          </p:nvSpPr>
          <p:spPr bwMode="auto">
            <a:xfrm>
              <a:off x="3085" y="1276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1" name="Rectangle 414"/>
            <p:cNvSpPr>
              <a:spLocks noChangeArrowheads="1"/>
            </p:cNvSpPr>
            <p:nvPr/>
          </p:nvSpPr>
          <p:spPr bwMode="auto">
            <a:xfrm>
              <a:off x="3088" y="1276"/>
              <a:ext cx="3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2" name="Rectangle 415"/>
            <p:cNvSpPr>
              <a:spLocks noChangeArrowheads="1"/>
            </p:cNvSpPr>
            <p:nvPr/>
          </p:nvSpPr>
          <p:spPr bwMode="auto">
            <a:xfrm>
              <a:off x="3091" y="1276"/>
              <a:ext cx="3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3" name="Rectangle 416"/>
            <p:cNvSpPr>
              <a:spLocks noChangeArrowheads="1"/>
            </p:cNvSpPr>
            <p:nvPr/>
          </p:nvSpPr>
          <p:spPr bwMode="auto">
            <a:xfrm>
              <a:off x="3094" y="1276"/>
              <a:ext cx="2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4" name="Rectangle 417"/>
            <p:cNvSpPr>
              <a:spLocks noChangeArrowheads="1"/>
            </p:cNvSpPr>
            <p:nvPr/>
          </p:nvSpPr>
          <p:spPr bwMode="auto">
            <a:xfrm>
              <a:off x="3096" y="1276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5" name="Rectangle 418"/>
            <p:cNvSpPr>
              <a:spLocks noChangeArrowheads="1"/>
            </p:cNvSpPr>
            <p:nvPr/>
          </p:nvSpPr>
          <p:spPr bwMode="auto">
            <a:xfrm>
              <a:off x="2967" y="1277"/>
              <a:ext cx="130" cy="307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6" name="Rectangle 419"/>
            <p:cNvSpPr>
              <a:spLocks noChangeArrowheads="1"/>
            </p:cNvSpPr>
            <p:nvPr/>
          </p:nvSpPr>
          <p:spPr bwMode="auto">
            <a:xfrm>
              <a:off x="2933" y="1291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7" name="Rectangle 420"/>
            <p:cNvSpPr>
              <a:spLocks noChangeArrowheads="1"/>
            </p:cNvSpPr>
            <p:nvPr/>
          </p:nvSpPr>
          <p:spPr bwMode="auto">
            <a:xfrm>
              <a:off x="2934" y="1291"/>
              <a:ext cx="1" cy="284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8" name="Rectangle 421"/>
            <p:cNvSpPr>
              <a:spLocks noChangeArrowheads="1"/>
            </p:cNvSpPr>
            <p:nvPr/>
          </p:nvSpPr>
          <p:spPr bwMode="auto">
            <a:xfrm>
              <a:off x="2934" y="1291"/>
              <a:ext cx="1" cy="284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39" name="Rectangle 422"/>
            <p:cNvSpPr>
              <a:spLocks noChangeArrowheads="1"/>
            </p:cNvSpPr>
            <p:nvPr/>
          </p:nvSpPr>
          <p:spPr bwMode="auto">
            <a:xfrm>
              <a:off x="2935" y="1291"/>
              <a:ext cx="1" cy="284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0" name="Rectangle 423"/>
            <p:cNvSpPr>
              <a:spLocks noChangeArrowheads="1"/>
            </p:cNvSpPr>
            <p:nvPr/>
          </p:nvSpPr>
          <p:spPr bwMode="auto">
            <a:xfrm>
              <a:off x="2935" y="1291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1" name="Rectangle 424"/>
            <p:cNvSpPr>
              <a:spLocks noChangeArrowheads="1"/>
            </p:cNvSpPr>
            <p:nvPr/>
          </p:nvSpPr>
          <p:spPr bwMode="auto">
            <a:xfrm>
              <a:off x="2936" y="1291"/>
              <a:ext cx="1" cy="284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2" name="Rectangle 425"/>
            <p:cNvSpPr>
              <a:spLocks noChangeArrowheads="1"/>
            </p:cNvSpPr>
            <p:nvPr/>
          </p:nvSpPr>
          <p:spPr bwMode="auto">
            <a:xfrm>
              <a:off x="2937" y="1291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3" name="Rectangle 426"/>
            <p:cNvSpPr>
              <a:spLocks noChangeArrowheads="1"/>
            </p:cNvSpPr>
            <p:nvPr/>
          </p:nvSpPr>
          <p:spPr bwMode="auto">
            <a:xfrm>
              <a:off x="2937" y="1291"/>
              <a:ext cx="1" cy="284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4" name="Rectangle 427"/>
            <p:cNvSpPr>
              <a:spLocks noChangeArrowheads="1"/>
            </p:cNvSpPr>
            <p:nvPr/>
          </p:nvSpPr>
          <p:spPr bwMode="auto">
            <a:xfrm>
              <a:off x="2938" y="1291"/>
              <a:ext cx="1" cy="284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5" name="Rectangle 428"/>
            <p:cNvSpPr>
              <a:spLocks noChangeArrowheads="1"/>
            </p:cNvSpPr>
            <p:nvPr/>
          </p:nvSpPr>
          <p:spPr bwMode="auto">
            <a:xfrm>
              <a:off x="2939" y="1291"/>
              <a:ext cx="1" cy="284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6" name="Rectangle 429"/>
            <p:cNvSpPr>
              <a:spLocks noChangeArrowheads="1"/>
            </p:cNvSpPr>
            <p:nvPr/>
          </p:nvSpPr>
          <p:spPr bwMode="auto">
            <a:xfrm>
              <a:off x="2939" y="1291"/>
              <a:ext cx="1" cy="284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7" name="Rectangle 430"/>
            <p:cNvSpPr>
              <a:spLocks noChangeArrowheads="1"/>
            </p:cNvSpPr>
            <p:nvPr/>
          </p:nvSpPr>
          <p:spPr bwMode="auto">
            <a:xfrm>
              <a:off x="2940" y="1291"/>
              <a:ext cx="1" cy="284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8" name="Rectangle 431"/>
            <p:cNvSpPr>
              <a:spLocks noChangeArrowheads="1"/>
            </p:cNvSpPr>
            <p:nvPr/>
          </p:nvSpPr>
          <p:spPr bwMode="auto">
            <a:xfrm>
              <a:off x="2940" y="1291"/>
              <a:ext cx="1" cy="284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49" name="Rectangle 432"/>
            <p:cNvSpPr>
              <a:spLocks noChangeArrowheads="1"/>
            </p:cNvSpPr>
            <p:nvPr/>
          </p:nvSpPr>
          <p:spPr bwMode="auto">
            <a:xfrm>
              <a:off x="2941" y="1291"/>
              <a:ext cx="1" cy="284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0" name="Rectangle 433"/>
            <p:cNvSpPr>
              <a:spLocks noChangeArrowheads="1"/>
            </p:cNvSpPr>
            <p:nvPr/>
          </p:nvSpPr>
          <p:spPr bwMode="auto">
            <a:xfrm>
              <a:off x="2942" y="1291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1" name="Rectangle 434"/>
            <p:cNvSpPr>
              <a:spLocks noChangeArrowheads="1"/>
            </p:cNvSpPr>
            <p:nvPr/>
          </p:nvSpPr>
          <p:spPr bwMode="auto">
            <a:xfrm>
              <a:off x="2942" y="1291"/>
              <a:ext cx="1" cy="284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2" name="Rectangle 435"/>
            <p:cNvSpPr>
              <a:spLocks noChangeArrowheads="1"/>
            </p:cNvSpPr>
            <p:nvPr/>
          </p:nvSpPr>
          <p:spPr bwMode="auto">
            <a:xfrm>
              <a:off x="2943" y="1291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3" name="Rectangle 436"/>
            <p:cNvSpPr>
              <a:spLocks noChangeArrowheads="1"/>
            </p:cNvSpPr>
            <p:nvPr/>
          </p:nvSpPr>
          <p:spPr bwMode="auto">
            <a:xfrm>
              <a:off x="2944" y="1291"/>
              <a:ext cx="1" cy="284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4" name="Rectangle 437"/>
            <p:cNvSpPr>
              <a:spLocks noChangeArrowheads="1"/>
            </p:cNvSpPr>
            <p:nvPr/>
          </p:nvSpPr>
          <p:spPr bwMode="auto">
            <a:xfrm>
              <a:off x="2944" y="1291"/>
              <a:ext cx="1" cy="284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5" name="Rectangle 438"/>
            <p:cNvSpPr>
              <a:spLocks noChangeArrowheads="1"/>
            </p:cNvSpPr>
            <p:nvPr/>
          </p:nvSpPr>
          <p:spPr bwMode="auto">
            <a:xfrm>
              <a:off x="2945" y="1291"/>
              <a:ext cx="1" cy="284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6" name="Rectangle 439"/>
            <p:cNvSpPr>
              <a:spLocks noChangeArrowheads="1"/>
            </p:cNvSpPr>
            <p:nvPr/>
          </p:nvSpPr>
          <p:spPr bwMode="auto">
            <a:xfrm>
              <a:off x="2945" y="1291"/>
              <a:ext cx="1" cy="284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7" name="Rectangle 440"/>
            <p:cNvSpPr>
              <a:spLocks noChangeArrowheads="1"/>
            </p:cNvSpPr>
            <p:nvPr/>
          </p:nvSpPr>
          <p:spPr bwMode="auto">
            <a:xfrm>
              <a:off x="2946" y="1291"/>
              <a:ext cx="1" cy="284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8" name="Rectangle 441"/>
            <p:cNvSpPr>
              <a:spLocks noChangeArrowheads="1"/>
            </p:cNvSpPr>
            <p:nvPr/>
          </p:nvSpPr>
          <p:spPr bwMode="auto">
            <a:xfrm>
              <a:off x="2947" y="1291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59" name="Rectangle 442"/>
            <p:cNvSpPr>
              <a:spLocks noChangeArrowheads="1"/>
            </p:cNvSpPr>
            <p:nvPr/>
          </p:nvSpPr>
          <p:spPr bwMode="auto">
            <a:xfrm>
              <a:off x="2947" y="1291"/>
              <a:ext cx="1" cy="284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0" name="Rectangle 443"/>
            <p:cNvSpPr>
              <a:spLocks noChangeArrowheads="1"/>
            </p:cNvSpPr>
            <p:nvPr/>
          </p:nvSpPr>
          <p:spPr bwMode="auto">
            <a:xfrm>
              <a:off x="2948" y="1291"/>
              <a:ext cx="1" cy="284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1" name="Rectangle 444"/>
            <p:cNvSpPr>
              <a:spLocks noChangeArrowheads="1"/>
            </p:cNvSpPr>
            <p:nvPr/>
          </p:nvSpPr>
          <p:spPr bwMode="auto">
            <a:xfrm>
              <a:off x="2949" y="1291"/>
              <a:ext cx="1" cy="284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2" name="Rectangle 445"/>
            <p:cNvSpPr>
              <a:spLocks noChangeArrowheads="1"/>
            </p:cNvSpPr>
            <p:nvPr/>
          </p:nvSpPr>
          <p:spPr bwMode="auto">
            <a:xfrm>
              <a:off x="2949" y="1291"/>
              <a:ext cx="1" cy="284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3" name="Rectangle 446"/>
            <p:cNvSpPr>
              <a:spLocks noChangeArrowheads="1"/>
            </p:cNvSpPr>
            <p:nvPr/>
          </p:nvSpPr>
          <p:spPr bwMode="auto">
            <a:xfrm>
              <a:off x="2950" y="1291"/>
              <a:ext cx="1" cy="284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4" name="Rectangle 447"/>
            <p:cNvSpPr>
              <a:spLocks noChangeArrowheads="1"/>
            </p:cNvSpPr>
            <p:nvPr/>
          </p:nvSpPr>
          <p:spPr bwMode="auto">
            <a:xfrm>
              <a:off x="2951" y="1291"/>
              <a:ext cx="1" cy="28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5" name="Rectangle 448"/>
            <p:cNvSpPr>
              <a:spLocks noChangeArrowheads="1"/>
            </p:cNvSpPr>
            <p:nvPr/>
          </p:nvSpPr>
          <p:spPr bwMode="auto">
            <a:xfrm>
              <a:off x="2951" y="1291"/>
              <a:ext cx="1" cy="2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6" name="Rectangle 449"/>
            <p:cNvSpPr>
              <a:spLocks noChangeArrowheads="1"/>
            </p:cNvSpPr>
            <p:nvPr/>
          </p:nvSpPr>
          <p:spPr bwMode="auto">
            <a:xfrm>
              <a:off x="2952" y="1291"/>
              <a:ext cx="1" cy="284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7" name="Rectangle 450"/>
            <p:cNvSpPr>
              <a:spLocks noChangeArrowheads="1"/>
            </p:cNvSpPr>
            <p:nvPr/>
          </p:nvSpPr>
          <p:spPr bwMode="auto">
            <a:xfrm>
              <a:off x="2952" y="1291"/>
              <a:ext cx="1" cy="284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8" name="Rectangle 451"/>
            <p:cNvSpPr>
              <a:spLocks noChangeArrowheads="1"/>
            </p:cNvSpPr>
            <p:nvPr/>
          </p:nvSpPr>
          <p:spPr bwMode="auto">
            <a:xfrm>
              <a:off x="2953" y="1291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69" name="Rectangle 452"/>
            <p:cNvSpPr>
              <a:spLocks noChangeArrowheads="1"/>
            </p:cNvSpPr>
            <p:nvPr/>
          </p:nvSpPr>
          <p:spPr bwMode="auto">
            <a:xfrm>
              <a:off x="2954" y="1291"/>
              <a:ext cx="1" cy="28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0" name="Rectangle 453"/>
            <p:cNvSpPr>
              <a:spLocks noChangeArrowheads="1"/>
            </p:cNvSpPr>
            <p:nvPr/>
          </p:nvSpPr>
          <p:spPr bwMode="auto">
            <a:xfrm>
              <a:off x="2954" y="1291"/>
              <a:ext cx="1" cy="28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1" name="Rectangle 454"/>
            <p:cNvSpPr>
              <a:spLocks noChangeArrowheads="1"/>
            </p:cNvSpPr>
            <p:nvPr/>
          </p:nvSpPr>
          <p:spPr bwMode="auto">
            <a:xfrm>
              <a:off x="2955" y="1291"/>
              <a:ext cx="1" cy="28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2" name="Rectangle 455"/>
            <p:cNvSpPr>
              <a:spLocks noChangeArrowheads="1"/>
            </p:cNvSpPr>
            <p:nvPr/>
          </p:nvSpPr>
          <p:spPr bwMode="auto">
            <a:xfrm>
              <a:off x="2956" y="1291"/>
              <a:ext cx="1" cy="28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3" name="Rectangle 456"/>
            <p:cNvSpPr>
              <a:spLocks noChangeArrowheads="1"/>
            </p:cNvSpPr>
            <p:nvPr/>
          </p:nvSpPr>
          <p:spPr bwMode="auto">
            <a:xfrm>
              <a:off x="2956" y="1291"/>
              <a:ext cx="1" cy="284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4" name="Rectangle 457"/>
            <p:cNvSpPr>
              <a:spLocks noChangeArrowheads="1"/>
            </p:cNvSpPr>
            <p:nvPr/>
          </p:nvSpPr>
          <p:spPr bwMode="auto">
            <a:xfrm>
              <a:off x="2957" y="1291"/>
              <a:ext cx="1" cy="284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5" name="Rectangle 458"/>
            <p:cNvSpPr>
              <a:spLocks noChangeArrowheads="1"/>
            </p:cNvSpPr>
            <p:nvPr/>
          </p:nvSpPr>
          <p:spPr bwMode="auto">
            <a:xfrm>
              <a:off x="2957" y="1291"/>
              <a:ext cx="1" cy="28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6" name="Rectangle 459"/>
            <p:cNvSpPr>
              <a:spLocks noChangeArrowheads="1"/>
            </p:cNvSpPr>
            <p:nvPr/>
          </p:nvSpPr>
          <p:spPr bwMode="auto">
            <a:xfrm>
              <a:off x="2958" y="1291"/>
              <a:ext cx="1" cy="28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7" name="Rectangle 460"/>
            <p:cNvSpPr>
              <a:spLocks noChangeArrowheads="1"/>
            </p:cNvSpPr>
            <p:nvPr/>
          </p:nvSpPr>
          <p:spPr bwMode="auto">
            <a:xfrm>
              <a:off x="2959" y="1291"/>
              <a:ext cx="1" cy="284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8" name="Rectangle 461"/>
            <p:cNvSpPr>
              <a:spLocks noChangeArrowheads="1"/>
            </p:cNvSpPr>
            <p:nvPr/>
          </p:nvSpPr>
          <p:spPr bwMode="auto">
            <a:xfrm>
              <a:off x="2959" y="1291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79" name="Rectangle 462"/>
            <p:cNvSpPr>
              <a:spLocks noChangeArrowheads="1"/>
            </p:cNvSpPr>
            <p:nvPr/>
          </p:nvSpPr>
          <p:spPr bwMode="auto">
            <a:xfrm>
              <a:off x="2960" y="1291"/>
              <a:ext cx="1" cy="28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0" name="Rectangle 463"/>
            <p:cNvSpPr>
              <a:spLocks noChangeArrowheads="1"/>
            </p:cNvSpPr>
            <p:nvPr/>
          </p:nvSpPr>
          <p:spPr bwMode="auto">
            <a:xfrm>
              <a:off x="2961" y="1291"/>
              <a:ext cx="1" cy="28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1" name="Rectangle 464"/>
            <p:cNvSpPr>
              <a:spLocks noChangeArrowheads="1"/>
            </p:cNvSpPr>
            <p:nvPr/>
          </p:nvSpPr>
          <p:spPr bwMode="auto">
            <a:xfrm>
              <a:off x="2961" y="1291"/>
              <a:ext cx="1" cy="28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2" name="Rectangle 465"/>
            <p:cNvSpPr>
              <a:spLocks noChangeArrowheads="1"/>
            </p:cNvSpPr>
            <p:nvPr/>
          </p:nvSpPr>
          <p:spPr bwMode="auto">
            <a:xfrm>
              <a:off x="2962" y="1291"/>
              <a:ext cx="1" cy="28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3" name="Rectangle 466"/>
            <p:cNvSpPr>
              <a:spLocks noChangeArrowheads="1"/>
            </p:cNvSpPr>
            <p:nvPr/>
          </p:nvSpPr>
          <p:spPr bwMode="auto">
            <a:xfrm>
              <a:off x="2963" y="1291"/>
              <a:ext cx="1" cy="284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4" name="Rectangle 467"/>
            <p:cNvSpPr>
              <a:spLocks noChangeArrowheads="1"/>
            </p:cNvSpPr>
            <p:nvPr/>
          </p:nvSpPr>
          <p:spPr bwMode="auto">
            <a:xfrm>
              <a:off x="2963" y="1291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5" name="Rectangle 468"/>
            <p:cNvSpPr>
              <a:spLocks noChangeArrowheads="1"/>
            </p:cNvSpPr>
            <p:nvPr/>
          </p:nvSpPr>
          <p:spPr bwMode="auto">
            <a:xfrm>
              <a:off x="2964" y="1291"/>
              <a:ext cx="1" cy="28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6" name="Rectangle 469"/>
            <p:cNvSpPr>
              <a:spLocks noChangeArrowheads="1"/>
            </p:cNvSpPr>
            <p:nvPr/>
          </p:nvSpPr>
          <p:spPr bwMode="auto">
            <a:xfrm>
              <a:off x="2964" y="1291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7" name="Rectangle 470"/>
            <p:cNvSpPr>
              <a:spLocks noChangeArrowheads="1"/>
            </p:cNvSpPr>
            <p:nvPr/>
          </p:nvSpPr>
          <p:spPr bwMode="auto">
            <a:xfrm>
              <a:off x="2965" y="1291"/>
              <a:ext cx="1" cy="28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8" name="Rectangle 471"/>
            <p:cNvSpPr>
              <a:spLocks noChangeArrowheads="1"/>
            </p:cNvSpPr>
            <p:nvPr/>
          </p:nvSpPr>
          <p:spPr bwMode="auto">
            <a:xfrm>
              <a:off x="2966" y="1291"/>
              <a:ext cx="1" cy="28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89" name="Rectangle 472"/>
            <p:cNvSpPr>
              <a:spLocks noChangeArrowheads="1"/>
            </p:cNvSpPr>
            <p:nvPr/>
          </p:nvSpPr>
          <p:spPr bwMode="auto">
            <a:xfrm>
              <a:off x="2966" y="1291"/>
              <a:ext cx="1" cy="28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0" name="Rectangle 473"/>
            <p:cNvSpPr>
              <a:spLocks noChangeArrowheads="1"/>
            </p:cNvSpPr>
            <p:nvPr/>
          </p:nvSpPr>
          <p:spPr bwMode="auto">
            <a:xfrm>
              <a:off x="2934" y="1291"/>
              <a:ext cx="33" cy="28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1" name="Rectangle 474"/>
            <p:cNvSpPr>
              <a:spLocks noChangeArrowheads="1"/>
            </p:cNvSpPr>
            <p:nvPr/>
          </p:nvSpPr>
          <p:spPr bwMode="auto">
            <a:xfrm>
              <a:off x="2942" y="1300"/>
              <a:ext cx="26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2" name="Rectangle 475"/>
            <p:cNvSpPr>
              <a:spLocks noChangeArrowheads="1"/>
            </p:cNvSpPr>
            <p:nvPr/>
          </p:nvSpPr>
          <p:spPr bwMode="auto">
            <a:xfrm>
              <a:off x="2942" y="1301"/>
              <a:ext cx="26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3" name="Rectangle 476"/>
            <p:cNvSpPr>
              <a:spLocks noChangeArrowheads="1"/>
            </p:cNvSpPr>
            <p:nvPr/>
          </p:nvSpPr>
          <p:spPr bwMode="auto">
            <a:xfrm>
              <a:off x="2942" y="1304"/>
              <a:ext cx="26" cy="4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4" name="Rectangle 477"/>
            <p:cNvSpPr>
              <a:spLocks noChangeArrowheads="1"/>
            </p:cNvSpPr>
            <p:nvPr/>
          </p:nvSpPr>
          <p:spPr bwMode="auto">
            <a:xfrm>
              <a:off x="2942" y="1308"/>
              <a:ext cx="26" cy="4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5" name="Rectangle 478"/>
            <p:cNvSpPr>
              <a:spLocks noChangeArrowheads="1"/>
            </p:cNvSpPr>
            <p:nvPr/>
          </p:nvSpPr>
          <p:spPr bwMode="auto">
            <a:xfrm>
              <a:off x="2942" y="1312"/>
              <a:ext cx="26" cy="4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6" name="Rectangle 479"/>
            <p:cNvSpPr>
              <a:spLocks noChangeArrowheads="1"/>
            </p:cNvSpPr>
            <p:nvPr/>
          </p:nvSpPr>
          <p:spPr bwMode="auto">
            <a:xfrm>
              <a:off x="2942" y="1316"/>
              <a:ext cx="26" cy="4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7" name="Rectangle 480"/>
            <p:cNvSpPr>
              <a:spLocks noChangeArrowheads="1"/>
            </p:cNvSpPr>
            <p:nvPr/>
          </p:nvSpPr>
          <p:spPr bwMode="auto">
            <a:xfrm>
              <a:off x="2942" y="1320"/>
              <a:ext cx="26" cy="5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8" name="Rectangle 481"/>
            <p:cNvSpPr>
              <a:spLocks noChangeArrowheads="1"/>
            </p:cNvSpPr>
            <p:nvPr/>
          </p:nvSpPr>
          <p:spPr bwMode="auto">
            <a:xfrm>
              <a:off x="2942" y="1325"/>
              <a:ext cx="26" cy="3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99" name="Rectangle 482"/>
            <p:cNvSpPr>
              <a:spLocks noChangeArrowheads="1"/>
            </p:cNvSpPr>
            <p:nvPr/>
          </p:nvSpPr>
          <p:spPr bwMode="auto">
            <a:xfrm>
              <a:off x="2942" y="1328"/>
              <a:ext cx="26" cy="5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0" name="Rectangle 483"/>
            <p:cNvSpPr>
              <a:spLocks noChangeArrowheads="1"/>
            </p:cNvSpPr>
            <p:nvPr/>
          </p:nvSpPr>
          <p:spPr bwMode="auto">
            <a:xfrm>
              <a:off x="2942" y="1333"/>
              <a:ext cx="26" cy="4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1" name="Rectangle 484"/>
            <p:cNvSpPr>
              <a:spLocks noChangeArrowheads="1"/>
            </p:cNvSpPr>
            <p:nvPr/>
          </p:nvSpPr>
          <p:spPr bwMode="auto">
            <a:xfrm>
              <a:off x="2942" y="1337"/>
              <a:ext cx="26" cy="4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2" name="Rectangle 485"/>
            <p:cNvSpPr>
              <a:spLocks noChangeArrowheads="1"/>
            </p:cNvSpPr>
            <p:nvPr/>
          </p:nvSpPr>
          <p:spPr bwMode="auto">
            <a:xfrm>
              <a:off x="2942" y="1341"/>
              <a:ext cx="26" cy="4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3" name="Rectangle 486"/>
            <p:cNvSpPr>
              <a:spLocks noChangeArrowheads="1"/>
            </p:cNvSpPr>
            <p:nvPr/>
          </p:nvSpPr>
          <p:spPr bwMode="auto">
            <a:xfrm>
              <a:off x="2942" y="1345"/>
              <a:ext cx="26" cy="4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4" name="Rectangle 487"/>
            <p:cNvSpPr>
              <a:spLocks noChangeArrowheads="1"/>
            </p:cNvSpPr>
            <p:nvPr/>
          </p:nvSpPr>
          <p:spPr bwMode="auto">
            <a:xfrm>
              <a:off x="2942" y="1349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5" name="Rectangle 488"/>
            <p:cNvSpPr>
              <a:spLocks noChangeArrowheads="1"/>
            </p:cNvSpPr>
            <p:nvPr/>
          </p:nvSpPr>
          <p:spPr bwMode="auto">
            <a:xfrm>
              <a:off x="2942" y="1353"/>
              <a:ext cx="26" cy="5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6" name="Rectangle 489"/>
            <p:cNvSpPr>
              <a:spLocks noChangeArrowheads="1"/>
            </p:cNvSpPr>
            <p:nvPr/>
          </p:nvSpPr>
          <p:spPr bwMode="auto">
            <a:xfrm>
              <a:off x="2942" y="1358"/>
              <a:ext cx="26" cy="4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7" name="Rectangle 490"/>
            <p:cNvSpPr>
              <a:spLocks noChangeArrowheads="1"/>
            </p:cNvSpPr>
            <p:nvPr/>
          </p:nvSpPr>
          <p:spPr bwMode="auto">
            <a:xfrm>
              <a:off x="2942" y="1362"/>
              <a:ext cx="26" cy="4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8" name="Rectangle 491"/>
            <p:cNvSpPr>
              <a:spLocks noChangeArrowheads="1"/>
            </p:cNvSpPr>
            <p:nvPr/>
          </p:nvSpPr>
          <p:spPr bwMode="auto">
            <a:xfrm>
              <a:off x="2942" y="1366"/>
              <a:ext cx="26" cy="4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09" name="Rectangle 492"/>
            <p:cNvSpPr>
              <a:spLocks noChangeArrowheads="1"/>
            </p:cNvSpPr>
            <p:nvPr/>
          </p:nvSpPr>
          <p:spPr bwMode="auto">
            <a:xfrm>
              <a:off x="2942" y="1370"/>
              <a:ext cx="26" cy="4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0" name="Rectangle 493"/>
            <p:cNvSpPr>
              <a:spLocks noChangeArrowheads="1"/>
            </p:cNvSpPr>
            <p:nvPr/>
          </p:nvSpPr>
          <p:spPr bwMode="auto">
            <a:xfrm>
              <a:off x="2942" y="1374"/>
              <a:ext cx="26" cy="4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1" name="Rectangle 494"/>
            <p:cNvSpPr>
              <a:spLocks noChangeArrowheads="1"/>
            </p:cNvSpPr>
            <p:nvPr/>
          </p:nvSpPr>
          <p:spPr bwMode="auto">
            <a:xfrm>
              <a:off x="2942" y="1378"/>
              <a:ext cx="26" cy="4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2" name="Rectangle 495"/>
            <p:cNvSpPr>
              <a:spLocks noChangeArrowheads="1"/>
            </p:cNvSpPr>
            <p:nvPr/>
          </p:nvSpPr>
          <p:spPr bwMode="auto">
            <a:xfrm>
              <a:off x="2942" y="1382"/>
              <a:ext cx="26" cy="5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3" name="Rectangle 496"/>
            <p:cNvSpPr>
              <a:spLocks noChangeArrowheads="1"/>
            </p:cNvSpPr>
            <p:nvPr/>
          </p:nvSpPr>
          <p:spPr bwMode="auto">
            <a:xfrm>
              <a:off x="2942" y="1387"/>
              <a:ext cx="26" cy="3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4" name="Rectangle 497"/>
            <p:cNvSpPr>
              <a:spLocks noChangeArrowheads="1"/>
            </p:cNvSpPr>
            <p:nvPr/>
          </p:nvSpPr>
          <p:spPr bwMode="auto">
            <a:xfrm>
              <a:off x="2942" y="1390"/>
              <a:ext cx="26" cy="5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5" name="Rectangle 498"/>
            <p:cNvSpPr>
              <a:spLocks noChangeArrowheads="1"/>
            </p:cNvSpPr>
            <p:nvPr/>
          </p:nvSpPr>
          <p:spPr bwMode="auto">
            <a:xfrm>
              <a:off x="2942" y="1395"/>
              <a:ext cx="26" cy="4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6" name="Rectangle 499"/>
            <p:cNvSpPr>
              <a:spLocks noChangeArrowheads="1"/>
            </p:cNvSpPr>
            <p:nvPr/>
          </p:nvSpPr>
          <p:spPr bwMode="auto">
            <a:xfrm>
              <a:off x="2942" y="1399"/>
              <a:ext cx="26" cy="4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7" name="Rectangle 500"/>
            <p:cNvSpPr>
              <a:spLocks noChangeArrowheads="1"/>
            </p:cNvSpPr>
            <p:nvPr/>
          </p:nvSpPr>
          <p:spPr bwMode="auto">
            <a:xfrm>
              <a:off x="2942" y="1403"/>
              <a:ext cx="26" cy="4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8" name="Rectangle 501"/>
            <p:cNvSpPr>
              <a:spLocks noChangeArrowheads="1"/>
            </p:cNvSpPr>
            <p:nvPr/>
          </p:nvSpPr>
          <p:spPr bwMode="auto">
            <a:xfrm>
              <a:off x="2942" y="1407"/>
              <a:ext cx="26" cy="4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19" name="Rectangle 502"/>
            <p:cNvSpPr>
              <a:spLocks noChangeArrowheads="1"/>
            </p:cNvSpPr>
            <p:nvPr/>
          </p:nvSpPr>
          <p:spPr bwMode="auto">
            <a:xfrm>
              <a:off x="2942" y="1411"/>
              <a:ext cx="26" cy="5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0" name="Rectangle 503"/>
            <p:cNvSpPr>
              <a:spLocks noChangeArrowheads="1"/>
            </p:cNvSpPr>
            <p:nvPr/>
          </p:nvSpPr>
          <p:spPr bwMode="auto">
            <a:xfrm>
              <a:off x="2942" y="1416"/>
              <a:ext cx="26" cy="4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1" name="Rectangle 504"/>
            <p:cNvSpPr>
              <a:spLocks noChangeArrowheads="1"/>
            </p:cNvSpPr>
            <p:nvPr/>
          </p:nvSpPr>
          <p:spPr bwMode="auto">
            <a:xfrm>
              <a:off x="2942" y="1420"/>
              <a:ext cx="26" cy="4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2" name="Rectangle 505"/>
            <p:cNvSpPr>
              <a:spLocks noChangeArrowheads="1"/>
            </p:cNvSpPr>
            <p:nvPr/>
          </p:nvSpPr>
          <p:spPr bwMode="auto">
            <a:xfrm>
              <a:off x="2942" y="1424"/>
              <a:ext cx="26" cy="5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3" name="Rectangle 506"/>
            <p:cNvSpPr>
              <a:spLocks noChangeArrowheads="1"/>
            </p:cNvSpPr>
            <p:nvPr/>
          </p:nvSpPr>
          <p:spPr bwMode="auto">
            <a:xfrm>
              <a:off x="2942" y="1429"/>
              <a:ext cx="26" cy="5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4" name="Rectangle 507"/>
            <p:cNvSpPr>
              <a:spLocks noChangeArrowheads="1"/>
            </p:cNvSpPr>
            <p:nvPr/>
          </p:nvSpPr>
          <p:spPr bwMode="auto">
            <a:xfrm>
              <a:off x="2942" y="1434"/>
              <a:ext cx="26" cy="4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5" name="Rectangle 508"/>
            <p:cNvSpPr>
              <a:spLocks noChangeArrowheads="1"/>
            </p:cNvSpPr>
            <p:nvPr/>
          </p:nvSpPr>
          <p:spPr bwMode="auto">
            <a:xfrm>
              <a:off x="2942" y="1438"/>
              <a:ext cx="26" cy="4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6" name="Rectangle 509"/>
            <p:cNvSpPr>
              <a:spLocks noChangeArrowheads="1"/>
            </p:cNvSpPr>
            <p:nvPr/>
          </p:nvSpPr>
          <p:spPr bwMode="auto">
            <a:xfrm>
              <a:off x="2942" y="1442"/>
              <a:ext cx="26" cy="5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7" name="Rectangle 510"/>
            <p:cNvSpPr>
              <a:spLocks noChangeArrowheads="1"/>
            </p:cNvSpPr>
            <p:nvPr/>
          </p:nvSpPr>
          <p:spPr bwMode="auto">
            <a:xfrm>
              <a:off x="2942" y="1447"/>
              <a:ext cx="26" cy="3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8" name="Rectangle 511"/>
            <p:cNvSpPr>
              <a:spLocks noChangeArrowheads="1"/>
            </p:cNvSpPr>
            <p:nvPr/>
          </p:nvSpPr>
          <p:spPr bwMode="auto">
            <a:xfrm>
              <a:off x="2942" y="1450"/>
              <a:ext cx="26" cy="5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29" name="Rectangle 512"/>
            <p:cNvSpPr>
              <a:spLocks noChangeArrowheads="1"/>
            </p:cNvSpPr>
            <p:nvPr/>
          </p:nvSpPr>
          <p:spPr bwMode="auto">
            <a:xfrm>
              <a:off x="2942" y="1455"/>
              <a:ext cx="26" cy="3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0" name="Rectangle 513"/>
            <p:cNvSpPr>
              <a:spLocks noChangeArrowheads="1"/>
            </p:cNvSpPr>
            <p:nvPr/>
          </p:nvSpPr>
          <p:spPr bwMode="auto">
            <a:xfrm>
              <a:off x="2942" y="1458"/>
              <a:ext cx="26" cy="5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1" name="Rectangle 514"/>
            <p:cNvSpPr>
              <a:spLocks noChangeArrowheads="1"/>
            </p:cNvSpPr>
            <p:nvPr/>
          </p:nvSpPr>
          <p:spPr bwMode="auto">
            <a:xfrm>
              <a:off x="2942" y="1463"/>
              <a:ext cx="26" cy="4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2" name="Rectangle 515"/>
            <p:cNvSpPr>
              <a:spLocks noChangeArrowheads="1"/>
            </p:cNvSpPr>
            <p:nvPr/>
          </p:nvSpPr>
          <p:spPr bwMode="auto">
            <a:xfrm>
              <a:off x="2942" y="1467"/>
              <a:ext cx="26" cy="4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3" name="Rectangle 516"/>
            <p:cNvSpPr>
              <a:spLocks noChangeArrowheads="1"/>
            </p:cNvSpPr>
            <p:nvPr/>
          </p:nvSpPr>
          <p:spPr bwMode="auto">
            <a:xfrm>
              <a:off x="2942" y="1471"/>
              <a:ext cx="26" cy="5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4" name="Rectangle 517"/>
            <p:cNvSpPr>
              <a:spLocks noChangeArrowheads="1"/>
            </p:cNvSpPr>
            <p:nvPr/>
          </p:nvSpPr>
          <p:spPr bwMode="auto">
            <a:xfrm>
              <a:off x="2942" y="1476"/>
              <a:ext cx="26" cy="3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5" name="Rectangle 518"/>
            <p:cNvSpPr>
              <a:spLocks noChangeArrowheads="1"/>
            </p:cNvSpPr>
            <p:nvPr/>
          </p:nvSpPr>
          <p:spPr bwMode="auto">
            <a:xfrm>
              <a:off x="2942" y="1479"/>
              <a:ext cx="26" cy="5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6" name="Rectangle 519"/>
            <p:cNvSpPr>
              <a:spLocks noChangeArrowheads="1"/>
            </p:cNvSpPr>
            <p:nvPr/>
          </p:nvSpPr>
          <p:spPr bwMode="auto">
            <a:xfrm>
              <a:off x="2942" y="1484"/>
              <a:ext cx="26" cy="4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7" name="Rectangle 520"/>
            <p:cNvSpPr>
              <a:spLocks noChangeArrowheads="1"/>
            </p:cNvSpPr>
            <p:nvPr/>
          </p:nvSpPr>
          <p:spPr bwMode="auto">
            <a:xfrm>
              <a:off x="2942" y="1488"/>
              <a:ext cx="26" cy="4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8" name="Rectangle 521"/>
            <p:cNvSpPr>
              <a:spLocks noChangeArrowheads="1"/>
            </p:cNvSpPr>
            <p:nvPr/>
          </p:nvSpPr>
          <p:spPr bwMode="auto">
            <a:xfrm>
              <a:off x="2942" y="1492"/>
              <a:ext cx="26" cy="4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39" name="Rectangle 522"/>
            <p:cNvSpPr>
              <a:spLocks noChangeArrowheads="1"/>
            </p:cNvSpPr>
            <p:nvPr/>
          </p:nvSpPr>
          <p:spPr bwMode="auto">
            <a:xfrm>
              <a:off x="2942" y="1496"/>
              <a:ext cx="26" cy="4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0" name="Rectangle 523"/>
            <p:cNvSpPr>
              <a:spLocks noChangeArrowheads="1"/>
            </p:cNvSpPr>
            <p:nvPr/>
          </p:nvSpPr>
          <p:spPr bwMode="auto">
            <a:xfrm>
              <a:off x="2942" y="1500"/>
              <a:ext cx="26" cy="4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1" name="Rectangle 524"/>
            <p:cNvSpPr>
              <a:spLocks noChangeArrowheads="1"/>
            </p:cNvSpPr>
            <p:nvPr/>
          </p:nvSpPr>
          <p:spPr bwMode="auto">
            <a:xfrm>
              <a:off x="2942" y="1504"/>
              <a:ext cx="26" cy="4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2" name="Rectangle 525"/>
            <p:cNvSpPr>
              <a:spLocks noChangeArrowheads="1"/>
            </p:cNvSpPr>
            <p:nvPr/>
          </p:nvSpPr>
          <p:spPr bwMode="auto">
            <a:xfrm>
              <a:off x="2942" y="1508"/>
              <a:ext cx="26" cy="5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3" name="Rectangle 526"/>
            <p:cNvSpPr>
              <a:spLocks noChangeArrowheads="1"/>
            </p:cNvSpPr>
            <p:nvPr/>
          </p:nvSpPr>
          <p:spPr bwMode="auto">
            <a:xfrm>
              <a:off x="2942" y="1513"/>
              <a:ext cx="26" cy="4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4" name="Rectangle 527"/>
            <p:cNvSpPr>
              <a:spLocks noChangeArrowheads="1"/>
            </p:cNvSpPr>
            <p:nvPr/>
          </p:nvSpPr>
          <p:spPr bwMode="auto">
            <a:xfrm>
              <a:off x="2942" y="1517"/>
              <a:ext cx="26" cy="4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5" name="Rectangle 528"/>
            <p:cNvSpPr>
              <a:spLocks noChangeArrowheads="1"/>
            </p:cNvSpPr>
            <p:nvPr/>
          </p:nvSpPr>
          <p:spPr bwMode="auto">
            <a:xfrm>
              <a:off x="2942" y="1521"/>
              <a:ext cx="26" cy="4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6" name="Rectangle 529"/>
            <p:cNvSpPr>
              <a:spLocks noChangeArrowheads="1"/>
            </p:cNvSpPr>
            <p:nvPr/>
          </p:nvSpPr>
          <p:spPr bwMode="auto">
            <a:xfrm>
              <a:off x="2942" y="1525"/>
              <a:ext cx="26" cy="4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7" name="Rectangle 530"/>
            <p:cNvSpPr>
              <a:spLocks noChangeArrowheads="1"/>
            </p:cNvSpPr>
            <p:nvPr/>
          </p:nvSpPr>
          <p:spPr bwMode="auto">
            <a:xfrm>
              <a:off x="2942" y="1529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8" name="Rectangle 531"/>
            <p:cNvSpPr>
              <a:spLocks noChangeArrowheads="1"/>
            </p:cNvSpPr>
            <p:nvPr/>
          </p:nvSpPr>
          <p:spPr bwMode="auto">
            <a:xfrm>
              <a:off x="2942" y="1533"/>
              <a:ext cx="26" cy="4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49" name="Rectangle 532"/>
            <p:cNvSpPr>
              <a:spLocks noChangeArrowheads="1"/>
            </p:cNvSpPr>
            <p:nvPr/>
          </p:nvSpPr>
          <p:spPr bwMode="auto">
            <a:xfrm>
              <a:off x="2942" y="1537"/>
              <a:ext cx="26" cy="4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50" name="Rectangle 533"/>
            <p:cNvSpPr>
              <a:spLocks noChangeArrowheads="1"/>
            </p:cNvSpPr>
            <p:nvPr/>
          </p:nvSpPr>
          <p:spPr bwMode="auto">
            <a:xfrm>
              <a:off x="2942" y="1541"/>
              <a:ext cx="26" cy="5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51" name="Rectangle 534"/>
            <p:cNvSpPr>
              <a:spLocks noChangeArrowheads="1"/>
            </p:cNvSpPr>
            <p:nvPr/>
          </p:nvSpPr>
          <p:spPr bwMode="auto">
            <a:xfrm>
              <a:off x="2942" y="1546"/>
              <a:ext cx="26" cy="3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52" name="Rectangle 535"/>
            <p:cNvSpPr>
              <a:spLocks noChangeArrowheads="1"/>
            </p:cNvSpPr>
            <p:nvPr/>
          </p:nvSpPr>
          <p:spPr bwMode="auto">
            <a:xfrm>
              <a:off x="2942" y="1549"/>
              <a:ext cx="26" cy="5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53" name="Rectangle 536"/>
            <p:cNvSpPr>
              <a:spLocks noChangeArrowheads="1"/>
            </p:cNvSpPr>
            <p:nvPr/>
          </p:nvSpPr>
          <p:spPr bwMode="auto">
            <a:xfrm>
              <a:off x="2942" y="1554"/>
              <a:ext cx="26" cy="4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54" name="Rectangle 537"/>
            <p:cNvSpPr>
              <a:spLocks noChangeArrowheads="1"/>
            </p:cNvSpPr>
            <p:nvPr/>
          </p:nvSpPr>
          <p:spPr bwMode="auto">
            <a:xfrm>
              <a:off x="2942" y="1558"/>
              <a:ext cx="26" cy="4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55" name="Rectangle 538"/>
            <p:cNvSpPr>
              <a:spLocks noChangeArrowheads="1"/>
            </p:cNvSpPr>
            <p:nvPr/>
          </p:nvSpPr>
          <p:spPr bwMode="auto">
            <a:xfrm>
              <a:off x="2942" y="1562"/>
              <a:ext cx="26" cy="3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56" name="Rectangle 539"/>
            <p:cNvSpPr>
              <a:spLocks noChangeArrowheads="1"/>
            </p:cNvSpPr>
            <p:nvPr/>
          </p:nvSpPr>
          <p:spPr bwMode="auto">
            <a:xfrm>
              <a:off x="2942" y="1301"/>
              <a:ext cx="25" cy="2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3957" name="Picture 54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4" y="1289"/>
              <a:ext cx="20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958" name="Picture 541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4" y="1289"/>
              <a:ext cx="20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959" name="Rectangle 542"/>
            <p:cNvSpPr>
              <a:spLocks noChangeArrowheads="1"/>
            </p:cNvSpPr>
            <p:nvPr/>
          </p:nvSpPr>
          <p:spPr bwMode="auto">
            <a:xfrm>
              <a:off x="3134" y="1289"/>
              <a:ext cx="20" cy="1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3960" name="Picture 543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6" y="1276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961" name="Rectangle 544"/>
            <p:cNvSpPr>
              <a:spLocks noChangeArrowheads="1"/>
            </p:cNvSpPr>
            <p:nvPr/>
          </p:nvSpPr>
          <p:spPr bwMode="auto">
            <a:xfrm>
              <a:off x="3106" y="1315"/>
              <a:ext cx="48" cy="2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62" name="Line 545"/>
            <p:cNvSpPr>
              <a:spLocks noChangeShapeType="1"/>
            </p:cNvSpPr>
            <p:nvPr/>
          </p:nvSpPr>
          <p:spPr bwMode="auto">
            <a:xfrm>
              <a:off x="3106" y="1277"/>
              <a:ext cx="1" cy="3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963" name="Line 546"/>
            <p:cNvSpPr>
              <a:spLocks noChangeShapeType="1"/>
            </p:cNvSpPr>
            <p:nvPr/>
          </p:nvSpPr>
          <p:spPr bwMode="auto">
            <a:xfrm>
              <a:off x="3154" y="1277"/>
              <a:ext cx="1" cy="3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964" name="Rectangle 547"/>
            <p:cNvSpPr>
              <a:spLocks noChangeArrowheads="1"/>
            </p:cNvSpPr>
            <p:nvPr/>
          </p:nvSpPr>
          <p:spPr bwMode="auto">
            <a:xfrm>
              <a:off x="3114" y="1322"/>
              <a:ext cx="33" cy="12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65" name="Rectangle 548"/>
            <p:cNvSpPr>
              <a:spLocks noChangeArrowheads="1"/>
            </p:cNvSpPr>
            <p:nvPr/>
          </p:nvSpPr>
          <p:spPr bwMode="auto">
            <a:xfrm>
              <a:off x="3114" y="1322"/>
              <a:ext cx="33" cy="1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66" name="Rectangle 549"/>
            <p:cNvSpPr>
              <a:spLocks noChangeArrowheads="1"/>
            </p:cNvSpPr>
            <p:nvPr/>
          </p:nvSpPr>
          <p:spPr bwMode="auto">
            <a:xfrm>
              <a:off x="3118" y="1327"/>
              <a:ext cx="9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67" name="Rectangle 550"/>
            <p:cNvSpPr>
              <a:spLocks noChangeArrowheads="1"/>
            </p:cNvSpPr>
            <p:nvPr/>
          </p:nvSpPr>
          <p:spPr bwMode="auto">
            <a:xfrm>
              <a:off x="3127" y="1327"/>
              <a:ext cx="8" cy="5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68" name="Rectangle 551"/>
            <p:cNvSpPr>
              <a:spLocks noChangeArrowheads="1"/>
            </p:cNvSpPr>
            <p:nvPr/>
          </p:nvSpPr>
          <p:spPr bwMode="auto">
            <a:xfrm>
              <a:off x="3118" y="1323"/>
              <a:ext cx="1" cy="4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69" name="Rectangle 552"/>
            <p:cNvSpPr>
              <a:spLocks noChangeArrowheads="1"/>
            </p:cNvSpPr>
            <p:nvPr/>
          </p:nvSpPr>
          <p:spPr bwMode="auto">
            <a:xfrm>
              <a:off x="3118" y="1323"/>
              <a:ext cx="1" cy="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0" name="Rectangle 553"/>
            <p:cNvSpPr>
              <a:spLocks noChangeArrowheads="1"/>
            </p:cNvSpPr>
            <p:nvPr/>
          </p:nvSpPr>
          <p:spPr bwMode="auto">
            <a:xfrm>
              <a:off x="3119" y="1323"/>
              <a:ext cx="1" cy="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1" name="Rectangle 554"/>
            <p:cNvSpPr>
              <a:spLocks noChangeArrowheads="1"/>
            </p:cNvSpPr>
            <p:nvPr/>
          </p:nvSpPr>
          <p:spPr bwMode="auto">
            <a:xfrm>
              <a:off x="3120" y="1323"/>
              <a:ext cx="1" cy="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2" name="Rectangle 555"/>
            <p:cNvSpPr>
              <a:spLocks noChangeArrowheads="1"/>
            </p:cNvSpPr>
            <p:nvPr/>
          </p:nvSpPr>
          <p:spPr bwMode="auto">
            <a:xfrm>
              <a:off x="3120" y="1323"/>
              <a:ext cx="1" cy="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3" name="Rectangle 556"/>
            <p:cNvSpPr>
              <a:spLocks noChangeArrowheads="1"/>
            </p:cNvSpPr>
            <p:nvPr/>
          </p:nvSpPr>
          <p:spPr bwMode="auto">
            <a:xfrm>
              <a:off x="3121" y="1323"/>
              <a:ext cx="1" cy="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4" name="Rectangle 557"/>
            <p:cNvSpPr>
              <a:spLocks noChangeArrowheads="1"/>
            </p:cNvSpPr>
            <p:nvPr/>
          </p:nvSpPr>
          <p:spPr bwMode="auto">
            <a:xfrm>
              <a:off x="3122" y="1323"/>
              <a:ext cx="1" cy="4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5" name="Rectangle 558"/>
            <p:cNvSpPr>
              <a:spLocks noChangeArrowheads="1"/>
            </p:cNvSpPr>
            <p:nvPr/>
          </p:nvSpPr>
          <p:spPr bwMode="auto">
            <a:xfrm>
              <a:off x="3122" y="1323"/>
              <a:ext cx="1" cy="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6" name="Rectangle 559"/>
            <p:cNvSpPr>
              <a:spLocks noChangeArrowheads="1"/>
            </p:cNvSpPr>
            <p:nvPr/>
          </p:nvSpPr>
          <p:spPr bwMode="auto">
            <a:xfrm>
              <a:off x="3123" y="1323"/>
              <a:ext cx="1" cy="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7" name="Rectangle 560"/>
            <p:cNvSpPr>
              <a:spLocks noChangeArrowheads="1"/>
            </p:cNvSpPr>
            <p:nvPr/>
          </p:nvSpPr>
          <p:spPr bwMode="auto">
            <a:xfrm>
              <a:off x="3123" y="1323"/>
              <a:ext cx="1" cy="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8" name="Rectangle 561"/>
            <p:cNvSpPr>
              <a:spLocks noChangeArrowheads="1"/>
            </p:cNvSpPr>
            <p:nvPr/>
          </p:nvSpPr>
          <p:spPr bwMode="auto">
            <a:xfrm>
              <a:off x="3124" y="1323"/>
              <a:ext cx="1" cy="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79" name="Rectangle 562"/>
            <p:cNvSpPr>
              <a:spLocks noChangeArrowheads="1"/>
            </p:cNvSpPr>
            <p:nvPr/>
          </p:nvSpPr>
          <p:spPr bwMode="auto">
            <a:xfrm>
              <a:off x="3125" y="1323"/>
              <a:ext cx="1" cy="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0" name="Rectangle 563"/>
            <p:cNvSpPr>
              <a:spLocks noChangeArrowheads="1"/>
            </p:cNvSpPr>
            <p:nvPr/>
          </p:nvSpPr>
          <p:spPr bwMode="auto">
            <a:xfrm>
              <a:off x="3125" y="1323"/>
              <a:ext cx="1" cy="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1" name="Rectangle 564"/>
            <p:cNvSpPr>
              <a:spLocks noChangeArrowheads="1"/>
            </p:cNvSpPr>
            <p:nvPr/>
          </p:nvSpPr>
          <p:spPr bwMode="auto">
            <a:xfrm>
              <a:off x="3126" y="1323"/>
              <a:ext cx="1" cy="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2" name="Rectangle 565"/>
            <p:cNvSpPr>
              <a:spLocks noChangeArrowheads="1"/>
            </p:cNvSpPr>
            <p:nvPr/>
          </p:nvSpPr>
          <p:spPr bwMode="auto">
            <a:xfrm>
              <a:off x="3127" y="1323"/>
              <a:ext cx="1" cy="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3" name="Rectangle 566"/>
            <p:cNvSpPr>
              <a:spLocks noChangeArrowheads="1"/>
            </p:cNvSpPr>
            <p:nvPr/>
          </p:nvSpPr>
          <p:spPr bwMode="auto">
            <a:xfrm>
              <a:off x="3127" y="1323"/>
              <a:ext cx="1" cy="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4" name="Rectangle 567"/>
            <p:cNvSpPr>
              <a:spLocks noChangeArrowheads="1"/>
            </p:cNvSpPr>
            <p:nvPr/>
          </p:nvSpPr>
          <p:spPr bwMode="auto">
            <a:xfrm>
              <a:off x="3128" y="1323"/>
              <a:ext cx="1" cy="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5" name="Rectangle 568"/>
            <p:cNvSpPr>
              <a:spLocks noChangeArrowheads="1"/>
            </p:cNvSpPr>
            <p:nvPr/>
          </p:nvSpPr>
          <p:spPr bwMode="auto">
            <a:xfrm>
              <a:off x="3128" y="1323"/>
              <a:ext cx="1" cy="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6" name="Rectangle 569"/>
            <p:cNvSpPr>
              <a:spLocks noChangeArrowheads="1"/>
            </p:cNvSpPr>
            <p:nvPr/>
          </p:nvSpPr>
          <p:spPr bwMode="auto">
            <a:xfrm>
              <a:off x="3129" y="1323"/>
              <a:ext cx="1" cy="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7" name="Rectangle 570"/>
            <p:cNvSpPr>
              <a:spLocks noChangeArrowheads="1"/>
            </p:cNvSpPr>
            <p:nvPr/>
          </p:nvSpPr>
          <p:spPr bwMode="auto">
            <a:xfrm>
              <a:off x="3130" y="1323"/>
              <a:ext cx="1" cy="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8" name="Rectangle 571"/>
            <p:cNvSpPr>
              <a:spLocks noChangeArrowheads="1"/>
            </p:cNvSpPr>
            <p:nvPr/>
          </p:nvSpPr>
          <p:spPr bwMode="auto">
            <a:xfrm>
              <a:off x="3130" y="1323"/>
              <a:ext cx="1" cy="4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89" name="Rectangle 572"/>
            <p:cNvSpPr>
              <a:spLocks noChangeArrowheads="1"/>
            </p:cNvSpPr>
            <p:nvPr/>
          </p:nvSpPr>
          <p:spPr bwMode="auto">
            <a:xfrm>
              <a:off x="3131" y="1323"/>
              <a:ext cx="1" cy="4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0" name="Rectangle 573"/>
            <p:cNvSpPr>
              <a:spLocks noChangeArrowheads="1"/>
            </p:cNvSpPr>
            <p:nvPr/>
          </p:nvSpPr>
          <p:spPr bwMode="auto">
            <a:xfrm>
              <a:off x="3132" y="1323"/>
              <a:ext cx="1" cy="4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1" name="Rectangle 574"/>
            <p:cNvSpPr>
              <a:spLocks noChangeArrowheads="1"/>
            </p:cNvSpPr>
            <p:nvPr/>
          </p:nvSpPr>
          <p:spPr bwMode="auto">
            <a:xfrm>
              <a:off x="3132" y="1323"/>
              <a:ext cx="1" cy="4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2" name="Rectangle 575"/>
            <p:cNvSpPr>
              <a:spLocks noChangeArrowheads="1"/>
            </p:cNvSpPr>
            <p:nvPr/>
          </p:nvSpPr>
          <p:spPr bwMode="auto">
            <a:xfrm>
              <a:off x="3133" y="1323"/>
              <a:ext cx="1" cy="4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3" name="Rectangle 576"/>
            <p:cNvSpPr>
              <a:spLocks noChangeArrowheads="1"/>
            </p:cNvSpPr>
            <p:nvPr/>
          </p:nvSpPr>
          <p:spPr bwMode="auto">
            <a:xfrm>
              <a:off x="3134" y="1323"/>
              <a:ext cx="1" cy="4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4" name="Rectangle 577"/>
            <p:cNvSpPr>
              <a:spLocks noChangeArrowheads="1"/>
            </p:cNvSpPr>
            <p:nvPr/>
          </p:nvSpPr>
          <p:spPr bwMode="auto">
            <a:xfrm>
              <a:off x="3134" y="1323"/>
              <a:ext cx="1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5" name="Rectangle 578"/>
            <p:cNvSpPr>
              <a:spLocks noChangeArrowheads="1"/>
            </p:cNvSpPr>
            <p:nvPr/>
          </p:nvSpPr>
          <p:spPr bwMode="auto">
            <a:xfrm>
              <a:off x="3135" y="1323"/>
              <a:ext cx="1" cy="4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6" name="Rectangle 579"/>
            <p:cNvSpPr>
              <a:spLocks noChangeArrowheads="1"/>
            </p:cNvSpPr>
            <p:nvPr/>
          </p:nvSpPr>
          <p:spPr bwMode="auto">
            <a:xfrm>
              <a:off x="3135" y="1323"/>
              <a:ext cx="1" cy="4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7" name="Rectangle 580"/>
            <p:cNvSpPr>
              <a:spLocks noChangeArrowheads="1"/>
            </p:cNvSpPr>
            <p:nvPr/>
          </p:nvSpPr>
          <p:spPr bwMode="auto">
            <a:xfrm>
              <a:off x="3136" y="1323"/>
              <a:ext cx="1" cy="4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8" name="Rectangle 581"/>
            <p:cNvSpPr>
              <a:spLocks noChangeArrowheads="1"/>
            </p:cNvSpPr>
            <p:nvPr/>
          </p:nvSpPr>
          <p:spPr bwMode="auto">
            <a:xfrm>
              <a:off x="3137" y="1323"/>
              <a:ext cx="1" cy="4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999" name="Rectangle 582"/>
            <p:cNvSpPr>
              <a:spLocks noChangeArrowheads="1"/>
            </p:cNvSpPr>
            <p:nvPr/>
          </p:nvSpPr>
          <p:spPr bwMode="auto">
            <a:xfrm>
              <a:off x="3137" y="1323"/>
              <a:ext cx="1" cy="4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0" name="Rectangle 583"/>
            <p:cNvSpPr>
              <a:spLocks noChangeArrowheads="1"/>
            </p:cNvSpPr>
            <p:nvPr/>
          </p:nvSpPr>
          <p:spPr bwMode="auto">
            <a:xfrm>
              <a:off x="3138" y="1323"/>
              <a:ext cx="1" cy="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1" name="Rectangle 584"/>
            <p:cNvSpPr>
              <a:spLocks noChangeArrowheads="1"/>
            </p:cNvSpPr>
            <p:nvPr/>
          </p:nvSpPr>
          <p:spPr bwMode="auto">
            <a:xfrm>
              <a:off x="3139" y="1323"/>
              <a:ext cx="1" cy="4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2" name="Rectangle 585"/>
            <p:cNvSpPr>
              <a:spLocks noChangeArrowheads="1"/>
            </p:cNvSpPr>
            <p:nvPr/>
          </p:nvSpPr>
          <p:spPr bwMode="auto">
            <a:xfrm>
              <a:off x="3139" y="1323"/>
              <a:ext cx="1" cy="4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3" name="Rectangle 586"/>
            <p:cNvSpPr>
              <a:spLocks noChangeArrowheads="1"/>
            </p:cNvSpPr>
            <p:nvPr/>
          </p:nvSpPr>
          <p:spPr bwMode="auto">
            <a:xfrm>
              <a:off x="3140" y="1323"/>
              <a:ext cx="1" cy="4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4" name="Rectangle 587"/>
            <p:cNvSpPr>
              <a:spLocks noChangeArrowheads="1"/>
            </p:cNvSpPr>
            <p:nvPr/>
          </p:nvSpPr>
          <p:spPr bwMode="auto">
            <a:xfrm>
              <a:off x="3140" y="1323"/>
              <a:ext cx="1" cy="4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5" name="Rectangle 588"/>
            <p:cNvSpPr>
              <a:spLocks noChangeArrowheads="1"/>
            </p:cNvSpPr>
            <p:nvPr/>
          </p:nvSpPr>
          <p:spPr bwMode="auto">
            <a:xfrm>
              <a:off x="3141" y="1323"/>
              <a:ext cx="1" cy="4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6" name="Rectangle 589"/>
            <p:cNvSpPr>
              <a:spLocks noChangeArrowheads="1"/>
            </p:cNvSpPr>
            <p:nvPr/>
          </p:nvSpPr>
          <p:spPr bwMode="auto">
            <a:xfrm>
              <a:off x="3142" y="1323"/>
              <a:ext cx="1" cy="4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7" name="Rectangle 590"/>
            <p:cNvSpPr>
              <a:spLocks noChangeArrowheads="1"/>
            </p:cNvSpPr>
            <p:nvPr/>
          </p:nvSpPr>
          <p:spPr bwMode="auto">
            <a:xfrm>
              <a:off x="3142" y="1323"/>
              <a:ext cx="1" cy="4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8" name="Rectangle 591"/>
            <p:cNvSpPr>
              <a:spLocks noChangeArrowheads="1"/>
            </p:cNvSpPr>
            <p:nvPr/>
          </p:nvSpPr>
          <p:spPr bwMode="auto">
            <a:xfrm>
              <a:off x="3135" y="1327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09" name="Freeform 592"/>
            <p:cNvSpPr>
              <a:spLocks/>
            </p:cNvSpPr>
            <p:nvPr/>
          </p:nvSpPr>
          <p:spPr bwMode="auto">
            <a:xfrm>
              <a:off x="2934" y="1257"/>
              <a:ext cx="249" cy="327"/>
            </a:xfrm>
            <a:custGeom>
              <a:avLst/>
              <a:gdLst>
                <a:gd name="T0" fmla="*/ 0 w 500"/>
                <a:gd name="T1" fmla="*/ 1 h 654"/>
                <a:gd name="T2" fmla="*/ 0 w 500"/>
                <a:gd name="T3" fmla="*/ 1 h 654"/>
                <a:gd name="T4" fmla="*/ 0 w 500"/>
                <a:gd name="T5" fmla="*/ 1 h 654"/>
                <a:gd name="T6" fmla="*/ 0 w 500"/>
                <a:gd name="T7" fmla="*/ 1 h 654"/>
                <a:gd name="T8" fmla="*/ 0 w 500"/>
                <a:gd name="T9" fmla="*/ 1 h 654"/>
                <a:gd name="T10" fmla="*/ 0 w 500"/>
                <a:gd name="T11" fmla="*/ 1 h 654"/>
                <a:gd name="T12" fmla="*/ 0 w 500"/>
                <a:gd name="T13" fmla="*/ 1 h 654"/>
                <a:gd name="T14" fmla="*/ 0 w 500"/>
                <a:gd name="T15" fmla="*/ 0 h 654"/>
                <a:gd name="T16" fmla="*/ 0 w 500"/>
                <a:gd name="T17" fmla="*/ 0 h 654"/>
                <a:gd name="T18" fmla="*/ 0 w 500"/>
                <a:gd name="T19" fmla="*/ 1 h 654"/>
                <a:gd name="T20" fmla="*/ 0 w 500"/>
                <a:gd name="T21" fmla="*/ 1 h 654"/>
                <a:gd name="T22" fmla="*/ 0 w 500"/>
                <a:gd name="T23" fmla="*/ 1 h 6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0"/>
                <a:gd name="T37" fmla="*/ 0 h 654"/>
                <a:gd name="T38" fmla="*/ 500 w 500"/>
                <a:gd name="T39" fmla="*/ 654 h 6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0" h="654">
                  <a:moveTo>
                    <a:pt x="67" y="654"/>
                  </a:moveTo>
                  <a:lnTo>
                    <a:pt x="67" y="635"/>
                  </a:lnTo>
                  <a:lnTo>
                    <a:pt x="0" y="635"/>
                  </a:lnTo>
                  <a:lnTo>
                    <a:pt x="0" y="67"/>
                  </a:lnTo>
                  <a:lnTo>
                    <a:pt x="19" y="48"/>
                  </a:lnTo>
                  <a:lnTo>
                    <a:pt x="67" y="48"/>
                  </a:lnTo>
                  <a:lnTo>
                    <a:pt x="67" y="39"/>
                  </a:lnTo>
                  <a:lnTo>
                    <a:pt x="106" y="0"/>
                  </a:lnTo>
                  <a:lnTo>
                    <a:pt x="500" y="0"/>
                  </a:lnTo>
                  <a:lnTo>
                    <a:pt x="500" y="616"/>
                  </a:lnTo>
                  <a:lnTo>
                    <a:pt x="462" y="654"/>
                  </a:lnTo>
                  <a:lnTo>
                    <a:pt x="67" y="65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010" name="Rectangle 593"/>
            <p:cNvSpPr>
              <a:spLocks noChangeArrowheads="1"/>
            </p:cNvSpPr>
            <p:nvPr/>
          </p:nvSpPr>
          <p:spPr bwMode="auto">
            <a:xfrm>
              <a:off x="2958" y="1600"/>
              <a:ext cx="32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GridKa</a:t>
              </a:r>
            </a:p>
          </p:txBody>
        </p:sp>
        <p:sp>
          <p:nvSpPr>
            <p:cNvPr id="44011" name="Freeform 594"/>
            <p:cNvSpPr>
              <a:spLocks noEditPoints="1"/>
            </p:cNvSpPr>
            <p:nvPr/>
          </p:nvSpPr>
          <p:spPr bwMode="auto">
            <a:xfrm>
              <a:off x="3464" y="1878"/>
              <a:ext cx="239" cy="17"/>
            </a:xfrm>
            <a:custGeom>
              <a:avLst/>
              <a:gdLst>
                <a:gd name="T0" fmla="*/ 0 w 479"/>
                <a:gd name="T1" fmla="*/ 0 h 35"/>
                <a:gd name="T2" fmla="*/ 0 w 479"/>
                <a:gd name="T3" fmla="*/ 0 h 35"/>
                <a:gd name="T4" fmla="*/ 0 w 479"/>
                <a:gd name="T5" fmla="*/ 0 h 35"/>
                <a:gd name="T6" fmla="*/ 0 w 479"/>
                <a:gd name="T7" fmla="*/ 0 h 35"/>
                <a:gd name="T8" fmla="*/ 0 w 479"/>
                <a:gd name="T9" fmla="*/ 0 h 35"/>
                <a:gd name="T10" fmla="*/ 0 w 479"/>
                <a:gd name="T11" fmla="*/ 0 h 35"/>
                <a:gd name="T12" fmla="*/ 0 w 479"/>
                <a:gd name="T13" fmla="*/ 0 h 35"/>
                <a:gd name="T14" fmla="*/ 0 w 479"/>
                <a:gd name="T15" fmla="*/ 0 h 35"/>
                <a:gd name="T16" fmla="*/ 0 w 479"/>
                <a:gd name="T17" fmla="*/ 0 h 35"/>
                <a:gd name="T18" fmla="*/ 0 w 479"/>
                <a:gd name="T19" fmla="*/ 0 h 35"/>
                <a:gd name="T20" fmla="*/ 0 w 479"/>
                <a:gd name="T21" fmla="*/ 0 h 35"/>
                <a:gd name="T22" fmla="*/ 0 w 479"/>
                <a:gd name="T23" fmla="*/ 0 h 35"/>
                <a:gd name="T24" fmla="*/ 0 w 479"/>
                <a:gd name="T25" fmla="*/ 0 h 35"/>
                <a:gd name="T26" fmla="*/ 0 w 479"/>
                <a:gd name="T27" fmla="*/ 0 h 35"/>
                <a:gd name="T28" fmla="*/ 0 w 479"/>
                <a:gd name="T29" fmla="*/ 0 h 35"/>
                <a:gd name="T30" fmla="*/ 0 w 479"/>
                <a:gd name="T31" fmla="*/ 0 h 35"/>
                <a:gd name="T32" fmla="*/ 0 w 479"/>
                <a:gd name="T33" fmla="*/ 0 h 35"/>
                <a:gd name="T34" fmla="*/ 0 w 479"/>
                <a:gd name="T35" fmla="*/ 0 h 35"/>
                <a:gd name="T36" fmla="*/ 0 w 479"/>
                <a:gd name="T37" fmla="*/ 0 h 35"/>
                <a:gd name="T38" fmla="*/ 0 w 479"/>
                <a:gd name="T39" fmla="*/ 0 h 35"/>
                <a:gd name="T40" fmla="*/ 0 w 479"/>
                <a:gd name="T41" fmla="*/ 0 h 35"/>
                <a:gd name="T42" fmla="*/ 0 w 479"/>
                <a:gd name="T43" fmla="*/ 0 h 35"/>
                <a:gd name="T44" fmla="*/ 0 w 479"/>
                <a:gd name="T45" fmla="*/ 0 h 35"/>
                <a:gd name="T46" fmla="*/ 0 w 479"/>
                <a:gd name="T47" fmla="*/ 0 h 35"/>
                <a:gd name="T48" fmla="*/ 0 w 479"/>
                <a:gd name="T49" fmla="*/ 0 h 35"/>
                <a:gd name="T50" fmla="*/ 0 w 479"/>
                <a:gd name="T51" fmla="*/ 0 h 35"/>
                <a:gd name="T52" fmla="*/ 0 w 479"/>
                <a:gd name="T53" fmla="*/ 0 h 35"/>
                <a:gd name="T54" fmla="*/ 0 w 479"/>
                <a:gd name="T55" fmla="*/ 0 h 35"/>
                <a:gd name="T56" fmla="*/ 0 w 479"/>
                <a:gd name="T57" fmla="*/ 0 h 35"/>
                <a:gd name="T58" fmla="*/ 0 w 479"/>
                <a:gd name="T59" fmla="*/ 0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9"/>
                <a:gd name="T91" fmla="*/ 0 h 35"/>
                <a:gd name="T92" fmla="*/ 479 w 479"/>
                <a:gd name="T93" fmla="*/ 35 h 3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9" h="35">
                  <a:moveTo>
                    <a:pt x="0" y="4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4"/>
                  </a:lnTo>
                  <a:lnTo>
                    <a:pt x="0" y="4"/>
                  </a:lnTo>
                  <a:close/>
                  <a:moveTo>
                    <a:pt x="70" y="23"/>
                  </a:moveTo>
                  <a:lnTo>
                    <a:pt x="70" y="35"/>
                  </a:lnTo>
                  <a:lnTo>
                    <a:pt x="86" y="35"/>
                  </a:lnTo>
                  <a:lnTo>
                    <a:pt x="86" y="23"/>
                  </a:lnTo>
                  <a:lnTo>
                    <a:pt x="70" y="23"/>
                  </a:lnTo>
                  <a:close/>
                  <a:moveTo>
                    <a:pt x="308" y="23"/>
                  </a:moveTo>
                  <a:lnTo>
                    <a:pt x="308" y="35"/>
                  </a:lnTo>
                  <a:lnTo>
                    <a:pt x="291" y="35"/>
                  </a:lnTo>
                  <a:lnTo>
                    <a:pt x="291" y="23"/>
                  </a:lnTo>
                  <a:lnTo>
                    <a:pt x="308" y="23"/>
                  </a:lnTo>
                  <a:close/>
                  <a:moveTo>
                    <a:pt x="327" y="23"/>
                  </a:moveTo>
                  <a:lnTo>
                    <a:pt x="327" y="35"/>
                  </a:lnTo>
                  <a:lnTo>
                    <a:pt x="344" y="35"/>
                  </a:lnTo>
                  <a:lnTo>
                    <a:pt x="344" y="23"/>
                  </a:lnTo>
                  <a:lnTo>
                    <a:pt x="327" y="23"/>
                  </a:lnTo>
                  <a:close/>
                  <a:moveTo>
                    <a:pt x="426" y="23"/>
                  </a:moveTo>
                  <a:lnTo>
                    <a:pt x="426" y="35"/>
                  </a:lnTo>
                  <a:lnTo>
                    <a:pt x="442" y="35"/>
                  </a:lnTo>
                  <a:lnTo>
                    <a:pt x="442" y="23"/>
                  </a:lnTo>
                  <a:lnTo>
                    <a:pt x="426" y="23"/>
                  </a:lnTo>
                  <a:close/>
                  <a:moveTo>
                    <a:pt x="461" y="0"/>
                  </a:moveTo>
                  <a:lnTo>
                    <a:pt x="461" y="13"/>
                  </a:lnTo>
                  <a:lnTo>
                    <a:pt x="479" y="13"/>
                  </a:lnTo>
                  <a:lnTo>
                    <a:pt x="479" y="0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012" name="Rectangle 595"/>
            <p:cNvSpPr>
              <a:spLocks noChangeArrowheads="1"/>
            </p:cNvSpPr>
            <p:nvPr/>
          </p:nvSpPr>
          <p:spPr bwMode="auto">
            <a:xfrm>
              <a:off x="3464" y="1879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13" name="Rectangle 596"/>
            <p:cNvSpPr>
              <a:spLocks noChangeArrowheads="1"/>
            </p:cNvSpPr>
            <p:nvPr/>
          </p:nvSpPr>
          <p:spPr bwMode="auto">
            <a:xfrm>
              <a:off x="3499" y="1889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14" name="Rectangle 597"/>
            <p:cNvSpPr>
              <a:spLocks noChangeArrowheads="1"/>
            </p:cNvSpPr>
            <p:nvPr/>
          </p:nvSpPr>
          <p:spPr bwMode="auto">
            <a:xfrm>
              <a:off x="3609" y="1889"/>
              <a:ext cx="9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15" name="Rectangle 598"/>
            <p:cNvSpPr>
              <a:spLocks noChangeArrowheads="1"/>
            </p:cNvSpPr>
            <p:nvPr/>
          </p:nvSpPr>
          <p:spPr bwMode="auto">
            <a:xfrm>
              <a:off x="3628" y="1889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16" name="Rectangle 599"/>
            <p:cNvSpPr>
              <a:spLocks noChangeArrowheads="1"/>
            </p:cNvSpPr>
            <p:nvPr/>
          </p:nvSpPr>
          <p:spPr bwMode="auto">
            <a:xfrm>
              <a:off x="3677" y="1889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17" name="Rectangle 600"/>
            <p:cNvSpPr>
              <a:spLocks noChangeArrowheads="1"/>
            </p:cNvSpPr>
            <p:nvPr/>
          </p:nvSpPr>
          <p:spPr bwMode="auto">
            <a:xfrm>
              <a:off x="3694" y="1878"/>
              <a:ext cx="9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18" name="Freeform 601"/>
            <p:cNvSpPr>
              <a:spLocks/>
            </p:cNvSpPr>
            <p:nvPr/>
          </p:nvSpPr>
          <p:spPr bwMode="auto">
            <a:xfrm>
              <a:off x="3690" y="1565"/>
              <a:ext cx="19" cy="327"/>
            </a:xfrm>
            <a:custGeom>
              <a:avLst/>
              <a:gdLst>
                <a:gd name="T0" fmla="*/ 0 w 38"/>
                <a:gd name="T1" fmla="*/ 1 h 654"/>
                <a:gd name="T2" fmla="*/ 1 w 38"/>
                <a:gd name="T3" fmla="*/ 1 h 654"/>
                <a:gd name="T4" fmla="*/ 1 w 38"/>
                <a:gd name="T5" fmla="*/ 0 h 654"/>
                <a:gd name="T6" fmla="*/ 0 w 38"/>
                <a:gd name="T7" fmla="*/ 1 h 654"/>
                <a:gd name="T8" fmla="*/ 0 w 38"/>
                <a:gd name="T9" fmla="*/ 1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654"/>
                <a:gd name="T17" fmla="*/ 38 w 38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654">
                  <a:moveTo>
                    <a:pt x="0" y="654"/>
                  </a:moveTo>
                  <a:lnTo>
                    <a:pt x="38" y="615"/>
                  </a:lnTo>
                  <a:lnTo>
                    <a:pt x="38" y="0"/>
                  </a:lnTo>
                  <a:lnTo>
                    <a:pt x="0" y="38"/>
                  </a:lnTo>
                  <a:lnTo>
                    <a:pt x="0" y="65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019" name="Freeform 602"/>
            <p:cNvSpPr>
              <a:spLocks/>
            </p:cNvSpPr>
            <p:nvPr/>
          </p:nvSpPr>
          <p:spPr bwMode="auto">
            <a:xfrm>
              <a:off x="3623" y="1565"/>
              <a:ext cx="87" cy="19"/>
            </a:xfrm>
            <a:custGeom>
              <a:avLst/>
              <a:gdLst>
                <a:gd name="T0" fmla="*/ 0 w 174"/>
                <a:gd name="T1" fmla="*/ 1 h 38"/>
                <a:gd name="T2" fmla="*/ 1 w 174"/>
                <a:gd name="T3" fmla="*/ 0 h 38"/>
                <a:gd name="T4" fmla="*/ 1 w 174"/>
                <a:gd name="T5" fmla="*/ 0 h 38"/>
                <a:gd name="T6" fmla="*/ 1 w 174"/>
                <a:gd name="T7" fmla="*/ 1 h 38"/>
                <a:gd name="T8" fmla="*/ 0 w 174"/>
                <a:gd name="T9" fmla="*/ 1 h 38"/>
                <a:gd name="T10" fmla="*/ 0 w 174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4"/>
                <a:gd name="T19" fmla="*/ 0 h 38"/>
                <a:gd name="T20" fmla="*/ 174 w 174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4" h="38">
                  <a:moveTo>
                    <a:pt x="0" y="38"/>
                  </a:moveTo>
                  <a:lnTo>
                    <a:pt x="39" y="0"/>
                  </a:lnTo>
                  <a:lnTo>
                    <a:pt x="174" y="0"/>
                  </a:lnTo>
                  <a:lnTo>
                    <a:pt x="135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4020" name="Freeform 603"/>
            <p:cNvSpPr>
              <a:spLocks/>
            </p:cNvSpPr>
            <p:nvPr/>
          </p:nvSpPr>
          <p:spPr bwMode="auto">
            <a:xfrm>
              <a:off x="3459" y="1589"/>
              <a:ext cx="34" cy="10"/>
            </a:xfrm>
            <a:custGeom>
              <a:avLst/>
              <a:gdLst>
                <a:gd name="T0" fmla="*/ 0 w 68"/>
                <a:gd name="T1" fmla="*/ 1 h 19"/>
                <a:gd name="T2" fmla="*/ 1 w 68"/>
                <a:gd name="T3" fmla="*/ 0 h 19"/>
                <a:gd name="T4" fmla="*/ 1 w 68"/>
                <a:gd name="T5" fmla="*/ 0 h 19"/>
                <a:gd name="T6" fmla="*/ 1 w 68"/>
                <a:gd name="T7" fmla="*/ 1 h 19"/>
                <a:gd name="T8" fmla="*/ 0 w 68"/>
                <a:gd name="T9" fmla="*/ 1 h 19"/>
                <a:gd name="T10" fmla="*/ 0 w 68"/>
                <a:gd name="T11" fmla="*/ 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8"/>
                <a:gd name="T19" fmla="*/ 0 h 19"/>
                <a:gd name="T20" fmla="*/ 68 w 68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8" h="19">
                  <a:moveTo>
                    <a:pt x="0" y="19"/>
                  </a:moveTo>
                  <a:lnTo>
                    <a:pt x="20" y="0"/>
                  </a:lnTo>
                  <a:lnTo>
                    <a:pt x="68" y="0"/>
                  </a:lnTo>
                  <a:lnTo>
                    <a:pt x="68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4021" name="Freeform 604"/>
            <p:cNvSpPr>
              <a:spLocks/>
            </p:cNvSpPr>
            <p:nvPr/>
          </p:nvSpPr>
          <p:spPr bwMode="auto">
            <a:xfrm>
              <a:off x="3493" y="1565"/>
              <a:ext cx="149" cy="19"/>
            </a:xfrm>
            <a:custGeom>
              <a:avLst/>
              <a:gdLst>
                <a:gd name="T0" fmla="*/ 0 w 298"/>
                <a:gd name="T1" fmla="*/ 1 h 38"/>
                <a:gd name="T2" fmla="*/ 1 w 298"/>
                <a:gd name="T3" fmla="*/ 0 h 38"/>
                <a:gd name="T4" fmla="*/ 1 w 298"/>
                <a:gd name="T5" fmla="*/ 0 h 38"/>
                <a:gd name="T6" fmla="*/ 1 w 298"/>
                <a:gd name="T7" fmla="*/ 1 h 38"/>
                <a:gd name="T8" fmla="*/ 0 w 298"/>
                <a:gd name="T9" fmla="*/ 1 h 38"/>
                <a:gd name="T10" fmla="*/ 0 w 298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8"/>
                <a:gd name="T20" fmla="*/ 298 w 29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8">
                  <a:moveTo>
                    <a:pt x="0" y="38"/>
                  </a:moveTo>
                  <a:lnTo>
                    <a:pt x="38" y="0"/>
                  </a:lnTo>
                  <a:lnTo>
                    <a:pt x="298" y="0"/>
                  </a:lnTo>
                  <a:lnTo>
                    <a:pt x="259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4022" name="Rectangle 605"/>
            <p:cNvSpPr>
              <a:spLocks noChangeArrowheads="1"/>
            </p:cNvSpPr>
            <p:nvPr/>
          </p:nvSpPr>
          <p:spPr bwMode="auto">
            <a:xfrm>
              <a:off x="3459" y="1565"/>
              <a:ext cx="251" cy="1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4023" name="Rectangle 606"/>
            <p:cNvSpPr>
              <a:spLocks noChangeArrowheads="1"/>
            </p:cNvSpPr>
            <p:nvPr/>
          </p:nvSpPr>
          <p:spPr bwMode="auto">
            <a:xfrm>
              <a:off x="3459" y="1565"/>
              <a:ext cx="251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895" name="Group 607"/>
          <p:cNvGrpSpPr>
            <a:grpSpLocks/>
          </p:cNvGrpSpPr>
          <p:nvPr/>
        </p:nvGrpSpPr>
        <p:grpSpPr bwMode="auto">
          <a:xfrm>
            <a:off x="5491163" y="2486027"/>
            <a:ext cx="398462" cy="517525"/>
            <a:chOff x="3459" y="1566"/>
            <a:chExt cx="251" cy="326"/>
          </a:xfrm>
        </p:grpSpPr>
        <p:sp>
          <p:nvSpPr>
            <p:cNvPr id="43624" name="Rectangle 608"/>
            <p:cNvSpPr>
              <a:spLocks noChangeArrowheads="1"/>
            </p:cNvSpPr>
            <p:nvPr/>
          </p:nvSpPr>
          <p:spPr bwMode="auto">
            <a:xfrm>
              <a:off x="3459" y="1566"/>
              <a:ext cx="251" cy="1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25" name="Rectangle 609"/>
            <p:cNvSpPr>
              <a:spLocks noChangeArrowheads="1"/>
            </p:cNvSpPr>
            <p:nvPr/>
          </p:nvSpPr>
          <p:spPr bwMode="auto">
            <a:xfrm>
              <a:off x="3459" y="1566"/>
              <a:ext cx="251" cy="1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26" name="Rectangle 610"/>
            <p:cNvSpPr>
              <a:spLocks noChangeArrowheads="1"/>
            </p:cNvSpPr>
            <p:nvPr/>
          </p:nvSpPr>
          <p:spPr bwMode="auto">
            <a:xfrm>
              <a:off x="3459" y="1567"/>
              <a:ext cx="251" cy="1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27" name="Rectangle 611"/>
            <p:cNvSpPr>
              <a:spLocks noChangeArrowheads="1"/>
            </p:cNvSpPr>
            <p:nvPr/>
          </p:nvSpPr>
          <p:spPr bwMode="auto">
            <a:xfrm>
              <a:off x="3459" y="1568"/>
              <a:ext cx="251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28" name="Rectangle 612"/>
            <p:cNvSpPr>
              <a:spLocks noChangeArrowheads="1"/>
            </p:cNvSpPr>
            <p:nvPr/>
          </p:nvSpPr>
          <p:spPr bwMode="auto">
            <a:xfrm>
              <a:off x="3459" y="1568"/>
              <a:ext cx="251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29" name="Rectangle 613"/>
            <p:cNvSpPr>
              <a:spLocks noChangeArrowheads="1"/>
            </p:cNvSpPr>
            <p:nvPr/>
          </p:nvSpPr>
          <p:spPr bwMode="auto">
            <a:xfrm>
              <a:off x="3459" y="1569"/>
              <a:ext cx="251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0" name="Rectangle 614"/>
            <p:cNvSpPr>
              <a:spLocks noChangeArrowheads="1"/>
            </p:cNvSpPr>
            <p:nvPr/>
          </p:nvSpPr>
          <p:spPr bwMode="auto">
            <a:xfrm>
              <a:off x="3459" y="1570"/>
              <a:ext cx="251" cy="1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1" name="Rectangle 615"/>
            <p:cNvSpPr>
              <a:spLocks noChangeArrowheads="1"/>
            </p:cNvSpPr>
            <p:nvPr/>
          </p:nvSpPr>
          <p:spPr bwMode="auto">
            <a:xfrm>
              <a:off x="3459" y="1570"/>
              <a:ext cx="251" cy="1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2" name="Rectangle 616"/>
            <p:cNvSpPr>
              <a:spLocks noChangeArrowheads="1"/>
            </p:cNvSpPr>
            <p:nvPr/>
          </p:nvSpPr>
          <p:spPr bwMode="auto">
            <a:xfrm>
              <a:off x="3459" y="1571"/>
              <a:ext cx="251" cy="1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3" name="Rectangle 617"/>
            <p:cNvSpPr>
              <a:spLocks noChangeArrowheads="1"/>
            </p:cNvSpPr>
            <p:nvPr/>
          </p:nvSpPr>
          <p:spPr bwMode="auto">
            <a:xfrm>
              <a:off x="3459" y="1571"/>
              <a:ext cx="251" cy="1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4" name="Rectangle 618"/>
            <p:cNvSpPr>
              <a:spLocks noChangeArrowheads="1"/>
            </p:cNvSpPr>
            <p:nvPr/>
          </p:nvSpPr>
          <p:spPr bwMode="auto">
            <a:xfrm>
              <a:off x="3459" y="1572"/>
              <a:ext cx="251" cy="1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5" name="Rectangle 619"/>
            <p:cNvSpPr>
              <a:spLocks noChangeArrowheads="1"/>
            </p:cNvSpPr>
            <p:nvPr/>
          </p:nvSpPr>
          <p:spPr bwMode="auto">
            <a:xfrm>
              <a:off x="3459" y="1573"/>
              <a:ext cx="251" cy="1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6" name="Rectangle 620"/>
            <p:cNvSpPr>
              <a:spLocks noChangeArrowheads="1"/>
            </p:cNvSpPr>
            <p:nvPr/>
          </p:nvSpPr>
          <p:spPr bwMode="auto">
            <a:xfrm>
              <a:off x="3459" y="1573"/>
              <a:ext cx="251" cy="1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7" name="Rectangle 621"/>
            <p:cNvSpPr>
              <a:spLocks noChangeArrowheads="1"/>
            </p:cNvSpPr>
            <p:nvPr/>
          </p:nvSpPr>
          <p:spPr bwMode="auto">
            <a:xfrm>
              <a:off x="3459" y="1574"/>
              <a:ext cx="251" cy="1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8" name="Rectangle 622"/>
            <p:cNvSpPr>
              <a:spLocks noChangeArrowheads="1"/>
            </p:cNvSpPr>
            <p:nvPr/>
          </p:nvSpPr>
          <p:spPr bwMode="auto">
            <a:xfrm>
              <a:off x="3459" y="1575"/>
              <a:ext cx="251" cy="1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39" name="Rectangle 623"/>
            <p:cNvSpPr>
              <a:spLocks noChangeArrowheads="1"/>
            </p:cNvSpPr>
            <p:nvPr/>
          </p:nvSpPr>
          <p:spPr bwMode="auto">
            <a:xfrm>
              <a:off x="3459" y="1575"/>
              <a:ext cx="251" cy="1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0" name="Rectangle 624"/>
            <p:cNvSpPr>
              <a:spLocks noChangeArrowheads="1"/>
            </p:cNvSpPr>
            <p:nvPr/>
          </p:nvSpPr>
          <p:spPr bwMode="auto">
            <a:xfrm>
              <a:off x="3459" y="1576"/>
              <a:ext cx="251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1" name="Rectangle 625"/>
            <p:cNvSpPr>
              <a:spLocks noChangeArrowheads="1"/>
            </p:cNvSpPr>
            <p:nvPr/>
          </p:nvSpPr>
          <p:spPr bwMode="auto">
            <a:xfrm>
              <a:off x="3459" y="1577"/>
              <a:ext cx="251" cy="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2" name="Rectangle 626"/>
            <p:cNvSpPr>
              <a:spLocks noChangeArrowheads="1"/>
            </p:cNvSpPr>
            <p:nvPr/>
          </p:nvSpPr>
          <p:spPr bwMode="auto">
            <a:xfrm>
              <a:off x="3459" y="1577"/>
              <a:ext cx="251" cy="1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3" name="Rectangle 627"/>
            <p:cNvSpPr>
              <a:spLocks noChangeArrowheads="1"/>
            </p:cNvSpPr>
            <p:nvPr/>
          </p:nvSpPr>
          <p:spPr bwMode="auto">
            <a:xfrm>
              <a:off x="3459" y="1578"/>
              <a:ext cx="251" cy="1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4" name="Rectangle 628"/>
            <p:cNvSpPr>
              <a:spLocks noChangeArrowheads="1"/>
            </p:cNvSpPr>
            <p:nvPr/>
          </p:nvSpPr>
          <p:spPr bwMode="auto">
            <a:xfrm>
              <a:off x="3459" y="1578"/>
              <a:ext cx="251" cy="1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5" name="Rectangle 629"/>
            <p:cNvSpPr>
              <a:spLocks noChangeArrowheads="1"/>
            </p:cNvSpPr>
            <p:nvPr/>
          </p:nvSpPr>
          <p:spPr bwMode="auto">
            <a:xfrm>
              <a:off x="3459" y="1579"/>
              <a:ext cx="251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6" name="Rectangle 630"/>
            <p:cNvSpPr>
              <a:spLocks noChangeArrowheads="1"/>
            </p:cNvSpPr>
            <p:nvPr/>
          </p:nvSpPr>
          <p:spPr bwMode="auto">
            <a:xfrm>
              <a:off x="3459" y="1580"/>
              <a:ext cx="251" cy="1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7" name="Rectangle 631"/>
            <p:cNvSpPr>
              <a:spLocks noChangeArrowheads="1"/>
            </p:cNvSpPr>
            <p:nvPr/>
          </p:nvSpPr>
          <p:spPr bwMode="auto">
            <a:xfrm>
              <a:off x="3459" y="1580"/>
              <a:ext cx="251" cy="1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8" name="Rectangle 632"/>
            <p:cNvSpPr>
              <a:spLocks noChangeArrowheads="1"/>
            </p:cNvSpPr>
            <p:nvPr/>
          </p:nvSpPr>
          <p:spPr bwMode="auto">
            <a:xfrm>
              <a:off x="3459" y="1581"/>
              <a:ext cx="251" cy="1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49" name="Rectangle 633"/>
            <p:cNvSpPr>
              <a:spLocks noChangeArrowheads="1"/>
            </p:cNvSpPr>
            <p:nvPr/>
          </p:nvSpPr>
          <p:spPr bwMode="auto">
            <a:xfrm>
              <a:off x="3459" y="1582"/>
              <a:ext cx="251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0" name="Rectangle 634"/>
            <p:cNvSpPr>
              <a:spLocks noChangeArrowheads="1"/>
            </p:cNvSpPr>
            <p:nvPr/>
          </p:nvSpPr>
          <p:spPr bwMode="auto">
            <a:xfrm>
              <a:off x="3459" y="1582"/>
              <a:ext cx="251" cy="1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1" name="Rectangle 635"/>
            <p:cNvSpPr>
              <a:spLocks noChangeArrowheads="1"/>
            </p:cNvSpPr>
            <p:nvPr/>
          </p:nvSpPr>
          <p:spPr bwMode="auto">
            <a:xfrm>
              <a:off x="3459" y="1583"/>
              <a:ext cx="251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2" name="Rectangle 636"/>
            <p:cNvSpPr>
              <a:spLocks noChangeArrowheads="1"/>
            </p:cNvSpPr>
            <p:nvPr/>
          </p:nvSpPr>
          <p:spPr bwMode="auto">
            <a:xfrm>
              <a:off x="3459" y="1583"/>
              <a:ext cx="251" cy="1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3" name="Rectangle 637"/>
            <p:cNvSpPr>
              <a:spLocks noChangeArrowheads="1"/>
            </p:cNvSpPr>
            <p:nvPr/>
          </p:nvSpPr>
          <p:spPr bwMode="auto">
            <a:xfrm>
              <a:off x="3459" y="1584"/>
              <a:ext cx="251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4" name="Rectangle 638"/>
            <p:cNvSpPr>
              <a:spLocks noChangeArrowheads="1"/>
            </p:cNvSpPr>
            <p:nvPr/>
          </p:nvSpPr>
          <p:spPr bwMode="auto">
            <a:xfrm>
              <a:off x="3459" y="1585"/>
              <a:ext cx="251" cy="1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5" name="Rectangle 639"/>
            <p:cNvSpPr>
              <a:spLocks noChangeArrowheads="1"/>
            </p:cNvSpPr>
            <p:nvPr/>
          </p:nvSpPr>
          <p:spPr bwMode="auto">
            <a:xfrm>
              <a:off x="3459" y="1585"/>
              <a:ext cx="25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6" name="Rectangle 640"/>
            <p:cNvSpPr>
              <a:spLocks noChangeArrowheads="1"/>
            </p:cNvSpPr>
            <p:nvPr/>
          </p:nvSpPr>
          <p:spPr bwMode="auto">
            <a:xfrm>
              <a:off x="3459" y="1586"/>
              <a:ext cx="251" cy="1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7" name="Rectangle 641"/>
            <p:cNvSpPr>
              <a:spLocks noChangeArrowheads="1"/>
            </p:cNvSpPr>
            <p:nvPr/>
          </p:nvSpPr>
          <p:spPr bwMode="auto">
            <a:xfrm>
              <a:off x="3459" y="1587"/>
              <a:ext cx="251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8" name="Rectangle 642"/>
            <p:cNvSpPr>
              <a:spLocks noChangeArrowheads="1"/>
            </p:cNvSpPr>
            <p:nvPr/>
          </p:nvSpPr>
          <p:spPr bwMode="auto">
            <a:xfrm>
              <a:off x="3459" y="1587"/>
              <a:ext cx="251" cy="1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59" name="Rectangle 643"/>
            <p:cNvSpPr>
              <a:spLocks noChangeArrowheads="1"/>
            </p:cNvSpPr>
            <p:nvPr/>
          </p:nvSpPr>
          <p:spPr bwMode="auto">
            <a:xfrm>
              <a:off x="3459" y="1588"/>
              <a:ext cx="251" cy="1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0" name="Rectangle 644"/>
            <p:cNvSpPr>
              <a:spLocks noChangeArrowheads="1"/>
            </p:cNvSpPr>
            <p:nvPr/>
          </p:nvSpPr>
          <p:spPr bwMode="auto">
            <a:xfrm>
              <a:off x="3459" y="1589"/>
              <a:ext cx="251" cy="1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1" name="Rectangle 645"/>
            <p:cNvSpPr>
              <a:spLocks noChangeArrowheads="1"/>
            </p:cNvSpPr>
            <p:nvPr/>
          </p:nvSpPr>
          <p:spPr bwMode="auto">
            <a:xfrm>
              <a:off x="3459" y="1589"/>
              <a:ext cx="251" cy="1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2" name="Rectangle 646"/>
            <p:cNvSpPr>
              <a:spLocks noChangeArrowheads="1"/>
            </p:cNvSpPr>
            <p:nvPr/>
          </p:nvSpPr>
          <p:spPr bwMode="auto">
            <a:xfrm>
              <a:off x="3459" y="1590"/>
              <a:ext cx="251" cy="1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3" name="Rectangle 647"/>
            <p:cNvSpPr>
              <a:spLocks noChangeArrowheads="1"/>
            </p:cNvSpPr>
            <p:nvPr/>
          </p:nvSpPr>
          <p:spPr bwMode="auto">
            <a:xfrm>
              <a:off x="3459" y="1590"/>
              <a:ext cx="251" cy="1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4" name="Rectangle 648"/>
            <p:cNvSpPr>
              <a:spLocks noChangeArrowheads="1"/>
            </p:cNvSpPr>
            <p:nvPr/>
          </p:nvSpPr>
          <p:spPr bwMode="auto">
            <a:xfrm>
              <a:off x="3459" y="1591"/>
              <a:ext cx="251" cy="1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5" name="Rectangle 649"/>
            <p:cNvSpPr>
              <a:spLocks noChangeArrowheads="1"/>
            </p:cNvSpPr>
            <p:nvPr/>
          </p:nvSpPr>
          <p:spPr bwMode="auto">
            <a:xfrm>
              <a:off x="3459" y="1592"/>
              <a:ext cx="251" cy="1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6" name="Rectangle 650"/>
            <p:cNvSpPr>
              <a:spLocks noChangeArrowheads="1"/>
            </p:cNvSpPr>
            <p:nvPr/>
          </p:nvSpPr>
          <p:spPr bwMode="auto">
            <a:xfrm>
              <a:off x="3459" y="1592"/>
              <a:ext cx="251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7" name="Rectangle 651"/>
            <p:cNvSpPr>
              <a:spLocks noChangeArrowheads="1"/>
            </p:cNvSpPr>
            <p:nvPr/>
          </p:nvSpPr>
          <p:spPr bwMode="auto">
            <a:xfrm>
              <a:off x="3459" y="1593"/>
              <a:ext cx="251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8" name="Rectangle 652"/>
            <p:cNvSpPr>
              <a:spLocks noChangeArrowheads="1"/>
            </p:cNvSpPr>
            <p:nvPr/>
          </p:nvSpPr>
          <p:spPr bwMode="auto">
            <a:xfrm>
              <a:off x="3459" y="1594"/>
              <a:ext cx="251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69" name="Rectangle 653"/>
            <p:cNvSpPr>
              <a:spLocks noChangeArrowheads="1"/>
            </p:cNvSpPr>
            <p:nvPr/>
          </p:nvSpPr>
          <p:spPr bwMode="auto">
            <a:xfrm>
              <a:off x="3459" y="1594"/>
              <a:ext cx="251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0" name="Rectangle 654"/>
            <p:cNvSpPr>
              <a:spLocks noChangeArrowheads="1"/>
            </p:cNvSpPr>
            <p:nvPr/>
          </p:nvSpPr>
          <p:spPr bwMode="auto">
            <a:xfrm>
              <a:off x="3459" y="1595"/>
              <a:ext cx="251" cy="1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1" name="Rectangle 655"/>
            <p:cNvSpPr>
              <a:spLocks noChangeArrowheads="1"/>
            </p:cNvSpPr>
            <p:nvPr/>
          </p:nvSpPr>
          <p:spPr bwMode="auto">
            <a:xfrm>
              <a:off x="3459" y="1595"/>
              <a:ext cx="251" cy="1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2" name="Rectangle 656"/>
            <p:cNvSpPr>
              <a:spLocks noChangeArrowheads="1"/>
            </p:cNvSpPr>
            <p:nvPr/>
          </p:nvSpPr>
          <p:spPr bwMode="auto">
            <a:xfrm>
              <a:off x="3459" y="1596"/>
              <a:ext cx="251" cy="1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3" name="Rectangle 657"/>
            <p:cNvSpPr>
              <a:spLocks noChangeArrowheads="1"/>
            </p:cNvSpPr>
            <p:nvPr/>
          </p:nvSpPr>
          <p:spPr bwMode="auto">
            <a:xfrm>
              <a:off x="3459" y="1597"/>
              <a:ext cx="251" cy="1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4" name="Rectangle 658"/>
            <p:cNvSpPr>
              <a:spLocks noChangeArrowheads="1"/>
            </p:cNvSpPr>
            <p:nvPr/>
          </p:nvSpPr>
          <p:spPr bwMode="auto">
            <a:xfrm>
              <a:off x="3459" y="1597"/>
              <a:ext cx="251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5" name="Rectangle 659"/>
            <p:cNvSpPr>
              <a:spLocks noChangeArrowheads="1"/>
            </p:cNvSpPr>
            <p:nvPr/>
          </p:nvSpPr>
          <p:spPr bwMode="auto">
            <a:xfrm>
              <a:off x="3459" y="1598"/>
              <a:ext cx="251" cy="1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6" name="Rectangle 660"/>
            <p:cNvSpPr>
              <a:spLocks noChangeArrowheads="1"/>
            </p:cNvSpPr>
            <p:nvPr/>
          </p:nvSpPr>
          <p:spPr bwMode="auto">
            <a:xfrm>
              <a:off x="3623" y="1584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7" name="Rectangle 661"/>
            <p:cNvSpPr>
              <a:spLocks noChangeArrowheads="1"/>
            </p:cNvSpPr>
            <p:nvPr/>
          </p:nvSpPr>
          <p:spPr bwMode="auto">
            <a:xfrm>
              <a:off x="3623" y="1584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8" name="Rectangle 662"/>
            <p:cNvSpPr>
              <a:spLocks noChangeArrowheads="1"/>
            </p:cNvSpPr>
            <p:nvPr/>
          </p:nvSpPr>
          <p:spPr bwMode="auto">
            <a:xfrm>
              <a:off x="3624" y="1584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79" name="Rectangle 663"/>
            <p:cNvSpPr>
              <a:spLocks noChangeArrowheads="1"/>
            </p:cNvSpPr>
            <p:nvPr/>
          </p:nvSpPr>
          <p:spPr bwMode="auto">
            <a:xfrm>
              <a:off x="3624" y="1584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0" name="Rectangle 664"/>
            <p:cNvSpPr>
              <a:spLocks noChangeArrowheads="1"/>
            </p:cNvSpPr>
            <p:nvPr/>
          </p:nvSpPr>
          <p:spPr bwMode="auto">
            <a:xfrm>
              <a:off x="3625" y="1584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1" name="Rectangle 665"/>
            <p:cNvSpPr>
              <a:spLocks noChangeArrowheads="1"/>
            </p:cNvSpPr>
            <p:nvPr/>
          </p:nvSpPr>
          <p:spPr bwMode="auto">
            <a:xfrm>
              <a:off x="3626" y="1584"/>
              <a:ext cx="1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2" name="Rectangle 666"/>
            <p:cNvSpPr>
              <a:spLocks noChangeArrowheads="1"/>
            </p:cNvSpPr>
            <p:nvPr/>
          </p:nvSpPr>
          <p:spPr bwMode="auto">
            <a:xfrm>
              <a:off x="3627" y="1584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3" name="Rectangle 667"/>
            <p:cNvSpPr>
              <a:spLocks noChangeArrowheads="1"/>
            </p:cNvSpPr>
            <p:nvPr/>
          </p:nvSpPr>
          <p:spPr bwMode="auto">
            <a:xfrm>
              <a:off x="3628" y="1584"/>
              <a:ext cx="1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4" name="Rectangle 668"/>
            <p:cNvSpPr>
              <a:spLocks noChangeArrowheads="1"/>
            </p:cNvSpPr>
            <p:nvPr/>
          </p:nvSpPr>
          <p:spPr bwMode="auto">
            <a:xfrm>
              <a:off x="3628" y="1584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5" name="Rectangle 669"/>
            <p:cNvSpPr>
              <a:spLocks noChangeArrowheads="1"/>
            </p:cNvSpPr>
            <p:nvPr/>
          </p:nvSpPr>
          <p:spPr bwMode="auto">
            <a:xfrm>
              <a:off x="3629" y="1584"/>
              <a:ext cx="1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6" name="Rectangle 670"/>
            <p:cNvSpPr>
              <a:spLocks noChangeArrowheads="1"/>
            </p:cNvSpPr>
            <p:nvPr/>
          </p:nvSpPr>
          <p:spPr bwMode="auto">
            <a:xfrm>
              <a:off x="3630" y="1584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7" name="Rectangle 671"/>
            <p:cNvSpPr>
              <a:spLocks noChangeArrowheads="1"/>
            </p:cNvSpPr>
            <p:nvPr/>
          </p:nvSpPr>
          <p:spPr bwMode="auto">
            <a:xfrm>
              <a:off x="3631" y="1584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8" name="Rectangle 672"/>
            <p:cNvSpPr>
              <a:spLocks noChangeArrowheads="1"/>
            </p:cNvSpPr>
            <p:nvPr/>
          </p:nvSpPr>
          <p:spPr bwMode="auto">
            <a:xfrm>
              <a:off x="3631" y="1584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89" name="Rectangle 673"/>
            <p:cNvSpPr>
              <a:spLocks noChangeArrowheads="1"/>
            </p:cNvSpPr>
            <p:nvPr/>
          </p:nvSpPr>
          <p:spPr bwMode="auto">
            <a:xfrm>
              <a:off x="3632" y="1584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0" name="Rectangle 674"/>
            <p:cNvSpPr>
              <a:spLocks noChangeArrowheads="1"/>
            </p:cNvSpPr>
            <p:nvPr/>
          </p:nvSpPr>
          <p:spPr bwMode="auto">
            <a:xfrm>
              <a:off x="3633" y="1584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1" name="Rectangle 675"/>
            <p:cNvSpPr>
              <a:spLocks noChangeArrowheads="1"/>
            </p:cNvSpPr>
            <p:nvPr/>
          </p:nvSpPr>
          <p:spPr bwMode="auto">
            <a:xfrm>
              <a:off x="3634" y="1584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2" name="Rectangle 676"/>
            <p:cNvSpPr>
              <a:spLocks noChangeArrowheads="1"/>
            </p:cNvSpPr>
            <p:nvPr/>
          </p:nvSpPr>
          <p:spPr bwMode="auto">
            <a:xfrm>
              <a:off x="3635" y="1584"/>
              <a:ext cx="1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3" name="Rectangle 677"/>
            <p:cNvSpPr>
              <a:spLocks noChangeArrowheads="1"/>
            </p:cNvSpPr>
            <p:nvPr/>
          </p:nvSpPr>
          <p:spPr bwMode="auto">
            <a:xfrm>
              <a:off x="3635" y="1584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4" name="Rectangle 678"/>
            <p:cNvSpPr>
              <a:spLocks noChangeArrowheads="1"/>
            </p:cNvSpPr>
            <p:nvPr/>
          </p:nvSpPr>
          <p:spPr bwMode="auto">
            <a:xfrm>
              <a:off x="3636" y="1584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5" name="Rectangle 679"/>
            <p:cNvSpPr>
              <a:spLocks noChangeArrowheads="1"/>
            </p:cNvSpPr>
            <p:nvPr/>
          </p:nvSpPr>
          <p:spPr bwMode="auto">
            <a:xfrm>
              <a:off x="3636" y="1584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6" name="Rectangle 680"/>
            <p:cNvSpPr>
              <a:spLocks noChangeArrowheads="1"/>
            </p:cNvSpPr>
            <p:nvPr/>
          </p:nvSpPr>
          <p:spPr bwMode="auto">
            <a:xfrm>
              <a:off x="3637" y="1584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7" name="Rectangle 681"/>
            <p:cNvSpPr>
              <a:spLocks noChangeArrowheads="1"/>
            </p:cNvSpPr>
            <p:nvPr/>
          </p:nvSpPr>
          <p:spPr bwMode="auto">
            <a:xfrm>
              <a:off x="3638" y="1584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8" name="Rectangle 682"/>
            <p:cNvSpPr>
              <a:spLocks noChangeArrowheads="1"/>
            </p:cNvSpPr>
            <p:nvPr/>
          </p:nvSpPr>
          <p:spPr bwMode="auto">
            <a:xfrm>
              <a:off x="3638" y="1584"/>
              <a:ext cx="2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99" name="Rectangle 683"/>
            <p:cNvSpPr>
              <a:spLocks noChangeArrowheads="1"/>
            </p:cNvSpPr>
            <p:nvPr/>
          </p:nvSpPr>
          <p:spPr bwMode="auto">
            <a:xfrm>
              <a:off x="3640" y="1584"/>
              <a:ext cx="1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0" name="Rectangle 684"/>
            <p:cNvSpPr>
              <a:spLocks noChangeArrowheads="1"/>
            </p:cNvSpPr>
            <p:nvPr/>
          </p:nvSpPr>
          <p:spPr bwMode="auto">
            <a:xfrm>
              <a:off x="3640" y="1584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1" name="Rectangle 685"/>
            <p:cNvSpPr>
              <a:spLocks noChangeArrowheads="1"/>
            </p:cNvSpPr>
            <p:nvPr/>
          </p:nvSpPr>
          <p:spPr bwMode="auto">
            <a:xfrm>
              <a:off x="3641" y="1584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2" name="Rectangle 686"/>
            <p:cNvSpPr>
              <a:spLocks noChangeArrowheads="1"/>
            </p:cNvSpPr>
            <p:nvPr/>
          </p:nvSpPr>
          <p:spPr bwMode="auto">
            <a:xfrm>
              <a:off x="3641" y="1584"/>
              <a:ext cx="2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3" name="Rectangle 687"/>
            <p:cNvSpPr>
              <a:spLocks noChangeArrowheads="1"/>
            </p:cNvSpPr>
            <p:nvPr/>
          </p:nvSpPr>
          <p:spPr bwMode="auto">
            <a:xfrm>
              <a:off x="3643" y="1584"/>
              <a:ext cx="1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4" name="Rectangle 688"/>
            <p:cNvSpPr>
              <a:spLocks noChangeArrowheads="1"/>
            </p:cNvSpPr>
            <p:nvPr/>
          </p:nvSpPr>
          <p:spPr bwMode="auto">
            <a:xfrm>
              <a:off x="3643" y="1584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5" name="Rectangle 689"/>
            <p:cNvSpPr>
              <a:spLocks noChangeArrowheads="1"/>
            </p:cNvSpPr>
            <p:nvPr/>
          </p:nvSpPr>
          <p:spPr bwMode="auto">
            <a:xfrm>
              <a:off x="3644" y="1584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6" name="Rectangle 690"/>
            <p:cNvSpPr>
              <a:spLocks noChangeArrowheads="1"/>
            </p:cNvSpPr>
            <p:nvPr/>
          </p:nvSpPr>
          <p:spPr bwMode="auto">
            <a:xfrm>
              <a:off x="3645" y="1584"/>
              <a:ext cx="1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7" name="Rectangle 691"/>
            <p:cNvSpPr>
              <a:spLocks noChangeArrowheads="1"/>
            </p:cNvSpPr>
            <p:nvPr/>
          </p:nvSpPr>
          <p:spPr bwMode="auto">
            <a:xfrm>
              <a:off x="3646" y="1584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8" name="Rectangle 692"/>
            <p:cNvSpPr>
              <a:spLocks noChangeArrowheads="1"/>
            </p:cNvSpPr>
            <p:nvPr/>
          </p:nvSpPr>
          <p:spPr bwMode="auto">
            <a:xfrm>
              <a:off x="3647" y="1584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09" name="Rectangle 693"/>
            <p:cNvSpPr>
              <a:spLocks noChangeArrowheads="1"/>
            </p:cNvSpPr>
            <p:nvPr/>
          </p:nvSpPr>
          <p:spPr bwMode="auto">
            <a:xfrm>
              <a:off x="3647" y="1584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0" name="Rectangle 694"/>
            <p:cNvSpPr>
              <a:spLocks noChangeArrowheads="1"/>
            </p:cNvSpPr>
            <p:nvPr/>
          </p:nvSpPr>
          <p:spPr bwMode="auto">
            <a:xfrm>
              <a:off x="3648" y="1584"/>
              <a:ext cx="1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1" name="Rectangle 695"/>
            <p:cNvSpPr>
              <a:spLocks noChangeArrowheads="1"/>
            </p:cNvSpPr>
            <p:nvPr/>
          </p:nvSpPr>
          <p:spPr bwMode="auto">
            <a:xfrm>
              <a:off x="3648" y="1584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2" name="Rectangle 696"/>
            <p:cNvSpPr>
              <a:spLocks noChangeArrowheads="1"/>
            </p:cNvSpPr>
            <p:nvPr/>
          </p:nvSpPr>
          <p:spPr bwMode="auto">
            <a:xfrm>
              <a:off x="3649" y="1584"/>
              <a:ext cx="1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3" name="Rectangle 697"/>
            <p:cNvSpPr>
              <a:spLocks noChangeArrowheads="1"/>
            </p:cNvSpPr>
            <p:nvPr/>
          </p:nvSpPr>
          <p:spPr bwMode="auto">
            <a:xfrm>
              <a:off x="3650" y="1584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4" name="Rectangle 698"/>
            <p:cNvSpPr>
              <a:spLocks noChangeArrowheads="1"/>
            </p:cNvSpPr>
            <p:nvPr/>
          </p:nvSpPr>
          <p:spPr bwMode="auto">
            <a:xfrm>
              <a:off x="3651" y="1584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5" name="Rectangle 699"/>
            <p:cNvSpPr>
              <a:spLocks noChangeArrowheads="1"/>
            </p:cNvSpPr>
            <p:nvPr/>
          </p:nvSpPr>
          <p:spPr bwMode="auto">
            <a:xfrm>
              <a:off x="3652" y="1584"/>
              <a:ext cx="1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6" name="Rectangle 700"/>
            <p:cNvSpPr>
              <a:spLocks noChangeArrowheads="1"/>
            </p:cNvSpPr>
            <p:nvPr/>
          </p:nvSpPr>
          <p:spPr bwMode="auto">
            <a:xfrm>
              <a:off x="3653" y="1584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7" name="Rectangle 701"/>
            <p:cNvSpPr>
              <a:spLocks noChangeArrowheads="1"/>
            </p:cNvSpPr>
            <p:nvPr/>
          </p:nvSpPr>
          <p:spPr bwMode="auto">
            <a:xfrm>
              <a:off x="3653" y="1584"/>
              <a:ext cx="1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8" name="Rectangle 702"/>
            <p:cNvSpPr>
              <a:spLocks noChangeArrowheads="1"/>
            </p:cNvSpPr>
            <p:nvPr/>
          </p:nvSpPr>
          <p:spPr bwMode="auto">
            <a:xfrm>
              <a:off x="3654" y="1584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19" name="Rectangle 703"/>
            <p:cNvSpPr>
              <a:spLocks noChangeArrowheads="1"/>
            </p:cNvSpPr>
            <p:nvPr/>
          </p:nvSpPr>
          <p:spPr bwMode="auto">
            <a:xfrm>
              <a:off x="3655" y="1584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0" name="Rectangle 704"/>
            <p:cNvSpPr>
              <a:spLocks noChangeArrowheads="1"/>
            </p:cNvSpPr>
            <p:nvPr/>
          </p:nvSpPr>
          <p:spPr bwMode="auto">
            <a:xfrm>
              <a:off x="3655" y="1584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1" name="Rectangle 705"/>
            <p:cNvSpPr>
              <a:spLocks noChangeArrowheads="1"/>
            </p:cNvSpPr>
            <p:nvPr/>
          </p:nvSpPr>
          <p:spPr bwMode="auto">
            <a:xfrm>
              <a:off x="3656" y="1584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2" name="Rectangle 706"/>
            <p:cNvSpPr>
              <a:spLocks noChangeArrowheads="1"/>
            </p:cNvSpPr>
            <p:nvPr/>
          </p:nvSpPr>
          <p:spPr bwMode="auto">
            <a:xfrm>
              <a:off x="3657" y="1584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3" name="Rectangle 707"/>
            <p:cNvSpPr>
              <a:spLocks noChangeArrowheads="1"/>
            </p:cNvSpPr>
            <p:nvPr/>
          </p:nvSpPr>
          <p:spPr bwMode="auto">
            <a:xfrm>
              <a:off x="3657" y="1584"/>
              <a:ext cx="2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4" name="Rectangle 708"/>
            <p:cNvSpPr>
              <a:spLocks noChangeArrowheads="1"/>
            </p:cNvSpPr>
            <p:nvPr/>
          </p:nvSpPr>
          <p:spPr bwMode="auto">
            <a:xfrm>
              <a:off x="3659" y="1584"/>
              <a:ext cx="1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5" name="Rectangle 709"/>
            <p:cNvSpPr>
              <a:spLocks noChangeArrowheads="1"/>
            </p:cNvSpPr>
            <p:nvPr/>
          </p:nvSpPr>
          <p:spPr bwMode="auto">
            <a:xfrm>
              <a:off x="3659" y="1584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6" name="Rectangle 710"/>
            <p:cNvSpPr>
              <a:spLocks noChangeArrowheads="1"/>
            </p:cNvSpPr>
            <p:nvPr/>
          </p:nvSpPr>
          <p:spPr bwMode="auto">
            <a:xfrm>
              <a:off x="3660" y="1584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7" name="Rectangle 711"/>
            <p:cNvSpPr>
              <a:spLocks noChangeArrowheads="1"/>
            </p:cNvSpPr>
            <p:nvPr/>
          </p:nvSpPr>
          <p:spPr bwMode="auto">
            <a:xfrm>
              <a:off x="3660" y="1584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8" name="Rectangle 712"/>
            <p:cNvSpPr>
              <a:spLocks noChangeArrowheads="1"/>
            </p:cNvSpPr>
            <p:nvPr/>
          </p:nvSpPr>
          <p:spPr bwMode="auto">
            <a:xfrm>
              <a:off x="3661" y="1584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29" name="Rectangle 713"/>
            <p:cNvSpPr>
              <a:spLocks noChangeArrowheads="1"/>
            </p:cNvSpPr>
            <p:nvPr/>
          </p:nvSpPr>
          <p:spPr bwMode="auto">
            <a:xfrm>
              <a:off x="3662" y="1584"/>
              <a:ext cx="1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0" name="Rectangle 714"/>
            <p:cNvSpPr>
              <a:spLocks noChangeArrowheads="1"/>
            </p:cNvSpPr>
            <p:nvPr/>
          </p:nvSpPr>
          <p:spPr bwMode="auto">
            <a:xfrm>
              <a:off x="3663" y="1584"/>
              <a:ext cx="1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1" name="Rectangle 715"/>
            <p:cNvSpPr>
              <a:spLocks noChangeArrowheads="1"/>
            </p:cNvSpPr>
            <p:nvPr/>
          </p:nvSpPr>
          <p:spPr bwMode="auto">
            <a:xfrm>
              <a:off x="3664" y="1584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2" name="Rectangle 716"/>
            <p:cNvSpPr>
              <a:spLocks noChangeArrowheads="1"/>
            </p:cNvSpPr>
            <p:nvPr/>
          </p:nvSpPr>
          <p:spPr bwMode="auto">
            <a:xfrm>
              <a:off x="3664" y="1584"/>
              <a:ext cx="1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3" name="Rectangle 717"/>
            <p:cNvSpPr>
              <a:spLocks noChangeArrowheads="1"/>
            </p:cNvSpPr>
            <p:nvPr/>
          </p:nvSpPr>
          <p:spPr bwMode="auto">
            <a:xfrm>
              <a:off x="3665" y="1584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4" name="Rectangle 718"/>
            <p:cNvSpPr>
              <a:spLocks noChangeArrowheads="1"/>
            </p:cNvSpPr>
            <p:nvPr/>
          </p:nvSpPr>
          <p:spPr bwMode="auto">
            <a:xfrm>
              <a:off x="3666" y="1584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5" name="Rectangle 719"/>
            <p:cNvSpPr>
              <a:spLocks noChangeArrowheads="1"/>
            </p:cNvSpPr>
            <p:nvPr/>
          </p:nvSpPr>
          <p:spPr bwMode="auto">
            <a:xfrm>
              <a:off x="3667" y="1584"/>
              <a:ext cx="1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6" name="Rectangle 720"/>
            <p:cNvSpPr>
              <a:spLocks noChangeArrowheads="1"/>
            </p:cNvSpPr>
            <p:nvPr/>
          </p:nvSpPr>
          <p:spPr bwMode="auto">
            <a:xfrm>
              <a:off x="3667" y="1584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7" name="Rectangle 721"/>
            <p:cNvSpPr>
              <a:spLocks noChangeArrowheads="1"/>
            </p:cNvSpPr>
            <p:nvPr/>
          </p:nvSpPr>
          <p:spPr bwMode="auto">
            <a:xfrm>
              <a:off x="3668" y="1584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8" name="Rectangle 722"/>
            <p:cNvSpPr>
              <a:spLocks noChangeArrowheads="1"/>
            </p:cNvSpPr>
            <p:nvPr/>
          </p:nvSpPr>
          <p:spPr bwMode="auto">
            <a:xfrm>
              <a:off x="3669" y="1584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39" name="Rectangle 723"/>
            <p:cNvSpPr>
              <a:spLocks noChangeArrowheads="1"/>
            </p:cNvSpPr>
            <p:nvPr/>
          </p:nvSpPr>
          <p:spPr bwMode="auto">
            <a:xfrm>
              <a:off x="3669" y="1584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0" name="Rectangle 724"/>
            <p:cNvSpPr>
              <a:spLocks noChangeArrowheads="1"/>
            </p:cNvSpPr>
            <p:nvPr/>
          </p:nvSpPr>
          <p:spPr bwMode="auto">
            <a:xfrm>
              <a:off x="3670" y="1584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1" name="Rectangle 725"/>
            <p:cNvSpPr>
              <a:spLocks noChangeArrowheads="1"/>
            </p:cNvSpPr>
            <p:nvPr/>
          </p:nvSpPr>
          <p:spPr bwMode="auto">
            <a:xfrm>
              <a:off x="3671" y="1584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2" name="Rectangle 726"/>
            <p:cNvSpPr>
              <a:spLocks noChangeArrowheads="1"/>
            </p:cNvSpPr>
            <p:nvPr/>
          </p:nvSpPr>
          <p:spPr bwMode="auto">
            <a:xfrm>
              <a:off x="3672" y="1584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3" name="Rectangle 727"/>
            <p:cNvSpPr>
              <a:spLocks noChangeArrowheads="1"/>
            </p:cNvSpPr>
            <p:nvPr/>
          </p:nvSpPr>
          <p:spPr bwMode="auto">
            <a:xfrm>
              <a:off x="3672" y="1584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4" name="Rectangle 728"/>
            <p:cNvSpPr>
              <a:spLocks noChangeArrowheads="1"/>
            </p:cNvSpPr>
            <p:nvPr/>
          </p:nvSpPr>
          <p:spPr bwMode="auto">
            <a:xfrm>
              <a:off x="3673" y="1584"/>
              <a:ext cx="1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5" name="Rectangle 729"/>
            <p:cNvSpPr>
              <a:spLocks noChangeArrowheads="1"/>
            </p:cNvSpPr>
            <p:nvPr/>
          </p:nvSpPr>
          <p:spPr bwMode="auto">
            <a:xfrm>
              <a:off x="3674" y="1584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6" name="Rectangle 730"/>
            <p:cNvSpPr>
              <a:spLocks noChangeArrowheads="1"/>
            </p:cNvSpPr>
            <p:nvPr/>
          </p:nvSpPr>
          <p:spPr bwMode="auto">
            <a:xfrm>
              <a:off x="3674" y="1584"/>
              <a:ext cx="2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7" name="Rectangle 731"/>
            <p:cNvSpPr>
              <a:spLocks noChangeArrowheads="1"/>
            </p:cNvSpPr>
            <p:nvPr/>
          </p:nvSpPr>
          <p:spPr bwMode="auto">
            <a:xfrm>
              <a:off x="3676" y="1584"/>
              <a:ext cx="1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8" name="Rectangle 732"/>
            <p:cNvSpPr>
              <a:spLocks noChangeArrowheads="1"/>
            </p:cNvSpPr>
            <p:nvPr/>
          </p:nvSpPr>
          <p:spPr bwMode="auto">
            <a:xfrm>
              <a:off x="3676" y="1584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49" name="Rectangle 733"/>
            <p:cNvSpPr>
              <a:spLocks noChangeArrowheads="1"/>
            </p:cNvSpPr>
            <p:nvPr/>
          </p:nvSpPr>
          <p:spPr bwMode="auto">
            <a:xfrm>
              <a:off x="3677" y="1584"/>
              <a:ext cx="1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0" name="Rectangle 734"/>
            <p:cNvSpPr>
              <a:spLocks noChangeArrowheads="1"/>
            </p:cNvSpPr>
            <p:nvPr/>
          </p:nvSpPr>
          <p:spPr bwMode="auto">
            <a:xfrm>
              <a:off x="3678" y="1584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1" name="Rectangle 735"/>
            <p:cNvSpPr>
              <a:spLocks noChangeArrowheads="1"/>
            </p:cNvSpPr>
            <p:nvPr/>
          </p:nvSpPr>
          <p:spPr bwMode="auto">
            <a:xfrm>
              <a:off x="3679" y="1584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2" name="Rectangle 736"/>
            <p:cNvSpPr>
              <a:spLocks noChangeArrowheads="1"/>
            </p:cNvSpPr>
            <p:nvPr/>
          </p:nvSpPr>
          <p:spPr bwMode="auto">
            <a:xfrm>
              <a:off x="3679" y="1584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3" name="Rectangle 737"/>
            <p:cNvSpPr>
              <a:spLocks noChangeArrowheads="1"/>
            </p:cNvSpPr>
            <p:nvPr/>
          </p:nvSpPr>
          <p:spPr bwMode="auto">
            <a:xfrm>
              <a:off x="3680" y="1584"/>
              <a:ext cx="1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4" name="Rectangle 738"/>
            <p:cNvSpPr>
              <a:spLocks noChangeArrowheads="1"/>
            </p:cNvSpPr>
            <p:nvPr/>
          </p:nvSpPr>
          <p:spPr bwMode="auto">
            <a:xfrm>
              <a:off x="3681" y="1584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5" name="Rectangle 739"/>
            <p:cNvSpPr>
              <a:spLocks noChangeArrowheads="1"/>
            </p:cNvSpPr>
            <p:nvPr/>
          </p:nvSpPr>
          <p:spPr bwMode="auto">
            <a:xfrm>
              <a:off x="3681" y="1584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6" name="Rectangle 740"/>
            <p:cNvSpPr>
              <a:spLocks noChangeArrowheads="1"/>
            </p:cNvSpPr>
            <p:nvPr/>
          </p:nvSpPr>
          <p:spPr bwMode="auto">
            <a:xfrm>
              <a:off x="3682" y="1584"/>
              <a:ext cx="1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7" name="Rectangle 741"/>
            <p:cNvSpPr>
              <a:spLocks noChangeArrowheads="1"/>
            </p:cNvSpPr>
            <p:nvPr/>
          </p:nvSpPr>
          <p:spPr bwMode="auto">
            <a:xfrm>
              <a:off x="3683" y="1584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8" name="Rectangle 742"/>
            <p:cNvSpPr>
              <a:spLocks noChangeArrowheads="1"/>
            </p:cNvSpPr>
            <p:nvPr/>
          </p:nvSpPr>
          <p:spPr bwMode="auto">
            <a:xfrm>
              <a:off x="3684" y="1584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59" name="Rectangle 743"/>
            <p:cNvSpPr>
              <a:spLocks noChangeArrowheads="1"/>
            </p:cNvSpPr>
            <p:nvPr/>
          </p:nvSpPr>
          <p:spPr bwMode="auto">
            <a:xfrm>
              <a:off x="3684" y="1584"/>
              <a:ext cx="2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0" name="Rectangle 744"/>
            <p:cNvSpPr>
              <a:spLocks noChangeArrowheads="1"/>
            </p:cNvSpPr>
            <p:nvPr/>
          </p:nvSpPr>
          <p:spPr bwMode="auto">
            <a:xfrm>
              <a:off x="3686" y="1584"/>
              <a:ext cx="1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1" name="Rectangle 745"/>
            <p:cNvSpPr>
              <a:spLocks noChangeArrowheads="1"/>
            </p:cNvSpPr>
            <p:nvPr/>
          </p:nvSpPr>
          <p:spPr bwMode="auto">
            <a:xfrm>
              <a:off x="3686" y="1584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2" name="Rectangle 746"/>
            <p:cNvSpPr>
              <a:spLocks noChangeArrowheads="1"/>
            </p:cNvSpPr>
            <p:nvPr/>
          </p:nvSpPr>
          <p:spPr bwMode="auto">
            <a:xfrm>
              <a:off x="3687" y="1584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3" name="Rectangle 747"/>
            <p:cNvSpPr>
              <a:spLocks noChangeArrowheads="1"/>
            </p:cNvSpPr>
            <p:nvPr/>
          </p:nvSpPr>
          <p:spPr bwMode="auto">
            <a:xfrm>
              <a:off x="3688" y="1584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4" name="Rectangle 748"/>
            <p:cNvSpPr>
              <a:spLocks noChangeArrowheads="1"/>
            </p:cNvSpPr>
            <p:nvPr/>
          </p:nvSpPr>
          <p:spPr bwMode="auto">
            <a:xfrm>
              <a:off x="3688" y="1584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5" name="Rectangle 749"/>
            <p:cNvSpPr>
              <a:spLocks noChangeArrowheads="1"/>
            </p:cNvSpPr>
            <p:nvPr/>
          </p:nvSpPr>
          <p:spPr bwMode="auto">
            <a:xfrm>
              <a:off x="3689" y="1584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6" name="Rectangle 750"/>
            <p:cNvSpPr>
              <a:spLocks noChangeArrowheads="1"/>
            </p:cNvSpPr>
            <p:nvPr/>
          </p:nvSpPr>
          <p:spPr bwMode="auto">
            <a:xfrm>
              <a:off x="3623" y="1584"/>
              <a:ext cx="67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7" name="Rectangle 751"/>
            <p:cNvSpPr>
              <a:spLocks noChangeArrowheads="1"/>
            </p:cNvSpPr>
            <p:nvPr/>
          </p:nvSpPr>
          <p:spPr bwMode="auto">
            <a:xfrm>
              <a:off x="3493" y="1584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8" name="Rectangle 752"/>
            <p:cNvSpPr>
              <a:spLocks noChangeArrowheads="1"/>
            </p:cNvSpPr>
            <p:nvPr/>
          </p:nvSpPr>
          <p:spPr bwMode="auto">
            <a:xfrm>
              <a:off x="3493" y="1584"/>
              <a:ext cx="2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69" name="Rectangle 753"/>
            <p:cNvSpPr>
              <a:spLocks noChangeArrowheads="1"/>
            </p:cNvSpPr>
            <p:nvPr/>
          </p:nvSpPr>
          <p:spPr bwMode="auto">
            <a:xfrm>
              <a:off x="3495" y="1584"/>
              <a:ext cx="3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0" name="Rectangle 754"/>
            <p:cNvSpPr>
              <a:spLocks noChangeArrowheads="1"/>
            </p:cNvSpPr>
            <p:nvPr/>
          </p:nvSpPr>
          <p:spPr bwMode="auto">
            <a:xfrm>
              <a:off x="3498" y="1584"/>
              <a:ext cx="2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1" name="Rectangle 755"/>
            <p:cNvSpPr>
              <a:spLocks noChangeArrowheads="1"/>
            </p:cNvSpPr>
            <p:nvPr/>
          </p:nvSpPr>
          <p:spPr bwMode="auto">
            <a:xfrm>
              <a:off x="3500" y="1584"/>
              <a:ext cx="3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2" name="Rectangle 756"/>
            <p:cNvSpPr>
              <a:spLocks noChangeArrowheads="1"/>
            </p:cNvSpPr>
            <p:nvPr/>
          </p:nvSpPr>
          <p:spPr bwMode="auto">
            <a:xfrm>
              <a:off x="3503" y="1584"/>
              <a:ext cx="4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3" name="Rectangle 757"/>
            <p:cNvSpPr>
              <a:spLocks noChangeArrowheads="1"/>
            </p:cNvSpPr>
            <p:nvPr/>
          </p:nvSpPr>
          <p:spPr bwMode="auto">
            <a:xfrm>
              <a:off x="3507" y="1584"/>
              <a:ext cx="3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4" name="Rectangle 758"/>
            <p:cNvSpPr>
              <a:spLocks noChangeArrowheads="1"/>
            </p:cNvSpPr>
            <p:nvPr/>
          </p:nvSpPr>
          <p:spPr bwMode="auto">
            <a:xfrm>
              <a:off x="3510" y="1584"/>
              <a:ext cx="3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5" name="Rectangle 759"/>
            <p:cNvSpPr>
              <a:spLocks noChangeArrowheads="1"/>
            </p:cNvSpPr>
            <p:nvPr/>
          </p:nvSpPr>
          <p:spPr bwMode="auto">
            <a:xfrm>
              <a:off x="3513" y="1584"/>
              <a:ext cx="2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6" name="Rectangle 760"/>
            <p:cNvSpPr>
              <a:spLocks noChangeArrowheads="1"/>
            </p:cNvSpPr>
            <p:nvPr/>
          </p:nvSpPr>
          <p:spPr bwMode="auto">
            <a:xfrm>
              <a:off x="3515" y="1584"/>
              <a:ext cx="3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7" name="Rectangle 761"/>
            <p:cNvSpPr>
              <a:spLocks noChangeArrowheads="1"/>
            </p:cNvSpPr>
            <p:nvPr/>
          </p:nvSpPr>
          <p:spPr bwMode="auto">
            <a:xfrm>
              <a:off x="3518" y="1584"/>
              <a:ext cx="4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8" name="Rectangle 762"/>
            <p:cNvSpPr>
              <a:spLocks noChangeArrowheads="1"/>
            </p:cNvSpPr>
            <p:nvPr/>
          </p:nvSpPr>
          <p:spPr bwMode="auto">
            <a:xfrm>
              <a:off x="3522" y="1584"/>
              <a:ext cx="3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79" name="Rectangle 763"/>
            <p:cNvSpPr>
              <a:spLocks noChangeArrowheads="1"/>
            </p:cNvSpPr>
            <p:nvPr/>
          </p:nvSpPr>
          <p:spPr bwMode="auto">
            <a:xfrm>
              <a:off x="3525" y="1584"/>
              <a:ext cx="2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0" name="Rectangle 764"/>
            <p:cNvSpPr>
              <a:spLocks noChangeArrowheads="1"/>
            </p:cNvSpPr>
            <p:nvPr/>
          </p:nvSpPr>
          <p:spPr bwMode="auto">
            <a:xfrm>
              <a:off x="3527" y="1584"/>
              <a:ext cx="3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1" name="Rectangle 765"/>
            <p:cNvSpPr>
              <a:spLocks noChangeArrowheads="1"/>
            </p:cNvSpPr>
            <p:nvPr/>
          </p:nvSpPr>
          <p:spPr bwMode="auto">
            <a:xfrm>
              <a:off x="3530" y="1584"/>
              <a:ext cx="3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2" name="Rectangle 766"/>
            <p:cNvSpPr>
              <a:spLocks noChangeArrowheads="1"/>
            </p:cNvSpPr>
            <p:nvPr/>
          </p:nvSpPr>
          <p:spPr bwMode="auto">
            <a:xfrm>
              <a:off x="3533" y="1584"/>
              <a:ext cx="2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3" name="Rectangle 767"/>
            <p:cNvSpPr>
              <a:spLocks noChangeArrowheads="1"/>
            </p:cNvSpPr>
            <p:nvPr/>
          </p:nvSpPr>
          <p:spPr bwMode="auto">
            <a:xfrm>
              <a:off x="3535" y="1584"/>
              <a:ext cx="3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4" name="Rectangle 768"/>
            <p:cNvSpPr>
              <a:spLocks noChangeArrowheads="1"/>
            </p:cNvSpPr>
            <p:nvPr/>
          </p:nvSpPr>
          <p:spPr bwMode="auto">
            <a:xfrm>
              <a:off x="3538" y="1584"/>
              <a:ext cx="3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5" name="Rectangle 769"/>
            <p:cNvSpPr>
              <a:spLocks noChangeArrowheads="1"/>
            </p:cNvSpPr>
            <p:nvPr/>
          </p:nvSpPr>
          <p:spPr bwMode="auto">
            <a:xfrm>
              <a:off x="3541" y="1584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6" name="Rectangle 770"/>
            <p:cNvSpPr>
              <a:spLocks noChangeArrowheads="1"/>
            </p:cNvSpPr>
            <p:nvPr/>
          </p:nvSpPr>
          <p:spPr bwMode="auto">
            <a:xfrm>
              <a:off x="3544" y="1584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7" name="Rectangle 771"/>
            <p:cNvSpPr>
              <a:spLocks noChangeArrowheads="1"/>
            </p:cNvSpPr>
            <p:nvPr/>
          </p:nvSpPr>
          <p:spPr bwMode="auto">
            <a:xfrm>
              <a:off x="3547" y="1584"/>
              <a:ext cx="4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8" name="Rectangle 772"/>
            <p:cNvSpPr>
              <a:spLocks noChangeArrowheads="1"/>
            </p:cNvSpPr>
            <p:nvPr/>
          </p:nvSpPr>
          <p:spPr bwMode="auto">
            <a:xfrm>
              <a:off x="3551" y="1584"/>
              <a:ext cx="2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89" name="Rectangle 773"/>
            <p:cNvSpPr>
              <a:spLocks noChangeArrowheads="1"/>
            </p:cNvSpPr>
            <p:nvPr/>
          </p:nvSpPr>
          <p:spPr bwMode="auto">
            <a:xfrm>
              <a:off x="3553" y="1584"/>
              <a:ext cx="3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0" name="Rectangle 774"/>
            <p:cNvSpPr>
              <a:spLocks noChangeArrowheads="1"/>
            </p:cNvSpPr>
            <p:nvPr/>
          </p:nvSpPr>
          <p:spPr bwMode="auto">
            <a:xfrm>
              <a:off x="3556" y="1584"/>
              <a:ext cx="3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1" name="Rectangle 775"/>
            <p:cNvSpPr>
              <a:spLocks noChangeArrowheads="1"/>
            </p:cNvSpPr>
            <p:nvPr/>
          </p:nvSpPr>
          <p:spPr bwMode="auto">
            <a:xfrm>
              <a:off x="3559" y="1584"/>
              <a:ext cx="2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2" name="Rectangle 776"/>
            <p:cNvSpPr>
              <a:spLocks noChangeArrowheads="1"/>
            </p:cNvSpPr>
            <p:nvPr/>
          </p:nvSpPr>
          <p:spPr bwMode="auto">
            <a:xfrm>
              <a:off x="3561" y="1584"/>
              <a:ext cx="3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3" name="Rectangle 777"/>
            <p:cNvSpPr>
              <a:spLocks noChangeArrowheads="1"/>
            </p:cNvSpPr>
            <p:nvPr/>
          </p:nvSpPr>
          <p:spPr bwMode="auto">
            <a:xfrm>
              <a:off x="3564" y="1584"/>
              <a:ext cx="3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4" name="Rectangle 778"/>
            <p:cNvSpPr>
              <a:spLocks noChangeArrowheads="1"/>
            </p:cNvSpPr>
            <p:nvPr/>
          </p:nvSpPr>
          <p:spPr bwMode="auto">
            <a:xfrm>
              <a:off x="3567" y="1584"/>
              <a:ext cx="3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5" name="Rectangle 779"/>
            <p:cNvSpPr>
              <a:spLocks noChangeArrowheads="1"/>
            </p:cNvSpPr>
            <p:nvPr/>
          </p:nvSpPr>
          <p:spPr bwMode="auto">
            <a:xfrm>
              <a:off x="3570" y="1584"/>
              <a:ext cx="3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6" name="Rectangle 780"/>
            <p:cNvSpPr>
              <a:spLocks noChangeArrowheads="1"/>
            </p:cNvSpPr>
            <p:nvPr/>
          </p:nvSpPr>
          <p:spPr bwMode="auto">
            <a:xfrm>
              <a:off x="3573" y="1584"/>
              <a:ext cx="3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7" name="Rectangle 781"/>
            <p:cNvSpPr>
              <a:spLocks noChangeArrowheads="1"/>
            </p:cNvSpPr>
            <p:nvPr/>
          </p:nvSpPr>
          <p:spPr bwMode="auto">
            <a:xfrm>
              <a:off x="3576" y="1584"/>
              <a:ext cx="3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8" name="Rectangle 782"/>
            <p:cNvSpPr>
              <a:spLocks noChangeArrowheads="1"/>
            </p:cNvSpPr>
            <p:nvPr/>
          </p:nvSpPr>
          <p:spPr bwMode="auto">
            <a:xfrm>
              <a:off x="3579" y="1584"/>
              <a:ext cx="3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799" name="Rectangle 783"/>
            <p:cNvSpPr>
              <a:spLocks noChangeArrowheads="1"/>
            </p:cNvSpPr>
            <p:nvPr/>
          </p:nvSpPr>
          <p:spPr bwMode="auto">
            <a:xfrm>
              <a:off x="3582" y="1584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0" name="Rectangle 784"/>
            <p:cNvSpPr>
              <a:spLocks noChangeArrowheads="1"/>
            </p:cNvSpPr>
            <p:nvPr/>
          </p:nvSpPr>
          <p:spPr bwMode="auto">
            <a:xfrm>
              <a:off x="3585" y="1584"/>
              <a:ext cx="3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1" name="Rectangle 785"/>
            <p:cNvSpPr>
              <a:spLocks noChangeArrowheads="1"/>
            </p:cNvSpPr>
            <p:nvPr/>
          </p:nvSpPr>
          <p:spPr bwMode="auto">
            <a:xfrm>
              <a:off x="3588" y="1584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2" name="Rectangle 786"/>
            <p:cNvSpPr>
              <a:spLocks noChangeArrowheads="1"/>
            </p:cNvSpPr>
            <p:nvPr/>
          </p:nvSpPr>
          <p:spPr bwMode="auto">
            <a:xfrm>
              <a:off x="3591" y="1584"/>
              <a:ext cx="3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3" name="Rectangle 787"/>
            <p:cNvSpPr>
              <a:spLocks noChangeArrowheads="1"/>
            </p:cNvSpPr>
            <p:nvPr/>
          </p:nvSpPr>
          <p:spPr bwMode="auto">
            <a:xfrm>
              <a:off x="3594" y="1584"/>
              <a:ext cx="3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4" name="Rectangle 788"/>
            <p:cNvSpPr>
              <a:spLocks noChangeArrowheads="1"/>
            </p:cNvSpPr>
            <p:nvPr/>
          </p:nvSpPr>
          <p:spPr bwMode="auto">
            <a:xfrm>
              <a:off x="3597" y="1584"/>
              <a:ext cx="2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5" name="Rectangle 789"/>
            <p:cNvSpPr>
              <a:spLocks noChangeArrowheads="1"/>
            </p:cNvSpPr>
            <p:nvPr/>
          </p:nvSpPr>
          <p:spPr bwMode="auto">
            <a:xfrm>
              <a:off x="3599" y="1584"/>
              <a:ext cx="3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6" name="Rectangle 790"/>
            <p:cNvSpPr>
              <a:spLocks noChangeArrowheads="1"/>
            </p:cNvSpPr>
            <p:nvPr/>
          </p:nvSpPr>
          <p:spPr bwMode="auto">
            <a:xfrm>
              <a:off x="3602" y="1584"/>
              <a:ext cx="3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7" name="Rectangle 791"/>
            <p:cNvSpPr>
              <a:spLocks noChangeArrowheads="1"/>
            </p:cNvSpPr>
            <p:nvPr/>
          </p:nvSpPr>
          <p:spPr bwMode="auto">
            <a:xfrm>
              <a:off x="3605" y="1584"/>
              <a:ext cx="2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8" name="Rectangle 792"/>
            <p:cNvSpPr>
              <a:spLocks noChangeArrowheads="1"/>
            </p:cNvSpPr>
            <p:nvPr/>
          </p:nvSpPr>
          <p:spPr bwMode="auto">
            <a:xfrm>
              <a:off x="3607" y="1584"/>
              <a:ext cx="4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09" name="Rectangle 793"/>
            <p:cNvSpPr>
              <a:spLocks noChangeArrowheads="1"/>
            </p:cNvSpPr>
            <p:nvPr/>
          </p:nvSpPr>
          <p:spPr bwMode="auto">
            <a:xfrm>
              <a:off x="3611" y="1584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0" name="Rectangle 794"/>
            <p:cNvSpPr>
              <a:spLocks noChangeArrowheads="1"/>
            </p:cNvSpPr>
            <p:nvPr/>
          </p:nvSpPr>
          <p:spPr bwMode="auto">
            <a:xfrm>
              <a:off x="3614" y="1584"/>
              <a:ext cx="3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1" name="Rectangle 795"/>
            <p:cNvSpPr>
              <a:spLocks noChangeArrowheads="1"/>
            </p:cNvSpPr>
            <p:nvPr/>
          </p:nvSpPr>
          <p:spPr bwMode="auto">
            <a:xfrm>
              <a:off x="3617" y="1584"/>
              <a:ext cx="2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2" name="Rectangle 796"/>
            <p:cNvSpPr>
              <a:spLocks noChangeArrowheads="1"/>
            </p:cNvSpPr>
            <p:nvPr/>
          </p:nvSpPr>
          <p:spPr bwMode="auto">
            <a:xfrm>
              <a:off x="3619" y="1584"/>
              <a:ext cx="3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3" name="Rectangle 797"/>
            <p:cNvSpPr>
              <a:spLocks noChangeArrowheads="1"/>
            </p:cNvSpPr>
            <p:nvPr/>
          </p:nvSpPr>
          <p:spPr bwMode="auto">
            <a:xfrm>
              <a:off x="3622" y="1584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4" name="Rectangle 798"/>
            <p:cNvSpPr>
              <a:spLocks noChangeArrowheads="1"/>
            </p:cNvSpPr>
            <p:nvPr/>
          </p:nvSpPr>
          <p:spPr bwMode="auto">
            <a:xfrm>
              <a:off x="3493" y="1584"/>
              <a:ext cx="130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5" name="Rectangle 799"/>
            <p:cNvSpPr>
              <a:spLocks noChangeArrowheads="1"/>
            </p:cNvSpPr>
            <p:nvPr/>
          </p:nvSpPr>
          <p:spPr bwMode="auto">
            <a:xfrm>
              <a:off x="3459" y="1599"/>
              <a:ext cx="1" cy="28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6" name="Rectangle 800"/>
            <p:cNvSpPr>
              <a:spLocks noChangeArrowheads="1"/>
            </p:cNvSpPr>
            <p:nvPr/>
          </p:nvSpPr>
          <p:spPr bwMode="auto">
            <a:xfrm>
              <a:off x="3460" y="1599"/>
              <a:ext cx="1" cy="284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7" name="Rectangle 801"/>
            <p:cNvSpPr>
              <a:spLocks noChangeArrowheads="1"/>
            </p:cNvSpPr>
            <p:nvPr/>
          </p:nvSpPr>
          <p:spPr bwMode="auto">
            <a:xfrm>
              <a:off x="3460" y="1599"/>
              <a:ext cx="1" cy="284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8" name="Rectangle 802"/>
            <p:cNvSpPr>
              <a:spLocks noChangeArrowheads="1"/>
            </p:cNvSpPr>
            <p:nvPr/>
          </p:nvSpPr>
          <p:spPr bwMode="auto">
            <a:xfrm>
              <a:off x="3461" y="1599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19" name="Rectangle 803"/>
            <p:cNvSpPr>
              <a:spLocks noChangeArrowheads="1"/>
            </p:cNvSpPr>
            <p:nvPr/>
          </p:nvSpPr>
          <p:spPr bwMode="auto">
            <a:xfrm>
              <a:off x="3462" y="1599"/>
              <a:ext cx="1" cy="284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20" name="Rectangle 804"/>
            <p:cNvSpPr>
              <a:spLocks noChangeArrowheads="1"/>
            </p:cNvSpPr>
            <p:nvPr/>
          </p:nvSpPr>
          <p:spPr bwMode="auto">
            <a:xfrm>
              <a:off x="3462" y="1599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21" name="Rectangle 805"/>
            <p:cNvSpPr>
              <a:spLocks noChangeArrowheads="1"/>
            </p:cNvSpPr>
            <p:nvPr/>
          </p:nvSpPr>
          <p:spPr bwMode="auto">
            <a:xfrm>
              <a:off x="3463" y="1599"/>
              <a:ext cx="1" cy="284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22" name="Rectangle 806"/>
            <p:cNvSpPr>
              <a:spLocks noChangeArrowheads="1"/>
            </p:cNvSpPr>
            <p:nvPr/>
          </p:nvSpPr>
          <p:spPr bwMode="auto">
            <a:xfrm>
              <a:off x="3464" y="1599"/>
              <a:ext cx="1" cy="284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823" name="Rectangle 807"/>
            <p:cNvSpPr>
              <a:spLocks noChangeArrowheads="1"/>
            </p:cNvSpPr>
            <p:nvPr/>
          </p:nvSpPr>
          <p:spPr bwMode="auto">
            <a:xfrm>
              <a:off x="3464" y="1599"/>
              <a:ext cx="1" cy="284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896" name="Group 808"/>
          <p:cNvGrpSpPr>
            <a:grpSpLocks/>
          </p:cNvGrpSpPr>
          <p:nvPr/>
        </p:nvGrpSpPr>
        <p:grpSpPr bwMode="auto">
          <a:xfrm>
            <a:off x="5491163" y="2484438"/>
            <a:ext cx="946150" cy="1257300"/>
            <a:chOff x="3459" y="1565"/>
            <a:chExt cx="596" cy="792"/>
          </a:xfrm>
        </p:grpSpPr>
        <p:sp>
          <p:nvSpPr>
            <p:cNvPr id="43424" name="Rectangle 809"/>
            <p:cNvSpPr>
              <a:spLocks noChangeArrowheads="1"/>
            </p:cNvSpPr>
            <p:nvPr/>
          </p:nvSpPr>
          <p:spPr bwMode="auto">
            <a:xfrm>
              <a:off x="3465" y="1599"/>
              <a:ext cx="1" cy="284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25" name="Rectangle 810"/>
            <p:cNvSpPr>
              <a:spLocks noChangeArrowheads="1"/>
            </p:cNvSpPr>
            <p:nvPr/>
          </p:nvSpPr>
          <p:spPr bwMode="auto">
            <a:xfrm>
              <a:off x="3465" y="1599"/>
              <a:ext cx="1" cy="284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26" name="Rectangle 811"/>
            <p:cNvSpPr>
              <a:spLocks noChangeArrowheads="1"/>
            </p:cNvSpPr>
            <p:nvPr/>
          </p:nvSpPr>
          <p:spPr bwMode="auto">
            <a:xfrm>
              <a:off x="3466" y="1599"/>
              <a:ext cx="1" cy="284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27" name="Rectangle 812"/>
            <p:cNvSpPr>
              <a:spLocks noChangeArrowheads="1"/>
            </p:cNvSpPr>
            <p:nvPr/>
          </p:nvSpPr>
          <p:spPr bwMode="auto">
            <a:xfrm>
              <a:off x="3467" y="1599"/>
              <a:ext cx="1" cy="284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28" name="Rectangle 813"/>
            <p:cNvSpPr>
              <a:spLocks noChangeArrowheads="1"/>
            </p:cNvSpPr>
            <p:nvPr/>
          </p:nvSpPr>
          <p:spPr bwMode="auto">
            <a:xfrm>
              <a:off x="3467" y="1599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29" name="Rectangle 814"/>
            <p:cNvSpPr>
              <a:spLocks noChangeArrowheads="1"/>
            </p:cNvSpPr>
            <p:nvPr/>
          </p:nvSpPr>
          <p:spPr bwMode="auto">
            <a:xfrm>
              <a:off x="3468" y="1599"/>
              <a:ext cx="1" cy="284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0" name="Rectangle 815"/>
            <p:cNvSpPr>
              <a:spLocks noChangeArrowheads="1"/>
            </p:cNvSpPr>
            <p:nvPr/>
          </p:nvSpPr>
          <p:spPr bwMode="auto">
            <a:xfrm>
              <a:off x="3469" y="1599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1" name="Rectangle 816"/>
            <p:cNvSpPr>
              <a:spLocks noChangeArrowheads="1"/>
            </p:cNvSpPr>
            <p:nvPr/>
          </p:nvSpPr>
          <p:spPr bwMode="auto">
            <a:xfrm>
              <a:off x="3469" y="1599"/>
              <a:ext cx="1" cy="284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2" name="Rectangle 817"/>
            <p:cNvSpPr>
              <a:spLocks noChangeArrowheads="1"/>
            </p:cNvSpPr>
            <p:nvPr/>
          </p:nvSpPr>
          <p:spPr bwMode="auto">
            <a:xfrm>
              <a:off x="3470" y="1599"/>
              <a:ext cx="1" cy="284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3" name="Rectangle 818"/>
            <p:cNvSpPr>
              <a:spLocks noChangeArrowheads="1"/>
            </p:cNvSpPr>
            <p:nvPr/>
          </p:nvSpPr>
          <p:spPr bwMode="auto">
            <a:xfrm>
              <a:off x="3470" y="1599"/>
              <a:ext cx="1" cy="284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4" name="Rectangle 819"/>
            <p:cNvSpPr>
              <a:spLocks noChangeArrowheads="1"/>
            </p:cNvSpPr>
            <p:nvPr/>
          </p:nvSpPr>
          <p:spPr bwMode="auto">
            <a:xfrm>
              <a:off x="3471" y="1599"/>
              <a:ext cx="1" cy="284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5" name="Rectangle 820"/>
            <p:cNvSpPr>
              <a:spLocks noChangeArrowheads="1"/>
            </p:cNvSpPr>
            <p:nvPr/>
          </p:nvSpPr>
          <p:spPr bwMode="auto">
            <a:xfrm>
              <a:off x="3472" y="1599"/>
              <a:ext cx="1" cy="284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6" name="Rectangle 821"/>
            <p:cNvSpPr>
              <a:spLocks noChangeArrowheads="1"/>
            </p:cNvSpPr>
            <p:nvPr/>
          </p:nvSpPr>
          <p:spPr bwMode="auto">
            <a:xfrm>
              <a:off x="3472" y="1599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7" name="Rectangle 822"/>
            <p:cNvSpPr>
              <a:spLocks noChangeArrowheads="1"/>
            </p:cNvSpPr>
            <p:nvPr/>
          </p:nvSpPr>
          <p:spPr bwMode="auto">
            <a:xfrm>
              <a:off x="3473" y="1599"/>
              <a:ext cx="1" cy="284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8" name="Rectangle 823"/>
            <p:cNvSpPr>
              <a:spLocks noChangeArrowheads="1"/>
            </p:cNvSpPr>
            <p:nvPr/>
          </p:nvSpPr>
          <p:spPr bwMode="auto">
            <a:xfrm>
              <a:off x="3474" y="1599"/>
              <a:ext cx="1" cy="284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39" name="Rectangle 824"/>
            <p:cNvSpPr>
              <a:spLocks noChangeArrowheads="1"/>
            </p:cNvSpPr>
            <p:nvPr/>
          </p:nvSpPr>
          <p:spPr bwMode="auto">
            <a:xfrm>
              <a:off x="3474" y="1599"/>
              <a:ext cx="1" cy="284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0" name="Rectangle 825"/>
            <p:cNvSpPr>
              <a:spLocks noChangeArrowheads="1"/>
            </p:cNvSpPr>
            <p:nvPr/>
          </p:nvSpPr>
          <p:spPr bwMode="auto">
            <a:xfrm>
              <a:off x="3475" y="1599"/>
              <a:ext cx="1" cy="284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1" name="Rectangle 826"/>
            <p:cNvSpPr>
              <a:spLocks noChangeArrowheads="1"/>
            </p:cNvSpPr>
            <p:nvPr/>
          </p:nvSpPr>
          <p:spPr bwMode="auto">
            <a:xfrm>
              <a:off x="3476" y="1599"/>
              <a:ext cx="1" cy="284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2" name="Rectangle 827"/>
            <p:cNvSpPr>
              <a:spLocks noChangeArrowheads="1"/>
            </p:cNvSpPr>
            <p:nvPr/>
          </p:nvSpPr>
          <p:spPr bwMode="auto">
            <a:xfrm>
              <a:off x="3476" y="1599"/>
              <a:ext cx="1" cy="28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3" name="Rectangle 828"/>
            <p:cNvSpPr>
              <a:spLocks noChangeArrowheads="1"/>
            </p:cNvSpPr>
            <p:nvPr/>
          </p:nvSpPr>
          <p:spPr bwMode="auto">
            <a:xfrm>
              <a:off x="3477" y="1599"/>
              <a:ext cx="1" cy="2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4" name="Rectangle 829"/>
            <p:cNvSpPr>
              <a:spLocks noChangeArrowheads="1"/>
            </p:cNvSpPr>
            <p:nvPr/>
          </p:nvSpPr>
          <p:spPr bwMode="auto">
            <a:xfrm>
              <a:off x="3477" y="1599"/>
              <a:ext cx="1" cy="284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5" name="Rectangle 830"/>
            <p:cNvSpPr>
              <a:spLocks noChangeArrowheads="1"/>
            </p:cNvSpPr>
            <p:nvPr/>
          </p:nvSpPr>
          <p:spPr bwMode="auto">
            <a:xfrm>
              <a:off x="3478" y="1599"/>
              <a:ext cx="1" cy="284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6" name="Rectangle 831"/>
            <p:cNvSpPr>
              <a:spLocks noChangeArrowheads="1"/>
            </p:cNvSpPr>
            <p:nvPr/>
          </p:nvSpPr>
          <p:spPr bwMode="auto">
            <a:xfrm>
              <a:off x="3479" y="1599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7" name="Rectangle 832"/>
            <p:cNvSpPr>
              <a:spLocks noChangeArrowheads="1"/>
            </p:cNvSpPr>
            <p:nvPr/>
          </p:nvSpPr>
          <p:spPr bwMode="auto">
            <a:xfrm>
              <a:off x="3479" y="1599"/>
              <a:ext cx="1" cy="28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8" name="Rectangle 833"/>
            <p:cNvSpPr>
              <a:spLocks noChangeArrowheads="1"/>
            </p:cNvSpPr>
            <p:nvPr/>
          </p:nvSpPr>
          <p:spPr bwMode="auto">
            <a:xfrm>
              <a:off x="3480" y="1599"/>
              <a:ext cx="1" cy="28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49" name="Rectangle 834"/>
            <p:cNvSpPr>
              <a:spLocks noChangeArrowheads="1"/>
            </p:cNvSpPr>
            <p:nvPr/>
          </p:nvSpPr>
          <p:spPr bwMode="auto">
            <a:xfrm>
              <a:off x="3481" y="1599"/>
              <a:ext cx="1" cy="28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0" name="Rectangle 835"/>
            <p:cNvSpPr>
              <a:spLocks noChangeArrowheads="1"/>
            </p:cNvSpPr>
            <p:nvPr/>
          </p:nvSpPr>
          <p:spPr bwMode="auto">
            <a:xfrm>
              <a:off x="3481" y="1599"/>
              <a:ext cx="1" cy="284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1" name="Rectangle 836"/>
            <p:cNvSpPr>
              <a:spLocks noChangeArrowheads="1"/>
            </p:cNvSpPr>
            <p:nvPr/>
          </p:nvSpPr>
          <p:spPr bwMode="auto">
            <a:xfrm>
              <a:off x="3482" y="1599"/>
              <a:ext cx="1" cy="284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2" name="Rectangle 837"/>
            <p:cNvSpPr>
              <a:spLocks noChangeArrowheads="1"/>
            </p:cNvSpPr>
            <p:nvPr/>
          </p:nvSpPr>
          <p:spPr bwMode="auto">
            <a:xfrm>
              <a:off x="3482" y="1599"/>
              <a:ext cx="1" cy="284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3" name="Rectangle 838"/>
            <p:cNvSpPr>
              <a:spLocks noChangeArrowheads="1"/>
            </p:cNvSpPr>
            <p:nvPr/>
          </p:nvSpPr>
          <p:spPr bwMode="auto">
            <a:xfrm>
              <a:off x="3483" y="1599"/>
              <a:ext cx="1" cy="28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4" name="Rectangle 839"/>
            <p:cNvSpPr>
              <a:spLocks noChangeArrowheads="1"/>
            </p:cNvSpPr>
            <p:nvPr/>
          </p:nvSpPr>
          <p:spPr bwMode="auto">
            <a:xfrm>
              <a:off x="3484" y="1599"/>
              <a:ext cx="1" cy="284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5" name="Rectangle 840"/>
            <p:cNvSpPr>
              <a:spLocks noChangeArrowheads="1"/>
            </p:cNvSpPr>
            <p:nvPr/>
          </p:nvSpPr>
          <p:spPr bwMode="auto">
            <a:xfrm>
              <a:off x="3484" y="1599"/>
              <a:ext cx="1" cy="284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6" name="Rectangle 841"/>
            <p:cNvSpPr>
              <a:spLocks noChangeArrowheads="1"/>
            </p:cNvSpPr>
            <p:nvPr/>
          </p:nvSpPr>
          <p:spPr bwMode="auto">
            <a:xfrm>
              <a:off x="3485" y="1599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7" name="Rectangle 842"/>
            <p:cNvSpPr>
              <a:spLocks noChangeArrowheads="1"/>
            </p:cNvSpPr>
            <p:nvPr/>
          </p:nvSpPr>
          <p:spPr bwMode="auto">
            <a:xfrm>
              <a:off x="3486" y="1599"/>
              <a:ext cx="1" cy="28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8" name="Rectangle 843"/>
            <p:cNvSpPr>
              <a:spLocks noChangeArrowheads="1"/>
            </p:cNvSpPr>
            <p:nvPr/>
          </p:nvSpPr>
          <p:spPr bwMode="auto">
            <a:xfrm>
              <a:off x="3486" y="1599"/>
              <a:ext cx="1" cy="28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59" name="Rectangle 844"/>
            <p:cNvSpPr>
              <a:spLocks noChangeArrowheads="1"/>
            </p:cNvSpPr>
            <p:nvPr/>
          </p:nvSpPr>
          <p:spPr bwMode="auto">
            <a:xfrm>
              <a:off x="3487" y="1599"/>
              <a:ext cx="1" cy="284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0" name="Rectangle 845"/>
            <p:cNvSpPr>
              <a:spLocks noChangeArrowheads="1"/>
            </p:cNvSpPr>
            <p:nvPr/>
          </p:nvSpPr>
          <p:spPr bwMode="auto">
            <a:xfrm>
              <a:off x="3488" y="1599"/>
              <a:ext cx="1" cy="28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1" name="Rectangle 846"/>
            <p:cNvSpPr>
              <a:spLocks noChangeArrowheads="1"/>
            </p:cNvSpPr>
            <p:nvPr/>
          </p:nvSpPr>
          <p:spPr bwMode="auto">
            <a:xfrm>
              <a:off x="3488" y="1599"/>
              <a:ext cx="1" cy="284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2" name="Rectangle 847"/>
            <p:cNvSpPr>
              <a:spLocks noChangeArrowheads="1"/>
            </p:cNvSpPr>
            <p:nvPr/>
          </p:nvSpPr>
          <p:spPr bwMode="auto">
            <a:xfrm>
              <a:off x="3489" y="1599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3" name="Rectangle 848"/>
            <p:cNvSpPr>
              <a:spLocks noChangeArrowheads="1"/>
            </p:cNvSpPr>
            <p:nvPr/>
          </p:nvSpPr>
          <p:spPr bwMode="auto">
            <a:xfrm>
              <a:off x="3489" y="1599"/>
              <a:ext cx="1" cy="28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4" name="Rectangle 849"/>
            <p:cNvSpPr>
              <a:spLocks noChangeArrowheads="1"/>
            </p:cNvSpPr>
            <p:nvPr/>
          </p:nvSpPr>
          <p:spPr bwMode="auto">
            <a:xfrm>
              <a:off x="3490" y="1599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5" name="Rectangle 850"/>
            <p:cNvSpPr>
              <a:spLocks noChangeArrowheads="1"/>
            </p:cNvSpPr>
            <p:nvPr/>
          </p:nvSpPr>
          <p:spPr bwMode="auto">
            <a:xfrm>
              <a:off x="3491" y="1599"/>
              <a:ext cx="1" cy="28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6" name="Rectangle 851"/>
            <p:cNvSpPr>
              <a:spLocks noChangeArrowheads="1"/>
            </p:cNvSpPr>
            <p:nvPr/>
          </p:nvSpPr>
          <p:spPr bwMode="auto">
            <a:xfrm>
              <a:off x="3491" y="1599"/>
              <a:ext cx="1" cy="28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7" name="Rectangle 852"/>
            <p:cNvSpPr>
              <a:spLocks noChangeArrowheads="1"/>
            </p:cNvSpPr>
            <p:nvPr/>
          </p:nvSpPr>
          <p:spPr bwMode="auto">
            <a:xfrm>
              <a:off x="3492" y="1599"/>
              <a:ext cx="1" cy="28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8" name="Rectangle 853"/>
            <p:cNvSpPr>
              <a:spLocks noChangeArrowheads="1"/>
            </p:cNvSpPr>
            <p:nvPr/>
          </p:nvSpPr>
          <p:spPr bwMode="auto">
            <a:xfrm>
              <a:off x="3493" y="1599"/>
              <a:ext cx="1" cy="284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69" name="Rectangle 854"/>
            <p:cNvSpPr>
              <a:spLocks noChangeArrowheads="1"/>
            </p:cNvSpPr>
            <p:nvPr/>
          </p:nvSpPr>
          <p:spPr bwMode="auto">
            <a:xfrm>
              <a:off x="3459" y="1599"/>
              <a:ext cx="34" cy="28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0" name="Rectangle 855"/>
            <p:cNvSpPr>
              <a:spLocks noChangeArrowheads="1"/>
            </p:cNvSpPr>
            <p:nvPr/>
          </p:nvSpPr>
          <p:spPr bwMode="auto">
            <a:xfrm>
              <a:off x="3467" y="1608"/>
              <a:ext cx="26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1" name="Rectangle 856"/>
            <p:cNvSpPr>
              <a:spLocks noChangeArrowheads="1"/>
            </p:cNvSpPr>
            <p:nvPr/>
          </p:nvSpPr>
          <p:spPr bwMode="auto">
            <a:xfrm>
              <a:off x="3467" y="1609"/>
              <a:ext cx="26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2" name="Rectangle 857"/>
            <p:cNvSpPr>
              <a:spLocks noChangeArrowheads="1"/>
            </p:cNvSpPr>
            <p:nvPr/>
          </p:nvSpPr>
          <p:spPr bwMode="auto">
            <a:xfrm>
              <a:off x="3467" y="1612"/>
              <a:ext cx="26" cy="4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3" name="Rectangle 858"/>
            <p:cNvSpPr>
              <a:spLocks noChangeArrowheads="1"/>
            </p:cNvSpPr>
            <p:nvPr/>
          </p:nvSpPr>
          <p:spPr bwMode="auto">
            <a:xfrm>
              <a:off x="3467" y="1616"/>
              <a:ext cx="26" cy="4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4" name="Rectangle 859"/>
            <p:cNvSpPr>
              <a:spLocks noChangeArrowheads="1"/>
            </p:cNvSpPr>
            <p:nvPr/>
          </p:nvSpPr>
          <p:spPr bwMode="auto">
            <a:xfrm>
              <a:off x="3467" y="1620"/>
              <a:ext cx="26" cy="4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5" name="Rectangle 860"/>
            <p:cNvSpPr>
              <a:spLocks noChangeArrowheads="1"/>
            </p:cNvSpPr>
            <p:nvPr/>
          </p:nvSpPr>
          <p:spPr bwMode="auto">
            <a:xfrm>
              <a:off x="3467" y="1624"/>
              <a:ext cx="26" cy="4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6" name="Rectangle 861"/>
            <p:cNvSpPr>
              <a:spLocks noChangeArrowheads="1"/>
            </p:cNvSpPr>
            <p:nvPr/>
          </p:nvSpPr>
          <p:spPr bwMode="auto">
            <a:xfrm>
              <a:off x="3467" y="1628"/>
              <a:ext cx="26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7" name="Rectangle 862"/>
            <p:cNvSpPr>
              <a:spLocks noChangeArrowheads="1"/>
            </p:cNvSpPr>
            <p:nvPr/>
          </p:nvSpPr>
          <p:spPr bwMode="auto">
            <a:xfrm>
              <a:off x="3467" y="1632"/>
              <a:ext cx="26" cy="4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8" name="Rectangle 863"/>
            <p:cNvSpPr>
              <a:spLocks noChangeArrowheads="1"/>
            </p:cNvSpPr>
            <p:nvPr/>
          </p:nvSpPr>
          <p:spPr bwMode="auto">
            <a:xfrm>
              <a:off x="3467" y="1636"/>
              <a:ext cx="26" cy="4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79" name="Rectangle 864"/>
            <p:cNvSpPr>
              <a:spLocks noChangeArrowheads="1"/>
            </p:cNvSpPr>
            <p:nvPr/>
          </p:nvSpPr>
          <p:spPr bwMode="auto">
            <a:xfrm>
              <a:off x="3467" y="1640"/>
              <a:ext cx="26" cy="5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0" name="Rectangle 865"/>
            <p:cNvSpPr>
              <a:spLocks noChangeArrowheads="1"/>
            </p:cNvSpPr>
            <p:nvPr/>
          </p:nvSpPr>
          <p:spPr bwMode="auto">
            <a:xfrm>
              <a:off x="3467" y="1645"/>
              <a:ext cx="26" cy="3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1" name="Rectangle 866"/>
            <p:cNvSpPr>
              <a:spLocks noChangeArrowheads="1"/>
            </p:cNvSpPr>
            <p:nvPr/>
          </p:nvSpPr>
          <p:spPr bwMode="auto">
            <a:xfrm>
              <a:off x="3467" y="1648"/>
              <a:ext cx="26" cy="5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2" name="Rectangle 867"/>
            <p:cNvSpPr>
              <a:spLocks noChangeArrowheads="1"/>
            </p:cNvSpPr>
            <p:nvPr/>
          </p:nvSpPr>
          <p:spPr bwMode="auto">
            <a:xfrm>
              <a:off x="3467" y="1653"/>
              <a:ext cx="26" cy="4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3" name="Rectangle 868"/>
            <p:cNvSpPr>
              <a:spLocks noChangeArrowheads="1"/>
            </p:cNvSpPr>
            <p:nvPr/>
          </p:nvSpPr>
          <p:spPr bwMode="auto">
            <a:xfrm>
              <a:off x="3467" y="1657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4" name="Rectangle 869"/>
            <p:cNvSpPr>
              <a:spLocks noChangeArrowheads="1"/>
            </p:cNvSpPr>
            <p:nvPr/>
          </p:nvSpPr>
          <p:spPr bwMode="auto">
            <a:xfrm>
              <a:off x="3467" y="1661"/>
              <a:ext cx="26" cy="4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5" name="Rectangle 870"/>
            <p:cNvSpPr>
              <a:spLocks noChangeArrowheads="1"/>
            </p:cNvSpPr>
            <p:nvPr/>
          </p:nvSpPr>
          <p:spPr bwMode="auto">
            <a:xfrm>
              <a:off x="3467" y="1665"/>
              <a:ext cx="26" cy="4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6" name="Rectangle 871"/>
            <p:cNvSpPr>
              <a:spLocks noChangeArrowheads="1"/>
            </p:cNvSpPr>
            <p:nvPr/>
          </p:nvSpPr>
          <p:spPr bwMode="auto">
            <a:xfrm>
              <a:off x="3467" y="1669"/>
              <a:ext cx="26" cy="5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7" name="Rectangle 872"/>
            <p:cNvSpPr>
              <a:spLocks noChangeArrowheads="1"/>
            </p:cNvSpPr>
            <p:nvPr/>
          </p:nvSpPr>
          <p:spPr bwMode="auto">
            <a:xfrm>
              <a:off x="3467" y="1674"/>
              <a:ext cx="26" cy="3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8" name="Rectangle 873"/>
            <p:cNvSpPr>
              <a:spLocks noChangeArrowheads="1"/>
            </p:cNvSpPr>
            <p:nvPr/>
          </p:nvSpPr>
          <p:spPr bwMode="auto">
            <a:xfrm>
              <a:off x="3467" y="1677"/>
              <a:ext cx="26" cy="5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89" name="Rectangle 874"/>
            <p:cNvSpPr>
              <a:spLocks noChangeArrowheads="1"/>
            </p:cNvSpPr>
            <p:nvPr/>
          </p:nvSpPr>
          <p:spPr bwMode="auto">
            <a:xfrm>
              <a:off x="3467" y="1682"/>
              <a:ext cx="26" cy="4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0" name="Rectangle 875"/>
            <p:cNvSpPr>
              <a:spLocks noChangeArrowheads="1"/>
            </p:cNvSpPr>
            <p:nvPr/>
          </p:nvSpPr>
          <p:spPr bwMode="auto">
            <a:xfrm>
              <a:off x="3467" y="1686"/>
              <a:ext cx="26" cy="4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1" name="Rectangle 876"/>
            <p:cNvSpPr>
              <a:spLocks noChangeArrowheads="1"/>
            </p:cNvSpPr>
            <p:nvPr/>
          </p:nvSpPr>
          <p:spPr bwMode="auto">
            <a:xfrm>
              <a:off x="3467" y="1690"/>
              <a:ext cx="26" cy="5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2" name="Rectangle 877"/>
            <p:cNvSpPr>
              <a:spLocks noChangeArrowheads="1"/>
            </p:cNvSpPr>
            <p:nvPr/>
          </p:nvSpPr>
          <p:spPr bwMode="auto">
            <a:xfrm>
              <a:off x="3467" y="1695"/>
              <a:ext cx="26" cy="3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3" name="Rectangle 878"/>
            <p:cNvSpPr>
              <a:spLocks noChangeArrowheads="1"/>
            </p:cNvSpPr>
            <p:nvPr/>
          </p:nvSpPr>
          <p:spPr bwMode="auto">
            <a:xfrm>
              <a:off x="3467" y="1698"/>
              <a:ext cx="26" cy="5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4" name="Rectangle 879"/>
            <p:cNvSpPr>
              <a:spLocks noChangeArrowheads="1"/>
            </p:cNvSpPr>
            <p:nvPr/>
          </p:nvSpPr>
          <p:spPr bwMode="auto">
            <a:xfrm>
              <a:off x="3467" y="1703"/>
              <a:ext cx="26" cy="4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5" name="Rectangle 880"/>
            <p:cNvSpPr>
              <a:spLocks noChangeArrowheads="1"/>
            </p:cNvSpPr>
            <p:nvPr/>
          </p:nvSpPr>
          <p:spPr bwMode="auto">
            <a:xfrm>
              <a:off x="3467" y="1707"/>
              <a:ext cx="26" cy="4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6" name="Rectangle 881"/>
            <p:cNvSpPr>
              <a:spLocks noChangeArrowheads="1"/>
            </p:cNvSpPr>
            <p:nvPr/>
          </p:nvSpPr>
          <p:spPr bwMode="auto">
            <a:xfrm>
              <a:off x="3467" y="1711"/>
              <a:ext cx="26" cy="4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7" name="Rectangle 882"/>
            <p:cNvSpPr>
              <a:spLocks noChangeArrowheads="1"/>
            </p:cNvSpPr>
            <p:nvPr/>
          </p:nvSpPr>
          <p:spPr bwMode="auto">
            <a:xfrm>
              <a:off x="3467" y="1715"/>
              <a:ext cx="26" cy="4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8" name="Rectangle 883"/>
            <p:cNvSpPr>
              <a:spLocks noChangeArrowheads="1"/>
            </p:cNvSpPr>
            <p:nvPr/>
          </p:nvSpPr>
          <p:spPr bwMode="auto">
            <a:xfrm>
              <a:off x="3467" y="1719"/>
              <a:ext cx="26" cy="4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99" name="Rectangle 884"/>
            <p:cNvSpPr>
              <a:spLocks noChangeArrowheads="1"/>
            </p:cNvSpPr>
            <p:nvPr/>
          </p:nvSpPr>
          <p:spPr bwMode="auto">
            <a:xfrm>
              <a:off x="3467" y="1723"/>
              <a:ext cx="26" cy="5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0" name="Rectangle 885"/>
            <p:cNvSpPr>
              <a:spLocks noChangeArrowheads="1"/>
            </p:cNvSpPr>
            <p:nvPr/>
          </p:nvSpPr>
          <p:spPr bwMode="auto">
            <a:xfrm>
              <a:off x="3467" y="1728"/>
              <a:ext cx="26" cy="4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1" name="Rectangle 886"/>
            <p:cNvSpPr>
              <a:spLocks noChangeArrowheads="1"/>
            </p:cNvSpPr>
            <p:nvPr/>
          </p:nvSpPr>
          <p:spPr bwMode="auto">
            <a:xfrm>
              <a:off x="3467" y="1732"/>
              <a:ext cx="26" cy="5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2" name="Rectangle 887"/>
            <p:cNvSpPr>
              <a:spLocks noChangeArrowheads="1"/>
            </p:cNvSpPr>
            <p:nvPr/>
          </p:nvSpPr>
          <p:spPr bwMode="auto">
            <a:xfrm>
              <a:off x="3467" y="1737"/>
              <a:ext cx="26" cy="5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3" name="Rectangle 888"/>
            <p:cNvSpPr>
              <a:spLocks noChangeArrowheads="1"/>
            </p:cNvSpPr>
            <p:nvPr/>
          </p:nvSpPr>
          <p:spPr bwMode="auto">
            <a:xfrm>
              <a:off x="3467" y="1742"/>
              <a:ext cx="26" cy="4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4" name="Rectangle 889"/>
            <p:cNvSpPr>
              <a:spLocks noChangeArrowheads="1"/>
            </p:cNvSpPr>
            <p:nvPr/>
          </p:nvSpPr>
          <p:spPr bwMode="auto">
            <a:xfrm>
              <a:off x="3467" y="1746"/>
              <a:ext cx="26" cy="4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5" name="Rectangle 890"/>
            <p:cNvSpPr>
              <a:spLocks noChangeArrowheads="1"/>
            </p:cNvSpPr>
            <p:nvPr/>
          </p:nvSpPr>
          <p:spPr bwMode="auto">
            <a:xfrm>
              <a:off x="3467" y="1750"/>
              <a:ext cx="26" cy="4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6" name="Rectangle 891"/>
            <p:cNvSpPr>
              <a:spLocks noChangeArrowheads="1"/>
            </p:cNvSpPr>
            <p:nvPr/>
          </p:nvSpPr>
          <p:spPr bwMode="auto">
            <a:xfrm>
              <a:off x="3467" y="1754"/>
              <a:ext cx="26" cy="4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7" name="Rectangle 892"/>
            <p:cNvSpPr>
              <a:spLocks noChangeArrowheads="1"/>
            </p:cNvSpPr>
            <p:nvPr/>
          </p:nvSpPr>
          <p:spPr bwMode="auto">
            <a:xfrm>
              <a:off x="3467" y="1758"/>
              <a:ext cx="26" cy="5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8" name="Rectangle 893"/>
            <p:cNvSpPr>
              <a:spLocks noChangeArrowheads="1"/>
            </p:cNvSpPr>
            <p:nvPr/>
          </p:nvSpPr>
          <p:spPr bwMode="auto">
            <a:xfrm>
              <a:off x="3467" y="1763"/>
              <a:ext cx="26" cy="3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09" name="Rectangle 894"/>
            <p:cNvSpPr>
              <a:spLocks noChangeArrowheads="1"/>
            </p:cNvSpPr>
            <p:nvPr/>
          </p:nvSpPr>
          <p:spPr bwMode="auto">
            <a:xfrm>
              <a:off x="3467" y="1766"/>
              <a:ext cx="26" cy="5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0" name="Rectangle 895"/>
            <p:cNvSpPr>
              <a:spLocks noChangeArrowheads="1"/>
            </p:cNvSpPr>
            <p:nvPr/>
          </p:nvSpPr>
          <p:spPr bwMode="auto">
            <a:xfrm>
              <a:off x="3467" y="1771"/>
              <a:ext cx="26" cy="4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1" name="Rectangle 896"/>
            <p:cNvSpPr>
              <a:spLocks noChangeArrowheads="1"/>
            </p:cNvSpPr>
            <p:nvPr/>
          </p:nvSpPr>
          <p:spPr bwMode="auto">
            <a:xfrm>
              <a:off x="3467" y="1775"/>
              <a:ext cx="26" cy="4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2" name="Rectangle 897"/>
            <p:cNvSpPr>
              <a:spLocks noChangeArrowheads="1"/>
            </p:cNvSpPr>
            <p:nvPr/>
          </p:nvSpPr>
          <p:spPr bwMode="auto">
            <a:xfrm>
              <a:off x="3467" y="1779"/>
              <a:ext cx="26" cy="4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3" name="Rectangle 898"/>
            <p:cNvSpPr>
              <a:spLocks noChangeArrowheads="1"/>
            </p:cNvSpPr>
            <p:nvPr/>
          </p:nvSpPr>
          <p:spPr bwMode="auto">
            <a:xfrm>
              <a:off x="3467" y="1783"/>
              <a:ext cx="26" cy="4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4" name="Rectangle 899"/>
            <p:cNvSpPr>
              <a:spLocks noChangeArrowheads="1"/>
            </p:cNvSpPr>
            <p:nvPr/>
          </p:nvSpPr>
          <p:spPr bwMode="auto">
            <a:xfrm>
              <a:off x="3467" y="1787"/>
              <a:ext cx="26" cy="4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5" name="Rectangle 900"/>
            <p:cNvSpPr>
              <a:spLocks noChangeArrowheads="1"/>
            </p:cNvSpPr>
            <p:nvPr/>
          </p:nvSpPr>
          <p:spPr bwMode="auto">
            <a:xfrm>
              <a:off x="3467" y="1791"/>
              <a:ext cx="26" cy="5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6" name="Rectangle 901"/>
            <p:cNvSpPr>
              <a:spLocks noChangeArrowheads="1"/>
            </p:cNvSpPr>
            <p:nvPr/>
          </p:nvSpPr>
          <p:spPr bwMode="auto">
            <a:xfrm>
              <a:off x="3467" y="1796"/>
              <a:ext cx="26" cy="3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7" name="Rectangle 902"/>
            <p:cNvSpPr>
              <a:spLocks noChangeArrowheads="1"/>
            </p:cNvSpPr>
            <p:nvPr/>
          </p:nvSpPr>
          <p:spPr bwMode="auto">
            <a:xfrm>
              <a:off x="3467" y="1799"/>
              <a:ext cx="26" cy="5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8" name="Rectangle 903"/>
            <p:cNvSpPr>
              <a:spLocks noChangeArrowheads="1"/>
            </p:cNvSpPr>
            <p:nvPr/>
          </p:nvSpPr>
          <p:spPr bwMode="auto">
            <a:xfrm>
              <a:off x="3467" y="1804"/>
              <a:ext cx="26" cy="4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19" name="Rectangle 904"/>
            <p:cNvSpPr>
              <a:spLocks noChangeArrowheads="1"/>
            </p:cNvSpPr>
            <p:nvPr/>
          </p:nvSpPr>
          <p:spPr bwMode="auto">
            <a:xfrm>
              <a:off x="3467" y="1808"/>
              <a:ext cx="26" cy="4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0" name="Rectangle 905"/>
            <p:cNvSpPr>
              <a:spLocks noChangeArrowheads="1"/>
            </p:cNvSpPr>
            <p:nvPr/>
          </p:nvSpPr>
          <p:spPr bwMode="auto">
            <a:xfrm>
              <a:off x="3467" y="1812"/>
              <a:ext cx="26" cy="4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1" name="Rectangle 906"/>
            <p:cNvSpPr>
              <a:spLocks noChangeArrowheads="1"/>
            </p:cNvSpPr>
            <p:nvPr/>
          </p:nvSpPr>
          <p:spPr bwMode="auto">
            <a:xfrm>
              <a:off x="3467" y="1816"/>
              <a:ext cx="26" cy="4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2" name="Rectangle 907"/>
            <p:cNvSpPr>
              <a:spLocks noChangeArrowheads="1"/>
            </p:cNvSpPr>
            <p:nvPr/>
          </p:nvSpPr>
          <p:spPr bwMode="auto">
            <a:xfrm>
              <a:off x="3467" y="1820"/>
              <a:ext cx="26" cy="5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3" name="Rectangle 908"/>
            <p:cNvSpPr>
              <a:spLocks noChangeArrowheads="1"/>
            </p:cNvSpPr>
            <p:nvPr/>
          </p:nvSpPr>
          <p:spPr bwMode="auto">
            <a:xfrm>
              <a:off x="3467" y="1825"/>
              <a:ext cx="26" cy="3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4" name="Rectangle 909"/>
            <p:cNvSpPr>
              <a:spLocks noChangeArrowheads="1"/>
            </p:cNvSpPr>
            <p:nvPr/>
          </p:nvSpPr>
          <p:spPr bwMode="auto">
            <a:xfrm>
              <a:off x="3467" y="1828"/>
              <a:ext cx="26" cy="5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5" name="Rectangle 910"/>
            <p:cNvSpPr>
              <a:spLocks noChangeArrowheads="1"/>
            </p:cNvSpPr>
            <p:nvPr/>
          </p:nvSpPr>
          <p:spPr bwMode="auto">
            <a:xfrm>
              <a:off x="3467" y="1833"/>
              <a:ext cx="26" cy="4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6" name="Rectangle 911"/>
            <p:cNvSpPr>
              <a:spLocks noChangeArrowheads="1"/>
            </p:cNvSpPr>
            <p:nvPr/>
          </p:nvSpPr>
          <p:spPr bwMode="auto">
            <a:xfrm>
              <a:off x="3467" y="1837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7" name="Rectangle 912"/>
            <p:cNvSpPr>
              <a:spLocks noChangeArrowheads="1"/>
            </p:cNvSpPr>
            <p:nvPr/>
          </p:nvSpPr>
          <p:spPr bwMode="auto">
            <a:xfrm>
              <a:off x="3467" y="1841"/>
              <a:ext cx="26" cy="4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8" name="Rectangle 913"/>
            <p:cNvSpPr>
              <a:spLocks noChangeArrowheads="1"/>
            </p:cNvSpPr>
            <p:nvPr/>
          </p:nvSpPr>
          <p:spPr bwMode="auto">
            <a:xfrm>
              <a:off x="3467" y="1845"/>
              <a:ext cx="26" cy="4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29" name="Rectangle 914"/>
            <p:cNvSpPr>
              <a:spLocks noChangeArrowheads="1"/>
            </p:cNvSpPr>
            <p:nvPr/>
          </p:nvSpPr>
          <p:spPr bwMode="auto">
            <a:xfrm>
              <a:off x="3467" y="1849"/>
              <a:ext cx="26" cy="5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30" name="Rectangle 915"/>
            <p:cNvSpPr>
              <a:spLocks noChangeArrowheads="1"/>
            </p:cNvSpPr>
            <p:nvPr/>
          </p:nvSpPr>
          <p:spPr bwMode="auto">
            <a:xfrm>
              <a:off x="3467" y="1854"/>
              <a:ext cx="26" cy="3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31" name="Rectangle 916"/>
            <p:cNvSpPr>
              <a:spLocks noChangeArrowheads="1"/>
            </p:cNvSpPr>
            <p:nvPr/>
          </p:nvSpPr>
          <p:spPr bwMode="auto">
            <a:xfrm>
              <a:off x="3467" y="1857"/>
              <a:ext cx="26" cy="5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32" name="Rectangle 917"/>
            <p:cNvSpPr>
              <a:spLocks noChangeArrowheads="1"/>
            </p:cNvSpPr>
            <p:nvPr/>
          </p:nvSpPr>
          <p:spPr bwMode="auto">
            <a:xfrm>
              <a:off x="3467" y="1862"/>
              <a:ext cx="26" cy="4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33" name="Rectangle 918"/>
            <p:cNvSpPr>
              <a:spLocks noChangeArrowheads="1"/>
            </p:cNvSpPr>
            <p:nvPr/>
          </p:nvSpPr>
          <p:spPr bwMode="auto">
            <a:xfrm>
              <a:off x="3467" y="1866"/>
              <a:ext cx="26" cy="4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34" name="Rectangle 919"/>
            <p:cNvSpPr>
              <a:spLocks noChangeArrowheads="1"/>
            </p:cNvSpPr>
            <p:nvPr/>
          </p:nvSpPr>
          <p:spPr bwMode="auto">
            <a:xfrm>
              <a:off x="3467" y="1870"/>
              <a:ext cx="26" cy="3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35" name="Rectangle 920"/>
            <p:cNvSpPr>
              <a:spLocks noChangeArrowheads="1"/>
            </p:cNvSpPr>
            <p:nvPr/>
          </p:nvSpPr>
          <p:spPr bwMode="auto">
            <a:xfrm>
              <a:off x="3467" y="1608"/>
              <a:ext cx="26" cy="26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3536" name="Picture 921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59" y="1596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537" name="Picture 922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59" y="1596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538" name="Rectangle 923"/>
            <p:cNvSpPr>
              <a:spLocks noChangeArrowheads="1"/>
            </p:cNvSpPr>
            <p:nvPr/>
          </p:nvSpPr>
          <p:spPr bwMode="auto">
            <a:xfrm>
              <a:off x="3660" y="1597"/>
              <a:ext cx="21" cy="11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3539" name="Picture 924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2" y="1584"/>
              <a:ext cx="49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540" name="Picture 925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2" y="1584"/>
              <a:ext cx="49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541" name="Rectangle 926"/>
            <p:cNvSpPr>
              <a:spLocks noChangeArrowheads="1"/>
            </p:cNvSpPr>
            <p:nvPr/>
          </p:nvSpPr>
          <p:spPr bwMode="auto">
            <a:xfrm>
              <a:off x="3632" y="1622"/>
              <a:ext cx="49" cy="2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42" name="Line 927"/>
            <p:cNvSpPr>
              <a:spLocks noChangeShapeType="1"/>
            </p:cNvSpPr>
            <p:nvPr/>
          </p:nvSpPr>
          <p:spPr bwMode="auto">
            <a:xfrm>
              <a:off x="3632" y="1584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543" name="Line 928"/>
            <p:cNvSpPr>
              <a:spLocks noChangeShapeType="1"/>
            </p:cNvSpPr>
            <p:nvPr/>
          </p:nvSpPr>
          <p:spPr bwMode="auto">
            <a:xfrm>
              <a:off x="3681" y="1584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544" name="Rectangle 929"/>
            <p:cNvSpPr>
              <a:spLocks noChangeArrowheads="1"/>
            </p:cNvSpPr>
            <p:nvPr/>
          </p:nvSpPr>
          <p:spPr bwMode="auto">
            <a:xfrm>
              <a:off x="3640" y="1629"/>
              <a:ext cx="33" cy="13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45" name="Rectangle 930"/>
            <p:cNvSpPr>
              <a:spLocks noChangeArrowheads="1"/>
            </p:cNvSpPr>
            <p:nvPr/>
          </p:nvSpPr>
          <p:spPr bwMode="auto">
            <a:xfrm>
              <a:off x="3640" y="1629"/>
              <a:ext cx="33" cy="1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46" name="Rectangle 931"/>
            <p:cNvSpPr>
              <a:spLocks noChangeArrowheads="1"/>
            </p:cNvSpPr>
            <p:nvPr/>
          </p:nvSpPr>
          <p:spPr bwMode="auto">
            <a:xfrm>
              <a:off x="3643" y="1635"/>
              <a:ext cx="9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47" name="Rectangle 932"/>
            <p:cNvSpPr>
              <a:spLocks noChangeArrowheads="1"/>
            </p:cNvSpPr>
            <p:nvPr/>
          </p:nvSpPr>
          <p:spPr bwMode="auto">
            <a:xfrm>
              <a:off x="3652" y="1635"/>
              <a:ext cx="8" cy="5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48" name="Rectangle 933"/>
            <p:cNvSpPr>
              <a:spLocks noChangeArrowheads="1"/>
            </p:cNvSpPr>
            <p:nvPr/>
          </p:nvSpPr>
          <p:spPr bwMode="auto">
            <a:xfrm>
              <a:off x="3643" y="1631"/>
              <a:ext cx="1" cy="4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49" name="Rectangle 934"/>
            <p:cNvSpPr>
              <a:spLocks noChangeArrowheads="1"/>
            </p:cNvSpPr>
            <p:nvPr/>
          </p:nvSpPr>
          <p:spPr bwMode="auto">
            <a:xfrm>
              <a:off x="3644" y="1631"/>
              <a:ext cx="1" cy="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0" name="Rectangle 935"/>
            <p:cNvSpPr>
              <a:spLocks noChangeArrowheads="1"/>
            </p:cNvSpPr>
            <p:nvPr/>
          </p:nvSpPr>
          <p:spPr bwMode="auto">
            <a:xfrm>
              <a:off x="3645" y="1631"/>
              <a:ext cx="1" cy="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1" name="Rectangle 936"/>
            <p:cNvSpPr>
              <a:spLocks noChangeArrowheads="1"/>
            </p:cNvSpPr>
            <p:nvPr/>
          </p:nvSpPr>
          <p:spPr bwMode="auto">
            <a:xfrm>
              <a:off x="3645" y="1631"/>
              <a:ext cx="1" cy="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2" name="Rectangle 937"/>
            <p:cNvSpPr>
              <a:spLocks noChangeArrowheads="1"/>
            </p:cNvSpPr>
            <p:nvPr/>
          </p:nvSpPr>
          <p:spPr bwMode="auto">
            <a:xfrm>
              <a:off x="3646" y="1631"/>
              <a:ext cx="1" cy="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3" name="Rectangle 938"/>
            <p:cNvSpPr>
              <a:spLocks noChangeArrowheads="1"/>
            </p:cNvSpPr>
            <p:nvPr/>
          </p:nvSpPr>
          <p:spPr bwMode="auto">
            <a:xfrm>
              <a:off x="3647" y="1631"/>
              <a:ext cx="1" cy="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4" name="Rectangle 939"/>
            <p:cNvSpPr>
              <a:spLocks noChangeArrowheads="1"/>
            </p:cNvSpPr>
            <p:nvPr/>
          </p:nvSpPr>
          <p:spPr bwMode="auto">
            <a:xfrm>
              <a:off x="3647" y="1631"/>
              <a:ext cx="1" cy="4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5" name="Rectangle 940"/>
            <p:cNvSpPr>
              <a:spLocks noChangeArrowheads="1"/>
            </p:cNvSpPr>
            <p:nvPr/>
          </p:nvSpPr>
          <p:spPr bwMode="auto">
            <a:xfrm>
              <a:off x="3648" y="1631"/>
              <a:ext cx="1" cy="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6" name="Rectangle 941"/>
            <p:cNvSpPr>
              <a:spLocks noChangeArrowheads="1"/>
            </p:cNvSpPr>
            <p:nvPr/>
          </p:nvSpPr>
          <p:spPr bwMode="auto">
            <a:xfrm>
              <a:off x="3648" y="1631"/>
              <a:ext cx="1" cy="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7" name="Rectangle 942"/>
            <p:cNvSpPr>
              <a:spLocks noChangeArrowheads="1"/>
            </p:cNvSpPr>
            <p:nvPr/>
          </p:nvSpPr>
          <p:spPr bwMode="auto">
            <a:xfrm>
              <a:off x="3649" y="1631"/>
              <a:ext cx="1" cy="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8" name="Rectangle 943"/>
            <p:cNvSpPr>
              <a:spLocks noChangeArrowheads="1"/>
            </p:cNvSpPr>
            <p:nvPr/>
          </p:nvSpPr>
          <p:spPr bwMode="auto">
            <a:xfrm>
              <a:off x="3650" y="1631"/>
              <a:ext cx="1" cy="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59" name="Rectangle 944"/>
            <p:cNvSpPr>
              <a:spLocks noChangeArrowheads="1"/>
            </p:cNvSpPr>
            <p:nvPr/>
          </p:nvSpPr>
          <p:spPr bwMode="auto">
            <a:xfrm>
              <a:off x="3650" y="1631"/>
              <a:ext cx="1" cy="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0" name="Rectangle 945"/>
            <p:cNvSpPr>
              <a:spLocks noChangeArrowheads="1"/>
            </p:cNvSpPr>
            <p:nvPr/>
          </p:nvSpPr>
          <p:spPr bwMode="auto">
            <a:xfrm>
              <a:off x="3651" y="1631"/>
              <a:ext cx="1" cy="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1" name="Rectangle 946"/>
            <p:cNvSpPr>
              <a:spLocks noChangeArrowheads="1"/>
            </p:cNvSpPr>
            <p:nvPr/>
          </p:nvSpPr>
          <p:spPr bwMode="auto">
            <a:xfrm>
              <a:off x="3652" y="1631"/>
              <a:ext cx="1" cy="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2" name="Rectangle 947"/>
            <p:cNvSpPr>
              <a:spLocks noChangeArrowheads="1"/>
            </p:cNvSpPr>
            <p:nvPr/>
          </p:nvSpPr>
          <p:spPr bwMode="auto">
            <a:xfrm>
              <a:off x="3652" y="1631"/>
              <a:ext cx="1" cy="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3" name="Rectangle 948"/>
            <p:cNvSpPr>
              <a:spLocks noChangeArrowheads="1"/>
            </p:cNvSpPr>
            <p:nvPr/>
          </p:nvSpPr>
          <p:spPr bwMode="auto">
            <a:xfrm>
              <a:off x="3653" y="1631"/>
              <a:ext cx="1" cy="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4" name="Rectangle 949"/>
            <p:cNvSpPr>
              <a:spLocks noChangeArrowheads="1"/>
            </p:cNvSpPr>
            <p:nvPr/>
          </p:nvSpPr>
          <p:spPr bwMode="auto">
            <a:xfrm>
              <a:off x="3653" y="1631"/>
              <a:ext cx="1" cy="4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5" name="Rectangle 950"/>
            <p:cNvSpPr>
              <a:spLocks noChangeArrowheads="1"/>
            </p:cNvSpPr>
            <p:nvPr/>
          </p:nvSpPr>
          <p:spPr bwMode="auto">
            <a:xfrm>
              <a:off x="3654" y="1631"/>
              <a:ext cx="1" cy="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6" name="Rectangle 951"/>
            <p:cNvSpPr>
              <a:spLocks noChangeArrowheads="1"/>
            </p:cNvSpPr>
            <p:nvPr/>
          </p:nvSpPr>
          <p:spPr bwMode="auto">
            <a:xfrm>
              <a:off x="3655" y="1631"/>
              <a:ext cx="1" cy="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7" name="Rectangle 952"/>
            <p:cNvSpPr>
              <a:spLocks noChangeArrowheads="1"/>
            </p:cNvSpPr>
            <p:nvPr/>
          </p:nvSpPr>
          <p:spPr bwMode="auto">
            <a:xfrm>
              <a:off x="3655" y="1631"/>
              <a:ext cx="1" cy="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8" name="Rectangle 953"/>
            <p:cNvSpPr>
              <a:spLocks noChangeArrowheads="1"/>
            </p:cNvSpPr>
            <p:nvPr/>
          </p:nvSpPr>
          <p:spPr bwMode="auto">
            <a:xfrm>
              <a:off x="3656" y="1631"/>
              <a:ext cx="1" cy="4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69" name="Rectangle 954"/>
            <p:cNvSpPr>
              <a:spLocks noChangeArrowheads="1"/>
            </p:cNvSpPr>
            <p:nvPr/>
          </p:nvSpPr>
          <p:spPr bwMode="auto">
            <a:xfrm>
              <a:off x="3657" y="1631"/>
              <a:ext cx="1" cy="4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0" name="Rectangle 955"/>
            <p:cNvSpPr>
              <a:spLocks noChangeArrowheads="1"/>
            </p:cNvSpPr>
            <p:nvPr/>
          </p:nvSpPr>
          <p:spPr bwMode="auto">
            <a:xfrm>
              <a:off x="3657" y="1631"/>
              <a:ext cx="1" cy="4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1" name="Rectangle 956"/>
            <p:cNvSpPr>
              <a:spLocks noChangeArrowheads="1"/>
            </p:cNvSpPr>
            <p:nvPr/>
          </p:nvSpPr>
          <p:spPr bwMode="auto">
            <a:xfrm>
              <a:off x="3658" y="1631"/>
              <a:ext cx="1" cy="4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2" name="Rectangle 957"/>
            <p:cNvSpPr>
              <a:spLocks noChangeArrowheads="1"/>
            </p:cNvSpPr>
            <p:nvPr/>
          </p:nvSpPr>
          <p:spPr bwMode="auto">
            <a:xfrm>
              <a:off x="3659" y="1631"/>
              <a:ext cx="1" cy="4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3" name="Rectangle 958"/>
            <p:cNvSpPr>
              <a:spLocks noChangeArrowheads="1"/>
            </p:cNvSpPr>
            <p:nvPr/>
          </p:nvSpPr>
          <p:spPr bwMode="auto">
            <a:xfrm>
              <a:off x="3659" y="1631"/>
              <a:ext cx="1" cy="4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4" name="Rectangle 959"/>
            <p:cNvSpPr>
              <a:spLocks noChangeArrowheads="1"/>
            </p:cNvSpPr>
            <p:nvPr/>
          </p:nvSpPr>
          <p:spPr bwMode="auto">
            <a:xfrm>
              <a:off x="3660" y="1631"/>
              <a:ext cx="1" cy="4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5" name="Rectangle 960"/>
            <p:cNvSpPr>
              <a:spLocks noChangeArrowheads="1"/>
            </p:cNvSpPr>
            <p:nvPr/>
          </p:nvSpPr>
          <p:spPr bwMode="auto">
            <a:xfrm>
              <a:off x="3660" y="1631"/>
              <a:ext cx="1" cy="4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6" name="Rectangle 961"/>
            <p:cNvSpPr>
              <a:spLocks noChangeArrowheads="1"/>
            </p:cNvSpPr>
            <p:nvPr/>
          </p:nvSpPr>
          <p:spPr bwMode="auto">
            <a:xfrm>
              <a:off x="3661" y="1631"/>
              <a:ext cx="1" cy="4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7" name="Rectangle 962"/>
            <p:cNvSpPr>
              <a:spLocks noChangeArrowheads="1"/>
            </p:cNvSpPr>
            <p:nvPr/>
          </p:nvSpPr>
          <p:spPr bwMode="auto">
            <a:xfrm>
              <a:off x="3662" y="1631"/>
              <a:ext cx="1" cy="4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8" name="Rectangle 963"/>
            <p:cNvSpPr>
              <a:spLocks noChangeArrowheads="1"/>
            </p:cNvSpPr>
            <p:nvPr/>
          </p:nvSpPr>
          <p:spPr bwMode="auto">
            <a:xfrm>
              <a:off x="3662" y="1631"/>
              <a:ext cx="1" cy="4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79" name="Rectangle 964"/>
            <p:cNvSpPr>
              <a:spLocks noChangeArrowheads="1"/>
            </p:cNvSpPr>
            <p:nvPr/>
          </p:nvSpPr>
          <p:spPr bwMode="auto">
            <a:xfrm>
              <a:off x="3663" y="1631"/>
              <a:ext cx="1" cy="4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0" name="Rectangle 965"/>
            <p:cNvSpPr>
              <a:spLocks noChangeArrowheads="1"/>
            </p:cNvSpPr>
            <p:nvPr/>
          </p:nvSpPr>
          <p:spPr bwMode="auto">
            <a:xfrm>
              <a:off x="3664" y="1631"/>
              <a:ext cx="1" cy="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1" name="Rectangle 966"/>
            <p:cNvSpPr>
              <a:spLocks noChangeArrowheads="1"/>
            </p:cNvSpPr>
            <p:nvPr/>
          </p:nvSpPr>
          <p:spPr bwMode="auto">
            <a:xfrm>
              <a:off x="3664" y="1631"/>
              <a:ext cx="1" cy="4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2" name="Rectangle 967"/>
            <p:cNvSpPr>
              <a:spLocks noChangeArrowheads="1"/>
            </p:cNvSpPr>
            <p:nvPr/>
          </p:nvSpPr>
          <p:spPr bwMode="auto">
            <a:xfrm>
              <a:off x="3665" y="1631"/>
              <a:ext cx="1" cy="4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3" name="Rectangle 968"/>
            <p:cNvSpPr>
              <a:spLocks noChangeArrowheads="1"/>
            </p:cNvSpPr>
            <p:nvPr/>
          </p:nvSpPr>
          <p:spPr bwMode="auto">
            <a:xfrm>
              <a:off x="3665" y="1631"/>
              <a:ext cx="1" cy="4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4" name="Rectangle 969"/>
            <p:cNvSpPr>
              <a:spLocks noChangeArrowheads="1"/>
            </p:cNvSpPr>
            <p:nvPr/>
          </p:nvSpPr>
          <p:spPr bwMode="auto">
            <a:xfrm>
              <a:off x="3666" y="1631"/>
              <a:ext cx="1" cy="4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5" name="Rectangle 970"/>
            <p:cNvSpPr>
              <a:spLocks noChangeArrowheads="1"/>
            </p:cNvSpPr>
            <p:nvPr/>
          </p:nvSpPr>
          <p:spPr bwMode="auto">
            <a:xfrm>
              <a:off x="3667" y="1631"/>
              <a:ext cx="1" cy="4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6" name="Rectangle 971"/>
            <p:cNvSpPr>
              <a:spLocks noChangeArrowheads="1"/>
            </p:cNvSpPr>
            <p:nvPr/>
          </p:nvSpPr>
          <p:spPr bwMode="auto">
            <a:xfrm>
              <a:off x="3667" y="1631"/>
              <a:ext cx="1" cy="4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7" name="Rectangle 972"/>
            <p:cNvSpPr>
              <a:spLocks noChangeArrowheads="1"/>
            </p:cNvSpPr>
            <p:nvPr/>
          </p:nvSpPr>
          <p:spPr bwMode="auto">
            <a:xfrm>
              <a:off x="3668" y="1631"/>
              <a:ext cx="1" cy="4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8" name="Rectangle 973"/>
            <p:cNvSpPr>
              <a:spLocks noChangeArrowheads="1"/>
            </p:cNvSpPr>
            <p:nvPr/>
          </p:nvSpPr>
          <p:spPr bwMode="auto">
            <a:xfrm>
              <a:off x="3660" y="1635"/>
              <a:ext cx="9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89" name="Freeform 974"/>
            <p:cNvSpPr>
              <a:spLocks/>
            </p:cNvSpPr>
            <p:nvPr/>
          </p:nvSpPr>
          <p:spPr bwMode="auto">
            <a:xfrm>
              <a:off x="3459" y="1565"/>
              <a:ext cx="250" cy="327"/>
            </a:xfrm>
            <a:custGeom>
              <a:avLst/>
              <a:gdLst>
                <a:gd name="T0" fmla="*/ 1 w 500"/>
                <a:gd name="T1" fmla="*/ 1 h 654"/>
                <a:gd name="T2" fmla="*/ 1 w 500"/>
                <a:gd name="T3" fmla="*/ 1 h 654"/>
                <a:gd name="T4" fmla="*/ 0 w 500"/>
                <a:gd name="T5" fmla="*/ 1 h 654"/>
                <a:gd name="T6" fmla="*/ 0 w 500"/>
                <a:gd name="T7" fmla="*/ 1 h 654"/>
                <a:gd name="T8" fmla="*/ 1 w 500"/>
                <a:gd name="T9" fmla="*/ 1 h 654"/>
                <a:gd name="T10" fmla="*/ 1 w 500"/>
                <a:gd name="T11" fmla="*/ 1 h 654"/>
                <a:gd name="T12" fmla="*/ 1 w 500"/>
                <a:gd name="T13" fmla="*/ 1 h 654"/>
                <a:gd name="T14" fmla="*/ 1 w 500"/>
                <a:gd name="T15" fmla="*/ 0 h 654"/>
                <a:gd name="T16" fmla="*/ 1 w 500"/>
                <a:gd name="T17" fmla="*/ 0 h 654"/>
                <a:gd name="T18" fmla="*/ 1 w 500"/>
                <a:gd name="T19" fmla="*/ 1 h 654"/>
                <a:gd name="T20" fmla="*/ 1 w 500"/>
                <a:gd name="T21" fmla="*/ 1 h 654"/>
                <a:gd name="T22" fmla="*/ 1 w 500"/>
                <a:gd name="T23" fmla="*/ 1 h 6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0"/>
                <a:gd name="T37" fmla="*/ 0 h 654"/>
                <a:gd name="T38" fmla="*/ 500 w 500"/>
                <a:gd name="T39" fmla="*/ 654 h 6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0" h="654">
                  <a:moveTo>
                    <a:pt x="67" y="654"/>
                  </a:moveTo>
                  <a:lnTo>
                    <a:pt x="67" y="635"/>
                  </a:lnTo>
                  <a:lnTo>
                    <a:pt x="0" y="635"/>
                  </a:lnTo>
                  <a:lnTo>
                    <a:pt x="0" y="67"/>
                  </a:lnTo>
                  <a:lnTo>
                    <a:pt x="19" y="48"/>
                  </a:lnTo>
                  <a:lnTo>
                    <a:pt x="67" y="48"/>
                  </a:lnTo>
                  <a:lnTo>
                    <a:pt x="67" y="38"/>
                  </a:lnTo>
                  <a:lnTo>
                    <a:pt x="106" y="0"/>
                  </a:lnTo>
                  <a:lnTo>
                    <a:pt x="500" y="0"/>
                  </a:lnTo>
                  <a:lnTo>
                    <a:pt x="500" y="615"/>
                  </a:lnTo>
                  <a:lnTo>
                    <a:pt x="462" y="654"/>
                  </a:lnTo>
                  <a:lnTo>
                    <a:pt x="67" y="65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590" name="Rectangle 975"/>
            <p:cNvSpPr>
              <a:spLocks noChangeArrowheads="1"/>
            </p:cNvSpPr>
            <p:nvPr/>
          </p:nvSpPr>
          <p:spPr bwMode="auto">
            <a:xfrm>
              <a:off x="3465" y="1908"/>
              <a:ext cx="36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TRIUMF</a:t>
              </a:r>
            </a:p>
          </p:txBody>
        </p:sp>
        <p:sp>
          <p:nvSpPr>
            <p:cNvPr id="43591" name="Freeform 976"/>
            <p:cNvSpPr>
              <a:spLocks noEditPoints="1"/>
            </p:cNvSpPr>
            <p:nvPr/>
          </p:nvSpPr>
          <p:spPr bwMode="auto">
            <a:xfrm>
              <a:off x="3810" y="2340"/>
              <a:ext cx="239" cy="17"/>
            </a:xfrm>
            <a:custGeom>
              <a:avLst/>
              <a:gdLst>
                <a:gd name="T0" fmla="*/ 0 w 478"/>
                <a:gd name="T1" fmla="*/ 0 h 35"/>
                <a:gd name="T2" fmla="*/ 0 w 478"/>
                <a:gd name="T3" fmla="*/ 0 h 35"/>
                <a:gd name="T4" fmla="*/ 1 w 478"/>
                <a:gd name="T5" fmla="*/ 0 h 35"/>
                <a:gd name="T6" fmla="*/ 1 w 478"/>
                <a:gd name="T7" fmla="*/ 0 h 35"/>
                <a:gd name="T8" fmla="*/ 0 w 478"/>
                <a:gd name="T9" fmla="*/ 0 h 35"/>
                <a:gd name="T10" fmla="*/ 1 w 478"/>
                <a:gd name="T11" fmla="*/ 0 h 35"/>
                <a:gd name="T12" fmla="*/ 1 w 478"/>
                <a:gd name="T13" fmla="*/ 0 h 35"/>
                <a:gd name="T14" fmla="*/ 1 w 478"/>
                <a:gd name="T15" fmla="*/ 0 h 35"/>
                <a:gd name="T16" fmla="*/ 1 w 478"/>
                <a:gd name="T17" fmla="*/ 0 h 35"/>
                <a:gd name="T18" fmla="*/ 1 w 478"/>
                <a:gd name="T19" fmla="*/ 0 h 35"/>
                <a:gd name="T20" fmla="*/ 1 w 478"/>
                <a:gd name="T21" fmla="*/ 0 h 35"/>
                <a:gd name="T22" fmla="*/ 1 w 478"/>
                <a:gd name="T23" fmla="*/ 0 h 35"/>
                <a:gd name="T24" fmla="*/ 1 w 478"/>
                <a:gd name="T25" fmla="*/ 0 h 35"/>
                <a:gd name="T26" fmla="*/ 1 w 478"/>
                <a:gd name="T27" fmla="*/ 0 h 35"/>
                <a:gd name="T28" fmla="*/ 1 w 478"/>
                <a:gd name="T29" fmla="*/ 0 h 35"/>
                <a:gd name="T30" fmla="*/ 1 w 478"/>
                <a:gd name="T31" fmla="*/ 0 h 35"/>
                <a:gd name="T32" fmla="*/ 1 w 478"/>
                <a:gd name="T33" fmla="*/ 0 h 35"/>
                <a:gd name="T34" fmla="*/ 1 w 478"/>
                <a:gd name="T35" fmla="*/ 0 h 35"/>
                <a:gd name="T36" fmla="*/ 1 w 478"/>
                <a:gd name="T37" fmla="*/ 0 h 35"/>
                <a:gd name="T38" fmla="*/ 1 w 478"/>
                <a:gd name="T39" fmla="*/ 0 h 35"/>
                <a:gd name="T40" fmla="*/ 1 w 478"/>
                <a:gd name="T41" fmla="*/ 0 h 35"/>
                <a:gd name="T42" fmla="*/ 1 w 478"/>
                <a:gd name="T43" fmla="*/ 0 h 35"/>
                <a:gd name="T44" fmla="*/ 1 w 478"/>
                <a:gd name="T45" fmla="*/ 0 h 35"/>
                <a:gd name="T46" fmla="*/ 1 w 478"/>
                <a:gd name="T47" fmla="*/ 0 h 35"/>
                <a:gd name="T48" fmla="*/ 1 w 478"/>
                <a:gd name="T49" fmla="*/ 0 h 35"/>
                <a:gd name="T50" fmla="*/ 1 w 478"/>
                <a:gd name="T51" fmla="*/ 0 h 35"/>
                <a:gd name="T52" fmla="*/ 1 w 478"/>
                <a:gd name="T53" fmla="*/ 0 h 35"/>
                <a:gd name="T54" fmla="*/ 1 w 478"/>
                <a:gd name="T55" fmla="*/ 0 h 35"/>
                <a:gd name="T56" fmla="*/ 1 w 478"/>
                <a:gd name="T57" fmla="*/ 0 h 35"/>
                <a:gd name="T58" fmla="*/ 1 w 478"/>
                <a:gd name="T59" fmla="*/ 0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8"/>
                <a:gd name="T91" fmla="*/ 0 h 35"/>
                <a:gd name="T92" fmla="*/ 478 w 478"/>
                <a:gd name="T93" fmla="*/ 35 h 3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8" h="35">
                  <a:moveTo>
                    <a:pt x="0" y="3"/>
                  </a:moveTo>
                  <a:lnTo>
                    <a:pt x="0" y="15"/>
                  </a:lnTo>
                  <a:lnTo>
                    <a:pt x="16" y="15"/>
                  </a:lnTo>
                  <a:lnTo>
                    <a:pt x="16" y="3"/>
                  </a:lnTo>
                  <a:lnTo>
                    <a:pt x="0" y="3"/>
                  </a:lnTo>
                  <a:close/>
                  <a:moveTo>
                    <a:pt x="71" y="22"/>
                  </a:moveTo>
                  <a:lnTo>
                    <a:pt x="71" y="35"/>
                  </a:lnTo>
                  <a:lnTo>
                    <a:pt x="87" y="35"/>
                  </a:lnTo>
                  <a:lnTo>
                    <a:pt x="87" y="22"/>
                  </a:lnTo>
                  <a:lnTo>
                    <a:pt x="71" y="22"/>
                  </a:lnTo>
                  <a:close/>
                  <a:moveTo>
                    <a:pt x="308" y="22"/>
                  </a:moveTo>
                  <a:lnTo>
                    <a:pt x="308" y="35"/>
                  </a:lnTo>
                  <a:lnTo>
                    <a:pt x="291" y="35"/>
                  </a:lnTo>
                  <a:lnTo>
                    <a:pt x="291" y="22"/>
                  </a:lnTo>
                  <a:lnTo>
                    <a:pt x="308" y="22"/>
                  </a:lnTo>
                  <a:close/>
                  <a:moveTo>
                    <a:pt x="327" y="22"/>
                  </a:moveTo>
                  <a:lnTo>
                    <a:pt x="327" y="35"/>
                  </a:lnTo>
                  <a:lnTo>
                    <a:pt x="343" y="35"/>
                  </a:lnTo>
                  <a:lnTo>
                    <a:pt x="343" y="22"/>
                  </a:lnTo>
                  <a:lnTo>
                    <a:pt x="327" y="22"/>
                  </a:lnTo>
                  <a:close/>
                  <a:moveTo>
                    <a:pt x="426" y="22"/>
                  </a:moveTo>
                  <a:lnTo>
                    <a:pt x="426" y="35"/>
                  </a:lnTo>
                  <a:lnTo>
                    <a:pt x="443" y="35"/>
                  </a:lnTo>
                  <a:lnTo>
                    <a:pt x="443" y="22"/>
                  </a:lnTo>
                  <a:lnTo>
                    <a:pt x="426" y="22"/>
                  </a:lnTo>
                  <a:close/>
                  <a:moveTo>
                    <a:pt x="462" y="0"/>
                  </a:moveTo>
                  <a:lnTo>
                    <a:pt x="462" y="13"/>
                  </a:lnTo>
                  <a:lnTo>
                    <a:pt x="478" y="13"/>
                  </a:lnTo>
                  <a:lnTo>
                    <a:pt x="478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592" name="Rectangle 977"/>
            <p:cNvSpPr>
              <a:spLocks noChangeArrowheads="1"/>
            </p:cNvSpPr>
            <p:nvPr/>
          </p:nvSpPr>
          <p:spPr bwMode="auto">
            <a:xfrm>
              <a:off x="3810" y="2341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93" name="Rectangle 978"/>
            <p:cNvSpPr>
              <a:spLocks noChangeArrowheads="1"/>
            </p:cNvSpPr>
            <p:nvPr/>
          </p:nvSpPr>
          <p:spPr bwMode="auto">
            <a:xfrm>
              <a:off x="3845" y="2350"/>
              <a:ext cx="9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94" name="Rectangle 979"/>
            <p:cNvSpPr>
              <a:spLocks noChangeArrowheads="1"/>
            </p:cNvSpPr>
            <p:nvPr/>
          </p:nvSpPr>
          <p:spPr bwMode="auto">
            <a:xfrm>
              <a:off x="3956" y="2350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95" name="Rectangle 980"/>
            <p:cNvSpPr>
              <a:spLocks noChangeArrowheads="1"/>
            </p:cNvSpPr>
            <p:nvPr/>
          </p:nvSpPr>
          <p:spPr bwMode="auto">
            <a:xfrm>
              <a:off x="3973" y="2350"/>
              <a:ext cx="9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96" name="Rectangle 981"/>
            <p:cNvSpPr>
              <a:spLocks noChangeArrowheads="1"/>
            </p:cNvSpPr>
            <p:nvPr/>
          </p:nvSpPr>
          <p:spPr bwMode="auto">
            <a:xfrm>
              <a:off x="4023" y="2350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97" name="Rectangle 982"/>
            <p:cNvSpPr>
              <a:spLocks noChangeArrowheads="1"/>
            </p:cNvSpPr>
            <p:nvPr/>
          </p:nvSpPr>
          <p:spPr bwMode="auto">
            <a:xfrm>
              <a:off x="4041" y="2340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598" name="Freeform 983"/>
            <p:cNvSpPr>
              <a:spLocks/>
            </p:cNvSpPr>
            <p:nvPr/>
          </p:nvSpPr>
          <p:spPr bwMode="auto">
            <a:xfrm>
              <a:off x="4036" y="2026"/>
              <a:ext cx="19" cy="327"/>
            </a:xfrm>
            <a:custGeom>
              <a:avLst/>
              <a:gdLst>
                <a:gd name="T0" fmla="*/ 0 w 39"/>
                <a:gd name="T1" fmla="*/ 1 h 654"/>
                <a:gd name="T2" fmla="*/ 0 w 39"/>
                <a:gd name="T3" fmla="*/ 1 h 654"/>
                <a:gd name="T4" fmla="*/ 0 w 39"/>
                <a:gd name="T5" fmla="*/ 0 h 654"/>
                <a:gd name="T6" fmla="*/ 0 w 39"/>
                <a:gd name="T7" fmla="*/ 1 h 654"/>
                <a:gd name="T8" fmla="*/ 0 w 39"/>
                <a:gd name="T9" fmla="*/ 1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654"/>
                <a:gd name="T17" fmla="*/ 39 w 39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654">
                  <a:moveTo>
                    <a:pt x="0" y="654"/>
                  </a:moveTo>
                  <a:lnTo>
                    <a:pt x="39" y="616"/>
                  </a:lnTo>
                  <a:lnTo>
                    <a:pt x="39" y="0"/>
                  </a:lnTo>
                  <a:lnTo>
                    <a:pt x="0" y="39"/>
                  </a:lnTo>
                  <a:lnTo>
                    <a:pt x="0" y="65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599" name="Freeform 984"/>
            <p:cNvSpPr>
              <a:spLocks/>
            </p:cNvSpPr>
            <p:nvPr/>
          </p:nvSpPr>
          <p:spPr bwMode="auto">
            <a:xfrm>
              <a:off x="3969" y="2027"/>
              <a:ext cx="86" cy="19"/>
            </a:xfrm>
            <a:custGeom>
              <a:avLst/>
              <a:gdLst>
                <a:gd name="T0" fmla="*/ 0 w 173"/>
                <a:gd name="T1" fmla="*/ 1 h 38"/>
                <a:gd name="T2" fmla="*/ 0 w 173"/>
                <a:gd name="T3" fmla="*/ 0 h 38"/>
                <a:gd name="T4" fmla="*/ 0 w 173"/>
                <a:gd name="T5" fmla="*/ 0 h 38"/>
                <a:gd name="T6" fmla="*/ 0 w 173"/>
                <a:gd name="T7" fmla="*/ 1 h 38"/>
                <a:gd name="T8" fmla="*/ 0 w 173"/>
                <a:gd name="T9" fmla="*/ 1 h 38"/>
                <a:gd name="T10" fmla="*/ 0 w 173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"/>
                <a:gd name="T19" fmla="*/ 0 h 38"/>
                <a:gd name="T20" fmla="*/ 173 w 173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" h="38">
                  <a:moveTo>
                    <a:pt x="0" y="38"/>
                  </a:moveTo>
                  <a:lnTo>
                    <a:pt x="38" y="0"/>
                  </a:lnTo>
                  <a:lnTo>
                    <a:pt x="173" y="0"/>
                  </a:lnTo>
                  <a:lnTo>
                    <a:pt x="135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600" name="Freeform 985"/>
            <p:cNvSpPr>
              <a:spLocks/>
            </p:cNvSpPr>
            <p:nvPr/>
          </p:nvSpPr>
          <p:spPr bwMode="auto">
            <a:xfrm>
              <a:off x="3806" y="2051"/>
              <a:ext cx="33" cy="10"/>
            </a:xfrm>
            <a:custGeom>
              <a:avLst/>
              <a:gdLst>
                <a:gd name="T0" fmla="*/ 0 w 67"/>
                <a:gd name="T1" fmla="*/ 1 h 19"/>
                <a:gd name="T2" fmla="*/ 0 w 67"/>
                <a:gd name="T3" fmla="*/ 0 h 19"/>
                <a:gd name="T4" fmla="*/ 0 w 67"/>
                <a:gd name="T5" fmla="*/ 0 h 19"/>
                <a:gd name="T6" fmla="*/ 0 w 67"/>
                <a:gd name="T7" fmla="*/ 1 h 19"/>
                <a:gd name="T8" fmla="*/ 0 w 67"/>
                <a:gd name="T9" fmla="*/ 1 h 19"/>
                <a:gd name="T10" fmla="*/ 0 w 67"/>
                <a:gd name="T11" fmla="*/ 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19"/>
                <a:gd name="T20" fmla="*/ 67 w 67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19">
                  <a:moveTo>
                    <a:pt x="0" y="19"/>
                  </a:moveTo>
                  <a:lnTo>
                    <a:pt x="19" y="0"/>
                  </a:lnTo>
                  <a:lnTo>
                    <a:pt x="67" y="0"/>
                  </a:lnTo>
                  <a:lnTo>
                    <a:pt x="67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601" name="Freeform 986"/>
            <p:cNvSpPr>
              <a:spLocks/>
            </p:cNvSpPr>
            <p:nvPr/>
          </p:nvSpPr>
          <p:spPr bwMode="auto">
            <a:xfrm>
              <a:off x="3839" y="2027"/>
              <a:ext cx="149" cy="19"/>
            </a:xfrm>
            <a:custGeom>
              <a:avLst/>
              <a:gdLst>
                <a:gd name="T0" fmla="*/ 0 w 298"/>
                <a:gd name="T1" fmla="*/ 1 h 38"/>
                <a:gd name="T2" fmla="*/ 1 w 298"/>
                <a:gd name="T3" fmla="*/ 0 h 38"/>
                <a:gd name="T4" fmla="*/ 1 w 298"/>
                <a:gd name="T5" fmla="*/ 0 h 38"/>
                <a:gd name="T6" fmla="*/ 1 w 298"/>
                <a:gd name="T7" fmla="*/ 1 h 38"/>
                <a:gd name="T8" fmla="*/ 0 w 298"/>
                <a:gd name="T9" fmla="*/ 1 h 38"/>
                <a:gd name="T10" fmla="*/ 0 w 298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8"/>
                <a:gd name="T20" fmla="*/ 298 w 29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8">
                  <a:moveTo>
                    <a:pt x="0" y="38"/>
                  </a:moveTo>
                  <a:lnTo>
                    <a:pt x="39" y="0"/>
                  </a:lnTo>
                  <a:lnTo>
                    <a:pt x="298" y="0"/>
                  </a:lnTo>
                  <a:lnTo>
                    <a:pt x="26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602" name="Rectangle 987"/>
            <p:cNvSpPr>
              <a:spLocks noChangeArrowheads="1"/>
            </p:cNvSpPr>
            <p:nvPr/>
          </p:nvSpPr>
          <p:spPr bwMode="auto">
            <a:xfrm>
              <a:off x="3805" y="2026"/>
              <a:ext cx="250" cy="1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03" name="Rectangle 988"/>
            <p:cNvSpPr>
              <a:spLocks noChangeArrowheads="1"/>
            </p:cNvSpPr>
            <p:nvPr/>
          </p:nvSpPr>
          <p:spPr bwMode="auto">
            <a:xfrm>
              <a:off x="3805" y="2027"/>
              <a:ext cx="250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04" name="Rectangle 989"/>
            <p:cNvSpPr>
              <a:spLocks noChangeArrowheads="1"/>
            </p:cNvSpPr>
            <p:nvPr/>
          </p:nvSpPr>
          <p:spPr bwMode="auto">
            <a:xfrm>
              <a:off x="3805" y="2028"/>
              <a:ext cx="250" cy="1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05" name="Rectangle 990"/>
            <p:cNvSpPr>
              <a:spLocks noChangeArrowheads="1"/>
            </p:cNvSpPr>
            <p:nvPr/>
          </p:nvSpPr>
          <p:spPr bwMode="auto">
            <a:xfrm>
              <a:off x="3805" y="2028"/>
              <a:ext cx="250" cy="1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06" name="Rectangle 991"/>
            <p:cNvSpPr>
              <a:spLocks noChangeArrowheads="1"/>
            </p:cNvSpPr>
            <p:nvPr/>
          </p:nvSpPr>
          <p:spPr bwMode="auto">
            <a:xfrm>
              <a:off x="3805" y="2029"/>
              <a:ext cx="250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07" name="Rectangle 992"/>
            <p:cNvSpPr>
              <a:spLocks noChangeArrowheads="1"/>
            </p:cNvSpPr>
            <p:nvPr/>
          </p:nvSpPr>
          <p:spPr bwMode="auto">
            <a:xfrm>
              <a:off x="3805" y="2030"/>
              <a:ext cx="250" cy="1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08" name="Rectangle 993"/>
            <p:cNvSpPr>
              <a:spLocks noChangeArrowheads="1"/>
            </p:cNvSpPr>
            <p:nvPr/>
          </p:nvSpPr>
          <p:spPr bwMode="auto">
            <a:xfrm>
              <a:off x="3805" y="2030"/>
              <a:ext cx="250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09" name="Rectangle 994"/>
            <p:cNvSpPr>
              <a:spLocks noChangeArrowheads="1"/>
            </p:cNvSpPr>
            <p:nvPr/>
          </p:nvSpPr>
          <p:spPr bwMode="auto">
            <a:xfrm>
              <a:off x="3805" y="2031"/>
              <a:ext cx="250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0" name="Rectangle 995"/>
            <p:cNvSpPr>
              <a:spLocks noChangeArrowheads="1"/>
            </p:cNvSpPr>
            <p:nvPr/>
          </p:nvSpPr>
          <p:spPr bwMode="auto">
            <a:xfrm>
              <a:off x="3805" y="2032"/>
              <a:ext cx="250" cy="1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1" name="Rectangle 996"/>
            <p:cNvSpPr>
              <a:spLocks noChangeArrowheads="1"/>
            </p:cNvSpPr>
            <p:nvPr/>
          </p:nvSpPr>
          <p:spPr bwMode="auto">
            <a:xfrm>
              <a:off x="3805" y="2032"/>
              <a:ext cx="250" cy="1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2" name="Rectangle 997"/>
            <p:cNvSpPr>
              <a:spLocks noChangeArrowheads="1"/>
            </p:cNvSpPr>
            <p:nvPr/>
          </p:nvSpPr>
          <p:spPr bwMode="auto">
            <a:xfrm>
              <a:off x="3805" y="2033"/>
              <a:ext cx="250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3" name="Rectangle 998"/>
            <p:cNvSpPr>
              <a:spLocks noChangeArrowheads="1"/>
            </p:cNvSpPr>
            <p:nvPr/>
          </p:nvSpPr>
          <p:spPr bwMode="auto">
            <a:xfrm>
              <a:off x="3805" y="2033"/>
              <a:ext cx="250" cy="1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4" name="Rectangle 999"/>
            <p:cNvSpPr>
              <a:spLocks noChangeArrowheads="1"/>
            </p:cNvSpPr>
            <p:nvPr/>
          </p:nvSpPr>
          <p:spPr bwMode="auto">
            <a:xfrm>
              <a:off x="3805" y="2034"/>
              <a:ext cx="250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5" name="Rectangle 1000"/>
            <p:cNvSpPr>
              <a:spLocks noChangeArrowheads="1"/>
            </p:cNvSpPr>
            <p:nvPr/>
          </p:nvSpPr>
          <p:spPr bwMode="auto">
            <a:xfrm>
              <a:off x="3805" y="2035"/>
              <a:ext cx="250" cy="1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6" name="Rectangle 1001"/>
            <p:cNvSpPr>
              <a:spLocks noChangeArrowheads="1"/>
            </p:cNvSpPr>
            <p:nvPr/>
          </p:nvSpPr>
          <p:spPr bwMode="auto">
            <a:xfrm>
              <a:off x="3805" y="2035"/>
              <a:ext cx="250" cy="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7" name="Rectangle 1002"/>
            <p:cNvSpPr>
              <a:spLocks noChangeArrowheads="1"/>
            </p:cNvSpPr>
            <p:nvPr/>
          </p:nvSpPr>
          <p:spPr bwMode="auto">
            <a:xfrm>
              <a:off x="3805" y="2036"/>
              <a:ext cx="250" cy="1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8" name="Rectangle 1003"/>
            <p:cNvSpPr>
              <a:spLocks noChangeArrowheads="1"/>
            </p:cNvSpPr>
            <p:nvPr/>
          </p:nvSpPr>
          <p:spPr bwMode="auto">
            <a:xfrm>
              <a:off x="3805" y="2037"/>
              <a:ext cx="250" cy="1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19" name="Rectangle 1004"/>
            <p:cNvSpPr>
              <a:spLocks noChangeArrowheads="1"/>
            </p:cNvSpPr>
            <p:nvPr/>
          </p:nvSpPr>
          <p:spPr bwMode="auto">
            <a:xfrm>
              <a:off x="3805" y="2037"/>
              <a:ext cx="250" cy="1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20" name="Rectangle 1005"/>
            <p:cNvSpPr>
              <a:spLocks noChangeArrowheads="1"/>
            </p:cNvSpPr>
            <p:nvPr/>
          </p:nvSpPr>
          <p:spPr bwMode="auto">
            <a:xfrm>
              <a:off x="3805" y="2038"/>
              <a:ext cx="250" cy="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21" name="Rectangle 1006"/>
            <p:cNvSpPr>
              <a:spLocks noChangeArrowheads="1"/>
            </p:cNvSpPr>
            <p:nvPr/>
          </p:nvSpPr>
          <p:spPr bwMode="auto">
            <a:xfrm>
              <a:off x="3805" y="2038"/>
              <a:ext cx="250" cy="1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22" name="Rectangle 1007"/>
            <p:cNvSpPr>
              <a:spLocks noChangeArrowheads="1"/>
            </p:cNvSpPr>
            <p:nvPr/>
          </p:nvSpPr>
          <p:spPr bwMode="auto">
            <a:xfrm>
              <a:off x="3805" y="2039"/>
              <a:ext cx="250" cy="1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623" name="Rectangle 1008"/>
            <p:cNvSpPr>
              <a:spLocks noChangeArrowheads="1"/>
            </p:cNvSpPr>
            <p:nvPr/>
          </p:nvSpPr>
          <p:spPr bwMode="auto">
            <a:xfrm>
              <a:off x="3805" y="2040"/>
              <a:ext cx="250" cy="1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897" name="Group 1009"/>
          <p:cNvGrpSpPr>
            <a:grpSpLocks/>
          </p:cNvGrpSpPr>
          <p:nvPr/>
        </p:nvGrpSpPr>
        <p:grpSpPr bwMode="auto">
          <a:xfrm>
            <a:off x="6040440" y="3238500"/>
            <a:ext cx="396875" cy="496888"/>
            <a:chOff x="3805" y="2040"/>
            <a:chExt cx="250" cy="313"/>
          </a:xfrm>
        </p:grpSpPr>
        <p:sp>
          <p:nvSpPr>
            <p:cNvPr id="43224" name="Rectangle 1010"/>
            <p:cNvSpPr>
              <a:spLocks noChangeArrowheads="1"/>
            </p:cNvSpPr>
            <p:nvPr/>
          </p:nvSpPr>
          <p:spPr bwMode="auto">
            <a:xfrm>
              <a:off x="3805" y="2040"/>
              <a:ext cx="250" cy="1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25" name="Rectangle 1011"/>
            <p:cNvSpPr>
              <a:spLocks noChangeArrowheads="1"/>
            </p:cNvSpPr>
            <p:nvPr/>
          </p:nvSpPr>
          <p:spPr bwMode="auto">
            <a:xfrm>
              <a:off x="3805" y="2041"/>
              <a:ext cx="250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26" name="Rectangle 1012"/>
            <p:cNvSpPr>
              <a:spLocks noChangeArrowheads="1"/>
            </p:cNvSpPr>
            <p:nvPr/>
          </p:nvSpPr>
          <p:spPr bwMode="auto">
            <a:xfrm>
              <a:off x="3805" y="2042"/>
              <a:ext cx="250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27" name="Rectangle 1013"/>
            <p:cNvSpPr>
              <a:spLocks noChangeArrowheads="1"/>
            </p:cNvSpPr>
            <p:nvPr/>
          </p:nvSpPr>
          <p:spPr bwMode="auto">
            <a:xfrm>
              <a:off x="3805" y="2042"/>
              <a:ext cx="250" cy="1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28" name="Rectangle 1014"/>
            <p:cNvSpPr>
              <a:spLocks noChangeArrowheads="1"/>
            </p:cNvSpPr>
            <p:nvPr/>
          </p:nvSpPr>
          <p:spPr bwMode="auto">
            <a:xfrm>
              <a:off x="3805" y="2043"/>
              <a:ext cx="250" cy="1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29" name="Rectangle 1015"/>
            <p:cNvSpPr>
              <a:spLocks noChangeArrowheads="1"/>
            </p:cNvSpPr>
            <p:nvPr/>
          </p:nvSpPr>
          <p:spPr bwMode="auto">
            <a:xfrm>
              <a:off x="3805" y="2044"/>
              <a:ext cx="250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0" name="Rectangle 1016"/>
            <p:cNvSpPr>
              <a:spLocks noChangeArrowheads="1"/>
            </p:cNvSpPr>
            <p:nvPr/>
          </p:nvSpPr>
          <p:spPr bwMode="auto">
            <a:xfrm>
              <a:off x="3805" y="2044"/>
              <a:ext cx="250" cy="1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1" name="Rectangle 1017"/>
            <p:cNvSpPr>
              <a:spLocks noChangeArrowheads="1"/>
            </p:cNvSpPr>
            <p:nvPr/>
          </p:nvSpPr>
          <p:spPr bwMode="auto">
            <a:xfrm>
              <a:off x="3805" y="2045"/>
              <a:ext cx="250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2" name="Rectangle 1018"/>
            <p:cNvSpPr>
              <a:spLocks noChangeArrowheads="1"/>
            </p:cNvSpPr>
            <p:nvPr/>
          </p:nvSpPr>
          <p:spPr bwMode="auto">
            <a:xfrm>
              <a:off x="3805" y="2045"/>
              <a:ext cx="250" cy="1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3" name="Rectangle 1019"/>
            <p:cNvSpPr>
              <a:spLocks noChangeArrowheads="1"/>
            </p:cNvSpPr>
            <p:nvPr/>
          </p:nvSpPr>
          <p:spPr bwMode="auto">
            <a:xfrm>
              <a:off x="3805" y="2046"/>
              <a:ext cx="250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4" name="Rectangle 1020"/>
            <p:cNvSpPr>
              <a:spLocks noChangeArrowheads="1"/>
            </p:cNvSpPr>
            <p:nvPr/>
          </p:nvSpPr>
          <p:spPr bwMode="auto">
            <a:xfrm>
              <a:off x="3805" y="2047"/>
              <a:ext cx="250" cy="1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5" name="Rectangle 1021"/>
            <p:cNvSpPr>
              <a:spLocks noChangeArrowheads="1"/>
            </p:cNvSpPr>
            <p:nvPr/>
          </p:nvSpPr>
          <p:spPr bwMode="auto">
            <a:xfrm>
              <a:off x="3805" y="2047"/>
              <a:ext cx="250" cy="1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6" name="Rectangle 1022"/>
            <p:cNvSpPr>
              <a:spLocks noChangeArrowheads="1"/>
            </p:cNvSpPr>
            <p:nvPr/>
          </p:nvSpPr>
          <p:spPr bwMode="auto">
            <a:xfrm>
              <a:off x="3805" y="2048"/>
              <a:ext cx="250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7" name="Rectangle 1023"/>
            <p:cNvSpPr>
              <a:spLocks noChangeArrowheads="1"/>
            </p:cNvSpPr>
            <p:nvPr/>
          </p:nvSpPr>
          <p:spPr bwMode="auto">
            <a:xfrm>
              <a:off x="3805" y="2049"/>
              <a:ext cx="250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8" name="Rectangle 0"/>
            <p:cNvSpPr>
              <a:spLocks noChangeArrowheads="1"/>
            </p:cNvSpPr>
            <p:nvPr/>
          </p:nvSpPr>
          <p:spPr bwMode="auto">
            <a:xfrm>
              <a:off x="3805" y="2049"/>
              <a:ext cx="250" cy="1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39" name="Rectangle 1"/>
            <p:cNvSpPr>
              <a:spLocks noChangeArrowheads="1"/>
            </p:cNvSpPr>
            <p:nvPr/>
          </p:nvSpPr>
          <p:spPr bwMode="auto">
            <a:xfrm>
              <a:off x="3805" y="2050"/>
              <a:ext cx="250" cy="1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0" name="Rectangle 2"/>
            <p:cNvSpPr>
              <a:spLocks noChangeArrowheads="1"/>
            </p:cNvSpPr>
            <p:nvPr/>
          </p:nvSpPr>
          <p:spPr bwMode="auto">
            <a:xfrm>
              <a:off x="3805" y="2050"/>
              <a:ext cx="250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1" name="Rectangle 3"/>
            <p:cNvSpPr>
              <a:spLocks noChangeArrowheads="1"/>
            </p:cNvSpPr>
            <p:nvPr/>
          </p:nvSpPr>
          <p:spPr bwMode="auto">
            <a:xfrm>
              <a:off x="3805" y="2051"/>
              <a:ext cx="250" cy="1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2" name="Rectangle 4"/>
            <p:cNvSpPr>
              <a:spLocks noChangeArrowheads="1"/>
            </p:cNvSpPr>
            <p:nvPr/>
          </p:nvSpPr>
          <p:spPr bwMode="auto">
            <a:xfrm>
              <a:off x="3805" y="2052"/>
              <a:ext cx="250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3" name="Rectangle 5"/>
            <p:cNvSpPr>
              <a:spLocks noChangeArrowheads="1"/>
            </p:cNvSpPr>
            <p:nvPr/>
          </p:nvSpPr>
          <p:spPr bwMode="auto">
            <a:xfrm>
              <a:off x="3805" y="2052"/>
              <a:ext cx="250" cy="1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4" name="Rectangle 6"/>
            <p:cNvSpPr>
              <a:spLocks noChangeArrowheads="1"/>
            </p:cNvSpPr>
            <p:nvPr/>
          </p:nvSpPr>
          <p:spPr bwMode="auto">
            <a:xfrm>
              <a:off x="3805" y="2053"/>
              <a:ext cx="250" cy="1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5" name="Rectangle 7"/>
            <p:cNvSpPr>
              <a:spLocks noChangeArrowheads="1"/>
            </p:cNvSpPr>
            <p:nvPr/>
          </p:nvSpPr>
          <p:spPr bwMode="auto">
            <a:xfrm>
              <a:off x="3805" y="2054"/>
              <a:ext cx="250" cy="1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6" name="Rectangle 8"/>
            <p:cNvSpPr>
              <a:spLocks noChangeArrowheads="1"/>
            </p:cNvSpPr>
            <p:nvPr/>
          </p:nvSpPr>
          <p:spPr bwMode="auto">
            <a:xfrm>
              <a:off x="3805" y="2054"/>
              <a:ext cx="250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7" name="Rectangle 9"/>
            <p:cNvSpPr>
              <a:spLocks noChangeArrowheads="1"/>
            </p:cNvSpPr>
            <p:nvPr/>
          </p:nvSpPr>
          <p:spPr bwMode="auto">
            <a:xfrm>
              <a:off x="3805" y="2055"/>
              <a:ext cx="250" cy="1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8" name="Rectangle 10"/>
            <p:cNvSpPr>
              <a:spLocks noChangeArrowheads="1"/>
            </p:cNvSpPr>
            <p:nvPr/>
          </p:nvSpPr>
          <p:spPr bwMode="auto">
            <a:xfrm>
              <a:off x="3805" y="2056"/>
              <a:ext cx="250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49" name="Rectangle 11"/>
            <p:cNvSpPr>
              <a:spLocks noChangeArrowheads="1"/>
            </p:cNvSpPr>
            <p:nvPr/>
          </p:nvSpPr>
          <p:spPr bwMode="auto">
            <a:xfrm>
              <a:off x="3805" y="2056"/>
              <a:ext cx="250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0" name="Rectangle 12"/>
            <p:cNvSpPr>
              <a:spLocks noChangeArrowheads="1"/>
            </p:cNvSpPr>
            <p:nvPr/>
          </p:nvSpPr>
          <p:spPr bwMode="auto">
            <a:xfrm>
              <a:off x="3805" y="2057"/>
              <a:ext cx="250" cy="1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1" name="Rectangle 13"/>
            <p:cNvSpPr>
              <a:spLocks noChangeArrowheads="1"/>
            </p:cNvSpPr>
            <p:nvPr/>
          </p:nvSpPr>
          <p:spPr bwMode="auto">
            <a:xfrm>
              <a:off x="3805" y="2057"/>
              <a:ext cx="250" cy="1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2" name="Rectangle 14"/>
            <p:cNvSpPr>
              <a:spLocks noChangeArrowheads="1"/>
            </p:cNvSpPr>
            <p:nvPr/>
          </p:nvSpPr>
          <p:spPr bwMode="auto">
            <a:xfrm>
              <a:off x="3805" y="2058"/>
              <a:ext cx="250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3" name="Rectangle 15"/>
            <p:cNvSpPr>
              <a:spLocks noChangeArrowheads="1"/>
            </p:cNvSpPr>
            <p:nvPr/>
          </p:nvSpPr>
          <p:spPr bwMode="auto">
            <a:xfrm>
              <a:off x="3805" y="2059"/>
              <a:ext cx="250" cy="1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4" name="Rectangle 16"/>
            <p:cNvSpPr>
              <a:spLocks noChangeArrowheads="1"/>
            </p:cNvSpPr>
            <p:nvPr/>
          </p:nvSpPr>
          <p:spPr bwMode="auto">
            <a:xfrm>
              <a:off x="3805" y="2059"/>
              <a:ext cx="250" cy="1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5" name="Rectangle 17"/>
            <p:cNvSpPr>
              <a:spLocks noChangeArrowheads="1"/>
            </p:cNvSpPr>
            <p:nvPr/>
          </p:nvSpPr>
          <p:spPr bwMode="auto">
            <a:xfrm>
              <a:off x="3805" y="2060"/>
              <a:ext cx="250" cy="1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6" name="Rectangle 18"/>
            <p:cNvSpPr>
              <a:spLocks noChangeArrowheads="1"/>
            </p:cNvSpPr>
            <p:nvPr/>
          </p:nvSpPr>
          <p:spPr bwMode="auto">
            <a:xfrm>
              <a:off x="3968" y="2045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7" name="Rectangle 19"/>
            <p:cNvSpPr>
              <a:spLocks noChangeArrowheads="1"/>
            </p:cNvSpPr>
            <p:nvPr/>
          </p:nvSpPr>
          <p:spPr bwMode="auto">
            <a:xfrm>
              <a:off x="3969" y="2045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8" name="Rectangle 20"/>
            <p:cNvSpPr>
              <a:spLocks noChangeArrowheads="1"/>
            </p:cNvSpPr>
            <p:nvPr/>
          </p:nvSpPr>
          <p:spPr bwMode="auto">
            <a:xfrm>
              <a:off x="3970" y="2045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59" name="Rectangle 21"/>
            <p:cNvSpPr>
              <a:spLocks noChangeArrowheads="1"/>
            </p:cNvSpPr>
            <p:nvPr/>
          </p:nvSpPr>
          <p:spPr bwMode="auto">
            <a:xfrm>
              <a:off x="3970" y="2045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0" name="Rectangle 22"/>
            <p:cNvSpPr>
              <a:spLocks noChangeArrowheads="1"/>
            </p:cNvSpPr>
            <p:nvPr/>
          </p:nvSpPr>
          <p:spPr bwMode="auto">
            <a:xfrm>
              <a:off x="3971" y="2045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1" name="Rectangle 23"/>
            <p:cNvSpPr>
              <a:spLocks noChangeArrowheads="1"/>
            </p:cNvSpPr>
            <p:nvPr/>
          </p:nvSpPr>
          <p:spPr bwMode="auto">
            <a:xfrm>
              <a:off x="3972" y="2045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2" name="Rectangle 24"/>
            <p:cNvSpPr>
              <a:spLocks noChangeArrowheads="1"/>
            </p:cNvSpPr>
            <p:nvPr/>
          </p:nvSpPr>
          <p:spPr bwMode="auto">
            <a:xfrm>
              <a:off x="3972" y="2045"/>
              <a:ext cx="1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3" name="Rectangle 25"/>
            <p:cNvSpPr>
              <a:spLocks noChangeArrowheads="1"/>
            </p:cNvSpPr>
            <p:nvPr/>
          </p:nvSpPr>
          <p:spPr bwMode="auto">
            <a:xfrm>
              <a:off x="3973" y="2045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4" name="Rectangle 26"/>
            <p:cNvSpPr>
              <a:spLocks noChangeArrowheads="1"/>
            </p:cNvSpPr>
            <p:nvPr/>
          </p:nvSpPr>
          <p:spPr bwMode="auto">
            <a:xfrm>
              <a:off x="3973" y="2045"/>
              <a:ext cx="2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5" name="Rectangle 27"/>
            <p:cNvSpPr>
              <a:spLocks noChangeArrowheads="1"/>
            </p:cNvSpPr>
            <p:nvPr/>
          </p:nvSpPr>
          <p:spPr bwMode="auto">
            <a:xfrm>
              <a:off x="3975" y="2045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6" name="Rectangle 28"/>
            <p:cNvSpPr>
              <a:spLocks noChangeArrowheads="1"/>
            </p:cNvSpPr>
            <p:nvPr/>
          </p:nvSpPr>
          <p:spPr bwMode="auto">
            <a:xfrm>
              <a:off x="3975" y="2045"/>
              <a:ext cx="1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7" name="Rectangle 29"/>
            <p:cNvSpPr>
              <a:spLocks noChangeArrowheads="1"/>
            </p:cNvSpPr>
            <p:nvPr/>
          </p:nvSpPr>
          <p:spPr bwMode="auto">
            <a:xfrm>
              <a:off x="3976" y="2045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8" name="Rectangle 30"/>
            <p:cNvSpPr>
              <a:spLocks noChangeArrowheads="1"/>
            </p:cNvSpPr>
            <p:nvPr/>
          </p:nvSpPr>
          <p:spPr bwMode="auto">
            <a:xfrm>
              <a:off x="3977" y="2045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69" name="Rectangle 31"/>
            <p:cNvSpPr>
              <a:spLocks noChangeArrowheads="1"/>
            </p:cNvSpPr>
            <p:nvPr/>
          </p:nvSpPr>
          <p:spPr bwMode="auto">
            <a:xfrm>
              <a:off x="3978" y="2045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0" name="Rectangle 32"/>
            <p:cNvSpPr>
              <a:spLocks noChangeArrowheads="1"/>
            </p:cNvSpPr>
            <p:nvPr/>
          </p:nvSpPr>
          <p:spPr bwMode="auto">
            <a:xfrm>
              <a:off x="3978" y="2045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1" name="Rectangle 33"/>
            <p:cNvSpPr>
              <a:spLocks noChangeArrowheads="1"/>
            </p:cNvSpPr>
            <p:nvPr/>
          </p:nvSpPr>
          <p:spPr bwMode="auto">
            <a:xfrm>
              <a:off x="3979" y="2045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2" name="Rectangle 34"/>
            <p:cNvSpPr>
              <a:spLocks noChangeArrowheads="1"/>
            </p:cNvSpPr>
            <p:nvPr/>
          </p:nvSpPr>
          <p:spPr bwMode="auto">
            <a:xfrm>
              <a:off x="3980" y="2045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3" name="Rectangle 35"/>
            <p:cNvSpPr>
              <a:spLocks noChangeArrowheads="1"/>
            </p:cNvSpPr>
            <p:nvPr/>
          </p:nvSpPr>
          <p:spPr bwMode="auto">
            <a:xfrm>
              <a:off x="3980" y="2045"/>
              <a:ext cx="2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4" name="Rectangle 36"/>
            <p:cNvSpPr>
              <a:spLocks noChangeArrowheads="1"/>
            </p:cNvSpPr>
            <p:nvPr/>
          </p:nvSpPr>
          <p:spPr bwMode="auto">
            <a:xfrm>
              <a:off x="3982" y="2045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5" name="Rectangle 37"/>
            <p:cNvSpPr>
              <a:spLocks noChangeArrowheads="1"/>
            </p:cNvSpPr>
            <p:nvPr/>
          </p:nvSpPr>
          <p:spPr bwMode="auto">
            <a:xfrm>
              <a:off x="3982" y="2045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6" name="Rectangle 38"/>
            <p:cNvSpPr>
              <a:spLocks noChangeArrowheads="1"/>
            </p:cNvSpPr>
            <p:nvPr/>
          </p:nvSpPr>
          <p:spPr bwMode="auto">
            <a:xfrm>
              <a:off x="3983" y="2045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7" name="Rectangle 39"/>
            <p:cNvSpPr>
              <a:spLocks noChangeArrowheads="1"/>
            </p:cNvSpPr>
            <p:nvPr/>
          </p:nvSpPr>
          <p:spPr bwMode="auto">
            <a:xfrm>
              <a:off x="3983" y="2045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8" name="Rectangle 40"/>
            <p:cNvSpPr>
              <a:spLocks noChangeArrowheads="1"/>
            </p:cNvSpPr>
            <p:nvPr/>
          </p:nvSpPr>
          <p:spPr bwMode="auto">
            <a:xfrm>
              <a:off x="3984" y="2045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79" name="Rectangle 41"/>
            <p:cNvSpPr>
              <a:spLocks noChangeArrowheads="1"/>
            </p:cNvSpPr>
            <p:nvPr/>
          </p:nvSpPr>
          <p:spPr bwMode="auto">
            <a:xfrm>
              <a:off x="3985" y="2045"/>
              <a:ext cx="1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0" name="Rectangle 42"/>
            <p:cNvSpPr>
              <a:spLocks noChangeArrowheads="1"/>
            </p:cNvSpPr>
            <p:nvPr/>
          </p:nvSpPr>
          <p:spPr bwMode="auto">
            <a:xfrm>
              <a:off x="3985" y="2045"/>
              <a:ext cx="1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1" name="Rectangle 43"/>
            <p:cNvSpPr>
              <a:spLocks noChangeArrowheads="1"/>
            </p:cNvSpPr>
            <p:nvPr/>
          </p:nvSpPr>
          <p:spPr bwMode="auto">
            <a:xfrm>
              <a:off x="3986" y="2045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2" name="Rectangle 44"/>
            <p:cNvSpPr>
              <a:spLocks noChangeArrowheads="1"/>
            </p:cNvSpPr>
            <p:nvPr/>
          </p:nvSpPr>
          <p:spPr bwMode="auto">
            <a:xfrm>
              <a:off x="3987" y="2045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3" name="Rectangle 45"/>
            <p:cNvSpPr>
              <a:spLocks noChangeArrowheads="1"/>
            </p:cNvSpPr>
            <p:nvPr/>
          </p:nvSpPr>
          <p:spPr bwMode="auto">
            <a:xfrm>
              <a:off x="3988" y="2045"/>
              <a:ext cx="1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4" name="Rectangle 46"/>
            <p:cNvSpPr>
              <a:spLocks noChangeArrowheads="1"/>
            </p:cNvSpPr>
            <p:nvPr/>
          </p:nvSpPr>
          <p:spPr bwMode="auto">
            <a:xfrm>
              <a:off x="3989" y="2045"/>
              <a:ext cx="1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5" name="Rectangle 47"/>
            <p:cNvSpPr>
              <a:spLocks noChangeArrowheads="1"/>
            </p:cNvSpPr>
            <p:nvPr/>
          </p:nvSpPr>
          <p:spPr bwMode="auto">
            <a:xfrm>
              <a:off x="3990" y="2045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6" name="Rectangle 48"/>
            <p:cNvSpPr>
              <a:spLocks noChangeArrowheads="1"/>
            </p:cNvSpPr>
            <p:nvPr/>
          </p:nvSpPr>
          <p:spPr bwMode="auto">
            <a:xfrm>
              <a:off x="3990" y="2045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7" name="Rectangle 49"/>
            <p:cNvSpPr>
              <a:spLocks noChangeArrowheads="1"/>
            </p:cNvSpPr>
            <p:nvPr/>
          </p:nvSpPr>
          <p:spPr bwMode="auto">
            <a:xfrm>
              <a:off x="3991" y="2045"/>
              <a:ext cx="1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8" name="Rectangle 50"/>
            <p:cNvSpPr>
              <a:spLocks noChangeArrowheads="1"/>
            </p:cNvSpPr>
            <p:nvPr/>
          </p:nvSpPr>
          <p:spPr bwMode="auto">
            <a:xfrm>
              <a:off x="3992" y="2045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89" name="Rectangle 51"/>
            <p:cNvSpPr>
              <a:spLocks noChangeArrowheads="1"/>
            </p:cNvSpPr>
            <p:nvPr/>
          </p:nvSpPr>
          <p:spPr bwMode="auto">
            <a:xfrm>
              <a:off x="3992" y="2045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0" name="Rectangle 52"/>
            <p:cNvSpPr>
              <a:spLocks noChangeArrowheads="1"/>
            </p:cNvSpPr>
            <p:nvPr/>
          </p:nvSpPr>
          <p:spPr bwMode="auto">
            <a:xfrm>
              <a:off x="3993" y="2045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1" name="Rectangle 53"/>
            <p:cNvSpPr>
              <a:spLocks noChangeArrowheads="1"/>
            </p:cNvSpPr>
            <p:nvPr/>
          </p:nvSpPr>
          <p:spPr bwMode="auto">
            <a:xfrm>
              <a:off x="3994" y="2045"/>
              <a:ext cx="1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2" name="Rectangle 54"/>
            <p:cNvSpPr>
              <a:spLocks noChangeArrowheads="1"/>
            </p:cNvSpPr>
            <p:nvPr/>
          </p:nvSpPr>
          <p:spPr bwMode="auto">
            <a:xfrm>
              <a:off x="3995" y="2045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3" name="Rectangle 55"/>
            <p:cNvSpPr>
              <a:spLocks noChangeArrowheads="1"/>
            </p:cNvSpPr>
            <p:nvPr/>
          </p:nvSpPr>
          <p:spPr bwMode="auto">
            <a:xfrm>
              <a:off x="3995" y="2045"/>
              <a:ext cx="1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4" name="Rectangle 56"/>
            <p:cNvSpPr>
              <a:spLocks noChangeArrowheads="1"/>
            </p:cNvSpPr>
            <p:nvPr/>
          </p:nvSpPr>
          <p:spPr bwMode="auto">
            <a:xfrm>
              <a:off x="3996" y="2045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5" name="Rectangle 57"/>
            <p:cNvSpPr>
              <a:spLocks noChangeArrowheads="1"/>
            </p:cNvSpPr>
            <p:nvPr/>
          </p:nvSpPr>
          <p:spPr bwMode="auto">
            <a:xfrm>
              <a:off x="3997" y="2045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6" name="Rectangle 58"/>
            <p:cNvSpPr>
              <a:spLocks noChangeArrowheads="1"/>
            </p:cNvSpPr>
            <p:nvPr/>
          </p:nvSpPr>
          <p:spPr bwMode="auto">
            <a:xfrm>
              <a:off x="3998" y="2045"/>
              <a:ext cx="1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7" name="Rectangle 59"/>
            <p:cNvSpPr>
              <a:spLocks noChangeArrowheads="1"/>
            </p:cNvSpPr>
            <p:nvPr/>
          </p:nvSpPr>
          <p:spPr bwMode="auto">
            <a:xfrm>
              <a:off x="3999" y="2045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8" name="Rectangle 60"/>
            <p:cNvSpPr>
              <a:spLocks noChangeArrowheads="1"/>
            </p:cNvSpPr>
            <p:nvPr/>
          </p:nvSpPr>
          <p:spPr bwMode="auto">
            <a:xfrm>
              <a:off x="3999" y="2045"/>
              <a:ext cx="2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99" name="Rectangle 61"/>
            <p:cNvSpPr>
              <a:spLocks noChangeArrowheads="1"/>
            </p:cNvSpPr>
            <p:nvPr/>
          </p:nvSpPr>
          <p:spPr bwMode="auto">
            <a:xfrm>
              <a:off x="4001" y="2045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0" name="Rectangle 62"/>
            <p:cNvSpPr>
              <a:spLocks noChangeArrowheads="1"/>
            </p:cNvSpPr>
            <p:nvPr/>
          </p:nvSpPr>
          <p:spPr bwMode="auto">
            <a:xfrm>
              <a:off x="4001" y="2045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1" name="Rectangle 63"/>
            <p:cNvSpPr>
              <a:spLocks noChangeArrowheads="1"/>
            </p:cNvSpPr>
            <p:nvPr/>
          </p:nvSpPr>
          <p:spPr bwMode="auto">
            <a:xfrm>
              <a:off x="4002" y="2045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2" name="Rectangle 64"/>
            <p:cNvSpPr>
              <a:spLocks noChangeArrowheads="1"/>
            </p:cNvSpPr>
            <p:nvPr/>
          </p:nvSpPr>
          <p:spPr bwMode="auto">
            <a:xfrm>
              <a:off x="4002" y="2045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3" name="Rectangle 65"/>
            <p:cNvSpPr>
              <a:spLocks noChangeArrowheads="1"/>
            </p:cNvSpPr>
            <p:nvPr/>
          </p:nvSpPr>
          <p:spPr bwMode="auto">
            <a:xfrm>
              <a:off x="4003" y="2045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4" name="Rectangle 66"/>
            <p:cNvSpPr>
              <a:spLocks noChangeArrowheads="1"/>
            </p:cNvSpPr>
            <p:nvPr/>
          </p:nvSpPr>
          <p:spPr bwMode="auto">
            <a:xfrm>
              <a:off x="4004" y="2045"/>
              <a:ext cx="1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5" name="Rectangle 67"/>
            <p:cNvSpPr>
              <a:spLocks noChangeArrowheads="1"/>
            </p:cNvSpPr>
            <p:nvPr/>
          </p:nvSpPr>
          <p:spPr bwMode="auto">
            <a:xfrm>
              <a:off x="4004" y="2045"/>
              <a:ext cx="1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6" name="Rectangle 68"/>
            <p:cNvSpPr>
              <a:spLocks noChangeArrowheads="1"/>
            </p:cNvSpPr>
            <p:nvPr/>
          </p:nvSpPr>
          <p:spPr bwMode="auto">
            <a:xfrm>
              <a:off x="4005" y="2045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7" name="Rectangle 69"/>
            <p:cNvSpPr>
              <a:spLocks noChangeArrowheads="1"/>
            </p:cNvSpPr>
            <p:nvPr/>
          </p:nvSpPr>
          <p:spPr bwMode="auto">
            <a:xfrm>
              <a:off x="4006" y="2045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8" name="Rectangle 70"/>
            <p:cNvSpPr>
              <a:spLocks noChangeArrowheads="1"/>
            </p:cNvSpPr>
            <p:nvPr/>
          </p:nvSpPr>
          <p:spPr bwMode="auto">
            <a:xfrm>
              <a:off x="4007" y="2045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09" name="Rectangle 71"/>
            <p:cNvSpPr>
              <a:spLocks noChangeArrowheads="1"/>
            </p:cNvSpPr>
            <p:nvPr/>
          </p:nvSpPr>
          <p:spPr bwMode="auto">
            <a:xfrm>
              <a:off x="4007" y="2045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0" name="Rectangle 72"/>
            <p:cNvSpPr>
              <a:spLocks noChangeArrowheads="1"/>
            </p:cNvSpPr>
            <p:nvPr/>
          </p:nvSpPr>
          <p:spPr bwMode="auto">
            <a:xfrm>
              <a:off x="4008" y="2045"/>
              <a:ext cx="1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1" name="Rectangle 73"/>
            <p:cNvSpPr>
              <a:spLocks noChangeArrowheads="1"/>
            </p:cNvSpPr>
            <p:nvPr/>
          </p:nvSpPr>
          <p:spPr bwMode="auto">
            <a:xfrm>
              <a:off x="4009" y="2045"/>
              <a:ext cx="1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2" name="Rectangle 74"/>
            <p:cNvSpPr>
              <a:spLocks noChangeArrowheads="1"/>
            </p:cNvSpPr>
            <p:nvPr/>
          </p:nvSpPr>
          <p:spPr bwMode="auto">
            <a:xfrm>
              <a:off x="4010" y="2045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3" name="Rectangle 75"/>
            <p:cNvSpPr>
              <a:spLocks noChangeArrowheads="1"/>
            </p:cNvSpPr>
            <p:nvPr/>
          </p:nvSpPr>
          <p:spPr bwMode="auto">
            <a:xfrm>
              <a:off x="4011" y="2045"/>
              <a:ext cx="1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4" name="Rectangle 76"/>
            <p:cNvSpPr>
              <a:spLocks noChangeArrowheads="1"/>
            </p:cNvSpPr>
            <p:nvPr/>
          </p:nvSpPr>
          <p:spPr bwMode="auto">
            <a:xfrm>
              <a:off x="4011" y="2045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5" name="Rectangle 77"/>
            <p:cNvSpPr>
              <a:spLocks noChangeArrowheads="1"/>
            </p:cNvSpPr>
            <p:nvPr/>
          </p:nvSpPr>
          <p:spPr bwMode="auto">
            <a:xfrm>
              <a:off x="4012" y="2045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6" name="Rectangle 78"/>
            <p:cNvSpPr>
              <a:spLocks noChangeArrowheads="1"/>
            </p:cNvSpPr>
            <p:nvPr/>
          </p:nvSpPr>
          <p:spPr bwMode="auto">
            <a:xfrm>
              <a:off x="4013" y="2045"/>
              <a:ext cx="1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7" name="Rectangle 79"/>
            <p:cNvSpPr>
              <a:spLocks noChangeArrowheads="1"/>
            </p:cNvSpPr>
            <p:nvPr/>
          </p:nvSpPr>
          <p:spPr bwMode="auto">
            <a:xfrm>
              <a:off x="4014" y="2045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8" name="Rectangle 80"/>
            <p:cNvSpPr>
              <a:spLocks noChangeArrowheads="1"/>
            </p:cNvSpPr>
            <p:nvPr/>
          </p:nvSpPr>
          <p:spPr bwMode="auto">
            <a:xfrm>
              <a:off x="4014" y="2045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19" name="Rectangle 81"/>
            <p:cNvSpPr>
              <a:spLocks noChangeArrowheads="1"/>
            </p:cNvSpPr>
            <p:nvPr/>
          </p:nvSpPr>
          <p:spPr bwMode="auto">
            <a:xfrm>
              <a:off x="4015" y="2045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0" name="Rectangle 82"/>
            <p:cNvSpPr>
              <a:spLocks noChangeArrowheads="1"/>
            </p:cNvSpPr>
            <p:nvPr/>
          </p:nvSpPr>
          <p:spPr bwMode="auto">
            <a:xfrm>
              <a:off x="4016" y="2045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1" name="Rectangle 83"/>
            <p:cNvSpPr>
              <a:spLocks noChangeArrowheads="1"/>
            </p:cNvSpPr>
            <p:nvPr/>
          </p:nvSpPr>
          <p:spPr bwMode="auto">
            <a:xfrm>
              <a:off x="4016" y="2045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2" name="Rectangle 84"/>
            <p:cNvSpPr>
              <a:spLocks noChangeArrowheads="1"/>
            </p:cNvSpPr>
            <p:nvPr/>
          </p:nvSpPr>
          <p:spPr bwMode="auto">
            <a:xfrm>
              <a:off x="4017" y="2045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3" name="Rectangle 85"/>
            <p:cNvSpPr>
              <a:spLocks noChangeArrowheads="1"/>
            </p:cNvSpPr>
            <p:nvPr/>
          </p:nvSpPr>
          <p:spPr bwMode="auto">
            <a:xfrm>
              <a:off x="4018" y="2045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4" name="Rectangle 86"/>
            <p:cNvSpPr>
              <a:spLocks noChangeArrowheads="1"/>
            </p:cNvSpPr>
            <p:nvPr/>
          </p:nvSpPr>
          <p:spPr bwMode="auto">
            <a:xfrm>
              <a:off x="4018" y="2045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5" name="Rectangle 87"/>
            <p:cNvSpPr>
              <a:spLocks noChangeArrowheads="1"/>
            </p:cNvSpPr>
            <p:nvPr/>
          </p:nvSpPr>
          <p:spPr bwMode="auto">
            <a:xfrm>
              <a:off x="4019" y="2045"/>
              <a:ext cx="1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6" name="Rectangle 88"/>
            <p:cNvSpPr>
              <a:spLocks noChangeArrowheads="1"/>
            </p:cNvSpPr>
            <p:nvPr/>
          </p:nvSpPr>
          <p:spPr bwMode="auto">
            <a:xfrm>
              <a:off x="4020" y="2045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7" name="Rectangle 89"/>
            <p:cNvSpPr>
              <a:spLocks noChangeArrowheads="1"/>
            </p:cNvSpPr>
            <p:nvPr/>
          </p:nvSpPr>
          <p:spPr bwMode="auto">
            <a:xfrm>
              <a:off x="4021" y="2045"/>
              <a:ext cx="1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8" name="Rectangle 90"/>
            <p:cNvSpPr>
              <a:spLocks noChangeArrowheads="1"/>
            </p:cNvSpPr>
            <p:nvPr/>
          </p:nvSpPr>
          <p:spPr bwMode="auto">
            <a:xfrm>
              <a:off x="4021" y="2045"/>
              <a:ext cx="2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29" name="Rectangle 91"/>
            <p:cNvSpPr>
              <a:spLocks noChangeArrowheads="1"/>
            </p:cNvSpPr>
            <p:nvPr/>
          </p:nvSpPr>
          <p:spPr bwMode="auto">
            <a:xfrm>
              <a:off x="4023" y="2045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0" name="Rectangle 92"/>
            <p:cNvSpPr>
              <a:spLocks noChangeArrowheads="1"/>
            </p:cNvSpPr>
            <p:nvPr/>
          </p:nvSpPr>
          <p:spPr bwMode="auto">
            <a:xfrm>
              <a:off x="4023" y="2045"/>
              <a:ext cx="1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1" name="Rectangle 93"/>
            <p:cNvSpPr>
              <a:spLocks noChangeArrowheads="1"/>
            </p:cNvSpPr>
            <p:nvPr/>
          </p:nvSpPr>
          <p:spPr bwMode="auto">
            <a:xfrm>
              <a:off x="4024" y="2045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2" name="Rectangle 94"/>
            <p:cNvSpPr>
              <a:spLocks noChangeArrowheads="1"/>
            </p:cNvSpPr>
            <p:nvPr/>
          </p:nvSpPr>
          <p:spPr bwMode="auto">
            <a:xfrm>
              <a:off x="4025" y="2045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3" name="Rectangle 95"/>
            <p:cNvSpPr>
              <a:spLocks noChangeArrowheads="1"/>
            </p:cNvSpPr>
            <p:nvPr/>
          </p:nvSpPr>
          <p:spPr bwMode="auto">
            <a:xfrm>
              <a:off x="4026" y="2045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4" name="Rectangle 96"/>
            <p:cNvSpPr>
              <a:spLocks noChangeArrowheads="1"/>
            </p:cNvSpPr>
            <p:nvPr/>
          </p:nvSpPr>
          <p:spPr bwMode="auto">
            <a:xfrm>
              <a:off x="4026" y="2045"/>
              <a:ext cx="1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5" name="Rectangle 97"/>
            <p:cNvSpPr>
              <a:spLocks noChangeArrowheads="1"/>
            </p:cNvSpPr>
            <p:nvPr/>
          </p:nvSpPr>
          <p:spPr bwMode="auto">
            <a:xfrm>
              <a:off x="4027" y="2045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6" name="Rectangle 98"/>
            <p:cNvSpPr>
              <a:spLocks noChangeArrowheads="1"/>
            </p:cNvSpPr>
            <p:nvPr/>
          </p:nvSpPr>
          <p:spPr bwMode="auto">
            <a:xfrm>
              <a:off x="4028" y="2045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7" name="Rectangle 99"/>
            <p:cNvSpPr>
              <a:spLocks noChangeArrowheads="1"/>
            </p:cNvSpPr>
            <p:nvPr/>
          </p:nvSpPr>
          <p:spPr bwMode="auto">
            <a:xfrm>
              <a:off x="4028" y="2045"/>
              <a:ext cx="1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8" name="Rectangle 100"/>
            <p:cNvSpPr>
              <a:spLocks noChangeArrowheads="1"/>
            </p:cNvSpPr>
            <p:nvPr/>
          </p:nvSpPr>
          <p:spPr bwMode="auto">
            <a:xfrm>
              <a:off x="4029" y="2045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39" name="Rectangle 101"/>
            <p:cNvSpPr>
              <a:spLocks noChangeArrowheads="1"/>
            </p:cNvSpPr>
            <p:nvPr/>
          </p:nvSpPr>
          <p:spPr bwMode="auto">
            <a:xfrm>
              <a:off x="4030" y="2045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0" name="Rectangle 102"/>
            <p:cNvSpPr>
              <a:spLocks noChangeArrowheads="1"/>
            </p:cNvSpPr>
            <p:nvPr/>
          </p:nvSpPr>
          <p:spPr bwMode="auto">
            <a:xfrm>
              <a:off x="4031" y="2045"/>
              <a:ext cx="1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1" name="Rectangle 103"/>
            <p:cNvSpPr>
              <a:spLocks noChangeArrowheads="1"/>
            </p:cNvSpPr>
            <p:nvPr/>
          </p:nvSpPr>
          <p:spPr bwMode="auto">
            <a:xfrm>
              <a:off x="4031" y="2045"/>
              <a:ext cx="2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2" name="Rectangle 104"/>
            <p:cNvSpPr>
              <a:spLocks noChangeArrowheads="1"/>
            </p:cNvSpPr>
            <p:nvPr/>
          </p:nvSpPr>
          <p:spPr bwMode="auto">
            <a:xfrm>
              <a:off x="4033" y="2045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3" name="Rectangle 105"/>
            <p:cNvSpPr>
              <a:spLocks noChangeArrowheads="1"/>
            </p:cNvSpPr>
            <p:nvPr/>
          </p:nvSpPr>
          <p:spPr bwMode="auto">
            <a:xfrm>
              <a:off x="4033" y="2045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4" name="Rectangle 106"/>
            <p:cNvSpPr>
              <a:spLocks noChangeArrowheads="1"/>
            </p:cNvSpPr>
            <p:nvPr/>
          </p:nvSpPr>
          <p:spPr bwMode="auto">
            <a:xfrm>
              <a:off x="4034" y="2045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5" name="Rectangle 107"/>
            <p:cNvSpPr>
              <a:spLocks noChangeArrowheads="1"/>
            </p:cNvSpPr>
            <p:nvPr/>
          </p:nvSpPr>
          <p:spPr bwMode="auto">
            <a:xfrm>
              <a:off x="4035" y="2045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6" name="Rectangle 108"/>
            <p:cNvSpPr>
              <a:spLocks noChangeArrowheads="1"/>
            </p:cNvSpPr>
            <p:nvPr/>
          </p:nvSpPr>
          <p:spPr bwMode="auto">
            <a:xfrm>
              <a:off x="4035" y="2045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7" name="Rectangle 109"/>
            <p:cNvSpPr>
              <a:spLocks noChangeArrowheads="1"/>
            </p:cNvSpPr>
            <p:nvPr/>
          </p:nvSpPr>
          <p:spPr bwMode="auto">
            <a:xfrm>
              <a:off x="3969" y="2046"/>
              <a:ext cx="67" cy="307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8" name="Rectangle 110"/>
            <p:cNvSpPr>
              <a:spLocks noChangeArrowheads="1"/>
            </p:cNvSpPr>
            <p:nvPr/>
          </p:nvSpPr>
          <p:spPr bwMode="auto">
            <a:xfrm>
              <a:off x="3839" y="2045"/>
              <a:ext cx="3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49" name="Rectangle 111"/>
            <p:cNvSpPr>
              <a:spLocks noChangeArrowheads="1"/>
            </p:cNvSpPr>
            <p:nvPr/>
          </p:nvSpPr>
          <p:spPr bwMode="auto">
            <a:xfrm>
              <a:off x="3842" y="2045"/>
              <a:ext cx="2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0" name="Rectangle 112"/>
            <p:cNvSpPr>
              <a:spLocks noChangeArrowheads="1"/>
            </p:cNvSpPr>
            <p:nvPr/>
          </p:nvSpPr>
          <p:spPr bwMode="auto">
            <a:xfrm>
              <a:off x="3844" y="2045"/>
              <a:ext cx="3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1" name="Rectangle 113"/>
            <p:cNvSpPr>
              <a:spLocks noChangeArrowheads="1"/>
            </p:cNvSpPr>
            <p:nvPr/>
          </p:nvSpPr>
          <p:spPr bwMode="auto">
            <a:xfrm>
              <a:off x="3847" y="2045"/>
              <a:ext cx="3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2" name="Rectangle 114"/>
            <p:cNvSpPr>
              <a:spLocks noChangeArrowheads="1"/>
            </p:cNvSpPr>
            <p:nvPr/>
          </p:nvSpPr>
          <p:spPr bwMode="auto">
            <a:xfrm>
              <a:off x="3850" y="2045"/>
              <a:ext cx="3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3" name="Rectangle 115"/>
            <p:cNvSpPr>
              <a:spLocks noChangeArrowheads="1"/>
            </p:cNvSpPr>
            <p:nvPr/>
          </p:nvSpPr>
          <p:spPr bwMode="auto">
            <a:xfrm>
              <a:off x="3853" y="2045"/>
              <a:ext cx="3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4" name="Rectangle 116"/>
            <p:cNvSpPr>
              <a:spLocks noChangeArrowheads="1"/>
            </p:cNvSpPr>
            <p:nvPr/>
          </p:nvSpPr>
          <p:spPr bwMode="auto">
            <a:xfrm>
              <a:off x="3856" y="2045"/>
              <a:ext cx="3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5" name="Rectangle 117"/>
            <p:cNvSpPr>
              <a:spLocks noChangeArrowheads="1"/>
            </p:cNvSpPr>
            <p:nvPr/>
          </p:nvSpPr>
          <p:spPr bwMode="auto">
            <a:xfrm>
              <a:off x="3859" y="2045"/>
              <a:ext cx="3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6" name="Rectangle 118"/>
            <p:cNvSpPr>
              <a:spLocks noChangeArrowheads="1"/>
            </p:cNvSpPr>
            <p:nvPr/>
          </p:nvSpPr>
          <p:spPr bwMode="auto">
            <a:xfrm>
              <a:off x="3862" y="2045"/>
              <a:ext cx="2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7" name="Rectangle 119"/>
            <p:cNvSpPr>
              <a:spLocks noChangeArrowheads="1"/>
            </p:cNvSpPr>
            <p:nvPr/>
          </p:nvSpPr>
          <p:spPr bwMode="auto">
            <a:xfrm>
              <a:off x="3864" y="2045"/>
              <a:ext cx="3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8" name="Rectangle 120"/>
            <p:cNvSpPr>
              <a:spLocks noChangeArrowheads="1"/>
            </p:cNvSpPr>
            <p:nvPr/>
          </p:nvSpPr>
          <p:spPr bwMode="auto">
            <a:xfrm>
              <a:off x="3867" y="2045"/>
              <a:ext cx="4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59" name="Rectangle 121"/>
            <p:cNvSpPr>
              <a:spLocks noChangeArrowheads="1"/>
            </p:cNvSpPr>
            <p:nvPr/>
          </p:nvSpPr>
          <p:spPr bwMode="auto">
            <a:xfrm>
              <a:off x="3871" y="2045"/>
              <a:ext cx="3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0" name="Rectangle 122"/>
            <p:cNvSpPr>
              <a:spLocks noChangeArrowheads="1"/>
            </p:cNvSpPr>
            <p:nvPr/>
          </p:nvSpPr>
          <p:spPr bwMode="auto">
            <a:xfrm>
              <a:off x="3874" y="2045"/>
              <a:ext cx="2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1" name="Rectangle 123"/>
            <p:cNvSpPr>
              <a:spLocks noChangeArrowheads="1"/>
            </p:cNvSpPr>
            <p:nvPr/>
          </p:nvSpPr>
          <p:spPr bwMode="auto">
            <a:xfrm>
              <a:off x="3876" y="2045"/>
              <a:ext cx="3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2" name="Rectangle 124"/>
            <p:cNvSpPr>
              <a:spLocks noChangeArrowheads="1"/>
            </p:cNvSpPr>
            <p:nvPr/>
          </p:nvSpPr>
          <p:spPr bwMode="auto">
            <a:xfrm>
              <a:off x="3879" y="2045"/>
              <a:ext cx="3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3" name="Rectangle 125"/>
            <p:cNvSpPr>
              <a:spLocks noChangeArrowheads="1"/>
            </p:cNvSpPr>
            <p:nvPr/>
          </p:nvSpPr>
          <p:spPr bwMode="auto">
            <a:xfrm>
              <a:off x="3882" y="2045"/>
              <a:ext cx="2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4" name="Rectangle 126"/>
            <p:cNvSpPr>
              <a:spLocks noChangeArrowheads="1"/>
            </p:cNvSpPr>
            <p:nvPr/>
          </p:nvSpPr>
          <p:spPr bwMode="auto">
            <a:xfrm>
              <a:off x="3884" y="2045"/>
              <a:ext cx="3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5" name="Rectangle 127"/>
            <p:cNvSpPr>
              <a:spLocks noChangeArrowheads="1"/>
            </p:cNvSpPr>
            <p:nvPr/>
          </p:nvSpPr>
          <p:spPr bwMode="auto">
            <a:xfrm>
              <a:off x="3887" y="2045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6" name="Rectangle 128"/>
            <p:cNvSpPr>
              <a:spLocks noChangeArrowheads="1"/>
            </p:cNvSpPr>
            <p:nvPr/>
          </p:nvSpPr>
          <p:spPr bwMode="auto">
            <a:xfrm>
              <a:off x="3890" y="2045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7" name="Rectangle 129"/>
            <p:cNvSpPr>
              <a:spLocks noChangeArrowheads="1"/>
            </p:cNvSpPr>
            <p:nvPr/>
          </p:nvSpPr>
          <p:spPr bwMode="auto">
            <a:xfrm>
              <a:off x="3893" y="2045"/>
              <a:ext cx="3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8" name="Rectangle 130"/>
            <p:cNvSpPr>
              <a:spLocks noChangeArrowheads="1"/>
            </p:cNvSpPr>
            <p:nvPr/>
          </p:nvSpPr>
          <p:spPr bwMode="auto">
            <a:xfrm>
              <a:off x="3896" y="2045"/>
              <a:ext cx="4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69" name="Rectangle 131"/>
            <p:cNvSpPr>
              <a:spLocks noChangeArrowheads="1"/>
            </p:cNvSpPr>
            <p:nvPr/>
          </p:nvSpPr>
          <p:spPr bwMode="auto">
            <a:xfrm>
              <a:off x="3900" y="2045"/>
              <a:ext cx="2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0" name="Rectangle 132"/>
            <p:cNvSpPr>
              <a:spLocks noChangeArrowheads="1"/>
            </p:cNvSpPr>
            <p:nvPr/>
          </p:nvSpPr>
          <p:spPr bwMode="auto">
            <a:xfrm>
              <a:off x="3902" y="2045"/>
              <a:ext cx="3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1" name="Rectangle 133"/>
            <p:cNvSpPr>
              <a:spLocks noChangeArrowheads="1"/>
            </p:cNvSpPr>
            <p:nvPr/>
          </p:nvSpPr>
          <p:spPr bwMode="auto">
            <a:xfrm>
              <a:off x="3905" y="2045"/>
              <a:ext cx="3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2" name="Rectangle 134"/>
            <p:cNvSpPr>
              <a:spLocks noChangeArrowheads="1"/>
            </p:cNvSpPr>
            <p:nvPr/>
          </p:nvSpPr>
          <p:spPr bwMode="auto">
            <a:xfrm>
              <a:off x="3908" y="2045"/>
              <a:ext cx="2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3" name="Rectangle 135"/>
            <p:cNvSpPr>
              <a:spLocks noChangeArrowheads="1"/>
            </p:cNvSpPr>
            <p:nvPr/>
          </p:nvSpPr>
          <p:spPr bwMode="auto">
            <a:xfrm>
              <a:off x="3910" y="2045"/>
              <a:ext cx="3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4" name="Rectangle 136"/>
            <p:cNvSpPr>
              <a:spLocks noChangeArrowheads="1"/>
            </p:cNvSpPr>
            <p:nvPr/>
          </p:nvSpPr>
          <p:spPr bwMode="auto">
            <a:xfrm>
              <a:off x="3913" y="2045"/>
              <a:ext cx="4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5" name="Rectangle 137"/>
            <p:cNvSpPr>
              <a:spLocks noChangeArrowheads="1"/>
            </p:cNvSpPr>
            <p:nvPr/>
          </p:nvSpPr>
          <p:spPr bwMode="auto">
            <a:xfrm>
              <a:off x="3917" y="2045"/>
              <a:ext cx="3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6" name="Rectangle 138"/>
            <p:cNvSpPr>
              <a:spLocks noChangeArrowheads="1"/>
            </p:cNvSpPr>
            <p:nvPr/>
          </p:nvSpPr>
          <p:spPr bwMode="auto">
            <a:xfrm>
              <a:off x="3920" y="2045"/>
              <a:ext cx="2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7" name="Rectangle 139"/>
            <p:cNvSpPr>
              <a:spLocks noChangeArrowheads="1"/>
            </p:cNvSpPr>
            <p:nvPr/>
          </p:nvSpPr>
          <p:spPr bwMode="auto">
            <a:xfrm>
              <a:off x="3922" y="2045"/>
              <a:ext cx="3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8" name="Rectangle 140"/>
            <p:cNvSpPr>
              <a:spLocks noChangeArrowheads="1"/>
            </p:cNvSpPr>
            <p:nvPr/>
          </p:nvSpPr>
          <p:spPr bwMode="auto">
            <a:xfrm>
              <a:off x="3925" y="2045"/>
              <a:ext cx="3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79" name="Rectangle 141"/>
            <p:cNvSpPr>
              <a:spLocks noChangeArrowheads="1"/>
            </p:cNvSpPr>
            <p:nvPr/>
          </p:nvSpPr>
          <p:spPr bwMode="auto">
            <a:xfrm>
              <a:off x="3928" y="2045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0" name="Rectangle 142"/>
            <p:cNvSpPr>
              <a:spLocks noChangeArrowheads="1"/>
            </p:cNvSpPr>
            <p:nvPr/>
          </p:nvSpPr>
          <p:spPr bwMode="auto">
            <a:xfrm>
              <a:off x="3931" y="2045"/>
              <a:ext cx="3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1" name="Rectangle 143"/>
            <p:cNvSpPr>
              <a:spLocks noChangeArrowheads="1"/>
            </p:cNvSpPr>
            <p:nvPr/>
          </p:nvSpPr>
          <p:spPr bwMode="auto">
            <a:xfrm>
              <a:off x="3934" y="2045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2" name="Rectangle 144"/>
            <p:cNvSpPr>
              <a:spLocks noChangeArrowheads="1"/>
            </p:cNvSpPr>
            <p:nvPr/>
          </p:nvSpPr>
          <p:spPr bwMode="auto">
            <a:xfrm>
              <a:off x="3937" y="2045"/>
              <a:ext cx="3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3" name="Rectangle 145"/>
            <p:cNvSpPr>
              <a:spLocks noChangeArrowheads="1"/>
            </p:cNvSpPr>
            <p:nvPr/>
          </p:nvSpPr>
          <p:spPr bwMode="auto">
            <a:xfrm>
              <a:off x="3940" y="2045"/>
              <a:ext cx="2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4" name="Rectangle 146"/>
            <p:cNvSpPr>
              <a:spLocks noChangeArrowheads="1"/>
            </p:cNvSpPr>
            <p:nvPr/>
          </p:nvSpPr>
          <p:spPr bwMode="auto">
            <a:xfrm>
              <a:off x="3942" y="2045"/>
              <a:ext cx="4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5" name="Rectangle 147"/>
            <p:cNvSpPr>
              <a:spLocks noChangeArrowheads="1"/>
            </p:cNvSpPr>
            <p:nvPr/>
          </p:nvSpPr>
          <p:spPr bwMode="auto">
            <a:xfrm>
              <a:off x="3946" y="2045"/>
              <a:ext cx="2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6" name="Rectangle 148"/>
            <p:cNvSpPr>
              <a:spLocks noChangeArrowheads="1"/>
            </p:cNvSpPr>
            <p:nvPr/>
          </p:nvSpPr>
          <p:spPr bwMode="auto">
            <a:xfrm>
              <a:off x="3948" y="2045"/>
              <a:ext cx="3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7" name="Rectangle 149"/>
            <p:cNvSpPr>
              <a:spLocks noChangeArrowheads="1"/>
            </p:cNvSpPr>
            <p:nvPr/>
          </p:nvSpPr>
          <p:spPr bwMode="auto">
            <a:xfrm>
              <a:off x="3951" y="2045"/>
              <a:ext cx="3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8" name="Rectangle 150"/>
            <p:cNvSpPr>
              <a:spLocks noChangeArrowheads="1"/>
            </p:cNvSpPr>
            <p:nvPr/>
          </p:nvSpPr>
          <p:spPr bwMode="auto">
            <a:xfrm>
              <a:off x="3954" y="2045"/>
              <a:ext cx="3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89" name="Rectangle 151"/>
            <p:cNvSpPr>
              <a:spLocks noChangeArrowheads="1"/>
            </p:cNvSpPr>
            <p:nvPr/>
          </p:nvSpPr>
          <p:spPr bwMode="auto">
            <a:xfrm>
              <a:off x="3957" y="2045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0" name="Rectangle 152"/>
            <p:cNvSpPr>
              <a:spLocks noChangeArrowheads="1"/>
            </p:cNvSpPr>
            <p:nvPr/>
          </p:nvSpPr>
          <p:spPr bwMode="auto">
            <a:xfrm>
              <a:off x="3960" y="2045"/>
              <a:ext cx="3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1" name="Rectangle 153"/>
            <p:cNvSpPr>
              <a:spLocks noChangeArrowheads="1"/>
            </p:cNvSpPr>
            <p:nvPr/>
          </p:nvSpPr>
          <p:spPr bwMode="auto">
            <a:xfrm>
              <a:off x="3963" y="2045"/>
              <a:ext cx="3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2" name="Rectangle 154"/>
            <p:cNvSpPr>
              <a:spLocks noChangeArrowheads="1"/>
            </p:cNvSpPr>
            <p:nvPr/>
          </p:nvSpPr>
          <p:spPr bwMode="auto">
            <a:xfrm>
              <a:off x="3966" y="2045"/>
              <a:ext cx="2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3" name="Rectangle 155"/>
            <p:cNvSpPr>
              <a:spLocks noChangeArrowheads="1"/>
            </p:cNvSpPr>
            <p:nvPr/>
          </p:nvSpPr>
          <p:spPr bwMode="auto">
            <a:xfrm>
              <a:off x="3968" y="2045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4" name="Rectangle 156"/>
            <p:cNvSpPr>
              <a:spLocks noChangeArrowheads="1"/>
            </p:cNvSpPr>
            <p:nvPr/>
          </p:nvSpPr>
          <p:spPr bwMode="auto">
            <a:xfrm>
              <a:off x="3839" y="2046"/>
              <a:ext cx="130" cy="307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5" name="Rectangle 157"/>
            <p:cNvSpPr>
              <a:spLocks noChangeArrowheads="1"/>
            </p:cNvSpPr>
            <p:nvPr/>
          </p:nvSpPr>
          <p:spPr bwMode="auto">
            <a:xfrm>
              <a:off x="3805" y="2060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6" name="Rectangle 158"/>
            <p:cNvSpPr>
              <a:spLocks noChangeArrowheads="1"/>
            </p:cNvSpPr>
            <p:nvPr/>
          </p:nvSpPr>
          <p:spPr bwMode="auto">
            <a:xfrm>
              <a:off x="3806" y="2060"/>
              <a:ext cx="1" cy="284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7" name="Rectangle 159"/>
            <p:cNvSpPr>
              <a:spLocks noChangeArrowheads="1"/>
            </p:cNvSpPr>
            <p:nvPr/>
          </p:nvSpPr>
          <p:spPr bwMode="auto">
            <a:xfrm>
              <a:off x="3806" y="2060"/>
              <a:ext cx="1" cy="284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8" name="Rectangle 160"/>
            <p:cNvSpPr>
              <a:spLocks noChangeArrowheads="1"/>
            </p:cNvSpPr>
            <p:nvPr/>
          </p:nvSpPr>
          <p:spPr bwMode="auto">
            <a:xfrm>
              <a:off x="3807" y="2060"/>
              <a:ext cx="1" cy="284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399" name="Rectangle 161"/>
            <p:cNvSpPr>
              <a:spLocks noChangeArrowheads="1"/>
            </p:cNvSpPr>
            <p:nvPr/>
          </p:nvSpPr>
          <p:spPr bwMode="auto">
            <a:xfrm>
              <a:off x="3807" y="2060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0" name="Rectangle 162"/>
            <p:cNvSpPr>
              <a:spLocks noChangeArrowheads="1"/>
            </p:cNvSpPr>
            <p:nvPr/>
          </p:nvSpPr>
          <p:spPr bwMode="auto">
            <a:xfrm>
              <a:off x="3808" y="2060"/>
              <a:ext cx="1" cy="284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1" name="Rectangle 163"/>
            <p:cNvSpPr>
              <a:spLocks noChangeArrowheads="1"/>
            </p:cNvSpPr>
            <p:nvPr/>
          </p:nvSpPr>
          <p:spPr bwMode="auto">
            <a:xfrm>
              <a:off x="3809" y="2060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2" name="Rectangle 164"/>
            <p:cNvSpPr>
              <a:spLocks noChangeArrowheads="1"/>
            </p:cNvSpPr>
            <p:nvPr/>
          </p:nvSpPr>
          <p:spPr bwMode="auto">
            <a:xfrm>
              <a:off x="3809" y="2060"/>
              <a:ext cx="1" cy="284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3" name="Rectangle 165"/>
            <p:cNvSpPr>
              <a:spLocks noChangeArrowheads="1"/>
            </p:cNvSpPr>
            <p:nvPr/>
          </p:nvSpPr>
          <p:spPr bwMode="auto">
            <a:xfrm>
              <a:off x="3810" y="2060"/>
              <a:ext cx="1" cy="284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4" name="Rectangle 166"/>
            <p:cNvSpPr>
              <a:spLocks noChangeArrowheads="1"/>
            </p:cNvSpPr>
            <p:nvPr/>
          </p:nvSpPr>
          <p:spPr bwMode="auto">
            <a:xfrm>
              <a:off x="3811" y="2060"/>
              <a:ext cx="1" cy="284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5" name="Rectangle 167"/>
            <p:cNvSpPr>
              <a:spLocks noChangeArrowheads="1"/>
            </p:cNvSpPr>
            <p:nvPr/>
          </p:nvSpPr>
          <p:spPr bwMode="auto">
            <a:xfrm>
              <a:off x="3811" y="2060"/>
              <a:ext cx="1" cy="284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6" name="Rectangle 168"/>
            <p:cNvSpPr>
              <a:spLocks noChangeArrowheads="1"/>
            </p:cNvSpPr>
            <p:nvPr/>
          </p:nvSpPr>
          <p:spPr bwMode="auto">
            <a:xfrm>
              <a:off x="3812" y="2060"/>
              <a:ext cx="1" cy="284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7" name="Rectangle 169"/>
            <p:cNvSpPr>
              <a:spLocks noChangeArrowheads="1"/>
            </p:cNvSpPr>
            <p:nvPr/>
          </p:nvSpPr>
          <p:spPr bwMode="auto">
            <a:xfrm>
              <a:off x="3812" y="2060"/>
              <a:ext cx="1" cy="284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8" name="Rectangle 170"/>
            <p:cNvSpPr>
              <a:spLocks noChangeArrowheads="1"/>
            </p:cNvSpPr>
            <p:nvPr/>
          </p:nvSpPr>
          <p:spPr bwMode="auto">
            <a:xfrm>
              <a:off x="3813" y="2060"/>
              <a:ext cx="1" cy="284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09" name="Rectangle 171"/>
            <p:cNvSpPr>
              <a:spLocks noChangeArrowheads="1"/>
            </p:cNvSpPr>
            <p:nvPr/>
          </p:nvSpPr>
          <p:spPr bwMode="auto">
            <a:xfrm>
              <a:off x="3814" y="2060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0" name="Rectangle 172"/>
            <p:cNvSpPr>
              <a:spLocks noChangeArrowheads="1"/>
            </p:cNvSpPr>
            <p:nvPr/>
          </p:nvSpPr>
          <p:spPr bwMode="auto">
            <a:xfrm>
              <a:off x="3814" y="2060"/>
              <a:ext cx="1" cy="28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1" name="Rectangle 173"/>
            <p:cNvSpPr>
              <a:spLocks noChangeArrowheads="1"/>
            </p:cNvSpPr>
            <p:nvPr/>
          </p:nvSpPr>
          <p:spPr bwMode="auto">
            <a:xfrm>
              <a:off x="3815" y="2060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2" name="Rectangle 174"/>
            <p:cNvSpPr>
              <a:spLocks noChangeArrowheads="1"/>
            </p:cNvSpPr>
            <p:nvPr/>
          </p:nvSpPr>
          <p:spPr bwMode="auto">
            <a:xfrm>
              <a:off x="3816" y="2060"/>
              <a:ext cx="1" cy="284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3" name="Rectangle 175"/>
            <p:cNvSpPr>
              <a:spLocks noChangeArrowheads="1"/>
            </p:cNvSpPr>
            <p:nvPr/>
          </p:nvSpPr>
          <p:spPr bwMode="auto">
            <a:xfrm>
              <a:off x="3816" y="2060"/>
              <a:ext cx="1" cy="284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4" name="Rectangle 176"/>
            <p:cNvSpPr>
              <a:spLocks noChangeArrowheads="1"/>
            </p:cNvSpPr>
            <p:nvPr/>
          </p:nvSpPr>
          <p:spPr bwMode="auto">
            <a:xfrm>
              <a:off x="3817" y="2060"/>
              <a:ext cx="1" cy="284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5" name="Rectangle 177"/>
            <p:cNvSpPr>
              <a:spLocks noChangeArrowheads="1"/>
            </p:cNvSpPr>
            <p:nvPr/>
          </p:nvSpPr>
          <p:spPr bwMode="auto">
            <a:xfrm>
              <a:off x="3818" y="2060"/>
              <a:ext cx="1" cy="284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6" name="Rectangle 178"/>
            <p:cNvSpPr>
              <a:spLocks noChangeArrowheads="1"/>
            </p:cNvSpPr>
            <p:nvPr/>
          </p:nvSpPr>
          <p:spPr bwMode="auto">
            <a:xfrm>
              <a:off x="3818" y="2060"/>
              <a:ext cx="1" cy="284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7" name="Rectangle 179"/>
            <p:cNvSpPr>
              <a:spLocks noChangeArrowheads="1"/>
            </p:cNvSpPr>
            <p:nvPr/>
          </p:nvSpPr>
          <p:spPr bwMode="auto">
            <a:xfrm>
              <a:off x="3819" y="2060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8" name="Rectangle 180"/>
            <p:cNvSpPr>
              <a:spLocks noChangeArrowheads="1"/>
            </p:cNvSpPr>
            <p:nvPr/>
          </p:nvSpPr>
          <p:spPr bwMode="auto">
            <a:xfrm>
              <a:off x="3819" y="2060"/>
              <a:ext cx="1" cy="284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19" name="Rectangle 181"/>
            <p:cNvSpPr>
              <a:spLocks noChangeArrowheads="1"/>
            </p:cNvSpPr>
            <p:nvPr/>
          </p:nvSpPr>
          <p:spPr bwMode="auto">
            <a:xfrm>
              <a:off x="3820" y="2060"/>
              <a:ext cx="1" cy="284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20" name="Rectangle 182"/>
            <p:cNvSpPr>
              <a:spLocks noChangeArrowheads="1"/>
            </p:cNvSpPr>
            <p:nvPr/>
          </p:nvSpPr>
          <p:spPr bwMode="auto">
            <a:xfrm>
              <a:off x="3821" y="2060"/>
              <a:ext cx="1" cy="284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21" name="Rectangle 183"/>
            <p:cNvSpPr>
              <a:spLocks noChangeArrowheads="1"/>
            </p:cNvSpPr>
            <p:nvPr/>
          </p:nvSpPr>
          <p:spPr bwMode="auto">
            <a:xfrm>
              <a:off x="3821" y="2060"/>
              <a:ext cx="1" cy="284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22" name="Rectangle 184"/>
            <p:cNvSpPr>
              <a:spLocks noChangeArrowheads="1"/>
            </p:cNvSpPr>
            <p:nvPr/>
          </p:nvSpPr>
          <p:spPr bwMode="auto">
            <a:xfrm>
              <a:off x="3822" y="2060"/>
              <a:ext cx="1" cy="284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423" name="Rectangle 185"/>
            <p:cNvSpPr>
              <a:spLocks noChangeArrowheads="1"/>
            </p:cNvSpPr>
            <p:nvPr/>
          </p:nvSpPr>
          <p:spPr bwMode="auto">
            <a:xfrm>
              <a:off x="3823" y="2060"/>
              <a:ext cx="1" cy="284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898" name="Group 186"/>
          <p:cNvGrpSpPr>
            <a:grpSpLocks/>
          </p:cNvGrpSpPr>
          <p:nvPr/>
        </p:nvGrpSpPr>
        <p:grpSpPr bwMode="auto">
          <a:xfrm>
            <a:off x="6042031" y="3216277"/>
            <a:ext cx="490538" cy="1420813"/>
            <a:chOff x="3806" y="2026"/>
            <a:chExt cx="309" cy="895"/>
          </a:xfrm>
        </p:grpSpPr>
        <p:sp>
          <p:nvSpPr>
            <p:cNvPr id="43024" name="Rectangle 187"/>
            <p:cNvSpPr>
              <a:spLocks noChangeArrowheads="1"/>
            </p:cNvSpPr>
            <p:nvPr/>
          </p:nvSpPr>
          <p:spPr bwMode="auto">
            <a:xfrm>
              <a:off x="3823" y="2060"/>
              <a:ext cx="1" cy="2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25" name="Rectangle 188"/>
            <p:cNvSpPr>
              <a:spLocks noChangeArrowheads="1"/>
            </p:cNvSpPr>
            <p:nvPr/>
          </p:nvSpPr>
          <p:spPr bwMode="auto">
            <a:xfrm>
              <a:off x="3824" y="2060"/>
              <a:ext cx="1" cy="284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26" name="Rectangle 189"/>
            <p:cNvSpPr>
              <a:spLocks noChangeArrowheads="1"/>
            </p:cNvSpPr>
            <p:nvPr/>
          </p:nvSpPr>
          <p:spPr bwMode="auto">
            <a:xfrm>
              <a:off x="3824" y="2060"/>
              <a:ext cx="1" cy="284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27" name="Rectangle 190"/>
            <p:cNvSpPr>
              <a:spLocks noChangeArrowheads="1"/>
            </p:cNvSpPr>
            <p:nvPr/>
          </p:nvSpPr>
          <p:spPr bwMode="auto">
            <a:xfrm>
              <a:off x="3825" y="2060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28" name="Rectangle 191"/>
            <p:cNvSpPr>
              <a:spLocks noChangeArrowheads="1"/>
            </p:cNvSpPr>
            <p:nvPr/>
          </p:nvSpPr>
          <p:spPr bwMode="auto">
            <a:xfrm>
              <a:off x="3826" y="2060"/>
              <a:ext cx="1" cy="284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29" name="Rectangle 192"/>
            <p:cNvSpPr>
              <a:spLocks noChangeArrowheads="1"/>
            </p:cNvSpPr>
            <p:nvPr/>
          </p:nvSpPr>
          <p:spPr bwMode="auto">
            <a:xfrm>
              <a:off x="3826" y="2060"/>
              <a:ext cx="1" cy="28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0" name="Rectangle 193"/>
            <p:cNvSpPr>
              <a:spLocks noChangeArrowheads="1"/>
            </p:cNvSpPr>
            <p:nvPr/>
          </p:nvSpPr>
          <p:spPr bwMode="auto">
            <a:xfrm>
              <a:off x="3827" y="2060"/>
              <a:ext cx="1" cy="28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1" name="Rectangle 194"/>
            <p:cNvSpPr>
              <a:spLocks noChangeArrowheads="1"/>
            </p:cNvSpPr>
            <p:nvPr/>
          </p:nvSpPr>
          <p:spPr bwMode="auto">
            <a:xfrm>
              <a:off x="3828" y="2060"/>
              <a:ext cx="1" cy="28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2" name="Rectangle 195"/>
            <p:cNvSpPr>
              <a:spLocks noChangeArrowheads="1"/>
            </p:cNvSpPr>
            <p:nvPr/>
          </p:nvSpPr>
          <p:spPr bwMode="auto">
            <a:xfrm>
              <a:off x="3828" y="2060"/>
              <a:ext cx="1" cy="28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3" name="Rectangle 196"/>
            <p:cNvSpPr>
              <a:spLocks noChangeArrowheads="1"/>
            </p:cNvSpPr>
            <p:nvPr/>
          </p:nvSpPr>
          <p:spPr bwMode="auto">
            <a:xfrm>
              <a:off x="3829" y="2060"/>
              <a:ext cx="1" cy="284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4" name="Rectangle 197"/>
            <p:cNvSpPr>
              <a:spLocks noChangeArrowheads="1"/>
            </p:cNvSpPr>
            <p:nvPr/>
          </p:nvSpPr>
          <p:spPr bwMode="auto">
            <a:xfrm>
              <a:off x="3830" y="2060"/>
              <a:ext cx="1" cy="28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5" name="Rectangle 198"/>
            <p:cNvSpPr>
              <a:spLocks noChangeArrowheads="1"/>
            </p:cNvSpPr>
            <p:nvPr/>
          </p:nvSpPr>
          <p:spPr bwMode="auto">
            <a:xfrm>
              <a:off x="3830" y="2060"/>
              <a:ext cx="1" cy="28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6" name="Rectangle 199"/>
            <p:cNvSpPr>
              <a:spLocks noChangeArrowheads="1"/>
            </p:cNvSpPr>
            <p:nvPr/>
          </p:nvSpPr>
          <p:spPr bwMode="auto">
            <a:xfrm>
              <a:off x="3831" y="2060"/>
              <a:ext cx="1" cy="28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7" name="Rectangle 200"/>
            <p:cNvSpPr>
              <a:spLocks noChangeArrowheads="1"/>
            </p:cNvSpPr>
            <p:nvPr/>
          </p:nvSpPr>
          <p:spPr bwMode="auto">
            <a:xfrm>
              <a:off x="3831" y="2060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8" name="Rectangle 201"/>
            <p:cNvSpPr>
              <a:spLocks noChangeArrowheads="1"/>
            </p:cNvSpPr>
            <p:nvPr/>
          </p:nvSpPr>
          <p:spPr bwMode="auto">
            <a:xfrm>
              <a:off x="3832" y="2060"/>
              <a:ext cx="1" cy="284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39" name="Rectangle 202"/>
            <p:cNvSpPr>
              <a:spLocks noChangeArrowheads="1"/>
            </p:cNvSpPr>
            <p:nvPr/>
          </p:nvSpPr>
          <p:spPr bwMode="auto">
            <a:xfrm>
              <a:off x="3833" y="2060"/>
              <a:ext cx="1" cy="28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0" name="Rectangle 203"/>
            <p:cNvSpPr>
              <a:spLocks noChangeArrowheads="1"/>
            </p:cNvSpPr>
            <p:nvPr/>
          </p:nvSpPr>
          <p:spPr bwMode="auto">
            <a:xfrm>
              <a:off x="3833" y="2060"/>
              <a:ext cx="1" cy="28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1" name="Rectangle 204"/>
            <p:cNvSpPr>
              <a:spLocks noChangeArrowheads="1"/>
            </p:cNvSpPr>
            <p:nvPr/>
          </p:nvSpPr>
          <p:spPr bwMode="auto">
            <a:xfrm>
              <a:off x="3834" y="2060"/>
              <a:ext cx="1" cy="28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2" name="Rectangle 205"/>
            <p:cNvSpPr>
              <a:spLocks noChangeArrowheads="1"/>
            </p:cNvSpPr>
            <p:nvPr/>
          </p:nvSpPr>
          <p:spPr bwMode="auto">
            <a:xfrm>
              <a:off x="3835" y="2060"/>
              <a:ext cx="1" cy="28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3" name="Rectangle 206"/>
            <p:cNvSpPr>
              <a:spLocks noChangeArrowheads="1"/>
            </p:cNvSpPr>
            <p:nvPr/>
          </p:nvSpPr>
          <p:spPr bwMode="auto">
            <a:xfrm>
              <a:off x="3835" y="2060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4" name="Rectangle 207"/>
            <p:cNvSpPr>
              <a:spLocks noChangeArrowheads="1"/>
            </p:cNvSpPr>
            <p:nvPr/>
          </p:nvSpPr>
          <p:spPr bwMode="auto">
            <a:xfrm>
              <a:off x="3836" y="2060"/>
              <a:ext cx="1" cy="284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5" name="Rectangle 208"/>
            <p:cNvSpPr>
              <a:spLocks noChangeArrowheads="1"/>
            </p:cNvSpPr>
            <p:nvPr/>
          </p:nvSpPr>
          <p:spPr bwMode="auto">
            <a:xfrm>
              <a:off x="3836" y="2060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6" name="Rectangle 209"/>
            <p:cNvSpPr>
              <a:spLocks noChangeArrowheads="1"/>
            </p:cNvSpPr>
            <p:nvPr/>
          </p:nvSpPr>
          <p:spPr bwMode="auto">
            <a:xfrm>
              <a:off x="3837" y="2060"/>
              <a:ext cx="1" cy="284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7" name="Rectangle 210"/>
            <p:cNvSpPr>
              <a:spLocks noChangeArrowheads="1"/>
            </p:cNvSpPr>
            <p:nvPr/>
          </p:nvSpPr>
          <p:spPr bwMode="auto">
            <a:xfrm>
              <a:off x="3838" y="2060"/>
              <a:ext cx="1" cy="284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8" name="Rectangle 211"/>
            <p:cNvSpPr>
              <a:spLocks noChangeArrowheads="1"/>
            </p:cNvSpPr>
            <p:nvPr/>
          </p:nvSpPr>
          <p:spPr bwMode="auto">
            <a:xfrm>
              <a:off x="3838" y="2060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49" name="Rectangle 212"/>
            <p:cNvSpPr>
              <a:spLocks noChangeArrowheads="1"/>
            </p:cNvSpPr>
            <p:nvPr/>
          </p:nvSpPr>
          <p:spPr bwMode="auto">
            <a:xfrm>
              <a:off x="3806" y="2061"/>
              <a:ext cx="33" cy="28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0" name="Rectangle 213"/>
            <p:cNvSpPr>
              <a:spLocks noChangeArrowheads="1"/>
            </p:cNvSpPr>
            <p:nvPr/>
          </p:nvSpPr>
          <p:spPr bwMode="auto">
            <a:xfrm>
              <a:off x="3813" y="2069"/>
              <a:ext cx="26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1" name="Rectangle 214"/>
            <p:cNvSpPr>
              <a:spLocks noChangeArrowheads="1"/>
            </p:cNvSpPr>
            <p:nvPr/>
          </p:nvSpPr>
          <p:spPr bwMode="auto">
            <a:xfrm>
              <a:off x="3813" y="2070"/>
              <a:ext cx="26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2" name="Rectangle 215"/>
            <p:cNvSpPr>
              <a:spLocks noChangeArrowheads="1"/>
            </p:cNvSpPr>
            <p:nvPr/>
          </p:nvSpPr>
          <p:spPr bwMode="auto">
            <a:xfrm>
              <a:off x="3813" y="2073"/>
              <a:ext cx="26" cy="5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3" name="Rectangle 216"/>
            <p:cNvSpPr>
              <a:spLocks noChangeArrowheads="1"/>
            </p:cNvSpPr>
            <p:nvPr/>
          </p:nvSpPr>
          <p:spPr bwMode="auto">
            <a:xfrm>
              <a:off x="3813" y="2078"/>
              <a:ext cx="26" cy="3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4" name="Rectangle 217"/>
            <p:cNvSpPr>
              <a:spLocks noChangeArrowheads="1"/>
            </p:cNvSpPr>
            <p:nvPr/>
          </p:nvSpPr>
          <p:spPr bwMode="auto">
            <a:xfrm>
              <a:off x="3813" y="2081"/>
              <a:ext cx="26" cy="5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5" name="Rectangle 218"/>
            <p:cNvSpPr>
              <a:spLocks noChangeArrowheads="1"/>
            </p:cNvSpPr>
            <p:nvPr/>
          </p:nvSpPr>
          <p:spPr bwMode="auto">
            <a:xfrm>
              <a:off x="3813" y="2086"/>
              <a:ext cx="26" cy="4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6" name="Rectangle 219"/>
            <p:cNvSpPr>
              <a:spLocks noChangeArrowheads="1"/>
            </p:cNvSpPr>
            <p:nvPr/>
          </p:nvSpPr>
          <p:spPr bwMode="auto">
            <a:xfrm>
              <a:off x="3813" y="2090"/>
              <a:ext cx="26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7" name="Rectangle 220"/>
            <p:cNvSpPr>
              <a:spLocks noChangeArrowheads="1"/>
            </p:cNvSpPr>
            <p:nvPr/>
          </p:nvSpPr>
          <p:spPr bwMode="auto">
            <a:xfrm>
              <a:off x="3813" y="2094"/>
              <a:ext cx="26" cy="4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8" name="Rectangle 221"/>
            <p:cNvSpPr>
              <a:spLocks noChangeArrowheads="1"/>
            </p:cNvSpPr>
            <p:nvPr/>
          </p:nvSpPr>
          <p:spPr bwMode="auto">
            <a:xfrm>
              <a:off x="3813" y="2098"/>
              <a:ext cx="26" cy="4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59" name="Rectangle 222"/>
            <p:cNvSpPr>
              <a:spLocks noChangeArrowheads="1"/>
            </p:cNvSpPr>
            <p:nvPr/>
          </p:nvSpPr>
          <p:spPr bwMode="auto">
            <a:xfrm>
              <a:off x="3813" y="2102"/>
              <a:ext cx="26" cy="4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0" name="Rectangle 223"/>
            <p:cNvSpPr>
              <a:spLocks noChangeArrowheads="1"/>
            </p:cNvSpPr>
            <p:nvPr/>
          </p:nvSpPr>
          <p:spPr bwMode="auto">
            <a:xfrm>
              <a:off x="3813" y="2106"/>
              <a:ext cx="26" cy="4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1" name="Rectangle 224"/>
            <p:cNvSpPr>
              <a:spLocks noChangeArrowheads="1"/>
            </p:cNvSpPr>
            <p:nvPr/>
          </p:nvSpPr>
          <p:spPr bwMode="auto">
            <a:xfrm>
              <a:off x="3813" y="2110"/>
              <a:ext cx="26" cy="5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2" name="Rectangle 225"/>
            <p:cNvSpPr>
              <a:spLocks noChangeArrowheads="1"/>
            </p:cNvSpPr>
            <p:nvPr/>
          </p:nvSpPr>
          <p:spPr bwMode="auto">
            <a:xfrm>
              <a:off x="3813" y="2115"/>
              <a:ext cx="26" cy="4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3" name="Rectangle 226"/>
            <p:cNvSpPr>
              <a:spLocks noChangeArrowheads="1"/>
            </p:cNvSpPr>
            <p:nvPr/>
          </p:nvSpPr>
          <p:spPr bwMode="auto">
            <a:xfrm>
              <a:off x="3813" y="2119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4" name="Rectangle 227"/>
            <p:cNvSpPr>
              <a:spLocks noChangeArrowheads="1"/>
            </p:cNvSpPr>
            <p:nvPr/>
          </p:nvSpPr>
          <p:spPr bwMode="auto">
            <a:xfrm>
              <a:off x="3813" y="2123"/>
              <a:ext cx="26" cy="4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5" name="Rectangle 228"/>
            <p:cNvSpPr>
              <a:spLocks noChangeArrowheads="1"/>
            </p:cNvSpPr>
            <p:nvPr/>
          </p:nvSpPr>
          <p:spPr bwMode="auto">
            <a:xfrm>
              <a:off x="3813" y="2127"/>
              <a:ext cx="26" cy="4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6" name="Rectangle 229"/>
            <p:cNvSpPr>
              <a:spLocks noChangeArrowheads="1"/>
            </p:cNvSpPr>
            <p:nvPr/>
          </p:nvSpPr>
          <p:spPr bwMode="auto">
            <a:xfrm>
              <a:off x="3813" y="2131"/>
              <a:ext cx="26" cy="4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7" name="Rectangle 230"/>
            <p:cNvSpPr>
              <a:spLocks noChangeArrowheads="1"/>
            </p:cNvSpPr>
            <p:nvPr/>
          </p:nvSpPr>
          <p:spPr bwMode="auto">
            <a:xfrm>
              <a:off x="3813" y="2135"/>
              <a:ext cx="26" cy="4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8" name="Rectangle 231"/>
            <p:cNvSpPr>
              <a:spLocks noChangeArrowheads="1"/>
            </p:cNvSpPr>
            <p:nvPr/>
          </p:nvSpPr>
          <p:spPr bwMode="auto">
            <a:xfrm>
              <a:off x="3813" y="2139"/>
              <a:ext cx="26" cy="4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69" name="Rectangle 232"/>
            <p:cNvSpPr>
              <a:spLocks noChangeArrowheads="1"/>
            </p:cNvSpPr>
            <p:nvPr/>
          </p:nvSpPr>
          <p:spPr bwMode="auto">
            <a:xfrm>
              <a:off x="3813" y="2143"/>
              <a:ext cx="26" cy="5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0" name="Rectangle 233"/>
            <p:cNvSpPr>
              <a:spLocks noChangeArrowheads="1"/>
            </p:cNvSpPr>
            <p:nvPr/>
          </p:nvSpPr>
          <p:spPr bwMode="auto">
            <a:xfrm>
              <a:off x="3813" y="2148"/>
              <a:ext cx="26" cy="3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1" name="Rectangle 234"/>
            <p:cNvSpPr>
              <a:spLocks noChangeArrowheads="1"/>
            </p:cNvSpPr>
            <p:nvPr/>
          </p:nvSpPr>
          <p:spPr bwMode="auto">
            <a:xfrm>
              <a:off x="3813" y="2151"/>
              <a:ext cx="26" cy="5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2" name="Rectangle 235"/>
            <p:cNvSpPr>
              <a:spLocks noChangeArrowheads="1"/>
            </p:cNvSpPr>
            <p:nvPr/>
          </p:nvSpPr>
          <p:spPr bwMode="auto">
            <a:xfrm>
              <a:off x="3813" y="2156"/>
              <a:ext cx="26" cy="4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3" name="Rectangle 236"/>
            <p:cNvSpPr>
              <a:spLocks noChangeArrowheads="1"/>
            </p:cNvSpPr>
            <p:nvPr/>
          </p:nvSpPr>
          <p:spPr bwMode="auto">
            <a:xfrm>
              <a:off x="3813" y="2160"/>
              <a:ext cx="26" cy="4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4" name="Rectangle 237"/>
            <p:cNvSpPr>
              <a:spLocks noChangeArrowheads="1"/>
            </p:cNvSpPr>
            <p:nvPr/>
          </p:nvSpPr>
          <p:spPr bwMode="auto">
            <a:xfrm>
              <a:off x="3813" y="2164"/>
              <a:ext cx="26" cy="4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5" name="Rectangle 238"/>
            <p:cNvSpPr>
              <a:spLocks noChangeArrowheads="1"/>
            </p:cNvSpPr>
            <p:nvPr/>
          </p:nvSpPr>
          <p:spPr bwMode="auto">
            <a:xfrm>
              <a:off x="3813" y="2168"/>
              <a:ext cx="26" cy="4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6" name="Rectangle 239"/>
            <p:cNvSpPr>
              <a:spLocks noChangeArrowheads="1"/>
            </p:cNvSpPr>
            <p:nvPr/>
          </p:nvSpPr>
          <p:spPr bwMode="auto">
            <a:xfrm>
              <a:off x="3813" y="2172"/>
              <a:ext cx="26" cy="5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7" name="Rectangle 240"/>
            <p:cNvSpPr>
              <a:spLocks noChangeArrowheads="1"/>
            </p:cNvSpPr>
            <p:nvPr/>
          </p:nvSpPr>
          <p:spPr bwMode="auto">
            <a:xfrm>
              <a:off x="3813" y="2177"/>
              <a:ext cx="26" cy="3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8" name="Rectangle 241"/>
            <p:cNvSpPr>
              <a:spLocks noChangeArrowheads="1"/>
            </p:cNvSpPr>
            <p:nvPr/>
          </p:nvSpPr>
          <p:spPr bwMode="auto">
            <a:xfrm>
              <a:off x="3813" y="2180"/>
              <a:ext cx="26" cy="5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79" name="Rectangle 242"/>
            <p:cNvSpPr>
              <a:spLocks noChangeArrowheads="1"/>
            </p:cNvSpPr>
            <p:nvPr/>
          </p:nvSpPr>
          <p:spPr bwMode="auto">
            <a:xfrm>
              <a:off x="3813" y="2185"/>
              <a:ext cx="26" cy="4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0" name="Rectangle 243"/>
            <p:cNvSpPr>
              <a:spLocks noChangeArrowheads="1"/>
            </p:cNvSpPr>
            <p:nvPr/>
          </p:nvSpPr>
          <p:spPr bwMode="auto">
            <a:xfrm>
              <a:off x="3813" y="2189"/>
              <a:ext cx="26" cy="5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1" name="Rectangle 244"/>
            <p:cNvSpPr>
              <a:spLocks noChangeArrowheads="1"/>
            </p:cNvSpPr>
            <p:nvPr/>
          </p:nvSpPr>
          <p:spPr bwMode="auto">
            <a:xfrm>
              <a:off x="3813" y="2194"/>
              <a:ext cx="26" cy="5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2" name="Rectangle 245"/>
            <p:cNvSpPr>
              <a:spLocks noChangeArrowheads="1"/>
            </p:cNvSpPr>
            <p:nvPr/>
          </p:nvSpPr>
          <p:spPr bwMode="auto">
            <a:xfrm>
              <a:off x="3813" y="2199"/>
              <a:ext cx="26" cy="4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3" name="Rectangle 246"/>
            <p:cNvSpPr>
              <a:spLocks noChangeArrowheads="1"/>
            </p:cNvSpPr>
            <p:nvPr/>
          </p:nvSpPr>
          <p:spPr bwMode="auto">
            <a:xfrm>
              <a:off x="3813" y="2203"/>
              <a:ext cx="26" cy="5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4" name="Rectangle 247"/>
            <p:cNvSpPr>
              <a:spLocks noChangeArrowheads="1"/>
            </p:cNvSpPr>
            <p:nvPr/>
          </p:nvSpPr>
          <p:spPr bwMode="auto">
            <a:xfrm>
              <a:off x="3813" y="2208"/>
              <a:ext cx="26" cy="3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5" name="Rectangle 248"/>
            <p:cNvSpPr>
              <a:spLocks noChangeArrowheads="1"/>
            </p:cNvSpPr>
            <p:nvPr/>
          </p:nvSpPr>
          <p:spPr bwMode="auto">
            <a:xfrm>
              <a:off x="3813" y="2211"/>
              <a:ext cx="26" cy="5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6" name="Rectangle 249"/>
            <p:cNvSpPr>
              <a:spLocks noChangeArrowheads="1"/>
            </p:cNvSpPr>
            <p:nvPr/>
          </p:nvSpPr>
          <p:spPr bwMode="auto">
            <a:xfrm>
              <a:off x="3813" y="2216"/>
              <a:ext cx="26" cy="4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7" name="Rectangle 250"/>
            <p:cNvSpPr>
              <a:spLocks noChangeArrowheads="1"/>
            </p:cNvSpPr>
            <p:nvPr/>
          </p:nvSpPr>
          <p:spPr bwMode="auto">
            <a:xfrm>
              <a:off x="3813" y="2220"/>
              <a:ext cx="26" cy="4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8" name="Rectangle 251"/>
            <p:cNvSpPr>
              <a:spLocks noChangeArrowheads="1"/>
            </p:cNvSpPr>
            <p:nvPr/>
          </p:nvSpPr>
          <p:spPr bwMode="auto">
            <a:xfrm>
              <a:off x="3813" y="2224"/>
              <a:ext cx="26" cy="4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89" name="Rectangle 252"/>
            <p:cNvSpPr>
              <a:spLocks noChangeArrowheads="1"/>
            </p:cNvSpPr>
            <p:nvPr/>
          </p:nvSpPr>
          <p:spPr bwMode="auto">
            <a:xfrm>
              <a:off x="3813" y="2228"/>
              <a:ext cx="26" cy="4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0" name="Rectangle 253"/>
            <p:cNvSpPr>
              <a:spLocks noChangeArrowheads="1"/>
            </p:cNvSpPr>
            <p:nvPr/>
          </p:nvSpPr>
          <p:spPr bwMode="auto">
            <a:xfrm>
              <a:off x="3813" y="2232"/>
              <a:ext cx="26" cy="5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1" name="Rectangle 254"/>
            <p:cNvSpPr>
              <a:spLocks noChangeArrowheads="1"/>
            </p:cNvSpPr>
            <p:nvPr/>
          </p:nvSpPr>
          <p:spPr bwMode="auto">
            <a:xfrm>
              <a:off x="3813" y="2237"/>
              <a:ext cx="26" cy="3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2" name="Rectangle 255"/>
            <p:cNvSpPr>
              <a:spLocks noChangeArrowheads="1"/>
            </p:cNvSpPr>
            <p:nvPr/>
          </p:nvSpPr>
          <p:spPr bwMode="auto">
            <a:xfrm>
              <a:off x="3813" y="2240"/>
              <a:ext cx="26" cy="5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3" name="Rectangle 256"/>
            <p:cNvSpPr>
              <a:spLocks noChangeArrowheads="1"/>
            </p:cNvSpPr>
            <p:nvPr/>
          </p:nvSpPr>
          <p:spPr bwMode="auto">
            <a:xfrm>
              <a:off x="3813" y="2245"/>
              <a:ext cx="26" cy="4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4" name="Rectangle 257"/>
            <p:cNvSpPr>
              <a:spLocks noChangeArrowheads="1"/>
            </p:cNvSpPr>
            <p:nvPr/>
          </p:nvSpPr>
          <p:spPr bwMode="auto">
            <a:xfrm>
              <a:off x="3813" y="2249"/>
              <a:ext cx="26" cy="4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5" name="Rectangle 258"/>
            <p:cNvSpPr>
              <a:spLocks noChangeArrowheads="1"/>
            </p:cNvSpPr>
            <p:nvPr/>
          </p:nvSpPr>
          <p:spPr bwMode="auto">
            <a:xfrm>
              <a:off x="3813" y="2253"/>
              <a:ext cx="26" cy="4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6" name="Rectangle 259"/>
            <p:cNvSpPr>
              <a:spLocks noChangeArrowheads="1"/>
            </p:cNvSpPr>
            <p:nvPr/>
          </p:nvSpPr>
          <p:spPr bwMode="auto">
            <a:xfrm>
              <a:off x="3813" y="2257"/>
              <a:ext cx="26" cy="4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7" name="Rectangle 260"/>
            <p:cNvSpPr>
              <a:spLocks noChangeArrowheads="1"/>
            </p:cNvSpPr>
            <p:nvPr/>
          </p:nvSpPr>
          <p:spPr bwMode="auto">
            <a:xfrm>
              <a:off x="3813" y="2261"/>
              <a:ext cx="26" cy="5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8" name="Rectangle 261"/>
            <p:cNvSpPr>
              <a:spLocks noChangeArrowheads="1"/>
            </p:cNvSpPr>
            <p:nvPr/>
          </p:nvSpPr>
          <p:spPr bwMode="auto">
            <a:xfrm>
              <a:off x="3813" y="2266"/>
              <a:ext cx="26" cy="3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99" name="Rectangle 262"/>
            <p:cNvSpPr>
              <a:spLocks noChangeArrowheads="1"/>
            </p:cNvSpPr>
            <p:nvPr/>
          </p:nvSpPr>
          <p:spPr bwMode="auto">
            <a:xfrm>
              <a:off x="3813" y="2269"/>
              <a:ext cx="26" cy="5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0" name="Rectangle 263"/>
            <p:cNvSpPr>
              <a:spLocks noChangeArrowheads="1"/>
            </p:cNvSpPr>
            <p:nvPr/>
          </p:nvSpPr>
          <p:spPr bwMode="auto">
            <a:xfrm>
              <a:off x="3813" y="2274"/>
              <a:ext cx="26" cy="4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1" name="Rectangle 264"/>
            <p:cNvSpPr>
              <a:spLocks noChangeArrowheads="1"/>
            </p:cNvSpPr>
            <p:nvPr/>
          </p:nvSpPr>
          <p:spPr bwMode="auto">
            <a:xfrm>
              <a:off x="3813" y="2278"/>
              <a:ext cx="26" cy="4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2" name="Rectangle 265"/>
            <p:cNvSpPr>
              <a:spLocks noChangeArrowheads="1"/>
            </p:cNvSpPr>
            <p:nvPr/>
          </p:nvSpPr>
          <p:spPr bwMode="auto">
            <a:xfrm>
              <a:off x="3813" y="2282"/>
              <a:ext cx="26" cy="4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3" name="Rectangle 266"/>
            <p:cNvSpPr>
              <a:spLocks noChangeArrowheads="1"/>
            </p:cNvSpPr>
            <p:nvPr/>
          </p:nvSpPr>
          <p:spPr bwMode="auto">
            <a:xfrm>
              <a:off x="3813" y="2286"/>
              <a:ext cx="26" cy="4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4" name="Rectangle 267"/>
            <p:cNvSpPr>
              <a:spLocks noChangeArrowheads="1"/>
            </p:cNvSpPr>
            <p:nvPr/>
          </p:nvSpPr>
          <p:spPr bwMode="auto">
            <a:xfrm>
              <a:off x="3813" y="2290"/>
              <a:ext cx="26" cy="4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5" name="Rectangle 268"/>
            <p:cNvSpPr>
              <a:spLocks noChangeArrowheads="1"/>
            </p:cNvSpPr>
            <p:nvPr/>
          </p:nvSpPr>
          <p:spPr bwMode="auto">
            <a:xfrm>
              <a:off x="3813" y="2294"/>
              <a:ext cx="26" cy="4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6" name="Rectangle 269"/>
            <p:cNvSpPr>
              <a:spLocks noChangeArrowheads="1"/>
            </p:cNvSpPr>
            <p:nvPr/>
          </p:nvSpPr>
          <p:spPr bwMode="auto">
            <a:xfrm>
              <a:off x="3813" y="2298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7" name="Rectangle 270"/>
            <p:cNvSpPr>
              <a:spLocks noChangeArrowheads="1"/>
            </p:cNvSpPr>
            <p:nvPr/>
          </p:nvSpPr>
          <p:spPr bwMode="auto">
            <a:xfrm>
              <a:off x="3813" y="2302"/>
              <a:ext cx="26" cy="5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8" name="Rectangle 271"/>
            <p:cNvSpPr>
              <a:spLocks noChangeArrowheads="1"/>
            </p:cNvSpPr>
            <p:nvPr/>
          </p:nvSpPr>
          <p:spPr bwMode="auto">
            <a:xfrm>
              <a:off x="3813" y="2307"/>
              <a:ext cx="26" cy="4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09" name="Rectangle 272"/>
            <p:cNvSpPr>
              <a:spLocks noChangeArrowheads="1"/>
            </p:cNvSpPr>
            <p:nvPr/>
          </p:nvSpPr>
          <p:spPr bwMode="auto">
            <a:xfrm>
              <a:off x="3813" y="2311"/>
              <a:ext cx="26" cy="4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10" name="Rectangle 273"/>
            <p:cNvSpPr>
              <a:spLocks noChangeArrowheads="1"/>
            </p:cNvSpPr>
            <p:nvPr/>
          </p:nvSpPr>
          <p:spPr bwMode="auto">
            <a:xfrm>
              <a:off x="3813" y="2315"/>
              <a:ext cx="26" cy="4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11" name="Rectangle 274"/>
            <p:cNvSpPr>
              <a:spLocks noChangeArrowheads="1"/>
            </p:cNvSpPr>
            <p:nvPr/>
          </p:nvSpPr>
          <p:spPr bwMode="auto">
            <a:xfrm>
              <a:off x="3813" y="2319"/>
              <a:ext cx="26" cy="4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12" name="Rectangle 275"/>
            <p:cNvSpPr>
              <a:spLocks noChangeArrowheads="1"/>
            </p:cNvSpPr>
            <p:nvPr/>
          </p:nvSpPr>
          <p:spPr bwMode="auto">
            <a:xfrm>
              <a:off x="3813" y="2323"/>
              <a:ext cx="26" cy="5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13" name="Rectangle 276"/>
            <p:cNvSpPr>
              <a:spLocks noChangeArrowheads="1"/>
            </p:cNvSpPr>
            <p:nvPr/>
          </p:nvSpPr>
          <p:spPr bwMode="auto">
            <a:xfrm>
              <a:off x="3813" y="2328"/>
              <a:ext cx="26" cy="3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14" name="Rectangle 277"/>
            <p:cNvSpPr>
              <a:spLocks noChangeArrowheads="1"/>
            </p:cNvSpPr>
            <p:nvPr/>
          </p:nvSpPr>
          <p:spPr bwMode="auto">
            <a:xfrm>
              <a:off x="3813" y="2331"/>
              <a:ext cx="26" cy="3"/>
            </a:xfrm>
            <a:prstGeom prst="rect">
              <a:avLst/>
            </a:prstGeom>
            <a:solidFill>
              <a:srgbClr val="8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15" name="Rectangle 278"/>
            <p:cNvSpPr>
              <a:spLocks noChangeArrowheads="1"/>
            </p:cNvSpPr>
            <p:nvPr/>
          </p:nvSpPr>
          <p:spPr bwMode="auto">
            <a:xfrm>
              <a:off x="3814" y="2070"/>
              <a:ext cx="25" cy="2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3116" name="Picture 279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6" y="2058"/>
              <a:ext cx="20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117" name="Rectangle 280"/>
            <p:cNvSpPr>
              <a:spLocks noChangeArrowheads="1"/>
            </p:cNvSpPr>
            <p:nvPr/>
          </p:nvSpPr>
          <p:spPr bwMode="auto">
            <a:xfrm>
              <a:off x="4006" y="2058"/>
              <a:ext cx="20" cy="1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3118" name="Picture 281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8" y="2045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119" name="Picture 282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8" y="2045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120" name="Rectangle 283"/>
            <p:cNvSpPr>
              <a:spLocks noChangeArrowheads="1"/>
            </p:cNvSpPr>
            <p:nvPr/>
          </p:nvSpPr>
          <p:spPr bwMode="auto">
            <a:xfrm>
              <a:off x="3978" y="2084"/>
              <a:ext cx="48" cy="2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21" name="Line 284"/>
            <p:cNvSpPr>
              <a:spLocks noChangeShapeType="1"/>
            </p:cNvSpPr>
            <p:nvPr/>
          </p:nvSpPr>
          <p:spPr bwMode="auto">
            <a:xfrm>
              <a:off x="3978" y="2046"/>
              <a:ext cx="1" cy="3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122" name="Line 285"/>
            <p:cNvSpPr>
              <a:spLocks noChangeShapeType="1"/>
            </p:cNvSpPr>
            <p:nvPr/>
          </p:nvSpPr>
          <p:spPr bwMode="auto">
            <a:xfrm>
              <a:off x="4026" y="2046"/>
              <a:ext cx="1" cy="3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123" name="Rectangle 286"/>
            <p:cNvSpPr>
              <a:spLocks noChangeArrowheads="1"/>
            </p:cNvSpPr>
            <p:nvPr/>
          </p:nvSpPr>
          <p:spPr bwMode="auto">
            <a:xfrm>
              <a:off x="3986" y="2091"/>
              <a:ext cx="33" cy="12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24" name="Rectangle 287"/>
            <p:cNvSpPr>
              <a:spLocks noChangeArrowheads="1"/>
            </p:cNvSpPr>
            <p:nvPr/>
          </p:nvSpPr>
          <p:spPr bwMode="auto">
            <a:xfrm>
              <a:off x="3986" y="2091"/>
              <a:ext cx="33" cy="1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25" name="Rectangle 288"/>
            <p:cNvSpPr>
              <a:spLocks noChangeArrowheads="1"/>
            </p:cNvSpPr>
            <p:nvPr/>
          </p:nvSpPr>
          <p:spPr bwMode="auto">
            <a:xfrm>
              <a:off x="3990" y="2097"/>
              <a:ext cx="8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26" name="Rectangle 289"/>
            <p:cNvSpPr>
              <a:spLocks noChangeArrowheads="1"/>
            </p:cNvSpPr>
            <p:nvPr/>
          </p:nvSpPr>
          <p:spPr bwMode="auto">
            <a:xfrm>
              <a:off x="3998" y="2097"/>
              <a:ext cx="9" cy="5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27" name="Rectangle 290"/>
            <p:cNvSpPr>
              <a:spLocks noChangeArrowheads="1"/>
            </p:cNvSpPr>
            <p:nvPr/>
          </p:nvSpPr>
          <p:spPr bwMode="auto">
            <a:xfrm>
              <a:off x="3989" y="2093"/>
              <a:ext cx="1" cy="4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28" name="Rectangle 291"/>
            <p:cNvSpPr>
              <a:spLocks noChangeArrowheads="1"/>
            </p:cNvSpPr>
            <p:nvPr/>
          </p:nvSpPr>
          <p:spPr bwMode="auto">
            <a:xfrm>
              <a:off x="3990" y="2093"/>
              <a:ext cx="1" cy="4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29" name="Rectangle 292"/>
            <p:cNvSpPr>
              <a:spLocks noChangeArrowheads="1"/>
            </p:cNvSpPr>
            <p:nvPr/>
          </p:nvSpPr>
          <p:spPr bwMode="auto">
            <a:xfrm>
              <a:off x="3990" y="2093"/>
              <a:ext cx="1" cy="4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0" name="Rectangle 293"/>
            <p:cNvSpPr>
              <a:spLocks noChangeArrowheads="1"/>
            </p:cNvSpPr>
            <p:nvPr/>
          </p:nvSpPr>
          <p:spPr bwMode="auto">
            <a:xfrm>
              <a:off x="3991" y="2093"/>
              <a:ext cx="1" cy="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1" name="Rectangle 294"/>
            <p:cNvSpPr>
              <a:spLocks noChangeArrowheads="1"/>
            </p:cNvSpPr>
            <p:nvPr/>
          </p:nvSpPr>
          <p:spPr bwMode="auto">
            <a:xfrm>
              <a:off x="3992" y="2093"/>
              <a:ext cx="1" cy="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2" name="Rectangle 295"/>
            <p:cNvSpPr>
              <a:spLocks noChangeArrowheads="1"/>
            </p:cNvSpPr>
            <p:nvPr/>
          </p:nvSpPr>
          <p:spPr bwMode="auto">
            <a:xfrm>
              <a:off x="3992" y="2093"/>
              <a:ext cx="1" cy="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3" name="Rectangle 296"/>
            <p:cNvSpPr>
              <a:spLocks noChangeArrowheads="1"/>
            </p:cNvSpPr>
            <p:nvPr/>
          </p:nvSpPr>
          <p:spPr bwMode="auto">
            <a:xfrm>
              <a:off x="3993" y="2093"/>
              <a:ext cx="1" cy="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4" name="Rectangle 297"/>
            <p:cNvSpPr>
              <a:spLocks noChangeArrowheads="1"/>
            </p:cNvSpPr>
            <p:nvPr/>
          </p:nvSpPr>
          <p:spPr bwMode="auto">
            <a:xfrm>
              <a:off x="3994" y="2093"/>
              <a:ext cx="1" cy="4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5" name="Rectangle 298"/>
            <p:cNvSpPr>
              <a:spLocks noChangeArrowheads="1"/>
            </p:cNvSpPr>
            <p:nvPr/>
          </p:nvSpPr>
          <p:spPr bwMode="auto">
            <a:xfrm>
              <a:off x="3994" y="2093"/>
              <a:ext cx="1" cy="4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6" name="Rectangle 299"/>
            <p:cNvSpPr>
              <a:spLocks noChangeArrowheads="1"/>
            </p:cNvSpPr>
            <p:nvPr/>
          </p:nvSpPr>
          <p:spPr bwMode="auto">
            <a:xfrm>
              <a:off x="3995" y="2093"/>
              <a:ext cx="1" cy="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7" name="Rectangle 300"/>
            <p:cNvSpPr>
              <a:spLocks noChangeArrowheads="1"/>
            </p:cNvSpPr>
            <p:nvPr/>
          </p:nvSpPr>
          <p:spPr bwMode="auto">
            <a:xfrm>
              <a:off x="3995" y="2093"/>
              <a:ext cx="1" cy="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8" name="Rectangle 301"/>
            <p:cNvSpPr>
              <a:spLocks noChangeArrowheads="1"/>
            </p:cNvSpPr>
            <p:nvPr/>
          </p:nvSpPr>
          <p:spPr bwMode="auto">
            <a:xfrm>
              <a:off x="3996" y="2093"/>
              <a:ext cx="1" cy="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39" name="Rectangle 302"/>
            <p:cNvSpPr>
              <a:spLocks noChangeArrowheads="1"/>
            </p:cNvSpPr>
            <p:nvPr/>
          </p:nvSpPr>
          <p:spPr bwMode="auto">
            <a:xfrm>
              <a:off x="3997" y="2093"/>
              <a:ext cx="1" cy="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0" name="Rectangle 303"/>
            <p:cNvSpPr>
              <a:spLocks noChangeArrowheads="1"/>
            </p:cNvSpPr>
            <p:nvPr/>
          </p:nvSpPr>
          <p:spPr bwMode="auto">
            <a:xfrm>
              <a:off x="3997" y="2093"/>
              <a:ext cx="1" cy="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1" name="Rectangle 304"/>
            <p:cNvSpPr>
              <a:spLocks noChangeArrowheads="1"/>
            </p:cNvSpPr>
            <p:nvPr/>
          </p:nvSpPr>
          <p:spPr bwMode="auto">
            <a:xfrm>
              <a:off x="3998" y="2093"/>
              <a:ext cx="1" cy="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2" name="Rectangle 305"/>
            <p:cNvSpPr>
              <a:spLocks noChangeArrowheads="1"/>
            </p:cNvSpPr>
            <p:nvPr/>
          </p:nvSpPr>
          <p:spPr bwMode="auto">
            <a:xfrm>
              <a:off x="3999" y="2093"/>
              <a:ext cx="1" cy="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3" name="Rectangle 306"/>
            <p:cNvSpPr>
              <a:spLocks noChangeArrowheads="1"/>
            </p:cNvSpPr>
            <p:nvPr/>
          </p:nvSpPr>
          <p:spPr bwMode="auto">
            <a:xfrm>
              <a:off x="3999" y="2093"/>
              <a:ext cx="1" cy="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4" name="Rectangle 307"/>
            <p:cNvSpPr>
              <a:spLocks noChangeArrowheads="1"/>
            </p:cNvSpPr>
            <p:nvPr/>
          </p:nvSpPr>
          <p:spPr bwMode="auto">
            <a:xfrm>
              <a:off x="4000" y="2093"/>
              <a:ext cx="1" cy="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5" name="Rectangle 308"/>
            <p:cNvSpPr>
              <a:spLocks noChangeArrowheads="1"/>
            </p:cNvSpPr>
            <p:nvPr/>
          </p:nvSpPr>
          <p:spPr bwMode="auto">
            <a:xfrm>
              <a:off x="4001" y="2093"/>
              <a:ext cx="1" cy="4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6" name="Rectangle 309"/>
            <p:cNvSpPr>
              <a:spLocks noChangeArrowheads="1"/>
            </p:cNvSpPr>
            <p:nvPr/>
          </p:nvSpPr>
          <p:spPr bwMode="auto">
            <a:xfrm>
              <a:off x="4001" y="2093"/>
              <a:ext cx="1" cy="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7" name="Rectangle 310"/>
            <p:cNvSpPr>
              <a:spLocks noChangeArrowheads="1"/>
            </p:cNvSpPr>
            <p:nvPr/>
          </p:nvSpPr>
          <p:spPr bwMode="auto">
            <a:xfrm>
              <a:off x="4002" y="2093"/>
              <a:ext cx="1" cy="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8" name="Rectangle 311"/>
            <p:cNvSpPr>
              <a:spLocks noChangeArrowheads="1"/>
            </p:cNvSpPr>
            <p:nvPr/>
          </p:nvSpPr>
          <p:spPr bwMode="auto">
            <a:xfrm>
              <a:off x="4002" y="2093"/>
              <a:ext cx="1" cy="4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49" name="Rectangle 312"/>
            <p:cNvSpPr>
              <a:spLocks noChangeArrowheads="1"/>
            </p:cNvSpPr>
            <p:nvPr/>
          </p:nvSpPr>
          <p:spPr bwMode="auto">
            <a:xfrm>
              <a:off x="4003" y="2093"/>
              <a:ext cx="1" cy="4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0" name="Rectangle 313"/>
            <p:cNvSpPr>
              <a:spLocks noChangeArrowheads="1"/>
            </p:cNvSpPr>
            <p:nvPr/>
          </p:nvSpPr>
          <p:spPr bwMode="auto">
            <a:xfrm>
              <a:off x="4004" y="2093"/>
              <a:ext cx="1" cy="4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1" name="Rectangle 314"/>
            <p:cNvSpPr>
              <a:spLocks noChangeArrowheads="1"/>
            </p:cNvSpPr>
            <p:nvPr/>
          </p:nvSpPr>
          <p:spPr bwMode="auto">
            <a:xfrm>
              <a:off x="4004" y="2093"/>
              <a:ext cx="1" cy="4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2" name="Rectangle 315"/>
            <p:cNvSpPr>
              <a:spLocks noChangeArrowheads="1"/>
            </p:cNvSpPr>
            <p:nvPr/>
          </p:nvSpPr>
          <p:spPr bwMode="auto">
            <a:xfrm>
              <a:off x="4005" y="2093"/>
              <a:ext cx="1" cy="4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3" name="Rectangle 316"/>
            <p:cNvSpPr>
              <a:spLocks noChangeArrowheads="1"/>
            </p:cNvSpPr>
            <p:nvPr/>
          </p:nvSpPr>
          <p:spPr bwMode="auto">
            <a:xfrm>
              <a:off x="4006" y="2093"/>
              <a:ext cx="1" cy="4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4" name="Rectangle 317"/>
            <p:cNvSpPr>
              <a:spLocks noChangeArrowheads="1"/>
            </p:cNvSpPr>
            <p:nvPr/>
          </p:nvSpPr>
          <p:spPr bwMode="auto">
            <a:xfrm>
              <a:off x="4006" y="2093"/>
              <a:ext cx="1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5" name="Rectangle 318"/>
            <p:cNvSpPr>
              <a:spLocks noChangeArrowheads="1"/>
            </p:cNvSpPr>
            <p:nvPr/>
          </p:nvSpPr>
          <p:spPr bwMode="auto">
            <a:xfrm>
              <a:off x="4007" y="2093"/>
              <a:ext cx="1" cy="4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6" name="Rectangle 319"/>
            <p:cNvSpPr>
              <a:spLocks noChangeArrowheads="1"/>
            </p:cNvSpPr>
            <p:nvPr/>
          </p:nvSpPr>
          <p:spPr bwMode="auto">
            <a:xfrm>
              <a:off x="4007" y="2093"/>
              <a:ext cx="1" cy="4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7" name="Rectangle 320"/>
            <p:cNvSpPr>
              <a:spLocks noChangeArrowheads="1"/>
            </p:cNvSpPr>
            <p:nvPr/>
          </p:nvSpPr>
          <p:spPr bwMode="auto">
            <a:xfrm>
              <a:off x="4008" y="2093"/>
              <a:ext cx="1" cy="4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8" name="Rectangle 321"/>
            <p:cNvSpPr>
              <a:spLocks noChangeArrowheads="1"/>
            </p:cNvSpPr>
            <p:nvPr/>
          </p:nvSpPr>
          <p:spPr bwMode="auto">
            <a:xfrm>
              <a:off x="4009" y="2093"/>
              <a:ext cx="1" cy="4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59" name="Rectangle 322"/>
            <p:cNvSpPr>
              <a:spLocks noChangeArrowheads="1"/>
            </p:cNvSpPr>
            <p:nvPr/>
          </p:nvSpPr>
          <p:spPr bwMode="auto">
            <a:xfrm>
              <a:off x="4009" y="2093"/>
              <a:ext cx="1" cy="4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60" name="Rectangle 323"/>
            <p:cNvSpPr>
              <a:spLocks noChangeArrowheads="1"/>
            </p:cNvSpPr>
            <p:nvPr/>
          </p:nvSpPr>
          <p:spPr bwMode="auto">
            <a:xfrm>
              <a:off x="4010" y="2093"/>
              <a:ext cx="1" cy="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61" name="Rectangle 324"/>
            <p:cNvSpPr>
              <a:spLocks noChangeArrowheads="1"/>
            </p:cNvSpPr>
            <p:nvPr/>
          </p:nvSpPr>
          <p:spPr bwMode="auto">
            <a:xfrm>
              <a:off x="4011" y="2093"/>
              <a:ext cx="1" cy="4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62" name="Rectangle 325"/>
            <p:cNvSpPr>
              <a:spLocks noChangeArrowheads="1"/>
            </p:cNvSpPr>
            <p:nvPr/>
          </p:nvSpPr>
          <p:spPr bwMode="auto">
            <a:xfrm>
              <a:off x="4011" y="2093"/>
              <a:ext cx="1" cy="4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63" name="Rectangle 326"/>
            <p:cNvSpPr>
              <a:spLocks noChangeArrowheads="1"/>
            </p:cNvSpPr>
            <p:nvPr/>
          </p:nvSpPr>
          <p:spPr bwMode="auto">
            <a:xfrm>
              <a:off x="4012" y="2093"/>
              <a:ext cx="1" cy="4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64" name="Rectangle 327"/>
            <p:cNvSpPr>
              <a:spLocks noChangeArrowheads="1"/>
            </p:cNvSpPr>
            <p:nvPr/>
          </p:nvSpPr>
          <p:spPr bwMode="auto">
            <a:xfrm>
              <a:off x="4013" y="2093"/>
              <a:ext cx="1" cy="4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65" name="Rectangle 328"/>
            <p:cNvSpPr>
              <a:spLocks noChangeArrowheads="1"/>
            </p:cNvSpPr>
            <p:nvPr/>
          </p:nvSpPr>
          <p:spPr bwMode="auto">
            <a:xfrm>
              <a:off x="4013" y="2093"/>
              <a:ext cx="1" cy="4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66" name="Rectangle 329"/>
            <p:cNvSpPr>
              <a:spLocks noChangeArrowheads="1"/>
            </p:cNvSpPr>
            <p:nvPr/>
          </p:nvSpPr>
          <p:spPr bwMode="auto">
            <a:xfrm>
              <a:off x="4014" y="2093"/>
              <a:ext cx="1" cy="4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67" name="Rectangle 330"/>
            <p:cNvSpPr>
              <a:spLocks noChangeArrowheads="1"/>
            </p:cNvSpPr>
            <p:nvPr/>
          </p:nvSpPr>
          <p:spPr bwMode="auto">
            <a:xfrm>
              <a:off x="4007" y="2097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68" name="Freeform 331"/>
            <p:cNvSpPr>
              <a:spLocks/>
            </p:cNvSpPr>
            <p:nvPr/>
          </p:nvSpPr>
          <p:spPr bwMode="auto">
            <a:xfrm>
              <a:off x="3806" y="2026"/>
              <a:ext cx="249" cy="327"/>
            </a:xfrm>
            <a:custGeom>
              <a:avLst/>
              <a:gdLst>
                <a:gd name="T0" fmla="*/ 0 w 500"/>
                <a:gd name="T1" fmla="*/ 1 h 654"/>
                <a:gd name="T2" fmla="*/ 0 w 500"/>
                <a:gd name="T3" fmla="*/ 1 h 654"/>
                <a:gd name="T4" fmla="*/ 0 w 500"/>
                <a:gd name="T5" fmla="*/ 1 h 654"/>
                <a:gd name="T6" fmla="*/ 0 w 500"/>
                <a:gd name="T7" fmla="*/ 1 h 654"/>
                <a:gd name="T8" fmla="*/ 0 w 500"/>
                <a:gd name="T9" fmla="*/ 1 h 654"/>
                <a:gd name="T10" fmla="*/ 0 w 500"/>
                <a:gd name="T11" fmla="*/ 1 h 654"/>
                <a:gd name="T12" fmla="*/ 0 w 500"/>
                <a:gd name="T13" fmla="*/ 1 h 654"/>
                <a:gd name="T14" fmla="*/ 0 w 500"/>
                <a:gd name="T15" fmla="*/ 0 h 654"/>
                <a:gd name="T16" fmla="*/ 0 w 500"/>
                <a:gd name="T17" fmla="*/ 0 h 654"/>
                <a:gd name="T18" fmla="*/ 0 w 500"/>
                <a:gd name="T19" fmla="*/ 1 h 654"/>
                <a:gd name="T20" fmla="*/ 0 w 500"/>
                <a:gd name="T21" fmla="*/ 1 h 654"/>
                <a:gd name="T22" fmla="*/ 0 w 500"/>
                <a:gd name="T23" fmla="*/ 1 h 6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0"/>
                <a:gd name="T37" fmla="*/ 0 h 654"/>
                <a:gd name="T38" fmla="*/ 500 w 500"/>
                <a:gd name="T39" fmla="*/ 654 h 6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0" h="654">
                  <a:moveTo>
                    <a:pt x="67" y="654"/>
                  </a:moveTo>
                  <a:lnTo>
                    <a:pt x="67" y="635"/>
                  </a:lnTo>
                  <a:lnTo>
                    <a:pt x="0" y="635"/>
                  </a:lnTo>
                  <a:lnTo>
                    <a:pt x="0" y="68"/>
                  </a:lnTo>
                  <a:lnTo>
                    <a:pt x="19" y="48"/>
                  </a:lnTo>
                  <a:lnTo>
                    <a:pt x="67" y="48"/>
                  </a:lnTo>
                  <a:lnTo>
                    <a:pt x="67" y="39"/>
                  </a:lnTo>
                  <a:lnTo>
                    <a:pt x="106" y="0"/>
                  </a:lnTo>
                  <a:lnTo>
                    <a:pt x="500" y="0"/>
                  </a:lnTo>
                  <a:lnTo>
                    <a:pt x="500" y="616"/>
                  </a:lnTo>
                  <a:lnTo>
                    <a:pt x="461" y="654"/>
                  </a:lnTo>
                  <a:lnTo>
                    <a:pt x="67" y="65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169" name="Rectangle 332"/>
            <p:cNvSpPr>
              <a:spLocks noChangeArrowheads="1"/>
            </p:cNvSpPr>
            <p:nvPr/>
          </p:nvSpPr>
          <p:spPr bwMode="auto">
            <a:xfrm>
              <a:off x="3841" y="2369"/>
              <a:ext cx="27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ASCC</a:t>
              </a:r>
            </a:p>
          </p:txBody>
        </p:sp>
        <p:sp>
          <p:nvSpPr>
            <p:cNvPr id="43170" name="Freeform 333"/>
            <p:cNvSpPr>
              <a:spLocks noEditPoints="1"/>
            </p:cNvSpPr>
            <p:nvPr/>
          </p:nvSpPr>
          <p:spPr bwMode="auto">
            <a:xfrm>
              <a:off x="3862" y="2904"/>
              <a:ext cx="238" cy="17"/>
            </a:xfrm>
            <a:custGeom>
              <a:avLst/>
              <a:gdLst>
                <a:gd name="T0" fmla="*/ 0 w 477"/>
                <a:gd name="T1" fmla="*/ 0 h 36"/>
                <a:gd name="T2" fmla="*/ 0 w 477"/>
                <a:gd name="T3" fmla="*/ 0 h 36"/>
                <a:gd name="T4" fmla="*/ 0 w 477"/>
                <a:gd name="T5" fmla="*/ 0 h 36"/>
                <a:gd name="T6" fmla="*/ 0 w 477"/>
                <a:gd name="T7" fmla="*/ 0 h 36"/>
                <a:gd name="T8" fmla="*/ 0 w 477"/>
                <a:gd name="T9" fmla="*/ 0 h 36"/>
                <a:gd name="T10" fmla="*/ 0 w 477"/>
                <a:gd name="T11" fmla="*/ 0 h 36"/>
                <a:gd name="T12" fmla="*/ 0 w 477"/>
                <a:gd name="T13" fmla="*/ 0 h 36"/>
                <a:gd name="T14" fmla="*/ 0 w 477"/>
                <a:gd name="T15" fmla="*/ 0 h 36"/>
                <a:gd name="T16" fmla="*/ 0 w 477"/>
                <a:gd name="T17" fmla="*/ 0 h 36"/>
                <a:gd name="T18" fmla="*/ 0 w 477"/>
                <a:gd name="T19" fmla="*/ 0 h 36"/>
                <a:gd name="T20" fmla="*/ 0 w 477"/>
                <a:gd name="T21" fmla="*/ 0 h 36"/>
                <a:gd name="T22" fmla="*/ 0 w 477"/>
                <a:gd name="T23" fmla="*/ 0 h 36"/>
                <a:gd name="T24" fmla="*/ 0 w 477"/>
                <a:gd name="T25" fmla="*/ 0 h 36"/>
                <a:gd name="T26" fmla="*/ 0 w 477"/>
                <a:gd name="T27" fmla="*/ 0 h 36"/>
                <a:gd name="T28" fmla="*/ 0 w 477"/>
                <a:gd name="T29" fmla="*/ 0 h 36"/>
                <a:gd name="T30" fmla="*/ 0 w 477"/>
                <a:gd name="T31" fmla="*/ 0 h 36"/>
                <a:gd name="T32" fmla="*/ 0 w 477"/>
                <a:gd name="T33" fmla="*/ 0 h 36"/>
                <a:gd name="T34" fmla="*/ 0 w 477"/>
                <a:gd name="T35" fmla="*/ 0 h 36"/>
                <a:gd name="T36" fmla="*/ 0 w 477"/>
                <a:gd name="T37" fmla="*/ 0 h 36"/>
                <a:gd name="T38" fmla="*/ 0 w 477"/>
                <a:gd name="T39" fmla="*/ 0 h 36"/>
                <a:gd name="T40" fmla="*/ 0 w 477"/>
                <a:gd name="T41" fmla="*/ 0 h 36"/>
                <a:gd name="T42" fmla="*/ 0 w 477"/>
                <a:gd name="T43" fmla="*/ 0 h 36"/>
                <a:gd name="T44" fmla="*/ 0 w 477"/>
                <a:gd name="T45" fmla="*/ 0 h 36"/>
                <a:gd name="T46" fmla="*/ 0 w 477"/>
                <a:gd name="T47" fmla="*/ 0 h 36"/>
                <a:gd name="T48" fmla="*/ 0 w 477"/>
                <a:gd name="T49" fmla="*/ 0 h 36"/>
                <a:gd name="T50" fmla="*/ 0 w 477"/>
                <a:gd name="T51" fmla="*/ 0 h 36"/>
                <a:gd name="T52" fmla="*/ 0 w 477"/>
                <a:gd name="T53" fmla="*/ 0 h 36"/>
                <a:gd name="T54" fmla="*/ 0 w 477"/>
                <a:gd name="T55" fmla="*/ 0 h 36"/>
                <a:gd name="T56" fmla="*/ 0 w 477"/>
                <a:gd name="T57" fmla="*/ 0 h 36"/>
                <a:gd name="T58" fmla="*/ 0 w 477"/>
                <a:gd name="T59" fmla="*/ 0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7"/>
                <a:gd name="T91" fmla="*/ 0 h 36"/>
                <a:gd name="T92" fmla="*/ 477 w 477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7" h="36">
                  <a:moveTo>
                    <a:pt x="0" y="3"/>
                  </a:moveTo>
                  <a:lnTo>
                    <a:pt x="0" y="16"/>
                  </a:lnTo>
                  <a:lnTo>
                    <a:pt x="17" y="16"/>
                  </a:lnTo>
                  <a:lnTo>
                    <a:pt x="17" y="3"/>
                  </a:lnTo>
                  <a:lnTo>
                    <a:pt x="0" y="3"/>
                  </a:lnTo>
                  <a:close/>
                  <a:moveTo>
                    <a:pt x="70" y="22"/>
                  </a:moveTo>
                  <a:lnTo>
                    <a:pt x="70" y="36"/>
                  </a:lnTo>
                  <a:lnTo>
                    <a:pt x="86" y="36"/>
                  </a:lnTo>
                  <a:lnTo>
                    <a:pt x="86" y="22"/>
                  </a:lnTo>
                  <a:lnTo>
                    <a:pt x="70" y="22"/>
                  </a:lnTo>
                  <a:close/>
                  <a:moveTo>
                    <a:pt x="307" y="22"/>
                  </a:moveTo>
                  <a:lnTo>
                    <a:pt x="307" y="36"/>
                  </a:lnTo>
                  <a:lnTo>
                    <a:pt x="291" y="36"/>
                  </a:lnTo>
                  <a:lnTo>
                    <a:pt x="291" y="22"/>
                  </a:lnTo>
                  <a:lnTo>
                    <a:pt x="307" y="22"/>
                  </a:lnTo>
                  <a:close/>
                  <a:moveTo>
                    <a:pt x="327" y="22"/>
                  </a:moveTo>
                  <a:lnTo>
                    <a:pt x="327" y="36"/>
                  </a:lnTo>
                  <a:lnTo>
                    <a:pt x="344" y="36"/>
                  </a:lnTo>
                  <a:lnTo>
                    <a:pt x="344" y="22"/>
                  </a:lnTo>
                  <a:lnTo>
                    <a:pt x="327" y="22"/>
                  </a:lnTo>
                  <a:close/>
                  <a:moveTo>
                    <a:pt x="426" y="22"/>
                  </a:moveTo>
                  <a:lnTo>
                    <a:pt x="426" y="36"/>
                  </a:lnTo>
                  <a:lnTo>
                    <a:pt x="442" y="36"/>
                  </a:lnTo>
                  <a:lnTo>
                    <a:pt x="442" y="22"/>
                  </a:lnTo>
                  <a:lnTo>
                    <a:pt x="426" y="22"/>
                  </a:lnTo>
                  <a:close/>
                  <a:moveTo>
                    <a:pt x="461" y="0"/>
                  </a:moveTo>
                  <a:lnTo>
                    <a:pt x="461" y="13"/>
                  </a:lnTo>
                  <a:lnTo>
                    <a:pt x="477" y="13"/>
                  </a:lnTo>
                  <a:lnTo>
                    <a:pt x="477" y="0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171" name="Rectangle 334"/>
            <p:cNvSpPr>
              <a:spLocks noChangeArrowheads="1"/>
            </p:cNvSpPr>
            <p:nvPr/>
          </p:nvSpPr>
          <p:spPr bwMode="auto">
            <a:xfrm>
              <a:off x="3862" y="2905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72" name="Rectangle 335"/>
            <p:cNvSpPr>
              <a:spLocks noChangeArrowheads="1"/>
            </p:cNvSpPr>
            <p:nvPr/>
          </p:nvSpPr>
          <p:spPr bwMode="auto">
            <a:xfrm>
              <a:off x="3896" y="2914"/>
              <a:ext cx="9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73" name="Rectangle 336"/>
            <p:cNvSpPr>
              <a:spLocks noChangeArrowheads="1"/>
            </p:cNvSpPr>
            <p:nvPr/>
          </p:nvSpPr>
          <p:spPr bwMode="auto">
            <a:xfrm>
              <a:off x="4007" y="2914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74" name="Rectangle 337"/>
            <p:cNvSpPr>
              <a:spLocks noChangeArrowheads="1"/>
            </p:cNvSpPr>
            <p:nvPr/>
          </p:nvSpPr>
          <p:spPr bwMode="auto">
            <a:xfrm>
              <a:off x="4025" y="2914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75" name="Rectangle 338"/>
            <p:cNvSpPr>
              <a:spLocks noChangeArrowheads="1"/>
            </p:cNvSpPr>
            <p:nvPr/>
          </p:nvSpPr>
          <p:spPr bwMode="auto">
            <a:xfrm>
              <a:off x="4074" y="2914"/>
              <a:ext cx="9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76" name="Rectangle 339"/>
            <p:cNvSpPr>
              <a:spLocks noChangeArrowheads="1"/>
            </p:cNvSpPr>
            <p:nvPr/>
          </p:nvSpPr>
          <p:spPr bwMode="auto">
            <a:xfrm>
              <a:off x="4092" y="2904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77" name="Freeform 340"/>
            <p:cNvSpPr>
              <a:spLocks/>
            </p:cNvSpPr>
            <p:nvPr/>
          </p:nvSpPr>
          <p:spPr bwMode="auto">
            <a:xfrm>
              <a:off x="4088" y="2591"/>
              <a:ext cx="19" cy="327"/>
            </a:xfrm>
            <a:custGeom>
              <a:avLst/>
              <a:gdLst>
                <a:gd name="T0" fmla="*/ 0 w 38"/>
                <a:gd name="T1" fmla="*/ 0 h 655"/>
                <a:gd name="T2" fmla="*/ 1 w 38"/>
                <a:gd name="T3" fmla="*/ 0 h 655"/>
                <a:gd name="T4" fmla="*/ 1 w 38"/>
                <a:gd name="T5" fmla="*/ 0 h 655"/>
                <a:gd name="T6" fmla="*/ 0 w 38"/>
                <a:gd name="T7" fmla="*/ 0 h 655"/>
                <a:gd name="T8" fmla="*/ 0 w 38"/>
                <a:gd name="T9" fmla="*/ 0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655"/>
                <a:gd name="T17" fmla="*/ 38 w 38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655">
                  <a:moveTo>
                    <a:pt x="0" y="655"/>
                  </a:moveTo>
                  <a:lnTo>
                    <a:pt x="38" y="616"/>
                  </a:lnTo>
                  <a:lnTo>
                    <a:pt x="38" y="0"/>
                  </a:lnTo>
                  <a:lnTo>
                    <a:pt x="0" y="40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178" name="Freeform 341"/>
            <p:cNvSpPr>
              <a:spLocks/>
            </p:cNvSpPr>
            <p:nvPr/>
          </p:nvSpPr>
          <p:spPr bwMode="auto">
            <a:xfrm>
              <a:off x="4020" y="2591"/>
              <a:ext cx="87" cy="19"/>
            </a:xfrm>
            <a:custGeom>
              <a:avLst/>
              <a:gdLst>
                <a:gd name="T0" fmla="*/ 0 w 173"/>
                <a:gd name="T1" fmla="*/ 1 h 38"/>
                <a:gd name="T2" fmla="*/ 1 w 173"/>
                <a:gd name="T3" fmla="*/ 0 h 38"/>
                <a:gd name="T4" fmla="*/ 1 w 173"/>
                <a:gd name="T5" fmla="*/ 0 h 38"/>
                <a:gd name="T6" fmla="*/ 1 w 173"/>
                <a:gd name="T7" fmla="*/ 1 h 38"/>
                <a:gd name="T8" fmla="*/ 0 w 173"/>
                <a:gd name="T9" fmla="*/ 1 h 38"/>
                <a:gd name="T10" fmla="*/ 0 w 173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"/>
                <a:gd name="T19" fmla="*/ 0 h 38"/>
                <a:gd name="T20" fmla="*/ 173 w 173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" h="38">
                  <a:moveTo>
                    <a:pt x="0" y="38"/>
                  </a:moveTo>
                  <a:lnTo>
                    <a:pt x="39" y="0"/>
                  </a:lnTo>
                  <a:lnTo>
                    <a:pt x="173" y="0"/>
                  </a:lnTo>
                  <a:lnTo>
                    <a:pt x="135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179" name="Freeform 342"/>
            <p:cNvSpPr>
              <a:spLocks/>
            </p:cNvSpPr>
            <p:nvPr/>
          </p:nvSpPr>
          <p:spPr bwMode="auto">
            <a:xfrm>
              <a:off x="3857" y="2615"/>
              <a:ext cx="34" cy="10"/>
            </a:xfrm>
            <a:custGeom>
              <a:avLst/>
              <a:gdLst>
                <a:gd name="T0" fmla="*/ 0 w 68"/>
                <a:gd name="T1" fmla="*/ 1 h 19"/>
                <a:gd name="T2" fmla="*/ 1 w 68"/>
                <a:gd name="T3" fmla="*/ 0 h 19"/>
                <a:gd name="T4" fmla="*/ 1 w 68"/>
                <a:gd name="T5" fmla="*/ 0 h 19"/>
                <a:gd name="T6" fmla="*/ 1 w 68"/>
                <a:gd name="T7" fmla="*/ 1 h 19"/>
                <a:gd name="T8" fmla="*/ 0 w 68"/>
                <a:gd name="T9" fmla="*/ 1 h 19"/>
                <a:gd name="T10" fmla="*/ 0 w 68"/>
                <a:gd name="T11" fmla="*/ 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8"/>
                <a:gd name="T19" fmla="*/ 0 h 19"/>
                <a:gd name="T20" fmla="*/ 68 w 68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8" h="19">
                  <a:moveTo>
                    <a:pt x="0" y="19"/>
                  </a:moveTo>
                  <a:lnTo>
                    <a:pt x="19" y="0"/>
                  </a:lnTo>
                  <a:lnTo>
                    <a:pt x="68" y="0"/>
                  </a:lnTo>
                  <a:lnTo>
                    <a:pt x="68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180" name="Freeform 343"/>
            <p:cNvSpPr>
              <a:spLocks/>
            </p:cNvSpPr>
            <p:nvPr/>
          </p:nvSpPr>
          <p:spPr bwMode="auto">
            <a:xfrm>
              <a:off x="3891" y="2591"/>
              <a:ext cx="149" cy="19"/>
            </a:xfrm>
            <a:custGeom>
              <a:avLst/>
              <a:gdLst>
                <a:gd name="T0" fmla="*/ 0 w 298"/>
                <a:gd name="T1" fmla="*/ 1 h 38"/>
                <a:gd name="T2" fmla="*/ 1 w 298"/>
                <a:gd name="T3" fmla="*/ 0 h 38"/>
                <a:gd name="T4" fmla="*/ 1 w 298"/>
                <a:gd name="T5" fmla="*/ 0 h 38"/>
                <a:gd name="T6" fmla="*/ 1 w 298"/>
                <a:gd name="T7" fmla="*/ 1 h 38"/>
                <a:gd name="T8" fmla="*/ 0 w 298"/>
                <a:gd name="T9" fmla="*/ 1 h 38"/>
                <a:gd name="T10" fmla="*/ 0 w 298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8"/>
                <a:gd name="T20" fmla="*/ 298 w 29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8">
                  <a:moveTo>
                    <a:pt x="0" y="38"/>
                  </a:moveTo>
                  <a:lnTo>
                    <a:pt x="38" y="0"/>
                  </a:lnTo>
                  <a:lnTo>
                    <a:pt x="298" y="0"/>
                  </a:lnTo>
                  <a:lnTo>
                    <a:pt x="259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3181" name="Rectangle 344"/>
            <p:cNvSpPr>
              <a:spLocks noChangeArrowheads="1"/>
            </p:cNvSpPr>
            <p:nvPr/>
          </p:nvSpPr>
          <p:spPr bwMode="auto">
            <a:xfrm>
              <a:off x="3856" y="2591"/>
              <a:ext cx="251" cy="1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82" name="Rectangle 345"/>
            <p:cNvSpPr>
              <a:spLocks noChangeArrowheads="1"/>
            </p:cNvSpPr>
            <p:nvPr/>
          </p:nvSpPr>
          <p:spPr bwMode="auto">
            <a:xfrm>
              <a:off x="3856" y="2591"/>
              <a:ext cx="251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83" name="Rectangle 346"/>
            <p:cNvSpPr>
              <a:spLocks noChangeArrowheads="1"/>
            </p:cNvSpPr>
            <p:nvPr/>
          </p:nvSpPr>
          <p:spPr bwMode="auto">
            <a:xfrm>
              <a:off x="3856" y="2592"/>
              <a:ext cx="251" cy="1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84" name="Rectangle 347"/>
            <p:cNvSpPr>
              <a:spLocks noChangeArrowheads="1"/>
            </p:cNvSpPr>
            <p:nvPr/>
          </p:nvSpPr>
          <p:spPr bwMode="auto">
            <a:xfrm>
              <a:off x="3856" y="2593"/>
              <a:ext cx="251" cy="1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85" name="Rectangle 348"/>
            <p:cNvSpPr>
              <a:spLocks noChangeArrowheads="1"/>
            </p:cNvSpPr>
            <p:nvPr/>
          </p:nvSpPr>
          <p:spPr bwMode="auto">
            <a:xfrm>
              <a:off x="3856" y="2593"/>
              <a:ext cx="251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86" name="Rectangle 349"/>
            <p:cNvSpPr>
              <a:spLocks noChangeArrowheads="1"/>
            </p:cNvSpPr>
            <p:nvPr/>
          </p:nvSpPr>
          <p:spPr bwMode="auto">
            <a:xfrm>
              <a:off x="3856" y="2594"/>
              <a:ext cx="251" cy="1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87" name="Rectangle 350"/>
            <p:cNvSpPr>
              <a:spLocks noChangeArrowheads="1"/>
            </p:cNvSpPr>
            <p:nvPr/>
          </p:nvSpPr>
          <p:spPr bwMode="auto">
            <a:xfrm>
              <a:off x="3856" y="2594"/>
              <a:ext cx="251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88" name="Rectangle 351"/>
            <p:cNvSpPr>
              <a:spLocks noChangeArrowheads="1"/>
            </p:cNvSpPr>
            <p:nvPr/>
          </p:nvSpPr>
          <p:spPr bwMode="auto">
            <a:xfrm>
              <a:off x="3856" y="2595"/>
              <a:ext cx="251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89" name="Rectangle 352"/>
            <p:cNvSpPr>
              <a:spLocks noChangeArrowheads="1"/>
            </p:cNvSpPr>
            <p:nvPr/>
          </p:nvSpPr>
          <p:spPr bwMode="auto">
            <a:xfrm>
              <a:off x="3856" y="2596"/>
              <a:ext cx="251" cy="1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0" name="Rectangle 353"/>
            <p:cNvSpPr>
              <a:spLocks noChangeArrowheads="1"/>
            </p:cNvSpPr>
            <p:nvPr/>
          </p:nvSpPr>
          <p:spPr bwMode="auto">
            <a:xfrm>
              <a:off x="3856" y="2596"/>
              <a:ext cx="251" cy="1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1" name="Rectangle 354"/>
            <p:cNvSpPr>
              <a:spLocks noChangeArrowheads="1"/>
            </p:cNvSpPr>
            <p:nvPr/>
          </p:nvSpPr>
          <p:spPr bwMode="auto">
            <a:xfrm>
              <a:off x="3856" y="2597"/>
              <a:ext cx="251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2" name="Rectangle 355"/>
            <p:cNvSpPr>
              <a:spLocks noChangeArrowheads="1"/>
            </p:cNvSpPr>
            <p:nvPr/>
          </p:nvSpPr>
          <p:spPr bwMode="auto">
            <a:xfrm>
              <a:off x="3856" y="2598"/>
              <a:ext cx="251" cy="1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3" name="Rectangle 356"/>
            <p:cNvSpPr>
              <a:spLocks noChangeArrowheads="1"/>
            </p:cNvSpPr>
            <p:nvPr/>
          </p:nvSpPr>
          <p:spPr bwMode="auto">
            <a:xfrm>
              <a:off x="3856" y="2598"/>
              <a:ext cx="251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4" name="Rectangle 357"/>
            <p:cNvSpPr>
              <a:spLocks noChangeArrowheads="1"/>
            </p:cNvSpPr>
            <p:nvPr/>
          </p:nvSpPr>
          <p:spPr bwMode="auto">
            <a:xfrm>
              <a:off x="3856" y="2599"/>
              <a:ext cx="251" cy="1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5" name="Rectangle 358"/>
            <p:cNvSpPr>
              <a:spLocks noChangeArrowheads="1"/>
            </p:cNvSpPr>
            <p:nvPr/>
          </p:nvSpPr>
          <p:spPr bwMode="auto">
            <a:xfrm>
              <a:off x="3856" y="2600"/>
              <a:ext cx="251" cy="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6" name="Rectangle 359"/>
            <p:cNvSpPr>
              <a:spLocks noChangeArrowheads="1"/>
            </p:cNvSpPr>
            <p:nvPr/>
          </p:nvSpPr>
          <p:spPr bwMode="auto">
            <a:xfrm>
              <a:off x="3856" y="2600"/>
              <a:ext cx="251" cy="1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7" name="Rectangle 360"/>
            <p:cNvSpPr>
              <a:spLocks noChangeArrowheads="1"/>
            </p:cNvSpPr>
            <p:nvPr/>
          </p:nvSpPr>
          <p:spPr bwMode="auto">
            <a:xfrm>
              <a:off x="3856" y="2601"/>
              <a:ext cx="251" cy="1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8" name="Rectangle 361"/>
            <p:cNvSpPr>
              <a:spLocks noChangeArrowheads="1"/>
            </p:cNvSpPr>
            <p:nvPr/>
          </p:nvSpPr>
          <p:spPr bwMode="auto">
            <a:xfrm>
              <a:off x="3856" y="2601"/>
              <a:ext cx="251" cy="1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199" name="Rectangle 362"/>
            <p:cNvSpPr>
              <a:spLocks noChangeArrowheads="1"/>
            </p:cNvSpPr>
            <p:nvPr/>
          </p:nvSpPr>
          <p:spPr bwMode="auto">
            <a:xfrm>
              <a:off x="3856" y="2602"/>
              <a:ext cx="251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0" name="Rectangle 363"/>
            <p:cNvSpPr>
              <a:spLocks noChangeArrowheads="1"/>
            </p:cNvSpPr>
            <p:nvPr/>
          </p:nvSpPr>
          <p:spPr bwMode="auto">
            <a:xfrm>
              <a:off x="3856" y="2603"/>
              <a:ext cx="251" cy="1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1" name="Rectangle 364"/>
            <p:cNvSpPr>
              <a:spLocks noChangeArrowheads="1"/>
            </p:cNvSpPr>
            <p:nvPr/>
          </p:nvSpPr>
          <p:spPr bwMode="auto">
            <a:xfrm>
              <a:off x="3856" y="2603"/>
              <a:ext cx="251" cy="1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2" name="Rectangle 365"/>
            <p:cNvSpPr>
              <a:spLocks noChangeArrowheads="1"/>
            </p:cNvSpPr>
            <p:nvPr/>
          </p:nvSpPr>
          <p:spPr bwMode="auto">
            <a:xfrm>
              <a:off x="3856" y="2604"/>
              <a:ext cx="251" cy="1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3" name="Rectangle 366"/>
            <p:cNvSpPr>
              <a:spLocks noChangeArrowheads="1"/>
            </p:cNvSpPr>
            <p:nvPr/>
          </p:nvSpPr>
          <p:spPr bwMode="auto">
            <a:xfrm>
              <a:off x="3856" y="2605"/>
              <a:ext cx="251" cy="1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4" name="Rectangle 367"/>
            <p:cNvSpPr>
              <a:spLocks noChangeArrowheads="1"/>
            </p:cNvSpPr>
            <p:nvPr/>
          </p:nvSpPr>
          <p:spPr bwMode="auto">
            <a:xfrm>
              <a:off x="3856" y="2605"/>
              <a:ext cx="251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5" name="Rectangle 368"/>
            <p:cNvSpPr>
              <a:spLocks noChangeArrowheads="1"/>
            </p:cNvSpPr>
            <p:nvPr/>
          </p:nvSpPr>
          <p:spPr bwMode="auto">
            <a:xfrm>
              <a:off x="3856" y="2606"/>
              <a:ext cx="251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6" name="Rectangle 369"/>
            <p:cNvSpPr>
              <a:spLocks noChangeArrowheads="1"/>
            </p:cNvSpPr>
            <p:nvPr/>
          </p:nvSpPr>
          <p:spPr bwMode="auto">
            <a:xfrm>
              <a:off x="3856" y="2606"/>
              <a:ext cx="251" cy="1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7" name="Rectangle 370"/>
            <p:cNvSpPr>
              <a:spLocks noChangeArrowheads="1"/>
            </p:cNvSpPr>
            <p:nvPr/>
          </p:nvSpPr>
          <p:spPr bwMode="auto">
            <a:xfrm>
              <a:off x="3856" y="2607"/>
              <a:ext cx="251" cy="1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8" name="Rectangle 371"/>
            <p:cNvSpPr>
              <a:spLocks noChangeArrowheads="1"/>
            </p:cNvSpPr>
            <p:nvPr/>
          </p:nvSpPr>
          <p:spPr bwMode="auto">
            <a:xfrm>
              <a:off x="3856" y="2608"/>
              <a:ext cx="251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09" name="Rectangle 372"/>
            <p:cNvSpPr>
              <a:spLocks noChangeArrowheads="1"/>
            </p:cNvSpPr>
            <p:nvPr/>
          </p:nvSpPr>
          <p:spPr bwMode="auto">
            <a:xfrm>
              <a:off x="3856" y="2608"/>
              <a:ext cx="251" cy="1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0" name="Rectangle 373"/>
            <p:cNvSpPr>
              <a:spLocks noChangeArrowheads="1"/>
            </p:cNvSpPr>
            <p:nvPr/>
          </p:nvSpPr>
          <p:spPr bwMode="auto">
            <a:xfrm>
              <a:off x="3856" y="2609"/>
              <a:ext cx="251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1" name="Rectangle 374"/>
            <p:cNvSpPr>
              <a:spLocks noChangeArrowheads="1"/>
            </p:cNvSpPr>
            <p:nvPr/>
          </p:nvSpPr>
          <p:spPr bwMode="auto">
            <a:xfrm>
              <a:off x="3856" y="2610"/>
              <a:ext cx="251" cy="1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2" name="Rectangle 375"/>
            <p:cNvSpPr>
              <a:spLocks noChangeArrowheads="1"/>
            </p:cNvSpPr>
            <p:nvPr/>
          </p:nvSpPr>
          <p:spPr bwMode="auto">
            <a:xfrm>
              <a:off x="3856" y="2610"/>
              <a:ext cx="251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3" name="Rectangle 376"/>
            <p:cNvSpPr>
              <a:spLocks noChangeArrowheads="1"/>
            </p:cNvSpPr>
            <p:nvPr/>
          </p:nvSpPr>
          <p:spPr bwMode="auto">
            <a:xfrm>
              <a:off x="3856" y="2611"/>
              <a:ext cx="251" cy="1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4" name="Rectangle 377"/>
            <p:cNvSpPr>
              <a:spLocks noChangeArrowheads="1"/>
            </p:cNvSpPr>
            <p:nvPr/>
          </p:nvSpPr>
          <p:spPr bwMode="auto">
            <a:xfrm>
              <a:off x="3856" y="2612"/>
              <a:ext cx="25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5" name="Rectangle 378"/>
            <p:cNvSpPr>
              <a:spLocks noChangeArrowheads="1"/>
            </p:cNvSpPr>
            <p:nvPr/>
          </p:nvSpPr>
          <p:spPr bwMode="auto">
            <a:xfrm>
              <a:off x="3856" y="2612"/>
              <a:ext cx="251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6" name="Rectangle 379"/>
            <p:cNvSpPr>
              <a:spLocks noChangeArrowheads="1"/>
            </p:cNvSpPr>
            <p:nvPr/>
          </p:nvSpPr>
          <p:spPr bwMode="auto">
            <a:xfrm>
              <a:off x="3856" y="2613"/>
              <a:ext cx="251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7" name="Rectangle 380"/>
            <p:cNvSpPr>
              <a:spLocks noChangeArrowheads="1"/>
            </p:cNvSpPr>
            <p:nvPr/>
          </p:nvSpPr>
          <p:spPr bwMode="auto">
            <a:xfrm>
              <a:off x="3856" y="2613"/>
              <a:ext cx="251" cy="1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8" name="Rectangle 381"/>
            <p:cNvSpPr>
              <a:spLocks noChangeArrowheads="1"/>
            </p:cNvSpPr>
            <p:nvPr/>
          </p:nvSpPr>
          <p:spPr bwMode="auto">
            <a:xfrm>
              <a:off x="3856" y="2614"/>
              <a:ext cx="251" cy="1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19" name="Rectangle 382"/>
            <p:cNvSpPr>
              <a:spLocks noChangeArrowheads="1"/>
            </p:cNvSpPr>
            <p:nvPr/>
          </p:nvSpPr>
          <p:spPr bwMode="auto">
            <a:xfrm>
              <a:off x="3856" y="2615"/>
              <a:ext cx="251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20" name="Rectangle 383"/>
            <p:cNvSpPr>
              <a:spLocks noChangeArrowheads="1"/>
            </p:cNvSpPr>
            <p:nvPr/>
          </p:nvSpPr>
          <p:spPr bwMode="auto">
            <a:xfrm>
              <a:off x="3856" y="2615"/>
              <a:ext cx="251" cy="1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21" name="Rectangle 384"/>
            <p:cNvSpPr>
              <a:spLocks noChangeArrowheads="1"/>
            </p:cNvSpPr>
            <p:nvPr/>
          </p:nvSpPr>
          <p:spPr bwMode="auto">
            <a:xfrm>
              <a:off x="3856" y="2616"/>
              <a:ext cx="251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22" name="Rectangle 385"/>
            <p:cNvSpPr>
              <a:spLocks noChangeArrowheads="1"/>
            </p:cNvSpPr>
            <p:nvPr/>
          </p:nvSpPr>
          <p:spPr bwMode="auto">
            <a:xfrm>
              <a:off x="3856" y="2617"/>
              <a:ext cx="251" cy="1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223" name="Rectangle 386"/>
            <p:cNvSpPr>
              <a:spLocks noChangeArrowheads="1"/>
            </p:cNvSpPr>
            <p:nvPr/>
          </p:nvSpPr>
          <p:spPr bwMode="auto">
            <a:xfrm>
              <a:off x="3856" y="2617"/>
              <a:ext cx="251" cy="1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899" name="Group 387"/>
          <p:cNvGrpSpPr>
            <a:grpSpLocks/>
          </p:cNvGrpSpPr>
          <p:nvPr/>
        </p:nvGrpSpPr>
        <p:grpSpPr bwMode="auto">
          <a:xfrm>
            <a:off x="6121402" y="4143375"/>
            <a:ext cx="398463" cy="488950"/>
            <a:chOff x="3856" y="2610"/>
            <a:chExt cx="251" cy="308"/>
          </a:xfrm>
        </p:grpSpPr>
        <p:sp>
          <p:nvSpPr>
            <p:cNvPr id="42824" name="Rectangle 388"/>
            <p:cNvSpPr>
              <a:spLocks noChangeArrowheads="1"/>
            </p:cNvSpPr>
            <p:nvPr/>
          </p:nvSpPr>
          <p:spPr bwMode="auto">
            <a:xfrm>
              <a:off x="3856" y="2618"/>
              <a:ext cx="251" cy="1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25" name="Rectangle 389"/>
            <p:cNvSpPr>
              <a:spLocks noChangeArrowheads="1"/>
            </p:cNvSpPr>
            <p:nvPr/>
          </p:nvSpPr>
          <p:spPr bwMode="auto">
            <a:xfrm>
              <a:off x="3856" y="2618"/>
              <a:ext cx="251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26" name="Rectangle 390"/>
            <p:cNvSpPr>
              <a:spLocks noChangeArrowheads="1"/>
            </p:cNvSpPr>
            <p:nvPr/>
          </p:nvSpPr>
          <p:spPr bwMode="auto">
            <a:xfrm>
              <a:off x="3856" y="2619"/>
              <a:ext cx="251" cy="1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27" name="Rectangle 391"/>
            <p:cNvSpPr>
              <a:spLocks noChangeArrowheads="1"/>
            </p:cNvSpPr>
            <p:nvPr/>
          </p:nvSpPr>
          <p:spPr bwMode="auto">
            <a:xfrm>
              <a:off x="3856" y="2620"/>
              <a:ext cx="251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28" name="Rectangle 392"/>
            <p:cNvSpPr>
              <a:spLocks noChangeArrowheads="1"/>
            </p:cNvSpPr>
            <p:nvPr/>
          </p:nvSpPr>
          <p:spPr bwMode="auto">
            <a:xfrm>
              <a:off x="3856" y="2620"/>
              <a:ext cx="251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29" name="Rectangle 393"/>
            <p:cNvSpPr>
              <a:spLocks noChangeArrowheads="1"/>
            </p:cNvSpPr>
            <p:nvPr/>
          </p:nvSpPr>
          <p:spPr bwMode="auto">
            <a:xfrm>
              <a:off x="3856" y="2621"/>
              <a:ext cx="251" cy="1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0" name="Rectangle 394"/>
            <p:cNvSpPr>
              <a:spLocks noChangeArrowheads="1"/>
            </p:cNvSpPr>
            <p:nvPr/>
          </p:nvSpPr>
          <p:spPr bwMode="auto">
            <a:xfrm>
              <a:off x="3856" y="2622"/>
              <a:ext cx="251" cy="1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1" name="Rectangle 395"/>
            <p:cNvSpPr>
              <a:spLocks noChangeArrowheads="1"/>
            </p:cNvSpPr>
            <p:nvPr/>
          </p:nvSpPr>
          <p:spPr bwMode="auto">
            <a:xfrm>
              <a:off x="3856" y="2622"/>
              <a:ext cx="251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2" name="Rectangle 396"/>
            <p:cNvSpPr>
              <a:spLocks noChangeArrowheads="1"/>
            </p:cNvSpPr>
            <p:nvPr/>
          </p:nvSpPr>
          <p:spPr bwMode="auto">
            <a:xfrm>
              <a:off x="3856" y="2623"/>
              <a:ext cx="251" cy="1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3" name="Rectangle 397"/>
            <p:cNvSpPr>
              <a:spLocks noChangeArrowheads="1"/>
            </p:cNvSpPr>
            <p:nvPr/>
          </p:nvSpPr>
          <p:spPr bwMode="auto">
            <a:xfrm>
              <a:off x="3856" y="2624"/>
              <a:ext cx="251" cy="1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4" name="Rectangle 398"/>
            <p:cNvSpPr>
              <a:spLocks noChangeArrowheads="1"/>
            </p:cNvSpPr>
            <p:nvPr/>
          </p:nvSpPr>
          <p:spPr bwMode="auto">
            <a:xfrm>
              <a:off x="3856" y="2624"/>
              <a:ext cx="251" cy="1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5" name="Rectangle 399"/>
            <p:cNvSpPr>
              <a:spLocks noChangeArrowheads="1"/>
            </p:cNvSpPr>
            <p:nvPr/>
          </p:nvSpPr>
          <p:spPr bwMode="auto">
            <a:xfrm>
              <a:off x="4020" y="2610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6" name="Rectangle 400"/>
            <p:cNvSpPr>
              <a:spLocks noChangeArrowheads="1"/>
            </p:cNvSpPr>
            <p:nvPr/>
          </p:nvSpPr>
          <p:spPr bwMode="auto">
            <a:xfrm>
              <a:off x="4021" y="2610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7" name="Rectangle 401"/>
            <p:cNvSpPr>
              <a:spLocks noChangeArrowheads="1"/>
            </p:cNvSpPr>
            <p:nvPr/>
          </p:nvSpPr>
          <p:spPr bwMode="auto">
            <a:xfrm>
              <a:off x="4021" y="2610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8" name="Rectangle 402"/>
            <p:cNvSpPr>
              <a:spLocks noChangeArrowheads="1"/>
            </p:cNvSpPr>
            <p:nvPr/>
          </p:nvSpPr>
          <p:spPr bwMode="auto">
            <a:xfrm>
              <a:off x="4022" y="2610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39" name="Rectangle 403"/>
            <p:cNvSpPr>
              <a:spLocks noChangeArrowheads="1"/>
            </p:cNvSpPr>
            <p:nvPr/>
          </p:nvSpPr>
          <p:spPr bwMode="auto">
            <a:xfrm>
              <a:off x="4023" y="2610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0" name="Rectangle 404"/>
            <p:cNvSpPr>
              <a:spLocks noChangeArrowheads="1"/>
            </p:cNvSpPr>
            <p:nvPr/>
          </p:nvSpPr>
          <p:spPr bwMode="auto">
            <a:xfrm>
              <a:off x="4023" y="2610"/>
              <a:ext cx="1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1" name="Rectangle 405"/>
            <p:cNvSpPr>
              <a:spLocks noChangeArrowheads="1"/>
            </p:cNvSpPr>
            <p:nvPr/>
          </p:nvSpPr>
          <p:spPr bwMode="auto">
            <a:xfrm>
              <a:off x="4024" y="2610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2" name="Rectangle 406"/>
            <p:cNvSpPr>
              <a:spLocks noChangeArrowheads="1"/>
            </p:cNvSpPr>
            <p:nvPr/>
          </p:nvSpPr>
          <p:spPr bwMode="auto">
            <a:xfrm>
              <a:off x="4025" y="2610"/>
              <a:ext cx="1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3" name="Rectangle 407"/>
            <p:cNvSpPr>
              <a:spLocks noChangeArrowheads="1"/>
            </p:cNvSpPr>
            <p:nvPr/>
          </p:nvSpPr>
          <p:spPr bwMode="auto">
            <a:xfrm>
              <a:off x="4026" y="2610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4" name="Rectangle 408"/>
            <p:cNvSpPr>
              <a:spLocks noChangeArrowheads="1"/>
            </p:cNvSpPr>
            <p:nvPr/>
          </p:nvSpPr>
          <p:spPr bwMode="auto">
            <a:xfrm>
              <a:off x="4026" y="2610"/>
              <a:ext cx="2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5" name="Rectangle 409"/>
            <p:cNvSpPr>
              <a:spLocks noChangeArrowheads="1"/>
            </p:cNvSpPr>
            <p:nvPr/>
          </p:nvSpPr>
          <p:spPr bwMode="auto">
            <a:xfrm>
              <a:off x="4028" y="2610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6" name="Rectangle 410"/>
            <p:cNvSpPr>
              <a:spLocks noChangeArrowheads="1"/>
            </p:cNvSpPr>
            <p:nvPr/>
          </p:nvSpPr>
          <p:spPr bwMode="auto">
            <a:xfrm>
              <a:off x="4028" y="2610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7" name="Rectangle 411"/>
            <p:cNvSpPr>
              <a:spLocks noChangeArrowheads="1"/>
            </p:cNvSpPr>
            <p:nvPr/>
          </p:nvSpPr>
          <p:spPr bwMode="auto">
            <a:xfrm>
              <a:off x="4029" y="2610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8" name="Rectangle 412"/>
            <p:cNvSpPr>
              <a:spLocks noChangeArrowheads="1"/>
            </p:cNvSpPr>
            <p:nvPr/>
          </p:nvSpPr>
          <p:spPr bwMode="auto">
            <a:xfrm>
              <a:off x="4030" y="2610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49" name="Rectangle 413"/>
            <p:cNvSpPr>
              <a:spLocks noChangeArrowheads="1"/>
            </p:cNvSpPr>
            <p:nvPr/>
          </p:nvSpPr>
          <p:spPr bwMode="auto">
            <a:xfrm>
              <a:off x="4030" y="2610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0" name="Rectangle 414"/>
            <p:cNvSpPr>
              <a:spLocks noChangeArrowheads="1"/>
            </p:cNvSpPr>
            <p:nvPr/>
          </p:nvSpPr>
          <p:spPr bwMode="auto">
            <a:xfrm>
              <a:off x="4031" y="2610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1" name="Rectangle 415"/>
            <p:cNvSpPr>
              <a:spLocks noChangeArrowheads="1"/>
            </p:cNvSpPr>
            <p:nvPr/>
          </p:nvSpPr>
          <p:spPr bwMode="auto">
            <a:xfrm>
              <a:off x="4032" y="2610"/>
              <a:ext cx="1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2" name="Rectangle 416"/>
            <p:cNvSpPr>
              <a:spLocks noChangeArrowheads="1"/>
            </p:cNvSpPr>
            <p:nvPr/>
          </p:nvSpPr>
          <p:spPr bwMode="auto">
            <a:xfrm>
              <a:off x="4033" y="2610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3" name="Rectangle 417"/>
            <p:cNvSpPr>
              <a:spLocks noChangeArrowheads="1"/>
            </p:cNvSpPr>
            <p:nvPr/>
          </p:nvSpPr>
          <p:spPr bwMode="auto">
            <a:xfrm>
              <a:off x="4033" y="2610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4" name="Rectangle 418"/>
            <p:cNvSpPr>
              <a:spLocks noChangeArrowheads="1"/>
            </p:cNvSpPr>
            <p:nvPr/>
          </p:nvSpPr>
          <p:spPr bwMode="auto">
            <a:xfrm>
              <a:off x="4034" y="2610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5" name="Rectangle 419"/>
            <p:cNvSpPr>
              <a:spLocks noChangeArrowheads="1"/>
            </p:cNvSpPr>
            <p:nvPr/>
          </p:nvSpPr>
          <p:spPr bwMode="auto">
            <a:xfrm>
              <a:off x="4035" y="2610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6" name="Rectangle 420"/>
            <p:cNvSpPr>
              <a:spLocks noChangeArrowheads="1"/>
            </p:cNvSpPr>
            <p:nvPr/>
          </p:nvSpPr>
          <p:spPr bwMode="auto">
            <a:xfrm>
              <a:off x="4035" y="2610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7" name="Rectangle 421"/>
            <p:cNvSpPr>
              <a:spLocks noChangeArrowheads="1"/>
            </p:cNvSpPr>
            <p:nvPr/>
          </p:nvSpPr>
          <p:spPr bwMode="auto">
            <a:xfrm>
              <a:off x="4036" y="2610"/>
              <a:ext cx="1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8" name="Rectangle 422"/>
            <p:cNvSpPr>
              <a:spLocks noChangeArrowheads="1"/>
            </p:cNvSpPr>
            <p:nvPr/>
          </p:nvSpPr>
          <p:spPr bwMode="auto">
            <a:xfrm>
              <a:off x="4036" y="2610"/>
              <a:ext cx="2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59" name="Rectangle 423"/>
            <p:cNvSpPr>
              <a:spLocks noChangeArrowheads="1"/>
            </p:cNvSpPr>
            <p:nvPr/>
          </p:nvSpPr>
          <p:spPr bwMode="auto">
            <a:xfrm>
              <a:off x="4038" y="2610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0" name="Rectangle 424"/>
            <p:cNvSpPr>
              <a:spLocks noChangeArrowheads="1"/>
            </p:cNvSpPr>
            <p:nvPr/>
          </p:nvSpPr>
          <p:spPr bwMode="auto">
            <a:xfrm>
              <a:off x="4038" y="2610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1" name="Rectangle 425"/>
            <p:cNvSpPr>
              <a:spLocks noChangeArrowheads="1"/>
            </p:cNvSpPr>
            <p:nvPr/>
          </p:nvSpPr>
          <p:spPr bwMode="auto">
            <a:xfrm>
              <a:off x="4039" y="2610"/>
              <a:ext cx="1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2" name="Rectangle 426"/>
            <p:cNvSpPr>
              <a:spLocks noChangeArrowheads="1"/>
            </p:cNvSpPr>
            <p:nvPr/>
          </p:nvSpPr>
          <p:spPr bwMode="auto">
            <a:xfrm>
              <a:off x="4040" y="2610"/>
              <a:ext cx="1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3" name="Rectangle 427"/>
            <p:cNvSpPr>
              <a:spLocks noChangeArrowheads="1"/>
            </p:cNvSpPr>
            <p:nvPr/>
          </p:nvSpPr>
          <p:spPr bwMode="auto">
            <a:xfrm>
              <a:off x="4041" y="2610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4" name="Rectangle 428"/>
            <p:cNvSpPr>
              <a:spLocks noChangeArrowheads="1"/>
            </p:cNvSpPr>
            <p:nvPr/>
          </p:nvSpPr>
          <p:spPr bwMode="auto">
            <a:xfrm>
              <a:off x="4042" y="2610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5" name="Rectangle 429"/>
            <p:cNvSpPr>
              <a:spLocks noChangeArrowheads="1"/>
            </p:cNvSpPr>
            <p:nvPr/>
          </p:nvSpPr>
          <p:spPr bwMode="auto">
            <a:xfrm>
              <a:off x="4042" y="2610"/>
              <a:ext cx="1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6" name="Rectangle 430"/>
            <p:cNvSpPr>
              <a:spLocks noChangeArrowheads="1"/>
            </p:cNvSpPr>
            <p:nvPr/>
          </p:nvSpPr>
          <p:spPr bwMode="auto">
            <a:xfrm>
              <a:off x="4043" y="2610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7" name="Rectangle 431"/>
            <p:cNvSpPr>
              <a:spLocks noChangeArrowheads="1"/>
            </p:cNvSpPr>
            <p:nvPr/>
          </p:nvSpPr>
          <p:spPr bwMode="auto">
            <a:xfrm>
              <a:off x="4044" y="2610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8" name="Rectangle 432"/>
            <p:cNvSpPr>
              <a:spLocks noChangeArrowheads="1"/>
            </p:cNvSpPr>
            <p:nvPr/>
          </p:nvSpPr>
          <p:spPr bwMode="auto">
            <a:xfrm>
              <a:off x="4045" y="2610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69" name="Rectangle 433"/>
            <p:cNvSpPr>
              <a:spLocks noChangeArrowheads="1"/>
            </p:cNvSpPr>
            <p:nvPr/>
          </p:nvSpPr>
          <p:spPr bwMode="auto">
            <a:xfrm>
              <a:off x="4045" y="2610"/>
              <a:ext cx="1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0" name="Rectangle 434"/>
            <p:cNvSpPr>
              <a:spLocks noChangeArrowheads="1"/>
            </p:cNvSpPr>
            <p:nvPr/>
          </p:nvSpPr>
          <p:spPr bwMode="auto">
            <a:xfrm>
              <a:off x="4046" y="2610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1" name="Rectangle 435"/>
            <p:cNvSpPr>
              <a:spLocks noChangeArrowheads="1"/>
            </p:cNvSpPr>
            <p:nvPr/>
          </p:nvSpPr>
          <p:spPr bwMode="auto">
            <a:xfrm>
              <a:off x="4047" y="2610"/>
              <a:ext cx="1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2" name="Rectangle 436"/>
            <p:cNvSpPr>
              <a:spLocks noChangeArrowheads="1"/>
            </p:cNvSpPr>
            <p:nvPr/>
          </p:nvSpPr>
          <p:spPr bwMode="auto">
            <a:xfrm>
              <a:off x="4048" y="2610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3" name="Rectangle 437"/>
            <p:cNvSpPr>
              <a:spLocks noChangeArrowheads="1"/>
            </p:cNvSpPr>
            <p:nvPr/>
          </p:nvSpPr>
          <p:spPr bwMode="auto">
            <a:xfrm>
              <a:off x="4048" y="2610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4" name="Rectangle 438"/>
            <p:cNvSpPr>
              <a:spLocks noChangeArrowheads="1"/>
            </p:cNvSpPr>
            <p:nvPr/>
          </p:nvSpPr>
          <p:spPr bwMode="auto">
            <a:xfrm>
              <a:off x="4049" y="2610"/>
              <a:ext cx="1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5" name="Rectangle 439"/>
            <p:cNvSpPr>
              <a:spLocks noChangeArrowheads="1"/>
            </p:cNvSpPr>
            <p:nvPr/>
          </p:nvSpPr>
          <p:spPr bwMode="auto">
            <a:xfrm>
              <a:off x="4050" y="2610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6" name="Rectangle 440"/>
            <p:cNvSpPr>
              <a:spLocks noChangeArrowheads="1"/>
            </p:cNvSpPr>
            <p:nvPr/>
          </p:nvSpPr>
          <p:spPr bwMode="auto">
            <a:xfrm>
              <a:off x="4051" y="2610"/>
              <a:ext cx="1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7" name="Rectangle 441"/>
            <p:cNvSpPr>
              <a:spLocks noChangeArrowheads="1"/>
            </p:cNvSpPr>
            <p:nvPr/>
          </p:nvSpPr>
          <p:spPr bwMode="auto">
            <a:xfrm>
              <a:off x="4052" y="2610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8" name="Rectangle 442"/>
            <p:cNvSpPr>
              <a:spLocks noChangeArrowheads="1"/>
            </p:cNvSpPr>
            <p:nvPr/>
          </p:nvSpPr>
          <p:spPr bwMode="auto">
            <a:xfrm>
              <a:off x="4052" y="2610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79" name="Rectangle 443"/>
            <p:cNvSpPr>
              <a:spLocks noChangeArrowheads="1"/>
            </p:cNvSpPr>
            <p:nvPr/>
          </p:nvSpPr>
          <p:spPr bwMode="auto">
            <a:xfrm>
              <a:off x="4053" y="2610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0" name="Rectangle 444"/>
            <p:cNvSpPr>
              <a:spLocks noChangeArrowheads="1"/>
            </p:cNvSpPr>
            <p:nvPr/>
          </p:nvSpPr>
          <p:spPr bwMode="auto">
            <a:xfrm>
              <a:off x="4054" y="2610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1" name="Rectangle 445"/>
            <p:cNvSpPr>
              <a:spLocks noChangeArrowheads="1"/>
            </p:cNvSpPr>
            <p:nvPr/>
          </p:nvSpPr>
          <p:spPr bwMode="auto">
            <a:xfrm>
              <a:off x="4054" y="2610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2" name="Rectangle 446"/>
            <p:cNvSpPr>
              <a:spLocks noChangeArrowheads="1"/>
            </p:cNvSpPr>
            <p:nvPr/>
          </p:nvSpPr>
          <p:spPr bwMode="auto">
            <a:xfrm>
              <a:off x="4055" y="2610"/>
              <a:ext cx="1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3" name="Rectangle 447"/>
            <p:cNvSpPr>
              <a:spLocks noChangeArrowheads="1"/>
            </p:cNvSpPr>
            <p:nvPr/>
          </p:nvSpPr>
          <p:spPr bwMode="auto">
            <a:xfrm>
              <a:off x="4055" y="2610"/>
              <a:ext cx="2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4" name="Rectangle 448"/>
            <p:cNvSpPr>
              <a:spLocks noChangeArrowheads="1"/>
            </p:cNvSpPr>
            <p:nvPr/>
          </p:nvSpPr>
          <p:spPr bwMode="auto">
            <a:xfrm>
              <a:off x="4057" y="2610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5" name="Rectangle 449"/>
            <p:cNvSpPr>
              <a:spLocks noChangeArrowheads="1"/>
            </p:cNvSpPr>
            <p:nvPr/>
          </p:nvSpPr>
          <p:spPr bwMode="auto">
            <a:xfrm>
              <a:off x="4057" y="2610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6" name="Rectangle 450"/>
            <p:cNvSpPr>
              <a:spLocks noChangeArrowheads="1"/>
            </p:cNvSpPr>
            <p:nvPr/>
          </p:nvSpPr>
          <p:spPr bwMode="auto">
            <a:xfrm>
              <a:off x="4058" y="2610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7" name="Rectangle 451"/>
            <p:cNvSpPr>
              <a:spLocks noChangeArrowheads="1"/>
            </p:cNvSpPr>
            <p:nvPr/>
          </p:nvSpPr>
          <p:spPr bwMode="auto">
            <a:xfrm>
              <a:off x="4059" y="2610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8" name="Rectangle 452"/>
            <p:cNvSpPr>
              <a:spLocks noChangeArrowheads="1"/>
            </p:cNvSpPr>
            <p:nvPr/>
          </p:nvSpPr>
          <p:spPr bwMode="auto">
            <a:xfrm>
              <a:off x="4059" y="2610"/>
              <a:ext cx="1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89" name="Rectangle 453"/>
            <p:cNvSpPr>
              <a:spLocks noChangeArrowheads="1"/>
            </p:cNvSpPr>
            <p:nvPr/>
          </p:nvSpPr>
          <p:spPr bwMode="auto">
            <a:xfrm>
              <a:off x="4060" y="2610"/>
              <a:ext cx="1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0" name="Rectangle 454"/>
            <p:cNvSpPr>
              <a:spLocks noChangeArrowheads="1"/>
            </p:cNvSpPr>
            <p:nvPr/>
          </p:nvSpPr>
          <p:spPr bwMode="auto">
            <a:xfrm>
              <a:off x="4061" y="2610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1" name="Rectangle 455"/>
            <p:cNvSpPr>
              <a:spLocks noChangeArrowheads="1"/>
            </p:cNvSpPr>
            <p:nvPr/>
          </p:nvSpPr>
          <p:spPr bwMode="auto">
            <a:xfrm>
              <a:off x="4062" y="2610"/>
              <a:ext cx="1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2" name="Rectangle 456"/>
            <p:cNvSpPr>
              <a:spLocks noChangeArrowheads="1"/>
            </p:cNvSpPr>
            <p:nvPr/>
          </p:nvSpPr>
          <p:spPr bwMode="auto">
            <a:xfrm>
              <a:off x="4063" y="2610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3" name="Rectangle 457"/>
            <p:cNvSpPr>
              <a:spLocks noChangeArrowheads="1"/>
            </p:cNvSpPr>
            <p:nvPr/>
          </p:nvSpPr>
          <p:spPr bwMode="auto">
            <a:xfrm>
              <a:off x="4064" y="2610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4" name="Rectangle 458"/>
            <p:cNvSpPr>
              <a:spLocks noChangeArrowheads="1"/>
            </p:cNvSpPr>
            <p:nvPr/>
          </p:nvSpPr>
          <p:spPr bwMode="auto">
            <a:xfrm>
              <a:off x="4064" y="2610"/>
              <a:ext cx="1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5" name="Rectangle 459"/>
            <p:cNvSpPr>
              <a:spLocks noChangeArrowheads="1"/>
            </p:cNvSpPr>
            <p:nvPr/>
          </p:nvSpPr>
          <p:spPr bwMode="auto">
            <a:xfrm>
              <a:off x="4065" y="2610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6" name="Rectangle 460"/>
            <p:cNvSpPr>
              <a:spLocks noChangeArrowheads="1"/>
            </p:cNvSpPr>
            <p:nvPr/>
          </p:nvSpPr>
          <p:spPr bwMode="auto">
            <a:xfrm>
              <a:off x="4066" y="2610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7" name="Rectangle 461"/>
            <p:cNvSpPr>
              <a:spLocks noChangeArrowheads="1"/>
            </p:cNvSpPr>
            <p:nvPr/>
          </p:nvSpPr>
          <p:spPr bwMode="auto">
            <a:xfrm>
              <a:off x="4066" y="2610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8" name="Rectangle 462"/>
            <p:cNvSpPr>
              <a:spLocks noChangeArrowheads="1"/>
            </p:cNvSpPr>
            <p:nvPr/>
          </p:nvSpPr>
          <p:spPr bwMode="auto">
            <a:xfrm>
              <a:off x="4067" y="2610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99" name="Rectangle 463"/>
            <p:cNvSpPr>
              <a:spLocks noChangeArrowheads="1"/>
            </p:cNvSpPr>
            <p:nvPr/>
          </p:nvSpPr>
          <p:spPr bwMode="auto">
            <a:xfrm>
              <a:off x="4067" y="2610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0" name="Rectangle 464"/>
            <p:cNvSpPr>
              <a:spLocks noChangeArrowheads="1"/>
            </p:cNvSpPr>
            <p:nvPr/>
          </p:nvSpPr>
          <p:spPr bwMode="auto">
            <a:xfrm>
              <a:off x="4068" y="2610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1" name="Rectangle 465"/>
            <p:cNvSpPr>
              <a:spLocks noChangeArrowheads="1"/>
            </p:cNvSpPr>
            <p:nvPr/>
          </p:nvSpPr>
          <p:spPr bwMode="auto">
            <a:xfrm>
              <a:off x="4069" y="2610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2" name="Rectangle 466"/>
            <p:cNvSpPr>
              <a:spLocks noChangeArrowheads="1"/>
            </p:cNvSpPr>
            <p:nvPr/>
          </p:nvSpPr>
          <p:spPr bwMode="auto">
            <a:xfrm>
              <a:off x="4070" y="2610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3" name="Rectangle 467"/>
            <p:cNvSpPr>
              <a:spLocks noChangeArrowheads="1"/>
            </p:cNvSpPr>
            <p:nvPr/>
          </p:nvSpPr>
          <p:spPr bwMode="auto">
            <a:xfrm>
              <a:off x="4071" y="2610"/>
              <a:ext cx="1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4" name="Rectangle 468"/>
            <p:cNvSpPr>
              <a:spLocks noChangeArrowheads="1"/>
            </p:cNvSpPr>
            <p:nvPr/>
          </p:nvSpPr>
          <p:spPr bwMode="auto">
            <a:xfrm>
              <a:off x="4071" y="2610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5" name="Rectangle 469"/>
            <p:cNvSpPr>
              <a:spLocks noChangeArrowheads="1"/>
            </p:cNvSpPr>
            <p:nvPr/>
          </p:nvSpPr>
          <p:spPr bwMode="auto">
            <a:xfrm>
              <a:off x="4072" y="2610"/>
              <a:ext cx="1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6" name="Rectangle 470"/>
            <p:cNvSpPr>
              <a:spLocks noChangeArrowheads="1"/>
            </p:cNvSpPr>
            <p:nvPr/>
          </p:nvSpPr>
          <p:spPr bwMode="auto">
            <a:xfrm>
              <a:off x="4073" y="2610"/>
              <a:ext cx="1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7" name="Rectangle 471"/>
            <p:cNvSpPr>
              <a:spLocks noChangeArrowheads="1"/>
            </p:cNvSpPr>
            <p:nvPr/>
          </p:nvSpPr>
          <p:spPr bwMode="auto">
            <a:xfrm>
              <a:off x="4074" y="2610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8" name="Rectangle 472"/>
            <p:cNvSpPr>
              <a:spLocks noChangeArrowheads="1"/>
            </p:cNvSpPr>
            <p:nvPr/>
          </p:nvSpPr>
          <p:spPr bwMode="auto">
            <a:xfrm>
              <a:off x="4074" y="2610"/>
              <a:ext cx="2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09" name="Rectangle 473"/>
            <p:cNvSpPr>
              <a:spLocks noChangeArrowheads="1"/>
            </p:cNvSpPr>
            <p:nvPr/>
          </p:nvSpPr>
          <p:spPr bwMode="auto">
            <a:xfrm>
              <a:off x="4076" y="2610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0" name="Rectangle 474"/>
            <p:cNvSpPr>
              <a:spLocks noChangeArrowheads="1"/>
            </p:cNvSpPr>
            <p:nvPr/>
          </p:nvSpPr>
          <p:spPr bwMode="auto">
            <a:xfrm>
              <a:off x="4076" y="2610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1" name="Rectangle 475"/>
            <p:cNvSpPr>
              <a:spLocks noChangeArrowheads="1"/>
            </p:cNvSpPr>
            <p:nvPr/>
          </p:nvSpPr>
          <p:spPr bwMode="auto">
            <a:xfrm>
              <a:off x="4077" y="2610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2" name="Rectangle 476"/>
            <p:cNvSpPr>
              <a:spLocks noChangeArrowheads="1"/>
            </p:cNvSpPr>
            <p:nvPr/>
          </p:nvSpPr>
          <p:spPr bwMode="auto">
            <a:xfrm>
              <a:off x="4078" y="2610"/>
              <a:ext cx="1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3" name="Rectangle 477"/>
            <p:cNvSpPr>
              <a:spLocks noChangeArrowheads="1"/>
            </p:cNvSpPr>
            <p:nvPr/>
          </p:nvSpPr>
          <p:spPr bwMode="auto">
            <a:xfrm>
              <a:off x="4078" y="2610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4" name="Rectangle 478"/>
            <p:cNvSpPr>
              <a:spLocks noChangeArrowheads="1"/>
            </p:cNvSpPr>
            <p:nvPr/>
          </p:nvSpPr>
          <p:spPr bwMode="auto">
            <a:xfrm>
              <a:off x="4079" y="2610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5" name="Rectangle 479"/>
            <p:cNvSpPr>
              <a:spLocks noChangeArrowheads="1"/>
            </p:cNvSpPr>
            <p:nvPr/>
          </p:nvSpPr>
          <p:spPr bwMode="auto">
            <a:xfrm>
              <a:off x="4079" y="2610"/>
              <a:ext cx="2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6" name="Rectangle 480"/>
            <p:cNvSpPr>
              <a:spLocks noChangeArrowheads="1"/>
            </p:cNvSpPr>
            <p:nvPr/>
          </p:nvSpPr>
          <p:spPr bwMode="auto">
            <a:xfrm>
              <a:off x="4081" y="2610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7" name="Rectangle 481"/>
            <p:cNvSpPr>
              <a:spLocks noChangeArrowheads="1"/>
            </p:cNvSpPr>
            <p:nvPr/>
          </p:nvSpPr>
          <p:spPr bwMode="auto">
            <a:xfrm>
              <a:off x="4081" y="2610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8" name="Rectangle 482"/>
            <p:cNvSpPr>
              <a:spLocks noChangeArrowheads="1"/>
            </p:cNvSpPr>
            <p:nvPr/>
          </p:nvSpPr>
          <p:spPr bwMode="auto">
            <a:xfrm>
              <a:off x="4082" y="2610"/>
              <a:ext cx="1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19" name="Rectangle 483"/>
            <p:cNvSpPr>
              <a:spLocks noChangeArrowheads="1"/>
            </p:cNvSpPr>
            <p:nvPr/>
          </p:nvSpPr>
          <p:spPr bwMode="auto">
            <a:xfrm>
              <a:off x="4083" y="2610"/>
              <a:ext cx="1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0" name="Rectangle 484"/>
            <p:cNvSpPr>
              <a:spLocks noChangeArrowheads="1"/>
            </p:cNvSpPr>
            <p:nvPr/>
          </p:nvSpPr>
          <p:spPr bwMode="auto">
            <a:xfrm>
              <a:off x="4084" y="2610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1" name="Rectangle 485"/>
            <p:cNvSpPr>
              <a:spLocks noChangeArrowheads="1"/>
            </p:cNvSpPr>
            <p:nvPr/>
          </p:nvSpPr>
          <p:spPr bwMode="auto">
            <a:xfrm>
              <a:off x="4084" y="2610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2" name="Rectangle 486"/>
            <p:cNvSpPr>
              <a:spLocks noChangeArrowheads="1"/>
            </p:cNvSpPr>
            <p:nvPr/>
          </p:nvSpPr>
          <p:spPr bwMode="auto">
            <a:xfrm>
              <a:off x="4085" y="2610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3" name="Rectangle 487"/>
            <p:cNvSpPr>
              <a:spLocks noChangeArrowheads="1"/>
            </p:cNvSpPr>
            <p:nvPr/>
          </p:nvSpPr>
          <p:spPr bwMode="auto">
            <a:xfrm>
              <a:off x="4086" y="2610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4" name="Rectangle 488"/>
            <p:cNvSpPr>
              <a:spLocks noChangeArrowheads="1"/>
            </p:cNvSpPr>
            <p:nvPr/>
          </p:nvSpPr>
          <p:spPr bwMode="auto">
            <a:xfrm>
              <a:off x="4086" y="2610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5" name="Rectangle 489"/>
            <p:cNvSpPr>
              <a:spLocks noChangeArrowheads="1"/>
            </p:cNvSpPr>
            <p:nvPr/>
          </p:nvSpPr>
          <p:spPr bwMode="auto">
            <a:xfrm>
              <a:off x="4087" y="2610"/>
              <a:ext cx="1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6" name="Rectangle 490"/>
            <p:cNvSpPr>
              <a:spLocks noChangeArrowheads="1"/>
            </p:cNvSpPr>
            <p:nvPr/>
          </p:nvSpPr>
          <p:spPr bwMode="auto">
            <a:xfrm>
              <a:off x="4020" y="2610"/>
              <a:ext cx="68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7" name="Rectangle 491"/>
            <p:cNvSpPr>
              <a:spLocks noChangeArrowheads="1"/>
            </p:cNvSpPr>
            <p:nvPr/>
          </p:nvSpPr>
          <p:spPr bwMode="auto">
            <a:xfrm>
              <a:off x="3890" y="2610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8" name="Rectangle 492"/>
            <p:cNvSpPr>
              <a:spLocks noChangeArrowheads="1"/>
            </p:cNvSpPr>
            <p:nvPr/>
          </p:nvSpPr>
          <p:spPr bwMode="auto">
            <a:xfrm>
              <a:off x="3891" y="2610"/>
              <a:ext cx="2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29" name="Rectangle 493"/>
            <p:cNvSpPr>
              <a:spLocks noChangeArrowheads="1"/>
            </p:cNvSpPr>
            <p:nvPr/>
          </p:nvSpPr>
          <p:spPr bwMode="auto">
            <a:xfrm>
              <a:off x="3893" y="2610"/>
              <a:ext cx="2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0" name="Rectangle 494"/>
            <p:cNvSpPr>
              <a:spLocks noChangeArrowheads="1"/>
            </p:cNvSpPr>
            <p:nvPr/>
          </p:nvSpPr>
          <p:spPr bwMode="auto">
            <a:xfrm>
              <a:off x="3895" y="2610"/>
              <a:ext cx="3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1" name="Rectangle 495"/>
            <p:cNvSpPr>
              <a:spLocks noChangeArrowheads="1"/>
            </p:cNvSpPr>
            <p:nvPr/>
          </p:nvSpPr>
          <p:spPr bwMode="auto">
            <a:xfrm>
              <a:off x="3898" y="2610"/>
              <a:ext cx="3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2" name="Rectangle 496"/>
            <p:cNvSpPr>
              <a:spLocks noChangeArrowheads="1"/>
            </p:cNvSpPr>
            <p:nvPr/>
          </p:nvSpPr>
          <p:spPr bwMode="auto">
            <a:xfrm>
              <a:off x="3901" y="2610"/>
              <a:ext cx="3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3" name="Rectangle 497"/>
            <p:cNvSpPr>
              <a:spLocks noChangeArrowheads="1"/>
            </p:cNvSpPr>
            <p:nvPr/>
          </p:nvSpPr>
          <p:spPr bwMode="auto">
            <a:xfrm>
              <a:off x="3904" y="2610"/>
              <a:ext cx="3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4" name="Rectangle 498"/>
            <p:cNvSpPr>
              <a:spLocks noChangeArrowheads="1"/>
            </p:cNvSpPr>
            <p:nvPr/>
          </p:nvSpPr>
          <p:spPr bwMode="auto">
            <a:xfrm>
              <a:off x="3907" y="2610"/>
              <a:ext cx="3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5" name="Rectangle 499"/>
            <p:cNvSpPr>
              <a:spLocks noChangeArrowheads="1"/>
            </p:cNvSpPr>
            <p:nvPr/>
          </p:nvSpPr>
          <p:spPr bwMode="auto">
            <a:xfrm>
              <a:off x="3910" y="2610"/>
              <a:ext cx="3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6" name="Rectangle 500"/>
            <p:cNvSpPr>
              <a:spLocks noChangeArrowheads="1"/>
            </p:cNvSpPr>
            <p:nvPr/>
          </p:nvSpPr>
          <p:spPr bwMode="auto">
            <a:xfrm>
              <a:off x="3913" y="2610"/>
              <a:ext cx="2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7" name="Rectangle 501"/>
            <p:cNvSpPr>
              <a:spLocks noChangeArrowheads="1"/>
            </p:cNvSpPr>
            <p:nvPr/>
          </p:nvSpPr>
          <p:spPr bwMode="auto">
            <a:xfrm>
              <a:off x="3915" y="2610"/>
              <a:ext cx="4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8" name="Rectangle 502"/>
            <p:cNvSpPr>
              <a:spLocks noChangeArrowheads="1"/>
            </p:cNvSpPr>
            <p:nvPr/>
          </p:nvSpPr>
          <p:spPr bwMode="auto">
            <a:xfrm>
              <a:off x="3919" y="2610"/>
              <a:ext cx="3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39" name="Rectangle 503"/>
            <p:cNvSpPr>
              <a:spLocks noChangeArrowheads="1"/>
            </p:cNvSpPr>
            <p:nvPr/>
          </p:nvSpPr>
          <p:spPr bwMode="auto">
            <a:xfrm>
              <a:off x="3922" y="2610"/>
              <a:ext cx="3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0" name="Rectangle 504"/>
            <p:cNvSpPr>
              <a:spLocks noChangeArrowheads="1"/>
            </p:cNvSpPr>
            <p:nvPr/>
          </p:nvSpPr>
          <p:spPr bwMode="auto">
            <a:xfrm>
              <a:off x="3925" y="2610"/>
              <a:ext cx="3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1" name="Rectangle 505"/>
            <p:cNvSpPr>
              <a:spLocks noChangeArrowheads="1"/>
            </p:cNvSpPr>
            <p:nvPr/>
          </p:nvSpPr>
          <p:spPr bwMode="auto">
            <a:xfrm>
              <a:off x="3928" y="2610"/>
              <a:ext cx="2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2" name="Rectangle 506"/>
            <p:cNvSpPr>
              <a:spLocks noChangeArrowheads="1"/>
            </p:cNvSpPr>
            <p:nvPr/>
          </p:nvSpPr>
          <p:spPr bwMode="auto">
            <a:xfrm>
              <a:off x="3930" y="2610"/>
              <a:ext cx="3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3" name="Rectangle 507"/>
            <p:cNvSpPr>
              <a:spLocks noChangeArrowheads="1"/>
            </p:cNvSpPr>
            <p:nvPr/>
          </p:nvSpPr>
          <p:spPr bwMode="auto">
            <a:xfrm>
              <a:off x="3933" y="2610"/>
              <a:ext cx="3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4" name="Rectangle 508"/>
            <p:cNvSpPr>
              <a:spLocks noChangeArrowheads="1"/>
            </p:cNvSpPr>
            <p:nvPr/>
          </p:nvSpPr>
          <p:spPr bwMode="auto">
            <a:xfrm>
              <a:off x="3936" y="2610"/>
              <a:ext cx="3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5" name="Rectangle 509"/>
            <p:cNvSpPr>
              <a:spLocks noChangeArrowheads="1"/>
            </p:cNvSpPr>
            <p:nvPr/>
          </p:nvSpPr>
          <p:spPr bwMode="auto">
            <a:xfrm>
              <a:off x="3939" y="2610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6" name="Rectangle 510"/>
            <p:cNvSpPr>
              <a:spLocks noChangeArrowheads="1"/>
            </p:cNvSpPr>
            <p:nvPr/>
          </p:nvSpPr>
          <p:spPr bwMode="auto">
            <a:xfrm>
              <a:off x="3942" y="2610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7" name="Rectangle 511"/>
            <p:cNvSpPr>
              <a:spLocks noChangeArrowheads="1"/>
            </p:cNvSpPr>
            <p:nvPr/>
          </p:nvSpPr>
          <p:spPr bwMode="auto">
            <a:xfrm>
              <a:off x="3945" y="2610"/>
              <a:ext cx="3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8" name="Rectangle 512"/>
            <p:cNvSpPr>
              <a:spLocks noChangeArrowheads="1"/>
            </p:cNvSpPr>
            <p:nvPr/>
          </p:nvSpPr>
          <p:spPr bwMode="auto">
            <a:xfrm>
              <a:off x="3948" y="2610"/>
              <a:ext cx="3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49" name="Rectangle 513"/>
            <p:cNvSpPr>
              <a:spLocks noChangeArrowheads="1"/>
            </p:cNvSpPr>
            <p:nvPr/>
          </p:nvSpPr>
          <p:spPr bwMode="auto">
            <a:xfrm>
              <a:off x="3951" y="2610"/>
              <a:ext cx="2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0" name="Rectangle 514"/>
            <p:cNvSpPr>
              <a:spLocks noChangeArrowheads="1"/>
            </p:cNvSpPr>
            <p:nvPr/>
          </p:nvSpPr>
          <p:spPr bwMode="auto">
            <a:xfrm>
              <a:off x="3953" y="2610"/>
              <a:ext cx="3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1" name="Rectangle 515"/>
            <p:cNvSpPr>
              <a:spLocks noChangeArrowheads="1"/>
            </p:cNvSpPr>
            <p:nvPr/>
          </p:nvSpPr>
          <p:spPr bwMode="auto">
            <a:xfrm>
              <a:off x="3956" y="2610"/>
              <a:ext cx="3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2" name="Rectangle 516"/>
            <p:cNvSpPr>
              <a:spLocks noChangeArrowheads="1"/>
            </p:cNvSpPr>
            <p:nvPr/>
          </p:nvSpPr>
          <p:spPr bwMode="auto">
            <a:xfrm>
              <a:off x="3959" y="2610"/>
              <a:ext cx="2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3" name="Rectangle 517"/>
            <p:cNvSpPr>
              <a:spLocks noChangeArrowheads="1"/>
            </p:cNvSpPr>
            <p:nvPr/>
          </p:nvSpPr>
          <p:spPr bwMode="auto">
            <a:xfrm>
              <a:off x="3961" y="2610"/>
              <a:ext cx="4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4" name="Rectangle 518"/>
            <p:cNvSpPr>
              <a:spLocks noChangeArrowheads="1"/>
            </p:cNvSpPr>
            <p:nvPr/>
          </p:nvSpPr>
          <p:spPr bwMode="auto">
            <a:xfrm>
              <a:off x="3965" y="2610"/>
              <a:ext cx="3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5" name="Rectangle 519"/>
            <p:cNvSpPr>
              <a:spLocks noChangeArrowheads="1"/>
            </p:cNvSpPr>
            <p:nvPr/>
          </p:nvSpPr>
          <p:spPr bwMode="auto">
            <a:xfrm>
              <a:off x="3968" y="2610"/>
              <a:ext cx="3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6" name="Rectangle 520"/>
            <p:cNvSpPr>
              <a:spLocks noChangeArrowheads="1"/>
            </p:cNvSpPr>
            <p:nvPr/>
          </p:nvSpPr>
          <p:spPr bwMode="auto">
            <a:xfrm>
              <a:off x="3971" y="2610"/>
              <a:ext cx="2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7" name="Rectangle 521"/>
            <p:cNvSpPr>
              <a:spLocks noChangeArrowheads="1"/>
            </p:cNvSpPr>
            <p:nvPr/>
          </p:nvSpPr>
          <p:spPr bwMode="auto">
            <a:xfrm>
              <a:off x="3973" y="2610"/>
              <a:ext cx="4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8" name="Rectangle 522"/>
            <p:cNvSpPr>
              <a:spLocks noChangeArrowheads="1"/>
            </p:cNvSpPr>
            <p:nvPr/>
          </p:nvSpPr>
          <p:spPr bwMode="auto">
            <a:xfrm>
              <a:off x="3977" y="2610"/>
              <a:ext cx="2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59" name="Rectangle 523"/>
            <p:cNvSpPr>
              <a:spLocks noChangeArrowheads="1"/>
            </p:cNvSpPr>
            <p:nvPr/>
          </p:nvSpPr>
          <p:spPr bwMode="auto">
            <a:xfrm>
              <a:off x="3979" y="2610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0" name="Rectangle 524"/>
            <p:cNvSpPr>
              <a:spLocks noChangeArrowheads="1"/>
            </p:cNvSpPr>
            <p:nvPr/>
          </p:nvSpPr>
          <p:spPr bwMode="auto">
            <a:xfrm>
              <a:off x="3982" y="2610"/>
              <a:ext cx="3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1" name="Rectangle 525"/>
            <p:cNvSpPr>
              <a:spLocks noChangeArrowheads="1"/>
            </p:cNvSpPr>
            <p:nvPr/>
          </p:nvSpPr>
          <p:spPr bwMode="auto">
            <a:xfrm>
              <a:off x="3985" y="2610"/>
              <a:ext cx="4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2" name="Rectangle 526"/>
            <p:cNvSpPr>
              <a:spLocks noChangeArrowheads="1"/>
            </p:cNvSpPr>
            <p:nvPr/>
          </p:nvSpPr>
          <p:spPr bwMode="auto">
            <a:xfrm>
              <a:off x="3989" y="2610"/>
              <a:ext cx="2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3" name="Rectangle 527"/>
            <p:cNvSpPr>
              <a:spLocks noChangeArrowheads="1"/>
            </p:cNvSpPr>
            <p:nvPr/>
          </p:nvSpPr>
          <p:spPr bwMode="auto">
            <a:xfrm>
              <a:off x="3991" y="2610"/>
              <a:ext cx="3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4" name="Rectangle 528"/>
            <p:cNvSpPr>
              <a:spLocks noChangeArrowheads="1"/>
            </p:cNvSpPr>
            <p:nvPr/>
          </p:nvSpPr>
          <p:spPr bwMode="auto">
            <a:xfrm>
              <a:off x="3994" y="2610"/>
              <a:ext cx="3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5" name="Rectangle 529"/>
            <p:cNvSpPr>
              <a:spLocks noChangeArrowheads="1"/>
            </p:cNvSpPr>
            <p:nvPr/>
          </p:nvSpPr>
          <p:spPr bwMode="auto">
            <a:xfrm>
              <a:off x="3997" y="2610"/>
              <a:ext cx="2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6" name="Rectangle 530"/>
            <p:cNvSpPr>
              <a:spLocks noChangeArrowheads="1"/>
            </p:cNvSpPr>
            <p:nvPr/>
          </p:nvSpPr>
          <p:spPr bwMode="auto">
            <a:xfrm>
              <a:off x="3999" y="2610"/>
              <a:ext cx="3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7" name="Rectangle 531"/>
            <p:cNvSpPr>
              <a:spLocks noChangeArrowheads="1"/>
            </p:cNvSpPr>
            <p:nvPr/>
          </p:nvSpPr>
          <p:spPr bwMode="auto">
            <a:xfrm>
              <a:off x="4002" y="2610"/>
              <a:ext cx="3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8" name="Rectangle 532"/>
            <p:cNvSpPr>
              <a:spLocks noChangeArrowheads="1"/>
            </p:cNvSpPr>
            <p:nvPr/>
          </p:nvSpPr>
          <p:spPr bwMode="auto">
            <a:xfrm>
              <a:off x="4005" y="2610"/>
              <a:ext cx="3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69" name="Rectangle 533"/>
            <p:cNvSpPr>
              <a:spLocks noChangeArrowheads="1"/>
            </p:cNvSpPr>
            <p:nvPr/>
          </p:nvSpPr>
          <p:spPr bwMode="auto">
            <a:xfrm>
              <a:off x="4008" y="2610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0" name="Rectangle 534"/>
            <p:cNvSpPr>
              <a:spLocks noChangeArrowheads="1"/>
            </p:cNvSpPr>
            <p:nvPr/>
          </p:nvSpPr>
          <p:spPr bwMode="auto">
            <a:xfrm>
              <a:off x="4011" y="2610"/>
              <a:ext cx="3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1" name="Rectangle 535"/>
            <p:cNvSpPr>
              <a:spLocks noChangeArrowheads="1"/>
            </p:cNvSpPr>
            <p:nvPr/>
          </p:nvSpPr>
          <p:spPr bwMode="auto">
            <a:xfrm>
              <a:off x="4014" y="2610"/>
              <a:ext cx="3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2" name="Rectangle 536"/>
            <p:cNvSpPr>
              <a:spLocks noChangeArrowheads="1"/>
            </p:cNvSpPr>
            <p:nvPr/>
          </p:nvSpPr>
          <p:spPr bwMode="auto">
            <a:xfrm>
              <a:off x="4017" y="2610"/>
              <a:ext cx="2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3" name="Rectangle 537"/>
            <p:cNvSpPr>
              <a:spLocks noChangeArrowheads="1"/>
            </p:cNvSpPr>
            <p:nvPr/>
          </p:nvSpPr>
          <p:spPr bwMode="auto">
            <a:xfrm>
              <a:off x="4019" y="2610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4" name="Rectangle 538"/>
            <p:cNvSpPr>
              <a:spLocks noChangeArrowheads="1"/>
            </p:cNvSpPr>
            <p:nvPr/>
          </p:nvSpPr>
          <p:spPr bwMode="auto">
            <a:xfrm>
              <a:off x="3890" y="2610"/>
              <a:ext cx="130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5" name="Rectangle 539"/>
            <p:cNvSpPr>
              <a:spLocks noChangeArrowheads="1"/>
            </p:cNvSpPr>
            <p:nvPr/>
          </p:nvSpPr>
          <p:spPr bwMode="auto">
            <a:xfrm>
              <a:off x="3856" y="2624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6" name="Rectangle 540"/>
            <p:cNvSpPr>
              <a:spLocks noChangeArrowheads="1"/>
            </p:cNvSpPr>
            <p:nvPr/>
          </p:nvSpPr>
          <p:spPr bwMode="auto">
            <a:xfrm>
              <a:off x="3857" y="2624"/>
              <a:ext cx="1" cy="28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7" name="Rectangle 541"/>
            <p:cNvSpPr>
              <a:spLocks noChangeArrowheads="1"/>
            </p:cNvSpPr>
            <p:nvPr/>
          </p:nvSpPr>
          <p:spPr bwMode="auto">
            <a:xfrm>
              <a:off x="3857" y="2624"/>
              <a:ext cx="1" cy="284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8" name="Rectangle 542"/>
            <p:cNvSpPr>
              <a:spLocks noChangeArrowheads="1"/>
            </p:cNvSpPr>
            <p:nvPr/>
          </p:nvSpPr>
          <p:spPr bwMode="auto">
            <a:xfrm>
              <a:off x="3858" y="2624"/>
              <a:ext cx="1" cy="284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79" name="Rectangle 543"/>
            <p:cNvSpPr>
              <a:spLocks noChangeArrowheads="1"/>
            </p:cNvSpPr>
            <p:nvPr/>
          </p:nvSpPr>
          <p:spPr bwMode="auto">
            <a:xfrm>
              <a:off x="3859" y="2624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0" name="Rectangle 544"/>
            <p:cNvSpPr>
              <a:spLocks noChangeArrowheads="1"/>
            </p:cNvSpPr>
            <p:nvPr/>
          </p:nvSpPr>
          <p:spPr bwMode="auto">
            <a:xfrm>
              <a:off x="3859" y="2624"/>
              <a:ext cx="1" cy="284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1" name="Rectangle 545"/>
            <p:cNvSpPr>
              <a:spLocks noChangeArrowheads="1"/>
            </p:cNvSpPr>
            <p:nvPr/>
          </p:nvSpPr>
          <p:spPr bwMode="auto">
            <a:xfrm>
              <a:off x="3860" y="2624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2" name="Rectangle 546"/>
            <p:cNvSpPr>
              <a:spLocks noChangeArrowheads="1"/>
            </p:cNvSpPr>
            <p:nvPr/>
          </p:nvSpPr>
          <p:spPr bwMode="auto">
            <a:xfrm>
              <a:off x="3860" y="2624"/>
              <a:ext cx="1" cy="284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3" name="Rectangle 547"/>
            <p:cNvSpPr>
              <a:spLocks noChangeArrowheads="1"/>
            </p:cNvSpPr>
            <p:nvPr/>
          </p:nvSpPr>
          <p:spPr bwMode="auto">
            <a:xfrm>
              <a:off x="3861" y="2624"/>
              <a:ext cx="1" cy="284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4" name="Rectangle 548"/>
            <p:cNvSpPr>
              <a:spLocks noChangeArrowheads="1"/>
            </p:cNvSpPr>
            <p:nvPr/>
          </p:nvSpPr>
          <p:spPr bwMode="auto">
            <a:xfrm>
              <a:off x="3862" y="2624"/>
              <a:ext cx="1" cy="284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5" name="Rectangle 549"/>
            <p:cNvSpPr>
              <a:spLocks noChangeArrowheads="1"/>
            </p:cNvSpPr>
            <p:nvPr/>
          </p:nvSpPr>
          <p:spPr bwMode="auto">
            <a:xfrm>
              <a:off x="3862" y="2624"/>
              <a:ext cx="1" cy="284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6" name="Rectangle 550"/>
            <p:cNvSpPr>
              <a:spLocks noChangeArrowheads="1"/>
            </p:cNvSpPr>
            <p:nvPr/>
          </p:nvSpPr>
          <p:spPr bwMode="auto">
            <a:xfrm>
              <a:off x="3863" y="2624"/>
              <a:ext cx="1" cy="284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7" name="Rectangle 551"/>
            <p:cNvSpPr>
              <a:spLocks noChangeArrowheads="1"/>
            </p:cNvSpPr>
            <p:nvPr/>
          </p:nvSpPr>
          <p:spPr bwMode="auto">
            <a:xfrm>
              <a:off x="3864" y="2624"/>
              <a:ext cx="1" cy="284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8" name="Rectangle 552"/>
            <p:cNvSpPr>
              <a:spLocks noChangeArrowheads="1"/>
            </p:cNvSpPr>
            <p:nvPr/>
          </p:nvSpPr>
          <p:spPr bwMode="auto">
            <a:xfrm>
              <a:off x="3864" y="2624"/>
              <a:ext cx="1" cy="284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89" name="Rectangle 553"/>
            <p:cNvSpPr>
              <a:spLocks noChangeArrowheads="1"/>
            </p:cNvSpPr>
            <p:nvPr/>
          </p:nvSpPr>
          <p:spPr bwMode="auto">
            <a:xfrm>
              <a:off x="3865" y="2624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0" name="Rectangle 554"/>
            <p:cNvSpPr>
              <a:spLocks noChangeArrowheads="1"/>
            </p:cNvSpPr>
            <p:nvPr/>
          </p:nvSpPr>
          <p:spPr bwMode="auto">
            <a:xfrm>
              <a:off x="3865" y="2624"/>
              <a:ext cx="1" cy="284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1" name="Rectangle 555"/>
            <p:cNvSpPr>
              <a:spLocks noChangeArrowheads="1"/>
            </p:cNvSpPr>
            <p:nvPr/>
          </p:nvSpPr>
          <p:spPr bwMode="auto">
            <a:xfrm>
              <a:off x="3866" y="2624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2" name="Rectangle 556"/>
            <p:cNvSpPr>
              <a:spLocks noChangeArrowheads="1"/>
            </p:cNvSpPr>
            <p:nvPr/>
          </p:nvSpPr>
          <p:spPr bwMode="auto">
            <a:xfrm>
              <a:off x="3867" y="2624"/>
              <a:ext cx="1" cy="284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3" name="Rectangle 557"/>
            <p:cNvSpPr>
              <a:spLocks noChangeArrowheads="1"/>
            </p:cNvSpPr>
            <p:nvPr/>
          </p:nvSpPr>
          <p:spPr bwMode="auto">
            <a:xfrm>
              <a:off x="3867" y="2624"/>
              <a:ext cx="1" cy="284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4" name="Rectangle 558"/>
            <p:cNvSpPr>
              <a:spLocks noChangeArrowheads="1"/>
            </p:cNvSpPr>
            <p:nvPr/>
          </p:nvSpPr>
          <p:spPr bwMode="auto">
            <a:xfrm>
              <a:off x="3868" y="2624"/>
              <a:ext cx="1" cy="284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5" name="Rectangle 559"/>
            <p:cNvSpPr>
              <a:spLocks noChangeArrowheads="1"/>
            </p:cNvSpPr>
            <p:nvPr/>
          </p:nvSpPr>
          <p:spPr bwMode="auto">
            <a:xfrm>
              <a:off x="3869" y="2624"/>
              <a:ext cx="1" cy="284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6" name="Rectangle 560"/>
            <p:cNvSpPr>
              <a:spLocks noChangeArrowheads="1"/>
            </p:cNvSpPr>
            <p:nvPr/>
          </p:nvSpPr>
          <p:spPr bwMode="auto">
            <a:xfrm>
              <a:off x="3869" y="2624"/>
              <a:ext cx="1" cy="284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7" name="Rectangle 561"/>
            <p:cNvSpPr>
              <a:spLocks noChangeArrowheads="1"/>
            </p:cNvSpPr>
            <p:nvPr/>
          </p:nvSpPr>
          <p:spPr bwMode="auto">
            <a:xfrm>
              <a:off x="3870" y="2624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8" name="Rectangle 562"/>
            <p:cNvSpPr>
              <a:spLocks noChangeArrowheads="1"/>
            </p:cNvSpPr>
            <p:nvPr/>
          </p:nvSpPr>
          <p:spPr bwMode="auto">
            <a:xfrm>
              <a:off x="3871" y="2624"/>
              <a:ext cx="1" cy="284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999" name="Rectangle 563"/>
            <p:cNvSpPr>
              <a:spLocks noChangeArrowheads="1"/>
            </p:cNvSpPr>
            <p:nvPr/>
          </p:nvSpPr>
          <p:spPr bwMode="auto">
            <a:xfrm>
              <a:off x="3871" y="2624"/>
              <a:ext cx="1" cy="284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0" name="Rectangle 564"/>
            <p:cNvSpPr>
              <a:spLocks noChangeArrowheads="1"/>
            </p:cNvSpPr>
            <p:nvPr/>
          </p:nvSpPr>
          <p:spPr bwMode="auto">
            <a:xfrm>
              <a:off x="3872" y="2624"/>
              <a:ext cx="1" cy="284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1" name="Rectangle 565"/>
            <p:cNvSpPr>
              <a:spLocks noChangeArrowheads="1"/>
            </p:cNvSpPr>
            <p:nvPr/>
          </p:nvSpPr>
          <p:spPr bwMode="auto">
            <a:xfrm>
              <a:off x="3872" y="2624"/>
              <a:ext cx="1" cy="284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2" name="Rectangle 566"/>
            <p:cNvSpPr>
              <a:spLocks noChangeArrowheads="1"/>
            </p:cNvSpPr>
            <p:nvPr/>
          </p:nvSpPr>
          <p:spPr bwMode="auto">
            <a:xfrm>
              <a:off x="3873" y="2624"/>
              <a:ext cx="1" cy="284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3" name="Rectangle 567"/>
            <p:cNvSpPr>
              <a:spLocks noChangeArrowheads="1"/>
            </p:cNvSpPr>
            <p:nvPr/>
          </p:nvSpPr>
          <p:spPr bwMode="auto">
            <a:xfrm>
              <a:off x="3874" y="2624"/>
              <a:ext cx="1" cy="28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4" name="Rectangle 568"/>
            <p:cNvSpPr>
              <a:spLocks noChangeArrowheads="1"/>
            </p:cNvSpPr>
            <p:nvPr/>
          </p:nvSpPr>
          <p:spPr bwMode="auto">
            <a:xfrm>
              <a:off x="3874" y="2624"/>
              <a:ext cx="1" cy="2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5" name="Rectangle 569"/>
            <p:cNvSpPr>
              <a:spLocks noChangeArrowheads="1"/>
            </p:cNvSpPr>
            <p:nvPr/>
          </p:nvSpPr>
          <p:spPr bwMode="auto">
            <a:xfrm>
              <a:off x="3875" y="2624"/>
              <a:ext cx="1" cy="284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6" name="Rectangle 570"/>
            <p:cNvSpPr>
              <a:spLocks noChangeArrowheads="1"/>
            </p:cNvSpPr>
            <p:nvPr/>
          </p:nvSpPr>
          <p:spPr bwMode="auto">
            <a:xfrm>
              <a:off x="3876" y="2624"/>
              <a:ext cx="1" cy="284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7" name="Rectangle 571"/>
            <p:cNvSpPr>
              <a:spLocks noChangeArrowheads="1"/>
            </p:cNvSpPr>
            <p:nvPr/>
          </p:nvSpPr>
          <p:spPr bwMode="auto">
            <a:xfrm>
              <a:off x="3876" y="2624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8" name="Rectangle 572"/>
            <p:cNvSpPr>
              <a:spLocks noChangeArrowheads="1"/>
            </p:cNvSpPr>
            <p:nvPr/>
          </p:nvSpPr>
          <p:spPr bwMode="auto">
            <a:xfrm>
              <a:off x="3877" y="2624"/>
              <a:ext cx="1" cy="28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09" name="Rectangle 573"/>
            <p:cNvSpPr>
              <a:spLocks noChangeArrowheads="1"/>
            </p:cNvSpPr>
            <p:nvPr/>
          </p:nvSpPr>
          <p:spPr bwMode="auto">
            <a:xfrm>
              <a:off x="3877" y="2624"/>
              <a:ext cx="1" cy="28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0" name="Rectangle 574"/>
            <p:cNvSpPr>
              <a:spLocks noChangeArrowheads="1"/>
            </p:cNvSpPr>
            <p:nvPr/>
          </p:nvSpPr>
          <p:spPr bwMode="auto">
            <a:xfrm>
              <a:off x="3878" y="2624"/>
              <a:ext cx="1" cy="28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1" name="Rectangle 575"/>
            <p:cNvSpPr>
              <a:spLocks noChangeArrowheads="1"/>
            </p:cNvSpPr>
            <p:nvPr/>
          </p:nvSpPr>
          <p:spPr bwMode="auto">
            <a:xfrm>
              <a:off x="3879" y="2624"/>
              <a:ext cx="1" cy="284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2" name="Rectangle 576"/>
            <p:cNvSpPr>
              <a:spLocks noChangeArrowheads="1"/>
            </p:cNvSpPr>
            <p:nvPr/>
          </p:nvSpPr>
          <p:spPr bwMode="auto">
            <a:xfrm>
              <a:off x="3879" y="2624"/>
              <a:ext cx="1" cy="284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3" name="Rectangle 577"/>
            <p:cNvSpPr>
              <a:spLocks noChangeArrowheads="1"/>
            </p:cNvSpPr>
            <p:nvPr/>
          </p:nvSpPr>
          <p:spPr bwMode="auto">
            <a:xfrm>
              <a:off x="3880" y="2624"/>
              <a:ext cx="1" cy="284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4" name="Rectangle 578"/>
            <p:cNvSpPr>
              <a:spLocks noChangeArrowheads="1"/>
            </p:cNvSpPr>
            <p:nvPr/>
          </p:nvSpPr>
          <p:spPr bwMode="auto">
            <a:xfrm>
              <a:off x="3881" y="2624"/>
              <a:ext cx="1" cy="28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5" name="Rectangle 579"/>
            <p:cNvSpPr>
              <a:spLocks noChangeArrowheads="1"/>
            </p:cNvSpPr>
            <p:nvPr/>
          </p:nvSpPr>
          <p:spPr bwMode="auto">
            <a:xfrm>
              <a:off x="3881" y="2624"/>
              <a:ext cx="1" cy="28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6" name="Rectangle 580"/>
            <p:cNvSpPr>
              <a:spLocks noChangeArrowheads="1"/>
            </p:cNvSpPr>
            <p:nvPr/>
          </p:nvSpPr>
          <p:spPr bwMode="auto">
            <a:xfrm>
              <a:off x="3882" y="2624"/>
              <a:ext cx="1" cy="284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7" name="Rectangle 581"/>
            <p:cNvSpPr>
              <a:spLocks noChangeArrowheads="1"/>
            </p:cNvSpPr>
            <p:nvPr/>
          </p:nvSpPr>
          <p:spPr bwMode="auto">
            <a:xfrm>
              <a:off x="3883" y="2624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8" name="Rectangle 582"/>
            <p:cNvSpPr>
              <a:spLocks noChangeArrowheads="1"/>
            </p:cNvSpPr>
            <p:nvPr/>
          </p:nvSpPr>
          <p:spPr bwMode="auto">
            <a:xfrm>
              <a:off x="3883" y="2624"/>
              <a:ext cx="1" cy="28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19" name="Rectangle 583"/>
            <p:cNvSpPr>
              <a:spLocks noChangeArrowheads="1"/>
            </p:cNvSpPr>
            <p:nvPr/>
          </p:nvSpPr>
          <p:spPr bwMode="auto">
            <a:xfrm>
              <a:off x="3884" y="2624"/>
              <a:ext cx="1" cy="28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20" name="Rectangle 584"/>
            <p:cNvSpPr>
              <a:spLocks noChangeArrowheads="1"/>
            </p:cNvSpPr>
            <p:nvPr/>
          </p:nvSpPr>
          <p:spPr bwMode="auto">
            <a:xfrm>
              <a:off x="3884" y="2624"/>
              <a:ext cx="1" cy="28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21" name="Rectangle 585"/>
            <p:cNvSpPr>
              <a:spLocks noChangeArrowheads="1"/>
            </p:cNvSpPr>
            <p:nvPr/>
          </p:nvSpPr>
          <p:spPr bwMode="auto">
            <a:xfrm>
              <a:off x="3885" y="2624"/>
              <a:ext cx="1" cy="28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22" name="Rectangle 586"/>
            <p:cNvSpPr>
              <a:spLocks noChangeArrowheads="1"/>
            </p:cNvSpPr>
            <p:nvPr/>
          </p:nvSpPr>
          <p:spPr bwMode="auto">
            <a:xfrm>
              <a:off x="3886" y="2624"/>
              <a:ext cx="1" cy="284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3023" name="Rectangle 587"/>
            <p:cNvSpPr>
              <a:spLocks noChangeArrowheads="1"/>
            </p:cNvSpPr>
            <p:nvPr/>
          </p:nvSpPr>
          <p:spPr bwMode="auto">
            <a:xfrm>
              <a:off x="3886" y="2624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0" name="Group 588"/>
          <p:cNvGrpSpPr>
            <a:grpSpLocks/>
          </p:cNvGrpSpPr>
          <p:nvPr/>
        </p:nvGrpSpPr>
        <p:grpSpPr bwMode="auto">
          <a:xfrm>
            <a:off x="2884488" y="2973389"/>
            <a:ext cx="3881436" cy="1866899"/>
            <a:chOff x="1817" y="1873"/>
            <a:chExt cx="2446" cy="1176"/>
          </a:xfrm>
        </p:grpSpPr>
        <p:sp>
          <p:nvSpPr>
            <p:cNvPr id="42624" name="Rectangle 589"/>
            <p:cNvSpPr>
              <a:spLocks noChangeArrowheads="1"/>
            </p:cNvSpPr>
            <p:nvPr/>
          </p:nvSpPr>
          <p:spPr bwMode="auto">
            <a:xfrm>
              <a:off x="3887" y="2624"/>
              <a:ext cx="1" cy="28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25" name="Rectangle 590"/>
            <p:cNvSpPr>
              <a:spLocks noChangeArrowheads="1"/>
            </p:cNvSpPr>
            <p:nvPr/>
          </p:nvSpPr>
          <p:spPr bwMode="auto">
            <a:xfrm>
              <a:off x="3888" y="2624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26" name="Rectangle 591"/>
            <p:cNvSpPr>
              <a:spLocks noChangeArrowheads="1"/>
            </p:cNvSpPr>
            <p:nvPr/>
          </p:nvSpPr>
          <p:spPr bwMode="auto">
            <a:xfrm>
              <a:off x="3888" y="2624"/>
              <a:ext cx="1" cy="28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27" name="Rectangle 592"/>
            <p:cNvSpPr>
              <a:spLocks noChangeArrowheads="1"/>
            </p:cNvSpPr>
            <p:nvPr/>
          </p:nvSpPr>
          <p:spPr bwMode="auto">
            <a:xfrm>
              <a:off x="3889" y="2624"/>
              <a:ext cx="1" cy="28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28" name="Rectangle 593"/>
            <p:cNvSpPr>
              <a:spLocks noChangeArrowheads="1"/>
            </p:cNvSpPr>
            <p:nvPr/>
          </p:nvSpPr>
          <p:spPr bwMode="auto">
            <a:xfrm>
              <a:off x="3889" y="2624"/>
              <a:ext cx="1" cy="28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29" name="Rectangle 594"/>
            <p:cNvSpPr>
              <a:spLocks noChangeArrowheads="1"/>
            </p:cNvSpPr>
            <p:nvPr/>
          </p:nvSpPr>
          <p:spPr bwMode="auto">
            <a:xfrm>
              <a:off x="3857" y="2625"/>
              <a:ext cx="33" cy="28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0" name="Rectangle 595"/>
            <p:cNvSpPr>
              <a:spLocks noChangeArrowheads="1"/>
            </p:cNvSpPr>
            <p:nvPr/>
          </p:nvSpPr>
          <p:spPr bwMode="auto">
            <a:xfrm>
              <a:off x="3865" y="2634"/>
              <a:ext cx="26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1" name="Rectangle 596"/>
            <p:cNvSpPr>
              <a:spLocks noChangeArrowheads="1"/>
            </p:cNvSpPr>
            <p:nvPr/>
          </p:nvSpPr>
          <p:spPr bwMode="auto">
            <a:xfrm>
              <a:off x="3865" y="2634"/>
              <a:ext cx="26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2" name="Rectangle 597"/>
            <p:cNvSpPr>
              <a:spLocks noChangeArrowheads="1"/>
            </p:cNvSpPr>
            <p:nvPr/>
          </p:nvSpPr>
          <p:spPr bwMode="auto">
            <a:xfrm>
              <a:off x="3865" y="2637"/>
              <a:ext cx="26" cy="5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3" name="Rectangle 598"/>
            <p:cNvSpPr>
              <a:spLocks noChangeArrowheads="1"/>
            </p:cNvSpPr>
            <p:nvPr/>
          </p:nvSpPr>
          <p:spPr bwMode="auto">
            <a:xfrm>
              <a:off x="3865" y="2642"/>
              <a:ext cx="26" cy="4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4" name="Rectangle 599"/>
            <p:cNvSpPr>
              <a:spLocks noChangeArrowheads="1"/>
            </p:cNvSpPr>
            <p:nvPr/>
          </p:nvSpPr>
          <p:spPr bwMode="auto">
            <a:xfrm>
              <a:off x="3865" y="2646"/>
              <a:ext cx="26" cy="4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5" name="Rectangle 600"/>
            <p:cNvSpPr>
              <a:spLocks noChangeArrowheads="1"/>
            </p:cNvSpPr>
            <p:nvPr/>
          </p:nvSpPr>
          <p:spPr bwMode="auto">
            <a:xfrm>
              <a:off x="3865" y="2650"/>
              <a:ext cx="26" cy="4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6" name="Rectangle 601"/>
            <p:cNvSpPr>
              <a:spLocks noChangeArrowheads="1"/>
            </p:cNvSpPr>
            <p:nvPr/>
          </p:nvSpPr>
          <p:spPr bwMode="auto">
            <a:xfrm>
              <a:off x="3865" y="2654"/>
              <a:ext cx="26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7" name="Rectangle 602"/>
            <p:cNvSpPr>
              <a:spLocks noChangeArrowheads="1"/>
            </p:cNvSpPr>
            <p:nvPr/>
          </p:nvSpPr>
          <p:spPr bwMode="auto">
            <a:xfrm>
              <a:off x="3865" y="2658"/>
              <a:ext cx="26" cy="4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8" name="Rectangle 603"/>
            <p:cNvSpPr>
              <a:spLocks noChangeArrowheads="1"/>
            </p:cNvSpPr>
            <p:nvPr/>
          </p:nvSpPr>
          <p:spPr bwMode="auto">
            <a:xfrm>
              <a:off x="3865" y="2662"/>
              <a:ext cx="26" cy="4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39" name="Rectangle 604"/>
            <p:cNvSpPr>
              <a:spLocks noChangeArrowheads="1"/>
            </p:cNvSpPr>
            <p:nvPr/>
          </p:nvSpPr>
          <p:spPr bwMode="auto">
            <a:xfrm>
              <a:off x="3865" y="2666"/>
              <a:ext cx="26" cy="5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0" name="Rectangle 605"/>
            <p:cNvSpPr>
              <a:spLocks noChangeArrowheads="1"/>
            </p:cNvSpPr>
            <p:nvPr/>
          </p:nvSpPr>
          <p:spPr bwMode="auto">
            <a:xfrm>
              <a:off x="3865" y="2671"/>
              <a:ext cx="26" cy="4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1" name="Rectangle 606"/>
            <p:cNvSpPr>
              <a:spLocks noChangeArrowheads="1"/>
            </p:cNvSpPr>
            <p:nvPr/>
          </p:nvSpPr>
          <p:spPr bwMode="auto">
            <a:xfrm>
              <a:off x="3865" y="2675"/>
              <a:ext cx="26" cy="4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2" name="Rectangle 607"/>
            <p:cNvSpPr>
              <a:spLocks noChangeArrowheads="1"/>
            </p:cNvSpPr>
            <p:nvPr/>
          </p:nvSpPr>
          <p:spPr bwMode="auto">
            <a:xfrm>
              <a:off x="3865" y="2679"/>
              <a:ext cx="26" cy="4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3" name="Rectangle 608"/>
            <p:cNvSpPr>
              <a:spLocks noChangeArrowheads="1"/>
            </p:cNvSpPr>
            <p:nvPr/>
          </p:nvSpPr>
          <p:spPr bwMode="auto">
            <a:xfrm>
              <a:off x="3865" y="2683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4" name="Rectangle 609"/>
            <p:cNvSpPr>
              <a:spLocks noChangeArrowheads="1"/>
            </p:cNvSpPr>
            <p:nvPr/>
          </p:nvSpPr>
          <p:spPr bwMode="auto">
            <a:xfrm>
              <a:off x="3865" y="2687"/>
              <a:ext cx="26" cy="4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5" name="Rectangle 610"/>
            <p:cNvSpPr>
              <a:spLocks noChangeArrowheads="1"/>
            </p:cNvSpPr>
            <p:nvPr/>
          </p:nvSpPr>
          <p:spPr bwMode="auto">
            <a:xfrm>
              <a:off x="3865" y="2691"/>
              <a:ext cx="26" cy="4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6" name="Rectangle 611"/>
            <p:cNvSpPr>
              <a:spLocks noChangeArrowheads="1"/>
            </p:cNvSpPr>
            <p:nvPr/>
          </p:nvSpPr>
          <p:spPr bwMode="auto">
            <a:xfrm>
              <a:off x="3865" y="2695"/>
              <a:ext cx="26" cy="4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7" name="Rectangle 612"/>
            <p:cNvSpPr>
              <a:spLocks noChangeArrowheads="1"/>
            </p:cNvSpPr>
            <p:nvPr/>
          </p:nvSpPr>
          <p:spPr bwMode="auto">
            <a:xfrm>
              <a:off x="3865" y="2699"/>
              <a:ext cx="26" cy="5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8" name="Rectangle 613"/>
            <p:cNvSpPr>
              <a:spLocks noChangeArrowheads="1"/>
            </p:cNvSpPr>
            <p:nvPr/>
          </p:nvSpPr>
          <p:spPr bwMode="auto">
            <a:xfrm>
              <a:off x="3865" y="2704"/>
              <a:ext cx="26" cy="3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49" name="Rectangle 614"/>
            <p:cNvSpPr>
              <a:spLocks noChangeArrowheads="1"/>
            </p:cNvSpPr>
            <p:nvPr/>
          </p:nvSpPr>
          <p:spPr bwMode="auto">
            <a:xfrm>
              <a:off x="3865" y="2707"/>
              <a:ext cx="26" cy="5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0" name="Rectangle 615"/>
            <p:cNvSpPr>
              <a:spLocks noChangeArrowheads="1"/>
            </p:cNvSpPr>
            <p:nvPr/>
          </p:nvSpPr>
          <p:spPr bwMode="auto">
            <a:xfrm>
              <a:off x="3865" y="2712"/>
              <a:ext cx="26" cy="4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1" name="Rectangle 616"/>
            <p:cNvSpPr>
              <a:spLocks noChangeArrowheads="1"/>
            </p:cNvSpPr>
            <p:nvPr/>
          </p:nvSpPr>
          <p:spPr bwMode="auto">
            <a:xfrm>
              <a:off x="3865" y="2716"/>
              <a:ext cx="26" cy="4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2" name="Rectangle 617"/>
            <p:cNvSpPr>
              <a:spLocks noChangeArrowheads="1"/>
            </p:cNvSpPr>
            <p:nvPr/>
          </p:nvSpPr>
          <p:spPr bwMode="auto">
            <a:xfrm>
              <a:off x="3865" y="2720"/>
              <a:ext cx="26" cy="4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3" name="Rectangle 618"/>
            <p:cNvSpPr>
              <a:spLocks noChangeArrowheads="1"/>
            </p:cNvSpPr>
            <p:nvPr/>
          </p:nvSpPr>
          <p:spPr bwMode="auto">
            <a:xfrm>
              <a:off x="3865" y="2724"/>
              <a:ext cx="26" cy="4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4" name="Rectangle 619"/>
            <p:cNvSpPr>
              <a:spLocks noChangeArrowheads="1"/>
            </p:cNvSpPr>
            <p:nvPr/>
          </p:nvSpPr>
          <p:spPr bwMode="auto">
            <a:xfrm>
              <a:off x="3865" y="2728"/>
              <a:ext cx="26" cy="5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5" name="Rectangle 620"/>
            <p:cNvSpPr>
              <a:spLocks noChangeArrowheads="1"/>
            </p:cNvSpPr>
            <p:nvPr/>
          </p:nvSpPr>
          <p:spPr bwMode="auto">
            <a:xfrm>
              <a:off x="3865" y="2733"/>
              <a:ext cx="26" cy="3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6" name="Rectangle 621"/>
            <p:cNvSpPr>
              <a:spLocks noChangeArrowheads="1"/>
            </p:cNvSpPr>
            <p:nvPr/>
          </p:nvSpPr>
          <p:spPr bwMode="auto">
            <a:xfrm>
              <a:off x="3865" y="2736"/>
              <a:ext cx="26" cy="5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7" name="Rectangle 622"/>
            <p:cNvSpPr>
              <a:spLocks noChangeArrowheads="1"/>
            </p:cNvSpPr>
            <p:nvPr/>
          </p:nvSpPr>
          <p:spPr bwMode="auto">
            <a:xfrm>
              <a:off x="3865" y="2741"/>
              <a:ext cx="26" cy="4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8" name="Rectangle 623"/>
            <p:cNvSpPr>
              <a:spLocks noChangeArrowheads="1"/>
            </p:cNvSpPr>
            <p:nvPr/>
          </p:nvSpPr>
          <p:spPr bwMode="auto">
            <a:xfrm>
              <a:off x="3865" y="2745"/>
              <a:ext cx="26" cy="4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59" name="Rectangle 624"/>
            <p:cNvSpPr>
              <a:spLocks noChangeArrowheads="1"/>
            </p:cNvSpPr>
            <p:nvPr/>
          </p:nvSpPr>
          <p:spPr bwMode="auto">
            <a:xfrm>
              <a:off x="3865" y="2749"/>
              <a:ext cx="26" cy="5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0" name="Rectangle 625"/>
            <p:cNvSpPr>
              <a:spLocks noChangeArrowheads="1"/>
            </p:cNvSpPr>
            <p:nvPr/>
          </p:nvSpPr>
          <p:spPr bwMode="auto">
            <a:xfrm>
              <a:off x="3865" y="2754"/>
              <a:ext cx="26" cy="5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1" name="Rectangle 626"/>
            <p:cNvSpPr>
              <a:spLocks noChangeArrowheads="1"/>
            </p:cNvSpPr>
            <p:nvPr/>
          </p:nvSpPr>
          <p:spPr bwMode="auto">
            <a:xfrm>
              <a:off x="3865" y="2759"/>
              <a:ext cx="26" cy="4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2" name="Rectangle 627"/>
            <p:cNvSpPr>
              <a:spLocks noChangeArrowheads="1"/>
            </p:cNvSpPr>
            <p:nvPr/>
          </p:nvSpPr>
          <p:spPr bwMode="auto">
            <a:xfrm>
              <a:off x="3865" y="2763"/>
              <a:ext cx="26" cy="4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3" name="Rectangle 628"/>
            <p:cNvSpPr>
              <a:spLocks noChangeArrowheads="1"/>
            </p:cNvSpPr>
            <p:nvPr/>
          </p:nvSpPr>
          <p:spPr bwMode="auto">
            <a:xfrm>
              <a:off x="3865" y="2767"/>
              <a:ext cx="26" cy="5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4" name="Rectangle 629"/>
            <p:cNvSpPr>
              <a:spLocks noChangeArrowheads="1"/>
            </p:cNvSpPr>
            <p:nvPr/>
          </p:nvSpPr>
          <p:spPr bwMode="auto">
            <a:xfrm>
              <a:off x="3865" y="2772"/>
              <a:ext cx="26" cy="4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5" name="Rectangle 630"/>
            <p:cNvSpPr>
              <a:spLocks noChangeArrowheads="1"/>
            </p:cNvSpPr>
            <p:nvPr/>
          </p:nvSpPr>
          <p:spPr bwMode="auto">
            <a:xfrm>
              <a:off x="3865" y="2776"/>
              <a:ext cx="26" cy="4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6" name="Rectangle 631"/>
            <p:cNvSpPr>
              <a:spLocks noChangeArrowheads="1"/>
            </p:cNvSpPr>
            <p:nvPr/>
          </p:nvSpPr>
          <p:spPr bwMode="auto">
            <a:xfrm>
              <a:off x="3865" y="2780"/>
              <a:ext cx="26" cy="4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7" name="Rectangle 632"/>
            <p:cNvSpPr>
              <a:spLocks noChangeArrowheads="1"/>
            </p:cNvSpPr>
            <p:nvPr/>
          </p:nvSpPr>
          <p:spPr bwMode="auto">
            <a:xfrm>
              <a:off x="3865" y="2784"/>
              <a:ext cx="26" cy="4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8" name="Rectangle 633"/>
            <p:cNvSpPr>
              <a:spLocks noChangeArrowheads="1"/>
            </p:cNvSpPr>
            <p:nvPr/>
          </p:nvSpPr>
          <p:spPr bwMode="auto">
            <a:xfrm>
              <a:off x="3865" y="2788"/>
              <a:ext cx="26" cy="5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69" name="Rectangle 634"/>
            <p:cNvSpPr>
              <a:spLocks noChangeArrowheads="1"/>
            </p:cNvSpPr>
            <p:nvPr/>
          </p:nvSpPr>
          <p:spPr bwMode="auto">
            <a:xfrm>
              <a:off x="3865" y="2793"/>
              <a:ext cx="26" cy="3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0" name="Rectangle 635"/>
            <p:cNvSpPr>
              <a:spLocks noChangeArrowheads="1"/>
            </p:cNvSpPr>
            <p:nvPr/>
          </p:nvSpPr>
          <p:spPr bwMode="auto">
            <a:xfrm>
              <a:off x="3865" y="2796"/>
              <a:ext cx="26" cy="5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1" name="Rectangle 636"/>
            <p:cNvSpPr>
              <a:spLocks noChangeArrowheads="1"/>
            </p:cNvSpPr>
            <p:nvPr/>
          </p:nvSpPr>
          <p:spPr bwMode="auto">
            <a:xfrm>
              <a:off x="3865" y="2801"/>
              <a:ext cx="26" cy="4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2" name="Rectangle 637"/>
            <p:cNvSpPr>
              <a:spLocks noChangeArrowheads="1"/>
            </p:cNvSpPr>
            <p:nvPr/>
          </p:nvSpPr>
          <p:spPr bwMode="auto">
            <a:xfrm>
              <a:off x="3865" y="2805"/>
              <a:ext cx="26" cy="4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3" name="Rectangle 638"/>
            <p:cNvSpPr>
              <a:spLocks noChangeArrowheads="1"/>
            </p:cNvSpPr>
            <p:nvPr/>
          </p:nvSpPr>
          <p:spPr bwMode="auto">
            <a:xfrm>
              <a:off x="3865" y="2809"/>
              <a:ext cx="26" cy="4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4" name="Rectangle 639"/>
            <p:cNvSpPr>
              <a:spLocks noChangeArrowheads="1"/>
            </p:cNvSpPr>
            <p:nvPr/>
          </p:nvSpPr>
          <p:spPr bwMode="auto">
            <a:xfrm>
              <a:off x="3865" y="2813"/>
              <a:ext cx="26" cy="4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5" name="Rectangle 640"/>
            <p:cNvSpPr>
              <a:spLocks noChangeArrowheads="1"/>
            </p:cNvSpPr>
            <p:nvPr/>
          </p:nvSpPr>
          <p:spPr bwMode="auto">
            <a:xfrm>
              <a:off x="3865" y="2817"/>
              <a:ext cx="26" cy="5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6" name="Rectangle 641"/>
            <p:cNvSpPr>
              <a:spLocks noChangeArrowheads="1"/>
            </p:cNvSpPr>
            <p:nvPr/>
          </p:nvSpPr>
          <p:spPr bwMode="auto">
            <a:xfrm>
              <a:off x="3865" y="2822"/>
              <a:ext cx="26" cy="3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7" name="Rectangle 642"/>
            <p:cNvSpPr>
              <a:spLocks noChangeArrowheads="1"/>
            </p:cNvSpPr>
            <p:nvPr/>
          </p:nvSpPr>
          <p:spPr bwMode="auto">
            <a:xfrm>
              <a:off x="3865" y="2825"/>
              <a:ext cx="26" cy="5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8" name="Rectangle 643"/>
            <p:cNvSpPr>
              <a:spLocks noChangeArrowheads="1"/>
            </p:cNvSpPr>
            <p:nvPr/>
          </p:nvSpPr>
          <p:spPr bwMode="auto">
            <a:xfrm>
              <a:off x="3865" y="2830"/>
              <a:ext cx="26" cy="4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79" name="Rectangle 644"/>
            <p:cNvSpPr>
              <a:spLocks noChangeArrowheads="1"/>
            </p:cNvSpPr>
            <p:nvPr/>
          </p:nvSpPr>
          <p:spPr bwMode="auto">
            <a:xfrm>
              <a:off x="3865" y="2834"/>
              <a:ext cx="26" cy="4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0" name="Rectangle 645"/>
            <p:cNvSpPr>
              <a:spLocks noChangeArrowheads="1"/>
            </p:cNvSpPr>
            <p:nvPr/>
          </p:nvSpPr>
          <p:spPr bwMode="auto">
            <a:xfrm>
              <a:off x="3865" y="2838"/>
              <a:ext cx="26" cy="4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1" name="Rectangle 646"/>
            <p:cNvSpPr>
              <a:spLocks noChangeArrowheads="1"/>
            </p:cNvSpPr>
            <p:nvPr/>
          </p:nvSpPr>
          <p:spPr bwMode="auto">
            <a:xfrm>
              <a:off x="3865" y="2842"/>
              <a:ext cx="26" cy="4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2" name="Rectangle 647"/>
            <p:cNvSpPr>
              <a:spLocks noChangeArrowheads="1"/>
            </p:cNvSpPr>
            <p:nvPr/>
          </p:nvSpPr>
          <p:spPr bwMode="auto">
            <a:xfrm>
              <a:off x="3865" y="2846"/>
              <a:ext cx="26" cy="4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3" name="Rectangle 648"/>
            <p:cNvSpPr>
              <a:spLocks noChangeArrowheads="1"/>
            </p:cNvSpPr>
            <p:nvPr/>
          </p:nvSpPr>
          <p:spPr bwMode="auto">
            <a:xfrm>
              <a:off x="3865" y="2850"/>
              <a:ext cx="26" cy="5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4" name="Rectangle 649"/>
            <p:cNvSpPr>
              <a:spLocks noChangeArrowheads="1"/>
            </p:cNvSpPr>
            <p:nvPr/>
          </p:nvSpPr>
          <p:spPr bwMode="auto">
            <a:xfrm>
              <a:off x="3865" y="2855"/>
              <a:ext cx="26" cy="3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5" name="Rectangle 650"/>
            <p:cNvSpPr>
              <a:spLocks noChangeArrowheads="1"/>
            </p:cNvSpPr>
            <p:nvPr/>
          </p:nvSpPr>
          <p:spPr bwMode="auto">
            <a:xfrm>
              <a:off x="3865" y="2858"/>
              <a:ext cx="26" cy="5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6" name="Rectangle 651"/>
            <p:cNvSpPr>
              <a:spLocks noChangeArrowheads="1"/>
            </p:cNvSpPr>
            <p:nvPr/>
          </p:nvSpPr>
          <p:spPr bwMode="auto">
            <a:xfrm>
              <a:off x="3865" y="2863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7" name="Rectangle 652"/>
            <p:cNvSpPr>
              <a:spLocks noChangeArrowheads="1"/>
            </p:cNvSpPr>
            <p:nvPr/>
          </p:nvSpPr>
          <p:spPr bwMode="auto">
            <a:xfrm>
              <a:off x="3865" y="2867"/>
              <a:ext cx="26" cy="4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8" name="Rectangle 653"/>
            <p:cNvSpPr>
              <a:spLocks noChangeArrowheads="1"/>
            </p:cNvSpPr>
            <p:nvPr/>
          </p:nvSpPr>
          <p:spPr bwMode="auto">
            <a:xfrm>
              <a:off x="3865" y="2871"/>
              <a:ext cx="26" cy="4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89" name="Rectangle 654"/>
            <p:cNvSpPr>
              <a:spLocks noChangeArrowheads="1"/>
            </p:cNvSpPr>
            <p:nvPr/>
          </p:nvSpPr>
          <p:spPr bwMode="auto">
            <a:xfrm>
              <a:off x="3865" y="2875"/>
              <a:ext cx="26" cy="4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90" name="Rectangle 655"/>
            <p:cNvSpPr>
              <a:spLocks noChangeArrowheads="1"/>
            </p:cNvSpPr>
            <p:nvPr/>
          </p:nvSpPr>
          <p:spPr bwMode="auto">
            <a:xfrm>
              <a:off x="3865" y="2879"/>
              <a:ext cx="26" cy="5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91" name="Rectangle 656"/>
            <p:cNvSpPr>
              <a:spLocks noChangeArrowheads="1"/>
            </p:cNvSpPr>
            <p:nvPr/>
          </p:nvSpPr>
          <p:spPr bwMode="auto">
            <a:xfrm>
              <a:off x="3865" y="2884"/>
              <a:ext cx="26" cy="3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92" name="Rectangle 657"/>
            <p:cNvSpPr>
              <a:spLocks noChangeArrowheads="1"/>
            </p:cNvSpPr>
            <p:nvPr/>
          </p:nvSpPr>
          <p:spPr bwMode="auto">
            <a:xfrm>
              <a:off x="3865" y="2887"/>
              <a:ext cx="26" cy="5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93" name="Rectangle 658"/>
            <p:cNvSpPr>
              <a:spLocks noChangeArrowheads="1"/>
            </p:cNvSpPr>
            <p:nvPr/>
          </p:nvSpPr>
          <p:spPr bwMode="auto">
            <a:xfrm>
              <a:off x="3865" y="2892"/>
              <a:ext cx="26" cy="4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94" name="Rectangle 659"/>
            <p:cNvSpPr>
              <a:spLocks noChangeArrowheads="1"/>
            </p:cNvSpPr>
            <p:nvPr/>
          </p:nvSpPr>
          <p:spPr bwMode="auto">
            <a:xfrm>
              <a:off x="3865" y="2896"/>
              <a:ext cx="26" cy="3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95" name="Rectangle 660"/>
            <p:cNvSpPr>
              <a:spLocks noChangeArrowheads="1"/>
            </p:cNvSpPr>
            <p:nvPr/>
          </p:nvSpPr>
          <p:spPr bwMode="auto">
            <a:xfrm>
              <a:off x="3865" y="2634"/>
              <a:ext cx="25" cy="26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2696" name="Picture 661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7" y="2622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697" name="Picture 662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7" y="2622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698" name="Rectangle 663"/>
            <p:cNvSpPr>
              <a:spLocks noChangeArrowheads="1"/>
            </p:cNvSpPr>
            <p:nvPr/>
          </p:nvSpPr>
          <p:spPr bwMode="auto">
            <a:xfrm>
              <a:off x="4057" y="2622"/>
              <a:ext cx="21" cy="1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2699" name="Picture 664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0" y="2610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700" name="Picture 665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0" y="2610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701" name="Rectangle 666"/>
            <p:cNvSpPr>
              <a:spLocks noChangeArrowheads="1"/>
            </p:cNvSpPr>
            <p:nvPr/>
          </p:nvSpPr>
          <p:spPr bwMode="auto">
            <a:xfrm>
              <a:off x="4030" y="2648"/>
              <a:ext cx="48" cy="2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02" name="Line 667"/>
            <p:cNvSpPr>
              <a:spLocks noChangeShapeType="1"/>
            </p:cNvSpPr>
            <p:nvPr/>
          </p:nvSpPr>
          <p:spPr bwMode="auto">
            <a:xfrm>
              <a:off x="4030" y="2610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703" name="Line 668"/>
            <p:cNvSpPr>
              <a:spLocks noChangeShapeType="1"/>
            </p:cNvSpPr>
            <p:nvPr/>
          </p:nvSpPr>
          <p:spPr bwMode="auto">
            <a:xfrm>
              <a:off x="4078" y="2610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704" name="Rectangle 669"/>
            <p:cNvSpPr>
              <a:spLocks noChangeArrowheads="1"/>
            </p:cNvSpPr>
            <p:nvPr/>
          </p:nvSpPr>
          <p:spPr bwMode="auto">
            <a:xfrm>
              <a:off x="4037" y="2655"/>
              <a:ext cx="34" cy="13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05" name="Rectangle 670"/>
            <p:cNvSpPr>
              <a:spLocks noChangeArrowheads="1"/>
            </p:cNvSpPr>
            <p:nvPr/>
          </p:nvSpPr>
          <p:spPr bwMode="auto">
            <a:xfrm>
              <a:off x="4037" y="2655"/>
              <a:ext cx="34" cy="1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06" name="Rectangle 671"/>
            <p:cNvSpPr>
              <a:spLocks noChangeArrowheads="1"/>
            </p:cNvSpPr>
            <p:nvPr/>
          </p:nvSpPr>
          <p:spPr bwMode="auto">
            <a:xfrm>
              <a:off x="4041" y="2661"/>
              <a:ext cx="9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07" name="Rectangle 672"/>
            <p:cNvSpPr>
              <a:spLocks noChangeArrowheads="1"/>
            </p:cNvSpPr>
            <p:nvPr/>
          </p:nvSpPr>
          <p:spPr bwMode="auto">
            <a:xfrm>
              <a:off x="4050" y="2661"/>
              <a:ext cx="8" cy="5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08" name="Rectangle 673"/>
            <p:cNvSpPr>
              <a:spLocks noChangeArrowheads="1"/>
            </p:cNvSpPr>
            <p:nvPr/>
          </p:nvSpPr>
          <p:spPr bwMode="auto">
            <a:xfrm>
              <a:off x="4041" y="2658"/>
              <a:ext cx="1" cy="3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09" name="Rectangle 674"/>
            <p:cNvSpPr>
              <a:spLocks noChangeArrowheads="1"/>
            </p:cNvSpPr>
            <p:nvPr/>
          </p:nvSpPr>
          <p:spPr bwMode="auto">
            <a:xfrm>
              <a:off x="4042" y="2658"/>
              <a:ext cx="1" cy="3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0" name="Rectangle 675"/>
            <p:cNvSpPr>
              <a:spLocks noChangeArrowheads="1"/>
            </p:cNvSpPr>
            <p:nvPr/>
          </p:nvSpPr>
          <p:spPr bwMode="auto">
            <a:xfrm>
              <a:off x="4042" y="2658"/>
              <a:ext cx="1" cy="3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1" name="Rectangle 676"/>
            <p:cNvSpPr>
              <a:spLocks noChangeArrowheads="1"/>
            </p:cNvSpPr>
            <p:nvPr/>
          </p:nvSpPr>
          <p:spPr bwMode="auto">
            <a:xfrm>
              <a:off x="4043" y="2658"/>
              <a:ext cx="1" cy="3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2" name="Rectangle 677"/>
            <p:cNvSpPr>
              <a:spLocks noChangeArrowheads="1"/>
            </p:cNvSpPr>
            <p:nvPr/>
          </p:nvSpPr>
          <p:spPr bwMode="auto">
            <a:xfrm>
              <a:off x="4043" y="2658"/>
              <a:ext cx="1" cy="3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3" name="Rectangle 678"/>
            <p:cNvSpPr>
              <a:spLocks noChangeArrowheads="1"/>
            </p:cNvSpPr>
            <p:nvPr/>
          </p:nvSpPr>
          <p:spPr bwMode="auto">
            <a:xfrm>
              <a:off x="4044" y="2658"/>
              <a:ext cx="1" cy="3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4" name="Rectangle 679"/>
            <p:cNvSpPr>
              <a:spLocks noChangeArrowheads="1"/>
            </p:cNvSpPr>
            <p:nvPr/>
          </p:nvSpPr>
          <p:spPr bwMode="auto">
            <a:xfrm>
              <a:off x="4045" y="2658"/>
              <a:ext cx="1" cy="3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5" name="Rectangle 680"/>
            <p:cNvSpPr>
              <a:spLocks noChangeArrowheads="1"/>
            </p:cNvSpPr>
            <p:nvPr/>
          </p:nvSpPr>
          <p:spPr bwMode="auto">
            <a:xfrm>
              <a:off x="4045" y="2658"/>
              <a:ext cx="1" cy="3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6" name="Rectangle 681"/>
            <p:cNvSpPr>
              <a:spLocks noChangeArrowheads="1"/>
            </p:cNvSpPr>
            <p:nvPr/>
          </p:nvSpPr>
          <p:spPr bwMode="auto">
            <a:xfrm>
              <a:off x="4046" y="2658"/>
              <a:ext cx="1" cy="3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7" name="Rectangle 682"/>
            <p:cNvSpPr>
              <a:spLocks noChangeArrowheads="1"/>
            </p:cNvSpPr>
            <p:nvPr/>
          </p:nvSpPr>
          <p:spPr bwMode="auto">
            <a:xfrm>
              <a:off x="4047" y="2658"/>
              <a:ext cx="1" cy="3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8" name="Rectangle 683"/>
            <p:cNvSpPr>
              <a:spLocks noChangeArrowheads="1"/>
            </p:cNvSpPr>
            <p:nvPr/>
          </p:nvSpPr>
          <p:spPr bwMode="auto">
            <a:xfrm>
              <a:off x="4047" y="2658"/>
              <a:ext cx="1" cy="3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19" name="Rectangle 684"/>
            <p:cNvSpPr>
              <a:spLocks noChangeArrowheads="1"/>
            </p:cNvSpPr>
            <p:nvPr/>
          </p:nvSpPr>
          <p:spPr bwMode="auto">
            <a:xfrm>
              <a:off x="4048" y="2658"/>
              <a:ext cx="1" cy="3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0" name="Rectangle 685"/>
            <p:cNvSpPr>
              <a:spLocks noChangeArrowheads="1"/>
            </p:cNvSpPr>
            <p:nvPr/>
          </p:nvSpPr>
          <p:spPr bwMode="auto">
            <a:xfrm>
              <a:off x="4048" y="2658"/>
              <a:ext cx="1" cy="3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1" name="Rectangle 686"/>
            <p:cNvSpPr>
              <a:spLocks noChangeArrowheads="1"/>
            </p:cNvSpPr>
            <p:nvPr/>
          </p:nvSpPr>
          <p:spPr bwMode="auto">
            <a:xfrm>
              <a:off x="4049" y="2658"/>
              <a:ext cx="1" cy="3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2" name="Rectangle 687"/>
            <p:cNvSpPr>
              <a:spLocks noChangeArrowheads="1"/>
            </p:cNvSpPr>
            <p:nvPr/>
          </p:nvSpPr>
          <p:spPr bwMode="auto">
            <a:xfrm>
              <a:off x="4050" y="2658"/>
              <a:ext cx="1" cy="3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3" name="Rectangle 688"/>
            <p:cNvSpPr>
              <a:spLocks noChangeArrowheads="1"/>
            </p:cNvSpPr>
            <p:nvPr/>
          </p:nvSpPr>
          <p:spPr bwMode="auto">
            <a:xfrm>
              <a:off x="4050" y="2658"/>
              <a:ext cx="1" cy="3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4" name="Rectangle 689"/>
            <p:cNvSpPr>
              <a:spLocks noChangeArrowheads="1"/>
            </p:cNvSpPr>
            <p:nvPr/>
          </p:nvSpPr>
          <p:spPr bwMode="auto">
            <a:xfrm>
              <a:off x="4051" y="2658"/>
              <a:ext cx="1" cy="3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5" name="Rectangle 690"/>
            <p:cNvSpPr>
              <a:spLocks noChangeArrowheads="1"/>
            </p:cNvSpPr>
            <p:nvPr/>
          </p:nvSpPr>
          <p:spPr bwMode="auto">
            <a:xfrm>
              <a:off x="4052" y="2658"/>
              <a:ext cx="1" cy="3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6" name="Rectangle 691"/>
            <p:cNvSpPr>
              <a:spLocks noChangeArrowheads="1"/>
            </p:cNvSpPr>
            <p:nvPr/>
          </p:nvSpPr>
          <p:spPr bwMode="auto">
            <a:xfrm>
              <a:off x="4052" y="2658"/>
              <a:ext cx="1" cy="3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7" name="Rectangle 692"/>
            <p:cNvSpPr>
              <a:spLocks noChangeArrowheads="1"/>
            </p:cNvSpPr>
            <p:nvPr/>
          </p:nvSpPr>
          <p:spPr bwMode="auto">
            <a:xfrm>
              <a:off x="4053" y="2658"/>
              <a:ext cx="1" cy="3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8" name="Rectangle 693"/>
            <p:cNvSpPr>
              <a:spLocks noChangeArrowheads="1"/>
            </p:cNvSpPr>
            <p:nvPr/>
          </p:nvSpPr>
          <p:spPr bwMode="auto">
            <a:xfrm>
              <a:off x="4054" y="2658"/>
              <a:ext cx="1" cy="3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29" name="Rectangle 694"/>
            <p:cNvSpPr>
              <a:spLocks noChangeArrowheads="1"/>
            </p:cNvSpPr>
            <p:nvPr/>
          </p:nvSpPr>
          <p:spPr bwMode="auto">
            <a:xfrm>
              <a:off x="4054" y="2658"/>
              <a:ext cx="1" cy="3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0" name="Rectangle 695"/>
            <p:cNvSpPr>
              <a:spLocks noChangeArrowheads="1"/>
            </p:cNvSpPr>
            <p:nvPr/>
          </p:nvSpPr>
          <p:spPr bwMode="auto">
            <a:xfrm>
              <a:off x="4055" y="2658"/>
              <a:ext cx="1" cy="3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1" name="Rectangle 696"/>
            <p:cNvSpPr>
              <a:spLocks noChangeArrowheads="1"/>
            </p:cNvSpPr>
            <p:nvPr/>
          </p:nvSpPr>
          <p:spPr bwMode="auto">
            <a:xfrm>
              <a:off x="4055" y="2658"/>
              <a:ext cx="1" cy="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2" name="Rectangle 697"/>
            <p:cNvSpPr>
              <a:spLocks noChangeArrowheads="1"/>
            </p:cNvSpPr>
            <p:nvPr/>
          </p:nvSpPr>
          <p:spPr bwMode="auto">
            <a:xfrm>
              <a:off x="4056" y="2658"/>
              <a:ext cx="1" cy="3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3" name="Rectangle 698"/>
            <p:cNvSpPr>
              <a:spLocks noChangeArrowheads="1"/>
            </p:cNvSpPr>
            <p:nvPr/>
          </p:nvSpPr>
          <p:spPr bwMode="auto">
            <a:xfrm>
              <a:off x="4057" y="2658"/>
              <a:ext cx="1" cy="3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4" name="Rectangle 699"/>
            <p:cNvSpPr>
              <a:spLocks noChangeArrowheads="1"/>
            </p:cNvSpPr>
            <p:nvPr/>
          </p:nvSpPr>
          <p:spPr bwMode="auto">
            <a:xfrm>
              <a:off x="4057" y="2658"/>
              <a:ext cx="1" cy="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5" name="Rectangle 700"/>
            <p:cNvSpPr>
              <a:spLocks noChangeArrowheads="1"/>
            </p:cNvSpPr>
            <p:nvPr/>
          </p:nvSpPr>
          <p:spPr bwMode="auto">
            <a:xfrm>
              <a:off x="4058" y="2658"/>
              <a:ext cx="1" cy="3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6" name="Rectangle 701"/>
            <p:cNvSpPr>
              <a:spLocks noChangeArrowheads="1"/>
            </p:cNvSpPr>
            <p:nvPr/>
          </p:nvSpPr>
          <p:spPr bwMode="auto">
            <a:xfrm>
              <a:off x="4059" y="2658"/>
              <a:ext cx="1" cy="3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7" name="Rectangle 702"/>
            <p:cNvSpPr>
              <a:spLocks noChangeArrowheads="1"/>
            </p:cNvSpPr>
            <p:nvPr/>
          </p:nvSpPr>
          <p:spPr bwMode="auto">
            <a:xfrm>
              <a:off x="4059" y="2658"/>
              <a:ext cx="1" cy="3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8" name="Rectangle 703"/>
            <p:cNvSpPr>
              <a:spLocks noChangeArrowheads="1"/>
            </p:cNvSpPr>
            <p:nvPr/>
          </p:nvSpPr>
          <p:spPr bwMode="auto">
            <a:xfrm>
              <a:off x="4060" y="2658"/>
              <a:ext cx="1" cy="3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39" name="Rectangle 704"/>
            <p:cNvSpPr>
              <a:spLocks noChangeArrowheads="1"/>
            </p:cNvSpPr>
            <p:nvPr/>
          </p:nvSpPr>
          <p:spPr bwMode="auto">
            <a:xfrm>
              <a:off x="4060" y="2658"/>
              <a:ext cx="1" cy="3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0" name="Rectangle 705"/>
            <p:cNvSpPr>
              <a:spLocks noChangeArrowheads="1"/>
            </p:cNvSpPr>
            <p:nvPr/>
          </p:nvSpPr>
          <p:spPr bwMode="auto">
            <a:xfrm>
              <a:off x="4061" y="2658"/>
              <a:ext cx="1" cy="3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1" name="Rectangle 706"/>
            <p:cNvSpPr>
              <a:spLocks noChangeArrowheads="1"/>
            </p:cNvSpPr>
            <p:nvPr/>
          </p:nvSpPr>
          <p:spPr bwMode="auto">
            <a:xfrm>
              <a:off x="4062" y="2658"/>
              <a:ext cx="1" cy="3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2" name="Rectangle 707"/>
            <p:cNvSpPr>
              <a:spLocks noChangeArrowheads="1"/>
            </p:cNvSpPr>
            <p:nvPr/>
          </p:nvSpPr>
          <p:spPr bwMode="auto">
            <a:xfrm>
              <a:off x="4062" y="2658"/>
              <a:ext cx="1" cy="3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3" name="Rectangle 708"/>
            <p:cNvSpPr>
              <a:spLocks noChangeArrowheads="1"/>
            </p:cNvSpPr>
            <p:nvPr/>
          </p:nvSpPr>
          <p:spPr bwMode="auto">
            <a:xfrm>
              <a:off x="4063" y="2658"/>
              <a:ext cx="1" cy="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4" name="Rectangle 709"/>
            <p:cNvSpPr>
              <a:spLocks noChangeArrowheads="1"/>
            </p:cNvSpPr>
            <p:nvPr/>
          </p:nvSpPr>
          <p:spPr bwMode="auto">
            <a:xfrm>
              <a:off x="4064" y="2658"/>
              <a:ext cx="1" cy="3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5" name="Rectangle 710"/>
            <p:cNvSpPr>
              <a:spLocks noChangeArrowheads="1"/>
            </p:cNvSpPr>
            <p:nvPr/>
          </p:nvSpPr>
          <p:spPr bwMode="auto">
            <a:xfrm>
              <a:off x="4064" y="2658"/>
              <a:ext cx="1" cy="3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6" name="Rectangle 711"/>
            <p:cNvSpPr>
              <a:spLocks noChangeArrowheads="1"/>
            </p:cNvSpPr>
            <p:nvPr/>
          </p:nvSpPr>
          <p:spPr bwMode="auto">
            <a:xfrm>
              <a:off x="4065" y="2658"/>
              <a:ext cx="1" cy="3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7" name="Rectangle 712"/>
            <p:cNvSpPr>
              <a:spLocks noChangeArrowheads="1"/>
            </p:cNvSpPr>
            <p:nvPr/>
          </p:nvSpPr>
          <p:spPr bwMode="auto">
            <a:xfrm>
              <a:off x="4066" y="2658"/>
              <a:ext cx="1" cy="3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8" name="Rectangle 713"/>
            <p:cNvSpPr>
              <a:spLocks noChangeArrowheads="1"/>
            </p:cNvSpPr>
            <p:nvPr/>
          </p:nvSpPr>
          <p:spPr bwMode="auto">
            <a:xfrm>
              <a:off x="4058" y="2661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49" name="Freeform 714"/>
            <p:cNvSpPr>
              <a:spLocks/>
            </p:cNvSpPr>
            <p:nvPr/>
          </p:nvSpPr>
          <p:spPr bwMode="auto">
            <a:xfrm>
              <a:off x="3857" y="2591"/>
              <a:ext cx="250" cy="327"/>
            </a:xfrm>
            <a:custGeom>
              <a:avLst/>
              <a:gdLst>
                <a:gd name="T0" fmla="*/ 1 w 500"/>
                <a:gd name="T1" fmla="*/ 0 h 655"/>
                <a:gd name="T2" fmla="*/ 1 w 500"/>
                <a:gd name="T3" fmla="*/ 0 h 655"/>
                <a:gd name="T4" fmla="*/ 0 w 500"/>
                <a:gd name="T5" fmla="*/ 0 h 655"/>
                <a:gd name="T6" fmla="*/ 0 w 500"/>
                <a:gd name="T7" fmla="*/ 0 h 655"/>
                <a:gd name="T8" fmla="*/ 1 w 500"/>
                <a:gd name="T9" fmla="*/ 0 h 655"/>
                <a:gd name="T10" fmla="*/ 1 w 500"/>
                <a:gd name="T11" fmla="*/ 0 h 655"/>
                <a:gd name="T12" fmla="*/ 1 w 500"/>
                <a:gd name="T13" fmla="*/ 0 h 655"/>
                <a:gd name="T14" fmla="*/ 1 w 500"/>
                <a:gd name="T15" fmla="*/ 0 h 655"/>
                <a:gd name="T16" fmla="*/ 1 w 500"/>
                <a:gd name="T17" fmla="*/ 0 h 655"/>
                <a:gd name="T18" fmla="*/ 1 w 500"/>
                <a:gd name="T19" fmla="*/ 0 h 655"/>
                <a:gd name="T20" fmla="*/ 1 w 500"/>
                <a:gd name="T21" fmla="*/ 0 h 655"/>
                <a:gd name="T22" fmla="*/ 1 w 500"/>
                <a:gd name="T23" fmla="*/ 0 h 6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0"/>
                <a:gd name="T37" fmla="*/ 0 h 655"/>
                <a:gd name="T38" fmla="*/ 500 w 500"/>
                <a:gd name="T39" fmla="*/ 655 h 6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0" h="655">
                  <a:moveTo>
                    <a:pt x="67" y="655"/>
                  </a:moveTo>
                  <a:lnTo>
                    <a:pt x="67" y="635"/>
                  </a:lnTo>
                  <a:lnTo>
                    <a:pt x="0" y="635"/>
                  </a:lnTo>
                  <a:lnTo>
                    <a:pt x="0" y="69"/>
                  </a:lnTo>
                  <a:lnTo>
                    <a:pt x="19" y="48"/>
                  </a:lnTo>
                  <a:lnTo>
                    <a:pt x="67" y="48"/>
                  </a:lnTo>
                  <a:lnTo>
                    <a:pt x="67" y="40"/>
                  </a:lnTo>
                  <a:lnTo>
                    <a:pt x="106" y="0"/>
                  </a:lnTo>
                  <a:lnTo>
                    <a:pt x="500" y="0"/>
                  </a:lnTo>
                  <a:lnTo>
                    <a:pt x="500" y="616"/>
                  </a:lnTo>
                  <a:lnTo>
                    <a:pt x="462" y="655"/>
                  </a:lnTo>
                  <a:lnTo>
                    <a:pt x="67" y="65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750" name="Rectangle 715"/>
            <p:cNvSpPr>
              <a:spLocks noChangeArrowheads="1"/>
            </p:cNvSpPr>
            <p:nvPr/>
          </p:nvSpPr>
          <p:spPr bwMode="auto">
            <a:xfrm>
              <a:off x="3859" y="2933"/>
              <a:ext cx="40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Fermilab</a:t>
              </a:r>
            </a:p>
          </p:txBody>
        </p:sp>
        <p:sp>
          <p:nvSpPr>
            <p:cNvPr id="42751" name="Freeform 716"/>
            <p:cNvSpPr>
              <a:spLocks noEditPoints="1"/>
            </p:cNvSpPr>
            <p:nvPr/>
          </p:nvSpPr>
          <p:spPr bwMode="auto">
            <a:xfrm>
              <a:off x="1823" y="2186"/>
              <a:ext cx="238" cy="17"/>
            </a:xfrm>
            <a:custGeom>
              <a:avLst/>
              <a:gdLst>
                <a:gd name="T0" fmla="*/ 0 w 477"/>
                <a:gd name="T1" fmla="*/ 0 h 35"/>
                <a:gd name="T2" fmla="*/ 0 w 477"/>
                <a:gd name="T3" fmla="*/ 0 h 35"/>
                <a:gd name="T4" fmla="*/ 0 w 477"/>
                <a:gd name="T5" fmla="*/ 0 h 35"/>
                <a:gd name="T6" fmla="*/ 0 w 477"/>
                <a:gd name="T7" fmla="*/ 0 h 35"/>
                <a:gd name="T8" fmla="*/ 0 w 477"/>
                <a:gd name="T9" fmla="*/ 0 h 35"/>
                <a:gd name="T10" fmla="*/ 0 w 477"/>
                <a:gd name="T11" fmla="*/ 0 h 35"/>
                <a:gd name="T12" fmla="*/ 0 w 477"/>
                <a:gd name="T13" fmla="*/ 0 h 35"/>
                <a:gd name="T14" fmla="*/ 0 w 477"/>
                <a:gd name="T15" fmla="*/ 0 h 35"/>
                <a:gd name="T16" fmla="*/ 0 w 477"/>
                <a:gd name="T17" fmla="*/ 0 h 35"/>
                <a:gd name="T18" fmla="*/ 0 w 477"/>
                <a:gd name="T19" fmla="*/ 0 h 35"/>
                <a:gd name="T20" fmla="*/ 0 w 477"/>
                <a:gd name="T21" fmla="*/ 0 h 35"/>
                <a:gd name="T22" fmla="*/ 0 w 477"/>
                <a:gd name="T23" fmla="*/ 0 h 35"/>
                <a:gd name="T24" fmla="*/ 0 w 477"/>
                <a:gd name="T25" fmla="*/ 0 h 35"/>
                <a:gd name="T26" fmla="*/ 0 w 477"/>
                <a:gd name="T27" fmla="*/ 0 h 35"/>
                <a:gd name="T28" fmla="*/ 0 w 477"/>
                <a:gd name="T29" fmla="*/ 0 h 35"/>
                <a:gd name="T30" fmla="*/ 0 w 477"/>
                <a:gd name="T31" fmla="*/ 0 h 35"/>
                <a:gd name="T32" fmla="*/ 0 w 477"/>
                <a:gd name="T33" fmla="*/ 0 h 35"/>
                <a:gd name="T34" fmla="*/ 0 w 477"/>
                <a:gd name="T35" fmla="*/ 0 h 35"/>
                <a:gd name="T36" fmla="*/ 0 w 477"/>
                <a:gd name="T37" fmla="*/ 0 h 35"/>
                <a:gd name="T38" fmla="*/ 0 w 477"/>
                <a:gd name="T39" fmla="*/ 0 h 35"/>
                <a:gd name="T40" fmla="*/ 0 w 477"/>
                <a:gd name="T41" fmla="*/ 0 h 35"/>
                <a:gd name="T42" fmla="*/ 0 w 477"/>
                <a:gd name="T43" fmla="*/ 0 h 35"/>
                <a:gd name="T44" fmla="*/ 0 w 477"/>
                <a:gd name="T45" fmla="*/ 0 h 35"/>
                <a:gd name="T46" fmla="*/ 0 w 477"/>
                <a:gd name="T47" fmla="*/ 0 h 35"/>
                <a:gd name="T48" fmla="*/ 0 w 477"/>
                <a:gd name="T49" fmla="*/ 0 h 35"/>
                <a:gd name="T50" fmla="*/ 0 w 477"/>
                <a:gd name="T51" fmla="*/ 0 h 35"/>
                <a:gd name="T52" fmla="*/ 0 w 477"/>
                <a:gd name="T53" fmla="*/ 0 h 35"/>
                <a:gd name="T54" fmla="*/ 0 w 477"/>
                <a:gd name="T55" fmla="*/ 0 h 35"/>
                <a:gd name="T56" fmla="*/ 0 w 477"/>
                <a:gd name="T57" fmla="*/ 0 h 35"/>
                <a:gd name="T58" fmla="*/ 0 w 477"/>
                <a:gd name="T59" fmla="*/ 0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7"/>
                <a:gd name="T91" fmla="*/ 0 h 35"/>
                <a:gd name="T92" fmla="*/ 477 w 477"/>
                <a:gd name="T93" fmla="*/ 35 h 3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7" h="35">
                  <a:moveTo>
                    <a:pt x="0" y="3"/>
                  </a:moveTo>
                  <a:lnTo>
                    <a:pt x="0" y="15"/>
                  </a:lnTo>
                  <a:lnTo>
                    <a:pt x="16" y="15"/>
                  </a:lnTo>
                  <a:lnTo>
                    <a:pt x="16" y="3"/>
                  </a:lnTo>
                  <a:lnTo>
                    <a:pt x="0" y="3"/>
                  </a:lnTo>
                  <a:close/>
                  <a:moveTo>
                    <a:pt x="69" y="22"/>
                  </a:moveTo>
                  <a:lnTo>
                    <a:pt x="69" y="35"/>
                  </a:lnTo>
                  <a:lnTo>
                    <a:pt x="86" y="35"/>
                  </a:lnTo>
                  <a:lnTo>
                    <a:pt x="86" y="22"/>
                  </a:lnTo>
                  <a:lnTo>
                    <a:pt x="69" y="22"/>
                  </a:lnTo>
                  <a:close/>
                  <a:moveTo>
                    <a:pt x="307" y="22"/>
                  </a:moveTo>
                  <a:lnTo>
                    <a:pt x="307" y="35"/>
                  </a:lnTo>
                  <a:lnTo>
                    <a:pt x="290" y="35"/>
                  </a:lnTo>
                  <a:lnTo>
                    <a:pt x="290" y="22"/>
                  </a:lnTo>
                  <a:lnTo>
                    <a:pt x="307" y="22"/>
                  </a:lnTo>
                  <a:close/>
                  <a:moveTo>
                    <a:pt x="327" y="22"/>
                  </a:moveTo>
                  <a:lnTo>
                    <a:pt x="327" y="35"/>
                  </a:lnTo>
                  <a:lnTo>
                    <a:pt x="343" y="35"/>
                  </a:lnTo>
                  <a:lnTo>
                    <a:pt x="343" y="22"/>
                  </a:lnTo>
                  <a:lnTo>
                    <a:pt x="327" y="22"/>
                  </a:lnTo>
                  <a:close/>
                  <a:moveTo>
                    <a:pt x="425" y="22"/>
                  </a:moveTo>
                  <a:lnTo>
                    <a:pt x="425" y="35"/>
                  </a:lnTo>
                  <a:lnTo>
                    <a:pt x="442" y="35"/>
                  </a:lnTo>
                  <a:lnTo>
                    <a:pt x="442" y="22"/>
                  </a:lnTo>
                  <a:lnTo>
                    <a:pt x="425" y="22"/>
                  </a:lnTo>
                  <a:close/>
                  <a:moveTo>
                    <a:pt x="461" y="0"/>
                  </a:moveTo>
                  <a:lnTo>
                    <a:pt x="461" y="13"/>
                  </a:lnTo>
                  <a:lnTo>
                    <a:pt x="477" y="13"/>
                  </a:lnTo>
                  <a:lnTo>
                    <a:pt x="477" y="0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752" name="Rectangle 717"/>
            <p:cNvSpPr>
              <a:spLocks noChangeArrowheads="1"/>
            </p:cNvSpPr>
            <p:nvPr/>
          </p:nvSpPr>
          <p:spPr bwMode="auto">
            <a:xfrm>
              <a:off x="1823" y="2187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53" name="Rectangle 718"/>
            <p:cNvSpPr>
              <a:spLocks noChangeArrowheads="1"/>
            </p:cNvSpPr>
            <p:nvPr/>
          </p:nvSpPr>
          <p:spPr bwMode="auto">
            <a:xfrm>
              <a:off x="1858" y="2196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54" name="Rectangle 719"/>
            <p:cNvSpPr>
              <a:spLocks noChangeArrowheads="1"/>
            </p:cNvSpPr>
            <p:nvPr/>
          </p:nvSpPr>
          <p:spPr bwMode="auto">
            <a:xfrm>
              <a:off x="1968" y="2196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55" name="Rectangle 720"/>
            <p:cNvSpPr>
              <a:spLocks noChangeArrowheads="1"/>
            </p:cNvSpPr>
            <p:nvPr/>
          </p:nvSpPr>
          <p:spPr bwMode="auto">
            <a:xfrm>
              <a:off x="1986" y="2196"/>
              <a:ext cx="9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56" name="Rectangle 721"/>
            <p:cNvSpPr>
              <a:spLocks noChangeArrowheads="1"/>
            </p:cNvSpPr>
            <p:nvPr/>
          </p:nvSpPr>
          <p:spPr bwMode="auto">
            <a:xfrm>
              <a:off x="2036" y="2196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57" name="Rectangle 722"/>
            <p:cNvSpPr>
              <a:spLocks noChangeArrowheads="1"/>
            </p:cNvSpPr>
            <p:nvPr/>
          </p:nvSpPr>
          <p:spPr bwMode="auto">
            <a:xfrm>
              <a:off x="2053" y="2186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58" name="Freeform 723"/>
            <p:cNvSpPr>
              <a:spLocks/>
            </p:cNvSpPr>
            <p:nvPr/>
          </p:nvSpPr>
          <p:spPr bwMode="auto">
            <a:xfrm>
              <a:off x="2049" y="1873"/>
              <a:ext cx="19" cy="327"/>
            </a:xfrm>
            <a:custGeom>
              <a:avLst/>
              <a:gdLst>
                <a:gd name="T0" fmla="*/ 0 w 38"/>
                <a:gd name="T1" fmla="*/ 0 h 655"/>
                <a:gd name="T2" fmla="*/ 1 w 38"/>
                <a:gd name="T3" fmla="*/ 0 h 655"/>
                <a:gd name="T4" fmla="*/ 1 w 38"/>
                <a:gd name="T5" fmla="*/ 0 h 655"/>
                <a:gd name="T6" fmla="*/ 0 w 38"/>
                <a:gd name="T7" fmla="*/ 0 h 655"/>
                <a:gd name="T8" fmla="*/ 0 w 38"/>
                <a:gd name="T9" fmla="*/ 0 h 6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655"/>
                <a:gd name="T17" fmla="*/ 38 w 38"/>
                <a:gd name="T18" fmla="*/ 655 h 6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655">
                  <a:moveTo>
                    <a:pt x="0" y="655"/>
                  </a:moveTo>
                  <a:lnTo>
                    <a:pt x="38" y="616"/>
                  </a:lnTo>
                  <a:lnTo>
                    <a:pt x="38" y="0"/>
                  </a:lnTo>
                  <a:lnTo>
                    <a:pt x="0" y="39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759" name="Freeform 724"/>
            <p:cNvSpPr>
              <a:spLocks/>
            </p:cNvSpPr>
            <p:nvPr/>
          </p:nvSpPr>
          <p:spPr bwMode="auto">
            <a:xfrm>
              <a:off x="1981" y="1873"/>
              <a:ext cx="87" cy="19"/>
            </a:xfrm>
            <a:custGeom>
              <a:avLst/>
              <a:gdLst>
                <a:gd name="T0" fmla="*/ 0 w 174"/>
                <a:gd name="T1" fmla="*/ 1 h 38"/>
                <a:gd name="T2" fmla="*/ 1 w 174"/>
                <a:gd name="T3" fmla="*/ 0 h 38"/>
                <a:gd name="T4" fmla="*/ 1 w 174"/>
                <a:gd name="T5" fmla="*/ 0 h 38"/>
                <a:gd name="T6" fmla="*/ 1 w 174"/>
                <a:gd name="T7" fmla="*/ 1 h 38"/>
                <a:gd name="T8" fmla="*/ 0 w 174"/>
                <a:gd name="T9" fmla="*/ 1 h 38"/>
                <a:gd name="T10" fmla="*/ 0 w 174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4"/>
                <a:gd name="T19" fmla="*/ 0 h 38"/>
                <a:gd name="T20" fmla="*/ 174 w 174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4" h="38">
                  <a:moveTo>
                    <a:pt x="0" y="38"/>
                  </a:moveTo>
                  <a:lnTo>
                    <a:pt x="39" y="0"/>
                  </a:lnTo>
                  <a:lnTo>
                    <a:pt x="174" y="0"/>
                  </a:lnTo>
                  <a:lnTo>
                    <a:pt x="135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760" name="Freeform 725"/>
            <p:cNvSpPr>
              <a:spLocks/>
            </p:cNvSpPr>
            <p:nvPr/>
          </p:nvSpPr>
          <p:spPr bwMode="auto">
            <a:xfrm>
              <a:off x="1818" y="1897"/>
              <a:ext cx="34" cy="10"/>
            </a:xfrm>
            <a:custGeom>
              <a:avLst/>
              <a:gdLst>
                <a:gd name="T0" fmla="*/ 0 w 68"/>
                <a:gd name="T1" fmla="*/ 1 h 19"/>
                <a:gd name="T2" fmla="*/ 1 w 68"/>
                <a:gd name="T3" fmla="*/ 0 h 19"/>
                <a:gd name="T4" fmla="*/ 1 w 68"/>
                <a:gd name="T5" fmla="*/ 0 h 19"/>
                <a:gd name="T6" fmla="*/ 1 w 68"/>
                <a:gd name="T7" fmla="*/ 1 h 19"/>
                <a:gd name="T8" fmla="*/ 0 w 68"/>
                <a:gd name="T9" fmla="*/ 1 h 19"/>
                <a:gd name="T10" fmla="*/ 0 w 68"/>
                <a:gd name="T11" fmla="*/ 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8"/>
                <a:gd name="T19" fmla="*/ 0 h 19"/>
                <a:gd name="T20" fmla="*/ 68 w 68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8" h="19">
                  <a:moveTo>
                    <a:pt x="0" y="19"/>
                  </a:moveTo>
                  <a:lnTo>
                    <a:pt x="20" y="0"/>
                  </a:lnTo>
                  <a:lnTo>
                    <a:pt x="68" y="0"/>
                  </a:lnTo>
                  <a:lnTo>
                    <a:pt x="68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761" name="Freeform 726"/>
            <p:cNvSpPr>
              <a:spLocks/>
            </p:cNvSpPr>
            <p:nvPr/>
          </p:nvSpPr>
          <p:spPr bwMode="auto">
            <a:xfrm>
              <a:off x="1852" y="1873"/>
              <a:ext cx="149" cy="19"/>
            </a:xfrm>
            <a:custGeom>
              <a:avLst/>
              <a:gdLst>
                <a:gd name="T0" fmla="*/ 0 w 298"/>
                <a:gd name="T1" fmla="*/ 1 h 38"/>
                <a:gd name="T2" fmla="*/ 1 w 298"/>
                <a:gd name="T3" fmla="*/ 0 h 38"/>
                <a:gd name="T4" fmla="*/ 1 w 298"/>
                <a:gd name="T5" fmla="*/ 0 h 38"/>
                <a:gd name="T6" fmla="*/ 1 w 298"/>
                <a:gd name="T7" fmla="*/ 1 h 38"/>
                <a:gd name="T8" fmla="*/ 0 w 298"/>
                <a:gd name="T9" fmla="*/ 1 h 38"/>
                <a:gd name="T10" fmla="*/ 0 w 298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8"/>
                <a:gd name="T20" fmla="*/ 298 w 29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8">
                  <a:moveTo>
                    <a:pt x="0" y="38"/>
                  </a:moveTo>
                  <a:lnTo>
                    <a:pt x="38" y="0"/>
                  </a:lnTo>
                  <a:lnTo>
                    <a:pt x="298" y="0"/>
                  </a:lnTo>
                  <a:lnTo>
                    <a:pt x="259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762" name="Rectangle 727"/>
            <p:cNvSpPr>
              <a:spLocks noChangeArrowheads="1"/>
            </p:cNvSpPr>
            <p:nvPr/>
          </p:nvSpPr>
          <p:spPr bwMode="auto">
            <a:xfrm>
              <a:off x="1817" y="1873"/>
              <a:ext cx="251" cy="1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63" name="Rectangle 728"/>
            <p:cNvSpPr>
              <a:spLocks noChangeArrowheads="1"/>
            </p:cNvSpPr>
            <p:nvPr/>
          </p:nvSpPr>
          <p:spPr bwMode="auto">
            <a:xfrm>
              <a:off x="1817" y="1873"/>
              <a:ext cx="251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64" name="Rectangle 729"/>
            <p:cNvSpPr>
              <a:spLocks noChangeArrowheads="1"/>
            </p:cNvSpPr>
            <p:nvPr/>
          </p:nvSpPr>
          <p:spPr bwMode="auto">
            <a:xfrm>
              <a:off x="1817" y="1874"/>
              <a:ext cx="251" cy="1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65" name="Rectangle 730"/>
            <p:cNvSpPr>
              <a:spLocks noChangeArrowheads="1"/>
            </p:cNvSpPr>
            <p:nvPr/>
          </p:nvSpPr>
          <p:spPr bwMode="auto">
            <a:xfrm>
              <a:off x="1817" y="1874"/>
              <a:ext cx="251" cy="1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66" name="Rectangle 731"/>
            <p:cNvSpPr>
              <a:spLocks noChangeArrowheads="1"/>
            </p:cNvSpPr>
            <p:nvPr/>
          </p:nvSpPr>
          <p:spPr bwMode="auto">
            <a:xfrm>
              <a:off x="1817" y="1875"/>
              <a:ext cx="251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67" name="Rectangle 732"/>
            <p:cNvSpPr>
              <a:spLocks noChangeArrowheads="1"/>
            </p:cNvSpPr>
            <p:nvPr/>
          </p:nvSpPr>
          <p:spPr bwMode="auto">
            <a:xfrm>
              <a:off x="1817" y="1876"/>
              <a:ext cx="251" cy="1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68" name="Rectangle 733"/>
            <p:cNvSpPr>
              <a:spLocks noChangeArrowheads="1"/>
            </p:cNvSpPr>
            <p:nvPr/>
          </p:nvSpPr>
          <p:spPr bwMode="auto">
            <a:xfrm>
              <a:off x="1817" y="1876"/>
              <a:ext cx="251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69" name="Rectangle 734"/>
            <p:cNvSpPr>
              <a:spLocks noChangeArrowheads="1"/>
            </p:cNvSpPr>
            <p:nvPr/>
          </p:nvSpPr>
          <p:spPr bwMode="auto">
            <a:xfrm>
              <a:off x="1817" y="1877"/>
              <a:ext cx="251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0" name="Rectangle 735"/>
            <p:cNvSpPr>
              <a:spLocks noChangeArrowheads="1"/>
            </p:cNvSpPr>
            <p:nvPr/>
          </p:nvSpPr>
          <p:spPr bwMode="auto">
            <a:xfrm>
              <a:off x="1817" y="1878"/>
              <a:ext cx="251" cy="1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1" name="Rectangle 736"/>
            <p:cNvSpPr>
              <a:spLocks noChangeArrowheads="1"/>
            </p:cNvSpPr>
            <p:nvPr/>
          </p:nvSpPr>
          <p:spPr bwMode="auto">
            <a:xfrm>
              <a:off x="1817" y="1878"/>
              <a:ext cx="251" cy="1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2" name="Rectangle 737"/>
            <p:cNvSpPr>
              <a:spLocks noChangeArrowheads="1"/>
            </p:cNvSpPr>
            <p:nvPr/>
          </p:nvSpPr>
          <p:spPr bwMode="auto">
            <a:xfrm>
              <a:off x="1817" y="1879"/>
              <a:ext cx="251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3" name="Rectangle 738"/>
            <p:cNvSpPr>
              <a:spLocks noChangeArrowheads="1"/>
            </p:cNvSpPr>
            <p:nvPr/>
          </p:nvSpPr>
          <p:spPr bwMode="auto">
            <a:xfrm>
              <a:off x="1817" y="1879"/>
              <a:ext cx="251" cy="1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4" name="Rectangle 739"/>
            <p:cNvSpPr>
              <a:spLocks noChangeArrowheads="1"/>
            </p:cNvSpPr>
            <p:nvPr/>
          </p:nvSpPr>
          <p:spPr bwMode="auto">
            <a:xfrm>
              <a:off x="1817" y="1880"/>
              <a:ext cx="251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5" name="Rectangle 740"/>
            <p:cNvSpPr>
              <a:spLocks noChangeArrowheads="1"/>
            </p:cNvSpPr>
            <p:nvPr/>
          </p:nvSpPr>
          <p:spPr bwMode="auto">
            <a:xfrm>
              <a:off x="1817" y="1881"/>
              <a:ext cx="251" cy="1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6" name="Rectangle 741"/>
            <p:cNvSpPr>
              <a:spLocks noChangeArrowheads="1"/>
            </p:cNvSpPr>
            <p:nvPr/>
          </p:nvSpPr>
          <p:spPr bwMode="auto">
            <a:xfrm>
              <a:off x="1817" y="1881"/>
              <a:ext cx="251" cy="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7" name="Rectangle 742"/>
            <p:cNvSpPr>
              <a:spLocks noChangeArrowheads="1"/>
            </p:cNvSpPr>
            <p:nvPr/>
          </p:nvSpPr>
          <p:spPr bwMode="auto">
            <a:xfrm>
              <a:off x="1817" y="1882"/>
              <a:ext cx="251" cy="1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8" name="Rectangle 743"/>
            <p:cNvSpPr>
              <a:spLocks noChangeArrowheads="1"/>
            </p:cNvSpPr>
            <p:nvPr/>
          </p:nvSpPr>
          <p:spPr bwMode="auto">
            <a:xfrm>
              <a:off x="1817" y="1883"/>
              <a:ext cx="251" cy="1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79" name="Rectangle 744"/>
            <p:cNvSpPr>
              <a:spLocks noChangeArrowheads="1"/>
            </p:cNvSpPr>
            <p:nvPr/>
          </p:nvSpPr>
          <p:spPr bwMode="auto">
            <a:xfrm>
              <a:off x="1817" y="1883"/>
              <a:ext cx="251" cy="1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0" name="Rectangle 745"/>
            <p:cNvSpPr>
              <a:spLocks noChangeArrowheads="1"/>
            </p:cNvSpPr>
            <p:nvPr/>
          </p:nvSpPr>
          <p:spPr bwMode="auto">
            <a:xfrm>
              <a:off x="1817" y="1884"/>
              <a:ext cx="251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1" name="Rectangle 746"/>
            <p:cNvSpPr>
              <a:spLocks noChangeArrowheads="1"/>
            </p:cNvSpPr>
            <p:nvPr/>
          </p:nvSpPr>
          <p:spPr bwMode="auto">
            <a:xfrm>
              <a:off x="1817" y="1884"/>
              <a:ext cx="251" cy="1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2" name="Rectangle 747"/>
            <p:cNvSpPr>
              <a:spLocks noChangeArrowheads="1"/>
            </p:cNvSpPr>
            <p:nvPr/>
          </p:nvSpPr>
          <p:spPr bwMode="auto">
            <a:xfrm>
              <a:off x="1817" y="1885"/>
              <a:ext cx="251" cy="1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3" name="Rectangle 748"/>
            <p:cNvSpPr>
              <a:spLocks noChangeArrowheads="1"/>
            </p:cNvSpPr>
            <p:nvPr/>
          </p:nvSpPr>
          <p:spPr bwMode="auto">
            <a:xfrm>
              <a:off x="1817" y="1886"/>
              <a:ext cx="251" cy="1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4" name="Rectangle 749"/>
            <p:cNvSpPr>
              <a:spLocks noChangeArrowheads="1"/>
            </p:cNvSpPr>
            <p:nvPr/>
          </p:nvSpPr>
          <p:spPr bwMode="auto">
            <a:xfrm>
              <a:off x="1817" y="1886"/>
              <a:ext cx="251" cy="1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5" name="Rectangle 750"/>
            <p:cNvSpPr>
              <a:spLocks noChangeArrowheads="1"/>
            </p:cNvSpPr>
            <p:nvPr/>
          </p:nvSpPr>
          <p:spPr bwMode="auto">
            <a:xfrm>
              <a:off x="1817" y="1887"/>
              <a:ext cx="251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6" name="Rectangle 751"/>
            <p:cNvSpPr>
              <a:spLocks noChangeArrowheads="1"/>
            </p:cNvSpPr>
            <p:nvPr/>
          </p:nvSpPr>
          <p:spPr bwMode="auto">
            <a:xfrm>
              <a:off x="1817" y="1888"/>
              <a:ext cx="251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7" name="Rectangle 752"/>
            <p:cNvSpPr>
              <a:spLocks noChangeArrowheads="1"/>
            </p:cNvSpPr>
            <p:nvPr/>
          </p:nvSpPr>
          <p:spPr bwMode="auto">
            <a:xfrm>
              <a:off x="1817" y="1888"/>
              <a:ext cx="251" cy="1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8" name="Rectangle 753"/>
            <p:cNvSpPr>
              <a:spLocks noChangeArrowheads="1"/>
            </p:cNvSpPr>
            <p:nvPr/>
          </p:nvSpPr>
          <p:spPr bwMode="auto">
            <a:xfrm>
              <a:off x="1817" y="1889"/>
              <a:ext cx="251" cy="1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89" name="Rectangle 754"/>
            <p:cNvSpPr>
              <a:spLocks noChangeArrowheads="1"/>
            </p:cNvSpPr>
            <p:nvPr/>
          </p:nvSpPr>
          <p:spPr bwMode="auto">
            <a:xfrm>
              <a:off x="1817" y="1890"/>
              <a:ext cx="251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0" name="Rectangle 755"/>
            <p:cNvSpPr>
              <a:spLocks noChangeArrowheads="1"/>
            </p:cNvSpPr>
            <p:nvPr/>
          </p:nvSpPr>
          <p:spPr bwMode="auto">
            <a:xfrm>
              <a:off x="1817" y="1890"/>
              <a:ext cx="251" cy="1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1" name="Rectangle 756"/>
            <p:cNvSpPr>
              <a:spLocks noChangeArrowheads="1"/>
            </p:cNvSpPr>
            <p:nvPr/>
          </p:nvSpPr>
          <p:spPr bwMode="auto">
            <a:xfrm>
              <a:off x="1817" y="1891"/>
              <a:ext cx="251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2" name="Rectangle 757"/>
            <p:cNvSpPr>
              <a:spLocks noChangeArrowheads="1"/>
            </p:cNvSpPr>
            <p:nvPr/>
          </p:nvSpPr>
          <p:spPr bwMode="auto">
            <a:xfrm>
              <a:off x="1817" y="1891"/>
              <a:ext cx="251" cy="1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3" name="Rectangle 758"/>
            <p:cNvSpPr>
              <a:spLocks noChangeArrowheads="1"/>
            </p:cNvSpPr>
            <p:nvPr/>
          </p:nvSpPr>
          <p:spPr bwMode="auto">
            <a:xfrm>
              <a:off x="1817" y="1892"/>
              <a:ext cx="251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4" name="Rectangle 759"/>
            <p:cNvSpPr>
              <a:spLocks noChangeArrowheads="1"/>
            </p:cNvSpPr>
            <p:nvPr/>
          </p:nvSpPr>
          <p:spPr bwMode="auto">
            <a:xfrm>
              <a:off x="1817" y="1893"/>
              <a:ext cx="251" cy="1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5" name="Rectangle 760"/>
            <p:cNvSpPr>
              <a:spLocks noChangeArrowheads="1"/>
            </p:cNvSpPr>
            <p:nvPr/>
          </p:nvSpPr>
          <p:spPr bwMode="auto">
            <a:xfrm>
              <a:off x="1817" y="1893"/>
              <a:ext cx="25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6" name="Rectangle 761"/>
            <p:cNvSpPr>
              <a:spLocks noChangeArrowheads="1"/>
            </p:cNvSpPr>
            <p:nvPr/>
          </p:nvSpPr>
          <p:spPr bwMode="auto">
            <a:xfrm>
              <a:off x="1817" y="1894"/>
              <a:ext cx="251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7" name="Rectangle 762"/>
            <p:cNvSpPr>
              <a:spLocks noChangeArrowheads="1"/>
            </p:cNvSpPr>
            <p:nvPr/>
          </p:nvSpPr>
          <p:spPr bwMode="auto">
            <a:xfrm>
              <a:off x="1817" y="1895"/>
              <a:ext cx="251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8" name="Rectangle 763"/>
            <p:cNvSpPr>
              <a:spLocks noChangeArrowheads="1"/>
            </p:cNvSpPr>
            <p:nvPr/>
          </p:nvSpPr>
          <p:spPr bwMode="auto">
            <a:xfrm>
              <a:off x="1817" y="1895"/>
              <a:ext cx="251" cy="1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799" name="Rectangle 764"/>
            <p:cNvSpPr>
              <a:spLocks noChangeArrowheads="1"/>
            </p:cNvSpPr>
            <p:nvPr/>
          </p:nvSpPr>
          <p:spPr bwMode="auto">
            <a:xfrm>
              <a:off x="1817" y="1896"/>
              <a:ext cx="251" cy="1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0" name="Rectangle 765"/>
            <p:cNvSpPr>
              <a:spLocks noChangeArrowheads="1"/>
            </p:cNvSpPr>
            <p:nvPr/>
          </p:nvSpPr>
          <p:spPr bwMode="auto">
            <a:xfrm>
              <a:off x="1817" y="1896"/>
              <a:ext cx="251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1" name="Rectangle 766"/>
            <p:cNvSpPr>
              <a:spLocks noChangeArrowheads="1"/>
            </p:cNvSpPr>
            <p:nvPr/>
          </p:nvSpPr>
          <p:spPr bwMode="auto">
            <a:xfrm>
              <a:off x="1817" y="1897"/>
              <a:ext cx="251" cy="1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2" name="Rectangle 767"/>
            <p:cNvSpPr>
              <a:spLocks noChangeArrowheads="1"/>
            </p:cNvSpPr>
            <p:nvPr/>
          </p:nvSpPr>
          <p:spPr bwMode="auto">
            <a:xfrm>
              <a:off x="1817" y="1898"/>
              <a:ext cx="251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3" name="Rectangle 768"/>
            <p:cNvSpPr>
              <a:spLocks noChangeArrowheads="1"/>
            </p:cNvSpPr>
            <p:nvPr/>
          </p:nvSpPr>
          <p:spPr bwMode="auto">
            <a:xfrm>
              <a:off x="1817" y="1898"/>
              <a:ext cx="251" cy="1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4" name="Rectangle 769"/>
            <p:cNvSpPr>
              <a:spLocks noChangeArrowheads="1"/>
            </p:cNvSpPr>
            <p:nvPr/>
          </p:nvSpPr>
          <p:spPr bwMode="auto">
            <a:xfrm>
              <a:off x="1817" y="1899"/>
              <a:ext cx="251" cy="1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5" name="Rectangle 770"/>
            <p:cNvSpPr>
              <a:spLocks noChangeArrowheads="1"/>
            </p:cNvSpPr>
            <p:nvPr/>
          </p:nvSpPr>
          <p:spPr bwMode="auto">
            <a:xfrm>
              <a:off x="1817" y="1900"/>
              <a:ext cx="251" cy="1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6" name="Rectangle 771"/>
            <p:cNvSpPr>
              <a:spLocks noChangeArrowheads="1"/>
            </p:cNvSpPr>
            <p:nvPr/>
          </p:nvSpPr>
          <p:spPr bwMode="auto">
            <a:xfrm>
              <a:off x="1817" y="1900"/>
              <a:ext cx="251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7" name="Rectangle 772"/>
            <p:cNvSpPr>
              <a:spLocks noChangeArrowheads="1"/>
            </p:cNvSpPr>
            <p:nvPr/>
          </p:nvSpPr>
          <p:spPr bwMode="auto">
            <a:xfrm>
              <a:off x="1817" y="1901"/>
              <a:ext cx="251" cy="1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8" name="Rectangle 773"/>
            <p:cNvSpPr>
              <a:spLocks noChangeArrowheads="1"/>
            </p:cNvSpPr>
            <p:nvPr/>
          </p:nvSpPr>
          <p:spPr bwMode="auto">
            <a:xfrm>
              <a:off x="1817" y="1902"/>
              <a:ext cx="251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09" name="Rectangle 774"/>
            <p:cNvSpPr>
              <a:spLocks noChangeArrowheads="1"/>
            </p:cNvSpPr>
            <p:nvPr/>
          </p:nvSpPr>
          <p:spPr bwMode="auto">
            <a:xfrm>
              <a:off x="1817" y="1902"/>
              <a:ext cx="251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0" name="Rectangle 775"/>
            <p:cNvSpPr>
              <a:spLocks noChangeArrowheads="1"/>
            </p:cNvSpPr>
            <p:nvPr/>
          </p:nvSpPr>
          <p:spPr bwMode="auto">
            <a:xfrm>
              <a:off x="1817" y="1903"/>
              <a:ext cx="251" cy="1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1" name="Rectangle 776"/>
            <p:cNvSpPr>
              <a:spLocks noChangeArrowheads="1"/>
            </p:cNvSpPr>
            <p:nvPr/>
          </p:nvSpPr>
          <p:spPr bwMode="auto">
            <a:xfrm>
              <a:off x="1817" y="1903"/>
              <a:ext cx="251" cy="1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2" name="Rectangle 777"/>
            <p:cNvSpPr>
              <a:spLocks noChangeArrowheads="1"/>
            </p:cNvSpPr>
            <p:nvPr/>
          </p:nvSpPr>
          <p:spPr bwMode="auto">
            <a:xfrm>
              <a:off x="1817" y="1904"/>
              <a:ext cx="251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3" name="Rectangle 778"/>
            <p:cNvSpPr>
              <a:spLocks noChangeArrowheads="1"/>
            </p:cNvSpPr>
            <p:nvPr/>
          </p:nvSpPr>
          <p:spPr bwMode="auto">
            <a:xfrm>
              <a:off x="1817" y="1905"/>
              <a:ext cx="251" cy="1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4" name="Rectangle 779"/>
            <p:cNvSpPr>
              <a:spLocks noChangeArrowheads="1"/>
            </p:cNvSpPr>
            <p:nvPr/>
          </p:nvSpPr>
          <p:spPr bwMode="auto">
            <a:xfrm>
              <a:off x="1817" y="1905"/>
              <a:ext cx="251" cy="1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5" name="Rectangle 780"/>
            <p:cNvSpPr>
              <a:spLocks noChangeArrowheads="1"/>
            </p:cNvSpPr>
            <p:nvPr/>
          </p:nvSpPr>
          <p:spPr bwMode="auto">
            <a:xfrm>
              <a:off x="1817" y="1906"/>
              <a:ext cx="251" cy="1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6" name="Rectangle 781"/>
            <p:cNvSpPr>
              <a:spLocks noChangeArrowheads="1"/>
            </p:cNvSpPr>
            <p:nvPr/>
          </p:nvSpPr>
          <p:spPr bwMode="auto">
            <a:xfrm>
              <a:off x="1981" y="1891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7" name="Rectangle 782"/>
            <p:cNvSpPr>
              <a:spLocks noChangeArrowheads="1"/>
            </p:cNvSpPr>
            <p:nvPr/>
          </p:nvSpPr>
          <p:spPr bwMode="auto">
            <a:xfrm>
              <a:off x="1982" y="1891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8" name="Rectangle 783"/>
            <p:cNvSpPr>
              <a:spLocks noChangeArrowheads="1"/>
            </p:cNvSpPr>
            <p:nvPr/>
          </p:nvSpPr>
          <p:spPr bwMode="auto">
            <a:xfrm>
              <a:off x="1983" y="1891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19" name="Rectangle 784"/>
            <p:cNvSpPr>
              <a:spLocks noChangeArrowheads="1"/>
            </p:cNvSpPr>
            <p:nvPr/>
          </p:nvSpPr>
          <p:spPr bwMode="auto">
            <a:xfrm>
              <a:off x="1983" y="1891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20" name="Rectangle 785"/>
            <p:cNvSpPr>
              <a:spLocks noChangeArrowheads="1"/>
            </p:cNvSpPr>
            <p:nvPr/>
          </p:nvSpPr>
          <p:spPr bwMode="auto">
            <a:xfrm>
              <a:off x="1984" y="1891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21" name="Rectangle 786"/>
            <p:cNvSpPr>
              <a:spLocks noChangeArrowheads="1"/>
            </p:cNvSpPr>
            <p:nvPr/>
          </p:nvSpPr>
          <p:spPr bwMode="auto">
            <a:xfrm>
              <a:off x="1984" y="1891"/>
              <a:ext cx="2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22" name="Rectangle 787"/>
            <p:cNvSpPr>
              <a:spLocks noChangeArrowheads="1"/>
            </p:cNvSpPr>
            <p:nvPr/>
          </p:nvSpPr>
          <p:spPr bwMode="auto">
            <a:xfrm>
              <a:off x="1986" y="1891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823" name="Rectangle 788"/>
            <p:cNvSpPr>
              <a:spLocks noChangeArrowheads="1"/>
            </p:cNvSpPr>
            <p:nvPr/>
          </p:nvSpPr>
          <p:spPr bwMode="auto">
            <a:xfrm>
              <a:off x="1986" y="1891"/>
              <a:ext cx="1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1" name="Group 789"/>
          <p:cNvGrpSpPr>
            <a:grpSpLocks/>
          </p:cNvGrpSpPr>
          <p:nvPr/>
        </p:nvGrpSpPr>
        <p:grpSpPr bwMode="auto">
          <a:xfrm>
            <a:off x="2884488" y="3001965"/>
            <a:ext cx="368300" cy="490537"/>
            <a:chOff x="1817" y="1891"/>
            <a:chExt cx="232" cy="309"/>
          </a:xfrm>
        </p:grpSpPr>
        <p:sp>
          <p:nvSpPr>
            <p:cNvPr id="42424" name="Rectangle 790"/>
            <p:cNvSpPr>
              <a:spLocks noChangeArrowheads="1"/>
            </p:cNvSpPr>
            <p:nvPr/>
          </p:nvSpPr>
          <p:spPr bwMode="auto">
            <a:xfrm>
              <a:off x="1987" y="1891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25" name="Rectangle 791"/>
            <p:cNvSpPr>
              <a:spLocks noChangeArrowheads="1"/>
            </p:cNvSpPr>
            <p:nvPr/>
          </p:nvSpPr>
          <p:spPr bwMode="auto">
            <a:xfrm>
              <a:off x="1988" y="1891"/>
              <a:ext cx="1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26" name="Rectangle 792"/>
            <p:cNvSpPr>
              <a:spLocks noChangeArrowheads="1"/>
            </p:cNvSpPr>
            <p:nvPr/>
          </p:nvSpPr>
          <p:spPr bwMode="auto">
            <a:xfrm>
              <a:off x="1989" y="1891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27" name="Rectangle 793"/>
            <p:cNvSpPr>
              <a:spLocks noChangeArrowheads="1"/>
            </p:cNvSpPr>
            <p:nvPr/>
          </p:nvSpPr>
          <p:spPr bwMode="auto">
            <a:xfrm>
              <a:off x="1990" y="1891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28" name="Rectangle 794"/>
            <p:cNvSpPr>
              <a:spLocks noChangeArrowheads="1"/>
            </p:cNvSpPr>
            <p:nvPr/>
          </p:nvSpPr>
          <p:spPr bwMode="auto">
            <a:xfrm>
              <a:off x="1990" y="1891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29" name="Rectangle 795"/>
            <p:cNvSpPr>
              <a:spLocks noChangeArrowheads="1"/>
            </p:cNvSpPr>
            <p:nvPr/>
          </p:nvSpPr>
          <p:spPr bwMode="auto">
            <a:xfrm>
              <a:off x="1991" y="1891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0" name="Rectangle 796"/>
            <p:cNvSpPr>
              <a:spLocks noChangeArrowheads="1"/>
            </p:cNvSpPr>
            <p:nvPr/>
          </p:nvSpPr>
          <p:spPr bwMode="auto">
            <a:xfrm>
              <a:off x="1992" y="1891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1" name="Rectangle 797"/>
            <p:cNvSpPr>
              <a:spLocks noChangeArrowheads="1"/>
            </p:cNvSpPr>
            <p:nvPr/>
          </p:nvSpPr>
          <p:spPr bwMode="auto">
            <a:xfrm>
              <a:off x="1993" y="1891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2" name="Rectangle 798"/>
            <p:cNvSpPr>
              <a:spLocks noChangeArrowheads="1"/>
            </p:cNvSpPr>
            <p:nvPr/>
          </p:nvSpPr>
          <p:spPr bwMode="auto">
            <a:xfrm>
              <a:off x="1993" y="1891"/>
              <a:ext cx="1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3" name="Rectangle 799"/>
            <p:cNvSpPr>
              <a:spLocks noChangeArrowheads="1"/>
            </p:cNvSpPr>
            <p:nvPr/>
          </p:nvSpPr>
          <p:spPr bwMode="auto">
            <a:xfrm>
              <a:off x="1994" y="1891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4" name="Rectangle 800"/>
            <p:cNvSpPr>
              <a:spLocks noChangeArrowheads="1"/>
            </p:cNvSpPr>
            <p:nvPr/>
          </p:nvSpPr>
          <p:spPr bwMode="auto">
            <a:xfrm>
              <a:off x="1995" y="1891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5" name="Rectangle 801"/>
            <p:cNvSpPr>
              <a:spLocks noChangeArrowheads="1"/>
            </p:cNvSpPr>
            <p:nvPr/>
          </p:nvSpPr>
          <p:spPr bwMode="auto">
            <a:xfrm>
              <a:off x="1995" y="1891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6" name="Rectangle 802"/>
            <p:cNvSpPr>
              <a:spLocks noChangeArrowheads="1"/>
            </p:cNvSpPr>
            <p:nvPr/>
          </p:nvSpPr>
          <p:spPr bwMode="auto">
            <a:xfrm>
              <a:off x="1996" y="1891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7" name="Rectangle 803"/>
            <p:cNvSpPr>
              <a:spLocks noChangeArrowheads="1"/>
            </p:cNvSpPr>
            <p:nvPr/>
          </p:nvSpPr>
          <p:spPr bwMode="auto">
            <a:xfrm>
              <a:off x="1996" y="1891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8" name="Rectangle 804"/>
            <p:cNvSpPr>
              <a:spLocks noChangeArrowheads="1"/>
            </p:cNvSpPr>
            <p:nvPr/>
          </p:nvSpPr>
          <p:spPr bwMode="auto">
            <a:xfrm>
              <a:off x="1997" y="1891"/>
              <a:ext cx="1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39" name="Rectangle 805"/>
            <p:cNvSpPr>
              <a:spLocks noChangeArrowheads="1"/>
            </p:cNvSpPr>
            <p:nvPr/>
          </p:nvSpPr>
          <p:spPr bwMode="auto">
            <a:xfrm>
              <a:off x="1998" y="1891"/>
              <a:ext cx="1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0" name="Rectangle 806"/>
            <p:cNvSpPr>
              <a:spLocks noChangeArrowheads="1"/>
            </p:cNvSpPr>
            <p:nvPr/>
          </p:nvSpPr>
          <p:spPr bwMode="auto">
            <a:xfrm>
              <a:off x="1999" y="1891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1" name="Rectangle 807"/>
            <p:cNvSpPr>
              <a:spLocks noChangeArrowheads="1"/>
            </p:cNvSpPr>
            <p:nvPr/>
          </p:nvSpPr>
          <p:spPr bwMode="auto">
            <a:xfrm>
              <a:off x="2000" y="1891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2" name="Rectangle 808"/>
            <p:cNvSpPr>
              <a:spLocks noChangeArrowheads="1"/>
            </p:cNvSpPr>
            <p:nvPr/>
          </p:nvSpPr>
          <p:spPr bwMode="auto">
            <a:xfrm>
              <a:off x="2000" y="1891"/>
              <a:ext cx="2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3" name="Rectangle 809"/>
            <p:cNvSpPr>
              <a:spLocks noChangeArrowheads="1"/>
            </p:cNvSpPr>
            <p:nvPr/>
          </p:nvSpPr>
          <p:spPr bwMode="auto">
            <a:xfrm>
              <a:off x="2002" y="1891"/>
              <a:ext cx="1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4" name="Rectangle 810"/>
            <p:cNvSpPr>
              <a:spLocks noChangeArrowheads="1"/>
            </p:cNvSpPr>
            <p:nvPr/>
          </p:nvSpPr>
          <p:spPr bwMode="auto">
            <a:xfrm>
              <a:off x="2002" y="1891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5" name="Rectangle 811"/>
            <p:cNvSpPr>
              <a:spLocks noChangeArrowheads="1"/>
            </p:cNvSpPr>
            <p:nvPr/>
          </p:nvSpPr>
          <p:spPr bwMode="auto">
            <a:xfrm>
              <a:off x="2003" y="1891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6" name="Rectangle 812"/>
            <p:cNvSpPr>
              <a:spLocks noChangeArrowheads="1"/>
            </p:cNvSpPr>
            <p:nvPr/>
          </p:nvSpPr>
          <p:spPr bwMode="auto">
            <a:xfrm>
              <a:off x="2003" y="1891"/>
              <a:ext cx="2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7" name="Rectangle 813"/>
            <p:cNvSpPr>
              <a:spLocks noChangeArrowheads="1"/>
            </p:cNvSpPr>
            <p:nvPr/>
          </p:nvSpPr>
          <p:spPr bwMode="auto">
            <a:xfrm>
              <a:off x="2005" y="1891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8" name="Rectangle 814"/>
            <p:cNvSpPr>
              <a:spLocks noChangeArrowheads="1"/>
            </p:cNvSpPr>
            <p:nvPr/>
          </p:nvSpPr>
          <p:spPr bwMode="auto">
            <a:xfrm>
              <a:off x="2005" y="1891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49" name="Rectangle 815"/>
            <p:cNvSpPr>
              <a:spLocks noChangeArrowheads="1"/>
            </p:cNvSpPr>
            <p:nvPr/>
          </p:nvSpPr>
          <p:spPr bwMode="auto">
            <a:xfrm>
              <a:off x="2006" y="1891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0" name="Rectangle 816"/>
            <p:cNvSpPr>
              <a:spLocks noChangeArrowheads="1"/>
            </p:cNvSpPr>
            <p:nvPr/>
          </p:nvSpPr>
          <p:spPr bwMode="auto">
            <a:xfrm>
              <a:off x="2007" y="1891"/>
              <a:ext cx="1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1" name="Rectangle 817"/>
            <p:cNvSpPr>
              <a:spLocks noChangeArrowheads="1"/>
            </p:cNvSpPr>
            <p:nvPr/>
          </p:nvSpPr>
          <p:spPr bwMode="auto">
            <a:xfrm>
              <a:off x="2007" y="1891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2" name="Rectangle 818"/>
            <p:cNvSpPr>
              <a:spLocks noChangeArrowheads="1"/>
            </p:cNvSpPr>
            <p:nvPr/>
          </p:nvSpPr>
          <p:spPr bwMode="auto">
            <a:xfrm>
              <a:off x="2008" y="1891"/>
              <a:ext cx="1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3" name="Rectangle 819"/>
            <p:cNvSpPr>
              <a:spLocks noChangeArrowheads="1"/>
            </p:cNvSpPr>
            <p:nvPr/>
          </p:nvSpPr>
          <p:spPr bwMode="auto">
            <a:xfrm>
              <a:off x="2009" y="1891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4" name="Rectangle 820"/>
            <p:cNvSpPr>
              <a:spLocks noChangeArrowheads="1"/>
            </p:cNvSpPr>
            <p:nvPr/>
          </p:nvSpPr>
          <p:spPr bwMode="auto">
            <a:xfrm>
              <a:off x="2010" y="1891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5" name="Rectangle 821"/>
            <p:cNvSpPr>
              <a:spLocks noChangeArrowheads="1"/>
            </p:cNvSpPr>
            <p:nvPr/>
          </p:nvSpPr>
          <p:spPr bwMode="auto">
            <a:xfrm>
              <a:off x="2010" y="1891"/>
              <a:ext cx="2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6" name="Rectangle 822"/>
            <p:cNvSpPr>
              <a:spLocks noChangeArrowheads="1"/>
            </p:cNvSpPr>
            <p:nvPr/>
          </p:nvSpPr>
          <p:spPr bwMode="auto">
            <a:xfrm>
              <a:off x="2012" y="1891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7" name="Rectangle 823"/>
            <p:cNvSpPr>
              <a:spLocks noChangeArrowheads="1"/>
            </p:cNvSpPr>
            <p:nvPr/>
          </p:nvSpPr>
          <p:spPr bwMode="auto">
            <a:xfrm>
              <a:off x="2012" y="1891"/>
              <a:ext cx="1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8" name="Rectangle 824"/>
            <p:cNvSpPr>
              <a:spLocks noChangeArrowheads="1"/>
            </p:cNvSpPr>
            <p:nvPr/>
          </p:nvSpPr>
          <p:spPr bwMode="auto">
            <a:xfrm>
              <a:off x="2013" y="1891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59" name="Rectangle 825"/>
            <p:cNvSpPr>
              <a:spLocks noChangeArrowheads="1"/>
            </p:cNvSpPr>
            <p:nvPr/>
          </p:nvSpPr>
          <p:spPr bwMode="auto">
            <a:xfrm>
              <a:off x="2014" y="1891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0" name="Rectangle 826"/>
            <p:cNvSpPr>
              <a:spLocks noChangeArrowheads="1"/>
            </p:cNvSpPr>
            <p:nvPr/>
          </p:nvSpPr>
          <p:spPr bwMode="auto">
            <a:xfrm>
              <a:off x="2014" y="1891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1" name="Rectangle 827"/>
            <p:cNvSpPr>
              <a:spLocks noChangeArrowheads="1"/>
            </p:cNvSpPr>
            <p:nvPr/>
          </p:nvSpPr>
          <p:spPr bwMode="auto">
            <a:xfrm>
              <a:off x="2015" y="1891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2" name="Rectangle 828"/>
            <p:cNvSpPr>
              <a:spLocks noChangeArrowheads="1"/>
            </p:cNvSpPr>
            <p:nvPr/>
          </p:nvSpPr>
          <p:spPr bwMode="auto">
            <a:xfrm>
              <a:off x="2015" y="1891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3" name="Rectangle 829"/>
            <p:cNvSpPr>
              <a:spLocks noChangeArrowheads="1"/>
            </p:cNvSpPr>
            <p:nvPr/>
          </p:nvSpPr>
          <p:spPr bwMode="auto">
            <a:xfrm>
              <a:off x="2016" y="1891"/>
              <a:ext cx="1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4" name="Rectangle 830"/>
            <p:cNvSpPr>
              <a:spLocks noChangeArrowheads="1"/>
            </p:cNvSpPr>
            <p:nvPr/>
          </p:nvSpPr>
          <p:spPr bwMode="auto">
            <a:xfrm>
              <a:off x="2017" y="1891"/>
              <a:ext cx="1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5" name="Rectangle 831"/>
            <p:cNvSpPr>
              <a:spLocks noChangeArrowheads="1"/>
            </p:cNvSpPr>
            <p:nvPr/>
          </p:nvSpPr>
          <p:spPr bwMode="auto">
            <a:xfrm>
              <a:off x="2018" y="1891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6" name="Rectangle 832"/>
            <p:cNvSpPr>
              <a:spLocks noChangeArrowheads="1"/>
            </p:cNvSpPr>
            <p:nvPr/>
          </p:nvSpPr>
          <p:spPr bwMode="auto">
            <a:xfrm>
              <a:off x="2019" y="1891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7" name="Rectangle 833"/>
            <p:cNvSpPr>
              <a:spLocks noChangeArrowheads="1"/>
            </p:cNvSpPr>
            <p:nvPr/>
          </p:nvSpPr>
          <p:spPr bwMode="auto">
            <a:xfrm>
              <a:off x="2019" y="1891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8" name="Rectangle 834"/>
            <p:cNvSpPr>
              <a:spLocks noChangeArrowheads="1"/>
            </p:cNvSpPr>
            <p:nvPr/>
          </p:nvSpPr>
          <p:spPr bwMode="auto">
            <a:xfrm>
              <a:off x="2020" y="1891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69" name="Rectangle 835"/>
            <p:cNvSpPr>
              <a:spLocks noChangeArrowheads="1"/>
            </p:cNvSpPr>
            <p:nvPr/>
          </p:nvSpPr>
          <p:spPr bwMode="auto">
            <a:xfrm>
              <a:off x="2020" y="1891"/>
              <a:ext cx="2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0" name="Rectangle 836"/>
            <p:cNvSpPr>
              <a:spLocks noChangeArrowheads="1"/>
            </p:cNvSpPr>
            <p:nvPr/>
          </p:nvSpPr>
          <p:spPr bwMode="auto">
            <a:xfrm>
              <a:off x="2022" y="1891"/>
              <a:ext cx="1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1" name="Rectangle 837"/>
            <p:cNvSpPr>
              <a:spLocks noChangeArrowheads="1"/>
            </p:cNvSpPr>
            <p:nvPr/>
          </p:nvSpPr>
          <p:spPr bwMode="auto">
            <a:xfrm>
              <a:off x="2022" y="1891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2" name="Rectangle 838"/>
            <p:cNvSpPr>
              <a:spLocks noChangeArrowheads="1"/>
            </p:cNvSpPr>
            <p:nvPr/>
          </p:nvSpPr>
          <p:spPr bwMode="auto">
            <a:xfrm>
              <a:off x="2023" y="1891"/>
              <a:ext cx="1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3" name="Rectangle 839"/>
            <p:cNvSpPr>
              <a:spLocks noChangeArrowheads="1"/>
            </p:cNvSpPr>
            <p:nvPr/>
          </p:nvSpPr>
          <p:spPr bwMode="auto">
            <a:xfrm>
              <a:off x="2024" y="1891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4" name="Rectangle 840"/>
            <p:cNvSpPr>
              <a:spLocks noChangeArrowheads="1"/>
            </p:cNvSpPr>
            <p:nvPr/>
          </p:nvSpPr>
          <p:spPr bwMode="auto">
            <a:xfrm>
              <a:off x="2025" y="1891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5" name="Rectangle 841"/>
            <p:cNvSpPr>
              <a:spLocks noChangeArrowheads="1"/>
            </p:cNvSpPr>
            <p:nvPr/>
          </p:nvSpPr>
          <p:spPr bwMode="auto">
            <a:xfrm>
              <a:off x="2026" y="1891"/>
              <a:ext cx="1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6" name="Rectangle 842"/>
            <p:cNvSpPr>
              <a:spLocks noChangeArrowheads="1"/>
            </p:cNvSpPr>
            <p:nvPr/>
          </p:nvSpPr>
          <p:spPr bwMode="auto">
            <a:xfrm>
              <a:off x="2026" y="1891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7" name="Rectangle 843"/>
            <p:cNvSpPr>
              <a:spLocks noChangeArrowheads="1"/>
            </p:cNvSpPr>
            <p:nvPr/>
          </p:nvSpPr>
          <p:spPr bwMode="auto">
            <a:xfrm>
              <a:off x="2027" y="1891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8" name="Rectangle 844"/>
            <p:cNvSpPr>
              <a:spLocks noChangeArrowheads="1"/>
            </p:cNvSpPr>
            <p:nvPr/>
          </p:nvSpPr>
          <p:spPr bwMode="auto">
            <a:xfrm>
              <a:off x="2027" y="1891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79" name="Rectangle 845"/>
            <p:cNvSpPr>
              <a:spLocks noChangeArrowheads="1"/>
            </p:cNvSpPr>
            <p:nvPr/>
          </p:nvSpPr>
          <p:spPr bwMode="auto">
            <a:xfrm>
              <a:off x="2028" y="1891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0" name="Rectangle 846"/>
            <p:cNvSpPr>
              <a:spLocks noChangeArrowheads="1"/>
            </p:cNvSpPr>
            <p:nvPr/>
          </p:nvSpPr>
          <p:spPr bwMode="auto">
            <a:xfrm>
              <a:off x="2029" y="1891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1" name="Rectangle 847"/>
            <p:cNvSpPr>
              <a:spLocks noChangeArrowheads="1"/>
            </p:cNvSpPr>
            <p:nvPr/>
          </p:nvSpPr>
          <p:spPr bwMode="auto">
            <a:xfrm>
              <a:off x="2030" y="1891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2" name="Rectangle 848"/>
            <p:cNvSpPr>
              <a:spLocks noChangeArrowheads="1"/>
            </p:cNvSpPr>
            <p:nvPr/>
          </p:nvSpPr>
          <p:spPr bwMode="auto">
            <a:xfrm>
              <a:off x="2031" y="1891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3" name="Rectangle 849"/>
            <p:cNvSpPr>
              <a:spLocks noChangeArrowheads="1"/>
            </p:cNvSpPr>
            <p:nvPr/>
          </p:nvSpPr>
          <p:spPr bwMode="auto">
            <a:xfrm>
              <a:off x="2031" y="1891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4" name="Rectangle 850"/>
            <p:cNvSpPr>
              <a:spLocks noChangeArrowheads="1"/>
            </p:cNvSpPr>
            <p:nvPr/>
          </p:nvSpPr>
          <p:spPr bwMode="auto">
            <a:xfrm>
              <a:off x="2032" y="1891"/>
              <a:ext cx="1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5" name="Rectangle 851"/>
            <p:cNvSpPr>
              <a:spLocks noChangeArrowheads="1"/>
            </p:cNvSpPr>
            <p:nvPr/>
          </p:nvSpPr>
          <p:spPr bwMode="auto">
            <a:xfrm>
              <a:off x="2032" y="1891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6" name="Rectangle 852"/>
            <p:cNvSpPr>
              <a:spLocks noChangeArrowheads="1"/>
            </p:cNvSpPr>
            <p:nvPr/>
          </p:nvSpPr>
          <p:spPr bwMode="auto">
            <a:xfrm>
              <a:off x="2033" y="1891"/>
              <a:ext cx="1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7" name="Rectangle 853"/>
            <p:cNvSpPr>
              <a:spLocks noChangeArrowheads="1"/>
            </p:cNvSpPr>
            <p:nvPr/>
          </p:nvSpPr>
          <p:spPr bwMode="auto">
            <a:xfrm>
              <a:off x="2034" y="1891"/>
              <a:ext cx="1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8" name="Rectangle 854"/>
            <p:cNvSpPr>
              <a:spLocks noChangeArrowheads="1"/>
            </p:cNvSpPr>
            <p:nvPr/>
          </p:nvSpPr>
          <p:spPr bwMode="auto">
            <a:xfrm>
              <a:off x="2035" y="1891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89" name="Rectangle 855"/>
            <p:cNvSpPr>
              <a:spLocks noChangeArrowheads="1"/>
            </p:cNvSpPr>
            <p:nvPr/>
          </p:nvSpPr>
          <p:spPr bwMode="auto">
            <a:xfrm>
              <a:off x="2036" y="1891"/>
              <a:ext cx="1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0" name="Rectangle 856"/>
            <p:cNvSpPr>
              <a:spLocks noChangeArrowheads="1"/>
            </p:cNvSpPr>
            <p:nvPr/>
          </p:nvSpPr>
          <p:spPr bwMode="auto">
            <a:xfrm>
              <a:off x="2037" y="1891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1" name="Rectangle 857"/>
            <p:cNvSpPr>
              <a:spLocks noChangeArrowheads="1"/>
            </p:cNvSpPr>
            <p:nvPr/>
          </p:nvSpPr>
          <p:spPr bwMode="auto">
            <a:xfrm>
              <a:off x="2037" y="1891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2" name="Rectangle 858"/>
            <p:cNvSpPr>
              <a:spLocks noChangeArrowheads="1"/>
            </p:cNvSpPr>
            <p:nvPr/>
          </p:nvSpPr>
          <p:spPr bwMode="auto">
            <a:xfrm>
              <a:off x="2038" y="1891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3" name="Rectangle 859"/>
            <p:cNvSpPr>
              <a:spLocks noChangeArrowheads="1"/>
            </p:cNvSpPr>
            <p:nvPr/>
          </p:nvSpPr>
          <p:spPr bwMode="auto">
            <a:xfrm>
              <a:off x="2039" y="1891"/>
              <a:ext cx="1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4" name="Rectangle 860"/>
            <p:cNvSpPr>
              <a:spLocks noChangeArrowheads="1"/>
            </p:cNvSpPr>
            <p:nvPr/>
          </p:nvSpPr>
          <p:spPr bwMode="auto">
            <a:xfrm>
              <a:off x="2039" y="1891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5" name="Rectangle 861"/>
            <p:cNvSpPr>
              <a:spLocks noChangeArrowheads="1"/>
            </p:cNvSpPr>
            <p:nvPr/>
          </p:nvSpPr>
          <p:spPr bwMode="auto">
            <a:xfrm>
              <a:off x="2040" y="1891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6" name="Rectangle 862"/>
            <p:cNvSpPr>
              <a:spLocks noChangeArrowheads="1"/>
            </p:cNvSpPr>
            <p:nvPr/>
          </p:nvSpPr>
          <p:spPr bwMode="auto">
            <a:xfrm>
              <a:off x="2041" y="1891"/>
              <a:ext cx="1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7" name="Rectangle 863"/>
            <p:cNvSpPr>
              <a:spLocks noChangeArrowheads="1"/>
            </p:cNvSpPr>
            <p:nvPr/>
          </p:nvSpPr>
          <p:spPr bwMode="auto">
            <a:xfrm>
              <a:off x="2042" y="1891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8" name="Rectangle 864"/>
            <p:cNvSpPr>
              <a:spLocks noChangeArrowheads="1"/>
            </p:cNvSpPr>
            <p:nvPr/>
          </p:nvSpPr>
          <p:spPr bwMode="auto">
            <a:xfrm>
              <a:off x="2043" y="1891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99" name="Rectangle 865"/>
            <p:cNvSpPr>
              <a:spLocks noChangeArrowheads="1"/>
            </p:cNvSpPr>
            <p:nvPr/>
          </p:nvSpPr>
          <p:spPr bwMode="auto">
            <a:xfrm>
              <a:off x="2043" y="1891"/>
              <a:ext cx="1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0" name="Rectangle 866"/>
            <p:cNvSpPr>
              <a:spLocks noChangeArrowheads="1"/>
            </p:cNvSpPr>
            <p:nvPr/>
          </p:nvSpPr>
          <p:spPr bwMode="auto">
            <a:xfrm>
              <a:off x="2044" y="1891"/>
              <a:ext cx="1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1" name="Rectangle 867"/>
            <p:cNvSpPr>
              <a:spLocks noChangeArrowheads="1"/>
            </p:cNvSpPr>
            <p:nvPr/>
          </p:nvSpPr>
          <p:spPr bwMode="auto">
            <a:xfrm>
              <a:off x="2045" y="1891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2" name="Rectangle 868"/>
            <p:cNvSpPr>
              <a:spLocks noChangeArrowheads="1"/>
            </p:cNvSpPr>
            <p:nvPr/>
          </p:nvSpPr>
          <p:spPr bwMode="auto">
            <a:xfrm>
              <a:off x="2046" y="1891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3" name="Rectangle 869"/>
            <p:cNvSpPr>
              <a:spLocks noChangeArrowheads="1"/>
            </p:cNvSpPr>
            <p:nvPr/>
          </p:nvSpPr>
          <p:spPr bwMode="auto">
            <a:xfrm>
              <a:off x="2046" y="1891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4" name="Rectangle 870"/>
            <p:cNvSpPr>
              <a:spLocks noChangeArrowheads="1"/>
            </p:cNvSpPr>
            <p:nvPr/>
          </p:nvSpPr>
          <p:spPr bwMode="auto">
            <a:xfrm>
              <a:off x="2047" y="1891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5" name="Rectangle 871"/>
            <p:cNvSpPr>
              <a:spLocks noChangeArrowheads="1"/>
            </p:cNvSpPr>
            <p:nvPr/>
          </p:nvSpPr>
          <p:spPr bwMode="auto">
            <a:xfrm>
              <a:off x="2048" y="1891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6" name="Rectangle 872"/>
            <p:cNvSpPr>
              <a:spLocks noChangeArrowheads="1"/>
            </p:cNvSpPr>
            <p:nvPr/>
          </p:nvSpPr>
          <p:spPr bwMode="auto">
            <a:xfrm>
              <a:off x="1981" y="1892"/>
              <a:ext cx="68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7" name="Rectangle 873"/>
            <p:cNvSpPr>
              <a:spLocks noChangeArrowheads="1"/>
            </p:cNvSpPr>
            <p:nvPr/>
          </p:nvSpPr>
          <p:spPr bwMode="auto">
            <a:xfrm>
              <a:off x="1851" y="1891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8" name="Rectangle 874"/>
            <p:cNvSpPr>
              <a:spLocks noChangeArrowheads="1"/>
            </p:cNvSpPr>
            <p:nvPr/>
          </p:nvSpPr>
          <p:spPr bwMode="auto">
            <a:xfrm>
              <a:off x="1852" y="1891"/>
              <a:ext cx="2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09" name="Rectangle 875"/>
            <p:cNvSpPr>
              <a:spLocks noChangeArrowheads="1"/>
            </p:cNvSpPr>
            <p:nvPr/>
          </p:nvSpPr>
          <p:spPr bwMode="auto">
            <a:xfrm>
              <a:off x="1854" y="1891"/>
              <a:ext cx="2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0" name="Rectangle 876"/>
            <p:cNvSpPr>
              <a:spLocks noChangeArrowheads="1"/>
            </p:cNvSpPr>
            <p:nvPr/>
          </p:nvSpPr>
          <p:spPr bwMode="auto">
            <a:xfrm>
              <a:off x="1856" y="1891"/>
              <a:ext cx="4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1" name="Rectangle 877"/>
            <p:cNvSpPr>
              <a:spLocks noChangeArrowheads="1"/>
            </p:cNvSpPr>
            <p:nvPr/>
          </p:nvSpPr>
          <p:spPr bwMode="auto">
            <a:xfrm>
              <a:off x="1860" y="1891"/>
              <a:ext cx="2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2" name="Rectangle 878"/>
            <p:cNvSpPr>
              <a:spLocks noChangeArrowheads="1"/>
            </p:cNvSpPr>
            <p:nvPr/>
          </p:nvSpPr>
          <p:spPr bwMode="auto">
            <a:xfrm>
              <a:off x="1862" y="1891"/>
              <a:ext cx="4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3" name="Rectangle 879"/>
            <p:cNvSpPr>
              <a:spLocks noChangeArrowheads="1"/>
            </p:cNvSpPr>
            <p:nvPr/>
          </p:nvSpPr>
          <p:spPr bwMode="auto">
            <a:xfrm>
              <a:off x="1866" y="1891"/>
              <a:ext cx="3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4" name="Rectangle 880"/>
            <p:cNvSpPr>
              <a:spLocks noChangeArrowheads="1"/>
            </p:cNvSpPr>
            <p:nvPr/>
          </p:nvSpPr>
          <p:spPr bwMode="auto">
            <a:xfrm>
              <a:off x="1869" y="1891"/>
              <a:ext cx="3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5" name="Rectangle 881"/>
            <p:cNvSpPr>
              <a:spLocks noChangeArrowheads="1"/>
            </p:cNvSpPr>
            <p:nvPr/>
          </p:nvSpPr>
          <p:spPr bwMode="auto">
            <a:xfrm>
              <a:off x="1872" y="1891"/>
              <a:ext cx="2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6" name="Rectangle 882"/>
            <p:cNvSpPr>
              <a:spLocks noChangeArrowheads="1"/>
            </p:cNvSpPr>
            <p:nvPr/>
          </p:nvSpPr>
          <p:spPr bwMode="auto">
            <a:xfrm>
              <a:off x="1874" y="1891"/>
              <a:ext cx="3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7" name="Rectangle 883"/>
            <p:cNvSpPr>
              <a:spLocks noChangeArrowheads="1"/>
            </p:cNvSpPr>
            <p:nvPr/>
          </p:nvSpPr>
          <p:spPr bwMode="auto">
            <a:xfrm>
              <a:off x="1877" y="1891"/>
              <a:ext cx="3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8" name="Rectangle 884"/>
            <p:cNvSpPr>
              <a:spLocks noChangeArrowheads="1"/>
            </p:cNvSpPr>
            <p:nvPr/>
          </p:nvSpPr>
          <p:spPr bwMode="auto">
            <a:xfrm>
              <a:off x="1880" y="1891"/>
              <a:ext cx="4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19" name="Rectangle 885"/>
            <p:cNvSpPr>
              <a:spLocks noChangeArrowheads="1"/>
            </p:cNvSpPr>
            <p:nvPr/>
          </p:nvSpPr>
          <p:spPr bwMode="auto">
            <a:xfrm>
              <a:off x="1884" y="1891"/>
              <a:ext cx="2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0" name="Rectangle 886"/>
            <p:cNvSpPr>
              <a:spLocks noChangeArrowheads="1"/>
            </p:cNvSpPr>
            <p:nvPr/>
          </p:nvSpPr>
          <p:spPr bwMode="auto">
            <a:xfrm>
              <a:off x="1886" y="1891"/>
              <a:ext cx="3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1" name="Rectangle 887"/>
            <p:cNvSpPr>
              <a:spLocks noChangeArrowheads="1"/>
            </p:cNvSpPr>
            <p:nvPr/>
          </p:nvSpPr>
          <p:spPr bwMode="auto">
            <a:xfrm>
              <a:off x="1889" y="1891"/>
              <a:ext cx="3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2" name="Rectangle 888"/>
            <p:cNvSpPr>
              <a:spLocks noChangeArrowheads="1"/>
            </p:cNvSpPr>
            <p:nvPr/>
          </p:nvSpPr>
          <p:spPr bwMode="auto">
            <a:xfrm>
              <a:off x="1892" y="1891"/>
              <a:ext cx="2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3" name="Rectangle 889"/>
            <p:cNvSpPr>
              <a:spLocks noChangeArrowheads="1"/>
            </p:cNvSpPr>
            <p:nvPr/>
          </p:nvSpPr>
          <p:spPr bwMode="auto">
            <a:xfrm>
              <a:off x="1894" y="1891"/>
              <a:ext cx="3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4" name="Rectangle 890"/>
            <p:cNvSpPr>
              <a:spLocks noChangeArrowheads="1"/>
            </p:cNvSpPr>
            <p:nvPr/>
          </p:nvSpPr>
          <p:spPr bwMode="auto">
            <a:xfrm>
              <a:off x="1897" y="1891"/>
              <a:ext cx="3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5" name="Rectangle 891"/>
            <p:cNvSpPr>
              <a:spLocks noChangeArrowheads="1"/>
            </p:cNvSpPr>
            <p:nvPr/>
          </p:nvSpPr>
          <p:spPr bwMode="auto">
            <a:xfrm>
              <a:off x="1900" y="1891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6" name="Rectangle 892"/>
            <p:cNvSpPr>
              <a:spLocks noChangeArrowheads="1"/>
            </p:cNvSpPr>
            <p:nvPr/>
          </p:nvSpPr>
          <p:spPr bwMode="auto">
            <a:xfrm>
              <a:off x="1903" y="1891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7" name="Rectangle 893"/>
            <p:cNvSpPr>
              <a:spLocks noChangeArrowheads="1"/>
            </p:cNvSpPr>
            <p:nvPr/>
          </p:nvSpPr>
          <p:spPr bwMode="auto">
            <a:xfrm>
              <a:off x="1906" y="1891"/>
              <a:ext cx="3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8" name="Rectangle 894"/>
            <p:cNvSpPr>
              <a:spLocks noChangeArrowheads="1"/>
            </p:cNvSpPr>
            <p:nvPr/>
          </p:nvSpPr>
          <p:spPr bwMode="auto">
            <a:xfrm>
              <a:off x="1909" y="1891"/>
              <a:ext cx="3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29" name="Rectangle 895"/>
            <p:cNvSpPr>
              <a:spLocks noChangeArrowheads="1"/>
            </p:cNvSpPr>
            <p:nvPr/>
          </p:nvSpPr>
          <p:spPr bwMode="auto">
            <a:xfrm>
              <a:off x="1912" y="1891"/>
              <a:ext cx="2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0" name="Rectangle 896"/>
            <p:cNvSpPr>
              <a:spLocks noChangeArrowheads="1"/>
            </p:cNvSpPr>
            <p:nvPr/>
          </p:nvSpPr>
          <p:spPr bwMode="auto">
            <a:xfrm>
              <a:off x="1914" y="1891"/>
              <a:ext cx="4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1" name="Rectangle 897"/>
            <p:cNvSpPr>
              <a:spLocks noChangeArrowheads="1"/>
            </p:cNvSpPr>
            <p:nvPr/>
          </p:nvSpPr>
          <p:spPr bwMode="auto">
            <a:xfrm>
              <a:off x="1918" y="1891"/>
              <a:ext cx="2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2" name="Rectangle 898"/>
            <p:cNvSpPr>
              <a:spLocks noChangeArrowheads="1"/>
            </p:cNvSpPr>
            <p:nvPr/>
          </p:nvSpPr>
          <p:spPr bwMode="auto">
            <a:xfrm>
              <a:off x="1920" y="1891"/>
              <a:ext cx="3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3" name="Rectangle 899"/>
            <p:cNvSpPr>
              <a:spLocks noChangeArrowheads="1"/>
            </p:cNvSpPr>
            <p:nvPr/>
          </p:nvSpPr>
          <p:spPr bwMode="auto">
            <a:xfrm>
              <a:off x="1923" y="1891"/>
              <a:ext cx="3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4" name="Rectangle 900"/>
            <p:cNvSpPr>
              <a:spLocks noChangeArrowheads="1"/>
            </p:cNvSpPr>
            <p:nvPr/>
          </p:nvSpPr>
          <p:spPr bwMode="auto">
            <a:xfrm>
              <a:off x="1926" y="1891"/>
              <a:ext cx="3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5" name="Rectangle 901"/>
            <p:cNvSpPr>
              <a:spLocks noChangeArrowheads="1"/>
            </p:cNvSpPr>
            <p:nvPr/>
          </p:nvSpPr>
          <p:spPr bwMode="auto">
            <a:xfrm>
              <a:off x="1929" y="1891"/>
              <a:ext cx="3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6" name="Rectangle 902"/>
            <p:cNvSpPr>
              <a:spLocks noChangeArrowheads="1"/>
            </p:cNvSpPr>
            <p:nvPr/>
          </p:nvSpPr>
          <p:spPr bwMode="auto">
            <a:xfrm>
              <a:off x="1932" y="1891"/>
              <a:ext cx="3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7" name="Rectangle 903"/>
            <p:cNvSpPr>
              <a:spLocks noChangeArrowheads="1"/>
            </p:cNvSpPr>
            <p:nvPr/>
          </p:nvSpPr>
          <p:spPr bwMode="auto">
            <a:xfrm>
              <a:off x="1935" y="1891"/>
              <a:ext cx="3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8" name="Rectangle 904"/>
            <p:cNvSpPr>
              <a:spLocks noChangeArrowheads="1"/>
            </p:cNvSpPr>
            <p:nvPr/>
          </p:nvSpPr>
          <p:spPr bwMode="auto">
            <a:xfrm>
              <a:off x="1938" y="1891"/>
              <a:ext cx="2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39" name="Rectangle 905"/>
            <p:cNvSpPr>
              <a:spLocks noChangeArrowheads="1"/>
            </p:cNvSpPr>
            <p:nvPr/>
          </p:nvSpPr>
          <p:spPr bwMode="auto">
            <a:xfrm>
              <a:off x="1940" y="1891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0" name="Rectangle 906"/>
            <p:cNvSpPr>
              <a:spLocks noChangeArrowheads="1"/>
            </p:cNvSpPr>
            <p:nvPr/>
          </p:nvSpPr>
          <p:spPr bwMode="auto">
            <a:xfrm>
              <a:off x="1943" y="1891"/>
              <a:ext cx="4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1" name="Rectangle 907"/>
            <p:cNvSpPr>
              <a:spLocks noChangeArrowheads="1"/>
            </p:cNvSpPr>
            <p:nvPr/>
          </p:nvSpPr>
          <p:spPr bwMode="auto">
            <a:xfrm>
              <a:off x="1947" y="1891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2" name="Rectangle 908"/>
            <p:cNvSpPr>
              <a:spLocks noChangeArrowheads="1"/>
            </p:cNvSpPr>
            <p:nvPr/>
          </p:nvSpPr>
          <p:spPr bwMode="auto">
            <a:xfrm>
              <a:off x="1950" y="1891"/>
              <a:ext cx="2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3" name="Rectangle 909"/>
            <p:cNvSpPr>
              <a:spLocks noChangeArrowheads="1"/>
            </p:cNvSpPr>
            <p:nvPr/>
          </p:nvSpPr>
          <p:spPr bwMode="auto">
            <a:xfrm>
              <a:off x="1952" y="1891"/>
              <a:ext cx="3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4" name="Rectangle 910"/>
            <p:cNvSpPr>
              <a:spLocks noChangeArrowheads="1"/>
            </p:cNvSpPr>
            <p:nvPr/>
          </p:nvSpPr>
          <p:spPr bwMode="auto">
            <a:xfrm>
              <a:off x="1955" y="1891"/>
              <a:ext cx="3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5" name="Rectangle 911"/>
            <p:cNvSpPr>
              <a:spLocks noChangeArrowheads="1"/>
            </p:cNvSpPr>
            <p:nvPr/>
          </p:nvSpPr>
          <p:spPr bwMode="auto">
            <a:xfrm>
              <a:off x="1958" y="1891"/>
              <a:ext cx="3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6" name="Rectangle 912"/>
            <p:cNvSpPr>
              <a:spLocks noChangeArrowheads="1"/>
            </p:cNvSpPr>
            <p:nvPr/>
          </p:nvSpPr>
          <p:spPr bwMode="auto">
            <a:xfrm>
              <a:off x="1961" y="1891"/>
              <a:ext cx="3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7" name="Rectangle 913"/>
            <p:cNvSpPr>
              <a:spLocks noChangeArrowheads="1"/>
            </p:cNvSpPr>
            <p:nvPr/>
          </p:nvSpPr>
          <p:spPr bwMode="auto">
            <a:xfrm>
              <a:off x="1964" y="1891"/>
              <a:ext cx="2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8" name="Rectangle 914"/>
            <p:cNvSpPr>
              <a:spLocks noChangeArrowheads="1"/>
            </p:cNvSpPr>
            <p:nvPr/>
          </p:nvSpPr>
          <p:spPr bwMode="auto">
            <a:xfrm>
              <a:off x="1966" y="1891"/>
              <a:ext cx="3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49" name="Rectangle 915"/>
            <p:cNvSpPr>
              <a:spLocks noChangeArrowheads="1"/>
            </p:cNvSpPr>
            <p:nvPr/>
          </p:nvSpPr>
          <p:spPr bwMode="auto">
            <a:xfrm>
              <a:off x="1969" y="1891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0" name="Rectangle 916"/>
            <p:cNvSpPr>
              <a:spLocks noChangeArrowheads="1"/>
            </p:cNvSpPr>
            <p:nvPr/>
          </p:nvSpPr>
          <p:spPr bwMode="auto">
            <a:xfrm>
              <a:off x="1972" y="1891"/>
              <a:ext cx="4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1" name="Rectangle 917"/>
            <p:cNvSpPr>
              <a:spLocks noChangeArrowheads="1"/>
            </p:cNvSpPr>
            <p:nvPr/>
          </p:nvSpPr>
          <p:spPr bwMode="auto">
            <a:xfrm>
              <a:off x="1976" y="1891"/>
              <a:ext cx="2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2" name="Rectangle 918"/>
            <p:cNvSpPr>
              <a:spLocks noChangeArrowheads="1"/>
            </p:cNvSpPr>
            <p:nvPr/>
          </p:nvSpPr>
          <p:spPr bwMode="auto">
            <a:xfrm>
              <a:off x="1978" y="1891"/>
              <a:ext cx="3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3" name="Rectangle 919"/>
            <p:cNvSpPr>
              <a:spLocks noChangeArrowheads="1"/>
            </p:cNvSpPr>
            <p:nvPr/>
          </p:nvSpPr>
          <p:spPr bwMode="auto">
            <a:xfrm>
              <a:off x="1981" y="1891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4" name="Rectangle 920"/>
            <p:cNvSpPr>
              <a:spLocks noChangeArrowheads="1"/>
            </p:cNvSpPr>
            <p:nvPr/>
          </p:nvSpPr>
          <p:spPr bwMode="auto">
            <a:xfrm>
              <a:off x="1851" y="1892"/>
              <a:ext cx="130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5" name="Rectangle 921"/>
            <p:cNvSpPr>
              <a:spLocks noChangeArrowheads="1"/>
            </p:cNvSpPr>
            <p:nvPr/>
          </p:nvSpPr>
          <p:spPr bwMode="auto">
            <a:xfrm>
              <a:off x="1817" y="1906"/>
              <a:ext cx="1" cy="28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6" name="Rectangle 922"/>
            <p:cNvSpPr>
              <a:spLocks noChangeArrowheads="1"/>
            </p:cNvSpPr>
            <p:nvPr/>
          </p:nvSpPr>
          <p:spPr bwMode="auto">
            <a:xfrm>
              <a:off x="1818" y="1906"/>
              <a:ext cx="1" cy="28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7" name="Rectangle 923"/>
            <p:cNvSpPr>
              <a:spLocks noChangeArrowheads="1"/>
            </p:cNvSpPr>
            <p:nvPr/>
          </p:nvSpPr>
          <p:spPr bwMode="auto">
            <a:xfrm>
              <a:off x="1819" y="1906"/>
              <a:ext cx="1" cy="284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8" name="Rectangle 924"/>
            <p:cNvSpPr>
              <a:spLocks noChangeArrowheads="1"/>
            </p:cNvSpPr>
            <p:nvPr/>
          </p:nvSpPr>
          <p:spPr bwMode="auto">
            <a:xfrm>
              <a:off x="1819" y="1906"/>
              <a:ext cx="1" cy="284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59" name="Rectangle 925"/>
            <p:cNvSpPr>
              <a:spLocks noChangeArrowheads="1"/>
            </p:cNvSpPr>
            <p:nvPr/>
          </p:nvSpPr>
          <p:spPr bwMode="auto">
            <a:xfrm>
              <a:off x="1820" y="1906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0" name="Rectangle 926"/>
            <p:cNvSpPr>
              <a:spLocks noChangeArrowheads="1"/>
            </p:cNvSpPr>
            <p:nvPr/>
          </p:nvSpPr>
          <p:spPr bwMode="auto">
            <a:xfrm>
              <a:off x="1820" y="1906"/>
              <a:ext cx="1" cy="284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1" name="Rectangle 927"/>
            <p:cNvSpPr>
              <a:spLocks noChangeArrowheads="1"/>
            </p:cNvSpPr>
            <p:nvPr/>
          </p:nvSpPr>
          <p:spPr bwMode="auto">
            <a:xfrm>
              <a:off x="1821" y="1906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2" name="Rectangle 928"/>
            <p:cNvSpPr>
              <a:spLocks noChangeArrowheads="1"/>
            </p:cNvSpPr>
            <p:nvPr/>
          </p:nvSpPr>
          <p:spPr bwMode="auto">
            <a:xfrm>
              <a:off x="1822" y="1906"/>
              <a:ext cx="1" cy="284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3" name="Rectangle 929"/>
            <p:cNvSpPr>
              <a:spLocks noChangeArrowheads="1"/>
            </p:cNvSpPr>
            <p:nvPr/>
          </p:nvSpPr>
          <p:spPr bwMode="auto">
            <a:xfrm>
              <a:off x="1822" y="1906"/>
              <a:ext cx="1" cy="284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4" name="Rectangle 930"/>
            <p:cNvSpPr>
              <a:spLocks noChangeArrowheads="1"/>
            </p:cNvSpPr>
            <p:nvPr/>
          </p:nvSpPr>
          <p:spPr bwMode="auto">
            <a:xfrm>
              <a:off x="1823" y="1906"/>
              <a:ext cx="1" cy="284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5" name="Rectangle 931"/>
            <p:cNvSpPr>
              <a:spLocks noChangeArrowheads="1"/>
            </p:cNvSpPr>
            <p:nvPr/>
          </p:nvSpPr>
          <p:spPr bwMode="auto">
            <a:xfrm>
              <a:off x="1824" y="1906"/>
              <a:ext cx="1" cy="284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6" name="Rectangle 932"/>
            <p:cNvSpPr>
              <a:spLocks noChangeArrowheads="1"/>
            </p:cNvSpPr>
            <p:nvPr/>
          </p:nvSpPr>
          <p:spPr bwMode="auto">
            <a:xfrm>
              <a:off x="1824" y="1906"/>
              <a:ext cx="1" cy="284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7" name="Rectangle 933"/>
            <p:cNvSpPr>
              <a:spLocks noChangeArrowheads="1"/>
            </p:cNvSpPr>
            <p:nvPr/>
          </p:nvSpPr>
          <p:spPr bwMode="auto">
            <a:xfrm>
              <a:off x="1825" y="1906"/>
              <a:ext cx="1" cy="284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8" name="Rectangle 934"/>
            <p:cNvSpPr>
              <a:spLocks noChangeArrowheads="1"/>
            </p:cNvSpPr>
            <p:nvPr/>
          </p:nvSpPr>
          <p:spPr bwMode="auto">
            <a:xfrm>
              <a:off x="1825" y="1906"/>
              <a:ext cx="1" cy="284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69" name="Rectangle 935"/>
            <p:cNvSpPr>
              <a:spLocks noChangeArrowheads="1"/>
            </p:cNvSpPr>
            <p:nvPr/>
          </p:nvSpPr>
          <p:spPr bwMode="auto">
            <a:xfrm>
              <a:off x="1826" y="1906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0" name="Rectangle 936"/>
            <p:cNvSpPr>
              <a:spLocks noChangeArrowheads="1"/>
            </p:cNvSpPr>
            <p:nvPr/>
          </p:nvSpPr>
          <p:spPr bwMode="auto">
            <a:xfrm>
              <a:off x="1827" y="1906"/>
              <a:ext cx="1" cy="284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1" name="Rectangle 937"/>
            <p:cNvSpPr>
              <a:spLocks noChangeArrowheads="1"/>
            </p:cNvSpPr>
            <p:nvPr/>
          </p:nvSpPr>
          <p:spPr bwMode="auto">
            <a:xfrm>
              <a:off x="1827" y="1906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2" name="Rectangle 938"/>
            <p:cNvSpPr>
              <a:spLocks noChangeArrowheads="1"/>
            </p:cNvSpPr>
            <p:nvPr/>
          </p:nvSpPr>
          <p:spPr bwMode="auto">
            <a:xfrm>
              <a:off x="1828" y="1906"/>
              <a:ext cx="1" cy="284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3" name="Rectangle 939"/>
            <p:cNvSpPr>
              <a:spLocks noChangeArrowheads="1"/>
            </p:cNvSpPr>
            <p:nvPr/>
          </p:nvSpPr>
          <p:spPr bwMode="auto">
            <a:xfrm>
              <a:off x="1829" y="1906"/>
              <a:ext cx="1" cy="284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4" name="Rectangle 940"/>
            <p:cNvSpPr>
              <a:spLocks noChangeArrowheads="1"/>
            </p:cNvSpPr>
            <p:nvPr/>
          </p:nvSpPr>
          <p:spPr bwMode="auto">
            <a:xfrm>
              <a:off x="1829" y="1906"/>
              <a:ext cx="1" cy="284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5" name="Rectangle 941"/>
            <p:cNvSpPr>
              <a:spLocks noChangeArrowheads="1"/>
            </p:cNvSpPr>
            <p:nvPr/>
          </p:nvSpPr>
          <p:spPr bwMode="auto">
            <a:xfrm>
              <a:off x="1830" y="1906"/>
              <a:ext cx="1" cy="284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6" name="Rectangle 942"/>
            <p:cNvSpPr>
              <a:spLocks noChangeArrowheads="1"/>
            </p:cNvSpPr>
            <p:nvPr/>
          </p:nvSpPr>
          <p:spPr bwMode="auto">
            <a:xfrm>
              <a:off x="1831" y="1906"/>
              <a:ext cx="1" cy="284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7" name="Rectangle 943"/>
            <p:cNvSpPr>
              <a:spLocks noChangeArrowheads="1"/>
            </p:cNvSpPr>
            <p:nvPr/>
          </p:nvSpPr>
          <p:spPr bwMode="auto">
            <a:xfrm>
              <a:off x="1831" y="1906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8" name="Rectangle 944"/>
            <p:cNvSpPr>
              <a:spLocks noChangeArrowheads="1"/>
            </p:cNvSpPr>
            <p:nvPr/>
          </p:nvSpPr>
          <p:spPr bwMode="auto">
            <a:xfrm>
              <a:off x="1832" y="1906"/>
              <a:ext cx="1" cy="284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79" name="Rectangle 945"/>
            <p:cNvSpPr>
              <a:spLocks noChangeArrowheads="1"/>
            </p:cNvSpPr>
            <p:nvPr/>
          </p:nvSpPr>
          <p:spPr bwMode="auto">
            <a:xfrm>
              <a:off x="1832" y="1906"/>
              <a:ext cx="1" cy="284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0" name="Rectangle 946"/>
            <p:cNvSpPr>
              <a:spLocks noChangeArrowheads="1"/>
            </p:cNvSpPr>
            <p:nvPr/>
          </p:nvSpPr>
          <p:spPr bwMode="auto">
            <a:xfrm>
              <a:off x="1833" y="1906"/>
              <a:ext cx="1" cy="284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1" name="Rectangle 947"/>
            <p:cNvSpPr>
              <a:spLocks noChangeArrowheads="1"/>
            </p:cNvSpPr>
            <p:nvPr/>
          </p:nvSpPr>
          <p:spPr bwMode="auto">
            <a:xfrm>
              <a:off x="1834" y="1906"/>
              <a:ext cx="1" cy="284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2" name="Rectangle 948"/>
            <p:cNvSpPr>
              <a:spLocks noChangeArrowheads="1"/>
            </p:cNvSpPr>
            <p:nvPr/>
          </p:nvSpPr>
          <p:spPr bwMode="auto">
            <a:xfrm>
              <a:off x="1834" y="1906"/>
              <a:ext cx="1" cy="284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3" name="Rectangle 949"/>
            <p:cNvSpPr>
              <a:spLocks noChangeArrowheads="1"/>
            </p:cNvSpPr>
            <p:nvPr/>
          </p:nvSpPr>
          <p:spPr bwMode="auto">
            <a:xfrm>
              <a:off x="1835" y="1906"/>
              <a:ext cx="1" cy="28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4" name="Rectangle 950"/>
            <p:cNvSpPr>
              <a:spLocks noChangeArrowheads="1"/>
            </p:cNvSpPr>
            <p:nvPr/>
          </p:nvSpPr>
          <p:spPr bwMode="auto">
            <a:xfrm>
              <a:off x="1836" y="1906"/>
              <a:ext cx="1" cy="2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5" name="Rectangle 951"/>
            <p:cNvSpPr>
              <a:spLocks noChangeArrowheads="1"/>
            </p:cNvSpPr>
            <p:nvPr/>
          </p:nvSpPr>
          <p:spPr bwMode="auto">
            <a:xfrm>
              <a:off x="1836" y="1906"/>
              <a:ext cx="1" cy="284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6" name="Rectangle 952"/>
            <p:cNvSpPr>
              <a:spLocks noChangeArrowheads="1"/>
            </p:cNvSpPr>
            <p:nvPr/>
          </p:nvSpPr>
          <p:spPr bwMode="auto">
            <a:xfrm>
              <a:off x="1837" y="1906"/>
              <a:ext cx="1" cy="284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7" name="Rectangle 953"/>
            <p:cNvSpPr>
              <a:spLocks noChangeArrowheads="1"/>
            </p:cNvSpPr>
            <p:nvPr/>
          </p:nvSpPr>
          <p:spPr bwMode="auto">
            <a:xfrm>
              <a:off x="1837" y="1906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8" name="Rectangle 954"/>
            <p:cNvSpPr>
              <a:spLocks noChangeArrowheads="1"/>
            </p:cNvSpPr>
            <p:nvPr/>
          </p:nvSpPr>
          <p:spPr bwMode="auto">
            <a:xfrm>
              <a:off x="1838" y="1906"/>
              <a:ext cx="1" cy="28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89" name="Rectangle 955"/>
            <p:cNvSpPr>
              <a:spLocks noChangeArrowheads="1"/>
            </p:cNvSpPr>
            <p:nvPr/>
          </p:nvSpPr>
          <p:spPr bwMode="auto">
            <a:xfrm>
              <a:off x="1839" y="1906"/>
              <a:ext cx="1" cy="28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0" name="Rectangle 956"/>
            <p:cNvSpPr>
              <a:spLocks noChangeArrowheads="1"/>
            </p:cNvSpPr>
            <p:nvPr/>
          </p:nvSpPr>
          <p:spPr bwMode="auto">
            <a:xfrm>
              <a:off x="1839" y="1906"/>
              <a:ext cx="1" cy="284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1" name="Rectangle 957"/>
            <p:cNvSpPr>
              <a:spLocks noChangeArrowheads="1"/>
            </p:cNvSpPr>
            <p:nvPr/>
          </p:nvSpPr>
          <p:spPr bwMode="auto">
            <a:xfrm>
              <a:off x="1840" y="1906"/>
              <a:ext cx="1" cy="284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2" name="Rectangle 958"/>
            <p:cNvSpPr>
              <a:spLocks noChangeArrowheads="1"/>
            </p:cNvSpPr>
            <p:nvPr/>
          </p:nvSpPr>
          <p:spPr bwMode="auto">
            <a:xfrm>
              <a:off x="1841" y="1906"/>
              <a:ext cx="1" cy="284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3" name="Rectangle 959"/>
            <p:cNvSpPr>
              <a:spLocks noChangeArrowheads="1"/>
            </p:cNvSpPr>
            <p:nvPr/>
          </p:nvSpPr>
          <p:spPr bwMode="auto">
            <a:xfrm>
              <a:off x="1841" y="1906"/>
              <a:ext cx="1" cy="284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4" name="Rectangle 960"/>
            <p:cNvSpPr>
              <a:spLocks noChangeArrowheads="1"/>
            </p:cNvSpPr>
            <p:nvPr/>
          </p:nvSpPr>
          <p:spPr bwMode="auto">
            <a:xfrm>
              <a:off x="1842" y="1906"/>
              <a:ext cx="1" cy="28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5" name="Rectangle 961"/>
            <p:cNvSpPr>
              <a:spLocks noChangeArrowheads="1"/>
            </p:cNvSpPr>
            <p:nvPr/>
          </p:nvSpPr>
          <p:spPr bwMode="auto">
            <a:xfrm>
              <a:off x="1843" y="1906"/>
              <a:ext cx="1" cy="284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6" name="Rectangle 962"/>
            <p:cNvSpPr>
              <a:spLocks noChangeArrowheads="1"/>
            </p:cNvSpPr>
            <p:nvPr/>
          </p:nvSpPr>
          <p:spPr bwMode="auto">
            <a:xfrm>
              <a:off x="1843" y="1906"/>
              <a:ext cx="1" cy="284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7" name="Rectangle 963"/>
            <p:cNvSpPr>
              <a:spLocks noChangeArrowheads="1"/>
            </p:cNvSpPr>
            <p:nvPr/>
          </p:nvSpPr>
          <p:spPr bwMode="auto">
            <a:xfrm>
              <a:off x="1844" y="1906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8" name="Rectangle 964"/>
            <p:cNvSpPr>
              <a:spLocks noChangeArrowheads="1"/>
            </p:cNvSpPr>
            <p:nvPr/>
          </p:nvSpPr>
          <p:spPr bwMode="auto">
            <a:xfrm>
              <a:off x="1844" y="1906"/>
              <a:ext cx="1" cy="28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599" name="Rectangle 965"/>
            <p:cNvSpPr>
              <a:spLocks noChangeArrowheads="1"/>
            </p:cNvSpPr>
            <p:nvPr/>
          </p:nvSpPr>
          <p:spPr bwMode="auto">
            <a:xfrm>
              <a:off x="1845" y="1906"/>
              <a:ext cx="1" cy="28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0" name="Rectangle 966"/>
            <p:cNvSpPr>
              <a:spLocks noChangeArrowheads="1"/>
            </p:cNvSpPr>
            <p:nvPr/>
          </p:nvSpPr>
          <p:spPr bwMode="auto">
            <a:xfrm>
              <a:off x="1846" y="1906"/>
              <a:ext cx="1" cy="284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1" name="Rectangle 967"/>
            <p:cNvSpPr>
              <a:spLocks noChangeArrowheads="1"/>
            </p:cNvSpPr>
            <p:nvPr/>
          </p:nvSpPr>
          <p:spPr bwMode="auto">
            <a:xfrm>
              <a:off x="1846" y="1906"/>
              <a:ext cx="1" cy="28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2" name="Rectangle 968"/>
            <p:cNvSpPr>
              <a:spLocks noChangeArrowheads="1"/>
            </p:cNvSpPr>
            <p:nvPr/>
          </p:nvSpPr>
          <p:spPr bwMode="auto">
            <a:xfrm>
              <a:off x="1847" y="1906"/>
              <a:ext cx="1" cy="284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3" name="Rectangle 969"/>
            <p:cNvSpPr>
              <a:spLocks noChangeArrowheads="1"/>
            </p:cNvSpPr>
            <p:nvPr/>
          </p:nvSpPr>
          <p:spPr bwMode="auto">
            <a:xfrm>
              <a:off x="1848" y="1906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4" name="Rectangle 970"/>
            <p:cNvSpPr>
              <a:spLocks noChangeArrowheads="1"/>
            </p:cNvSpPr>
            <p:nvPr/>
          </p:nvSpPr>
          <p:spPr bwMode="auto">
            <a:xfrm>
              <a:off x="1848" y="1906"/>
              <a:ext cx="1" cy="28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5" name="Rectangle 971"/>
            <p:cNvSpPr>
              <a:spLocks noChangeArrowheads="1"/>
            </p:cNvSpPr>
            <p:nvPr/>
          </p:nvSpPr>
          <p:spPr bwMode="auto">
            <a:xfrm>
              <a:off x="1849" y="1906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6" name="Rectangle 972"/>
            <p:cNvSpPr>
              <a:spLocks noChangeArrowheads="1"/>
            </p:cNvSpPr>
            <p:nvPr/>
          </p:nvSpPr>
          <p:spPr bwMode="auto">
            <a:xfrm>
              <a:off x="1849" y="1906"/>
              <a:ext cx="1" cy="28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7" name="Rectangle 973"/>
            <p:cNvSpPr>
              <a:spLocks noChangeArrowheads="1"/>
            </p:cNvSpPr>
            <p:nvPr/>
          </p:nvSpPr>
          <p:spPr bwMode="auto">
            <a:xfrm>
              <a:off x="1850" y="1906"/>
              <a:ext cx="1" cy="28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8" name="Rectangle 974"/>
            <p:cNvSpPr>
              <a:spLocks noChangeArrowheads="1"/>
            </p:cNvSpPr>
            <p:nvPr/>
          </p:nvSpPr>
          <p:spPr bwMode="auto">
            <a:xfrm>
              <a:off x="1851" y="1906"/>
              <a:ext cx="1" cy="28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09" name="Rectangle 975"/>
            <p:cNvSpPr>
              <a:spLocks noChangeArrowheads="1"/>
            </p:cNvSpPr>
            <p:nvPr/>
          </p:nvSpPr>
          <p:spPr bwMode="auto">
            <a:xfrm>
              <a:off x="1818" y="1907"/>
              <a:ext cx="33" cy="28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0" name="Rectangle 976"/>
            <p:cNvSpPr>
              <a:spLocks noChangeArrowheads="1"/>
            </p:cNvSpPr>
            <p:nvPr/>
          </p:nvSpPr>
          <p:spPr bwMode="auto">
            <a:xfrm>
              <a:off x="1826" y="1915"/>
              <a:ext cx="26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1" name="Rectangle 977"/>
            <p:cNvSpPr>
              <a:spLocks noChangeArrowheads="1"/>
            </p:cNvSpPr>
            <p:nvPr/>
          </p:nvSpPr>
          <p:spPr bwMode="auto">
            <a:xfrm>
              <a:off x="1826" y="1916"/>
              <a:ext cx="26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2" name="Rectangle 978"/>
            <p:cNvSpPr>
              <a:spLocks noChangeArrowheads="1"/>
            </p:cNvSpPr>
            <p:nvPr/>
          </p:nvSpPr>
          <p:spPr bwMode="auto">
            <a:xfrm>
              <a:off x="1826" y="1919"/>
              <a:ext cx="26" cy="5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3" name="Rectangle 979"/>
            <p:cNvSpPr>
              <a:spLocks noChangeArrowheads="1"/>
            </p:cNvSpPr>
            <p:nvPr/>
          </p:nvSpPr>
          <p:spPr bwMode="auto">
            <a:xfrm>
              <a:off x="1826" y="1924"/>
              <a:ext cx="26" cy="3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4" name="Rectangle 980"/>
            <p:cNvSpPr>
              <a:spLocks noChangeArrowheads="1"/>
            </p:cNvSpPr>
            <p:nvPr/>
          </p:nvSpPr>
          <p:spPr bwMode="auto">
            <a:xfrm>
              <a:off x="1826" y="1927"/>
              <a:ext cx="26" cy="5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5" name="Rectangle 981"/>
            <p:cNvSpPr>
              <a:spLocks noChangeArrowheads="1"/>
            </p:cNvSpPr>
            <p:nvPr/>
          </p:nvSpPr>
          <p:spPr bwMode="auto">
            <a:xfrm>
              <a:off x="1826" y="1932"/>
              <a:ext cx="26" cy="4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6" name="Rectangle 982"/>
            <p:cNvSpPr>
              <a:spLocks noChangeArrowheads="1"/>
            </p:cNvSpPr>
            <p:nvPr/>
          </p:nvSpPr>
          <p:spPr bwMode="auto">
            <a:xfrm>
              <a:off x="1826" y="1936"/>
              <a:ext cx="26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7" name="Rectangle 983"/>
            <p:cNvSpPr>
              <a:spLocks noChangeArrowheads="1"/>
            </p:cNvSpPr>
            <p:nvPr/>
          </p:nvSpPr>
          <p:spPr bwMode="auto">
            <a:xfrm>
              <a:off x="1826" y="1940"/>
              <a:ext cx="26" cy="4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8" name="Rectangle 984"/>
            <p:cNvSpPr>
              <a:spLocks noChangeArrowheads="1"/>
            </p:cNvSpPr>
            <p:nvPr/>
          </p:nvSpPr>
          <p:spPr bwMode="auto">
            <a:xfrm>
              <a:off x="1826" y="1944"/>
              <a:ext cx="26" cy="4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19" name="Rectangle 985"/>
            <p:cNvSpPr>
              <a:spLocks noChangeArrowheads="1"/>
            </p:cNvSpPr>
            <p:nvPr/>
          </p:nvSpPr>
          <p:spPr bwMode="auto">
            <a:xfrm>
              <a:off x="1826" y="1948"/>
              <a:ext cx="26" cy="5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20" name="Rectangle 986"/>
            <p:cNvSpPr>
              <a:spLocks noChangeArrowheads="1"/>
            </p:cNvSpPr>
            <p:nvPr/>
          </p:nvSpPr>
          <p:spPr bwMode="auto">
            <a:xfrm>
              <a:off x="1826" y="1953"/>
              <a:ext cx="26" cy="3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21" name="Rectangle 987"/>
            <p:cNvSpPr>
              <a:spLocks noChangeArrowheads="1"/>
            </p:cNvSpPr>
            <p:nvPr/>
          </p:nvSpPr>
          <p:spPr bwMode="auto">
            <a:xfrm>
              <a:off x="1826" y="1956"/>
              <a:ext cx="26" cy="5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22" name="Rectangle 988"/>
            <p:cNvSpPr>
              <a:spLocks noChangeArrowheads="1"/>
            </p:cNvSpPr>
            <p:nvPr/>
          </p:nvSpPr>
          <p:spPr bwMode="auto">
            <a:xfrm>
              <a:off x="1826" y="1961"/>
              <a:ext cx="26" cy="4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623" name="Rectangle 989"/>
            <p:cNvSpPr>
              <a:spLocks noChangeArrowheads="1"/>
            </p:cNvSpPr>
            <p:nvPr/>
          </p:nvSpPr>
          <p:spPr bwMode="auto">
            <a:xfrm>
              <a:off x="1826" y="1965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2" name="Group 990"/>
          <p:cNvGrpSpPr>
            <a:grpSpLocks/>
          </p:cNvGrpSpPr>
          <p:nvPr/>
        </p:nvGrpSpPr>
        <p:grpSpPr bwMode="auto">
          <a:xfrm>
            <a:off x="2784475" y="2973390"/>
            <a:ext cx="927100" cy="1419225"/>
            <a:chOff x="1754" y="1873"/>
            <a:chExt cx="584" cy="894"/>
          </a:xfrm>
        </p:grpSpPr>
        <p:sp>
          <p:nvSpPr>
            <p:cNvPr id="42224" name="Rectangle 991"/>
            <p:cNvSpPr>
              <a:spLocks noChangeArrowheads="1"/>
            </p:cNvSpPr>
            <p:nvPr/>
          </p:nvSpPr>
          <p:spPr bwMode="auto">
            <a:xfrm>
              <a:off x="1826" y="1969"/>
              <a:ext cx="26" cy="4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25" name="Rectangle 992"/>
            <p:cNvSpPr>
              <a:spLocks noChangeArrowheads="1"/>
            </p:cNvSpPr>
            <p:nvPr/>
          </p:nvSpPr>
          <p:spPr bwMode="auto">
            <a:xfrm>
              <a:off x="1826" y="1973"/>
              <a:ext cx="26" cy="4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26" name="Rectangle 993"/>
            <p:cNvSpPr>
              <a:spLocks noChangeArrowheads="1"/>
            </p:cNvSpPr>
            <p:nvPr/>
          </p:nvSpPr>
          <p:spPr bwMode="auto">
            <a:xfrm>
              <a:off x="1826" y="1977"/>
              <a:ext cx="26" cy="4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27" name="Rectangle 994"/>
            <p:cNvSpPr>
              <a:spLocks noChangeArrowheads="1"/>
            </p:cNvSpPr>
            <p:nvPr/>
          </p:nvSpPr>
          <p:spPr bwMode="auto">
            <a:xfrm>
              <a:off x="1826" y="1981"/>
              <a:ext cx="26" cy="4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28" name="Rectangle 995"/>
            <p:cNvSpPr>
              <a:spLocks noChangeArrowheads="1"/>
            </p:cNvSpPr>
            <p:nvPr/>
          </p:nvSpPr>
          <p:spPr bwMode="auto">
            <a:xfrm>
              <a:off x="1826" y="1985"/>
              <a:ext cx="26" cy="5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29" name="Rectangle 996"/>
            <p:cNvSpPr>
              <a:spLocks noChangeArrowheads="1"/>
            </p:cNvSpPr>
            <p:nvPr/>
          </p:nvSpPr>
          <p:spPr bwMode="auto">
            <a:xfrm>
              <a:off x="1826" y="1990"/>
              <a:ext cx="26" cy="4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0" name="Rectangle 997"/>
            <p:cNvSpPr>
              <a:spLocks noChangeArrowheads="1"/>
            </p:cNvSpPr>
            <p:nvPr/>
          </p:nvSpPr>
          <p:spPr bwMode="auto">
            <a:xfrm>
              <a:off x="1826" y="1994"/>
              <a:ext cx="26" cy="4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1" name="Rectangle 998"/>
            <p:cNvSpPr>
              <a:spLocks noChangeArrowheads="1"/>
            </p:cNvSpPr>
            <p:nvPr/>
          </p:nvSpPr>
          <p:spPr bwMode="auto">
            <a:xfrm>
              <a:off x="1826" y="1998"/>
              <a:ext cx="26" cy="4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2" name="Rectangle 999"/>
            <p:cNvSpPr>
              <a:spLocks noChangeArrowheads="1"/>
            </p:cNvSpPr>
            <p:nvPr/>
          </p:nvSpPr>
          <p:spPr bwMode="auto">
            <a:xfrm>
              <a:off x="1826" y="2002"/>
              <a:ext cx="26" cy="4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3" name="Rectangle 1000"/>
            <p:cNvSpPr>
              <a:spLocks noChangeArrowheads="1"/>
            </p:cNvSpPr>
            <p:nvPr/>
          </p:nvSpPr>
          <p:spPr bwMode="auto">
            <a:xfrm>
              <a:off x="1826" y="2006"/>
              <a:ext cx="26" cy="4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4" name="Rectangle 1001"/>
            <p:cNvSpPr>
              <a:spLocks noChangeArrowheads="1"/>
            </p:cNvSpPr>
            <p:nvPr/>
          </p:nvSpPr>
          <p:spPr bwMode="auto">
            <a:xfrm>
              <a:off x="1826" y="2010"/>
              <a:ext cx="26" cy="5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5" name="Rectangle 1002"/>
            <p:cNvSpPr>
              <a:spLocks noChangeArrowheads="1"/>
            </p:cNvSpPr>
            <p:nvPr/>
          </p:nvSpPr>
          <p:spPr bwMode="auto">
            <a:xfrm>
              <a:off x="1826" y="2015"/>
              <a:ext cx="26" cy="3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6" name="Rectangle 1003"/>
            <p:cNvSpPr>
              <a:spLocks noChangeArrowheads="1"/>
            </p:cNvSpPr>
            <p:nvPr/>
          </p:nvSpPr>
          <p:spPr bwMode="auto">
            <a:xfrm>
              <a:off x="1826" y="2018"/>
              <a:ext cx="26" cy="5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7" name="Rectangle 1004"/>
            <p:cNvSpPr>
              <a:spLocks noChangeArrowheads="1"/>
            </p:cNvSpPr>
            <p:nvPr/>
          </p:nvSpPr>
          <p:spPr bwMode="auto">
            <a:xfrm>
              <a:off x="1826" y="2023"/>
              <a:ext cx="26" cy="3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8" name="Rectangle 1005"/>
            <p:cNvSpPr>
              <a:spLocks noChangeArrowheads="1"/>
            </p:cNvSpPr>
            <p:nvPr/>
          </p:nvSpPr>
          <p:spPr bwMode="auto">
            <a:xfrm>
              <a:off x="1826" y="2026"/>
              <a:ext cx="26" cy="5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39" name="Rectangle 1006"/>
            <p:cNvSpPr>
              <a:spLocks noChangeArrowheads="1"/>
            </p:cNvSpPr>
            <p:nvPr/>
          </p:nvSpPr>
          <p:spPr bwMode="auto">
            <a:xfrm>
              <a:off x="1826" y="2031"/>
              <a:ext cx="26" cy="4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0" name="Rectangle 1007"/>
            <p:cNvSpPr>
              <a:spLocks noChangeArrowheads="1"/>
            </p:cNvSpPr>
            <p:nvPr/>
          </p:nvSpPr>
          <p:spPr bwMode="auto">
            <a:xfrm>
              <a:off x="1826" y="2035"/>
              <a:ext cx="26" cy="5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1" name="Rectangle 1008"/>
            <p:cNvSpPr>
              <a:spLocks noChangeArrowheads="1"/>
            </p:cNvSpPr>
            <p:nvPr/>
          </p:nvSpPr>
          <p:spPr bwMode="auto">
            <a:xfrm>
              <a:off x="1826" y="2040"/>
              <a:ext cx="26" cy="5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2" name="Rectangle 1009"/>
            <p:cNvSpPr>
              <a:spLocks noChangeArrowheads="1"/>
            </p:cNvSpPr>
            <p:nvPr/>
          </p:nvSpPr>
          <p:spPr bwMode="auto">
            <a:xfrm>
              <a:off x="1826" y="2045"/>
              <a:ext cx="26" cy="4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3" name="Rectangle 1010"/>
            <p:cNvSpPr>
              <a:spLocks noChangeArrowheads="1"/>
            </p:cNvSpPr>
            <p:nvPr/>
          </p:nvSpPr>
          <p:spPr bwMode="auto">
            <a:xfrm>
              <a:off x="1826" y="2049"/>
              <a:ext cx="26" cy="5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4" name="Rectangle 1011"/>
            <p:cNvSpPr>
              <a:spLocks noChangeArrowheads="1"/>
            </p:cNvSpPr>
            <p:nvPr/>
          </p:nvSpPr>
          <p:spPr bwMode="auto">
            <a:xfrm>
              <a:off x="1826" y="2054"/>
              <a:ext cx="26" cy="4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5" name="Rectangle 1012"/>
            <p:cNvSpPr>
              <a:spLocks noChangeArrowheads="1"/>
            </p:cNvSpPr>
            <p:nvPr/>
          </p:nvSpPr>
          <p:spPr bwMode="auto">
            <a:xfrm>
              <a:off x="1826" y="2058"/>
              <a:ext cx="26" cy="4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6" name="Rectangle 1013"/>
            <p:cNvSpPr>
              <a:spLocks noChangeArrowheads="1"/>
            </p:cNvSpPr>
            <p:nvPr/>
          </p:nvSpPr>
          <p:spPr bwMode="auto">
            <a:xfrm>
              <a:off x="1826" y="2062"/>
              <a:ext cx="26" cy="4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7" name="Rectangle 1014"/>
            <p:cNvSpPr>
              <a:spLocks noChangeArrowheads="1"/>
            </p:cNvSpPr>
            <p:nvPr/>
          </p:nvSpPr>
          <p:spPr bwMode="auto">
            <a:xfrm>
              <a:off x="1826" y="2066"/>
              <a:ext cx="26" cy="4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8" name="Rectangle 1015"/>
            <p:cNvSpPr>
              <a:spLocks noChangeArrowheads="1"/>
            </p:cNvSpPr>
            <p:nvPr/>
          </p:nvSpPr>
          <p:spPr bwMode="auto">
            <a:xfrm>
              <a:off x="1826" y="2070"/>
              <a:ext cx="26" cy="4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49" name="Rectangle 1016"/>
            <p:cNvSpPr>
              <a:spLocks noChangeArrowheads="1"/>
            </p:cNvSpPr>
            <p:nvPr/>
          </p:nvSpPr>
          <p:spPr bwMode="auto">
            <a:xfrm>
              <a:off x="1826" y="2074"/>
              <a:ext cx="26" cy="4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0" name="Rectangle 1017"/>
            <p:cNvSpPr>
              <a:spLocks noChangeArrowheads="1"/>
            </p:cNvSpPr>
            <p:nvPr/>
          </p:nvSpPr>
          <p:spPr bwMode="auto">
            <a:xfrm>
              <a:off x="1826" y="2078"/>
              <a:ext cx="26" cy="5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1" name="Rectangle 1018"/>
            <p:cNvSpPr>
              <a:spLocks noChangeArrowheads="1"/>
            </p:cNvSpPr>
            <p:nvPr/>
          </p:nvSpPr>
          <p:spPr bwMode="auto">
            <a:xfrm>
              <a:off x="1826" y="2083"/>
              <a:ext cx="26" cy="3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2" name="Rectangle 1019"/>
            <p:cNvSpPr>
              <a:spLocks noChangeArrowheads="1"/>
            </p:cNvSpPr>
            <p:nvPr/>
          </p:nvSpPr>
          <p:spPr bwMode="auto">
            <a:xfrm>
              <a:off x="1826" y="2086"/>
              <a:ext cx="26" cy="5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3" name="Rectangle 1020"/>
            <p:cNvSpPr>
              <a:spLocks noChangeArrowheads="1"/>
            </p:cNvSpPr>
            <p:nvPr/>
          </p:nvSpPr>
          <p:spPr bwMode="auto">
            <a:xfrm>
              <a:off x="1826" y="2091"/>
              <a:ext cx="26" cy="4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4" name="Rectangle 1021"/>
            <p:cNvSpPr>
              <a:spLocks noChangeArrowheads="1"/>
            </p:cNvSpPr>
            <p:nvPr/>
          </p:nvSpPr>
          <p:spPr bwMode="auto">
            <a:xfrm>
              <a:off x="1826" y="2095"/>
              <a:ext cx="26" cy="4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5" name="Rectangle 1022"/>
            <p:cNvSpPr>
              <a:spLocks noChangeArrowheads="1"/>
            </p:cNvSpPr>
            <p:nvPr/>
          </p:nvSpPr>
          <p:spPr bwMode="auto">
            <a:xfrm>
              <a:off x="1826" y="2099"/>
              <a:ext cx="26" cy="4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6" name="Rectangle 1023"/>
            <p:cNvSpPr>
              <a:spLocks noChangeArrowheads="1"/>
            </p:cNvSpPr>
            <p:nvPr/>
          </p:nvSpPr>
          <p:spPr bwMode="auto">
            <a:xfrm>
              <a:off x="1826" y="2103"/>
              <a:ext cx="26" cy="4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7" name="Rectangle 0"/>
            <p:cNvSpPr>
              <a:spLocks noChangeArrowheads="1"/>
            </p:cNvSpPr>
            <p:nvPr/>
          </p:nvSpPr>
          <p:spPr bwMode="auto">
            <a:xfrm>
              <a:off x="1826" y="2107"/>
              <a:ext cx="26" cy="5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8" name="Rectangle 1"/>
            <p:cNvSpPr>
              <a:spLocks noChangeArrowheads="1"/>
            </p:cNvSpPr>
            <p:nvPr/>
          </p:nvSpPr>
          <p:spPr bwMode="auto">
            <a:xfrm>
              <a:off x="1826" y="2112"/>
              <a:ext cx="26" cy="3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59" name="Rectangle 2"/>
            <p:cNvSpPr>
              <a:spLocks noChangeArrowheads="1"/>
            </p:cNvSpPr>
            <p:nvPr/>
          </p:nvSpPr>
          <p:spPr bwMode="auto">
            <a:xfrm>
              <a:off x="1826" y="2115"/>
              <a:ext cx="26" cy="5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0" name="Rectangle 3"/>
            <p:cNvSpPr>
              <a:spLocks noChangeArrowheads="1"/>
            </p:cNvSpPr>
            <p:nvPr/>
          </p:nvSpPr>
          <p:spPr bwMode="auto">
            <a:xfrm>
              <a:off x="1826" y="2120"/>
              <a:ext cx="26" cy="4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1" name="Rectangle 4"/>
            <p:cNvSpPr>
              <a:spLocks noChangeArrowheads="1"/>
            </p:cNvSpPr>
            <p:nvPr/>
          </p:nvSpPr>
          <p:spPr bwMode="auto">
            <a:xfrm>
              <a:off x="1826" y="2124"/>
              <a:ext cx="26" cy="4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2" name="Rectangle 5"/>
            <p:cNvSpPr>
              <a:spLocks noChangeArrowheads="1"/>
            </p:cNvSpPr>
            <p:nvPr/>
          </p:nvSpPr>
          <p:spPr bwMode="auto">
            <a:xfrm>
              <a:off x="1826" y="2128"/>
              <a:ext cx="26" cy="4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3" name="Rectangle 6"/>
            <p:cNvSpPr>
              <a:spLocks noChangeArrowheads="1"/>
            </p:cNvSpPr>
            <p:nvPr/>
          </p:nvSpPr>
          <p:spPr bwMode="auto">
            <a:xfrm>
              <a:off x="1826" y="2132"/>
              <a:ext cx="26" cy="4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4" name="Rectangle 7"/>
            <p:cNvSpPr>
              <a:spLocks noChangeArrowheads="1"/>
            </p:cNvSpPr>
            <p:nvPr/>
          </p:nvSpPr>
          <p:spPr bwMode="auto">
            <a:xfrm>
              <a:off x="1826" y="2136"/>
              <a:ext cx="26" cy="5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5" name="Rectangle 8"/>
            <p:cNvSpPr>
              <a:spLocks noChangeArrowheads="1"/>
            </p:cNvSpPr>
            <p:nvPr/>
          </p:nvSpPr>
          <p:spPr bwMode="auto">
            <a:xfrm>
              <a:off x="1826" y="2141"/>
              <a:ext cx="26" cy="4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6" name="Rectangle 9"/>
            <p:cNvSpPr>
              <a:spLocks noChangeArrowheads="1"/>
            </p:cNvSpPr>
            <p:nvPr/>
          </p:nvSpPr>
          <p:spPr bwMode="auto">
            <a:xfrm>
              <a:off x="1826" y="2145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7" name="Rectangle 10"/>
            <p:cNvSpPr>
              <a:spLocks noChangeArrowheads="1"/>
            </p:cNvSpPr>
            <p:nvPr/>
          </p:nvSpPr>
          <p:spPr bwMode="auto">
            <a:xfrm>
              <a:off x="1826" y="2149"/>
              <a:ext cx="26" cy="4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8" name="Rectangle 11"/>
            <p:cNvSpPr>
              <a:spLocks noChangeArrowheads="1"/>
            </p:cNvSpPr>
            <p:nvPr/>
          </p:nvSpPr>
          <p:spPr bwMode="auto">
            <a:xfrm>
              <a:off x="1826" y="2153"/>
              <a:ext cx="26" cy="4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69" name="Rectangle 12"/>
            <p:cNvSpPr>
              <a:spLocks noChangeArrowheads="1"/>
            </p:cNvSpPr>
            <p:nvPr/>
          </p:nvSpPr>
          <p:spPr bwMode="auto">
            <a:xfrm>
              <a:off x="1826" y="2157"/>
              <a:ext cx="26" cy="4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70" name="Rectangle 13"/>
            <p:cNvSpPr>
              <a:spLocks noChangeArrowheads="1"/>
            </p:cNvSpPr>
            <p:nvPr/>
          </p:nvSpPr>
          <p:spPr bwMode="auto">
            <a:xfrm>
              <a:off x="1826" y="2161"/>
              <a:ext cx="26" cy="4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71" name="Rectangle 14"/>
            <p:cNvSpPr>
              <a:spLocks noChangeArrowheads="1"/>
            </p:cNvSpPr>
            <p:nvPr/>
          </p:nvSpPr>
          <p:spPr bwMode="auto">
            <a:xfrm>
              <a:off x="1826" y="2165"/>
              <a:ext cx="26" cy="4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72" name="Rectangle 15"/>
            <p:cNvSpPr>
              <a:spLocks noChangeArrowheads="1"/>
            </p:cNvSpPr>
            <p:nvPr/>
          </p:nvSpPr>
          <p:spPr bwMode="auto">
            <a:xfrm>
              <a:off x="1826" y="2169"/>
              <a:ext cx="26" cy="5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73" name="Rectangle 16"/>
            <p:cNvSpPr>
              <a:spLocks noChangeArrowheads="1"/>
            </p:cNvSpPr>
            <p:nvPr/>
          </p:nvSpPr>
          <p:spPr bwMode="auto">
            <a:xfrm>
              <a:off x="1826" y="2174"/>
              <a:ext cx="26" cy="3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74" name="Rectangle 17"/>
            <p:cNvSpPr>
              <a:spLocks noChangeArrowheads="1"/>
            </p:cNvSpPr>
            <p:nvPr/>
          </p:nvSpPr>
          <p:spPr bwMode="auto">
            <a:xfrm>
              <a:off x="1826" y="2177"/>
              <a:ext cx="26" cy="3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75" name="Rectangle 18"/>
            <p:cNvSpPr>
              <a:spLocks noChangeArrowheads="1"/>
            </p:cNvSpPr>
            <p:nvPr/>
          </p:nvSpPr>
          <p:spPr bwMode="auto">
            <a:xfrm>
              <a:off x="1826" y="1916"/>
              <a:ext cx="25" cy="2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2276" name="Picture 19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8" y="1904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7" name="Picture 20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8" y="1904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78" name="Rectangle 21"/>
            <p:cNvSpPr>
              <a:spLocks noChangeArrowheads="1"/>
            </p:cNvSpPr>
            <p:nvPr/>
          </p:nvSpPr>
          <p:spPr bwMode="auto">
            <a:xfrm>
              <a:off x="2019" y="1904"/>
              <a:ext cx="20" cy="1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2279" name="Picture 22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1" y="1891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80" name="Picture 23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1" y="1891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81" name="Rectangle 24"/>
            <p:cNvSpPr>
              <a:spLocks noChangeArrowheads="1"/>
            </p:cNvSpPr>
            <p:nvPr/>
          </p:nvSpPr>
          <p:spPr bwMode="auto">
            <a:xfrm>
              <a:off x="1991" y="1930"/>
              <a:ext cx="48" cy="2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82" name="Line 25"/>
            <p:cNvSpPr>
              <a:spLocks noChangeShapeType="1"/>
            </p:cNvSpPr>
            <p:nvPr/>
          </p:nvSpPr>
          <p:spPr bwMode="auto">
            <a:xfrm>
              <a:off x="1991" y="1892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283" name="Line 26"/>
            <p:cNvSpPr>
              <a:spLocks noChangeShapeType="1"/>
            </p:cNvSpPr>
            <p:nvPr/>
          </p:nvSpPr>
          <p:spPr bwMode="auto">
            <a:xfrm>
              <a:off x="2039" y="1892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284" name="Rectangle 27"/>
            <p:cNvSpPr>
              <a:spLocks noChangeArrowheads="1"/>
            </p:cNvSpPr>
            <p:nvPr/>
          </p:nvSpPr>
          <p:spPr bwMode="auto">
            <a:xfrm>
              <a:off x="1998" y="1937"/>
              <a:ext cx="34" cy="12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85" name="Rectangle 28"/>
            <p:cNvSpPr>
              <a:spLocks noChangeArrowheads="1"/>
            </p:cNvSpPr>
            <p:nvPr/>
          </p:nvSpPr>
          <p:spPr bwMode="auto">
            <a:xfrm>
              <a:off x="1998" y="1937"/>
              <a:ext cx="34" cy="1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86" name="Rectangle 29"/>
            <p:cNvSpPr>
              <a:spLocks noChangeArrowheads="1"/>
            </p:cNvSpPr>
            <p:nvPr/>
          </p:nvSpPr>
          <p:spPr bwMode="auto">
            <a:xfrm>
              <a:off x="2002" y="1943"/>
              <a:ext cx="9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87" name="Rectangle 30"/>
            <p:cNvSpPr>
              <a:spLocks noChangeArrowheads="1"/>
            </p:cNvSpPr>
            <p:nvPr/>
          </p:nvSpPr>
          <p:spPr bwMode="auto">
            <a:xfrm>
              <a:off x="2011" y="1943"/>
              <a:ext cx="8" cy="5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88" name="Rectangle 31"/>
            <p:cNvSpPr>
              <a:spLocks noChangeArrowheads="1"/>
            </p:cNvSpPr>
            <p:nvPr/>
          </p:nvSpPr>
          <p:spPr bwMode="auto">
            <a:xfrm>
              <a:off x="2002" y="1939"/>
              <a:ext cx="1" cy="4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89" name="Rectangle 32"/>
            <p:cNvSpPr>
              <a:spLocks noChangeArrowheads="1"/>
            </p:cNvSpPr>
            <p:nvPr/>
          </p:nvSpPr>
          <p:spPr bwMode="auto">
            <a:xfrm>
              <a:off x="2003" y="1939"/>
              <a:ext cx="1" cy="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0" name="Rectangle 33"/>
            <p:cNvSpPr>
              <a:spLocks noChangeArrowheads="1"/>
            </p:cNvSpPr>
            <p:nvPr/>
          </p:nvSpPr>
          <p:spPr bwMode="auto">
            <a:xfrm>
              <a:off x="2003" y="1939"/>
              <a:ext cx="1" cy="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1" name="Rectangle 34"/>
            <p:cNvSpPr>
              <a:spLocks noChangeArrowheads="1"/>
            </p:cNvSpPr>
            <p:nvPr/>
          </p:nvSpPr>
          <p:spPr bwMode="auto">
            <a:xfrm>
              <a:off x="2004" y="1939"/>
              <a:ext cx="1" cy="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2" name="Rectangle 35"/>
            <p:cNvSpPr>
              <a:spLocks noChangeArrowheads="1"/>
            </p:cNvSpPr>
            <p:nvPr/>
          </p:nvSpPr>
          <p:spPr bwMode="auto">
            <a:xfrm>
              <a:off x="2005" y="1939"/>
              <a:ext cx="1" cy="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3" name="Rectangle 36"/>
            <p:cNvSpPr>
              <a:spLocks noChangeArrowheads="1"/>
            </p:cNvSpPr>
            <p:nvPr/>
          </p:nvSpPr>
          <p:spPr bwMode="auto">
            <a:xfrm>
              <a:off x="2005" y="1939"/>
              <a:ext cx="1" cy="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4" name="Rectangle 37"/>
            <p:cNvSpPr>
              <a:spLocks noChangeArrowheads="1"/>
            </p:cNvSpPr>
            <p:nvPr/>
          </p:nvSpPr>
          <p:spPr bwMode="auto">
            <a:xfrm>
              <a:off x="2006" y="1939"/>
              <a:ext cx="1" cy="4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5" name="Rectangle 38"/>
            <p:cNvSpPr>
              <a:spLocks noChangeArrowheads="1"/>
            </p:cNvSpPr>
            <p:nvPr/>
          </p:nvSpPr>
          <p:spPr bwMode="auto">
            <a:xfrm>
              <a:off x="2007" y="1939"/>
              <a:ext cx="1" cy="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6" name="Rectangle 39"/>
            <p:cNvSpPr>
              <a:spLocks noChangeArrowheads="1"/>
            </p:cNvSpPr>
            <p:nvPr/>
          </p:nvSpPr>
          <p:spPr bwMode="auto">
            <a:xfrm>
              <a:off x="2007" y="1939"/>
              <a:ext cx="1" cy="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7" name="Rectangle 40"/>
            <p:cNvSpPr>
              <a:spLocks noChangeArrowheads="1"/>
            </p:cNvSpPr>
            <p:nvPr/>
          </p:nvSpPr>
          <p:spPr bwMode="auto">
            <a:xfrm>
              <a:off x="2008" y="1939"/>
              <a:ext cx="1" cy="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8" name="Rectangle 41"/>
            <p:cNvSpPr>
              <a:spLocks noChangeArrowheads="1"/>
            </p:cNvSpPr>
            <p:nvPr/>
          </p:nvSpPr>
          <p:spPr bwMode="auto">
            <a:xfrm>
              <a:off x="2008" y="1939"/>
              <a:ext cx="1" cy="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99" name="Rectangle 42"/>
            <p:cNvSpPr>
              <a:spLocks noChangeArrowheads="1"/>
            </p:cNvSpPr>
            <p:nvPr/>
          </p:nvSpPr>
          <p:spPr bwMode="auto">
            <a:xfrm>
              <a:off x="2009" y="1939"/>
              <a:ext cx="1" cy="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0" name="Rectangle 43"/>
            <p:cNvSpPr>
              <a:spLocks noChangeArrowheads="1"/>
            </p:cNvSpPr>
            <p:nvPr/>
          </p:nvSpPr>
          <p:spPr bwMode="auto">
            <a:xfrm>
              <a:off x="2010" y="1939"/>
              <a:ext cx="1" cy="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1" name="Rectangle 44"/>
            <p:cNvSpPr>
              <a:spLocks noChangeArrowheads="1"/>
            </p:cNvSpPr>
            <p:nvPr/>
          </p:nvSpPr>
          <p:spPr bwMode="auto">
            <a:xfrm>
              <a:off x="2010" y="1939"/>
              <a:ext cx="1" cy="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2" name="Rectangle 45"/>
            <p:cNvSpPr>
              <a:spLocks noChangeArrowheads="1"/>
            </p:cNvSpPr>
            <p:nvPr/>
          </p:nvSpPr>
          <p:spPr bwMode="auto">
            <a:xfrm>
              <a:off x="2011" y="1939"/>
              <a:ext cx="1" cy="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3" name="Rectangle 46"/>
            <p:cNvSpPr>
              <a:spLocks noChangeArrowheads="1"/>
            </p:cNvSpPr>
            <p:nvPr/>
          </p:nvSpPr>
          <p:spPr bwMode="auto">
            <a:xfrm>
              <a:off x="2012" y="1939"/>
              <a:ext cx="1" cy="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4" name="Rectangle 47"/>
            <p:cNvSpPr>
              <a:spLocks noChangeArrowheads="1"/>
            </p:cNvSpPr>
            <p:nvPr/>
          </p:nvSpPr>
          <p:spPr bwMode="auto">
            <a:xfrm>
              <a:off x="2012" y="1939"/>
              <a:ext cx="1" cy="4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5" name="Rectangle 48"/>
            <p:cNvSpPr>
              <a:spLocks noChangeArrowheads="1"/>
            </p:cNvSpPr>
            <p:nvPr/>
          </p:nvSpPr>
          <p:spPr bwMode="auto">
            <a:xfrm>
              <a:off x="2013" y="1939"/>
              <a:ext cx="1" cy="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6" name="Rectangle 49"/>
            <p:cNvSpPr>
              <a:spLocks noChangeArrowheads="1"/>
            </p:cNvSpPr>
            <p:nvPr/>
          </p:nvSpPr>
          <p:spPr bwMode="auto">
            <a:xfrm>
              <a:off x="2014" y="1939"/>
              <a:ext cx="1" cy="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7" name="Rectangle 50"/>
            <p:cNvSpPr>
              <a:spLocks noChangeArrowheads="1"/>
            </p:cNvSpPr>
            <p:nvPr/>
          </p:nvSpPr>
          <p:spPr bwMode="auto">
            <a:xfrm>
              <a:off x="2014" y="1939"/>
              <a:ext cx="1" cy="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8" name="Rectangle 51"/>
            <p:cNvSpPr>
              <a:spLocks noChangeArrowheads="1"/>
            </p:cNvSpPr>
            <p:nvPr/>
          </p:nvSpPr>
          <p:spPr bwMode="auto">
            <a:xfrm>
              <a:off x="2015" y="1939"/>
              <a:ext cx="1" cy="4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09" name="Rectangle 52"/>
            <p:cNvSpPr>
              <a:spLocks noChangeArrowheads="1"/>
            </p:cNvSpPr>
            <p:nvPr/>
          </p:nvSpPr>
          <p:spPr bwMode="auto">
            <a:xfrm>
              <a:off x="2015" y="1939"/>
              <a:ext cx="1" cy="4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0" name="Rectangle 53"/>
            <p:cNvSpPr>
              <a:spLocks noChangeArrowheads="1"/>
            </p:cNvSpPr>
            <p:nvPr/>
          </p:nvSpPr>
          <p:spPr bwMode="auto">
            <a:xfrm>
              <a:off x="2016" y="1939"/>
              <a:ext cx="1" cy="4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1" name="Rectangle 54"/>
            <p:cNvSpPr>
              <a:spLocks noChangeArrowheads="1"/>
            </p:cNvSpPr>
            <p:nvPr/>
          </p:nvSpPr>
          <p:spPr bwMode="auto">
            <a:xfrm>
              <a:off x="2017" y="1939"/>
              <a:ext cx="1" cy="4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2" name="Rectangle 55"/>
            <p:cNvSpPr>
              <a:spLocks noChangeArrowheads="1"/>
            </p:cNvSpPr>
            <p:nvPr/>
          </p:nvSpPr>
          <p:spPr bwMode="auto">
            <a:xfrm>
              <a:off x="2017" y="1939"/>
              <a:ext cx="1" cy="4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3" name="Rectangle 56"/>
            <p:cNvSpPr>
              <a:spLocks noChangeArrowheads="1"/>
            </p:cNvSpPr>
            <p:nvPr/>
          </p:nvSpPr>
          <p:spPr bwMode="auto">
            <a:xfrm>
              <a:off x="2018" y="1939"/>
              <a:ext cx="1" cy="4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4" name="Rectangle 57"/>
            <p:cNvSpPr>
              <a:spLocks noChangeArrowheads="1"/>
            </p:cNvSpPr>
            <p:nvPr/>
          </p:nvSpPr>
          <p:spPr bwMode="auto">
            <a:xfrm>
              <a:off x="2019" y="1939"/>
              <a:ext cx="1" cy="4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5" name="Rectangle 58"/>
            <p:cNvSpPr>
              <a:spLocks noChangeArrowheads="1"/>
            </p:cNvSpPr>
            <p:nvPr/>
          </p:nvSpPr>
          <p:spPr bwMode="auto">
            <a:xfrm>
              <a:off x="2019" y="1939"/>
              <a:ext cx="1" cy="4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6" name="Rectangle 59"/>
            <p:cNvSpPr>
              <a:spLocks noChangeArrowheads="1"/>
            </p:cNvSpPr>
            <p:nvPr/>
          </p:nvSpPr>
          <p:spPr bwMode="auto">
            <a:xfrm>
              <a:off x="2020" y="1939"/>
              <a:ext cx="1" cy="4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7" name="Rectangle 60"/>
            <p:cNvSpPr>
              <a:spLocks noChangeArrowheads="1"/>
            </p:cNvSpPr>
            <p:nvPr/>
          </p:nvSpPr>
          <p:spPr bwMode="auto">
            <a:xfrm>
              <a:off x="2020" y="1939"/>
              <a:ext cx="1" cy="4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8" name="Rectangle 61"/>
            <p:cNvSpPr>
              <a:spLocks noChangeArrowheads="1"/>
            </p:cNvSpPr>
            <p:nvPr/>
          </p:nvSpPr>
          <p:spPr bwMode="auto">
            <a:xfrm>
              <a:off x="2021" y="1939"/>
              <a:ext cx="1" cy="4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19" name="Rectangle 62"/>
            <p:cNvSpPr>
              <a:spLocks noChangeArrowheads="1"/>
            </p:cNvSpPr>
            <p:nvPr/>
          </p:nvSpPr>
          <p:spPr bwMode="auto">
            <a:xfrm>
              <a:off x="2022" y="1939"/>
              <a:ext cx="1" cy="4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0" name="Rectangle 63"/>
            <p:cNvSpPr>
              <a:spLocks noChangeArrowheads="1"/>
            </p:cNvSpPr>
            <p:nvPr/>
          </p:nvSpPr>
          <p:spPr bwMode="auto">
            <a:xfrm>
              <a:off x="2022" y="1939"/>
              <a:ext cx="1" cy="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1" name="Rectangle 64"/>
            <p:cNvSpPr>
              <a:spLocks noChangeArrowheads="1"/>
            </p:cNvSpPr>
            <p:nvPr/>
          </p:nvSpPr>
          <p:spPr bwMode="auto">
            <a:xfrm>
              <a:off x="2023" y="1939"/>
              <a:ext cx="1" cy="4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2" name="Rectangle 65"/>
            <p:cNvSpPr>
              <a:spLocks noChangeArrowheads="1"/>
            </p:cNvSpPr>
            <p:nvPr/>
          </p:nvSpPr>
          <p:spPr bwMode="auto">
            <a:xfrm>
              <a:off x="2024" y="1939"/>
              <a:ext cx="1" cy="4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3" name="Rectangle 66"/>
            <p:cNvSpPr>
              <a:spLocks noChangeArrowheads="1"/>
            </p:cNvSpPr>
            <p:nvPr/>
          </p:nvSpPr>
          <p:spPr bwMode="auto">
            <a:xfrm>
              <a:off x="2024" y="1939"/>
              <a:ext cx="1" cy="4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4" name="Rectangle 67"/>
            <p:cNvSpPr>
              <a:spLocks noChangeArrowheads="1"/>
            </p:cNvSpPr>
            <p:nvPr/>
          </p:nvSpPr>
          <p:spPr bwMode="auto">
            <a:xfrm>
              <a:off x="2025" y="1939"/>
              <a:ext cx="1" cy="4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5" name="Rectangle 68"/>
            <p:cNvSpPr>
              <a:spLocks noChangeArrowheads="1"/>
            </p:cNvSpPr>
            <p:nvPr/>
          </p:nvSpPr>
          <p:spPr bwMode="auto">
            <a:xfrm>
              <a:off x="2026" y="1939"/>
              <a:ext cx="1" cy="4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6" name="Rectangle 69"/>
            <p:cNvSpPr>
              <a:spLocks noChangeArrowheads="1"/>
            </p:cNvSpPr>
            <p:nvPr/>
          </p:nvSpPr>
          <p:spPr bwMode="auto">
            <a:xfrm>
              <a:off x="2026" y="1939"/>
              <a:ext cx="1" cy="4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7" name="Rectangle 70"/>
            <p:cNvSpPr>
              <a:spLocks noChangeArrowheads="1"/>
            </p:cNvSpPr>
            <p:nvPr/>
          </p:nvSpPr>
          <p:spPr bwMode="auto">
            <a:xfrm>
              <a:off x="2027" y="1939"/>
              <a:ext cx="1" cy="4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8" name="Rectangle 71"/>
            <p:cNvSpPr>
              <a:spLocks noChangeArrowheads="1"/>
            </p:cNvSpPr>
            <p:nvPr/>
          </p:nvSpPr>
          <p:spPr bwMode="auto">
            <a:xfrm>
              <a:off x="2019" y="1943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29" name="Freeform 72"/>
            <p:cNvSpPr>
              <a:spLocks/>
            </p:cNvSpPr>
            <p:nvPr/>
          </p:nvSpPr>
          <p:spPr bwMode="auto">
            <a:xfrm>
              <a:off x="1818" y="1873"/>
              <a:ext cx="250" cy="327"/>
            </a:xfrm>
            <a:custGeom>
              <a:avLst/>
              <a:gdLst>
                <a:gd name="T0" fmla="*/ 1 w 500"/>
                <a:gd name="T1" fmla="*/ 0 h 655"/>
                <a:gd name="T2" fmla="*/ 1 w 500"/>
                <a:gd name="T3" fmla="*/ 0 h 655"/>
                <a:gd name="T4" fmla="*/ 0 w 500"/>
                <a:gd name="T5" fmla="*/ 0 h 655"/>
                <a:gd name="T6" fmla="*/ 0 w 500"/>
                <a:gd name="T7" fmla="*/ 0 h 655"/>
                <a:gd name="T8" fmla="*/ 1 w 500"/>
                <a:gd name="T9" fmla="*/ 0 h 655"/>
                <a:gd name="T10" fmla="*/ 1 w 500"/>
                <a:gd name="T11" fmla="*/ 0 h 655"/>
                <a:gd name="T12" fmla="*/ 1 w 500"/>
                <a:gd name="T13" fmla="*/ 0 h 655"/>
                <a:gd name="T14" fmla="*/ 1 w 500"/>
                <a:gd name="T15" fmla="*/ 0 h 655"/>
                <a:gd name="T16" fmla="*/ 1 w 500"/>
                <a:gd name="T17" fmla="*/ 0 h 655"/>
                <a:gd name="T18" fmla="*/ 1 w 500"/>
                <a:gd name="T19" fmla="*/ 0 h 655"/>
                <a:gd name="T20" fmla="*/ 1 w 500"/>
                <a:gd name="T21" fmla="*/ 0 h 655"/>
                <a:gd name="T22" fmla="*/ 1 w 500"/>
                <a:gd name="T23" fmla="*/ 0 h 6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0"/>
                <a:gd name="T37" fmla="*/ 0 h 655"/>
                <a:gd name="T38" fmla="*/ 500 w 500"/>
                <a:gd name="T39" fmla="*/ 655 h 6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0" h="655">
                  <a:moveTo>
                    <a:pt x="67" y="655"/>
                  </a:moveTo>
                  <a:lnTo>
                    <a:pt x="67" y="635"/>
                  </a:lnTo>
                  <a:lnTo>
                    <a:pt x="0" y="635"/>
                  </a:lnTo>
                  <a:lnTo>
                    <a:pt x="0" y="68"/>
                  </a:lnTo>
                  <a:lnTo>
                    <a:pt x="19" y="48"/>
                  </a:lnTo>
                  <a:lnTo>
                    <a:pt x="67" y="48"/>
                  </a:lnTo>
                  <a:lnTo>
                    <a:pt x="67" y="39"/>
                  </a:lnTo>
                  <a:lnTo>
                    <a:pt x="106" y="0"/>
                  </a:lnTo>
                  <a:lnTo>
                    <a:pt x="500" y="0"/>
                  </a:lnTo>
                  <a:lnTo>
                    <a:pt x="500" y="616"/>
                  </a:lnTo>
                  <a:lnTo>
                    <a:pt x="462" y="655"/>
                  </a:lnTo>
                  <a:lnTo>
                    <a:pt x="67" y="65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330" name="Rectangle 73"/>
            <p:cNvSpPr>
              <a:spLocks noChangeArrowheads="1"/>
            </p:cNvSpPr>
            <p:nvPr/>
          </p:nvSpPr>
          <p:spPr bwMode="auto">
            <a:xfrm>
              <a:off x="1779" y="2215"/>
              <a:ext cx="559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Brookhaven</a:t>
              </a:r>
            </a:p>
          </p:txBody>
        </p:sp>
        <p:sp>
          <p:nvSpPr>
            <p:cNvPr id="42331" name="Freeform 74"/>
            <p:cNvSpPr>
              <a:spLocks noEditPoints="1"/>
            </p:cNvSpPr>
            <p:nvPr/>
          </p:nvSpPr>
          <p:spPr bwMode="auto">
            <a:xfrm>
              <a:off x="1759" y="2750"/>
              <a:ext cx="239" cy="17"/>
            </a:xfrm>
            <a:custGeom>
              <a:avLst/>
              <a:gdLst>
                <a:gd name="T0" fmla="*/ 0 w 478"/>
                <a:gd name="T1" fmla="*/ 0 h 36"/>
                <a:gd name="T2" fmla="*/ 0 w 478"/>
                <a:gd name="T3" fmla="*/ 0 h 36"/>
                <a:gd name="T4" fmla="*/ 1 w 478"/>
                <a:gd name="T5" fmla="*/ 0 h 36"/>
                <a:gd name="T6" fmla="*/ 1 w 478"/>
                <a:gd name="T7" fmla="*/ 0 h 36"/>
                <a:gd name="T8" fmla="*/ 0 w 478"/>
                <a:gd name="T9" fmla="*/ 0 h 36"/>
                <a:gd name="T10" fmla="*/ 1 w 478"/>
                <a:gd name="T11" fmla="*/ 0 h 36"/>
                <a:gd name="T12" fmla="*/ 1 w 478"/>
                <a:gd name="T13" fmla="*/ 0 h 36"/>
                <a:gd name="T14" fmla="*/ 1 w 478"/>
                <a:gd name="T15" fmla="*/ 0 h 36"/>
                <a:gd name="T16" fmla="*/ 1 w 478"/>
                <a:gd name="T17" fmla="*/ 0 h 36"/>
                <a:gd name="T18" fmla="*/ 1 w 478"/>
                <a:gd name="T19" fmla="*/ 0 h 36"/>
                <a:gd name="T20" fmla="*/ 1 w 478"/>
                <a:gd name="T21" fmla="*/ 0 h 36"/>
                <a:gd name="T22" fmla="*/ 1 w 478"/>
                <a:gd name="T23" fmla="*/ 0 h 36"/>
                <a:gd name="T24" fmla="*/ 1 w 478"/>
                <a:gd name="T25" fmla="*/ 0 h 36"/>
                <a:gd name="T26" fmla="*/ 1 w 478"/>
                <a:gd name="T27" fmla="*/ 0 h 36"/>
                <a:gd name="T28" fmla="*/ 1 w 478"/>
                <a:gd name="T29" fmla="*/ 0 h 36"/>
                <a:gd name="T30" fmla="*/ 1 w 478"/>
                <a:gd name="T31" fmla="*/ 0 h 36"/>
                <a:gd name="T32" fmla="*/ 1 w 478"/>
                <a:gd name="T33" fmla="*/ 0 h 36"/>
                <a:gd name="T34" fmla="*/ 1 w 478"/>
                <a:gd name="T35" fmla="*/ 0 h 36"/>
                <a:gd name="T36" fmla="*/ 1 w 478"/>
                <a:gd name="T37" fmla="*/ 0 h 36"/>
                <a:gd name="T38" fmla="*/ 1 w 478"/>
                <a:gd name="T39" fmla="*/ 0 h 36"/>
                <a:gd name="T40" fmla="*/ 1 w 478"/>
                <a:gd name="T41" fmla="*/ 0 h 36"/>
                <a:gd name="T42" fmla="*/ 1 w 478"/>
                <a:gd name="T43" fmla="*/ 0 h 36"/>
                <a:gd name="T44" fmla="*/ 1 w 478"/>
                <a:gd name="T45" fmla="*/ 0 h 36"/>
                <a:gd name="T46" fmla="*/ 1 w 478"/>
                <a:gd name="T47" fmla="*/ 0 h 36"/>
                <a:gd name="T48" fmla="*/ 1 w 478"/>
                <a:gd name="T49" fmla="*/ 0 h 36"/>
                <a:gd name="T50" fmla="*/ 1 w 478"/>
                <a:gd name="T51" fmla="*/ 0 h 36"/>
                <a:gd name="T52" fmla="*/ 1 w 478"/>
                <a:gd name="T53" fmla="*/ 0 h 36"/>
                <a:gd name="T54" fmla="*/ 1 w 478"/>
                <a:gd name="T55" fmla="*/ 0 h 36"/>
                <a:gd name="T56" fmla="*/ 1 w 478"/>
                <a:gd name="T57" fmla="*/ 0 h 36"/>
                <a:gd name="T58" fmla="*/ 1 w 478"/>
                <a:gd name="T59" fmla="*/ 0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8"/>
                <a:gd name="T91" fmla="*/ 0 h 36"/>
                <a:gd name="T92" fmla="*/ 478 w 478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8" h="36">
                  <a:moveTo>
                    <a:pt x="0" y="3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3"/>
                  </a:lnTo>
                  <a:lnTo>
                    <a:pt x="0" y="3"/>
                  </a:lnTo>
                  <a:close/>
                  <a:moveTo>
                    <a:pt x="71" y="23"/>
                  </a:moveTo>
                  <a:lnTo>
                    <a:pt x="71" y="36"/>
                  </a:lnTo>
                  <a:lnTo>
                    <a:pt x="87" y="36"/>
                  </a:lnTo>
                  <a:lnTo>
                    <a:pt x="87" y="23"/>
                  </a:lnTo>
                  <a:lnTo>
                    <a:pt x="71" y="23"/>
                  </a:lnTo>
                  <a:close/>
                  <a:moveTo>
                    <a:pt x="308" y="23"/>
                  </a:moveTo>
                  <a:lnTo>
                    <a:pt x="308" y="36"/>
                  </a:lnTo>
                  <a:lnTo>
                    <a:pt x="292" y="36"/>
                  </a:lnTo>
                  <a:lnTo>
                    <a:pt x="292" y="23"/>
                  </a:lnTo>
                  <a:lnTo>
                    <a:pt x="308" y="23"/>
                  </a:lnTo>
                  <a:close/>
                  <a:moveTo>
                    <a:pt x="327" y="23"/>
                  </a:moveTo>
                  <a:lnTo>
                    <a:pt x="327" y="36"/>
                  </a:lnTo>
                  <a:lnTo>
                    <a:pt x="343" y="36"/>
                  </a:lnTo>
                  <a:lnTo>
                    <a:pt x="343" y="23"/>
                  </a:lnTo>
                  <a:lnTo>
                    <a:pt x="327" y="23"/>
                  </a:lnTo>
                  <a:close/>
                  <a:moveTo>
                    <a:pt x="427" y="23"/>
                  </a:moveTo>
                  <a:lnTo>
                    <a:pt x="427" y="36"/>
                  </a:lnTo>
                  <a:lnTo>
                    <a:pt x="443" y="36"/>
                  </a:lnTo>
                  <a:lnTo>
                    <a:pt x="443" y="23"/>
                  </a:lnTo>
                  <a:lnTo>
                    <a:pt x="427" y="23"/>
                  </a:lnTo>
                  <a:close/>
                  <a:moveTo>
                    <a:pt x="462" y="0"/>
                  </a:moveTo>
                  <a:lnTo>
                    <a:pt x="462" y="13"/>
                  </a:lnTo>
                  <a:lnTo>
                    <a:pt x="478" y="13"/>
                  </a:lnTo>
                  <a:lnTo>
                    <a:pt x="478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332" name="Rectangle 75"/>
            <p:cNvSpPr>
              <a:spLocks noChangeArrowheads="1"/>
            </p:cNvSpPr>
            <p:nvPr/>
          </p:nvSpPr>
          <p:spPr bwMode="auto">
            <a:xfrm>
              <a:off x="1759" y="2751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33" name="Rectangle 76"/>
            <p:cNvSpPr>
              <a:spLocks noChangeArrowheads="1"/>
            </p:cNvSpPr>
            <p:nvPr/>
          </p:nvSpPr>
          <p:spPr bwMode="auto">
            <a:xfrm>
              <a:off x="1794" y="2761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34" name="Rectangle 77"/>
            <p:cNvSpPr>
              <a:spLocks noChangeArrowheads="1"/>
            </p:cNvSpPr>
            <p:nvPr/>
          </p:nvSpPr>
          <p:spPr bwMode="auto">
            <a:xfrm>
              <a:off x="1904" y="2761"/>
              <a:ext cx="9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35" name="Rectangle 78"/>
            <p:cNvSpPr>
              <a:spLocks noChangeArrowheads="1"/>
            </p:cNvSpPr>
            <p:nvPr/>
          </p:nvSpPr>
          <p:spPr bwMode="auto">
            <a:xfrm>
              <a:off x="1922" y="2761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36" name="Rectangle 79"/>
            <p:cNvSpPr>
              <a:spLocks noChangeArrowheads="1"/>
            </p:cNvSpPr>
            <p:nvPr/>
          </p:nvSpPr>
          <p:spPr bwMode="auto">
            <a:xfrm>
              <a:off x="1972" y="2761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37" name="Rectangle 80"/>
            <p:cNvSpPr>
              <a:spLocks noChangeArrowheads="1"/>
            </p:cNvSpPr>
            <p:nvPr/>
          </p:nvSpPr>
          <p:spPr bwMode="auto">
            <a:xfrm>
              <a:off x="1990" y="2750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38" name="Freeform 81"/>
            <p:cNvSpPr>
              <a:spLocks/>
            </p:cNvSpPr>
            <p:nvPr/>
          </p:nvSpPr>
          <p:spPr bwMode="auto">
            <a:xfrm>
              <a:off x="1984" y="2437"/>
              <a:ext cx="20" cy="327"/>
            </a:xfrm>
            <a:custGeom>
              <a:avLst/>
              <a:gdLst>
                <a:gd name="T0" fmla="*/ 0 w 39"/>
                <a:gd name="T1" fmla="*/ 1 h 654"/>
                <a:gd name="T2" fmla="*/ 1 w 39"/>
                <a:gd name="T3" fmla="*/ 1 h 654"/>
                <a:gd name="T4" fmla="*/ 1 w 39"/>
                <a:gd name="T5" fmla="*/ 0 h 654"/>
                <a:gd name="T6" fmla="*/ 0 w 39"/>
                <a:gd name="T7" fmla="*/ 1 h 654"/>
                <a:gd name="T8" fmla="*/ 0 w 39"/>
                <a:gd name="T9" fmla="*/ 1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654"/>
                <a:gd name="T17" fmla="*/ 39 w 39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654">
                  <a:moveTo>
                    <a:pt x="0" y="654"/>
                  </a:moveTo>
                  <a:lnTo>
                    <a:pt x="39" y="614"/>
                  </a:lnTo>
                  <a:lnTo>
                    <a:pt x="39" y="0"/>
                  </a:lnTo>
                  <a:lnTo>
                    <a:pt x="0" y="38"/>
                  </a:lnTo>
                  <a:lnTo>
                    <a:pt x="0" y="65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339" name="Freeform 82"/>
            <p:cNvSpPr>
              <a:spLocks/>
            </p:cNvSpPr>
            <p:nvPr/>
          </p:nvSpPr>
          <p:spPr bwMode="auto">
            <a:xfrm>
              <a:off x="1918" y="2437"/>
              <a:ext cx="86" cy="19"/>
            </a:xfrm>
            <a:custGeom>
              <a:avLst/>
              <a:gdLst>
                <a:gd name="T0" fmla="*/ 0 w 173"/>
                <a:gd name="T1" fmla="*/ 1 h 38"/>
                <a:gd name="T2" fmla="*/ 0 w 173"/>
                <a:gd name="T3" fmla="*/ 0 h 38"/>
                <a:gd name="T4" fmla="*/ 0 w 173"/>
                <a:gd name="T5" fmla="*/ 0 h 38"/>
                <a:gd name="T6" fmla="*/ 0 w 173"/>
                <a:gd name="T7" fmla="*/ 1 h 38"/>
                <a:gd name="T8" fmla="*/ 0 w 173"/>
                <a:gd name="T9" fmla="*/ 1 h 38"/>
                <a:gd name="T10" fmla="*/ 0 w 173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"/>
                <a:gd name="T19" fmla="*/ 0 h 38"/>
                <a:gd name="T20" fmla="*/ 173 w 173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" h="38">
                  <a:moveTo>
                    <a:pt x="0" y="38"/>
                  </a:moveTo>
                  <a:lnTo>
                    <a:pt x="38" y="0"/>
                  </a:lnTo>
                  <a:lnTo>
                    <a:pt x="173" y="0"/>
                  </a:lnTo>
                  <a:lnTo>
                    <a:pt x="134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340" name="Freeform 83"/>
            <p:cNvSpPr>
              <a:spLocks/>
            </p:cNvSpPr>
            <p:nvPr/>
          </p:nvSpPr>
          <p:spPr bwMode="auto">
            <a:xfrm>
              <a:off x="1754" y="2461"/>
              <a:ext cx="34" cy="10"/>
            </a:xfrm>
            <a:custGeom>
              <a:avLst/>
              <a:gdLst>
                <a:gd name="T0" fmla="*/ 0 w 67"/>
                <a:gd name="T1" fmla="*/ 1 h 19"/>
                <a:gd name="T2" fmla="*/ 1 w 67"/>
                <a:gd name="T3" fmla="*/ 0 h 19"/>
                <a:gd name="T4" fmla="*/ 1 w 67"/>
                <a:gd name="T5" fmla="*/ 0 h 19"/>
                <a:gd name="T6" fmla="*/ 1 w 67"/>
                <a:gd name="T7" fmla="*/ 1 h 19"/>
                <a:gd name="T8" fmla="*/ 0 w 67"/>
                <a:gd name="T9" fmla="*/ 1 h 19"/>
                <a:gd name="T10" fmla="*/ 0 w 67"/>
                <a:gd name="T11" fmla="*/ 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19"/>
                <a:gd name="T20" fmla="*/ 67 w 67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19">
                  <a:moveTo>
                    <a:pt x="0" y="19"/>
                  </a:moveTo>
                  <a:lnTo>
                    <a:pt x="19" y="0"/>
                  </a:lnTo>
                  <a:lnTo>
                    <a:pt x="67" y="0"/>
                  </a:lnTo>
                  <a:lnTo>
                    <a:pt x="67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341" name="Freeform 84"/>
            <p:cNvSpPr>
              <a:spLocks/>
            </p:cNvSpPr>
            <p:nvPr/>
          </p:nvSpPr>
          <p:spPr bwMode="auto">
            <a:xfrm>
              <a:off x="1788" y="2437"/>
              <a:ext cx="149" cy="19"/>
            </a:xfrm>
            <a:custGeom>
              <a:avLst/>
              <a:gdLst>
                <a:gd name="T0" fmla="*/ 0 w 298"/>
                <a:gd name="T1" fmla="*/ 1 h 38"/>
                <a:gd name="T2" fmla="*/ 1 w 298"/>
                <a:gd name="T3" fmla="*/ 0 h 38"/>
                <a:gd name="T4" fmla="*/ 1 w 298"/>
                <a:gd name="T5" fmla="*/ 0 h 38"/>
                <a:gd name="T6" fmla="*/ 1 w 298"/>
                <a:gd name="T7" fmla="*/ 1 h 38"/>
                <a:gd name="T8" fmla="*/ 0 w 298"/>
                <a:gd name="T9" fmla="*/ 1 h 38"/>
                <a:gd name="T10" fmla="*/ 0 w 298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8"/>
                <a:gd name="T20" fmla="*/ 298 w 29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8">
                  <a:moveTo>
                    <a:pt x="0" y="38"/>
                  </a:moveTo>
                  <a:lnTo>
                    <a:pt x="39" y="0"/>
                  </a:lnTo>
                  <a:lnTo>
                    <a:pt x="298" y="0"/>
                  </a:lnTo>
                  <a:lnTo>
                    <a:pt x="26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2342" name="Rectangle 85"/>
            <p:cNvSpPr>
              <a:spLocks noChangeArrowheads="1"/>
            </p:cNvSpPr>
            <p:nvPr/>
          </p:nvSpPr>
          <p:spPr bwMode="auto">
            <a:xfrm>
              <a:off x="1754" y="2437"/>
              <a:ext cx="250" cy="1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43" name="Rectangle 86"/>
            <p:cNvSpPr>
              <a:spLocks noChangeArrowheads="1"/>
            </p:cNvSpPr>
            <p:nvPr/>
          </p:nvSpPr>
          <p:spPr bwMode="auto">
            <a:xfrm>
              <a:off x="1754" y="2437"/>
              <a:ext cx="250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44" name="Rectangle 87"/>
            <p:cNvSpPr>
              <a:spLocks noChangeArrowheads="1"/>
            </p:cNvSpPr>
            <p:nvPr/>
          </p:nvSpPr>
          <p:spPr bwMode="auto">
            <a:xfrm>
              <a:off x="1754" y="2438"/>
              <a:ext cx="250" cy="1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45" name="Rectangle 88"/>
            <p:cNvSpPr>
              <a:spLocks noChangeArrowheads="1"/>
            </p:cNvSpPr>
            <p:nvPr/>
          </p:nvSpPr>
          <p:spPr bwMode="auto">
            <a:xfrm>
              <a:off x="1754" y="2439"/>
              <a:ext cx="250" cy="1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46" name="Rectangle 89"/>
            <p:cNvSpPr>
              <a:spLocks noChangeArrowheads="1"/>
            </p:cNvSpPr>
            <p:nvPr/>
          </p:nvSpPr>
          <p:spPr bwMode="auto">
            <a:xfrm>
              <a:off x="1754" y="2439"/>
              <a:ext cx="250" cy="1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47" name="Rectangle 90"/>
            <p:cNvSpPr>
              <a:spLocks noChangeArrowheads="1"/>
            </p:cNvSpPr>
            <p:nvPr/>
          </p:nvSpPr>
          <p:spPr bwMode="auto">
            <a:xfrm>
              <a:off x="1754" y="2440"/>
              <a:ext cx="250" cy="1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48" name="Rectangle 91"/>
            <p:cNvSpPr>
              <a:spLocks noChangeArrowheads="1"/>
            </p:cNvSpPr>
            <p:nvPr/>
          </p:nvSpPr>
          <p:spPr bwMode="auto">
            <a:xfrm>
              <a:off x="1754" y="2440"/>
              <a:ext cx="250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49" name="Rectangle 92"/>
            <p:cNvSpPr>
              <a:spLocks noChangeArrowheads="1"/>
            </p:cNvSpPr>
            <p:nvPr/>
          </p:nvSpPr>
          <p:spPr bwMode="auto">
            <a:xfrm>
              <a:off x="1754" y="2441"/>
              <a:ext cx="250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0" name="Rectangle 93"/>
            <p:cNvSpPr>
              <a:spLocks noChangeArrowheads="1"/>
            </p:cNvSpPr>
            <p:nvPr/>
          </p:nvSpPr>
          <p:spPr bwMode="auto">
            <a:xfrm>
              <a:off x="1754" y="2442"/>
              <a:ext cx="250" cy="1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1" name="Rectangle 94"/>
            <p:cNvSpPr>
              <a:spLocks noChangeArrowheads="1"/>
            </p:cNvSpPr>
            <p:nvPr/>
          </p:nvSpPr>
          <p:spPr bwMode="auto">
            <a:xfrm>
              <a:off x="1754" y="2442"/>
              <a:ext cx="250" cy="1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2" name="Rectangle 95"/>
            <p:cNvSpPr>
              <a:spLocks noChangeArrowheads="1"/>
            </p:cNvSpPr>
            <p:nvPr/>
          </p:nvSpPr>
          <p:spPr bwMode="auto">
            <a:xfrm>
              <a:off x="1754" y="2443"/>
              <a:ext cx="250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3" name="Rectangle 96"/>
            <p:cNvSpPr>
              <a:spLocks noChangeArrowheads="1"/>
            </p:cNvSpPr>
            <p:nvPr/>
          </p:nvSpPr>
          <p:spPr bwMode="auto">
            <a:xfrm>
              <a:off x="1754" y="2444"/>
              <a:ext cx="250" cy="1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4" name="Rectangle 97"/>
            <p:cNvSpPr>
              <a:spLocks noChangeArrowheads="1"/>
            </p:cNvSpPr>
            <p:nvPr/>
          </p:nvSpPr>
          <p:spPr bwMode="auto">
            <a:xfrm>
              <a:off x="1754" y="2444"/>
              <a:ext cx="250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5" name="Rectangle 98"/>
            <p:cNvSpPr>
              <a:spLocks noChangeArrowheads="1"/>
            </p:cNvSpPr>
            <p:nvPr/>
          </p:nvSpPr>
          <p:spPr bwMode="auto">
            <a:xfrm>
              <a:off x="1754" y="2445"/>
              <a:ext cx="250" cy="1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6" name="Rectangle 99"/>
            <p:cNvSpPr>
              <a:spLocks noChangeArrowheads="1"/>
            </p:cNvSpPr>
            <p:nvPr/>
          </p:nvSpPr>
          <p:spPr bwMode="auto">
            <a:xfrm>
              <a:off x="1754" y="2446"/>
              <a:ext cx="250" cy="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7" name="Rectangle 100"/>
            <p:cNvSpPr>
              <a:spLocks noChangeArrowheads="1"/>
            </p:cNvSpPr>
            <p:nvPr/>
          </p:nvSpPr>
          <p:spPr bwMode="auto">
            <a:xfrm>
              <a:off x="1754" y="2446"/>
              <a:ext cx="250" cy="1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8" name="Rectangle 101"/>
            <p:cNvSpPr>
              <a:spLocks noChangeArrowheads="1"/>
            </p:cNvSpPr>
            <p:nvPr/>
          </p:nvSpPr>
          <p:spPr bwMode="auto">
            <a:xfrm>
              <a:off x="1754" y="2447"/>
              <a:ext cx="250" cy="1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59" name="Rectangle 102"/>
            <p:cNvSpPr>
              <a:spLocks noChangeArrowheads="1"/>
            </p:cNvSpPr>
            <p:nvPr/>
          </p:nvSpPr>
          <p:spPr bwMode="auto">
            <a:xfrm>
              <a:off x="1754" y="2447"/>
              <a:ext cx="250" cy="1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0" name="Rectangle 103"/>
            <p:cNvSpPr>
              <a:spLocks noChangeArrowheads="1"/>
            </p:cNvSpPr>
            <p:nvPr/>
          </p:nvSpPr>
          <p:spPr bwMode="auto">
            <a:xfrm>
              <a:off x="1754" y="2448"/>
              <a:ext cx="250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1" name="Rectangle 104"/>
            <p:cNvSpPr>
              <a:spLocks noChangeArrowheads="1"/>
            </p:cNvSpPr>
            <p:nvPr/>
          </p:nvSpPr>
          <p:spPr bwMode="auto">
            <a:xfrm>
              <a:off x="1754" y="2449"/>
              <a:ext cx="250" cy="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2" name="Rectangle 105"/>
            <p:cNvSpPr>
              <a:spLocks noChangeArrowheads="1"/>
            </p:cNvSpPr>
            <p:nvPr/>
          </p:nvSpPr>
          <p:spPr bwMode="auto">
            <a:xfrm>
              <a:off x="1754" y="2449"/>
              <a:ext cx="250" cy="1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3" name="Rectangle 106"/>
            <p:cNvSpPr>
              <a:spLocks noChangeArrowheads="1"/>
            </p:cNvSpPr>
            <p:nvPr/>
          </p:nvSpPr>
          <p:spPr bwMode="auto">
            <a:xfrm>
              <a:off x="1754" y="2450"/>
              <a:ext cx="250" cy="1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4" name="Rectangle 107"/>
            <p:cNvSpPr>
              <a:spLocks noChangeArrowheads="1"/>
            </p:cNvSpPr>
            <p:nvPr/>
          </p:nvSpPr>
          <p:spPr bwMode="auto">
            <a:xfrm>
              <a:off x="1754" y="2451"/>
              <a:ext cx="250" cy="1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5" name="Rectangle 108"/>
            <p:cNvSpPr>
              <a:spLocks noChangeArrowheads="1"/>
            </p:cNvSpPr>
            <p:nvPr/>
          </p:nvSpPr>
          <p:spPr bwMode="auto">
            <a:xfrm>
              <a:off x="1754" y="2451"/>
              <a:ext cx="250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6" name="Rectangle 109"/>
            <p:cNvSpPr>
              <a:spLocks noChangeArrowheads="1"/>
            </p:cNvSpPr>
            <p:nvPr/>
          </p:nvSpPr>
          <p:spPr bwMode="auto">
            <a:xfrm>
              <a:off x="1754" y="2452"/>
              <a:ext cx="250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7" name="Rectangle 110"/>
            <p:cNvSpPr>
              <a:spLocks noChangeArrowheads="1"/>
            </p:cNvSpPr>
            <p:nvPr/>
          </p:nvSpPr>
          <p:spPr bwMode="auto">
            <a:xfrm>
              <a:off x="1754" y="2452"/>
              <a:ext cx="250" cy="1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8" name="Rectangle 111"/>
            <p:cNvSpPr>
              <a:spLocks noChangeArrowheads="1"/>
            </p:cNvSpPr>
            <p:nvPr/>
          </p:nvSpPr>
          <p:spPr bwMode="auto">
            <a:xfrm>
              <a:off x="1754" y="2453"/>
              <a:ext cx="250" cy="1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69" name="Rectangle 112"/>
            <p:cNvSpPr>
              <a:spLocks noChangeArrowheads="1"/>
            </p:cNvSpPr>
            <p:nvPr/>
          </p:nvSpPr>
          <p:spPr bwMode="auto">
            <a:xfrm>
              <a:off x="1754" y="2454"/>
              <a:ext cx="250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0" name="Rectangle 113"/>
            <p:cNvSpPr>
              <a:spLocks noChangeArrowheads="1"/>
            </p:cNvSpPr>
            <p:nvPr/>
          </p:nvSpPr>
          <p:spPr bwMode="auto">
            <a:xfrm>
              <a:off x="1754" y="2454"/>
              <a:ext cx="250" cy="1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1" name="Rectangle 114"/>
            <p:cNvSpPr>
              <a:spLocks noChangeArrowheads="1"/>
            </p:cNvSpPr>
            <p:nvPr/>
          </p:nvSpPr>
          <p:spPr bwMode="auto">
            <a:xfrm>
              <a:off x="1754" y="2455"/>
              <a:ext cx="250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2" name="Rectangle 115"/>
            <p:cNvSpPr>
              <a:spLocks noChangeArrowheads="1"/>
            </p:cNvSpPr>
            <p:nvPr/>
          </p:nvSpPr>
          <p:spPr bwMode="auto">
            <a:xfrm>
              <a:off x="1754" y="2456"/>
              <a:ext cx="250" cy="1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3" name="Rectangle 116"/>
            <p:cNvSpPr>
              <a:spLocks noChangeArrowheads="1"/>
            </p:cNvSpPr>
            <p:nvPr/>
          </p:nvSpPr>
          <p:spPr bwMode="auto">
            <a:xfrm>
              <a:off x="1754" y="2456"/>
              <a:ext cx="250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4" name="Rectangle 117"/>
            <p:cNvSpPr>
              <a:spLocks noChangeArrowheads="1"/>
            </p:cNvSpPr>
            <p:nvPr/>
          </p:nvSpPr>
          <p:spPr bwMode="auto">
            <a:xfrm>
              <a:off x="1754" y="2457"/>
              <a:ext cx="250" cy="1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5" name="Rectangle 118"/>
            <p:cNvSpPr>
              <a:spLocks noChangeArrowheads="1"/>
            </p:cNvSpPr>
            <p:nvPr/>
          </p:nvSpPr>
          <p:spPr bwMode="auto">
            <a:xfrm>
              <a:off x="1754" y="2458"/>
              <a:ext cx="250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6" name="Rectangle 119"/>
            <p:cNvSpPr>
              <a:spLocks noChangeArrowheads="1"/>
            </p:cNvSpPr>
            <p:nvPr/>
          </p:nvSpPr>
          <p:spPr bwMode="auto">
            <a:xfrm>
              <a:off x="1754" y="2458"/>
              <a:ext cx="250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7" name="Rectangle 120"/>
            <p:cNvSpPr>
              <a:spLocks noChangeArrowheads="1"/>
            </p:cNvSpPr>
            <p:nvPr/>
          </p:nvSpPr>
          <p:spPr bwMode="auto">
            <a:xfrm>
              <a:off x="1754" y="2459"/>
              <a:ext cx="250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8" name="Rectangle 121"/>
            <p:cNvSpPr>
              <a:spLocks noChangeArrowheads="1"/>
            </p:cNvSpPr>
            <p:nvPr/>
          </p:nvSpPr>
          <p:spPr bwMode="auto">
            <a:xfrm>
              <a:off x="1754" y="2459"/>
              <a:ext cx="250" cy="1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79" name="Rectangle 122"/>
            <p:cNvSpPr>
              <a:spLocks noChangeArrowheads="1"/>
            </p:cNvSpPr>
            <p:nvPr/>
          </p:nvSpPr>
          <p:spPr bwMode="auto">
            <a:xfrm>
              <a:off x="1754" y="2460"/>
              <a:ext cx="250" cy="1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0" name="Rectangle 123"/>
            <p:cNvSpPr>
              <a:spLocks noChangeArrowheads="1"/>
            </p:cNvSpPr>
            <p:nvPr/>
          </p:nvSpPr>
          <p:spPr bwMode="auto">
            <a:xfrm>
              <a:off x="1754" y="2461"/>
              <a:ext cx="250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1" name="Rectangle 124"/>
            <p:cNvSpPr>
              <a:spLocks noChangeArrowheads="1"/>
            </p:cNvSpPr>
            <p:nvPr/>
          </p:nvSpPr>
          <p:spPr bwMode="auto">
            <a:xfrm>
              <a:off x="1754" y="2461"/>
              <a:ext cx="250" cy="1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2" name="Rectangle 125"/>
            <p:cNvSpPr>
              <a:spLocks noChangeArrowheads="1"/>
            </p:cNvSpPr>
            <p:nvPr/>
          </p:nvSpPr>
          <p:spPr bwMode="auto">
            <a:xfrm>
              <a:off x="1754" y="2462"/>
              <a:ext cx="250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3" name="Rectangle 126"/>
            <p:cNvSpPr>
              <a:spLocks noChangeArrowheads="1"/>
            </p:cNvSpPr>
            <p:nvPr/>
          </p:nvSpPr>
          <p:spPr bwMode="auto">
            <a:xfrm>
              <a:off x="1754" y="2463"/>
              <a:ext cx="250" cy="1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4" name="Rectangle 127"/>
            <p:cNvSpPr>
              <a:spLocks noChangeArrowheads="1"/>
            </p:cNvSpPr>
            <p:nvPr/>
          </p:nvSpPr>
          <p:spPr bwMode="auto">
            <a:xfrm>
              <a:off x="1754" y="2463"/>
              <a:ext cx="250" cy="1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5" name="Rectangle 128"/>
            <p:cNvSpPr>
              <a:spLocks noChangeArrowheads="1"/>
            </p:cNvSpPr>
            <p:nvPr/>
          </p:nvSpPr>
          <p:spPr bwMode="auto">
            <a:xfrm>
              <a:off x="1754" y="2464"/>
              <a:ext cx="250" cy="1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6" name="Rectangle 129"/>
            <p:cNvSpPr>
              <a:spLocks noChangeArrowheads="1"/>
            </p:cNvSpPr>
            <p:nvPr/>
          </p:nvSpPr>
          <p:spPr bwMode="auto">
            <a:xfrm>
              <a:off x="1754" y="2464"/>
              <a:ext cx="250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7" name="Rectangle 130"/>
            <p:cNvSpPr>
              <a:spLocks noChangeArrowheads="1"/>
            </p:cNvSpPr>
            <p:nvPr/>
          </p:nvSpPr>
          <p:spPr bwMode="auto">
            <a:xfrm>
              <a:off x="1754" y="2465"/>
              <a:ext cx="250" cy="1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8" name="Rectangle 131"/>
            <p:cNvSpPr>
              <a:spLocks noChangeArrowheads="1"/>
            </p:cNvSpPr>
            <p:nvPr/>
          </p:nvSpPr>
          <p:spPr bwMode="auto">
            <a:xfrm>
              <a:off x="1754" y="2466"/>
              <a:ext cx="250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89" name="Rectangle 132"/>
            <p:cNvSpPr>
              <a:spLocks noChangeArrowheads="1"/>
            </p:cNvSpPr>
            <p:nvPr/>
          </p:nvSpPr>
          <p:spPr bwMode="auto">
            <a:xfrm>
              <a:off x="1754" y="2466"/>
              <a:ext cx="250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0" name="Rectangle 133"/>
            <p:cNvSpPr>
              <a:spLocks noChangeArrowheads="1"/>
            </p:cNvSpPr>
            <p:nvPr/>
          </p:nvSpPr>
          <p:spPr bwMode="auto">
            <a:xfrm>
              <a:off x="1754" y="2467"/>
              <a:ext cx="250" cy="1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1" name="Rectangle 134"/>
            <p:cNvSpPr>
              <a:spLocks noChangeArrowheads="1"/>
            </p:cNvSpPr>
            <p:nvPr/>
          </p:nvSpPr>
          <p:spPr bwMode="auto">
            <a:xfrm>
              <a:off x="1754" y="2468"/>
              <a:ext cx="250" cy="1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2" name="Rectangle 135"/>
            <p:cNvSpPr>
              <a:spLocks noChangeArrowheads="1"/>
            </p:cNvSpPr>
            <p:nvPr/>
          </p:nvSpPr>
          <p:spPr bwMode="auto">
            <a:xfrm>
              <a:off x="1754" y="2468"/>
              <a:ext cx="250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3" name="Rectangle 136"/>
            <p:cNvSpPr>
              <a:spLocks noChangeArrowheads="1"/>
            </p:cNvSpPr>
            <p:nvPr/>
          </p:nvSpPr>
          <p:spPr bwMode="auto">
            <a:xfrm>
              <a:off x="1754" y="2469"/>
              <a:ext cx="250" cy="1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4" name="Rectangle 137"/>
            <p:cNvSpPr>
              <a:spLocks noChangeArrowheads="1"/>
            </p:cNvSpPr>
            <p:nvPr/>
          </p:nvSpPr>
          <p:spPr bwMode="auto">
            <a:xfrm>
              <a:off x="1754" y="2470"/>
              <a:ext cx="250" cy="1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5" name="Rectangle 138"/>
            <p:cNvSpPr>
              <a:spLocks noChangeArrowheads="1"/>
            </p:cNvSpPr>
            <p:nvPr/>
          </p:nvSpPr>
          <p:spPr bwMode="auto">
            <a:xfrm>
              <a:off x="1754" y="2470"/>
              <a:ext cx="250" cy="1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6" name="Rectangle 139"/>
            <p:cNvSpPr>
              <a:spLocks noChangeArrowheads="1"/>
            </p:cNvSpPr>
            <p:nvPr/>
          </p:nvSpPr>
          <p:spPr bwMode="auto">
            <a:xfrm>
              <a:off x="1917" y="2456"/>
              <a:ext cx="1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7" name="Rectangle 140"/>
            <p:cNvSpPr>
              <a:spLocks noChangeArrowheads="1"/>
            </p:cNvSpPr>
            <p:nvPr/>
          </p:nvSpPr>
          <p:spPr bwMode="auto">
            <a:xfrm>
              <a:off x="1918" y="2456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8" name="Rectangle 141"/>
            <p:cNvSpPr>
              <a:spLocks noChangeArrowheads="1"/>
            </p:cNvSpPr>
            <p:nvPr/>
          </p:nvSpPr>
          <p:spPr bwMode="auto">
            <a:xfrm>
              <a:off x="1919" y="2456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399" name="Rectangle 142"/>
            <p:cNvSpPr>
              <a:spLocks noChangeArrowheads="1"/>
            </p:cNvSpPr>
            <p:nvPr/>
          </p:nvSpPr>
          <p:spPr bwMode="auto">
            <a:xfrm>
              <a:off x="1919" y="2456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0" name="Rectangle 143"/>
            <p:cNvSpPr>
              <a:spLocks noChangeArrowheads="1"/>
            </p:cNvSpPr>
            <p:nvPr/>
          </p:nvSpPr>
          <p:spPr bwMode="auto">
            <a:xfrm>
              <a:off x="1920" y="2456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1" name="Rectangle 144"/>
            <p:cNvSpPr>
              <a:spLocks noChangeArrowheads="1"/>
            </p:cNvSpPr>
            <p:nvPr/>
          </p:nvSpPr>
          <p:spPr bwMode="auto">
            <a:xfrm>
              <a:off x="1921" y="2456"/>
              <a:ext cx="1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2" name="Rectangle 145"/>
            <p:cNvSpPr>
              <a:spLocks noChangeArrowheads="1"/>
            </p:cNvSpPr>
            <p:nvPr/>
          </p:nvSpPr>
          <p:spPr bwMode="auto">
            <a:xfrm>
              <a:off x="1921" y="2456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3" name="Rectangle 146"/>
            <p:cNvSpPr>
              <a:spLocks noChangeArrowheads="1"/>
            </p:cNvSpPr>
            <p:nvPr/>
          </p:nvSpPr>
          <p:spPr bwMode="auto">
            <a:xfrm>
              <a:off x="1922" y="2456"/>
              <a:ext cx="1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4" name="Rectangle 147"/>
            <p:cNvSpPr>
              <a:spLocks noChangeArrowheads="1"/>
            </p:cNvSpPr>
            <p:nvPr/>
          </p:nvSpPr>
          <p:spPr bwMode="auto">
            <a:xfrm>
              <a:off x="1923" y="2456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5" name="Rectangle 148"/>
            <p:cNvSpPr>
              <a:spLocks noChangeArrowheads="1"/>
            </p:cNvSpPr>
            <p:nvPr/>
          </p:nvSpPr>
          <p:spPr bwMode="auto">
            <a:xfrm>
              <a:off x="1924" y="2456"/>
              <a:ext cx="1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6" name="Rectangle 149"/>
            <p:cNvSpPr>
              <a:spLocks noChangeArrowheads="1"/>
            </p:cNvSpPr>
            <p:nvPr/>
          </p:nvSpPr>
          <p:spPr bwMode="auto">
            <a:xfrm>
              <a:off x="1925" y="2456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7" name="Rectangle 150"/>
            <p:cNvSpPr>
              <a:spLocks noChangeArrowheads="1"/>
            </p:cNvSpPr>
            <p:nvPr/>
          </p:nvSpPr>
          <p:spPr bwMode="auto">
            <a:xfrm>
              <a:off x="1926" y="2456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8" name="Rectangle 151"/>
            <p:cNvSpPr>
              <a:spLocks noChangeArrowheads="1"/>
            </p:cNvSpPr>
            <p:nvPr/>
          </p:nvSpPr>
          <p:spPr bwMode="auto">
            <a:xfrm>
              <a:off x="1926" y="2456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09" name="Rectangle 152"/>
            <p:cNvSpPr>
              <a:spLocks noChangeArrowheads="1"/>
            </p:cNvSpPr>
            <p:nvPr/>
          </p:nvSpPr>
          <p:spPr bwMode="auto">
            <a:xfrm>
              <a:off x="1927" y="2456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0" name="Rectangle 153"/>
            <p:cNvSpPr>
              <a:spLocks noChangeArrowheads="1"/>
            </p:cNvSpPr>
            <p:nvPr/>
          </p:nvSpPr>
          <p:spPr bwMode="auto">
            <a:xfrm>
              <a:off x="1928" y="2456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1" name="Rectangle 154"/>
            <p:cNvSpPr>
              <a:spLocks noChangeArrowheads="1"/>
            </p:cNvSpPr>
            <p:nvPr/>
          </p:nvSpPr>
          <p:spPr bwMode="auto">
            <a:xfrm>
              <a:off x="1928" y="2456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2" name="Rectangle 155"/>
            <p:cNvSpPr>
              <a:spLocks noChangeArrowheads="1"/>
            </p:cNvSpPr>
            <p:nvPr/>
          </p:nvSpPr>
          <p:spPr bwMode="auto">
            <a:xfrm>
              <a:off x="1929" y="2456"/>
              <a:ext cx="1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3" name="Rectangle 156"/>
            <p:cNvSpPr>
              <a:spLocks noChangeArrowheads="1"/>
            </p:cNvSpPr>
            <p:nvPr/>
          </p:nvSpPr>
          <p:spPr bwMode="auto">
            <a:xfrm>
              <a:off x="1930" y="2456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4" name="Rectangle 157"/>
            <p:cNvSpPr>
              <a:spLocks noChangeArrowheads="1"/>
            </p:cNvSpPr>
            <p:nvPr/>
          </p:nvSpPr>
          <p:spPr bwMode="auto">
            <a:xfrm>
              <a:off x="1930" y="2456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5" name="Rectangle 158"/>
            <p:cNvSpPr>
              <a:spLocks noChangeArrowheads="1"/>
            </p:cNvSpPr>
            <p:nvPr/>
          </p:nvSpPr>
          <p:spPr bwMode="auto">
            <a:xfrm>
              <a:off x="1931" y="2456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6" name="Rectangle 159"/>
            <p:cNvSpPr>
              <a:spLocks noChangeArrowheads="1"/>
            </p:cNvSpPr>
            <p:nvPr/>
          </p:nvSpPr>
          <p:spPr bwMode="auto">
            <a:xfrm>
              <a:off x="1932" y="2456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7" name="Rectangle 160"/>
            <p:cNvSpPr>
              <a:spLocks noChangeArrowheads="1"/>
            </p:cNvSpPr>
            <p:nvPr/>
          </p:nvSpPr>
          <p:spPr bwMode="auto">
            <a:xfrm>
              <a:off x="1933" y="2456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8" name="Rectangle 161"/>
            <p:cNvSpPr>
              <a:spLocks noChangeArrowheads="1"/>
            </p:cNvSpPr>
            <p:nvPr/>
          </p:nvSpPr>
          <p:spPr bwMode="auto">
            <a:xfrm>
              <a:off x="1933" y="2456"/>
              <a:ext cx="1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19" name="Rectangle 162"/>
            <p:cNvSpPr>
              <a:spLocks noChangeArrowheads="1"/>
            </p:cNvSpPr>
            <p:nvPr/>
          </p:nvSpPr>
          <p:spPr bwMode="auto">
            <a:xfrm>
              <a:off x="1934" y="2456"/>
              <a:ext cx="1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20" name="Rectangle 163"/>
            <p:cNvSpPr>
              <a:spLocks noChangeArrowheads="1"/>
            </p:cNvSpPr>
            <p:nvPr/>
          </p:nvSpPr>
          <p:spPr bwMode="auto">
            <a:xfrm>
              <a:off x="1935" y="2456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21" name="Rectangle 164"/>
            <p:cNvSpPr>
              <a:spLocks noChangeArrowheads="1"/>
            </p:cNvSpPr>
            <p:nvPr/>
          </p:nvSpPr>
          <p:spPr bwMode="auto">
            <a:xfrm>
              <a:off x="1936" y="2456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22" name="Rectangle 165"/>
            <p:cNvSpPr>
              <a:spLocks noChangeArrowheads="1"/>
            </p:cNvSpPr>
            <p:nvPr/>
          </p:nvSpPr>
          <p:spPr bwMode="auto">
            <a:xfrm>
              <a:off x="1937" y="2456"/>
              <a:ext cx="1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423" name="Rectangle 166"/>
            <p:cNvSpPr>
              <a:spLocks noChangeArrowheads="1"/>
            </p:cNvSpPr>
            <p:nvPr/>
          </p:nvSpPr>
          <p:spPr bwMode="auto">
            <a:xfrm>
              <a:off x="1937" y="2456"/>
              <a:ext cx="1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3" name="Group 167"/>
          <p:cNvGrpSpPr>
            <a:grpSpLocks/>
          </p:cNvGrpSpPr>
          <p:nvPr/>
        </p:nvGrpSpPr>
        <p:grpSpPr bwMode="auto">
          <a:xfrm>
            <a:off x="2784477" y="3898900"/>
            <a:ext cx="366713" cy="488950"/>
            <a:chOff x="1754" y="2456"/>
            <a:chExt cx="231" cy="308"/>
          </a:xfrm>
        </p:grpSpPr>
        <p:sp>
          <p:nvSpPr>
            <p:cNvPr id="42024" name="Rectangle 168"/>
            <p:cNvSpPr>
              <a:spLocks noChangeArrowheads="1"/>
            </p:cNvSpPr>
            <p:nvPr/>
          </p:nvSpPr>
          <p:spPr bwMode="auto">
            <a:xfrm>
              <a:off x="1938" y="2456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25" name="Rectangle 169"/>
            <p:cNvSpPr>
              <a:spLocks noChangeArrowheads="1"/>
            </p:cNvSpPr>
            <p:nvPr/>
          </p:nvSpPr>
          <p:spPr bwMode="auto">
            <a:xfrm>
              <a:off x="1939" y="2456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26" name="Rectangle 170"/>
            <p:cNvSpPr>
              <a:spLocks noChangeArrowheads="1"/>
            </p:cNvSpPr>
            <p:nvPr/>
          </p:nvSpPr>
          <p:spPr bwMode="auto">
            <a:xfrm>
              <a:off x="1940" y="2456"/>
              <a:ext cx="1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27" name="Rectangle 171"/>
            <p:cNvSpPr>
              <a:spLocks noChangeArrowheads="1"/>
            </p:cNvSpPr>
            <p:nvPr/>
          </p:nvSpPr>
          <p:spPr bwMode="auto">
            <a:xfrm>
              <a:off x="1940" y="2456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28" name="Rectangle 172"/>
            <p:cNvSpPr>
              <a:spLocks noChangeArrowheads="1"/>
            </p:cNvSpPr>
            <p:nvPr/>
          </p:nvSpPr>
          <p:spPr bwMode="auto">
            <a:xfrm>
              <a:off x="1941" y="2456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29" name="Rectangle 173"/>
            <p:cNvSpPr>
              <a:spLocks noChangeArrowheads="1"/>
            </p:cNvSpPr>
            <p:nvPr/>
          </p:nvSpPr>
          <p:spPr bwMode="auto">
            <a:xfrm>
              <a:off x="1942" y="2456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0" name="Rectangle 174"/>
            <p:cNvSpPr>
              <a:spLocks noChangeArrowheads="1"/>
            </p:cNvSpPr>
            <p:nvPr/>
          </p:nvSpPr>
          <p:spPr bwMode="auto">
            <a:xfrm>
              <a:off x="1942" y="2456"/>
              <a:ext cx="1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1" name="Rectangle 175"/>
            <p:cNvSpPr>
              <a:spLocks noChangeArrowheads="1"/>
            </p:cNvSpPr>
            <p:nvPr/>
          </p:nvSpPr>
          <p:spPr bwMode="auto">
            <a:xfrm>
              <a:off x="1943" y="2456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2" name="Rectangle 176"/>
            <p:cNvSpPr>
              <a:spLocks noChangeArrowheads="1"/>
            </p:cNvSpPr>
            <p:nvPr/>
          </p:nvSpPr>
          <p:spPr bwMode="auto">
            <a:xfrm>
              <a:off x="1944" y="2456"/>
              <a:ext cx="1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3" name="Rectangle 177"/>
            <p:cNvSpPr>
              <a:spLocks noChangeArrowheads="1"/>
            </p:cNvSpPr>
            <p:nvPr/>
          </p:nvSpPr>
          <p:spPr bwMode="auto">
            <a:xfrm>
              <a:off x="1945" y="2456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4" name="Rectangle 178"/>
            <p:cNvSpPr>
              <a:spLocks noChangeArrowheads="1"/>
            </p:cNvSpPr>
            <p:nvPr/>
          </p:nvSpPr>
          <p:spPr bwMode="auto">
            <a:xfrm>
              <a:off x="1946" y="2456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5" name="Rectangle 179"/>
            <p:cNvSpPr>
              <a:spLocks noChangeArrowheads="1"/>
            </p:cNvSpPr>
            <p:nvPr/>
          </p:nvSpPr>
          <p:spPr bwMode="auto">
            <a:xfrm>
              <a:off x="1947" y="2456"/>
              <a:ext cx="1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6" name="Rectangle 180"/>
            <p:cNvSpPr>
              <a:spLocks noChangeArrowheads="1"/>
            </p:cNvSpPr>
            <p:nvPr/>
          </p:nvSpPr>
          <p:spPr bwMode="auto">
            <a:xfrm>
              <a:off x="1947" y="2456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7" name="Rectangle 181"/>
            <p:cNvSpPr>
              <a:spLocks noChangeArrowheads="1"/>
            </p:cNvSpPr>
            <p:nvPr/>
          </p:nvSpPr>
          <p:spPr bwMode="auto">
            <a:xfrm>
              <a:off x="1948" y="2456"/>
              <a:ext cx="1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8" name="Rectangle 182"/>
            <p:cNvSpPr>
              <a:spLocks noChangeArrowheads="1"/>
            </p:cNvSpPr>
            <p:nvPr/>
          </p:nvSpPr>
          <p:spPr bwMode="auto">
            <a:xfrm>
              <a:off x="1949" y="2456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39" name="Rectangle 183"/>
            <p:cNvSpPr>
              <a:spLocks noChangeArrowheads="1"/>
            </p:cNvSpPr>
            <p:nvPr/>
          </p:nvSpPr>
          <p:spPr bwMode="auto">
            <a:xfrm>
              <a:off x="1949" y="2456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0" name="Rectangle 184"/>
            <p:cNvSpPr>
              <a:spLocks noChangeArrowheads="1"/>
            </p:cNvSpPr>
            <p:nvPr/>
          </p:nvSpPr>
          <p:spPr bwMode="auto">
            <a:xfrm>
              <a:off x="1950" y="2456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1" name="Rectangle 185"/>
            <p:cNvSpPr>
              <a:spLocks noChangeArrowheads="1"/>
            </p:cNvSpPr>
            <p:nvPr/>
          </p:nvSpPr>
          <p:spPr bwMode="auto">
            <a:xfrm>
              <a:off x="1951" y="2456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2" name="Rectangle 186"/>
            <p:cNvSpPr>
              <a:spLocks noChangeArrowheads="1"/>
            </p:cNvSpPr>
            <p:nvPr/>
          </p:nvSpPr>
          <p:spPr bwMode="auto">
            <a:xfrm>
              <a:off x="1952" y="2456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3" name="Rectangle 187"/>
            <p:cNvSpPr>
              <a:spLocks noChangeArrowheads="1"/>
            </p:cNvSpPr>
            <p:nvPr/>
          </p:nvSpPr>
          <p:spPr bwMode="auto">
            <a:xfrm>
              <a:off x="1952" y="2456"/>
              <a:ext cx="1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4" name="Rectangle 188"/>
            <p:cNvSpPr>
              <a:spLocks noChangeArrowheads="1"/>
            </p:cNvSpPr>
            <p:nvPr/>
          </p:nvSpPr>
          <p:spPr bwMode="auto">
            <a:xfrm>
              <a:off x="1953" y="2456"/>
              <a:ext cx="1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5" name="Rectangle 189"/>
            <p:cNvSpPr>
              <a:spLocks noChangeArrowheads="1"/>
            </p:cNvSpPr>
            <p:nvPr/>
          </p:nvSpPr>
          <p:spPr bwMode="auto">
            <a:xfrm>
              <a:off x="1954" y="2456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6" name="Rectangle 190"/>
            <p:cNvSpPr>
              <a:spLocks noChangeArrowheads="1"/>
            </p:cNvSpPr>
            <p:nvPr/>
          </p:nvSpPr>
          <p:spPr bwMode="auto">
            <a:xfrm>
              <a:off x="1954" y="2456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7" name="Rectangle 191"/>
            <p:cNvSpPr>
              <a:spLocks noChangeArrowheads="1"/>
            </p:cNvSpPr>
            <p:nvPr/>
          </p:nvSpPr>
          <p:spPr bwMode="auto">
            <a:xfrm>
              <a:off x="1955" y="2456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8" name="Rectangle 192"/>
            <p:cNvSpPr>
              <a:spLocks noChangeArrowheads="1"/>
            </p:cNvSpPr>
            <p:nvPr/>
          </p:nvSpPr>
          <p:spPr bwMode="auto">
            <a:xfrm>
              <a:off x="1956" y="2456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49" name="Rectangle 193"/>
            <p:cNvSpPr>
              <a:spLocks noChangeArrowheads="1"/>
            </p:cNvSpPr>
            <p:nvPr/>
          </p:nvSpPr>
          <p:spPr bwMode="auto">
            <a:xfrm>
              <a:off x="1957" y="2456"/>
              <a:ext cx="1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0" name="Rectangle 194"/>
            <p:cNvSpPr>
              <a:spLocks noChangeArrowheads="1"/>
            </p:cNvSpPr>
            <p:nvPr/>
          </p:nvSpPr>
          <p:spPr bwMode="auto">
            <a:xfrm>
              <a:off x="1957" y="2456"/>
              <a:ext cx="2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1" name="Rectangle 195"/>
            <p:cNvSpPr>
              <a:spLocks noChangeArrowheads="1"/>
            </p:cNvSpPr>
            <p:nvPr/>
          </p:nvSpPr>
          <p:spPr bwMode="auto">
            <a:xfrm>
              <a:off x="1959" y="2456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2" name="Rectangle 196"/>
            <p:cNvSpPr>
              <a:spLocks noChangeArrowheads="1"/>
            </p:cNvSpPr>
            <p:nvPr/>
          </p:nvSpPr>
          <p:spPr bwMode="auto">
            <a:xfrm>
              <a:off x="1959" y="2456"/>
              <a:ext cx="1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3" name="Rectangle 197"/>
            <p:cNvSpPr>
              <a:spLocks noChangeArrowheads="1"/>
            </p:cNvSpPr>
            <p:nvPr/>
          </p:nvSpPr>
          <p:spPr bwMode="auto">
            <a:xfrm>
              <a:off x="1960" y="2456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4" name="Rectangle 198"/>
            <p:cNvSpPr>
              <a:spLocks noChangeArrowheads="1"/>
            </p:cNvSpPr>
            <p:nvPr/>
          </p:nvSpPr>
          <p:spPr bwMode="auto">
            <a:xfrm>
              <a:off x="1961" y="2456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5" name="Rectangle 199"/>
            <p:cNvSpPr>
              <a:spLocks noChangeArrowheads="1"/>
            </p:cNvSpPr>
            <p:nvPr/>
          </p:nvSpPr>
          <p:spPr bwMode="auto">
            <a:xfrm>
              <a:off x="1961" y="2456"/>
              <a:ext cx="1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6" name="Rectangle 200"/>
            <p:cNvSpPr>
              <a:spLocks noChangeArrowheads="1"/>
            </p:cNvSpPr>
            <p:nvPr/>
          </p:nvSpPr>
          <p:spPr bwMode="auto">
            <a:xfrm>
              <a:off x="1962" y="2456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7" name="Rectangle 201"/>
            <p:cNvSpPr>
              <a:spLocks noChangeArrowheads="1"/>
            </p:cNvSpPr>
            <p:nvPr/>
          </p:nvSpPr>
          <p:spPr bwMode="auto">
            <a:xfrm>
              <a:off x="1963" y="2456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8" name="Rectangle 202"/>
            <p:cNvSpPr>
              <a:spLocks noChangeArrowheads="1"/>
            </p:cNvSpPr>
            <p:nvPr/>
          </p:nvSpPr>
          <p:spPr bwMode="auto">
            <a:xfrm>
              <a:off x="1964" y="2456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59" name="Rectangle 203"/>
            <p:cNvSpPr>
              <a:spLocks noChangeArrowheads="1"/>
            </p:cNvSpPr>
            <p:nvPr/>
          </p:nvSpPr>
          <p:spPr bwMode="auto">
            <a:xfrm>
              <a:off x="1964" y="2456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0" name="Rectangle 204"/>
            <p:cNvSpPr>
              <a:spLocks noChangeArrowheads="1"/>
            </p:cNvSpPr>
            <p:nvPr/>
          </p:nvSpPr>
          <p:spPr bwMode="auto">
            <a:xfrm>
              <a:off x="1965" y="2456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1" name="Rectangle 205"/>
            <p:cNvSpPr>
              <a:spLocks noChangeArrowheads="1"/>
            </p:cNvSpPr>
            <p:nvPr/>
          </p:nvSpPr>
          <p:spPr bwMode="auto">
            <a:xfrm>
              <a:off x="1966" y="2456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2" name="Rectangle 206"/>
            <p:cNvSpPr>
              <a:spLocks noChangeArrowheads="1"/>
            </p:cNvSpPr>
            <p:nvPr/>
          </p:nvSpPr>
          <p:spPr bwMode="auto">
            <a:xfrm>
              <a:off x="1966" y="2456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3" name="Rectangle 207"/>
            <p:cNvSpPr>
              <a:spLocks noChangeArrowheads="1"/>
            </p:cNvSpPr>
            <p:nvPr/>
          </p:nvSpPr>
          <p:spPr bwMode="auto">
            <a:xfrm>
              <a:off x="1967" y="2456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4" name="Rectangle 208"/>
            <p:cNvSpPr>
              <a:spLocks noChangeArrowheads="1"/>
            </p:cNvSpPr>
            <p:nvPr/>
          </p:nvSpPr>
          <p:spPr bwMode="auto">
            <a:xfrm>
              <a:off x="1967" y="2456"/>
              <a:ext cx="2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5" name="Rectangle 209"/>
            <p:cNvSpPr>
              <a:spLocks noChangeArrowheads="1"/>
            </p:cNvSpPr>
            <p:nvPr/>
          </p:nvSpPr>
          <p:spPr bwMode="auto">
            <a:xfrm>
              <a:off x="1969" y="2456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6" name="Rectangle 210"/>
            <p:cNvSpPr>
              <a:spLocks noChangeArrowheads="1"/>
            </p:cNvSpPr>
            <p:nvPr/>
          </p:nvSpPr>
          <p:spPr bwMode="auto">
            <a:xfrm>
              <a:off x="1969" y="2456"/>
              <a:ext cx="1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7" name="Rectangle 211"/>
            <p:cNvSpPr>
              <a:spLocks noChangeArrowheads="1"/>
            </p:cNvSpPr>
            <p:nvPr/>
          </p:nvSpPr>
          <p:spPr bwMode="auto">
            <a:xfrm>
              <a:off x="1970" y="2456"/>
              <a:ext cx="1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8" name="Rectangle 212"/>
            <p:cNvSpPr>
              <a:spLocks noChangeArrowheads="1"/>
            </p:cNvSpPr>
            <p:nvPr/>
          </p:nvSpPr>
          <p:spPr bwMode="auto">
            <a:xfrm>
              <a:off x="1971" y="2456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69" name="Rectangle 213"/>
            <p:cNvSpPr>
              <a:spLocks noChangeArrowheads="1"/>
            </p:cNvSpPr>
            <p:nvPr/>
          </p:nvSpPr>
          <p:spPr bwMode="auto">
            <a:xfrm>
              <a:off x="1972" y="2456"/>
              <a:ext cx="1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0" name="Rectangle 214"/>
            <p:cNvSpPr>
              <a:spLocks noChangeArrowheads="1"/>
            </p:cNvSpPr>
            <p:nvPr/>
          </p:nvSpPr>
          <p:spPr bwMode="auto">
            <a:xfrm>
              <a:off x="1972" y="2456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1" name="Rectangle 215"/>
            <p:cNvSpPr>
              <a:spLocks noChangeArrowheads="1"/>
            </p:cNvSpPr>
            <p:nvPr/>
          </p:nvSpPr>
          <p:spPr bwMode="auto">
            <a:xfrm>
              <a:off x="1973" y="2456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2" name="Rectangle 216"/>
            <p:cNvSpPr>
              <a:spLocks noChangeArrowheads="1"/>
            </p:cNvSpPr>
            <p:nvPr/>
          </p:nvSpPr>
          <p:spPr bwMode="auto">
            <a:xfrm>
              <a:off x="1974" y="2456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3" name="Rectangle 217"/>
            <p:cNvSpPr>
              <a:spLocks noChangeArrowheads="1"/>
            </p:cNvSpPr>
            <p:nvPr/>
          </p:nvSpPr>
          <p:spPr bwMode="auto">
            <a:xfrm>
              <a:off x="1974" y="2456"/>
              <a:ext cx="2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4" name="Rectangle 218"/>
            <p:cNvSpPr>
              <a:spLocks noChangeArrowheads="1"/>
            </p:cNvSpPr>
            <p:nvPr/>
          </p:nvSpPr>
          <p:spPr bwMode="auto">
            <a:xfrm>
              <a:off x="1976" y="2456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5" name="Rectangle 219"/>
            <p:cNvSpPr>
              <a:spLocks noChangeArrowheads="1"/>
            </p:cNvSpPr>
            <p:nvPr/>
          </p:nvSpPr>
          <p:spPr bwMode="auto">
            <a:xfrm>
              <a:off x="1976" y="2456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6" name="Rectangle 220"/>
            <p:cNvSpPr>
              <a:spLocks noChangeArrowheads="1"/>
            </p:cNvSpPr>
            <p:nvPr/>
          </p:nvSpPr>
          <p:spPr bwMode="auto">
            <a:xfrm>
              <a:off x="1977" y="2456"/>
              <a:ext cx="1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7" name="Rectangle 221"/>
            <p:cNvSpPr>
              <a:spLocks noChangeArrowheads="1"/>
            </p:cNvSpPr>
            <p:nvPr/>
          </p:nvSpPr>
          <p:spPr bwMode="auto">
            <a:xfrm>
              <a:off x="1978" y="2456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8" name="Rectangle 222"/>
            <p:cNvSpPr>
              <a:spLocks noChangeArrowheads="1"/>
            </p:cNvSpPr>
            <p:nvPr/>
          </p:nvSpPr>
          <p:spPr bwMode="auto">
            <a:xfrm>
              <a:off x="1979" y="2456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79" name="Rectangle 223"/>
            <p:cNvSpPr>
              <a:spLocks noChangeArrowheads="1"/>
            </p:cNvSpPr>
            <p:nvPr/>
          </p:nvSpPr>
          <p:spPr bwMode="auto">
            <a:xfrm>
              <a:off x="1979" y="2456"/>
              <a:ext cx="1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0" name="Rectangle 224"/>
            <p:cNvSpPr>
              <a:spLocks noChangeArrowheads="1"/>
            </p:cNvSpPr>
            <p:nvPr/>
          </p:nvSpPr>
          <p:spPr bwMode="auto">
            <a:xfrm>
              <a:off x="1980" y="2456"/>
              <a:ext cx="1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1" name="Rectangle 225"/>
            <p:cNvSpPr>
              <a:spLocks noChangeArrowheads="1"/>
            </p:cNvSpPr>
            <p:nvPr/>
          </p:nvSpPr>
          <p:spPr bwMode="auto">
            <a:xfrm>
              <a:off x="1981" y="2456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2" name="Rectangle 226"/>
            <p:cNvSpPr>
              <a:spLocks noChangeArrowheads="1"/>
            </p:cNvSpPr>
            <p:nvPr/>
          </p:nvSpPr>
          <p:spPr bwMode="auto">
            <a:xfrm>
              <a:off x="1982" y="2456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3" name="Rectangle 227"/>
            <p:cNvSpPr>
              <a:spLocks noChangeArrowheads="1"/>
            </p:cNvSpPr>
            <p:nvPr/>
          </p:nvSpPr>
          <p:spPr bwMode="auto">
            <a:xfrm>
              <a:off x="1983" y="2456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4" name="Rectangle 228"/>
            <p:cNvSpPr>
              <a:spLocks noChangeArrowheads="1"/>
            </p:cNvSpPr>
            <p:nvPr/>
          </p:nvSpPr>
          <p:spPr bwMode="auto">
            <a:xfrm>
              <a:off x="1983" y="2456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5" name="Rectangle 229"/>
            <p:cNvSpPr>
              <a:spLocks noChangeArrowheads="1"/>
            </p:cNvSpPr>
            <p:nvPr/>
          </p:nvSpPr>
          <p:spPr bwMode="auto">
            <a:xfrm>
              <a:off x="1984" y="2456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6" name="Rectangle 230"/>
            <p:cNvSpPr>
              <a:spLocks noChangeArrowheads="1"/>
            </p:cNvSpPr>
            <p:nvPr/>
          </p:nvSpPr>
          <p:spPr bwMode="auto">
            <a:xfrm>
              <a:off x="1918" y="2456"/>
              <a:ext cx="66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7" name="Rectangle 231"/>
            <p:cNvSpPr>
              <a:spLocks noChangeArrowheads="1"/>
            </p:cNvSpPr>
            <p:nvPr/>
          </p:nvSpPr>
          <p:spPr bwMode="auto">
            <a:xfrm>
              <a:off x="1787" y="2456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8" name="Rectangle 232"/>
            <p:cNvSpPr>
              <a:spLocks noChangeArrowheads="1"/>
            </p:cNvSpPr>
            <p:nvPr/>
          </p:nvSpPr>
          <p:spPr bwMode="auto">
            <a:xfrm>
              <a:off x="1788" y="2456"/>
              <a:ext cx="2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89" name="Rectangle 233"/>
            <p:cNvSpPr>
              <a:spLocks noChangeArrowheads="1"/>
            </p:cNvSpPr>
            <p:nvPr/>
          </p:nvSpPr>
          <p:spPr bwMode="auto">
            <a:xfrm>
              <a:off x="1790" y="2456"/>
              <a:ext cx="3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0" name="Rectangle 234"/>
            <p:cNvSpPr>
              <a:spLocks noChangeArrowheads="1"/>
            </p:cNvSpPr>
            <p:nvPr/>
          </p:nvSpPr>
          <p:spPr bwMode="auto">
            <a:xfrm>
              <a:off x="1793" y="2456"/>
              <a:ext cx="2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1" name="Rectangle 235"/>
            <p:cNvSpPr>
              <a:spLocks noChangeArrowheads="1"/>
            </p:cNvSpPr>
            <p:nvPr/>
          </p:nvSpPr>
          <p:spPr bwMode="auto">
            <a:xfrm>
              <a:off x="1795" y="2456"/>
              <a:ext cx="3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2" name="Rectangle 236"/>
            <p:cNvSpPr>
              <a:spLocks noChangeArrowheads="1"/>
            </p:cNvSpPr>
            <p:nvPr/>
          </p:nvSpPr>
          <p:spPr bwMode="auto">
            <a:xfrm>
              <a:off x="1798" y="2456"/>
              <a:ext cx="3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3" name="Rectangle 237"/>
            <p:cNvSpPr>
              <a:spLocks noChangeArrowheads="1"/>
            </p:cNvSpPr>
            <p:nvPr/>
          </p:nvSpPr>
          <p:spPr bwMode="auto">
            <a:xfrm>
              <a:off x="1801" y="2456"/>
              <a:ext cx="4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4" name="Rectangle 238"/>
            <p:cNvSpPr>
              <a:spLocks noChangeArrowheads="1"/>
            </p:cNvSpPr>
            <p:nvPr/>
          </p:nvSpPr>
          <p:spPr bwMode="auto">
            <a:xfrm>
              <a:off x="1805" y="2456"/>
              <a:ext cx="2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5" name="Rectangle 239"/>
            <p:cNvSpPr>
              <a:spLocks noChangeArrowheads="1"/>
            </p:cNvSpPr>
            <p:nvPr/>
          </p:nvSpPr>
          <p:spPr bwMode="auto">
            <a:xfrm>
              <a:off x="1807" y="2456"/>
              <a:ext cx="3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6" name="Rectangle 240"/>
            <p:cNvSpPr>
              <a:spLocks noChangeArrowheads="1"/>
            </p:cNvSpPr>
            <p:nvPr/>
          </p:nvSpPr>
          <p:spPr bwMode="auto">
            <a:xfrm>
              <a:off x="1810" y="2456"/>
              <a:ext cx="3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7" name="Rectangle 241"/>
            <p:cNvSpPr>
              <a:spLocks noChangeArrowheads="1"/>
            </p:cNvSpPr>
            <p:nvPr/>
          </p:nvSpPr>
          <p:spPr bwMode="auto">
            <a:xfrm>
              <a:off x="1813" y="2456"/>
              <a:ext cx="3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8" name="Rectangle 242"/>
            <p:cNvSpPr>
              <a:spLocks noChangeArrowheads="1"/>
            </p:cNvSpPr>
            <p:nvPr/>
          </p:nvSpPr>
          <p:spPr bwMode="auto">
            <a:xfrm>
              <a:off x="1816" y="2456"/>
              <a:ext cx="3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99" name="Rectangle 243"/>
            <p:cNvSpPr>
              <a:spLocks noChangeArrowheads="1"/>
            </p:cNvSpPr>
            <p:nvPr/>
          </p:nvSpPr>
          <p:spPr bwMode="auto">
            <a:xfrm>
              <a:off x="1819" y="2456"/>
              <a:ext cx="3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0" name="Rectangle 244"/>
            <p:cNvSpPr>
              <a:spLocks noChangeArrowheads="1"/>
            </p:cNvSpPr>
            <p:nvPr/>
          </p:nvSpPr>
          <p:spPr bwMode="auto">
            <a:xfrm>
              <a:off x="1822" y="2456"/>
              <a:ext cx="3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1" name="Rectangle 245"/>
            <p:cNvSpPr>
              <a:spLocks noChangeArrowheads="1"/>
            </p:cNvSpPr>
            <p:nvPr/>
          </p:nvSpPr>
          <p:spPr bwMode="auto">
            <a:xfrm>
              <a:off x="1825" y="2456"/>
              <a:ext cx="2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2" name="Rectangle 246"/>
            <p:cNvSpPr>
              <a:spLocks noChangeArrowheads="1"/>
            </p:cNvSpPr>
            <p:nvPr/>
          </p:nvSpPr>
          <p:spPr bwMode="auto">
            <a:xfrm>
              <a:off x="1827" y="2456"/>
              <a:ext cx="4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3" name="Rectangle 247"/>
            <p:cNvSpPr>
              <a:spLocks noChangeArrowheads="1"/>
            </p:cNvSpPr>
            <p:nvPr/>
          </p:nvSpPr>
          <p:spPr bwMode="auto">
            <a:xfrm>
              <a:off x="1831" y="2456"/>
              <a:ext cx="2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4" name="Rectangle 248"/>
            <p:cNvSpPr>
              <a:spLocks noChangeArrowheads="1"/>
            </p:cNvSpPr>
            <p:nvPr/>
          </p:nvSpPr>
          <p:spPr bwMode="auto">
            <a:xfrm>
              <a:off x="1833" y="2456"/>
              <a:ext cx="3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5" name="Rectangle 249"/>
            <p:cNvSpPr>
              <a:spLocks noChangeArrowheads="1"/>
            </p:cNvSpPr>
            <p:nvPr/>
          </p:nvSpPr>
          <p:spPr bwMode="auto">
            <a:xfrm>
              <a:off x="1836" y="2456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6" name="Rectangle 250"/>
            <p:cNvSpPr>
              <a:spLocks noChangeArrowheads="1"/>
            </p:cNvSpPr>
            <p:nvPr/>
          </p:nvSpPr>
          <p:spPr bwMode="auto">
            <a:xfrm>
              <a:off x="1839" y="2456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7" name="Rectangle 251"/>
            <p:cNvSpPr>
              <a:spLocks noChangeArrowheads="1"/>
            </p:cNvSpPr>
            <p:nvPr/>
          </p:nvSpPr>
          <p:spPr bwMode="auto">
            <a:xfrm>
              <a:off x="1842" y="2456"/>
              <a:ext cx="3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8" name="Rectangle 252"/>
            <p:cNvSpPr>
              <a:spLocks noChangeArrowheads="1"/>
            </p:cNvSpPr>
            <p:nvPr/>
          </p:nvSpPr>
          <p:spPr bwMode="auto">
            <a:xfrm>
              <a:off x="1845" y="2456"/>
              <a:ext cx="3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09" name="Rectangle 253"/>
            <p:cNvSpPr>
              <a:spLocks noChangeArrowheads="1"/>
            </p:cNvSpPr>
            <p:nvPr/>
          </p:nvSpPr>
          <p:spPr bwMode="auto">
            <a:xfrm>
              <a:off x="1848" y="2456"/>
              <a:ext cx="3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0" name="Rectangle 254"/>
            <p:cNvSpPr>
              <a:spLocks noChangeArrowheads="1"/>
            </p:cNvSpPr>
            <p:nvPr/>
          </p:nvSpPr>
          <p:spPr bwMode="auto">
            <a:xfrm>
              <a:off x="1851" y="2456"/>
              <a:ext cx="2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1" name="Rectangle 255"/>
            <p:cNvSpPr>
              <a:spLocks noChangeArrowheads="1"/>
            </p:cNvSpPr>
            <p:nvPr/>
          </p:nvSpPr>
          <p:spPr bwMode="auto">
            <a:xfrm>
              <a:off x="1853" y="2456"/>
              <a:ext cx="3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2" name="Rectangle 256"/>
            <p:cNvSpPr>
              <a:spLocks noChangeArrowheads="1"/>
            </p:cNvSpPr>
            <p:nvPr/>
          </p:nvSpPr>
          <p:spPr bwMode="auto">
            <a:xfrm>
              <a:off x="1856" y="2456"/>
              <a:ext cx="3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3" name="Rectangle 257"/>
            <p:cNvSpPr>
              <a:spLocks noChangeArrowheads="1"/>
            </p:cNvSpPr>
            <p:nvPr/>
          </p:nvSpPr>
          <p:spPr bwMode="auto">
            <a:xfrm>
              <a:off x="1859" y="2456"/>
              <a:ext cx="2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4" name="Rectangle 258"/>
            <p:cNvSpPr>
              <a:spLocks noChangeArrowheads="1"/>
            </p:cNvSpPr>
            <p:nvPr/>
          </p:nvSpPr>
          <p:spPr bwMode="auto">
            <a:xfrm>
              <a:off x="1861" y="2456"/>
              <a:ext cx="4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5" name="Rectangle 259"/>
            <p:cNvSpPr>
              <a:spLocks noChangeArrowheads="1"/>
            </p:cNvSpPr>
            <p:nvPr/>
          </p:nvSpPr>
          <p:spPr bwMode="auto">
            <a:xfrm>
              <a:off x="1865" y="2456"/>
              <a:ext cx="3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6" name="Rectangle 260"/>
            <p:cNvSpPr>
              <a:spLocks noChangeArrowheads="1"/>
            </p:cNvSpPr>
            <p:nvPr/>
          </p:nvSpPr>
          <p:spPr bwMode="auto">
            <a:xfrm>
              <a:off x="1868" y="2456"/>
              <a:ext cx="3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7" name="Rectangle 261"/>
            <p:cNvSpPr>
              <a:spLocks noChangeArrowheads="1"/>
            </p:cNvSpPr>
            <p:nvPr/>
          </p:nvSpPr>
          <p:spPr bwMode="auto">
            <a:xfrm>
              <a:off x="1871" y="2456"/>
              <a:ext cx="2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8" name="Rectangle 262"/>
            <p:cNvSpPr>
              <a:spLocks noChangeArrowheads="1"/>
            </p:cNvSpPr>
            <p:nvPr/>
          </p:nvSpPr>
          <p:spPr bwMode="auto">
            <a:xfrm>
              <a:off x="1873" y="2456"/>
              <a:ext cx="3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19" name="Rectangle 263"/>
            <p:cNvSpPr>
              <a:spLocks noChangeArrowheads="1"/>
            </p:cNvSpPr>
            <p:nvPr/>
          </p:nvSpPr>
          <p:spPr bwMode="auto">
            <a:xfrm>
              <a:off x="1876" y="2456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0" name="Rectangle 264"/>
            <p:cNvSpPr>
              <a:spLocks noChangeArrowheads="1"/>
            </p:cNvSpPr>
            <p:nvPr/>
          </p:nvSpPr>
          <p:spPr bwMode="auto">
            <a:xfrm>
              <a:off x="1879" y="2456"/>
              <a:ext cx="4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1" name="Rectangle 265"/>
            <p:cNvSpPr>
              <a:spLocks noChangeArrowheads="1"/>
            </p:cNvSpPr>
            <p:nvPr/>
          </p:nvSpPr>
          <p:spPr bwMode="auto">
            <a:xfrm>
              <a:off x="1883" y="2456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2" name="Rectangle 266"/>
            <p:cNvSpPr>
              <a:spLocks noChangeArrowheads="1"/>
            </p:cNvSpPr>
            <p:nvPr/>
          </p:nvSpPr>
          <p:spPr bwMode="auto">
            <a:xfrm>
              <a:off x="1886" y="2456"/>
              <a:ext cx="3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3" name="Rectangle 267"/>
            <p:cNvSpPr>
              <a:spLocks noChangeArrowheads="1"/>
            </p:cNvSpPr>
            <p:nvPr/>
          </p:nvSpPr>
          <p:spPr bwMode="auto">
            <a:xfrm>
              <a:off x="1889" y="2456"/>
              <a:ext cx="2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4" name="Rectangle 268"/>
            <p:cNvSpPr>
              <a:spLocks noChangeArrowheads="1"/>
            </p:cNvSpPr>
            <p:nvPr/>
          </p:nvSpPr>
          <p:spPr bwMode="auto">
            <a:xfrm>
              <a:off x="1891" y="2456"/>
              <a:ext cx="3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5" name="Rectangle 269"/>
            <p:cNvSpPr>
              <a:spLocks noChangeArrowheads="1"/>
            </p:cNvSpPr>
            <p:nvPr/>
          </p:nvSpPr>
          <p:spPr bwMode="auto">
            <a:xfrm>
              <a:off x="1894" y="2456"/>
              <a:ext cx="3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6" name="Rectangle 270"/>
            <p:cNvSpPr>
              <a:spLocks noChangeArrowheads="1"/>
            </p:cNvSpPr>
            <p:nvPr/>
          </p:nvSpPr>
          <p:spPr bwMode="auto">
            <a:xfrm>
              <a:off x="1897" y="2456"/>
              <a:ext cx="2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7" name="Rectangle 271"/>
            <p:cNvSpPr>
              <a:spLocks noChangeArrowheads="1"/>
            </p:cNvSpPr>
            <p:nvPr/>
          </p:nvSpPr>
          <p:spPr bwMode="auto">
            <a:xfrm>
              <a:off x="1899" y="2456"/>
              <a:ext cx="3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8" name="Rectangle 272"/>
            <p:cNvSpPr>
              <a:spLocks noChangeArrowheads="1"/>
            </p:cNvSpPr>
            <p:nvPr/>
          </p:nvSpPr>
          <p:spPr bwMode="auto">
            <a:xfrm>
              <a:off x="1902" y="2456"/>
              <a:ext cx="4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29" name="Rectangle 273"/>
            <p:cNvSpPr>
              <a:spLocks noChangeArrowheads="1"/>
            </p:cNvSpPr>
            <p:nvPr/>
          </p:nvSpPr>
          <p:spPr bwMode="auto">
            <a:xfrm>
              <a:off x="1906" y="2456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0" name="Rectangle 274"/>
            <p:cNvSpPr>
              <a:spLocks noChangeArrowheads="1"/>
            </p:cNvSpPr>
            <p:nvPr/>
          </p:nvSpPr>
          <p:spPr bwMode="auto">
            <a:xfrm>
              <a:off x="1909" y="2456"/>
              <a:ext cx="2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1" name="Rectangle 275"/>
            <p:cNvSpPr>
              <a:spLocks noChangeArrowheads="1"/>
            </p:cNvSpPr>
            <p:nvPr/>
          </p:nvSpPr>
          <p:spPr bwMode="auto">
            <a:xfrm>
              <a:off x="1911" y="2456"/>
              <a:ext cx="3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2" name="Rectangle 276"/>
            <p:cNvSpPr>
              <a:spLocks noChangeArrowheads="1"/>
            </p:cNvSpPr>
            <p:nvPr/>
          </p:nvSpPr>
          <p:spPr bwMode="auto">
            <a:xfrm>
              <a:off x="1914" y="2456"/>
              <a:ext cx="3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3" name="Rectangle 277"/>
            <p:cNvSpPr>
              <a:spLocks noChangeArrowheads="1"/>
            </p:cNvSpPr>
            <p:nvPr/>
          </p:nvSpPr>
          <p:spPr bwMode="auto">
            <a:xfrm>
              <a:off x="1788" y="2456"/>
              <a:ext cx="130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4" name="Rectangle 278"/>
            <p:cNvSpPr>
              <a:spLocks noChangeArrowheads="1"/>
            </p:cNvSpPr>
            <p:nvPr/>
          </p:nvSpPr>
          <p:spPr bwMode="auto">
            <a:xfrm>
              <a:off x="1754" y="2470"/>
              <a:ext cx="1" cy="284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5" name="Rectangle 279"/>
            <p:cNvSpPr>
              <a:spLocks noChangeArrowheads="1"/>
            </p:cNvSpPr>
            <p:nvPr/>
          </p:nvSpPr>
          <p:spPr bwMode="auto">
            <a:xfrm>
              <a:off x="1754" y="2470"/>
              <a:ext cx="1" cy="284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6" name="Rectangle 280"/>
            <p:cNvSpPr>
              <a:spLocks noChangeArrowheads="1"/>
            </p:cNvSpPr>
            <p:nvPr/>
          </p:nvSpPr>
          <p:spPr bwMode="auto">
            <a:xfrm>
              <a:off x="1755" y="2470"/>
              <a:ext cx="1" cy="284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7" name="Rectangle 281"/>
            <p:cNvSpPr>
              <a:spLocks noChangeArrowheads="1"/>
            </p:cNvSpPr>
            <p:nvPr/>
          </p:nvSpPr>
          <p:spPr bwMode="auto">
            <a:xfrm>
              <a:off x="1755" y="2470"/>
              <a:ext cx="1" cy="284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8" name="Rectangle 282"/>
            <p:cNvSpPr>
              <a:spLocks noChangeArrowheads="1"/>
            </p:cNvSpPr>
            <p:nvPr/>
          </p:nvSpPr>
          <p:spPr bwMode="auto">
            <a:xfrm>
              <a:off x="1756" y="2470"/>
              <a:ext cx="1" cy="284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39" name="Rectangle 283"/>
            <p:cNvSpPr>
              <a:spLocks noChangeArrowheads="1"/>
            </p:cNvSpPr>
            <p:nvPr/>
          </p:nvSpPr>
          <p:spPr bwMode="auto">
            <a:xfrm>
              <a:off x="1757" y="2470"/>
              <a:ext cx="1" cy="284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0" name="Rectangle 284"/>
            <p:cNvSpPr>
              <a:spLocks noChangeArrowheads="1"/>
            </p:cNvSpPr>
            <p:nvPr/>
          </p:nvSpPr>
          <p:spPr bwMode="auto">
            <a:xfrm>
              <a:off x="1757" y="2470"/>
              <a:ext cx="1" cy="284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1" name="Rectangle 285"/>
            <p:cNvSpPr>
              <a:spLocks noChangeArrowheads="1"/>
            </p:cNvSpPr>
            <p:nvPr/>
          </p:nvSpPr>
          <p:spPr bwMode="auto">
            <a:xfrm>
              <a:off x="1758" y="2470"/>
              <a:ext cx="1" cy="284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2" name="Rectangle 286"/>
            <p:cNvSpPr>
              <a:spLocks noChangeArrowheads="1"/>
            </p:cNvSpPr>
            <p:nvPr/>
          </p:nvSpPr>
          <p:spPr bwMode="auto">
            <a:xfrm>
              <a:off x="1759" y="2470"/>
              <a:ext cx="1" cy="284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3" name="Rectangle 287"/>
            <p:cNvSpPr>
              <a:spLocks noChangeArrowheads="1"/>
            </p:cNvSpPr>
            <p:nvPr/>
          </p:nvSpPr>
          <p:spPr bwMode="auto">
            <a:xfrm>
              <a:off x="1759" y="2470"/>
              <a:ext cx="1" cy="284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4" name="Rectangle 288"/>
            <p:cNvSpPr>
              <a:spLocks noChangeArrowheads="1"/>
            </p:cNvSpPr>
            <p:nvPr/>
          </p:nvSpPr>
          <p:spPr bwMode="auto">
            <a:xfrm>
              <a:off x="1760" y="2470"/>
              <a:ext cx="1" cy="284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5" name="Rectangle 289"/>
            <p:cNvSpPr>
              <a:spLocks noChangeArrowheads="1"/>
            </p:cNvSpPr>
            <p:nvPr/>
          </p:nvSpPr>
          <p:spPr bwMode="auto">
            <a:xfrm>
              <a:off x="1760" y="2470"/>
              <a:ext cx="1" cy="284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6" name="Rectangle 290"/>
            <p:cNvSpPr>
              <a:spLocks noChangeArrowheads="1"/>
            </p:cNvSpPr>
            <p:nvPr/>
          </p:nvSpPr>
          <p:spPr bwMode="auto">
            <a:xfrm>
              <a:off x="1761" y="2470"/>
              <a:ext cx="1" cy="284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7" name="Rectangle 291"/>
            <p:cNvSpPr>
              <a:spLocks noChangeArrowheads="1"/>
            </p:cNvSpPr>
            <p:nvPr/>
          </p:nvSpPr>
          <p:spPr bwMode="auto">
            <a:xfrm>
              <a:off x="1762" y="2470"/>
              <a:ext cx="1" cy="284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8" name="Rectangle 292"/>
            <p:cNvSpPr>
              <a:spLocks noChangeArrowheads="1"/>
            </p:cNvSpPr>
            <p:nvPr/>
          </p:nvSpPr>
          <p:spPr bwMode="auto">
            <a:xfrm>
              <a:off x="1762" y="2470"/>
              <a:ext cx="1" cy="284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49" name="Rectangle 293"/>
            <p:cNvSpPr>
              <a:spLocks noChangeArrowheads="1"/>
            </p:cNvSpPr>
            <p:nvPr/>
          </p:nvSpPr>
          <p:spPr bwMode="auto">
            <a:xfrm>
              <a:off x="1763" y="2470"/>
              <a:ext cx="1" cy="28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0" name="Rectangle 294"/>
            <p:cNvSpPr>
              <a:spLocks noChangeArrowheads="1"/>
            </p:cNvSpPr>
            <p:nvPr/>
          </p:nvSpPr>
          <p:spPr bwMode="auto">
            <a:xfrm>
              <a:off x="1764" y="2470"/>
              <a:ext cx="1" cy="284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1" name="Rectangle 295"/>
            <p:cNvSpPr>
              <a:spLocks noChangeArrowheads="1"/>
            </p:cNvSpPr>
            <p:nvPr/>
          </p:nvSpPr>
          <p:spPr bwMode="auto">
            <a:xfrm>
              <a:off x="1764" y="2470"/>
              <a:ext cx="1" cy="284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2" name="Rectangle 296"/>
            <p:cNvSpPr>
              <a:spLocks noChangeArrowheads="1"/>
            </p:cNvSpPr>
            <p:nvPr/>
          </p:nvSpPr>
          <p:spPr bwMode="auto">
            <a:xfrm>
              <a:off x="1765" y="2470"/>
              <a:ext cx="1" cy="284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3" name="Rectangle 297"/>
            <p:cNvSpPr>
              <a:spLocks noChangeArrowheads="1"/>
            </p:cNvSpPr>
            <p:nvPr/>
          </p:nvSpPr>
          <p:spPr bwMode="auto">
            <a:xfrm>
              <a:off x="1766" y="2470"/>
              <a:ext cx="1" cy="284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4" name="Rectangle 298"/>
            <p:cNvSpPr>
              <a:spLocks noChangeArrowheads="1"/>
            </p:cNvSpPr>
            <p:nvPr/>
          </p:nvSpPr>
          <p:spPr bwMode="auto">
            <a:xfrm>
              <a:off x="1766" y="2470"/>
              <a:ext cx="1" cy="284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5" name="Rectangle 299"/>
            <p:cNvSpPr>
              <a:spLocks noChangeArrowheads="1"/>
            </p:cNvSpPr>
            <p:nvPr/>
          </p:nvSpPr>
          <p:spPr bwMode="auto">
            <a:xfrm>
              <a:off x="1767" y="2470"/>
              <a:ext cx="1" cy="284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6" name="Rectangle 300"/>
            <p:cNvSpPr>
              <a:spLocks noChangeArrowheads="1"/>
            </p:cNvSpPr>
            <p:nvPr/>
          </p:nvSpPr>
          <p:spPr bwMode="auto">
            <a:xfrm>
              <a:off x="1767" y="2470"/>
              <a:ext cx="1" cy="284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7" name="Rectangle 301"/>
            <p:cNvSpPr>
              <a:spLocks noChangeArrowheads="1"/>
            </p:cNvSpPr>
            <p:nvPr/>
          </p:nvSpPr>
          <p:spPr bwMode="auto">
            <a:xfrm>
              <a:off x="1768" y="2470"/>
              <a:ext cx="1" cy="284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8" name="Rectangle 302"/>
            <p:cNvSpPr>
              <a:spLocks noChangeArrowheads="1"/>
            </p:cNvSpPr>
            <p:nvPr/>
          </p:nvSpPr>
          <p:spPr bwMode="auto">
            <a:xfrm>
              <a:off x="1769" y="2470"/>
              <a:ext cx="1" cy="284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59" name="Rectangle 303"/>
            <p:cNvSpPr>
              <a:spLocks noChangeArrowheads="1"/>
            </p:cNvSpPr>
            <p:nvPr/>
          </p:nvSpPr>
          <p:spPr bwMode="auto">
            <a:xfrm>
              <a:off x="1769" y="2470"/>
              <a:ext cx="1" cy="284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0" name="Rectangle 304"/>
            <p:cNvSpPr>
              <a:spLocks noChangeArrowheads="1"/>
            </p:cNvSpPr>
            <p:nvPr/>
          </p:nvSpPr>
          <p:spPr bwMode="auto">
            <a:xfrm>
              <a:off x="1770" y="2470"/>
              <a:ext cx="1" cy="284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1" name="Rectangle 305"/>
            <p:cNvSpPr>
              <a:spLocks noChangeArrowheads="1"/>
            </p:cNvSpPr>
            <p:nvPr/>
          </p:nvSpPr>
          <p:spPr bwMode="auto">
            <a:xfrm>
              <a:off x="1771" y="2470"/>
              <a:ext cx="1" cy="284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2" name="Rectangle 306"/>
            <p:cNvSpPr>
              <a:spLocks noChangeArrowheads="1"/>
            </p:cNvSpPr>
            <p:nvPr/>
          </p:nvSpPr>
          <p:spPr bwMode="auto">
            <a:xfrm>
              <a:off x="1771" y="2470"/>
              <a:ext cx="1" cy="284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3" name="Rectangle 307"/>
            <p:cNvSpPr>
              <a:spLocks noChangeArrowheads="1"/>
            </p:cNvSpPr>
            <p:nvPr/>
          </p:nvSpPr>
          <p:spPr bwMode="auto">
            <a:xfrm>
              <a:off x="1772" y="2470"/>
              <a:ext cx="1" cy="284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4" name="Rectangle 308"/>
            <p:cNvSpPr>
              <a:spLocks noChangeArrowheads="1"/>
            </p:cNvSpPr>
            <p:nvPr/>
          </p:nvSpPr>
          <p:spPr bwMode="auto">
            <a:xfrm>
              <a:off x="1772" y="2470"/>
              <a:ext cx="1" cy="284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5" name="Rectangle 309"/>
            <p:cNvSpPr>
              <a:spLocks noChangeArrowheads="1"/>
            </p:cNvSpPr>
            <p:nvPr/>
          </p:nvSpPr>
          <p:spPr bwMode="auto">
            <a:xfrm>
              <a:off x="1773" y="2470"/>
              <a:ext cx="1" cy="284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6" name="Rectangle 310"/>
            <p:cNvSpPr>
              <a:spLocks noChangeArrowheads="1"/>
            </p:cNvSpPr>
            <p:nvPr/>
          </p:nvSpPr>
          <p:spPr bwMode="auto">
            <a:xfrm>
              <a:off x="1774" y="2470"/>
              <a:ext cx="1" cy="28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7" name="Rectangle 311"/>
            <p:cNvSpPr>
              <a:spLocks noChangeArrowheads="1"/>
            </p:cNvSpPr>
            <p:nvPr/>
          </p:nvSpPr>
          <p:spPr bwMode="auto">
            <a:xfrm>
              <a:off x="1774" y="2470"/>
              <a:ext cx="1" cy="284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8" name="Rectangle 312"/>
            <p:cNvSpPr>
              <a:spLocks noChangeArrowheads="1"/>
            </p:cNvSpPr>
            <p:nvPr/>
          </p:nvSpPr>
          <p:spPr bwMode="auto">
            <a:xfrm>
              <a:off x="1775" y="2470"/>
              <a:ext cx="1" cy="284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69" name="Rectangle 313"/>
            <p:cNvSpPr>
              <a:spLocks noChangeArrowheads="1"/>
            </p:cNvSpPr>
            <p:nvPr/>
          </p:nvSpPr>
          <p:spPr bwMode="auto">
            <a:xfrm>
              <a:off x="1776" y="2470"/>
              <a:ext cx="1" cy="284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0" name="Rectangle 314"/>
            <p:cNvSpPr>
              <a:spLocks noChangeArrowheads="1"/>
            </p:cNvSpPr>
            <p:nvPr/>
          </p:nvSpPr>
          <p:spPr bwMode="auto">
            <a:xfrm>
              <a:off x="1776" y="2470"/>
              <a:ext cx="1" cy="28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1" name="Rectangle 315"/>
            <p:cNvSpPr>
              <a:spLocks noChangeArrowheads="1"/>
            </p:cNvSpPr>
            <p:nvPr/>
          </p:nvSpPr>
          <p:spPr bwMode="auto">
            <a:xfrm>
              <a:off x="1777" y="2470"/>
              <a:ext cx="1" cy="28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2" name="Rectangle 316"/>
            <p:cNvSpPr>
              <a:spLocks noChangeArrowheads="1"/>
            </p:cNvSpPr>
            <p:nvPr/>
          </p:nvSpPr>
          <p:spPr bwMode="auto">
            <a:xfrm>
              <a:off x="1778" y="2470"/>
              <a:ext cx="1" cy="284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3" name="Rectangle 317"/>
            <p:cNvSpPr>
              <a:spLocks noChangeArrowheads="1"/>
            </p:cNvSpPr>
            <p:nvPr/>
          </p:nvSpPr>
          <p:spPr bwMode="auto">
            <a:xfrm>
              <a:off x="1778" y="2470"/>
              <a:ext cx="1" cy="284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4" name="Rectangle 318"/>
            <p:cNvSpPr>
              <a:spLocks noChangeArrowheads="1"/>
            </p:cNvSpPr>
            <p:nvPr/>
          </p:nvSpPr>
          <p:spPr bwMode="auto">
            <a:xfrm>
              <a:off x="1779" y="2470"/>
              <a:ext cx="1" cy="28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5" name="Rectangle 319"/>
            <p:cNvSpPr>
              <a:spLocks noChangeArrowheads="1"/>
            </p:cNvSpPr>
            <p:nvPr/>
          </p:nvSpPr>
          <p:spPr bwMode="auto">
            <a:xfrm>
              <a:off x="1779" y="2470"/>
              <a:ext cx="1" cy="28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6" name="Rectangle 320"/>
            <p:cNvSpPr>
              <a:spLocks noChangeArrowheads="1"/>
            </p:cNvSpPr>
            <p:nvPr/>
          </p:nvSpPr>
          <p:spPr bwMode="auto">
            <a:xfrm>
              <a:off x="1780" y="2470"/>
              <a:ext cx="1" cy="28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7" name="Rectangle 321"/>
            <p:cNvSpPr>
              <a:spLocks noChangeArrowheads="1"/>
            </p:cNvSpPr>
            <p:nvPr/>
          </p:nvSpPr>
          <p:spPr bwMode="auto">
            <a:xfrm>
              <a:off x="1781" y="2470"/>
              <a:ext cx="1" cy="284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8" name="Rectangle 322"/>
            <p:cNvSpPr>
              <a:spLocks noChangeArrowheads="1"/>
            </p:cNvSpPr>
            <p:nvPr/>
          </p:nvSpPr>
          <p:spPr bwMode="auto">
            <a:xfrm>
              <a:off x="1781" y="2470"/>
              <a:ext cx="1" cy="284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79" name="Rectangle 323"/>
            <p:cNvSpPr>
              <a:spLocks noChangeArrowheads="1"/>
            </p:cNvSpPr>
            <p:nvPr/>
          </p:nvSpPr>
          <p:spPr bwMode="auto">
            <a:xfrm>
              <a:off x="1782" y="2470"/>
              <a:ext cx="1" cy="28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0" name="Rectangle 324"/>
            <p:cNvSpPr>
              <a:spLocks noChangeArrowheads="1"/>
            </p:cNvSpPr>
            <p:nvPr/>
          </p:nvSpPr>
          <p:spPr bwMode="auto">
            <a:xfrm>
              <a:off x="1783" y="2470"/>
              <a:ext cx="1" cy="28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1" name="Rectangle 325"/>
            <p:cNvSpPr>
              <a:spLocks noChangeArrowheads="1"/>
            </p:cNvSpPr>
            <p:nvPr/>
          </p:nvSpPr>
          <p:spPr bwMode="auto">
            <a:xfrm>
              <a:off x="1783" y="2470"/>
              <a:ext cx="1" cy="28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2" name="Rectangle 326"/>
            <p:cNvSpPr>
              <a:spLocks noChangeArrowheads="1"/>
            </p:cNvSpPr>
            <p:nvPr/>
          </p:nvSpPr>
          <p:spPr bwMode="auto">
            <a:xfrm>
              <a:off x="1784" y="2470"/>
              <a:ext cx="1" cy="28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3" name="Rectangle 327"/>
            <p:cNvSpPr>
              <a:spLocks noChangeArrowheads="1"/>
            </p:cNvSpPr>
            <p:nvPr/>
          </p:nvSpPr>
          <p:spPr bwMode="auto">
            <a:xfrm>
              <a:off x="1784" y="2470"/>
              <a:ext cx="1" cy="284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4" name="Rectangle 328"/>
            <p:cNvSpPr>
              <a:spLocks noChangeArrowheads="1"/>
            </p:cNvSpPr>
            <p:nvPr/>
          </p:nvSpPr>
          <p:spPr bwMode="auto">
            <a:xfrm>
              <a:off x="1785" y="2470"/>
              <a:ext cx="1" cy="28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5" name="Rectangle 329"/>
            <p:cNvSpPr>
              <a:spLocks noChangeArrowheads="1"/>
            </p:cNvSpPr>
            <p:nvPr/>
          </p:nvSpPr>
          <p:spPr bwMode="auto">
            <a:xfrm>
              <a:off x="1786" y="2470"/>
              <a:ext cx="1" cy="284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6" name="Rectangle 330"/>
            <p:cNvSpPr>
              <a:spLocks noChangeArrowheads="1"/>
            </p:cNvSpPr>
            <p:nvPr/>
          </p:nvSpPr>
          <p:spPr bwMode="auto">
            <a:xfrm>
              <a:off x="1786" y="2470"/>
              <a:ext cx="1" cy="284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7" name="Rectangle 331"/>
            <p:cNvSpPr>
              <a:spLocks noChangeArrowheads="1"/>
            </p:cNvSpPr>
            <p:nvPr/>
          </p:nvSpPr>
          <p:spPr bwMode="auto">
            <a:xfrm>
              <a:off x="1787" y="2470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8" name="Rectangle 332"/>
            <p:cNvSpPr>
              <a:spLocks noChangeArrowheads="1"/>
            </p:cNvSpPr>
            <p:nvPr/>
          </p:nvSpPr>
          <p:spPr bwMode="auto">
            <a:xfrm>
              <a:off x="1754" y="2471"/>
              <a:ext cx="34" cy="28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89" name="Rectangle 333"/>
            <p:cNvSpPr>
              <a:spLocks noChangeArrowheads="1"/>
            </p:cNvSpPr>
            <p:nvPr/>
          </p:nvSpPr>
          <p:spPr bwMode="auto">
            <a:xfrm>
              <a:off x="1762" y="2480"/>
              <a:ext cx="26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0" name="Rectangle 334"/>
            <p:cNvSpPr>
              <a:spLocks noChangeArrowheads="1"/>
            </p:cNvSpPr>
            <p:nvPr/>
          </p:nvSpPr>
          <p:spPr bwMode="auto">
            <a:xfrm>
              <a:off x="1762" y="2483"/>
              <a:ext cx="26" cy="5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1" name="Rectangle 335"/>
            <p:cNvSpPr>
              <a:spLocks noChangeArrowheads="1"/>
            </p:cNvSpPr>
            <p:nvPr/>
          </p:nvSpPr>
          <p:spPr bwMode="auto">
            <a:xfrm>
              <a:off x="1762" y="2488"/>
              <a:ext cx="26" cy="4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2" name="Rectangle 336"/>
            <p:cNvSpPr>
              <a:spLocks noChangeArrowheads="1"/>
            </p:cNvSpPr>
            <p:nvPr/>
          </p:nvSpPr>
          <p:spPr bwMode="auto">
            <a:xfrm>
              <a:off x="1762" y="2492"/>
              <a:ext cx="26" cy="4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3" name="Rectangle 337"/>
            <p:cNvSpPr>
              <a:spLocks noChangeArrowheads="1"/>
            </p:cNvSpPr>
            <p:nvPr/>
          </p:nvSpPr>
          <p:spPr bwMode="auto">
            <a:xfrm>
              <a:off x="1762" y="2496"/>
              <a:ext cx="26" cy="4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4" name="Rectangle 338"/>
            <p:cNvSpPr>
              <a:spLocks noChangeArrowheads="1"/>
            </p:cNvSpPr>
            <p:nvPr/>
          </p:nvSpPr>
          <p:spPr bwMode="auto">
            <a:xfrm>
              <a:off x="1762" y="2500"/>
              <a:ext cx="26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5" name="Rectangle 339"/>
            <p:cNvSpPr>
              <a:spLocks noChangeArrowheads="1"/>
            </p:cNvSpPr>
            <p:nvPr/>
          </p:nvSpPr>
          <p:spPr bwMode="auto">
            <a:xfrm>
              <a:off x="1762" y="2504"/>
              <a:ext cx="26" cy="5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6" name="Rectangle 340"/>
            <p:cNvSpPr>
              <a:spLocks noChangeArrowheads="1"/>
            </p:cNvSpPr>
            <p:nvPr/>
          </p:nvSpPr>
          <p:spPr bwMode="auto">
            <a:xfrm>
              <a:off x="1762" y="2509"/>
              <a:ext cx="26" cy="3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7" name="Rectangle 341"/>
            <p:cNvSpPr>
              <a:spLocks noChangeArrowheads="1"/>
            </p:cNvSpPr>
            <p:nvPr/>
          </p:nvSpPr>
          <p:spPr bwMode="auto">
            <a:xfrm>
              <a:off x="1762" y="2512"/>
              <a:ext cx="26" cy="5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8" name="Rectangle 342"/>
            <p:cNvSpPr>
              <a:spLocks noChangeArrowheads="1"/>
            </p:cNvSpPr>
            <p:nvPr/>
          </p:nvSpPr>
          <p:spPr bwMode="auto">
            <a:xfrm>
              <a:off x="1762" y="2517"/>
              <a:ext cx="26" cy="4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199" name="Rectangle 343"/>
            <p:cNvSpPr>
              <a:spLocks noChangeArrowheads="1"/>
            </p:cNvSpPr>
            <p:nvPr/>
          </p:nvSpPr>
          <p:spPr bwMode="auto">
            <a:xfrm>
              <a:off x="1762" y="2521"/>
              <a:ext cx="26" cy="4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0" name="Rectangle 344"/>
            <p:cNvSpPr>
              <a:spLocks noChangeArrowheads="1"/>
            </p:cNvSpPr>
            <p:nvPr/>
          </p:nvSpPr>
          <p:spPr bwMode="auto">
            <a:xfrm>
              <a:off x="1762" y="2525"/>
              <a:ext cx="26" cy="4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1" name="Rectangle 345"/>
            <p:cNvSpPr>
              <a:spLocks noChangeArrowheads="1"/>
            </p:cNvSpPr>
            <p:nvPr/>
          </p:nvSpPr>
          <p:spPr bwMode="auto">
            <a:xfrm>
              <a:off x="1762" y="2529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2" name="Rectangle 346"/>
            <p:cNvSpPr>
              <a:spLocks noChangeArrowheads="1"/>
            </p:cNvSpPr>
            <p:nvPr/>
          </p:nvSpPr>
          <p:spPr bwMode="auto">
            <a:xfrm>
              <a:off x="1762" y="2533"/>
              <a:ext cx="26" cy="4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3" name="Rectangle 347"/>
            <p:cNvSpPr>
              <a:spLocks noChangeArrowheads="1"/>
            </p:cNvSpPr>
            <p:nvPr/>
          </p:nvSpPr>
          <p:spPr bwMode="auto">
            <a:xfrm>
              <a:off x="1762" y="2537"/>
              <a:ext cx="26" cy="4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4" name="Rectangle 348"/>
            <p:cNvSpPr>
              <a:spLocks noChangeArrowheads="1"/>
            </p:cNvSpPr>
            <p:nvPr/>
          </p:nvSpPr>
          <p:spPr bwMode="auto">
            <a:xfrm>
              <a:off x="1762" y="2541"/>
              <a:ext cx="26" cy="5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5" name="Rectangle 349"/>
            <p:cNvSpPr>
              <a:spLocks noChangeArrowheads="1"/>
            </p:cNvSpPr>
            <p:nvPr/>
          </p:nvSpPr>
          <p:spPr bwMode="auto">
            <a:xfrm>
              <a:off x="1762" y="2546"/>
              <a:ext cx="26" cy="4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6" name="Rectangle 350"/>
            <p:cNvSpPr>
              <a:spLocks noChangeArrowheads="1"/>
            </p:cNvSpPr>
            <p:nvPr/>
          </p:nvSpPr>
          <p:spPr bwMode="auto">
            <a:xfrm>
              <a:off x="1762" y="2550"/>
              <a:ext cx="26" cy="4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7" name="Rectangle 351"/>
            <p:cNvSpPr>
              <a:spLocks noChangeArrowheads="1"/>
            </p:cNvSpPr>
            <p:nvPr/>
          </p:nvSpPr>
          <p:spPr bwMode="auto">
            <a:xfrm>
              <a:off x="1762" y="2554"/>
              <a:ext cx="26" cy="4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8" name="Rectangle 352"/>
            <p:cNvSpPr>
              <a:spLocks noChangeArrowheads="1"/>
            </p:cNvSpPr>
            <p:nvPr/>
          </p:nvSpPr>
          <p:spPr bwMode="auto">
            <a:xfrm>
              <a:off x="1762" y="2558"/>
              <a:ext cx="26" cy="4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09" name="Rectangle 353"/>
            <p:cNvSpPr>
              <a:spLocks noChangeArrowheads="1"/>
            </p:cNvSpPr>
            <p:nvPr/>
          </p:nvSpPr>
          <p:spPr bwMode="auto">
            <a:xfrm>
              <a:off x="1762" y="2562"/>
              <a:ext cx="26" cy="4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0" name="Rectangle 354"/>
            <p:cNvSpPr>
              <a:spLocks noChangeArrowheads="1"/>
            </p:cNvSpPr>
            <p:nvPr/>
          </p:nvSpPr>
          <p:spPr bwMode="auto">
            <a:xfrm>
              <a:off x="1762" y="2566"/>
              <a:ext cx="26" cy="5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1" name="Rectangle 355"/>
            <p:cNvSpPr>
              <a:spLocks noChangeArrowheads="1"/>
            </p:cNvSpPr>
            <p:nvPr/>
          </p:nvSpPr>
          <p:spPr bwMode="auto">
            <a:xfrm>
              <a:off x="1762" y="2571"/>
              <a:ext cx="26" cy="3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2" name="Rectangle 356"/>
            <p:cNvSpPr>
              <a:spLocks noChangeArrowheads="1"/>
            </p:cNvSpPr>
            <p:nvPr/>
          </p:nvSpPr>
          <p:spPr bwMode="auto">
            <a:xfrm>
              <a:off x="1762" y="2574"/>
              <a:ext cx="26" cy="5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3" name="Rectangle 357"/>
            <p:cNvSpPr>
              <a:spLocks noChangeArrowheads="1"/>
            </p:cNvSpPr>
            <p:nvPr/>
          </p:nvSpPr>
          <p:spPr bwMode="auto">
            <a:xfrm>
              <a:off x="1762" y="2579"/>
              <a:ext cx="26" cy="3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4" name="Rectangle 358"/>
            <p:cNvSpPr>
              <a:spLocks noChangeArrowheads="1"/>
            </p:cNvSpPr>
            <p:nvPr/>
          </p:nvSpPr>
          <p:spPr bwMode="auto">
            <a:xfrm>
              <a:off x="1762" y="2582"/>
              <a:ext cx="26" cy="5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5" name="Rectangle 359"/>
            <p:cNvSpPr>
              <a:spLocks noChangeArrowheads="1"/>
            </p:cNvSpPr>
            <p:nvPr/>
          </p:nvSpPr>
          <p:spPr bwMode="auto">
            <a:xfrm>
              <a:off x="1762" y="2587"/>
              <a:ext cx="26" cy="4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6" name="Rectangle 360"/>
            <p:cNvSpPr>
              <a:spLocks noChangeArrowheads="1"/>
            </p:cNvSpPr>
            <p:nvPr/>
          </p:nvSpPr>
          <p:spPr bwMode="auto">
            <a:xfrm>
              <a:off x="1762" y="2591"/>
              <a:ext cx="26" cy="4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7" name="Rectangle 361"/>
            <p:cNvSpPr>
              <a:spLocks noChangeArrowheads="1"/>
            </p:cNvSpPr>
            <p:nvPr/>
          </p:nvSpPr>
          <p:spPr bwMode="auto">
            <a:xfrm>
              <a:off x="1762" y="2595"/>
              <a:ext cx="26" cy="5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8" name="Rectangle 362"/>
            <p:cNvSpPr>
              <a:spLocks noChangeArrowheads="1"/>
            </p:cNvSpPr>
            <p:nvPr/>
          </p:nvSpPr>
          <p:spPr bwMode="auto">
            <a:xfrm>
              <a:off x="1762" y="2600"/>
              <a:ext cx="26" cy="5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19" name="Rectangle 363"/>
            <p:cNvSpPr>
              <a:spLocks noChangeArrowheads="1"/>
            </p:cNvSpPr>
            <p:nvPr/>
          </p:nvSpPr>
          <p:spPr bwMode="auto">
            <a:xfrm>
              <a:off x="1762" y="2605"/>
              <a:ext cx="26" cy="4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20" name="Rectangle 364"/>
            <p:cNvSpPr>
              <a:spLocks noChangeArrowheads="1"/>
            </p:cNvSpPr>
            <p:nvPr/>
          </p:nvSpPr>
          <p:spPr bwMode="auto">
            <a:xfrm>
              <a:off x="1762" y="2609"/>
              <a:ext cx="26" cy="5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21" name="Rectangle 365"/>
            <p:cNvSpPr>
              <a:spLocks noChangeArrowheads="1"/>
            </p:cNvSpPr>
            <p:nvPr/>
          </p:nvSpPr>
          <p:spPr bwMode="auto">
            <a:xfrm>
              <a:off x="1762" y="2614"/>
              <a:ext cx="26" cy="4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22" name="Rectangle 366"/>
            <p:cNvSpPr>
              <a:spLocks noChangeArrowheads="1"/>
            </p:cNvSpPr>
            <p:nvPr/>
          </p:nvSpPr>
          <p:spPr bwMode="auto">
            <a:xfrm>
              <a:off x="1762" y="2618"/>
              <a:ext cx="26" cy="4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223" name="Rectangle 367"/>
            <p:cNvSpPr>
              <a:spLocks noChangeArrowheads="1"/>
            </p:cNvSpPr>
            <p:nvPr/>
          </p:nvSpPr>
          <p:spPr bwMode="auto">
            <a:xfrm>
              <a:off x="1762" y="2622"/>
              <a:ext cx="26" cy="4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4" name="Group 368"/>
          <p:cNvGrpSpPr>
            <a:grpSpLocks/>
          </p:cNvGrpSpPr>
          <p:nvPr/>
        </p:nvGrpSpPr>
        <p:grpSpPr bwMode="auto">
          <a:xfrm>
            <a:off x="2784475" y="3868738"/>
            <a:ext cx="681038" cy="1257300"/>
            <a:chOff x="1754" y="2437"/>
            <a:chExt cx="429" cy="792"/>
          </a:xfrm>
        </p:grpSpPr>
        <p:sp>
          <p:nvSpPr>
            <p:cNvPr id="41824" name="Rectangle 369"/>
            <p:cNvSpPr>
              <a:spLocks noChangeArrowheads="1"/>
            </p:cNvSpPr>
            <p:nvPr/>
          </p:nvSpPr>
          <p:spPr bwMode="auto">
            <a:xfrm>
              <a:off x="1762" y="2626"/>
              <a:ext cx="26" cy="4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25" name="Rectangle 370"/>
            <p:cNvSpPr>
              <a:spLocks noChangeArrowheads="1"/>
            </p:cNvSpPr>
            <p:nvPr/>
          </p:nvSpPr>
          <p:spPr bwMode="auto">
            <a:xfrm>
              <a:off x="1762" y="2630"/>
              <a:ext cx="26" cy="4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26" name="Rectangle 371"/>
            <p:cNvSpPr>
              <a:spLocks noChangeArrowheads="1"/>
            </p:cNvSpPr>
            <p:nvPr/>
          </p:nvSpPr>
          <p:spPr bwMode="auto">
            <a:xfrm>
              <a:off x="1762" y="2634"/>
              <a:ext cx="26" cy="5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27" name="Rectangle 372"/>
            <p:cNvSpPr>
              <a:spLocks noChangeArrowheads="1"/>
            </p:cNvSpPr>
            <p:nvPr/>
          </p:nvSpPr>
          <p:spPr bwMode="auto">
            <a:xfrm>
              <a:off x="1762" y="2639"/>
              <a:ext cx="26" cy="3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28" name="Rectangle 373"/>
            <p:cNvSpPr>
              <a:spLocks noChangeArrowheads="1"/>
            </p:cNvSpPr>
            <p:nvPr/>
          </p:nvSpPr>
          <p:spPr bwMode="auto">
            <a:xfrm>
              <a:off x="1762" y="2642"/>
              <a:ext cx="26" cy="5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29" name="Rectangle 374"/>
            <p:cNvSpPr>
              <a:spLocks noChangeArrowheads="1"/>
            </p:cNvSpPr>
            <p:nvPr/>
          </p:nvSpPr>
          <p:spPr bwMode="auto">
            <a:xfrm>
              <a:off x="1762" y="2647"/>
              <a:ext cx="26" cy="4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0" name="Rectangle 375"/>
            <p:cNvSpPr>
              <a:spLocks noChangeArrowheads="1"/>
            </p:cNvSpPr>
            <p:nvPr/>
          </p:nvSpPr>
          <p:spPr bwMode="auto">
            <a:xfrm>
              <a:off x="1762" y="2651"/>
              <a:ext cx="26" cy="4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1" name="Rectangle 376"/>
            <p:cNvSpPr>
              <a:spLocks noChangeArrowheads="1"/>
            </p:cNvSpPr>
            <p:nvPr/>
          </p:nvSpPr>
          <p:spPr bwMode="auto">
            <a:xfrm>
              <a:off x="1762" y="2655"/>
              <a:ext cx="26" cy="4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2" name="Rectangle 377"/>
            <p:cNvSpPr>
              <a:spLocks noChangeArrowheads="1"/>
            </p:cNvSpPr>
            <p:nvPr/>
          </p:nvSpPr>
          <p:spPr bwMode="auto">
            <a:xfrm>
              <a:off x="1762" y="2659"/>
              <a:ext cx="26" cy="4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3" name="Rectangle 378"/>
            <p:cNvSpPr>
              <a:spLocks noChangeArrowheads="1"/>
            </p:cNvSpPr>
            <p:nvPr/>
          </p:nvSpPr>
          <p:spPr bwMode="auto">
            <a:xfrm>
              <a:off x="1762" y="2663"/>
              <a:ext cx="26" cy="5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4" name="Rectangle 379"/>
            <p:cNvSpPr>
              <a:spLocks noChangeArrowheads="1"/>
            </p:cNvSpPr>
            <p:nvPr/>
          </p:nvSpPr>
          <p:spPr bwMode="auto">
            <a:xfrm>
              <a:off x="1762" y="2668"/>
              <a:ext cx="26" cy="3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5" name="Rectangle 380"/>
            <p:cNvSpPr>
              <a:spLocks noChangeArrowheads="1"/>
            </p:cNvSpPr>
            <p:nvPr/>
          </p:nvSpPr>
          <p:spPr bwMode="auto">
            <a:xfrm>
              <a:off x="1762" y="2671"/>
              <a:ext cx="26" cy="5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6" name="Rectangle 381"/>
            <p:cNvSpPr>
              <a:spLocks noChangeArrowheads="1"/>
            </p:cNvSpPr>
            <p:nvPr/>
          </p:nvSpPr>
          <p:spPr bwMode="auto">
            <a:xfrm>
              <a:off x="1762" y="2676"/>
              <a:ext cx="26" cy="4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7" name="Rectangle 382"/>
            <p:cNvSpPr>
              <a:spLocks noChangeArrowheads="1"/>
            </p:cNvSpPr>
            <p:nvPr/>
          </p:nvSpPr>
          <p:spPr bwMode="auto">
            <a:xfrm>
              <a:off x="1762" y="2680"/>
              <a:ext cx="26" cy="4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8" name="Rectangle 383"/>
            <p:cNvSpPr>
              <a:spLocks noChangeArrowheads="1"/>
            </p:cNvSpPr>
            <p:nvPr/>
          </p:nvSpPr>
          <p:spPr bwMode="auto">
            <a:xfrm>
              <a:off x="1762" y="2684"/>
              <a:ext cx="26" cy="4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39" name="Rectangle 384"/>
            <p:cNvSpPr>
              <a:spLocks noChangeArrowheads="1"/>
            </p:cNvSpPr>
            <p:nvPr/>
          </p:nvSpPr>
          <p:spPr bwMode="auto">
            <a:xfrm>
              <a:off x="1762" y="2688"/>
              <a:ext cx="26" cy="4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0" name="Rectangle 385"/>
            <p:cNvSpPr>
              <a:spLocks noChangeArrowheads="1"/>
            </p:cNvSpPr>
            <p:nvPr/>
          </p:nvSpPr>
          <p:spPr bwMode="auto">
            <a:xfrm>
              <a:off x="1762" y="2692"/>
              <a:ext cx="26" cy="5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1" name="Rectangle 386"/>
            <p:cNvSpPr>
              <a:spLocks noChangeArrowheads="1"/>
            </p:cNvSpPr>
            <p:nvPr/>
          </p:nvSpPr>
          <p:spPr bwMode="auto">
            <a:xfrm>
              <a:off x="1762" y="2697"/>
              <a:ext cx="26" cy="4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2" name="Rectangle 387"/>
            <p:cNvSpPr>
              <a:spLocks noChangeArrowheads="1"/>
            </p:cNvSpPr>
            <p:nvPr/>
          </p:nvSpPr>
          <p:spPr bwMode="auto">
            <a:xfrm>
              <a:off x="1762" y="2701"/>
              <a:ext cx="26" cy="4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3" name="Rectangle 388"/>
            <p:cNvSpPr>
              <a:spLocks noChangeArrowheads="1"/>
            </p:cNvSpPr>
            <p:nvPr/>
          </p:nvSpPr>
          <p:spPr bwMode="auto">
            <a:xfrm>
              <a:off x="1762" y="2705"/>
              <a:ext cx="26" cy="4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4" name="Rectangle 389"/>
            <p:cNvSpPr>
              <a:spLocks noChangeArrowheads="1"/>
            </p:cNvSpPr>
            <p:nvPr/>
          </p:nvSpPr>
          <p:spPr bwMode="auto">
            <a:xfrm>
              <a:off x="1762" y="2709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5" name="Rectangle 390"/>
            <p:cNvSpPr>
              <a:spLocks noChangeArrowheads="1"/>
            </p:cNvSpPr>
            <p:nvPr/>
          </p:nvSpPr>
          <p:spPr bwMode="auto">
            <a:xfrm>
              <a:off x="1762" y="2713"/>
              <a:ext cx="26" cy="4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6" name="Rectangle 391"/>
            <p:cNvSpPr>
              <a:spLocks noChangeArrowheads="1"/>
            </p:cNvSpPr>
            <p:nvPr/>
          </p:nvSpPr>
          <p:spPr bwMode="auto">
            <a:xfrm>
              <a:off x="1762" y="2717"/>
              <a:ext cx="26" cy="4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7" name="Rectangle 392"/>
            <p:cNvSpPr>
              <a:spLocks noChangeArrowheads="1"/>
            </p:cNvSpPr>
            <p:nvPr/>
          </p:nvSpPr>
          <p:spPr bwMode="auto">
            <a:xfrm>
              <a:off x="1762" y="2721"/>
              <a:ext cx="26" cy="4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8" name="Rectangle 393"/>
            <p:cNvSpPr>
              <a:spLocks noChangeArrowheads="1"/>
            </p:cNvSpPr>
            <p:nvPr/>
          </p:nvSpPr>
          <p:spPr bwMode="auto">
            <a:xfrm>
              <a:off x="1762" y="2725"/>
              <a:ext cx="26" cy="5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49" name="Rectangle 394"/>
            <p:cNvSpPr>
              <a:spLocks noChangeArrowheads="1"/>
            </p:cNvSpPr>
            <p:nvPr/>
          </p:nvSpPr>
          <p:spPr bwMode="auto">
            <a:xfrm>
              <a:off x="1762" y="2730"/>
              <a:ext cx="26" cy="3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50" name="Rectangle 395"/>
            <p:cNvSpPr>
              <a:spLocks noChangeArrowheads="1"/>
            </p:cNvSpPr>
            <p:nvPr/>
          </p:nvSpPr>
          <p:spPr bwMode="auto">
            <a:xfrm>
              <a:off x="1762" y="2733"/>
              <a:ext cx="26" cy="5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51" name="Rectangle 396"/>
            <p:cNvSpPr>
              <a:spLocks noChangeArrowheads="1"/>
            </p:cNvSpPr>
            <p:nvPr/>
          </p:nvSpPr>
          <p:spPr bwMode="auto">
            <a:xfrm>
              <a:off x="1762" y="2738"/>
              <a:ext cx="26" cy="4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52" name="Rectangle 397"/>
            <p:cNvSpPr>
              <a:spLocks noChangeArrowheads="1"/>
            </p:cNvSpPr>
            <p:nvPr/>
          </p:nvSpPr>
          <p:spPr bwMode="auto">
            <a:xfrm>
              <a:off x="1762" y="2742"/>
              <a:ext cx="26" cy="3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53" name="Rectangle 398"/>
            <p:cNvSpPr>
              <a:spLocks noChangeArrowheads="1"/>
            </p:cNvSpPr>
            <p:nvPr/>
          </p:nvSpPr>
          <p:spPr bwMode="auto">
            <a:xfrm>
              <a:off x="1762" y="2480"/>
              <a:ext cx="26" cy="26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1854" name="Picture 399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4" y="2468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855" name="Rectangle 400"/>
            <p:cNvSpPr>
              <a:spLocks noChangeArrowheads="1"/>
            </p:cNvSpPr>
            <p:nvPr/>
          </p:nvSpPr>
          <p:spPr bwMode="auto">
            <a:xfrm>
              <a:off x="1954" y="2468"/>
              <a:ext cx="21" cy="1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1856" name="Picture 401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6" y="2456"/>
              <a:ext cx="49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857" name="Picture 402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6" y="2456"/>
              <a:ext cx="49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858" name="Rectangle 403"/>
            <p:cNvSpPr>
              <a:spLocks noChangeArrowheads="1"/>
            </p:cNvSpPr>
            <p:nvPr/>
          </p:nvSpPr>
          <p:spPr bwMode="auto">
            <a:xfrm>
              <a:off x="1927" y="2494"/>
              <a:ext cx="48" cy="2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59" name="Line 404"/>
            <p:cNvSpPr>
              <a:spLocks noChangeShapeType="1"/>
            </p:cNvSpPr>
            <p:nvPr/>
          </p:nvSpPr>
          <p:spPr bwMode="auto">
            <a:xfrm>
              <a:off x="1927" y="2456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860" name="Line 405"/>
            <p:cNvSpPr>
              <a:spLocks noChangeShapeType="1"/>
            </p:cNvSpPr>
            <p:nvPr/>
          </p:nvSpPr>
          <p:spPr bwMode="auto">
            <a:xfrm>
              <a:off x="1975" y="2456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861" name="Rectangle 406"/>
            <p:cNvSpPr>
              <a:spLocks noChangeArrowheads="1"/>
            </p:cNvSpPr>
            <p:nvPr/>
          </p:nvSpPr>
          <p:spPr bwMode="auto">
            <a:xfrm>
              <a:off x="1935" y="2501"/>
              <a:ext cx="32" cy="13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62" name="Rectangle 407"/>
            <p:cNvSpPr>
              <a:spLocks noChangeArrowheads="1"/>
            </p:cNvSpPr>
            <p:nvPr/>
          </p:nvSpPr>
          <p:spPr bwMode="auto">
            <a:xfrm>
              <a:off x="1935" y="2501"/>
              <a:ext cx="32" cy="1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63" name="Rectangle 408"/>
            <p:cNvSpPr>
              <a:spLocks noChangeArrowheads="1"/>
            </p:cNvSpPr>
            <p:nvPr/>
          </p:nvSpPr>
          <p:spPr bwMode="auto">
            <a:xfrm>
              <a:off x="1938" y="2507"/>
              <a:ext cx="9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64" name="Rectangle 409"/>
            <p:cNvSpPr>
              <a:spLocks noChangeArrowheads="1"/>
            </p:cNvSpPr>
            <p:nvPr/>
          </p:nvSpPr>
          <p:spPr bwMode="auto">
            <a:xfrm>
              <a:off x="1947" y="2507"/>
              <a:ext cx="8" cy="5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65" name="Rectangle 410"/>
            <p:cNvSpPr>
              <a:spLocks noChangeArrowheads="1"/>
            </p:cNvSpPr>
            <p:nvPr/>
          </p:nvSpPr>
          <p:spPr bwMode="auto">
            <a:xfrm>
              <a:off x="1938" y="2504"/>
              <a:ext cx="1" cy="3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66" name="Rectangle 411"/>
            <p:cNvSpPr>
              <a:spLocks noChangeArrowheads="1"/>
            </p:cNvSpPr>
            <p:nvPr/>
          </p:nvSpPr>
          <p:spPr bwMode="auto">
            <a:xfrm>
              <a:off x="1938" y="2504"/>
              <a:ext cx="1" cy="3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67" name="Rectangle 412"/>
            <p:cNvSpPr>
              <a:spLocks noChangeArrowheads="1"/>
            </p:cNvSpPr>
            <p:nvPr/>
          </p:nvSpPr>
          <p:spPr bwMode="auto">
            <a:xfrm>
              <a:off x="1939" y="2504"/>
              <a:ext cx="1" cy="3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68" name="Rectangle 413"/>
            <p:cNvSpPr>
              <a:spLocks noChangeArrowheads="1"/>
            </p:cNvSpPr>
            <p:nvPr/>
          </p:nvSpPr>
          <p:spPr bwMode="auto">
            <a:xfrm>
              <a:off x="1940" y="2504"/>
              <a:ext cx="1" cy="3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69" name="Rectangle 414"/>
            <p:cNvSpPr>
              <a:spLocks noChangeArrowheads="1"/>
            </p:cNvSpPr>
            <p:nvPr/>
          </p:nvSpPr>
          <p:spPr bwMode="auto">
            <a:xfrm>
              <a:off x="1940" y="2504"/>
              <a:ext cx="1" cy="3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0" name="Rectangle 415"/>
            <p:cNvSpPr>
              <a:spLocks noChangeArrowheads="1"/>
            </p:cNvSpPr>
            <p:nvPr/>
          </p:nvSpPr>
          <p:spPr bwMode="auto">
            <a:xfrm>
              <a:off x="1941" y="2504"/>
              <a:ext cx="1" cy="3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1" name="Rectangle 416"/>
            <p:cNvSpPr>
              <a:spLocks noChangeArrowheads="1"/>
            </p:cNvSpPr>
            <p:nvPr/>
          </p:nvSpPr>
          <p:spPr bwMode="auto">
            <a:xfrm>
              <a:off x="1942" y="2504"/>
              <a:ext cx="1" cy="3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2" name="Rectangle 417"/>
            <p:cNvSpPr>
              <a:spLocks noChangeArrowheads="1"/>
            </p:cNvSpPr>
            <p:nvPr/>
          </p:nvSpPr>
          <p:spPr bwMode="auto">
            <a:xfrm>
              <a:off x="1942" y="2504"/>
              <a:ext cx="1" cy="3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3" name="Rectangle 418"/>
            <p:cNvSpPr>
              <a:spLocks noChangeArrowheads="1"/>
            </p:cNvSpPr>
            <p:nvPr/>
          </p:nvSpPr>
          <p:spPr bwMode="auto">
            <a:xfrm>
              <a:off x="1943" y="2504"/>
              <a:ext cx="1" cy="3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4" name="Rectangle 419"/>
            <p:cNvSpPr>
              <a:spLocks noChangeArrowheads="1"/>
            </p:cNvSpPr>
            <p:nvPr/>
          </p:nvSpPr>
          <p:spPr bwMode="auto">
            <a:xfrm>
              <a:off x="1943" y="2504"/>
              <a:ext cx="1" cy="3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5" name="Rectangle 420"/>
            <p:cNvSpPr>
              <a:spLocks noChangeArrowheads="1"/>
            </p:cNvSpPr>
            <p:nvPr/>
          </p:nvSpPr>
          <p:spPr bwMode="auto">
            <a:xfrm>
              <a:off x="1944" y="2504"/>
              <a:ext cx="1" cy="3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6" name="Rectangle 421"/>
            <p:cNvSpPr>
              <a:spLocks noChangeArrowheads="1"/>
            </p:cNvSpPr>
            <p:nvPr/>
          </p:nvSpPr>
          <p:spPr bwMode="auto">
            <a:xfrm>
              <a:off x="1945" y="2504"/>
              <a:ext cx="1" cy="3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7" name="Rectangle 422"/>
            <p:cNvSpPr>
              <a:spLocks noChangeArrowheads="1"/>
            </p:cNvSpPr>
            <p:nvPr/>
          </p:nvSpPr>
          <p:spPr bwMode="auto">
            <a:xfrm>
              <a:off x="1945" y="2504"/>
              <a:ext cx="1" cy="3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8" name="Rectangle 423"/>
            <p:cNvSpPr>
              <a:spLocks noChangeArrowheads="1"/>
            </p:cNvSpPr>
            <p:nvPr/>
          </p:nvSpPr>
          <p:spPr bwMode="auto">
            <a:xfrm>
              <a:off x="1946" y="2504"/>
              <a:ext cx="1" cy="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79" name="Rectangle 424"/>
            <p:cNvSpPr>
              <a:spLocks noChangeArrowheads="1"/>
            </p:cNvSpPr>
            <p:nvPr/>
          </p:nvSpPr>
          <p:spPr bwMode="auto">
            <a:xfrm>
              <a:off x="1947" y="2504"/>
              <a:ext cx="1" cy="3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0" name="Rectangle 425"/>
            <p:cNvSpPr>
              <a:spLocks noChangeArrowheads="1"/>
            </p:cNvSpPr>
            <p:nvPr/>
          </p:nvSpPr>
          <p:spPr bwMode="auto">
            <a:xfrm>
              <a:off x="1947" y="2504"/>
              <a:ext cx="1" cy="3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1" name="Rectangle 426"/>
            <p:cNvSpPr>
              <a:spLocks noChangeArrowheads="1"/>
            </p:cNvSpPr>
            <p:nvPr/>
          </p:nvSpPr>
          <p:spPr bwMode="auto">
            <a:xfrm>
              <a:off x="1948" y="2504"/>
              <a:ext cx="1" cy="3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2" name="Rectangle 427"/>
            <p:cNvSpPr>
              <a:spLocks noChangeArrowheads="1"/>
            </p:cNvSpPr>
            <p:nvPr/>
          </p:nvSpPr>
          <p:spPr bwMode="auto">
            <a:xfrm>
              <a:off x="1949" y="2504"/>
              <a:ext cx="1" cy="3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3" name="Rectangle 428"/>
            <p:cNvSpPr>
              <a:spLocks noChangeArrowheads="1"/>
            </p:cNvSpPr>
            <p:nvPr/>
          </p:nvSpPr>
          <p:spPr bwMode="auto">
            <a:xfrm>
              <a:off x="1949" y="2504"/>
              <a:ext cx="1" cy="3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4" name="Rectangle 429"/>
            <p:cNvSpPr>
              <a:spLocks noChangeArrowheads="1"/>
            </p:cNvSpPr>
            <p:nvPr/>
          </p:nvSpPr>
          <p:spPr bwMode="auto">
            <a:xfrm>
              <a:off x="1950" y="2504"/>
              <a:ext cx="1" cy="3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5" name="Rectangle 430"/>
            <p:cNvSpPr>
              <a:spLocks noChangeArrowheads="1"/>
            </p:cNvSpPr>
            <p:nvPr/>
          </p:nvSpPr>
          <p:spPr bwMode="auto">
            <a:xfrm>
              <a:off x="1950" y="2504"/>
              <a:ext cx="1" cy="3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6" name="Rectangle 431"/>
            <p:cNvSpPr>
              <a:spLocks noChangeArrowheads="1"/>
            </p:cNvSpPr>
            <p:nvPr/>
          </p:nvSpPr>
          <p:spPr bwMode="auto">
            <a:xfrm>
              <a:off x="1951" y="2504"/>
              <a:ext cx="1" cy="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7" name="Rectangle 432"/>
            <p:cNvSpPr>
              <a:spLocks noChangeArrowheads="1"/>
            </p:cNvSpPr>
            <p:nvPr/>
          </p:nvSpPr>
          <p:spPr bwMode="auto">
            <a:xfrm>
              <a:off x="1952" y="2504"/>
              <a:ext cx="1" cy="3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8" name="Rectangle 433"/>
            <p:cNvSpPr>
              <a:spLocks noChangeArrowheads="1"/>
            </p:cNvSpPr>
            <p:nvPr/>
          </p:nvSpPr>
          <p:spPr bwMode="auto">
            <a:xfrm>
              <a:off x="1952" y="2504"/>
              <a:ext cx="1" cy="3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89" name="Rectangle 434"/>
            <p:cNvSpPr>
              <a:spLocks noChangeArrowheads="1"/>
            </p:cNvSpPr>
            <p:nvPr/>
          </p:nvSpPr>
          <p:spPr bwMode="auto">
            <a:xfrm>
              <a:off x="1953" y="2504"/>
              <a:ext cx="1" cy="3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0" name="Rectangle 435"/>
            <p:cNvSpPr>
              <a:spLocks noChangeArrowheads="1"/>
            </p:cNvSpPr>
            <p:nvPr/>
          </p:nvSpPr>
          <p:spPr bwMode="auto">
            <a:xfrm>
              <a:off x="1954" y="2504"/>
              <a:ext cx="1" cy="3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1" name="Rectangle 436"/>
            <p:cNvSpPr>
              <a:spLocks noChangeArrowheads="1"/>
            </p:cNvSpPr>
            <p:nvPr/>
          </p:nvSpPr>
          <p:spPr bwMode="auto">
            <a:xfrm>
              <a:off x="1954" y="2504"/>
              <a:ext cx="1" cy="3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2" name="Rectangle 437"/>
            <p:cNvSpPr>
              <a:spLocks noChangeArrowheads="1"/>
            </p:cNvSpPr>
            <p:nvPr/>
          </p:nvSpPr>
          <p:spPr bwMode="auto">
            <a:xfrm>
              <a:off x="1955" y="2504"/>
              <a:ext cx="1" cy="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3" name="Rectangle 438"/>
            <p:cNvSpPr>
              <a:spLocks noChangeArrowheads="1"/>
            </p:cNvSpPr>
            <p:nvPr/>
          </p:nvSpPr>
          <p:spPr bwMode="auto">
            <a:xfrm>
              <a:off x="1955" y="2504"/>
              <a:ext cx="1" cy="3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4" name="Rectangle 439"/>
            <p:cNvSpPr>
              <a:spLocks noChangeArrowheads="1"/>
            </p:cNvSpPr>
            <p:nvPr/>
          </p:nvSpPr>
          <p:spPr bwMode="auto">
            <a:xfrm>
              <a:off x="1956" y="2504"/>
              <a:ext cx="1" cy="3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5" name="Rectangle 440"/>
            <p:cNvSpPr>
              <a:spLocks noChangeArrowheads="1"/>
            </p:cNvSpPr>
            <p:nvPr/>
          </p:nvSpPr>
          <p:spPr bwMode="auto">
            <a:xfrm>
              <a:off x="1957" y="2504"/>
              <a:ext cx="1" cy="3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6" name="Rectangle 441"/>
            <p:cNvSpPr>
              <a:spLocks noChangeArrowheads="1"/>
            </p:cNvSpPr>
            <p:nvPr/>
          </p:nvSpPr>
          <p:spPr bwMode="auto">
            <a:xfrm>
              <a:off x="1957" y="2504"/>
              <a:ext cx="1" cy="3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7" name="Rectangle 442"/>
            <p:cNvSpPr>
              <a:spLocks noChangeArrowheads="1"/>
            </p:cNvSpPr>
            <p:nvPr/>
          </p:nvSpPr>
          <p:spPr bwMode="auto">
            <a:xfrm>
              <a:off x="1958" y="2504"/>
              <a:ext cx="1" cy="3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8" name="Rectangle 443"/>
            <p:cNvSpPr>
              <a:spLocks noChangeArrowheads="1"/>
            </p:cNvSpPr>
            <p:nvPr/>
          </p:nvSpPr>
          <p:spPr bwMode="auto">
            <a:xfrm>
              <a:off x="1959" y="2504"/>
              <a:ext cx="1" cy="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99" name="Rectangle 444"/>
            <p:cNvSpPr>
              <a:spLocks noChangeArrowheads="1"/>
            </p:cNvSpPr>
            <p:nvPr/>
          </p:nvSpPr>
          <p:spPr bwMode="auto">
            <a:xfrm>
              <a:off x="1959" y="2504"/>
              <a:ext cx="1" cy="3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00" name="Rectangle 445"/>
            <p:cNvSpPr>
              <a:spLocks noChangeArrowheads="1"/>
            </p:cNvSpPr>
            <p:nvPr/>
          </p:nvSpPr>
          <p:spPr bwMode="auto">
            <a:xfrm>
              <a:off x="1960" y="2504"/>
              <a:ext cx="1" cy="3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01" name="Rectangle 446"/>
            <p:cNvSpPr>
              <a:spLocks noChangeArrowheads="1"/>
            </p:cNvSpPr>
            <p:nvPr/>
          </p:nvSpPr>
          <p:spPr bwMode="auto">
            <a:xfrm>
              <a:off x="1961" y="2504"/>
              <a:ext cx="1" cy="3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02" name="Rectangle 447"/>
            <p:cNvSpPr>
              <a:spLocks noChangeArrowheads="1"/>
            </p:cNvSpPr>
            <p:nvPr/>
          </p:nvSpPr>
          <p:spPr bwMode="auto">
            <a:xfrm>
              <a:off x="1961" y="2504"/>
              <a:ext cx="1" cy="3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03" name="Rectangle 448"/>
            <p:cNvSpPr>
              <a:spLocks noChangeArrowheads="1"/>
            </p:cNvSpPr>
            <p:nvPr/>
          </p:nvSpPr>
          <p:spPr bwMode="auto">
            <a:xfrm>
              <a:off x="1962" y="2504"/>
              <a:ext cx="1" cy="3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04" name="Rectangle 449"/>
            <p:cNvSpPr>
              <a:spLocks noChangeArrowheads="1"/>
            </p:cNvSpPr>
            <p:nvPr/>
          </p:nvSpPr>
          <p:spPr bwMode="auto">
            <a:xfrm>
              <a:off x="1962" y="2504"/>
              <a:ext cx="1" cy="3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05" name="Rectangle 450"/>
            <p:cNvSpPr>
              <a:spLocks noChangeArrowheads="1"/>
            </p:cNvSpPr>
            <p:nvPr/>
          </p:nvSpPr>
          <p:spPr bwMode="auto">
            <a:xfrm>
              <a:off x="1955" y="2507"/>
              <a:ext cx="9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06" name="Freeform 451"/>
            <p:cNvSpPr>
              <a:spLocks/>
            </p:cNvSpPr>
            <p:nvPr/>
          </p:nvSpPr>
          <p:spPr bwMode="auto">
            <a:xfrm>
              <a:off x="1754" y="2437"/>
              <a:ext cx="250" cy="327"/>
            </a:xfrm>
            <a:custGeom>
              <a:avLst/>
              <a:gdLst>
                <a:gd name="T0" fmla="*/ 1 w 500"/>
                <a:gd name="T1" fmla="*/ 1 h 654"/>
                <a:gd name="T2" fmla="*/ 1 w 500"/>
                <a:gd name="T3" fmla="*/ 1 h 654"/>
                <a:gd name="T4" fmla="*/ 0 w 500"/>
                <a:gd name="T5" fmla="*/ 1 h 654"/>
                <a:gd name="T6" fmla="*/ 0 w 500"/>
                <a:gd name="T7" fmla="*/ 1 h 654"/>
                <a:gd name="T8" fmla="*/ 1 w 500"/>
                <a:gd name="T9" fmla="*/ 1 h 654"/>
                <a:gd name="T10" fmla="*/ 1 w 500"/>
                <a:gd name="T11" fmla="*/ 1 h 654"/>
                <a:gd name="T12" fmla="*/ 1 w 500"/>
                <a:gd name="T13" fmla="*/ 1 h 654"/>
                <a:gd name="T14" fmla="*/ 1 w 500"/>
                <a:gd name="T15" fmla="*/ 0 h 654"/>
                <a:gd name="T16" fmla="*/ 1 w 500"/>
                <a:gd name="T17" fmla="*/ 0 h 654"/>
                <a:gd name="T18" fmla="*/ 1 w 500"/>
                <a:gd name="T19" fmla="*/ 1 h 654"/>
                <a:gd name="T20" fmla="*/ 1 w 500"/>
                <a:gd name="T21" fmla="*/ 1 h 654"/>
                <a:gd name="T22" fmla="*/ 1 w 500"/>
                <a:gd name="T23" fmla="*/ 1 h 6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0"/>
                <a:gd name="T37" fmla="*/ 0 h 654"/>
                <a:gd name="T38" fmla="*/ 500 w 500"/>
                <a:gd name="T39" fmla="*/ 654 h 6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0" h="654">
                  <a:moveTo>
                    <a:pt x="67" y="654"/>
                  </a:moveTo>
                  <a:lnTo>
                    <a:pt x="67" y="633"/>
                  </a:lnTo>
                  <a:lnTo>
                    <a:pt x="0" y="633"/>
                  </a:lnTo>
                  <a:lnTo>
                    <a:pt x="0" y="67"/>
                  </a:lnTo>
                  <a:lnTo>
                    <a:pt x="19" y="48"/>
                  </a:lnTo>
                  <a:lnTo>
                    <a:pt x="67" y="48"/>
                  </a:lnTo>
                  <a:lnTo>
                    <a:pt x="67" y="38"/>
                  </a:lnTo>
                  <a:lnTo>
                    <a:pt x="105" y="0"/>
                  </a:lnTo>
                  <a:lnTo>
                    <a:pt x="500" y="0"/>
                  </a:lnTo>
                  <a:lnTo>
                    <a:pt x="500" y="614"/>
                  </a:lnTo>
                  <a:lnTo>
                    <a:pt x="461" y="654"/>
                  </a:lnTo>
                  <a:lnTo>
                    <a:pt x="67" y="65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907" name="Rectangle 452"/>
            <p:cNvSpPr>
              <a:spLocks noChangeArrowheads="1"/>
            </p:cNvSpPr>
            <p:nvPr/>
          </p:nvSpPr>
          <p:spPr bwMode="auto">
            <a:xfrm>
              <a:off x="1786" y="2779"/>
              <a:ext cx="3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Nordic</a:t>
              </a:r>
            </a:p>
          </p:txBody>
        </p:sp>
        <p:sp>
          <p:nvSpPr>
            <p:cNvPr id="41908" name="Freeform 453"/>
            <p:cNvSpPr>
              <a:spLocks noEditPoints="1"/>
            </p:cNvSpPr>
            <p:nvPr/>
          </p:nvSpPr>
          <p:spPr bwMode="auto">
            <a:xfrm>
              <a:off x="1938" y="3211"/>
              <a:ext cx="239" cy="18"/>
            </a:xfrm>
            <a:custGeom>
              <a:avLst/>
              <a:gdLst>
                <a:gd name="T0" fmla="*/ 0 w 477"/>
                <a:gd name="T1" fmla="*/ 1 h 36"/>
                <a:gd name="T2" fmla="*/ 0 w 477"/>
                <a:gd name="T3" fmla="*/ 1 h 36"/>
                <a:gd name="T4" fmla="*/ 1 w 477"/>
                <a:gd name="T5" fmla="*/ 1 h 36"/>
                <a:gd name="T6" fmla="*/ 1 w 477"/>
                <a:gd name="T7" fmla="*/ 1 h 36"/>
                <a:gd name="T8" fmla="*/ 0 w 477"/>
                <a:gd name="T9" fmla="*/ 1 h 36"/>
                <a:gd name="T10" fmla="*/ 1 w 477"/>
                <a:gd name="T11" fmla="*/ 1 h 36"/>
                <a:gd name="T12" fmla="*/ 1 w 477"/>
                <a:gd name="T13" fmla="*/ 1 h 36"/>
                <a:gd name="T14" fmla="*/ 1 w 477"/>
                <a:gd name="T15" fmla="*/ 1 h 36"/>
                <a:gd name="T16" fmla="*/ 1 w 477"/>
                <a:gd name="T17" fmla="*/ 1 h 36"/>
                <a:gd name="T18" fmla="*/ 1 w 477"/>
                <a:gd name="T19" fmla="*/ 1 h 36"/>
                <a:gd name="T20" fmla="*/ 1 w 477"/>
                <a:gd name="T21" fmla="*/ 1 h 36"/>
                <a:gd name="T22" fmla="*/ 1 w 477"/>
                <a:gd name="T23" fmla="*/ 1 h 36"/>
                <a:gd name="T24" fmla="*/ 1 w 477"/>
                <a:gd name="T25" fmla="*/ 1 h 36"/>
                <a:gd name="T26" fmla="*/ 1 w 477"/>
                <a:gd name="T27" fmla="*/ 1 h 36"/>
                <a:gd name="T28" fmla="*/ 1 w 477"/>
                <a:gd name="T29" fmla="*/ 1 h 36"/>
                <a:gd name="T30" fmla="*/ 1 w 477"/>
                <a:gd name="T31" fmla="*/ 1 h 36"/>
                <a:gd name="T32" fmla="*/ 1 w 477"/>
                <a:gd name="T33" fmla="*/ 1 h 36"/>
                <a:gd name="T34" fmla="*/ 1 w 477"/>
                <a:gd name="T35" fmla="*/ 1 h 36"/>
                <a:gd name="T36" fmla="*/ 1 w 477"/>
                <a:gd name="T37" fmla="*/ 1 h 36"/>
                <a:gd name="T38" fmla="*/ 1 w 477"/>
                <a:gd name="T39" fmla="*/ 1 h 36"/>
                <a:gd name="T40" fmla="*/ 1 w 477"/>
                <a:gd name="T41" fmla="*/ 1 h 36"/>
                <a:gd name="T42" fmla="*/ 1 w 477"/>
                <a:gd name="T43" fmla="*/ 1 h 36"/>
                <a:gd name="T44" fmla="*/ 1 w 477"/>
                <a:gd name="T45" fmla="*/ 1 h 36"/>
                <a:gd name="T46" fmla="*/ 1 w 477"/>
                <a:gd name="T47" fmla="*/ 1 h 36"/>
                <a:gd name="T48" fmla="*/ 1 w 477"/>
                <a:gd name="T49" fmla="*/ 1 h 36"/>
                <a:gd name="T50" fmla="*/ 1 w 477"/>
                <a:gd name="T51" fmla="*/ 0 h 36"/>
                <a:gd name="T52" fmla="*/ 1 w 477"/>
                <a:gd name="T53" fmla="*/ 1 h 36"/>
                <a:gd name="T54" fmla="*/ 1 w 477"/>
                <a:gd name="T55" fmla="*/ 1 h 36"/>
                <a:gd name="T56" fmla="*/ 1 w 477"/>
                <a:gd name="T57" fmla="*/ 0 h 36"/>
                <a:gd name="T58" fmla="*/ 1 w 477"/>
                <a:gd name="T59" fmla="*/ 0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7"/>
                <a:gd name="T91" fmla="*/ 0 h 36"/>
                <a:gd name="T92" fmla="*/ 477 w 477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7" h="36">
                  <a:moveTo>
                    <a:pt x="0" y="4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4"/>
                  </a:lnTo>
                  <a:lnTo>
                    <a:pt x="0" y="4"/>
                  </a:lnTo>
                  <a:close/>
                  <a:moveTo>
                    <a:pt x="69" y="23"/>
                  </a:moveTo>
                  <a:lnTo>
                    <a:pt x="69" y="36"/>
                  </a:lnTo>
                  <a:lnTo>
                    <a:pt x="86" y="36"/>
                  </a:lnTo>
                  <a:lnTo>
                    <a:pt x="86" y="23"/>
                  </a:lnTo>
                  <a:lnTo>
                    <a:pt x="69" y="23"/>
                  </a:lnTo>
                  <a:close/>
                  <a:moveTo>
                    <a:pt x="307" y="23"/>
                  </a:moveTo>
                  <a:lnTo>
                    <a:pt x="307" y="36"/>
                  </a:lnTo>
                  <a:lnTo>
                    <a:pt x="290" y="36"/>
                  </a:lnTo>
                  <a:lnTo>
                    <a:pt x="290" y="23"/>
                  </a:lnTo>
                  <a:lnTo>
                    <a:pt x="307" y="23"/>
                  </a:lnTo>
                  <a:close/>
                  <a:moveTo>
                    <a:pt x="327" y="23"/>
                  </a:moveTo>
                  <a:lnTo>
                    <a:pt x="327" y="36"/>
                  </a:lnTo>
                  <a:lnTo>
                    <a:pt x="343" y="36"/>
                  </a:lnTo>
                  <a:lnTo>
                    <a:pt x="343" y="23"/>
                  </a:lnTo>
                  <a:lnTo>
                    <a:pt x="327" y="23"/>
                  </a:lnTo>
                  <a:close/>
                  <a:moveTo>
                    <a:pt x="425" y="23"/>
                  </a:moveTo>
                  <a:lnTo>
                    <a:pt x="425" y="36"/>
                  </a:lnTo>
                  <a:lnTo>
                    <a:pt x="442" y="36"/>
                  </a:lnTo>
                  <a:lnTo>
                    <a:pt x="442" y="23"/>
                  </a:lnTo>
                  <a:lnTo>
                    <a:pt x="425" y="23"/>
                  </a:lnTo>
                  <a:close/>
                  <a:moveTo>
                    <a:pt x="460" y="0"/>
                  </a:moveTo>
                  <a:lnTo>
                    <a:pt x="460" y="14"/>
                  </a:lnTo>
                  <a:lnTo>
                    <a:pt x="477" y="14"/>
                  </a:lnTo>
                  <a:lnTo>
                    <a:pt x="477" y="0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909" name="Rectangle 454"/>
            <p:cNvSpPr>
              <a:spLocks noChangeArrowheads="1"/>
            </p:cNvSpPr>
            <p:nvPr/>
          </p:nvSpPr>
          <p:spPr bwMode="auto">
            <a:xfrm>
              <a:off x="1938" y="3213"/>
              <a:ext cx="9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10" name="Rectangle 455"/>
            <p:cNvSpPr>
              <a:spLocks noChangeArrowheads="1"/>
            </p:cNvSpPr>
            <p:nvPr/>
          </p:nvSpPr>
          <p:spPr bwMode="auto">
            <a:xfrm>
              <a:off x="1973" y="3222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11" name="Rectangle 456"/>
            <p:cNvSpPr>
              <a:spLocks noChangeArrowheads="1"/>
            </p:cNvSpPr>
            <p:nvPr/>
          </p:nvSpPr>
          <p:spPr bwMode="auto">
            <a:xfrm>
              <a:off x="2084" y="3222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12" name="Rectangle 457"/>
            <p:cNvSpPr>
              <a:spLocks noChangeArrowheads="1"/>
            </p:cNvSpPr>
            <p:nvPr/>
          </p:nvSpPr>
          <p:spPr bwMode="auto">
            <a:xfrm>
              <a:off x="2102" y="3222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13" name="Rectangle 458"/>
            <p:cNvSpPr>
              <a:spLocks noChangeArrowheads="1"/>
            </p:cNvSpPr>
            <p:nvPr/>
          </p:nvSpPr>
          <p:spPr bwMode="auto">
            <a:xfrm>
              <a:off x="2151" y="3222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14" name="Rectangle 459"/>
            <p:cNvSpPr>
              <a:spLocks noChangeArrowheads="1"/>
            </p:cNvSpPr>
            <p:nvPr/>
          </p:nvSpPr>
          <p:spPr bwMode="auto">
            <a:xfrm>
              <a:off x="2169" y="3211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15" name="Freeform 460"/>
            <p:cNvSpPr>
              <a:spLocks/>
            </p:cNvSpPr>
            <p:nvPr/>
          </p:nvSpPr>
          <p:spPr bwMode="auto">
            <a:xfrm>
              <a:off x="2164" y="2899"/>
              <a:ext cx="19" cy="327"/>
            </a:xfrm>
            <a:custGeom>
              <a:avLst/>
              <a:gdLst>
                <a:gd name="T0" fmla="*/ 0 w 38"/>
                <a:gd name="T1" fmla="*/ 1 h 654"/>
                <a:gd name="T2" fmla="*/ 1 w 38"/>
                <a:gd name="T3" fmla="*/ 1 h 654"/>
                <a:gd name="T4" fmla="*/ 1 w 38"/>
                <a:gd name="T5" fmla="*/ 0 h 654"/>
                <a:gd name="T6" fmla="*/ 0 w 38"/>
                <a:gd name="T7" fmla="*/ 1 h 654"/>
                <a:gd name="T8" fmla="*/ 0 w 38"/>
                <a:gd name="T9" fmla="*/ 1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654"/>
                <a:gd name="T17" fmla="*/ 38 w 38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654">
                  <a:moveTo>
                    <a:pt x="0" y="654"/>
                  </a:moveTo>
                  <a:lnTo>
                    <a:pt x="38" y="616"/>
                  </a:lnTo>
                  <a:lnTo>
                    <a:pt x="38" y="0"/>
                  </a:lnTo>
                  <a:lnTo>
                    <a:pt x="0" y="39"/>
                  </a:lnTo>
                  <a:lnTo>
                    <a:pt x="0" y="65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916" name="Freeform 461"/>
            <p:cNvSpPr>
              <a:spLocks/>
            </p:cNvSpPr>
            <p:nvPr/>
          </p:nvSpPr>
          <p:spPr bwMode="auto">
            <a:xfrm>
              <a:off x="2097" y="2899"/>
              <a:ext cx="86" cy="19"/>
            </a:xfrm>
            <a:custGeom>
              <a:avLst/>
              <a:gdLst>
                <a:gd name="T0" fmla="*/ 0 w 173"/>
                <a:gd name="T1" fmla="*/ 0 h 39"/>
                <a:gd name="T2" fmla="*/ 0 w 173"/>
                <a:gd name="T3" fmla="*/ 0 h 39"/>
                <a:gd name="T4" fmla="*/ 0 w 173"/>
                <a:gd name="T5" fmla="*/ 0 h 39"/>
                <a:gd name="T6" fmla="*/ 0 w 173"/>
                <a:gd name="T7" fmla="*/ 0 h 39"/>
                <a:gd name="T8" fmla="*/ 0 w 173"/>
                <a:gd name="T9" fmla="*/ 0 h 39"/>
                <a:gd name="T10" fmla="*/ 0 w 173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"/>
                <a:gd name="T19" fmla="*/ 0 h 39"/>
                <a:gd name="T20" fmla="*/ 173 w 173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" h="39">
                  <a:moveTo>
                    <a:pt x="0" y="39"/>
                  </a:moveTo>
                  <a:lnTo>
                    <a:pt x="39" y="0"/>
                  </a:lnTo>
                  <a:lnTo>
                    <a:pt x="173" y="0"/>
                  </a:lnTo>
                  <a:lnTo>
                    <a:pt x="135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917" name="Freeform 462"/>
            <p:cNvSpPr>
              <a:spLocks/>
            </p:cNvSpPr>
            <p:nvPr/>
          </p:nvSpPr>
          <p:spPr bwMode="auto">
            <a:xfrm>
              <a:off x="1933" y="2923"/>
              <a:ext cx="34" cy="10"/>
            </a:xfrm>
            <a:custGeom>
              <a:avLst/>
              <a:gdLst>
                <a:gd name="T0" fmla="*/ 0 w 68"/>
                <a:gd name="T1" fmla="*/ 0 h 21"/>
                <a:gd name="T2" fmla="*/ 1 w 68"/>
                <a:gd name="T3" fmla="*/ 0 h 21"/>
                <a:gd name="T4" fmla="*/ 1 w 68"/>
                <a:gd name="T5" fmla="*/ 0 h 21"/>
                <a:gd name="T6" fmla="*/ 1 w 68"/>
                <a:gd name="T7" fmla="*/ 0 h 21"/>
                <a:gd name="T8" fmla="*/ 0 w 68"/>
                <a:gd name="T9" fmla="*/ 0 h 21"/>
                <a:gd name="T10" fmla="*/ 0 w 68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8"/>
                <a:gd name="T19" fmla="*/ 0 h 21"/>
                <a:gd name="T20" fmla="*/ 68 w 68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8" h="21">
                  <a:moveTo>
                    <a:pt x="0" y="21"/>
                  </a:moveTo>
                  <a:lnTo>
                    <a:pt x="19" y="0"/>
                  </a:lnTo>
                  <a:lnTo>
                    <a:pt x="68" y="0"/>
                  </a:lnTo>
                  <a:lnTo>
                    <a:pt x="68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918" name="Freeform 463"/>
            <p:cNvSpPr>
              <a:spLocks/>
            </p:cNvSpPr>
            <p:nvPr/>
          </p:nvSpPr>
          <p:spPr bwMode="auto">
            <a:xfrm>
              <a:off x="1967" y="2899"/>
              <a:ext cx="149" cy="19"/>
            </a:xfrm>
            <a:custGeom>
              <a:avLst/>
              <a:gdLst>
                <a:gd name="T0" fmla="*/ 0 w 298"/>
                <a:gd name="T1" fmla="*/ 0 h 39"/>
                <a:gd name="T2" fmla="*/ 1 w 298"/>
                <a:gd name="T3" fmla="*/ 0 h 39"/>
                <a:gd name="T4" fmla="*/ 1 w 298"/>
                <a:gd name="T5" fmla="*/ 0 h 39"/>
                <a:gd name="T6" fmla="*/ 1 w 298"/>
                <a:gd name="T7" fmla="*/ 0 h 39"/>
                <a:gd name="T8" fmla="*/ 0 w 298"/>
                <a:gd name="T9" fmla="*/ 0 h 39"/>
                <a:gd name="T10" fmla="*/ 0 w 298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9"/>
                <a:gd name="T20" fmla="*/ 298 w 29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9">
                  <a:moveTo>
                    <a:pt x="0" y="39"/>
                  </a:moveTo>
                  <a:lnTo>
                    <a:pt x="38" y="0"/>
                  </a:lnTo>
                  <a:lnTo>
                    <a:pt x="298" y="0"/>
                  </a:lnTo>
                  <a:lnTo>
                    <a:pt x="259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919" name="Rectangle 464"/>
            <p:cNvSpPr>
              <a:spLocks noChangeArrowheads="1"/>
            </p:cNvSpPr>
            <p:nvPr/>
          </p:nvSpPr>
          <p:spPr bwMode="auto">
            <a:xfrm>
              <a:off x="1933" y="2899"/>
              <a:ext cx="250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0" name="Rectangle 465"/>
            <p:cNvSpPr>
              <a:spLocks noChangeArrowheads="1"/>
            </p:cNvSpPr>
            <p:nvPr/>
          </p:nvSpPr>
          <p:spPr bwMode="auto">
            <a:xfrm>
              <a:off x="1933" y="2899"/>
              <a:ext cx="250" cy="1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1" name="Rectangle 466"/>
            <p:cNvSpPr>
              <a:spLocks noChangeArrowheads="1"/>
            </p:cNvSpPr>
            <p:nvPr/>
          </p:nvSpPr>
          <p:spPr bwMode="auto">
            <a:xfrm>
              <a:off x="1933" y="2900"/>
              <a:ext cx="250" cy="1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2" name="Rectangle 467"/>
            <p:cNvSpPr>
              <a:spLocks noChangeArrowheads="1"/>
            </p:cNvSpPr>
            <p:nvPr/>
          </p:nvSpPr>
          <p:spPr bwMode="auto">
            <a:xfrm>
              <a:off x="1933" y="2901"/>
              <a:ext cx="250" cy="1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3" name="Rectangle 468"/>
            <p:cNvSpPr>
              <a:spLocks noChangeArrowheads="1"/>
            </p:cNvSpPr>
            <p:nvPr/>
          </p:nvSpPr>
          <p:spPr bwMode="auto">
            <a:xfrm>
              <a:off x="1933" y="2901"/>
              <a:ext cx="250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4" name="Rectangle 469"/>
            <p:cNvSpPr>
              <a:spLocks noChangeArrowheads="1"/>
            </p:cNvSpPr>
            <p:nvPr/>
          </p:nvSpPr>
          <p:spPr bwMode="auto">
            <a:xfrm>
              <a:off x="1933" y="2902"/>
              <a:ext cx="250" cy="1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5" name="Rectangle 470"/>
            <p:cNvSpPr>
              <a:spLocks noChangeArrowheads="1"/>
            </p:cNvSpPr>
            <p:nvPr/>
          </p:nvSpPr>
          <p:spPr bwMode="auto">
            <a:xfrm>
              <a:off x="1933" y="2902"/>
              <a:ext cx="250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6" name="Rectangle 471"/>
            <p:cNvSpPr>
              <a:spLocks noChangeArrowheads="1"/>
            </p:cNvSpPr>
            <p:nvPr/>
          </p:nvSpPr>
          <p:spPr bwMode="auto">
            <a:xfrm>
              <a:off x="1933" y="2903"/>
              <a:ext cx="250" cy="1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7" name="Rectangle 472"/>
            <p:cNvSpPr>
              <a:spLocks noChangeArrowheads="1"/>
            </p:cNvSpPr>
            <p:nvPr/>
          </p:nvSpPr>
          <p:spPr bwMode="auto">
            <a:xfrm>
              <a:off x="1933" y="2904"/>
              <a:ext cx="250" cy="1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8" name="Rectangle 473"/>
            <p:cNvSpPr>
              <a:spLocks noChangeArrowheads="1"/>
            </p:cNvSpPr>
            <p:nvPr/>
          </p:nvSpPr>
          <p:spPr bwMode="auto">
            <a:xfrm>
              <a:off x="1933" y="2904"/>
              <a:ext cx="250" cy="1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29" name="Rectangle 474"/>
            <p:cNvSpPr>
              <a:spLocks noChangeArrowheads="1"/>
            </p:cNvSpPr>
            <p:nvPr/>
          </p:nvSpPr>
          <p:spPr bwMode="auto">
            <a:xfrm>
              <a:off x="1933" y="2905"/>
              <a:ext cx="250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0" name="Rectangle 475"/>
            <p:cNvSpPr>
              <a:spLocks noChangeArrowheads="1"/>
            </p:cNvSpPr>
            <p:nvPr/>
          </p:nvSpPr>
          <p:spPr bwMode="auto">
            <a:xfrm>
              <a:off x="1933" y="2906"/>
              <a:ext cx="250" cy="1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1" name="Rectangle 476"/>
            <p:cNvSpPr>
              <a:spLocks noChangeArrowheads="1"/>
            </p:cNvSpPr>
            <p:nvPr/>
          </p:nvSpPr>
          <p:spPr bwMode="auto">
            <a:xfrm>
              <a:off x="1933" y="2906"/>
              <a:ext cx="250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2" name="Rectangle 477"/>
            <p:cNvSpPr>
              <a:spLocks noChangeArrowheads="1"/>
            </p:cNvSpPr>
            <p:nvPr/>
          </p:nvSpPr>
          <p:spPr bwMode="auto">
            <a:xfrm>
              <a:off x="1933" y="2907"/>
              <a:ext cx="250" cy="1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3" name="Rectangle 478"/>
            <p:cNvSpPr>
              <a:spLocks noChangeArrowheads="1"/>
            </p:cNvSpPr>
            <p:nvPr/>
          </p:nvSpPr>
          <p:spPr bwMode="auto">
            <a:xfrm>
              <a:off x="1933" y="2908"/>
              <a:ext cx="250" cy="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4" name="Rectangle 479"/>
            <p:cNvSpPr>
              <a:spLocks noChangeArrowheads="1"/>
            </p:cNvSpPr>
            <p:nvPr/>
          </p:nvSpPr>
          <p:spPr bwMode="auto">
            <a:xfrm>
              <a:off x="1933" y="2908"/>
              <a:ext cx="250" cy="1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5" name="Rectangle 480"/>
            <p:cNvSpPr>
              <a:spLocks noChangeArrowheads="1"/>
            </p:cNvSpPr>
            <p:nvPr/>
          </p:nvSpPr>
          <p:spPr bwMode="auto">
            <a:xfrm>
              <a:off x="1933" y="2909"/>
              <a:ext cx="250" cy="1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6" name="Rectangle 481"/>
            <p:cNvSpPr>
              <a:spLocks noChangeArrowheads="1"/>
            </p:cNvSpPr>
            <p:nvPr/>
          </p:nvSpPr>
          <p:spPr bwMode="auto">
            <a:xfrm>
              <a:off x="1933" y="2909"/>
              <a:ext cx="250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7" name="Rectangle 482"/>
            <p:cNvSpPr>
              <a:spLocks noChangeArrowheads="1"/>
            </p:cNvSpPr>
            <p:nvPr/>
          </p:nvSpPr>
          <p:spPr bwMode="auto">
            <a:xfrm>
              <a:off x="1933" y="2910"/>
              <a:ext cx="250" cy="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8" name="Rectangle 483"/>
            <p:cNvSpPr>
              <a:spLocks noChangeArrowheads="1"/>
            </p:cNvSpPr>
            <p:nvPr/>
          </p:nvSpPr>
          <p:spPr bwMode="auto">
            <a:xfrm>
              <a:off x="1933" y="2911"/>
              <a:ext cx="250" cy="1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39" name="Rectangle 484"/>
            <p:cNvSpPr>
              <a:spLocks noChangeArrowheads="1"/>
            </p:cNvSpPr>
            <p:nvPr/>
          </p:nvSpPr>
          <p:spPr bwMode="auto">
            <a:xfrm>
              <a:off x="1933" y="2911"/>
              <a:ext cx="250" cy="1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0" name="Rectangle 485"/>
            <p:cNvSpPr>
              <a:spLocks noChangeArrowheads="1"/>
            </p:cNvSpPr>
            <p:nvPr/>
          </p:nvSpPr>
          <p:spPr bwMode="auto">
            <a:xfrm>
              <a:off x="1933" y="2912"/>
              <a:ext cx="250" cy="1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1" name="Rectangle 486"/>
            <p:cNvSpPr>
              <a:spLocks noChangeArrowheads="1"/>
            </p:cNvSpPr>
            <p:nvPr/>
          </p:nvSpPr>
          <p:spPr bwMode="auto">
            <a:xfrm>
              <a:off x="1933" y="2913"/>
              <a:ext cx="250" cy="1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2" name="Rectangle 487"/>
            <p:cNvSpPr>
              <a:spLocks noChangeArrowheads="1"/>
            </p:cNvSpPr>
            <p:nvPr/>
          </p:nvSpPr>
          <p:spPr bwMode="auto">
            <a:xfrm>
              <a:off x="1933" y="2913"/>
              <a:ext cx="250" cy="1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3" name="Rectangle 488"/>
            <p:cNvSpPr>
              <a:spLocks noChangeArrowheads="1"/>
            </p:cNvSpPr>
            <p:nvPr/>
          </p:nvSpPr>
          <p:spPr bwMode="auto">
            <a:xfrm>
              <a:off x="1933" y="2914"/>
              <a:ext cx="250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4" name="Rectangle 489"/>
            <p:cNvSpPr>
              <a:spLocks noChangeArrowheads="1"/>
            </p:cNvSpPr>
            <p:nvPr/>
          </p:nvSpPr>
          <p:spPr bwMode="auto">
            <a:xfrm>
              <a:off x="1933" y="2914"/>
              <a:ext cx="250" cy="1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5" name="Rectangle 490"/>
            <p:cNvSpPr>
              <a:spLocks noChangeArrowheads="1"/>
            </p:cNvSpPr>
            <p:nvPr/>
          </p:nvSpPr>
          <p:spPr bwMode="auto">
            <a:xfrm>
              <a:off x="1933" y="2915"/>
              <a:ext cx="250" cy="1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6" name="Rectangle 491"/>
            <p:cNvSpPr>
              <a:spLocks noChangeArrowheads="1"/>
            </p:cNvSpPr>
            <p:nvPr/>
          </p:nvSpPr>
          <p:spPr bwMode="auto">
            <a:xfrm>
              <a:off x="1933" y="2916"/>
              <a:ext cx="250" cy="1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7" name="Rectangle 492"/>
            <p:cNvSpPr>
              <a:spLocks noChangeArrowheads="1"/>
            </p:cNvSpPr>
            <p:nvPr/>
          </p:nvSpPr>
          <p:spPr bwMode="auto">
            <a:xfrm>
              <a:off x="1933" y="2916"/>
              <a:ext cx="250" cy="1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8" name="Rectangle 493"/>
            <p:cNvSpPr>
              <a:spLocks noChangeArrowheads="1"/>
            </p:cNvSpPr>
            <p:nvPr/>
          </p:nvSpPr>
          <p:spPr bwMode="auto">
            <a:xfrm>
              <a:off x="1933" y="2917"/>
              <a:ext cx="250" cy="1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49" name="Rectangle 494"/>
            <p:cNvSpPr>
              <a:spLocks noChangeArrowheads="1"/>
            </p:cNvSpPr>
            <p:nvPr/>
          </p:nvSpPr>
          <p:spPr bwMode="auto">
            <a:xfrm>
              <a:off x="1933" y="2918"/>
              <a:ext cx="250" cy="1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0" name="Rectangle 495"/>
            <p:cNvSpPr>
              <a:spLocks noChangeArrowheads="1"/>
            </p:cNvSpPr>
            <p:nvPr/>
          </p:nvSpPr>
          <p:spPr bwMode="auto">
            <a:xfrm>
              <a:off x="1933" y="2918"/>
              <a:ext cx="250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1" name="Rectangle 496"/>
            <p:cNvSpPr>
              <a:spLocks noChangeArrowheads="1"/>
            </p:cNvSpPr>
            <p:nvPr/>
          </p:nvSpPr>
          <p:spPr bwMode="auto">
            <a:xfrm>
              <a:off x="1933" y="2919"/>
              <a:ext cx="250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2" name="Rectangle 497"/>
            <p:cNvSpPr>
              <a:spLocks noChangeArrowheads="1"/>
            </p:cNvSpPr>
            <p:nvPr/>
          </p:nvSpPr>
          <p:spPr bwMode="auto">
            <a:xfrm>
              <a:off x="1933" y="2920"/>
              <a:ext cx="250" cy="1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3" name="Rectangle 498"/>
            <p:cNvSpPr>
              <a:spLocks noChangeArrowheads="1"/>
            </p:cNvSpPr>
            <p:nvPr/>
          </p:nvSpPr>
          <p:spPr bwMode="auto">
            <a:xfrm>
              <a:off x="1933" y="2920"/>
              <a:ext cx="250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4" name="Rectangle 499"/>
            <p:cNvSpPr>
              <a:spLocks noChangeArrowheads="1"/>
            </p:cNvSpPr>
            <p:nvPr/>
          </p:nvSpPr>
          <p:spPr bwMode="auto">
            <a:xfrm>
              <a:off x="1933" y="2921"/>
              <a:ext cx="250" cy="1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5" name="Rectangle 500"/>
            <p:cNvSpPr>
              <a:spLocks noChangeArrowheads="1"/>
            </p:cNvSpPr>
            <p:nvPr/>
          </p:nvSpPr>
          <p:spPr bwMode="auto">
            <a:xfrm>
              <a:off x="1933" y="2921"/>
              <a:ext cx="250" cy="1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6" name="Rectangle 501"/>
            <p:cNvSpPr>
              <a:spLocks noChangeArrowheads="1"/>
            </p:cNvSpPr>
            <p:nvPr/>
          </p:nvSpPr>
          <p:spPr bwMode="auto">
            <a:xfrm>
              <a:off x="1933" y="2922"/>
              <a:ext cx="250" cy="1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7" name="Rectangle 502"/>
            <p:cNvSpPr>
              <a:spLocks noChangeArrowheads="1"/>
            </p:cNvSpPr>
            <p:nvPr/>
          </p:nvSpPr>
          <p:spPr bwMode="auto">
            <a:xfrm>
              <a:off x="1933" y="2923"/>
              <a:ext cx="250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8" name="Rectangle 503"/>
            <p:cNvSpPr>
              <a:spLocks noChangeArrowheads="1"/>
            </p:cNvSpPr>
            <p:nvPr/>
          </p:nvSpPr>
          <p:spPr bwMode="auto">
            <a:xfrm>
              <a:off x="1933" y="2923"/>
              <a:ext cx="250" cy="1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59" name="Rectangle 504"/>
            <p:cNvSpPr>
              <a:spLocks noChangeArrowheads="1"/>
            </p:cNvSpPr>
            <p:nvPr/>
          </p:nvSpPr>
          <p:spPr bwMode="auto">
            <a:xfrm>
              <a:off x="1933" y="2924"/>
              <a:ext cx="250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0" name="Rectangle 505"/>
            <p:cNvSpPr>
              <a:spLocks noChangeArrowheads="1"/>
            </p:cNvSpPr>
            <p:nvPr/>
          </p:nvSpPr>
          <p:spPr bwMode="auto">
            <a:xfrm>
              <a:off x="1933" y="2925"/>
              <a:ext cx="250" cy="1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1" name="Rectangle 506"/>
            <p:cNvSpPr>
              <a:spLocks noChangeArrowheads="1"/>
            </p:cNvSpPr>
            <p:nvPr/>
          </p:nvSpPr>
          <p:spPr bwMode="auto">
            <a:xfrm>
              <a:off x="1933" y="2925"/>
              <a:ext cx="250" cy="1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2" name="Rectangle 507"/>
            <p:cNvSpPr>
              <a:spLocks noChangeArrowheads="1"/>
            </p:cNvSpPr>
            <p:nvPr/>
          </p:nvSpPr>
          <p:spPr bwMode="auto">
            <a:xfrm>
              <a:off x="1933" y="2926"/>
              <a:ext cx="250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3" name="Rectangle 508"/>
            <p:cNvSpPr>
              <a:spLocks noChangeArrowheads="1"/>
            </p:cNvSpPr>
            <p:nvPr/>
          </p:nvSpPr>
          <p:spPr bwMode="auto">
            <a:xfrm>
              <a:off x="1933" y="2926"/>
              <a:ext cx="250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4" name="Rectangle 509"/>
            <p:cNvSpPr>
              <a:spLocks noChangeArrowheads="1"/>
            </p:cNvSpPr>
            <p:nvPr/>
          </p:nvSpPr>
          <p:spPr bwMode="auto">
            <a:xfrm>
              <a:off x="1933" y="2927"/>
              <a:ext cx="250" cy="1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5" name="Rectangle 510"/>
            <p:cNvSpPr>
              <a:spLocks noChangeArrowheads="1"/>
            </p:cNvSpPr>
            <p:nvPr/>
          </p:nvSpPr>
          <p:spPr bwMode="auto">
            <a:xfrm>
              <a:off x="1933" y="2928"/>
              <a:ext cx="250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6" name="Rectangle 511"/>
            <p:cNvSpPr>
              <a:spLocks noChangeArrowheads="1"/>
            </p:cNvSpPr>
            <p:nvPr/>
          </p:nvSpPr>
          <p:spPr bwMode="auto">
            <a:xfrm>
              <a:off x="1933" y="2928"/>
              <a:ext cx="250" cy="1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7" name="Rectangle 512"/>
            <p:cNvSpPr>
              <a:spLocks noChangeArrowheads="1"/>
            </p:cNvSpPr>
            <p:nvPr/>
          </p:nvSpPr>
          <p:spPr bwMode="auto">
            <a:xfrm>
              <a:off x="1933" y="2929"/>
              <a:ext cx="250" cy="1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8" name="Rectangle 513"/>
            <p:cNvSpPr>
              <a:spLocks noChangeArrowheads="1"/>
            </p:cNvSpPr>
            <p:nvPr/>
          </p:nvSpPr>
          <p:spPr bwMode="auto">
            <a:xfrm>
              <a:off x="1933" y="2930"/>
              <a:ext cx="250" cy="1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69" name="Rectangle 514"/>
            <p:cNvSpPr>
              <a:spLocks noChangeArrowheads="1"/>
            </p:cNvSpPr>
            <p:nvPr/>
          </p:nvSpPr>
          <p:spPr bwMode="auto">
            <a:xfrm>
              <a:off x="1933" y="2930"/>
              <a:ext cx="250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0" name="Rectangle 515"/>
            <p:cNvSpPr>
              <a:spLocks noChangeArrowheads="1"/>
            </p:cNvSpPr>
            <p:nvPr/>
          </p:nvSpPr>
          <p:spPr bwMode="auto">
            <a:xfrm>
              <a:off x="1933" y="2931"/>
              <a:ext cx="250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1" name="Rectangle 516"/>
            <p:cNvSpPr>
              <a:spLocks noChangeArrowheads="1"/>
            </p:cNvSpPr>
            <p:nvPr/>
          </p:nvSpPr>
          <p:spPr bwMode="auto">
            <a:xfrm>
              <a:off x="1933" y="2932"/>
              <a:ext cx="250" cy="1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2" name="Rectangle 517"/>
            <p:cNvSpPr>
              <a:spLocks noChangeArrowheads="1"/>
            </p:cNvSpPr>
            <p:nvPr/>
          </p:nvSpPr>
          <p:spPr bwMode="auto">
            <a:xfrm>
              <a:off x="1933" y="2932"/>
              <a:ext cx="250" cy="1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3" name="Rectangle 518"/>
            <p:cNvSpPr>
              <a:spLocks noChangeArrowheads="1"/>
            </p:cNvSpPr>
            <p:nvPr/>
          </p:nvSpPr>
          <p:spPr bwMode="auto">
            <a:xfrm>
              <a:off x="2097" y="2918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4" name="Rectangle 519"/>
            <p:cNvSpPr>
              <a:spLocks noChangeArrowheads="1"/>
            </p:cNvSpPr>
            <p:nvPr/>
          </p:nvSpPr>
          <p:spPr bwMode="auto">
            <a:xfrm>
              <a:off x="2097" y="2918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5" name="Rectangle 520"/>
            <p:cNvSpPr>
              <a:spLocks noChangeArrowheads="1"/>
            </p:cNvSpPr>
            <p:nvPr/>
          </p:nvSpPr>
          <p:spPr bwMode="auto">
            <a:xfrm>
              <a:off x="2098" y="2918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6" name="Rectangle 521"/>
            <p:cNvSpPr>
              <a:spLocks noChangeArrowheads="1"/>
            </p:cNvSpPr>
            <p:nvPr/>
          </p:nvSpPr>
          <p:spPr bwMode="auto">
            <a:xfrm>
              <a:off x="2099" y="2918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7" name="Rectangle 522"/>
            <p:cNvSpPr>
              <a:spLocks noChangeArrowheads="1"/>
            </p:cNvSpPr>
            <p:nvPr/>
          </p:nvSpPr>
          <p:spPr bwMode="auto">
            <a:xfrm>
              <a:off x="2099" y="2918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8" name="Rectangle 523"/>
            <p:cNvSpPr>
              <a:spLocks noChangeArrowheads="1"/>
            </p:cNvSpPr>
            <p:nvPr/>
          </p:nvSpPr>
          <p:spPr bwMode="auto">
            <a:xfrm>
              <a:off x="2100" y="2918"/>
              <a:ext cx="1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79" name="Rectangle 524"/>
            <p:cNvSpPr>
              <a:spLocks noChangeArrowheads="1"/>
            </p:cNvSpPr>
            <p:nvPr/>
          </p:nvSpPr>
          <p:spPr bwMode="auto">
            <a:xfrm>
              <a:off x="2101" y="2918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0" name="Rectangle 525"/>
            <p:cNvSpPr>
              <a:spLocks noChangeArrowheads="1"/>
            </p:cNvSpPr>
            <p:nvPr/>
          </p:nvSpPr>
          <p:spPr bwMode="auto">
            <a:xfrm>
              <a:off x="2102" y="2918"/>
              <a:ext cx="1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1" name="Rectangle 526"/>
            <p:cNvSpPr>
              <a:spLocks noChangeArrowheads="1"/>
            </p:cNvSpPr>
            <p:nvPr/>
          </p:nvSpPr>
          <p:spPr bwMode="auto">
            <a:xfrm>
              <a:off x="2102" y="2918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2" name="Rectangle 527"/>
            <p:cNvSpPr>
              <a:spLocks noChangeArrowheads="1"/>
            </p:cNvSpPr>
            <p:nvPr/>
          </p:nvSpPr>
          <p:spPr bwMode="auto">
            <a:xfrm>
              <a:off x="2103" y="2918"/>
              <a:ext cx="1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3" name="Rectangle 528"/>
            <p:cNvSpPr>
              <a:spLocks noChangeArrowheads="1"/>
            </p:cNvSpPr>
            <p:nvPr/>
          </p:nvSpPr>
          <p:spPr bwMode="auto">
            <a:xfrm>
              <a:off x="2104" y="2918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4" name="Rectangle 529"/>
            <p:cNvSpPr>
              <a:spLocks noChangeArrowheads="1"/>
            </p:cNvSpPr>
            <p:nvPr/>
          </p:nvSpPr>
          <p:spPr bwMode="auto">
            <a:xfrm>
              <a:off x="2105" y="2918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5" name="Rectangle 530"/>
            <p:cNvSpPr>
              <a:spLocks noChangeArrowheads="1"/>
            </p:cNvSpPr>
            <p:nvPr/>
          </p:nvSpPr>
          <p:spPr bwMode="auto">
            <a:xfrm>
              <a:off x="2106" y="2918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6" name="Rectangle 531"/>
            <p:cNvSpPr>
              <a:spLocks noChangeArrowheads="1"/>
            </p:cNvSpPr>
            <p:nvPr/>
          </p:nvSpPr>
          <p:spPr bwMode="auto">
            <a:xfrm>
              <a:off x="2106" y="2918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7" name="Rectangle 532"/>
            <p:cNvSpPr>
              <a:spLocks noChangeArrowheads="1"/>
            </p:cNvSpPr>
            <p:nvPr/>
          </p:nvSpPr>
          <p:spPr bwMode="auto">
            <a:xfrm>
              <a:off x="2107" y="2918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8" name="Rectangle 533"/>
            <p:cNvSpPr>
              <a:spLocks noChangeArrowheads="1"/>
            </p:cNvSpPr>
            <p:nvPr/>
          </p:nvSpPr>
          <p:spPr bwMode="auto">
            <a:xfrm>
              <a:off x="2108" y="2918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89" name="Rectangle 534"/>
            <p:cNvSpPr>
              <a:spLocks noChangeArrowheads="1"/>
            </p:cNvSpPr>
            <p:nvPr/>
          </p:nvSpPr>
          <p:spPr bwMode="auto">
            <a:xfrm>
              <a:off x="2109" y="2918"/>
              <a:ext cx="1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0" name="Rectangle 535"/>
            <p:cNvSpPr>
              <a:spLocks noChangeArrowheads="1"/>
            </p:cNvSpPr>
            <p:nvPr/>
          </p:nvSpPr>
          <p:spPr bwMode="auto">
            <a:xfrm>
              <a:off x="2109" y="2918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1" name="Rectangle 536"/>
            <p:cNvSpPr>
              <a:spLocks noChangeArrowheads="1"/>
            </p:cNvSpPr>
            <p:nvPr/>
          </p:nvSpPr>
          <p:spPr bwMode="auto">
            <a:xfrm>
              <a:off x="2110" y="2918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2" name="Rectangle 537"/>
            <p:cNvSpPr>
              <a:spLocks noChangeArrowheads="1"/>
            </p:cNvSpPr>
            <p:nvPr/>
          </p:nvSpPr>
          <p:spPr bwMode="auto">
            <a:xfrm>
              <a:off x="2111" y="2918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3" name="Rectangle 538"/>
            <p:cNvSpPr>
              <a:spLocks noChangeArrowheads="1"/>
            </p:cNvSpPr>
            <p:nvPr/>
          </p:nvSpPr>
          <p:spPr bwMode="auto">
            <a:xfrm>
              <a:off x="2111" y="2918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4" name="Rectangle 539"/>
            <p:cNvSpPr>
              <a:spLocks noChangeArrowheads="1"/>
            </p:cNvSpPr>
            <p:nvPr/>
          </p:nvSpPr>
          <p:spPr bwMode="auto">
            <a:xfrm>
              <a:off x="2112" y="2918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5" name="Rectangle 540"/>
            <p:cNvSpPr>
              <a:spLocks noChangeArrowheads="1"/>
            </p:cNvSpPr>
            <p:nvPr/>
          </p:nvSpPr>
          <p:spPr bwMode="auto">
            <a:xfrm>
              <a:off x="2113" y="2918"/>
              <a:ext cx="1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6" name="Rectangle 541"/>
            <p:cNvSpPr>
              <a:spLocks noChangeArrowheads="1"/>
            </p:cNvSpPr>
            <p:nvPr/>
          </p:nvSpPr>
          <p:spPr bwMode="auto">
            <a:xfrm>
              <a:off x="2113" y="2918"/>
              <a:ext cx="1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7" name="Rectangle 542"/>
            <p:cNvSpPr>
              <a:spLocks noChangeArrowheads="1"/>
            </p:cNvSpPr>
            <p:nvPr/>
          </p:nvSpPr>
          <p:spPr bwMode="auto">
            <a:xfrm>
              <a:off x="2114" y="2918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8" name="Rectangle 543"/>
            <p:cNvSpPr>
              <a:spLocks noChangeArrowheads="1"/>
            </p:cNvSpPr>
            <p:nvPr/>
          </p:nvSpPr>
          <p:spPr bwMode="auto">
            <a:xfrm>
              <a:off x="2115" y="2918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999" name="Rectangle 544"/>
            <p:cNvSpPr>
              <a:spLocks noChangeArrowheads="1"/>
            </p:cNvSpPr>
            <p:nvPr/>
          </p:nvSpPr>
          <p:spPr bwMode="auto">
            <a:xfrm>
              <a:off x="2116" y="2918"/>
              <a:ext cx="1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0" name="Rectangle 545"/>
            <p:cNvSpPr>
              <a:spLocks noChangeArrowheads="1"/>
            </p:cNvSpPr>
            <p:nvPr/>
          </p:nvSpPr>
          <p:spPr bwMode="auto">
            <a:xfrm>
              <a:off x="2117" y="2918"/>
              <a:ext cx="1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1" name="Rectangle 546"/>
            <p:cNvSpPr>
              <a:spLocks noChangeArrowheads="1"/>
            </p:cNvSpPr>
            <p:nvPr/>
          </p:nvSpPr>
          <p:spPr bwMode="auto">
            <a:xfrm>
              <a:off x="2118" y="2918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2" name="Rectangle 547"/>
            <p:cNvSpPr>
              <a:spLocks noChangeArrowheads="1"/>
            </p:cNvSpPr>
            <p:nvPr/>
          </p:nvSpPr>
          <p:spPr bwMode="auto">
            <a:xfrm>
              <a:off x="2118" y="2918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3" name="Rectangle 548"/>
            <p:cNvSpPr>
              <a:spLocks noChangeArrowheads="1"/>
            </p:cNvSpPr>
            <p:nvPr/>
          </p:nvSpPr>
          <p:spPr bwMode="auto">
            <a:xfrm>
              <a:off x="2119" y="2918"/>
              <a:ext cx="1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4" name="Rectangle 549"/>
            <p:cNvSpPr>
              <a:spLocks noChangeArrowheads="1"/>
            </p:cNvSpPr>
            <p:nvPr/>
          </p:nvSpPr>
          <p:spPr bwMode="auto">
            <a:xfrm>
              <a:off x="2120" y="2918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5" name="Rectangle 550"/>
            <p:cNvSpPr>
              <a:spLocks noChangeArrowheads="1"/>
            </p:cNvSpPr>
            <p:nvPr/>
          </p:nvSpPr>
          <p:spPr bwMode="auto">
            <a:xfrm>
              <a:off x="2121" y="2918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6" name="Rectangle 551"/>
            <p:cNvSpPr>
              <a:spLocks noChangeArrowheads="1"/>
            </p:cNvSpPr>
            <p:nvPr/>
          </p:nvSpPr>
          <p:spPr bwMode="auto">
            <a:xfrm>
              <a:off x="2121" y="2918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7" name="Rectangle 552"/>
            <p:cNvSpPr>
              <a:spLocks noChangeArrowheads="1"/>
            </p:cNvSpPr>
            <p:nvPr/>
          </p:nvSpPr>
          <p:spPr bwMode="auto">
            <a:xfrm>
              <a:off x="2122" y="2918"/>
              <a:ext cx="1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8" name="Rectangle 553"/>
            <p:cNvSpPr>
              <a:spLocks noChangeArrowheads="1"/>
            </p:cNvSpPr>
            <p:nvPr/>
          </p:nvSpPr>
          <p:spPr bwMode="auto">
            <a:xfrm>
              <a:off x="2123" y="2918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09" name="Rectangle 554"/>
            <p:cNvSpPr>
              <a:spLocks noChangeArrowheads="1"/>
            </p:cNvSpPr>
            <p:nvPr/>
          </p:nvSpPr>
          <p:spPr bwMode="auto">
            <a:xfrm>
              <a:off x="2123" y="2918"/>
              <a:ext cx="2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0" name="Rectangle 555"/>
            <p:cNvSpPr>
              <a:spLocks noChangeArrowheads="1"/>
            </p:cNvSpPr>
            <p:nvPr/>
          </p:nvSpPr>
          <p:spPr bwMode="auto">
            <a:xfrm>
              <a:off x="2125" y="2918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1" name="Rectangle 556"/>
            <p:cNvSpPr>
              <a:spLocks noChangeArrowheads="1"/>
            </p:cNvSpPr>
            <p:nvPr/>
          </p:nvSpPr>
          <p:spPr bwMode="auto">
            <a:xfrm>
              <a:off x="2125" y="2918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2" name="Rectangle 557"/>
            <p:cNvSpPr>
              <a:spLocks noChangeArrowheads="1"/>
            </p:cNvSpPr>
            <p:nvPr/>
          </p:nvSpPr>
          <p:spPr bwMode="auto">
            <a:xfrm>
              <a:off x="2126" y="2918"/>
              <a:ext cx="1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3" name="Rectangle 558"/>
            <p:cNvSpPr>
              <a:spLocks noChangeArrowheads="1"/>
            </p:cNvSpPr>
            <p:nvPr/>
          </p:nvSpPr>
          <p:spPr bwMode="auto">
            <a:xfrm>
              <a:off x="2127" y="2918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4" name="Rectangle 559"/>
            <p:cNvSpPr>
              <a:spLocks noChangeArrowheads="1"/>
            </p:cNvSpPr>
            <p:nvPr/>
          </p:nvSpPr>
          <p:spPr bwMode="auto">
            <a:xfrm>
              <a:off x="2128" y="2918"/>
              <a:ext cx="1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5" name="Rectangle 560"/>
            <p:cNvSpPr>
              <a:spLocks noChangeArrowheads="1"/>
            </p:cNvSpPr>
            <p:nvPr/>
          </p:nvSpPr>
          <p:spPr bwMode="auto">
            <a:xfrm>
              <a:off x="2128" y="2918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6" name="Rectangle 561"/>
            <p:cNvSpPr>
              <a:spLocks noChangeArrowheads="1"/>
            </p:cNvSpPr>
            <p:nvPr/>
          </p:nvSpPr>
          <p:spPr bwMode="auto">
            <a:xfrm>
              <a:off x="2129" y="2918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7" name="Rectangle 562"/>
            <p:cNvSpPr>
              <a:spLocks noChangeArrowheads="1"/>
            </p:cNvSpPr>
            <p:nvPr/>
          </p:nvSpPr>
          <p:spPr bwMode="auto">
            <a:xfrm>
              <a:off x="2130" y="2918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8" name="Rectangle 563"/>
            <p:cNvSpPr>
              <a:spLocks noChangeArrowheads="1"/>
            </p:cNvSpPr>
            <p:nvPr/>
          </p:nvSpPr>
          <p:spPr bwMode="auto">
            <a:xfrm>
              <a:off x="2130" y="2918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19" name="Rectangle 564"/>
            <p:cNvSpPr>
              <a:spLocks noChangeArrowheads="1"/>
            </p:cNvSpPr>
            <p:nvPr/>
          </p:nvSpPr>
          <p:spPr bwMode="auto">
            <a:xfrm>
              <a:off x="2131" y="2918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20" name="Rectangle 565"/>
            <p:cNvSpPr>
              <a:spLocks noChangeArrowheads="1"/>
            </p:cNvSpPr>
            <p:nvPr/>
          </p:nvSpPr>
          <p:spPr bwMode="auto">
            <a:xfrm>
              <a:off x="2132" y="2918"/>
              <a:ext cx="1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21" name="Rectangle 566"/>
            <p:cNvSpPr>
              <a:spLocks noChangeArrowheads="1"/>
            </p:cNvSpPr>
            <p:nvPr/>
          </p:nvSpPr>
          <p:spPr bwMode="auto">
            <a:xfrm>
              <a:off x="2132" y="2918"/>
              <a:ext cx="1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22" name="Rectangle 567"/>
            <p:cNvSpPr>
              <a:spLocks noChangeArrowheads="1"/>
            </p:cNvSpPr>
            <p:nvPr/>
          </p:nvSpPr>
          <p:spPr bwMode="auto">
            <a:xfrm>
              <a:off x="2133" y="2918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2023" name="Rectangle 568"/>
            <p:cNvSpPr>
              <a:spLocks noChangeArrowheads="1"/>
            </p:cNvSpPr>
            <p:nvPr/>
          </p:nvSpPr>
          <p:spPr bwMode="auto">
            <a:xfrm>
              <a:off x="2134" y="2918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5" name="Group 569"/>
          <p:cNvGrpSpPr>
            <a:grpSpLocks/>
          </p:cNvGrpSpPr>
          <p:nvPr/>
        </p:nvGrpSpPr>
        <p:grpSpPr bwMode="auto">
          <a:xfrm>
            <a:off x="3068638" y="4632325"/>
            <a:ext cx="368300" cy="488950"/>
            <a:chOff x="1933" y="2918"/>
            <a:chExt cx="232" cy="308"/>
          </a:xfrm>
        </p:grpSpPr>
        <p:sp>
          <p:nvSpPr>
            <p:cNvPr id="41624" name="Rectangle 570"/>
            <p:cNvSpPr>
              <a:spLocks noChangeArrowheads="1"/>
            </p:cNvSpPr>
            <p:nvPr/>
          </p:nvSpPr>
          <p:spPr bwMode="auto">
            <a:xfrm>
              <a:off x="2135" y="2918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25" name="Rectangle 571"/>
            <p:cNvSpPr>
              <a:spLocks noChangeArrowheads="1"/>
            </p:cNvSpPr>
            <p:nvPr/>
          </p:nvSpPr>
          <p:spPr bwMode="auto">
            <a:xfrm>
              <a:off x="2135" y="2918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26" name="Rectangle 572"/>
            <p:cNvSpPr>
              <a:spLocks noChangeArrowheads="1"/>
            </p:cNvSpPr>
            <p:nvPr/>
          </p:nvSpPr>
          <p:spPr bwMode="auto">
            <a:xfrm>
              <a:off x="2136" y="2918"/>
              <a:ext cx="1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27" name="Rectangle 573"/>
            <p:cNvSpPr>
              <a:spLocks noChangeArrowheads="1"/>
            </p:cNvSpPr>
            <p:nvPr/>
          </p:nvSpPr>
          <p:spPr bwMode="auto">
            <a:xfrm>
              <a:off x="2137" y="2918"/>
              <a:ext cx="1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28" name="Rectangle 574"/>
            <p:cNvSpPr>
              <a:spLocks noChangeArrowheads="1"/>
            </p:cNvSpPr>
            <p:nvPr/>
          </p:nvSpPr>
          <p:spPr bwMode="auto">
            <a:xfrm>
              <a:off x="2138" y="2918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29" name="Rectangle 575"/>
            <p:cNvSpPr>
              <a:spLocks noChangeArrowheads="1"/>
            </p:cNvSpPr>
            <p:nvPr/>
          </p:nvSpPr>
          <p:spPr bwMode="auto">
            <a:xfrm>
              <a:off x="2138" y="2918"/>
              <a:ext cx="2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0" name="Rectangle 576"/>
            <p:cNvSpPr>
              <a:spLocks noChangeArrowheads="1"/>
            </p:cNvSpPr>
            <p:nvPr/>
          </p:nvSpPr>
          <p:spPr bwMode="auto">
            <a:xfrm>
              <a:off x="2140" y="2918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1" name="Rectangle 577"/>
            <p:cNvSpPr>
              <a:spLocks noChangeArrowheads="1"/>
            </p:cNvSpPr>
            <p:nvPr/>
          </p:nvSpPr>
          <p:spPr bwMode="auto">
            <a:xfrm>
              <a:off x="2140" y="2918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2" name="Rectangle 578"/>
            <p:cNvSpPr>
              <a:spLocks noChangeArrowheads="1"/>
            </p:cNvSpPr>
            <p:nvPr/>
          </p:nvSpPr>
          <p:spPr bwMode="auto">
            <a:xfrm>
              <a:off x="2141" y="2918"/>
              <a:ext cx="1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3" name="Rectangle 579"/>
            <p:cNvSpPr>
              <a:spLocks noChangeArrowheads="1"/>
            </p:cNvSpPr>
            <p:nvPr/>
          </p:nvSpPr>
          <p:spPr bwMode="auto">
            <a:xfrm>
              <a:off x="2142" y="2918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4" name="Rectangle 580"/>
            <p:cNvSpPr>
              <a:spLocks noChangeArrowheads="1"/>
            </p:cNvSpPr>
            <p:nvPr/>
          </p:nvSpPr>
          <p:spPr bwMode="auto">
            <a:xfrm>
              <a:off x="2142" y="2918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5" name="Rectangle 581"/>
            <p:cNvSpPr>
              <a:spLocks noChangeArrowheads="1"/>
            </p:cNvSpPr>
            <p:nvPr/>
          </p:nvSpPr>
          <p:spPr bwMode="auto">
            <a:xfrm>
              <a:off x="2143" y="2918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6" name="Rectangle 582"/>
            <p:cNvSpPr>
              <a:spLocks noChangeArrowheads="1"/>
            </p:cNvSpPr>
            <p:nvPr/>
          </p:nvSpPr>
          <p:spPr bwMode="auto">
            <a:xfrm>
              <a:off x="2144" y="2918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7" name="Rectangle 583"/>
            <p:cNvSpPr>
              <a:spLocks noChangeArrowheads="1"/>
            </p:cNvSpPr>
            <p:nvPr/>
          </p:nvSpPr>
          <p:spPr bwMode="auto">
            <a:xfrm>
              <a:off x="2144" y="2918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8" name="Rectangle 584"/>
            <p:cNvSpPr>
              <a:spLocks noChangeArrowheads="1"/>
            </p:cNvSpPr>
            <p:nvPr/>
          </p:nvSpPr>
          <p:spPr bwMode="auto">
            <a:xfrm>
              <a:off x="2145" y="2918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39" name="Rectangle 585"/>
            <p:cNvSpPr>
              <a:spLocks noChangeArrowheads="1"/>
            </p:cNvSpPr>
            <p:nvPr/>
          </p:nvSpPr>
          <p:spPr bwMode="auto">
            <a:xfrm>
              <a:off x="2146" y="2918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0" name="Rectangle 586"/>
            <p:cNvSpPr>
              <a:spLocks noChangeArrowheads="1"/>
            </p:cNvSpPr>
            <p:nvPr/>
          </p:nvSpPr>
          <p:spPr bwMode="auto">
            <a:xfrm>
              <a:off x="2147" y="2918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1" name="Rectangle 587"/>
            <p:cNvSpPr>
              <a:spLocks noChangeArrowheads="1"/>
            </p:cNvSpPr>
            <p:nvPr/>
          </p:nvSpPr>
          <p:spPr bwMode="auto">
            <a:xfrm>
              <a:off x="2147" y="2918"/>
              <a:ext cx="1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2" name="Rectangle 588"/>
            <p:cNvSpPr>
              <a:spLocks noChangeArrowheads="1"/>
            </p:cNvSpPr>
            <p:nvPr/>
          </p:nvSpPr>
          <p:spPr bwMode="auto">
            <a:xfrm>
              <a:off x="2148" y="2918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3" name="Rectangle 589"/>
            <p:cNvSpPr>
              <a:spLocks noChangeArrowheads="1"/>
            </p:cNvSpPr>
            <p:nvPr/>
          </p:nvSpPr>
          <p:spPr bwMode="auto">
            <a:xfrm>
              <a:off x="2149" y="2918"/>
              <a:ext cx="1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4" name="Rectangle 590"/>
            <p:cNvSpPr>
              <a:spLocks noChangeArrowheads="1"/>
            </p:cNvSpPr>
            <p:nvPr/>
          </p:nvSpPr>
          <p:spPr bwMode="auto">
            <a:xfrm>
              <a:off x="2150" y="2918"/>
              <a:ext cx="1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5" name="Rectangle 591"/>
            <p:cNvSpPr>
              <a:spLocks noChangeArrowheads="1"/>
            </p:cNvSpPr>
            <p:nvPr/>
          </p:nvSpPr>
          <p:spPr bwMode="auto">
            <a:xfrm>
              <a:off x="2150" y="2918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6" name="Rectangle 592"/>
            <p:cNvSpPr>
              <a:spLocks noChangeArrowheads="1"/>
            </p:cNvSpPr>
            <p:nvPr/>
          </p:nvSpPr>
          <p:spPr bwMode="auto">
            <a:xfrm>
              <a:off x="2151" y="2918"/>
              <a:ext cx="1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7" name="Rectangle 593"/>
            <p:cNvSpPr>
              <a:spLocks noChangeArrowheads="1"/>
            </p:cNvSpPr>
            <p:nvPr/>
          </p:nvSpPr>
          <p:spPr bwMode="auto">
            <a:xfrm>
              <a:off x="2152" y="2918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8" name="Rectangle 594"/>
            <p:cNvSpPr>
              <a:spLocks noChangeArrowheads="1"/>
            </p:cNvSpPr>
            <p:nvPr/>
          </p:nvSpPr>
          <p:spPr bwMode="auto">
            <a:xfrm>
              <a:off x="2153" y="2918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49" name="Rectangle 595"/>
            <p:cNvSpPr>
              <a:spLocks noChangeArrowheads="1"/>
            </p:cNvSpPr>
            <p:nvPr/>
          </p:nvSpPr>
          <p:spPr bwMode="auto">
            <a:xfrm>
              <a:off x="2154" y="2918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0" name="Rectangle 596"/>
            <p:cNvSpPr>
              <a:spLocks noChangeArrowheads="1"/>
            </p:cNvSpPr>
            <p:nvPr/>
          </p:nvSpPr>
          <p:spPr bwMode="auto">
            <a:xfrm>
              <a:off x="2154" y="2918"/>
              <a:ext cx="1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1" name="Rectangle 597"/>
            <p:cNvSpPr>
              <a:spLocks noChangeArrowheads="1"/>
            </p:cNvSpPr>
            <p:nvPr/>
          </p:nvSpPr>
          <p:spPr bwMode="auto">
            <a:xfrm>
              <a:off x="2155" y="2918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2" name="Rectangle 598"/>
            <p:cNvSpPr>
              <a:spLocks noChangeArrowheads="1"/>
            </p:cNvSpPr>
            <p:nvPr/>
          </p:nvSpPr>
          <p:spPr bwMode="auto">
            <a:xfrm>
              <a:off x="2155" y="2918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3" name="Rectangle 599"/>
            <p:cNvSpPr>
              <a:spLocks noChangeArrowheads="1"/>
            </p:cNvSpPr>
            <p:nvPr/>
          </p:nvSpPr>
          <p:spPr bwMode="auto">
            <a:xfrm>
              <a:off x="2156" y="2918"/>
              <a:ext cx="1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4" name="Rectangle 600"/>
            <p:cNvSpPr>
              <a:spLocks noChangeArrowheads="1"/>
            </p:cNvSpPr>
            <p:nvPr/>
          </p:nvSpPr>
          <p:spPr bwMode="auto">
            <a:xfrm>
              <a:off x="2157" y="2918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5" name="Rectangle 601"/>
            <p:cNvSpPr>
              <a:spLocks noChangeArrowheads="1"/>
            </p:cNvSpPr>
            <p:nvPr/>
          </p:nvSpPr>
          <p:spPr bwMode="auto">
            <a:xfrm>
              <a:off x="2158" y="2918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6" name="Rectangle 602"/>
            <p:cNvSpPr>
              <a:spLocks noChangeArrowheads="1"/>
            </p:cNvSpPr>
            <p:nvPr/>
          </p:nvSpPr>
          <p:spPr bwMode="auto">
            <a:xfrm>
              <a:off x="2159" y="2918"/>
              <a:ext cx="1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7" name="Rectangle 603"/>
            <p:cNvSpPr>
              <a:spLocks noChangeArrowheads="1"/>
            </p:cNvSpPr>
            <p:nvPr/>
          </p:nvSpPr>
          <p:spPr bwMode="auto">
            <a:xfrm>
              <a:off x="2160" y="2918"/>
              <a:ext cx="1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8" name="Rectangle 604"/>
            <p:cNvSpPr>
              <a:spLocks noChangeArrowheads="1"/>
            </p:cNvSpPr>
            <p:nvPr/>
          </p:nvSpPr>
          <p:spPr bwMode="auto">
            <a:xfrm>
              <a:off x="2161" y="2918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59" name="Rectangle 605"/>
            <p:cNvSpPr>
              <a:spLocks noChangeArrowheads="1"/>
            </p:cNvSpPr>
            <p:nvPr/>
          </p:nvSpPr>
          <p:spPr bwMode="auto">
            <a:xfrm>
              <a:off x="2161" y="2918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0" name="Rectangle 606"/>
            <p:cNvSpPr>
              <a:spLocks noChangeArrowheads="1"/>
            </p:cNvSpPr>
            <p:nvPr/>
          </p:nvSpPr>
          <p:spPr bwMode="auto">
            <a:xfrm>
              <a:off x="2162" y="2918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1" name="Rectangle 607"/>
            <p:cNvSpPr>
              <a:spLocks noChangeArrowheads="1"/>
            </p:cNvSpPr>
            <p:nvPr/>
          </p:nvSpPr>
          <p:spPr bwMode="auto">
            <a:xfrm>
              <a:off x="2162" y="2918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2" name="Rectangle 608"/>
            <p:cNvSpPr>
              <a:spLocks noChangeArrowheads="1"/>
            </p:cNvSpPr>
            <p:nvPr/>
          </p:nvSpPr>
          <p:spPr bwMode="auto">
            <a:xfrm>
              <a:off x="2163" y="2918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3" name="Rectangle 609"/>
            <p:cNvSpPr>
              <a:spLocks noChangeArrowheads="1"/>
            </p:cNvSpPr>
            <p:nvPr/>
          </p:nvSpPr>
          <p:spPr bwMode="auto">
            <a:xfrm>
              <a:off x="2164" y="2918"/>
              <a:ext cx="1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4" name="Rectangle 610"/>
            <p:cNvSpPr>
              <a:spLocks noChangeArrowheads="1"/>
            </p:cNvSpPr>
            <p:nvPr/>
          </p:nvSpPr>
          <p:spPr bwMode="auto">
            <a:xfrm>
              <a:off x="2097" y="2918"/>
              <a:ext cx="67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5" name="Rectangle 611"/>
            <p:cNvSpPr>
              <a:spLocks noChangeArrowheads="1"/>
            </p:cNvSpPr>
            <p:nvPr/>
          </p:nvSpPr>
          <p:spPr bwMode="auto">
            <a:xfrm>
              <a:off x="1967" y="2918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6" name="Rectangle 612"/>
            <p:cNvSpPr>
              <a:spLocks noChangeArrowheads="1"/>
            </p:cNvSpPr>
            <p:nvPr/>
          </p:nvSpPr>
          <p:spPr bwMode="auto">
            <a:xfrm>
              <a:off x="1967" y="2918"/>
              <a:ext cx="2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7" name="Rectangle 613"/>
            <p:cNvSpPr>
              <a:spLocks noChangeArrowheads="1"/>
            </p:cNvSpPr>
            <p:nvPr/>
          </p:nvSpPr>
          <p:spPr bwMode="auto">
            <a:xfrm>
              <a:off x="1969" y="2918"/>
              <a:ext cx="3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8" name="Rectangle 614"/>
            <p:cNvSpPr>
              <a:spLocks noChangeArrowheads="1"/>
            </p:cNvSpPr>
            <p:nvPr/>
          </p:nvSpPr>
          <p:spPr bwMode="auto">
            <a:xfrm>
              <a:off x="1972" y="2918"/>
              <a:ext cx="2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69" name="Rectangle 615"/>
            <p:cNvSpPr>
              <a:spLocks noChangeArrowheads="1"/>
            </p:cNvSpPr>
            <p:nvPr/>
          </p:nvSpPr>
          <p:spPr bwMode="auto">
            <a:xfrm>
              <a:off x="1974" y="2918"/>
              <a:ext cx="4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0" name="Rectangle 616"/>
            <p:cNvSpPr>
              <a:spLocks noChangeArrowheads="1"/>
            </p:cNvSpPr>
            <p:nvPr/>
          </p:nvSpPr>
          <p:spPr bwMode="auto">
            <a:xfrm>
              <a:off x="1978" y="2918"/>
              <a:ext cx="3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1" name="Rectangle 617"/>
            <p:cNvSpPr>
              <a:spLocks noChangeArrowheads="1"/>
            </p:cNvSpPr>
            <p:nvPr/>
          </p:nvSpPr>
          <p:spPr bwMode="auto">
            <a:xfrm>
              <a:off x="1981" y="2918"/>
              <a:ext cx="3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2" name="Rectangle 618"/>
            <p:cNvSpPr>
              <a:spLocks noChangeArrowheads="1"/>
            </p:cNvSpPr>
            <p:nvPr/>
          </p:nvSpPr>
          <p:spPr bwMode="auto">
            <a:xfrm>
              <a:off x="1984" y="2918"/>
              <a:ext cx="3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3" name="Rectangle 619"/>
            <p:cNvSpPr>
              <a:spLocks noChangeArrowheads="1"/>
            </p:cNvSpPr>
            <p:nvPr/>
          </p:nvSpPr>
          <p:spPr bwMode="auto">
            <a:xfrm>
              <a:off x="1987" y="2918"/>
              <a:ext cx="3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4" name="Rectangle 620"/>
            <p:cNvSpPr>
              <a:spLocks noChangeArrowheads="1"/>
            </p:cNvSpPr>
            <p:nvPr/>
          </p:nvSpPr>
          <p:spPr bwMode="auto">
            <a:xfrm>
              <a:off x="1990" y="2918"/>
              <a:ext cx="2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5" name="Rectangle 621"/>
            <p:cNvSpPr>
              <a:spLocks noChangeArrowheads="1"/>
            </p:cNvSpPr>
            <p:nvPr/>
          </p:nvSpPr>
          <p:spPr bwMode="auto">
            <a:xfrm>
              <a:off x="1992" y="2918"/>
              <a:ext cx="4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6" name="Rectangle 622"/>
            <p:cNvSpPr>
              <a:spLocks noChangeArrowheads="1"/>
            </p:cNvSpPr>
            <p:nvPr/>
          </p:nvSpPr>
          <p:spPr bwMode="auto">
            <a:xfrm>
              <a:off x="1996" y="2918"/>
              <a:ext cx="3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7" name="Rectangle 623"/>
            <p:cNvSpPr>
              <a:spLocks noChangeArrowheads="1"/>
            </p:cNvSpPr>
            <p:nvPr/>
          </p:nvSpPr>
          <p:spPr bwMode="auto">
            <a:xfrm>
              <a:off x="1999" y="2918"/>
              <a:ext cx="3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8" name="Rectangle 624"/>
            <p:cNvSpPr>
              <a:spLocks noChangeArrowheads="1"/>
            </p:cNvSpPr>
            <p:nvPr/>
          </p:nvSpPr>
          <p:spPr bwMode="auto">
            <a:xfrm>
              <a:off x="2002" y="2918"/>
              <a:ext cx="3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79" name="Rectangle 625"/>
            <p:cNvSpPr>
              <a:spLocks noChangeArrowheads="1"/>
            </p:cNvSpPr>
            <p:nvPr/>
          </p:nvSpPr>
          <p:spPr bwMode="auto">
            <a:xfrm>
              <a:off x="2005" y="2918"/>
              <a:ext cx="2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0" name="Rectangle 626"/>
            <p:cNvSpPr>
              <a:spLocks noChangeArrowheads="1"/>
            </p:cNvSpPr>
            <p:nvPr/>
          </p:nvSpPr>
          <p:spPr bwMode="auto">
            <a:xfrm>
              <a:off x="2007" y="2918"/>
              <a:ext cx="3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1" name="Rectangle 627"/>
            <p:cNvSpPr>
              <a:spLocks noChangeArrowheads="1"/>
            </p:cNvSpPr>
            <p:nvPr/>
          </p:nvSpPr>
          <p:spPr bwMode="auto">
            <a:xfrm>
              <a:off x="2010" y="2918"/>
              <a:ext cx="2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2" name="Rectangle 628"/>
            <p:cNvSpPr>
              <a:spLocks noChangeArrowheads="1"/>
            </p:cNvSpPr>
            <p:nvPr/>
          </p:nvSpPr>
          <p:spPr bwMode="auto">
            <a:xfrm>
              <a:off x="2012" y="2918"/>
              <a:ext cx="3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3" name="Rectangle 629"/>
            <p:cNvSpPr>
              <a:spLocks noChangeArrowheads="1"/>
            </p:cNvSpPr>
            <p:nvPr/>
          </p:nvSpPr>
          <p:spPr bwMode="auto">
            <a:xfrm>
              <a:off x="2015" y="2918"/>
              <a:ext cx="4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4" name="Rectangle 630"/>
            <p:cNvSpPr>
              <a:spLocks noChangeArrowheads="1"/>
            </p:cNvSpPr>
            <p:nvPr/>
          </p:nvSpPr>
          <p:spPr bwMode="auto">
            <a:xfrm>
              <a:off x="2019" y="2918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5" name="Rectangle 631"/>
            <p:cNvSpPr>
              <a:spLocks noChangeArrowheads="1"/>
            </p:cNvSpPr>
            <p:nvPr/>
          </p:nvSpPr>
          <p:spPr bwMode="auto">
            <a:xfrm>
              <a:off x="2022" y="2918"/>
              <a:ext cx="3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6" name="Rectangle 632"/>
            <p:cNvSpPr>
              <a:spLocks noChangeArrowheads="1"/>
            </p:cNvSpPr>
            <p:nvPr/>
          </p:nvSpPr>
          <p:spPr bwMode="auto">
            <a:xfrm>
              <a:off x="2025" y="2918"/>
              <a:ext cx="2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7" name="Rectangle 633"/>
            <p:cNvSpPr>
              <a:spLocks noChangeArrowheads="1"/>
            </p:cNvSpPr>
            <p:nvPr/>
          </p:nvSpPr>
          <p:spPr bwMode="auto">
            <a:xfrm>
              <a:off x="2027" y="2918"/>
              <a:ext cx="3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8" name="Rectangle 634"/>
            <p:cNvSpPr>
              <a:spLocks noChangeArrowheads="1"/>
            </p:cNvSpPr>
            <p:nvPr/>
          </p:nvSpPr>
          <p:spPr bwMode="auto">
            <a:xfrm>
              <a:off x="2030" y="2918"/>
              <a:ext cx="3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89" name="Rectangle 635"/>
            <p:cNvSpPr>
              <a:spLocks noChangeArrowheads="1"/>
            </p:cNvSpPr>
            <p:nvPr/>
          </p:nvSpPr>
          <p:spPr bwMode="auto">
            <a:xfrm>
              <a:off x="2033" y="2918"/>
              <a:ext cx="3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0" name="Rectangle 636"/>
            <p:cNvSpPr>
              <a:spLocks noChangeArrowheads="1"/>
            </p:cNvSpPr>
            <p:nvPr/>
          </p:nvSpPr>
          <p:spPr bwMode="auto">
            <a:xfrm>
              <a:off x="2036" y="2918"/>
              <a:ext cx="2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1" name="Rectangle 637"/>
            <p:cNvSpPr>
              <a:spLocks noChangeArrowheads="1"/>
            </p:cNvSpPr>
            <p:nvPr/>
          </p:nvSpPr>
          <p:spPr bwMode="auto">
            <a:xfrm>
              <a:off x="2038" y="2918"/>
              <a:ext cx="3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2" name="Rectangle 638"/>
            <p:cNvSpPr>
              <a:spLocks noChangeArrowheads="1"/>
            </p:cNvSpPr>
            <p:nvPr/>
          </p:nvSpPr>
          <p:spPr bwMode="auto">
            <a:xfrm>
              <a:off x="2041" y="2918"/>
              <a:ext cx="3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3" name="Rectangle 639"/>
            <p:cNvSpPr>
              <a:spLocks noChangeArrowheads="1"/>
            </p:cNvSpPr>
            <p:nvPr/>
          </p:nvSpPr>
          <p:spPr bwMode="auto">
            <a:xfrm>
              <a:off x="2044" y="2918"/>
              <a:ext cx="4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4" name="Rectangle 640"/>
            <p:cNvSpPr>
              <a:spLocks noChangeArrowheads="1"/>
            </p:cNvSpPr>
            <p:nvPr/>
          </p:nvSpPr>
          <p:spPr bwMode="auto">
            <a:xfrm>
              <a:off x="2048" y="2918"/>
              <a:ext cx="2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5" name="Rectangle 641"/>
            <p:cNvSpPr>
              <a:spLocks noChangeArrowheads="1"/>
            </p:cNvSpPr>
            <p:nvPr/>
          </p:nvSpPr>
          <p:spPr bwMode="auto">
            <a:xfrm>
              <a:off x="2050" y="2918"/>
              <a:ext cx="3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6" name="Rectangle 642"/>
            <p:cNvSpPr>
              <a:spLocks noChangeArrowheads="1"/>
            </p:cNvSpPr>
            <p:nvPr/>
          </p:nvSpPr>
          <p:spPr bwMode="auto">
            <a:xfrm>
              <a:off x="2053" y="2918"/>
              <a:ext cx="3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7" name="Rectangle 643"/>
            <p:cNvSpPr>
              <a:spLocks noChangeArrowheads="1"/>
            </p:cNvSpPr>
            <p:nvPr/>
          </p:nvSpPr>
          <p:spPr bwMode="auto">
            <a:xfrm>
              <a:off x="2056" y="2918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8" name="Rectangle 644"/>
            <p:cNvSpPr>
              <a:spLocks noChangeArrowheads="1"/>
            </p:cNvSpPr>
            <p:nvPr/>
          </p:nvSpPr>
          <p:spPr bwMode="auto">
            <a:xfrm>
              <a:off x="2059" y="2918"/>
              <a:ext cx="3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99" name="Rectangle 645"/>
            <p:cNvSpPr>
              <a:spLocks noChangeArrowheads="1"/>
            </p:cNvSpPr>
            <p:nvPr/>
          </p:nvSpPr>
          <p:spPr bwMode="auto">
            <a:xfrm>
              <a:off x="2062" y="2918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0" name="Rectangle 646"/>
            <p:cNvSpPr>
              <a:spLocks noChangeArrowheads="1"/>
            </p:cNvSpPr>
            <p:nvPr/>
          </p:nvSpPr>
          <p:spPr bwMode="auto">
            <a:xfrm>
              <a:off x="2065" y="2918"/>
              <a:ext cx="3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1" name="Rectangle 647"/>
            <p:cNvSpPr>
              <a:spLocks noChangeArrowheads="1"/>
            </p:cNvSpPr>
            <p:nvPr/>
          </p:nvSpPr>
          <p:spPr bwMode="auto">
            <a:xfrm>
              <a:off x="2068" y="2918"/>
              <a:ext cx="3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2" name="Rectangle 648"/>
            <p:cNvSpPr>
              <a:spLocks noChangeArrowheads="1"/>
            </p:cNvSpPr>
            <p:nvPr/>
          </p:nvSpPr>
          <p:spPr bwMode="auto">
            <a:xfrm>
              <a:off x="2071" y="2918"/>
              <a:ext cx="2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3" name="Rectangle 649"/>
            <p:cNvSpPr>
              <a:spLocks noChangeArrowheads="1"/>
            </p:cNvSpPr>
            <p:nvPr/>
          </p:nvSpPr>
          <p:spPr bwMode="auto">
            <a:xfrm>
              <a:off x="2073" y="2918"/>
              <a:ext cx="3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4" name="Rectangle 650"/>
            <p:cNvSpPr>
              <a:spLocks noChangeArrowheads="1"/>
            </p:cNvSpPr>
            <p:nvPr/>
          </p:nvSpPr>
          <p:spPr bwMode="auto">
            <a:xfrm>
              <a:off x="2076" y="2918"/>
              <a:ext cx="3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5" name="Rectangle 651"/>
            <p:cNvSpPr>
              <a:spLocks noChangeArrowheads="1"/>
            </p:cNvSpPr>
            <p:nvPr/>
          </p:nvSpPr>
          <p:spPr bwMode="auto">
            <a:xfrm>
              <a:off x="2079" y="2918"/>
              <a:ext cx="3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6" name="Rectangle 652"/>
            <p:cNvSpPr>
              <a:spLocks noChangeArrowheads="1"/>
            </p:cNvSpPr>
            <p:nvPr/>
          </p:nvSpPr>
          <p:spPr bwMode="auto">
            <a:xfrm>
              <a:off x="2082" y="2918"/>
              <a:ext cx="3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7" name="Rectangle 653"/>
            <p:cNvSpPr>
              <a:spLocks noChangeArrowheads="1"/>
            </p:cNvSpPr>
            <p:nvPr/>
          </p:nvSpPr>
          <p:spPr bwMode="auto">
            <a:xfrm>
              <a:off x="2085" y="2918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8" name="Rectangle 654"/>
            <p:cNvSpPr>
              <a:spLocks noChangeArrowheads="1"/>
            </p:cNvSpPr>
            <p:nvPr/>
          </p:nvSpPr>
          <p:spPr bwMode="auto">
            <a:xfrm>
              <a:off x="2088" y="2918"/>
              <a:ext cx="3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09" name="Rectangle 655"/>
            <p:cNvSpPr>
              <a:spLocks noChangeArrowheads="1"/>
            </p:cNvSpPr>
            <p:nvPr/>
          </p:nvSpPr>
          <p:spPr bwMode="auto">
            <a:xfrm>
              <a:off x="2091" y="2918"/>
              <a:ext cx="3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0" name="Rectangle 656"/>
            <p:cNvSpPr>
              <a:spLocks noChangeArrowheads="1"/>
            </p:cNvSpPr>
            <p:nvPr/>
          </p:nvSpPr>
          <p:spPr bwMode="auto">
            <a:xfrm>
              <a:off x="2094" y="2918"/>
              <a:ext cx="2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1" name="Rectangle 657"/>
            <p:cNvSpPr>
              <a:spLocks noChangeArrowheads="1"/>
            </p:cNvSpPr>
            <p:nvPr/>
          </p:nvSpPr>
          <p:spPr bwMode="auto">
            <a:xfrm>
              <a:off x="2096" y="2918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2" name="Rectangle 658"/>
            <p:cNvSpPr>
              <a:spLocks noChangeArrowheads="1"/>
            </p:cNvSpPr>
            <p:nvPr/>
          </p:nvSpPr>
          <p:spPr bwMode="auto">
            <a:xfrm>
              <a:off x="1967" y="2918"/>
              <a:ext cx="130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3" name="Rectangle 659"/>
            <p:cNvSpPr>
              <a:spLocks noChangeArrowheads="1"/>
            </p:cNvSpPr>
            <p:nvPr/>
          </p:nvSpPr>
          <p:spPr bwMode="auto">
            <a:xfrm>
              <a:off x="1933" y="2932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4" name="Rectangle 660"/>
            <p:cNvSpPr>
              <a:spLocks noChangeArrowheads="1"/>
            </p:cNvSpPr>
            <p:nvPr/>
          </p:nvSpPr>
          <p:spPr bwMode="auto">
            <a:xfrm>
              <a:off x="1933" y="2932"/>
              <a:ext cx="1" cy="28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5" name="Rectangle 661"/>
            <p:cNvSpPr>
              <a:spLocks noChangeArrowheads="1"/>
            </p:cNvSpPr>
            <p:nvPr/>
          </p:nvSpPr>
          <p:spPr bwMode="auto">
            <a:xfrm>
              <a:off x="1934" y="2932"/>
              <a:ext cx="1" cy="284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6" name="Rectangle 662"/>
            <p:cNvSpPr>
              <a:spLocks noChangeArrowheads="1"/>
            </p:cNvSpPr>
            <p:nvPr/>
          </p:nvSpPr>
          <p:spPr bwMode="auto">
            <a:xfrm>
              <a:off x="1935" y="2932"/>
              <a:ext cx="1" cy="284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7" name="Rectangle 663"/>
            <p:cNvSpPr>
              <a:spLocks noChangeArrowheads="1"/>
            </p:cNvSpPr>
            <p:nvPr/>
          </p:nvSpPr>
          <p:spPr bwMode="auto">
            <a:xfrm>
              <a:off x="1935" y="2932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8" name="Rectangle 664"/>
            <p:cNvSpPr>
              <a:spLocks noChangeArrowheads="1"/>
            </p:cNvSpPr>
            <p:nvPr/>
          </p:nvSpPr>
          <p:spPr bwMode="auto">
            <a:xfrm>
              <a:off x="1936" y="2932"/>
              <a:ext cx="1" cy="284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19" name="Rectangle 665"/>
            <p:cNvSpPr>
              <a:spLocks noChangeArrowheads="1"/>
            </p:cNvSpPr>
            <p:nvPr/>
          </p:nvSpPr>
          <p:spPr bwMode="auto">
            <a:xfrm>
              <a:off x="1937" y="2932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0" name="Rectangle 666"/>
            <p:cNvSpPr>
              <a:spLocks noChangeArrowheads="1"/>
            </p:cNvSpPr>
            <p:nvPr/>
          </p:nvSpPr>
          <p:spPr bwMode="auto">
            <a:xfrm>
              <a:off x="1937" y="2932"/>
              <a:ext cx="1" cy="284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1" name="Rectangle 667"/>
            <p:cNvSpPr>
              <a:spLocks noChangeArrowheads="1"/>
            </p:cNvSpPr>
            <p:nvPr/>
          </p:nvSpPr>
          <p:spPr bwMode="auto">
            <a:xfrm>
              <a:off x="1938" y="2932"/>
              <a:ext cx="1" cy="284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2" name="Rectangle 668"/>
            <p:cNvSpPr>
              <a:spLocks noChangeArrowheads="1"/>
            </p:cNvSpPr>
            <p:nvPr/>
          </p:nvSpPr>
          <p:spPr bwMode="auto">
            <a:xfrm>
              <a:off x="1938" y="2932"/>
              <a:ext cx="1" cy="284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3" name="Rectangle 669"/>
            <p:cNvSpPr>
              <a:spLocks noChangeArrowheads="1"/>
            </p:cNvSpPr>
            <p:nvPr/>
          </p:nvSpPr>
          <p:spPr bwMode="auto">
            <a:xfrm>
              <a:off x="1939" y="2932"/>
              <a:ext cx="1" cy="284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4" name="Rectangle 670"/>
            <p:cNvSpPr>
              <a:spLocks noChangeArrowheads="1"/>
            </p:cNvSpPr>
            <p:nvPr/>
          </p:nvSpPr>
          <p:spPr bwMode="auto">
            <a:xfrm>
              <a:off x="1940" y="2932"/>
              <a:ext cx="1" cy="284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5" name="Rectangle 671"/>
            <p:cNvSpPr>
              <a:spLocks noChangeArrowheads="1"/>
            </p:cNvSpPr>
            <p:nvPr/>
          </p:nvSpPr>
          <p:spPr bwMode="auto">
            <a:xfrm>
              <a:off x="1940" y="2932"/>
              <a:ext cx="1" cy="284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6" name="Rectangle 672"/>
            <p:cNvSpPr>
              <a:spLocks noChangeArrowheads="1"/>
            </p:cNvSpPr>
            <p:nvPr/>
          </p:nvSpPr>
          <p:spPr bwMode="auto">
            <a:xfrm>
              <a:off x="1941" y="2932"/>
              <a:ext cx="1" cy="284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7" name="Rectangle 673"/>
            <p:cNvSpPr>
              <a:spLocks noChangeArrowheads="1"/>
            </p:cNvSpPr>
            <p:nvPr/>
          </p:nvSpPr>
          <p:spPr bwMode="auto">
            <a:xfrm>
              <a:off x="1942" y="2932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8" name="Rectangle 674"/>
            <p:cNvSpPr>
              <a:spLocks noChangeArrowheads="1"/>
            </p:cNvSpPr>
            <p:nvPr/>
          </p:nvSpPr>
          <p:spPr bwMode="auto">
            <a:xfrm>
              <a:off x="1942" y="2932"/>
              <a:ext cx="1" cy="284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29" name="Rectangle 675"/>
            <p:cNvSpPr>
              <a:spLocks noChangeArrowheads="1"/>
            </p:cNvSpPr>
            <p:nvPr/>
          </p:nvSpPr>
          <p:spPr bwMode="auto">
            <a:xfrm>
              <a:off x="1943" y="2932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0" name="Rectangle 676"/>
            <p:cNvSpPr>
              <a:spLocks noChangeArrowheads="1"/>
            </p:cNvSpPr>
            <p:nvPr/>
          </p:nvSpPr>
          <p:spPr bwMode="auto">
            <a:xfrm>
              <a:off x="1943" y="2932"/>
              <a:ext cx="1" cy="284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1" name="Rectangle 677"/>
            <p:cNvSpPr>
              <a:spLocks noChangeArrowheads="1"/>
            </p:cNvSpPr>
            <p:nvPr/>
          </p:nvSpPr>
          <p:spPr bwMode="auto">
            <a:xfrm>
              <a:off x="1944" y="2932"/>
              <a:ext cx="1" cy="284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2" name="Rectangle 678"/>
            <p:cNvSpPr>
              <a:spLocks noChangeArrowheads="1"/>
            </p:cNvSpPr>
            <p:nvPr/>
          </p:nvSpPr>
          <p:spPr bwMode="auto">
            <a:xfrm>
              <a:off x="1945" y="2932"/>
              <a:ext cx="1" cy="284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3" name="Rectangle 679"/>
            <p:cNvSpPr>
              <a:spLocks noChangeArrowheads="1"/>
            </p:cNvSpPr>
            <p:nvPr/>
          </p:nvSpPr>
          <p:spPr bwMode="auto">
            <a:xfrm>
              <a:off x="1945" y="2932"/>
              <a:ext cx="1" cy="284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4" name="Rectangle 680"/>
            <p:cNvSpPr>
              <a:spLocks noChangeArrowheads="1"/>
            </p:cNvSpPr>
            <p:nvPr/>
          </p:nvSpPr>
          <p:spPr bwMode="auto">
            <a:xfrm>
              <a:off x="1946" y="2932"/>
              <a:ext cx="1" cy="284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5" name="Rectangle 681"/>
            <p:cNvSpPr>
              <a:spLocks noChangeArrowheads="1"/>
            </p:cNvSpPr>
            <p:nvPr/>
          </p:nvSpPr>
          <p:spPr bwMode="auto">
            <a:xfrm>
              <a:off x="1947" y="2932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6" name="Rectangle 682"/>
            <p:cNvSpPr>
              <a:spLocks noChangeArrowheads="1"/>
            </p:cNvSpPr>
            <p:nvPr/>
          </p:nvSpPr>
          <p:spPr bwMode="auto">
            <a:xfrm>
              <a:off x="1947" y="2932"/>
              <a:ext cx="1" cy="284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7" name="Rectangle 683"/>
            <p:cNvSpPr>
              <a:spLocks noChangeArrowheads="1"/>
            </p:cNvSpPr>
            <p:nvPr/>
          </p:nvSpPr>
          <p:spPr bwMode="auto">
            <a:xfrm>
              <a:off x="1948" y="2932"/>
              <a:ext cx="1" cy="284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8" name="Rectangle 684"/>
            <p:cNvSpPr>
              <a:spLocks noChangeArrowheads="1"/>
            </p:cNvSpPr>
            <p:nvPr/>
          </p:nvSpPr>
          <p:spPr bwMode="auto">
            <a:xfrm>
              <a:off x="1949" y="2932"/>
              <a:ext cx="1" cy="284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39" name="Rectangle 685"/>
            <p:cNvSpPr>
              <a:spLocks noChangeArrowheads="1"/>
            </p:cNvSpPr>
            <p:nvPr/>
          </p:nvSpPr>
          <p:spPr bwMode="auto">
            <a:xfrm>
              <a:off x="1949" y="2932"/>
              <a:ext cx="1" cy="284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0" name="Rectangle 686"/>
            <p:cNvSpPr>
              <a:spLocks noChangeArrowheads="1"/>
            </p:cNvSpPr>
            <p:nvPr/>
          </p:nvSpPr>
          <p:spPr bwMode="auto">
            <a:xfrm>
              <a:off x="1950" y="2932"/>
              <a:ext cx="1" cy="284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1" name="Rectangle 687"/>
            <p:cNvSpPr>
              <a:spLocks noChangeArrowheads="1"/>
            </p:cNvSpPr>
            <p:nvPr/>
          </p:nvSpPr>
          <p:spPr bwMode="auto">
            <a:xfrm>
              <a:off x="1950" y="2932"/>
              <a:ext cx="1" cy="28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2" name="Rectangle 688"/>
            <p:cNvSpPr>
              <a:spLocks noChangeArrowheads="1"/>
            </p:cNvSpPr>
            <p:nvPr/>
          </p:nvSpPr>
          <p:spPr bwMode="auto">
            <a:xfrm>
              <a:off x="1951" y="2932"/>
              <a:ext cx="1" cy="2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3" name="Rectangle 689"/>
            <p:cNvSpPr>
              <a:spLocks noChangeArrowheads="1"/>
            </p:cNvSpPr>
            <p:nvPr/>
          </p:nvSpPr>
          <p:spPr bwMode="auto">
            <a:xfrm>
              <a:off x="1952" y="2932"/>
              <a:ext cx="1" cy="284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4" name="Rectangle 690"/>
            <p:cNvSpPr>
              <a:spLocks noChangeArrowheads="1"/>
            </p:cNvSpPr>
            <p:nvPr/>
          </p:nvSpPr>
          <p:spPr bwMode="auto">
            <a:xfrm>
              <a:off x="1952" y="2932"/>
              <a:ext cx="1" cy="284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5" name="Rectangle 691"/>
            <p:cNvSpPr>
              <a:spLocks noChangeArrowheads="1"/>
            </p:cNvSpPr>
            <p:nvPr/>
          </p:nvSpPr>
          <p:spPr bwMode="auto">
            <a:xfrm>
              <a:off x="1953" y="2932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6" name="Rectangle 692"/>
            <p:cNvSpPr>
              <a:spLocks noChangeArrowheads="1"/>
            </p:cNvSpPr>
            <p:nvPr/>
          </p:nvSpPr>
          <p:spPr bwMode="auto">
            <a:xfrm>
              <a:off x="1954" y="2932"/>
              <a:ext cx="1" cy="28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7" name="Rectangle 693"/>
            <p:cNvSpPr>
              <a:spLocks noChangeArrowheads="1"/>
            </p:cNvSpPr>
            <p:nvPr/>
          </p:nvSpPr>
          <p:spPr bwMode="auto">
            <a:xfrm>
              <a:off x="1954" y="2932"/>
              <a:ext cx="1" cy="28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8" name="Rectangle 694"/>
            <p:cNvSpPr>
              <a:spLocks noChangeArrowheads="1"/>
            </p:cNvSpPr>
            <p:nvPr/>
          </p:nvSpPr>
          <p:spPr bwMode="auto">
            <a:xfrm>
              <a:off x="1955" y="2932"/>
              <a:ext cx="1" cy="28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49" name="Rectangle 695"/>
            <p:cNvSpPr>
              <a:spLocks noChangeArrowheads="1"/>
            </p:cNvSpPr>
            <p:nvPr/>
          </p:nvSpPr>
          <p:spPr bwMode="auto">
            <a:xfrm>
              <a:off x="1955" y="2932"/>
              <a:ext cx="1" cy="284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0" name="Rectangle 696"/>
            <p:cNvSpPr>
              <a:spLocks noChangeArrowheads="1"/>
            </p:cNvSpPr>
            <p:nvPr/>
          </p:nvSpPr>
          <p:spPr bwMode="auto">
            <a:xfrm>
              <a:off x="1956" y="2932"/>
              <a:ext cx="1" cy="284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1" name="Rectangle 697"/>
            <p:cNvSpPr>
              <a:spLocks noChangeArrowheads="1"/>
            </p:cNvSpPr>
            <p:nvPr/>
          </p:nvSpPr>
          <p:spPr bwMode="auto">
            <a:xfrm>
              <a:off x="1957" y="2932"/>
              <a:ext cx="1" cy="284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2" name="Rectangle 698"/>
            <p:cNvSpPr>
              <a:spLocks noChangeArrowheads="1"/>
            </p:cNvSpPr>
            <p:nvPr/>
          </p:nvSpPr>
          <p:spPr bwMode="auto">
            <a:xfrm>
              <a:off x="1957" y="2932"/>
              <a:ext cx="1" cy="28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3" name="Rectangle 699"/>
            <p:cNvSpPr>
              <a:spLocks noChangeArrowheads="1"/>
            </p:cNvSpPr>
            <p:nvPr/>
          </p:nvSpPr>
          <p:spPr bwMode="auto">
            <a:xfrm>
              <a:off x="1958" y="2932"/>
              <a:ext cx="1" cy="28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4" name="Rectangle 700"/>
            <p:cNvSpPr>
              <a:spLocks noChangeArrowheads="1"/>
            </p:cNvSpPr>
            <p:nvPr/>
          </p:nvSpPr>
          <p:spPr bwMode="auto">
            <a:xfrm>
              <a:off x="1959" y="2932"/>
              <a:ext cx="1" cy="284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5" name="Rectangle 701"/>
            <p:cNvSpPr>
              <a:spLocks noChangeArrowheads="1"/>
            </p:cNvSpPr>
            <p:nvPr/>
          </p:nvSpPr>
          <p:spPr bwMode="auto">
            <a:xfrm>
              <a:off x="1959" y="2932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6" name="Rectangle 702"/>
            <p:cNvSpPr>
              <a:spLocks noChangeArrowheads="1"/>
            </p:cNvSpPr>
            <p:nvPr/>
          </p:nvSpPr>
          <p:spPr bwMode="auto">
            <a:xfrm>
              <a:off x="1960" y="2932"/>
              <a:ext cx="1" cy="28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7" name="Rectangle 703"/>
            <p:cNvSpPr>
              <a:spLocks noChangeArrowheads="1"/>
            </p:cNvSpPr>
            <p:nvPr/>
          </p:nvSpPr>
          <p:spPr bwMode="auto">
            <a:xfrm>
              <a:off x="1961" y="2932"/>
              <a:ext cx="1" cy="28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8" name="Rectangle 704"/>
            <p:cNvSpPr>
              <a:spLocks noChangeArrowheads="1"/>
            </p:cNvSpPr>
            <p:nvPr/>
          </p:nvSpPr>
          <p:spPr bwMode="auto">
            <a:xfrm>
              <a:off x="1961" y="2932"/>
              <a:ext cx="1" cy="28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59" name="Rectangle 705"/>
            <p:cNvSpPr>
              <a:spLocks noChangeArrowheads="1"/>
            </p:cNvSpPr>
            <p:nvPr/>
          </p:nvSpPr>
          <p:spPr bwMode="auto">
            <a:xfrm>
              <a:off x="1962" y="2932"/>
              <a:ext cx="1" cy="28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0" name="Rectangle 706"/>
            <p:cNvSpPr>
              <a:spLocks noChangeArrowheads="1"/>
            </p:cNvSpPr>
            <p:nvPr/>
          </p:nvSpPr>
          <p:spPr bwMode="auto">
            <a:xfrm>
              <a:off x="1962" y="2932"/>
              <a:ext cx="1" cy="284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1" name="Rectangle 707"/>
            <p:cNvSpPr>
              <a:spLocks noChangeArrowheads="1"/>
            </p:cNvSpPr>
            <p:nvPr/>
          </p:nvSpPr>
          <p:spPr bwMode="auto">
            <a:xfrm>
              <a:off x="1963" y="2932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2" name="Rectangle 708"/>
            <p:cNvSpPr>
              <a:spLocks noChangeArrowheads="1"/>
            </p:cNvSpPr>
            <p:nvPr/>
          </p:nvSpPr>
          <p:spPr bwMode="auto">
            <a:xfrm>
              <a:off x="1964" y="2932"/>
              <a:ext cx="1" cy="28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3" name="Rectangle 709"/>
            <p:cNvSpPr>
              <a:spLocks noChangeArrowheads="1"/>
            </p:cNvSpPr>
            <p:nvPr/>
          </p:nvSpPr>
          <p:spPr bwMode="auto">
            <a:xfrm>
              <a:off x="1964" y="2932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4" name="Rectangle 710"/>
            <p:cNvSpPr>
              <a:spLocks noChangeArrowheads="1"/>
            </p:cNvSpPr>
            <p:nvPr/>
          </p:nvSpPr>
          <p:spPr bwMode="auto">
            <a:xfrm>
              <a:off x="1965" y="2932"/>
              <a:ext cx="1" cy="28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5" name="Rectangle 711"/>
            <p:cNvSpPr>
              <a:spLocks noChangeArrowheads="1"/>
            </p:cNvSpPr>
            <p:nvPr/>
          </p:nvSpPr>
          <p:spPr bwMode="auto">
            <a:xfrm>
              <a:off x="1966" y="2932"/>
              <a:ext cx="1" cy="28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6" name="Rectangle 712"/>
            <p:cNvSpPr>
              <a:spLocks noChangeArrowheads="1"/>
            </p:cNvSpPr>
            <p:nvPr/>
          </p:nvSpPr>
          <p:spPr bwMode="auto">
            <a:xfrm>
              <a:off x="1966" y="2932"/>
              <a:ext cx="1" cy="28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7" name="Rectangle 713"/>
            <p:cNvSpPr>
              <a:spLocks noChangeArrowheads="1"/>
            </p:cNvSpPr>
            <p:nvPr/>
          </p:nvSpPr>
          <p:spPr bwMode="auto">
            <a:xfrm>
              <a:off x="1933" y="2932"/>
              <a:ext cx="34" cy="28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8" name="Rectangle 714"/>
            <p:cNvSpPr>
              <a:spLocks noChangeArrowheads="1"/>
            </p:cNvSpPr>
            <p:nvPr/>
          </p:nvSpPr>
          <p:spPr bwMode="auto">
            <a:xfrm>
              <a:off x="1942" y="2942"/>
              <a:ext cx="25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69" name="Rectangle 715"/>
            <p:cNvSpPr>
              <a:spLocks noChangeArrowheads="1"/>
            </p:cNvSpPr>
            <p:nvPr/>
          </p:nvSpPr>
          <p:spPr bwMode="auto">
            <a:xfrm>
              <a:off x="1942" y="2942"/>
              <a:ext cx="25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0" name="Rectangle 716"/>
            <p:cNvSpPr>
              <a:spLocks noChangeArrowheads="1"/>
            </p:cNvSpPr>
            <p:nvPr/>
          </p:nvSpPr>
          <p:spPr bwMode="auto">
            <a:xfrm>
              <a:off x="1942" y="2945"/>
              <a:ext cx="25" cy="4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1" name="Rectangle 717"/>
            <p:cNvSpPr>
              <a:spLocks noChangeArrowheads="1"/>
            </p:cNvSpPr>
            <p:nvPr/>
          </p:nvSpPr>
          <p:spPr bwMode="auto">
            <a:xfrm>
              <a:off x="1942" y="2949"/>
              <a:ext cx="25" cy="5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2" name="Rectangle 718"/>
            <p:cNvSpPr>
              <a:spLocks noChangeArrowheads="1"/>
            </p:cNvSpPr>
            <p:nvPr/>
          </p:nvSpPr>
          <p:spPr bwMode="auto">
            <a:xfrm>
              <a:off x="1942" y="2954"/>
              <a:ext cx="25" cy="3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3" name="Rectangle 719"/>
            <p:cNvSpPr>
              <a:spLocks noChangeArrowheads="1"/>
            </p:cNvSpPr>
            <p:nvPr/>
          </p:nvSpPr>
          <p:spPr bwMode="auto">
            <a:xfrm>
              <a:off x="1942" y="2957"/>
              <a:ext cx="25" cy="5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4" name="Rectangle 720"/>
            <p:cNvSpPr>
              <a:spLocks noChangeArrowheads="1"/>
            </p:cNvSpPr>
            <p:nvPr/>
          </p:nvSpPr>
          <p:spPr bwMode="auto">
            <a:xfrm>
              <a:off x="1942" y="2962"/>
              <a:ext cx="25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5" name="Rectangle 721"/>
            <p:cNvSpPr>
              <a:spLocks noChangeArrowheads="1"/>
            </p:cNvSpPr>
            <p:nvPr/>
          </p:nvSpPr>
          <p:spPr bwMode="auto">
            <a:xfrm>
              <a:off x="1942" y="2966"/>
              <a:ext cx="25" cy="4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6" name="Rectangle 722"/>
            <p:cNvSpPr>
              <a:spLocks noChangeArrowheads="1"/>
            </p:cNvSpPr>
            <p:nvPr/>
          </p:nvSpPr>
          <p:spPr bwMode="auto">
            <a:xfrm>
              <a:off x="1942" y="2970"/>
              <a:ext cx="25" cy="4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7" name="Rectangle 723"/>
            <p:cNvSpPr>
              <a:spLocks noChangeArrowheads="1"/>
            </p:cNvSpPr>
            <p:nvPr/>
          </p:nvSpPr>
          <p:spPr bwMode="auto">
            <a:xfrm>
              <a:off x="1942" y="2974"/>
              <a:ext cx="25" cy="4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8" name="Rectangle 724"/>
            <p:cNvSpPr>
              <a:spLocks noChangeArrowheads="1"/>
            </p:cNvSpPr>
            <p:nvPr/>
          </p:nvSpPr>
          <p:spPr bwMode="auto">
            <a:xfrm>
              <a:off x="1942" y="2978"/>
              <a:ext cx="25" cy="5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79" name="Rectangle 725"/>
            <p:cNvSpPr>
              <a:spLocks noChangeArrowheads="1"/>
            </p:cNvSpPr>
            <p:nvPr/>
          </p:nvSpPr>
          <p:spPr bwMode="auto">
            <a:xfrm>
              <a:off x="1942" y="2983"/>
              <a:ext cx="25" cy="3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0" name="Rectangle 726"/>
            <p:cNvSpPr>
              <a:spLocks noChangeArrowheads="1"/>
            </p:cNvSpPr>
            <p:nvPr/>
          </p:nvSpPr>
          <p:spPr bwMode="auto">
            <a:xfrm>
              <a:off x="1942" y="2986"/>
              <a:ext cx="25" cy="5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1" name="Rectangle 727"/>
            <p:cNvSpPr>
              <a:spLocks noChangeArrowheads="1"/>
            </p:cNvSpPr>
            <p:nvPr/>
          </p:nvSpPr>
          <p:spPr bwMode="auto">
            <a:xfrm>
              <a:off x="1942" y="2991"/>
              <a:ext cx="25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2" name="Rectangle 728"/>
            <p:cNvSpPr>
              <a:spLocks noChangeArrowheads="1"/>
            </p:cNvSpPr>
            <p:nvPr/>
          </p:nvSpPr>
          <p:spPr bwMode="auto">
            <a:xfrm>
              <a:off x="1942" y="2995"/>
              <a:ext cx="25" cy="4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3" name="Rectangle 729"/>
            <p:cNvSpPr>
              <a:spLocks noChangeArrowheads="1"/>
            </p:cNvSpPr>
            <p:nvPr/>
          </p:nvSpPr>
          <p:spPr bwMode="auto">
            <a:xfrm>
              <a:off x="1942" y="2999"/>
              <a:ext cx="25" cy="4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4" name="Rectangle 730"/>
            <p:cNvSpPr>
              <a:spLocks noChangeArrowheads="1"/>
            </p:cNvSpPr>
            <p:nvPr/>
          </p:nvSpPr>
          <p:spPr bwMode="auto">
            <a:xfrm>
              <a:off x="1942" y="3003"/>
              <a:ext cx="25" cy="4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5" name="Rectangle 731"/>
            <p:cNvSpPr>
              <a:spLocks noChangeArrowheads="1"/>
            </p:cNvSpPr>
            <p:nvPr/>
          </p:nvSpPr>
          <p:spPr bwMode="auto">
            <a:xfrm>
              <a:off x="1942" y="3007"/>
              <a:ext cx="25" cy="5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6" name="Rectangle 732"/>
            <p:cNvSpPr>
              <a:spLocks noChangeArrowheads="1"/>
            </p:cNvSpPr>
            <p:nvPr/>
          </p:nvSpPr>
          <p:spPr bwMode="auto">
            <a:xfrm>
              <a:off x="1942" y="3012"/>
              <a:ext cx="25" cy="3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7" name="Rectangle 733"/>
            <p:cNvSpPr>
              <a:spLocks noChangeArrowheads="1"/>
            </p:cNvSpPr>
            <p:nvPr/>
          </p:nvSpPr>
          <p:spPr bwMode="auto">
            <a:xfrm>
              <a:off x="1942" y="3015"/>
              <a:ext cx="25" cy="5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8" name="Rectangle 734"/>
            <p:cNvSpPr>
              <a:spLocks noChangeArrowheads="1"/>
            </p:cNvSpPr>
            <p:nvPr/>
          </p:nvSpPr>
          <p:spPr bwMode="auto">
            <a:xfrm>
              <a:off x="1942" y="3020"/>
              <a:ext cx="25" cy="4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89" name="Rectangle 735"/>
            <p:cNvSpPr>
              <a:spLocks noChangeArrowheads="1"/>
            </p:cNvSpPr>
            <p:nvPr/>
          </p:nvSpPr>
          <p:spPr bwMode="auto">
            <a:xfrm>
              <a:off x="1942" y="3024"/>
              <a:ext cx="25" cy="4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0" name="Rectangle 736"/>
            <p:cNvSpPr>
              <a:spLocks noChangeArrowheads="1"/>
            </p:cNvSpPr>
            <p:nvPr/>
          </p:nvSpPr>
          <p:spPr bwMode="auto">
            <a:xfrm>
              <a:off x="1942" y="3028"/>
              <a:ext cx="25" cy="4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1" name="Rectangle 737"/>
            <p:cNvSpPr>
              <a:spLocks noChangeArrowheads="1"/>
            </p:cNvSpPr>
            <p:nvPr/>
          </p:nvSpPr>
          <p:spPr bwMode="auto">
            <a:xfrm>
              <a:off x="1942" y="3032"/>
              <a:ext cx="25" cy="4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2" name="Rectangle 738"/>
            <p:cNvSpPr>
              <a:spLocks noChangeArrowheads="1"/>
            </p:cNvSpPr>
            <p:nvPr/>
          </p:nvSpPr>
          <p:spPr bwMode="auto">
            <a:xfrm>
              <a:off x="1942" y="3036"/>
              <a:ext cx="25" cy="4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3" name="Rectangle 739"/>
            <p:cNvSpPr>
              <a:spLocks noChangeArrowheads="1"/>
            </p:cNvSpPr>
            <p:nvPr/>
          </p:nvSpPr>
          <p:spPr bwMode="auto">
            <a:xfrm>
              <a:off x="1942" y="3040"/>
              <a:ext cx="25" cy="4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4" name="Rectangle 740"/>
            <p:cNvSpPr>
              <a:spLocks noChangeArrowheads="1"/>
            </p:cNvSpPr>
            <p:nvPr/>
          </p:nvSpPr>
          <p:spPr bwMode="auto">
            <a:xfrm>
              <a:off x="1942" y="3044"/>
              <a:ext cx="25" cy="5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5" name="Rectangle 741"/>
            <p:cNvSpPr>
              <a:spLocks noChangeArrowheads="1"/>
            </p:cNvSpPr>
            <p:nvPr/>
          </p:nvSpPr>
          <p:spPr bwMode="auto">
            <a:xfrm>
              <a:off x="1942" y="3049"/>
              <a:ext cx="25" cy="4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6" name="Rectangle 742"/>
            <p:cNvSpPr>
              <a:spLocks noChangeArrowheads="1"/>
            </p:cNvSpPr>
            <p:nvPr/>
          </p:nvSpPr>
          <p:spPr bwMode="auto">
            <a:xfrm>
              <a:off x="1942" y="3053"/>
              <a:ext cx="25" cy="4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7" name="Rectangle 743"/>
            <p:cNvSpPr>
              <a:spLocks noChangeArrowheads="1"/>
            </p:cNvSpPr>
            <p:nvPr/>
          </p:nvSpPr>
          <p:spPr bwMode="auto">
            <a:xfrm>
              <a:off x="1942" y="3057"/>
              <a:ext cx="25" cy="5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8" name="Rectangle 744"/>
            <p:cNvSpPr>
              <a:spLocks noChangeArrowheads="1"/>
            </p:cNvSpPr>
            <p:nvPr/>
          </p:nvSpPr>
          <p:spPr bwMode="auto">
            <a:xfrm>
              <a:off x="1942" y="3062"/>
              <a:ext cx="25" cy="4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799" name="Rectangle 745"/>
            <p:cNvSpPr>
              <a:spLocks noChangeArrowheads="1"/>
            </p:cNvSpPr>
            <p:nvPr/>
          </p:nvSpPr>
          <p:spPr bwMode="auto">
            <a:xfrm>
              <a:off x="1942" y="3066"/>
              <a:ext cx="25" cy="5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0" name="Rectangle 746"/>
            <p:cNvSpPr>
              <a:spLocks noChangeArrowheads="1"/>
            </p:cNvSpPr>
            <p:nvPr/>
          </p:nvSpPr>
          <p:spPr bwMode="auto">
            <a:xfrm>
              <a:off x="1942" y="3071"/>
              <a:ext cx="25" cy="4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1" name="Rectangle 747"/>
            <p:cNvSpPr>
              <a:spLocks noChangeArrowheads="1"/>
            </p:cNvSpPr>
            <p:nvPr/>
          </p:nvSpPr>
          <p:spPr bwMode="auto">
            <a:xfrm>
              <a:off x="1942" y="3075"/>
              <a:ext cx="25" cy="5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2" name="Rectangle 748"/>
            <p:cNvSpPr>
              <a:spLocks noChangeArrowheads="1"/>
            </p:cNvSpPr>
            <p:nvPr/>
          </p:nvSpPr>
          <p:spPr bwMode="auto">
            <a:xfrm>
              <a:off x="1942" y="3080"/>
              <a:ext cx="25" cy="4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3" name="Rectangle 749"/>
            <p:cNvSpPr>
              <a:spLocks noChangeArrowheads="1"/>
            </p:cNvSpPr>
            <p:nvPr/>
          </p:nvSpPr>
          <p:spPr bwMode="auto">
            <a:xfrm>
              <a:off x="1942" y="3084"/>
              <a:ext cx="25" cy="4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4" name="Rectangle 750"/>
            <p:cNvSpPr>
              <a:spLocks noChangeArrowheads="1"/>
            </p:cNvSpPr>
            <p:nvPr/>
          </p:nvSpPr>
          <p:spPr bwMode="auto">
            <a:xfrm>
              <a:off x="1942" y="3088"/>
              <a:ext cx="25" cy="4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5" name="Rectangle 751"/>
            <p:cNvSpPr>
              <a:spLocks noChangeArrowheads="1"/>
            </p:cNvSpPr>
            <p:nvPr/>
          </p:nvSpPr>
          <p:spPr bwMode="auto">
            <a:xfrm>
              <a:off x="1942" y="3092"/>
              <a:ext cx="25" cy="4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6" name="Rectangle 752"/>
            <p:cNvSpPr>
              <a:spLocks noChangeArrowheads="1"/>
            </p:cNvSpPr>
            <p:nvPr/>
          </p:nvSpPr>
          <p:spPr bwMode="auto">
            <a:xfrm>
              <a:off x="1942" y="3096"/>
              <a:ext cx="25" cy="4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7" name="Rectangle 753"/>
            <p:cNvSpPr>
              <a:spLocks noChangeArrowheads="1"/>
            </p:cNvSpPr>
            <p:nvPr/>
          </p:nvSpPr>
          <p:spPr bwMode="auto">
            <a:xfrm>
              <a:off x="1942" y="3100"/>
              <a:ext cx="25" cy="4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8" name="Rectangle 754"/>
            <p:cNvSpPr>
              <a:spLocks noChangeArrowheads="1"/>
            </p:cNvSpPr>
            <p:nvPr/>
          </p:nvSpPr>
          <p:spPr bwMode="auto">
            <a:xfrm>
              <a:off x="1942" y="3104"/>
              <a:ext cx="25" cy="4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09" name="Rectangle 755"/>
            <p:cNvSpPr>
              <a:spLocks noChangeArrowheads="1"/>
            </p:cNvSpPr>
            <p:nvPr/>
          </p:nvSpPr>
          <p:spPr bwMode="auto">
            <a:xfrm>
              <a:off x="1942" y="3108"/>
              <a:ext cx="25" cy="5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0" name="Rectangle 756"/>
            <p:cNvSpPr>
              <a:spLocks noChangeArrowheads="1"/>
            </p:cNvSpPr>
            <p:nvPr/>
          </p:nvSpPr>
          <p:spPr bwMode="auto">
            <a:xfrm>
              <a:off x="1942" y="3113"/>
              <a:ext cx="25" cy="4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1" name="Rectangle 757"/>
            <p:cNvSpPr>
              <a:spLocks noChangeArrowheads="1"/>
            </p:cNvSpPr>
            <p:nvPr/>
          </p:nvSpPr>
          <p:spPr bwMode="auto">
            <a:xfrm>
              <a:off x="1942" y="3117"/>
              <a:ext cx="25" cy="4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2" name="Rectangle 758"/>
            <p:cNvSpPr>
              <a:spLocks noChangeArrowheads="1"/>
            </p:cNvSpPr>
            <p:nvPr/>
          </p:nvSpPr>
          <p:spPr bwMode="auto">
            <a:xfrm>
              <a:off x="1942" y="3121"/>
              <a:ext cx="25" cy="4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3" name="Rectangle 759"/>
            <p:cNvSpPr>
              <a:spLocks noChangeArrowheads="1"/>
            </p:cNvSpPr>
            <p:nvPr/>
          </p:nvSpPr>
          <p:spPr bwMode="auto">
            <a:xfrm>
              <a:off x="1942" y="3125"/>
              <a:ext cx="25" cy="4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4" name="Rectangle 760"/>
            <p:cNvSpPr>
              <a:spLocks noChangeArrowheads="1"/>
            </p:cNvSpPr>
            <p:nvPr/>
          </p:nvSpPr>
          <p:spPr bwMode="auto">
            <a:xfrm>
              <a:off x="1942" y="3129"/>
              <a:ext cx="25" cy="4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5" name="Rectangle 761"/>
            <p:cNvSpPr>
              <a:spLocks noChangeArrowheads="1"/>
            </p:cNvSpPr>
            <p:nvPr/>
          </p:nvSpPr>
          <p:spPr bwMode="auto">
            <a:xfrm>
              <a:off x="1942" y="3133"/>
              <a:ext cx="25" cy="4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6" name="Rectangle 762"/>
            <p:cNvSpPr>
              <a:spLocks noChangeArrowheads="1"/>
            </p:cNvSpPr>
            <p:nvPr/>
          </p:nvSpPr>
          <p:spPr bwMode="auto">
            <a:xfrm>
              <a:off x="1942" y="3137"/>
              <a:ext cx="25" cy="5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7" name="Rectangle 763"/>
            <p:cNvSpPr>
              <a:spLocks noChangeArrowheads="1"/>
            </p:cNvSpPr>
            <p:nvPr/>
          </p:nvSpPr>
          <p:spPr bwMode="auto">
            <a:xfrm>
              <a:off x="1942" y="3142"/>
              <a:ext cx="25" cy="3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8" name="Rectangle 764"/>
            <p:cNvSpPr>
              <a:spLocks noChangeArrowheads="1"/>
            </p:cNvSpPr>
            <p:nvPr/>
          </p:nvSpPr>
          <p:spPr bwMode="auto">
            <a:xfrm>
              <a:off x="1942" y="3145"/>
              <a:ext cx="25" cy="5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19" name="Rectangle 765"/>
            <p:cNvSpPr>
              <a:spLocks noChangeArrowheads="1"/>
            </p:cNvSpPr>
            <p:nvPr/>
          </p:nvSpPr>
          <p:spPr bwMode="auto">
            <a:xfrm>
              <a:off x="1942" y="3150"/>
              <a:ext cx="25" cy="4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20" name="Rectangle 766"/>
            <p:cNvSpPr>
              <a:spLocks noChangeArrowheads="1"/>
            </p:cNvSpPr>
            <p:nvPr/>
          </p:nvSpPr>
          <p:spPr bwMode="auto">
            <a:xfrm>
              <a:off x="1942" y="3154"/>
              <a:ext cx="25" cy="4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21" name="Rectangle 767"/>
            <p:cNvSpPr>
              <a:spLocks noChangeArrowheads="1"/>
            </p:cNvSpPr>
            <p:nvPr/>
          </p:nvSpPr>
          <p:spPr bwMode="auto">
            <a:xfrm>
              <a:off x="1942" y="3158"/>
              <a:ext cx="25" cy="4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22" name="Rectangle 768"/>
            <p:cNvSpPr>
              <a:spLocks noChangeArrowheads="1"/>
            </p:cNvSpPr>
            <p:nvPr/>
          </p:nvSpPr>
          <p:spPr bwMode="auto">
            <a:xfrm>
              <a:off x="1942" y="3162"/>
              <a:ext cx="25" cy="4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823" name="Rectangle 769"/>
            <p:cNvSpPr>
              <a:spLocks noChangeArrowheads="1"/>
            </p:cNvSpPr>
            <p:nvPr/>
          </p:nvSpPr>
          <p:spPr bwMode="auto">
            <a:xfrm>
              <a:off x="1942" y="3166"/>
              <a:ext cx="25" cy="5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6" name="Group 770"/>
          <p:cNvGrpSpPr>
            <a:grpSpLocks/>
          </p:cNvGrpSpPr>
          <p:nvPr/>
        </p:nvGrpSpPr>
        <p:grpSpPr bwMode="auto">
          <a:xfrm>
            <a:off x="3068638" y="4602165"/>
            <a:ext cx="1008062" cy="1012825"/>
            <a:chOff x="1933" y="2899"/>
            <a:chExt cx="635" cy="638"/>
          </a:xfrm>
        </p:grpSpPr>
        <p:sp>
          <p:nvSpPr>
            <p:cNvPr id="41424" name="Rectangle 771"/>
            <p:cNvSpPr>
              <a:spLocks noChangeArrowheads="1"/>
            </p:cNvSpPr>
            <p:nvPr/>
          </p:nvSpPr>
          <p:spPr bwMode="auto">
            <a:xfrm>
              <a:off x="1942" y="3171"/>
              <a:ext cx="25" cy="3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25" name="Rectangle 772"/>
            <p:cNvSpPr>
              <a:spLocks noChangeArrowheads="1"/>
            </p:cNvSpPr>
            <p:nvPr/>
          </p:nvSpPr>
          <p:spPr bwMode="auto">
            <a:xfrm>
              <a:off x="1942" y="3174"/>
              <a:ext cx="25" cy="5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26" name="Rectangle 773"/>
            <p:cNvSpPr>
              <a:spLocks noChangeArrowheads="1"/>
            </p:cNvSpPr>
            <p:nvPr/>
          </p:nvSpPr>
          <p:spPr bwMode="auto">
            <a:xfrm>
              <a:off x="1942" y="3179"/>
              <a:ext cx="25" cy="4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27" name="Rectangle 774"/>
            <p:cNvSpPr>
              <a:spLocks noChangeArrowheads="1"/>
            </p:cNvSpPr>
            <p:nvPr/>
          </p:nvSpPr>
          <p:spPr bwMode="auto">
            <a:xfrm>
              <a:off x="1942" y="3183"/>
              <a:ext cx="25" cy="4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28" name="Rectangle 775"/>
            <p:cNvSpPr>
              <a:spLocks noChangeArrowheads="1"/>
            </p:cNvSpPr>
            <p:nvPr/>
          </p:nvSpPr>
          <p:spPr bwMode="auto">
            <a:xfrm>
              <a:off x="1942" y="3187"/>
              <a:ext cx="25" cy="4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29" name="Rectangle 776"/>
            <p:cNvSpPr>
              <a:spLocks noChangeArrowheads="1"/>
            </p:cNvSpPr>
            <p:nvPr/>
          </p:nvSpPr>
          <p:spPr bwMode="auto">
            <a:xfrm>
              <a:off x="1942" y="3191"/>
              <a:ext cx="25" cy="4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30" name="Rectangle 777"/>
            <p:cNvSpPr>
              <a:spLocks noChangeArrowheads="1"/>
            </p:cNvSpPr>
            <p:nvPr/>
          </p:nvSpPr>
          <p:spPr bwMode="auto">
            <a:xfrm>
              <a:off x="1942" y="3195"/>
              <a:ext cx="25" cy="5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31" name="Rectangle 778"/>
            <p:cNvSpPr>
              <a:spLocks noChangeArrowheads="1"/>
            </p:cNvSpPr>
            <p:nvPr/>
          </p:nvSpPr>
          <p:spPr bwMode="auto">
            <a:xfrm>
              <a:off x="1942" y="3200"/>
              <a:ext cx="25" cy="4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32" name="Rectangle 779"/>
            <p:cNvSpPr>
              <a:spLocks noChangeArrowheads="1"/>
            </p:cNvSpPr>
            <p:nvPr/>
          </p:nvSpPr>
          <p:spPr bwMode="auto">
            <a:xfrm>
              <a:off x="1942" y="3204"/>
              <a:ext cx="25" cy="3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33" name="Rectangle 780"/>
            <p:cNvSpPr>
              <a:spLocks noChangeArrowheads="1"/>
            </p:cNvSpPr>
            <p:nvPr/>
          </p:nvSpPr>
          <p:spPr bwMode="auto">
            <a:xfrm>
              <a:off x="1942" y="2942"/>
              <a:ext cx="25" cy="26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1434" name="Picture 781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" y="2930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35" name="Picture 782"/>
            <p:cNvPicPr>
              <a:picLocks noChangeAspect="1" noChangeArrowheads="1"/>
            </p:cNvPicPr>
            <p:nvPr/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" y="2930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436" name="Rectangle 783"/>
            <p:cNvSpPr>
              <a:spLocks noChangeArrowheads="1"/>
            </p:cNvSpPr>
            <p:nvPr/>
          </p:nvSpPr>
          <p:spPr bwMode="auto">
            <a:xfrm>
              <a:off x="2134" y="2930"/>
              <a:ext cx="21" cy="1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1437" name="Picture 784"/>
            <p:cNvPicPr>
              <a:picLocks noChangeAspect="1" noChangeArrowheads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06" y="2918"/>
              <a:ext cx="49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38" name="Picture 785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06" y="2918"/>
              <a:ext cx="49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439" name="Rectangle 786"/>
            <p:cNvSpPr>
              <a:spLocks noChangeArrowheads="1"/>
            </p:cNvSpPr>
            <p:nvPr/>
          </p:nvSpPr>
          <p:spPr bwMode="auto">
            <a:xfrm>
              <a:off x="2106" y="2956"/>
              <a:ext cx="49" cy="2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40" name="Line 787"/>
            <p:cNvSpPr>
              <a:spLocks noChangeShapeType="1"/>
            </p:cNvSpPr>
            <p:nvPr/>
          </p:nvSpPr>
          <p:spPr bwMode="auto">
            <a:xfrm>
              <a:off x="2106" y="2918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441" name="Line 788"/>
            <p:cNvSpPr>
              <a:spLocks noChangeShapeType="1"/>
            </p:cNvSpPr>
            <p:nvPr/>
          </p:nvSpPr>
          <p:spPr bwMode="auto">
            <a:xfrm>
              <a:off x="2155" y="2918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442" name="Rectangle 789"/>
            <p:cNvSpPr>
              <a:spLocks noChangeArrowheads="1"/>
            </p:cNvSpPr>
            <p:nvPr/>
          </p:nvSpPr>
          <p:spPr bwMode="auto">
            <a:xfrm>
              <a:off x="2114" y="2963"/>
              <a:ext cx="33" cy="13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43" name="Rectangle 790"/>
            <p:cNvSpPr>
              <a:spLocks noChangeArrowheads="1"/>
            </p:cNvSpPr>
            <p:nvPr/>
          </p:nvSpPr>
          <p:spPr bwMode="auto">
            <a:xfrm>
              <a:off x="2114" y="2963"/>
              <a:ext cx="33" cy="1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44" name="Rectangle 791"/>
            <p:cNvSpPr>
              <a:spLocks noChangeArrowheads="1"/>
            </p:cNvSpPr>
            <p:nvPr/>
          </p:nvSpPr>
          <p:spPr bwMode="auto">
            <a:xfrm>
              <a:off x="2118" y="2969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45" name="Rectangle 792"/>
            <p:cNvSpPr>
              <a:spLocks noChangeArrowheads="1"/>
            </p:cNvSpPr>
            <p:nvPr/>
          </p:nvSpPr>
          <p:spPr bwMode="auto">
            <a:xfrm>
              <a:off x="2126" y="2969"/>
              <a:ext cx="9" cy="4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46" name="Rectangle 793"/>
            <p:cNvSpPr>
              <a:spLocks noChangeArrowheads="1"/>
            </p:cNvSpPr>
            <p:nvPr/>
          </p:nvSpPr>
          <p:spPr bwMode="auto">
            <a:xfrm>
              <a:off x="2118" y="2965"/>
              <a:ext cx="1" cy="4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47" name="Rectangle 794"/>
            <p:cNvSpPr>
              <a:spLocks noChangeArrowheads="1"/>
            </p:cNvSpPr>
            <p:nvPr/>
          </p:nvSpPr>
          <p:spPr bwMode="auto">
            <a:xfrm>
              <a:off x="2118" y="2965"/>
              <a:ext cx="1" cy="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48" name="Rectangle 795"/>
            <p:cNvSpPr>
              <a:spLocks noChangeArrowheads="1"/>
            </p:cNvSpPr>
            <p:nvPr/>
          </p:nvSpPr>
          <p:spPr bwMode="auto">
            <a:xfrm>
              <a:off x="2119" y="2965"/>
              <a:ext cx="1" cy="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49" name="Rectangle 796"/>
            <p:cNvSpPr>
              <a:spLocks noChangeArrowheads="1"/>
            </p:cNvSpPr>
            <p:nvPr/>
          </p:nvSpPr>
          <p:spPr bwMode="auto">
            <a:xfrm>
              <a:off x="2120" y="2965"/>
              <a:ext cx="1" cy="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0" name="Rectangle 797"/>
            <p:cNvSpPr>
              <a:spLocks noChangeArrowheads="1"/>
            </p:cNvSpPr>
            <p:nvPr/>
          </p:nvSpPr>
          <p:spPr bwMode="auto">
            <a:xfrm>
              <a:off x="2120" y="2965"/>
              <a:ext cx="1" cy="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1" name="Rectangle 798"/>
            <p:cNvSpPr>
              <a:spLocks noChangeArrowheads="1"/>
            </p:cNvSpPr>
            <p:nvPr/>
          </p:nvSpPr>
          <p:spPr bwMode="auto">
            <a:xfrm>
              <a:off x="2121" y="2965"/>
              <a:ext cx="1" cy="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2" name="Rectangle 799"/>
            <p:cNvSpPr>
              <a:spLocks noChangeArrowheads="1"/>
            </p:cNvSpPr>
            <p:nvPr/>
          </p:nvSpPr>
          <p:spPr bwMode="auto">
            <a:xfrm>
              <a:off x="2121" y="2965"/>
              <a:ext cx="1" cy="4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3" name="Rectangle 800"/>
            <p:cNvSpPr>
              <a:spLocks noChangeArrowheads="1"/>
            </p:cNvSpPr>
            <p:nvPr/>
          </p:nvSpPr>
          <p:spPr bwMode="auto">
            <a:xfrm>
              <a:off x="2122" y="2965"/>
              <a:ext cx="1" cy="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4" name="Rectangle 801"/>
            <p:cNvSpPr>
              <a:spLocks noChangeArrowheads="1"/>
            </p:cNvSpPr>
            <p:nvPr/>
          </p:nvSpPr>
          <p:spPr bwMode="auto">
            <a:xfrm>
              <a:off x="2123" y="2965"/>
              <a:ext cx="1" cy="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5" name="Rectangle 802"/>
            <p:cNvSpPr>
              <a:spLocks noChangeArrowheads="1"/>
            </p:cNvSpPr>
            <p:nvPr/>
          </p:nvSpPr>
          <p:spPr bwMode="auto">
            <a:xfrm>
              <a:off x="2123" y="2965"/>
              <a:ext cx="1" cy="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6" name="Rectangle 803"/>
            <p:cNvSpPr>
              <a:spLocks noChangeArrowheads="1"/>
            </p:cNvSpPr>
            <p:nvPr/>
          </p:nvSpPr>
          <p:spPr bwMode="auto">
            <a:xfrm>
              <a:off x="2124" y="2965"/>
              <a:ext cx="1" cy="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7" name="Rectangle 804"/>
            <p:cNvSpPr>
              <a:spLocks noChangeArrowheads="1"/>
            </p:cNvSpPr>
            <p:nvPr/>
          </p:nvSpPr>
          <p:spPr bwMode="auto">
            <a:xfrm>
              <a:off x="2125" y="2965"/>
              <a:ext cx="1" cy="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8" name="Rectangle 805"/>
            <p:cNvSpPr>
              <a:spLocks noChangeArrowheads="1"/>
            </p:cNvSpPr>
            <p:nvPr/>
          </p:nvSpPr>
          <p:spPr bwMode="auto">
            <a:xfrm>
              <a:off x="2125" y="2965"/>
              <a:ext cx="1" cy="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59" name="Rectangle 806"/>
            <p:cNvSpPr>
              <a:spLocks noChangeArrowheads="1"/>
            </p:cNvSpPr>
            <p:nvPr/>
          </p:nvSpPr>
          <p:spPr bwMode="auto">
            <a:xfrm>
              <a:off x="2126" y="2965"/>
              <a:ext cx="1" cy="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0" name="Rectangle 807"/>
            <p:cNvSpPr>
              <a:spLocks noChangeArrowheads="1"/>
            </p:cNvSpPr>
            <p:nvPr/>
          </p:nvSpPr>
          <p:spPr bwMode="auto">
            <a:xfrm>
              <a:off x="2126" y="2965"/>
              <a:ext cx="1" cy="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1" name="Rectangle 808"/>
            <p:cNvSpPr>
              <a:spLocks noChangeArrowheads="1"/>
            </p:cNvSpPr>
            <p:nvPr/>
          </p:nvSpPr>
          <p:spPr bwMode="auto">
            <a:xfrm>
              <a:off x="2127" y="2965"/>
              <a:ext cx="1" cy="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2" name="Rectangle 809"/>
            <p:cNvSpPr>
              <a:spLocks noChangeArrowheads="1"/>
            </p:cNvSpPr>
            <p:nvPr/>
          </p:nvSpPr>
          <p:spPr bwMode="auto">
            <a:xfrm>
              <a:off x="2128" y="2965"/>
              <a:ext cx="1" cy="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3" name="Rectangle 810"/>
            <p:cNvSpPr>
              <a:spLocks noChangeArrowheads="1"/>
            </p:cNvSpPr>
            <p:nvPr/>
          </p:nvSpPr>
          <p:spPr bwMode="auto">
            <a:xfrm>
              <a:off x="2128" y="2965"/>
              <a:ext cx="1" cy="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4" name="Rectangle 811"/>
            <p:cNvSpPr>
              <a:spLocks noChangeArrowheads="1"/>
            </p:cNvSpPr>
            <p:nvPr/>
          </p:nvSpPr>
          <p:spPr bwMode="auto">
            <a:xfrm>
              <a:off x="2129" y="2965"/>
              <a:ext cx="1" cy="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5" name="Rectangle 812"/>
            <p:cNvSpPr>
              <a:spLocks noChangeArrowheads="1"/>
            </p:cNvSpPr>
            <p:nvPr/>
          </p:nvSpPr>
          <p:spPr bwMode="auto">
            <a:xfrm>
              <a:off x="2130" y="2965"/>
              <a:ext cx="1" cy="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6" name="Rectangle 813"/>
            <p:cNvSpPr>
              <a:spLocks noChangeArrowheads="1"/>
            </p:cNvSpPr>
            <p:nvPr/>
          </p:nvSpPr>
          <p:spPr bwMode="auto">
            <a:xfrm>
              <a:off x="2130" y="2965"/>
              <a:ext cx="1" cy="4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7" name="Rectangle 814"/>
            <p:cNvSpPr>
              <a:spLocks noChangeArrowheads="1"/>
            </p:cNvSpPr>
            <p:nvPr/>
          </p:nvSpPr>
          <p:spPr bwMode="auto">
            <a:xfrm>
              <a:off x="2131" y="2965"/>
              <a:ext cx="1" cy="4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8" name="Rectangle 815"/>
            <p:cNvSpPr>
              <a:spLocks noChangeArrowheads="1"/>
            </p:cNvSpPr>
            <p:nvPr/>
          </p:nvSpPr>
          <p:spPr bwMode="auto">
            <a:xfrm>
              <a:off x="2132" y="2965"/>
              <a:ext cx="1" cy="4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69" name="Rectangle 816"/>
            <p:cNvSpPr>
              <a:spLocks noChangeArrowheads="1"/>
            </p:cNvSpPr>
            <p:nvPr/>
          </p:nvSpPr>
          <p:spPr bwMode="auto">
            <a:xfrm>
              <a:off x="2132" y="2965"/>
              <a:ext cx="1" cy="4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0" name="Rectangle 817"/>
            <p:cNvSpPr>
              <a:spLocks noChangeArrowheads="1"/>
            </p:cNvSpPr>
            <p:nvPr/>
          </p:nvSpPr>
          <p:spPr bwMode="auto">
            <a:xfrm>
              <a:off x="2133" y="2965"/>
              <a:ext cx="1" cy="4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1" name="Rectangle 818"/>
            <p:cNvSpPr>
              <a:spLocks noChangeArrowheads="1"/>
            </p:cNvSpPr>
            <p:nvPr/>
          </p:nvSpPr>
          <p:spPr bwMode="auto">
            <a:xfrm>
              <a:off x="2133" y="2965"/>
              <a:ext cx="1" cy="4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2" name="Rectangle 819"/>
            <p:cNvSpPr>
              <a:spLocks noChangeArrowheads="1"/>
            </p:cNvSpPr>
            <p:nvPr/>
          </p:nvSpPr>
          <p:spPr bwMode="auto">
            <a:xfrm>
              <a:off x="2134" y="2965"/>
              <a:ext cx="1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3" name="Rectangle 820"/>
            <p:cNvSpPr>
              <a:spLocks noChangeArrowheads="1"/>
            </p:cNvSpPr>
            <p:nvPr/>
          </p:nvSpPr>
          <p:spPr bwMode="auto">
            <a:xfrm>
              <a:off x="2135" y="2965"/>
              <a:ext cx="1" cy="4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4" name="Rectangle 821"/>
            <p:cNvSpPr>
              <a:spLocks noChangeArrowheads="1"/>
            </p:cNvSpPr>
            <p:nvPr/>
          </p:nvSpPr>
          <p:spPr bwMode="auto">
            <a:xfrm>
              <a:off x="2135" y="2965"/>
              <a:ext cx="1" cy="4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5" name="Rectangle 822"/>
            <p:cNvSpPr>
              <a:spLocks noChangeArrowheads="1"/>
            </p:cNvSpPr>
            <p:nvPr/>
          </p:nvSpPr>
          <p:spPr bwMode="auto">
            <a:xfrm>
              <a:off x="2136" y="2965"/>
              <a:ext cx="1" cy="4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6" name="Rectangle 823"/>
            <p:cNvSpPr>
              <a:spLocks noChangeArrowheads="1"/>
            </p:cNvSpPr>
            <p:nvPr/>
          </p:nvSpPr>
          <p:spPr bwMode="auto">
            <a:xfrm>
              <a:off x="2137" y="2965"/>
              <a:ext cx="1" cy="4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7" name="Rectangle 824"/>
            <p:cNvSpPr>
              <a:spLocks noChangeArrowheads="1"/>
            </p:cNvSpPr>
            <p:nvPr/>
          </p:nvSpPr>
          <p:spPr bwMode="auto">
            <a:xfrm>
              <a:off x="2137" y="2965"/>
              <a:ext cx="1" cy="4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8" name="Rectangle 825"/>
            <p:cNvSpPr>
              <a:spLocks noChangeArrowheads="1"/>
            </p:cNvSpPr>
            <p:nvPr/>
          </p:nvSpPr>
          <p:spPr bwMode="auto">
            <a:xfrm>
              <a:off x="2138" y="2965"/>
              <a:ext cx="1" cy="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79" name="Rectangle 826"/>
            <p:cNvSpPr>
              <a:spLocks noChangeArrowheads="1"/>
            </p:cNvSpPr>
            <p:nvPr/>
          </p:nvSpPr>
          <p:spPr bwMode="auto">
            <a:xfrm>
              <a:off x="2138" y="2965"/>
              <a:ext cx="1" cy="4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80" name="Rectangle 827"/>
            <p:cNvSpPr>
              <a:spLocks noChangeArrowheads="1"/>
            </p:cNvSpPr>
            <p:nvPr/>
          </p:nvSpPr>
          <p:spPr bwMode="auto">
            <a:xfrm>
              <a:off x="2139" y="2965"/>
              <a:ext cx="1" cy="4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81" name="Rectangle 828"/>
            <p:cNvSpPr>
              <a:spLocks noChangeArrowheads="1"/>
            </p:cNvSpPr>
            <p:nvPr/>
          </p:nvSpPr>
          <p:spPr bwMode="auto">
            <a:xfrm>
              <a:off x="2140" y="2965"/>
              <a:ext cx="1" cy="4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82" name="Rectangle 829"/>
            <p:cNvSpPr>
              <a:spLocks noChangeArrowheads="1"/>
            </p:cNvSpPr>
            <p:nvPr/>
          </p:nvSpPr>
          <p:spPr bwMode="auto">
            <a:xfrm>
              <a:off x="2140" y="2965"/>
              <a:ext cx="1" cy="4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83" name="Rectangle 830"/>
            <p:cNvSpPr>
              <a:spLocks noChangeArrowheads="1"/>
            </p:cNvSpPr>
            <p:nvPr/>
          </p:nvSpPr>
          <p:spPr bwMode="auto">
            <a:xfrm>
              <a:off x="2141" y="2965"/>
              <a:ext cx="1" cy="4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84" name="Rectangle 831"/>
            <p:cNvSpPr>
              <a:spLocks noChangeArrowheads="1"/>
            </p:cNvSpPr>
            <p:nvPr/>
          </p:nvSpPr>
          <p:spPr bwMode="auto">
            <a:xfrm>
              <a:off x="2142" y="2965"/>
              <a:ext cx="1" cy="4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85" name="Rectangle 832"/>
            <p:cNvSpPr>
              <a:spLocks noChangeArrowheads="1"/>
            </p:cNvSpPr>
            <p:nvPr/>
          </p:nvSpPr>
          <p:spPr bwMode="auto">
            <a:xfrm>
              <a:off x="2142" y="2965"/>
              <a:ext cx="1" cy="4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86" name="Rectangle 833"/>
            <p:cNvSpPr>
              <a:spLocks noChangeArrowheads="1"/>
            </p:cNvSpPr>
            <p:nvPr/>
          </p:nvSpPr>
          <p:spPr bwMode="auto">
            <a:xfrm>
              <a:off x="2135" y="2969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87" name="Freeform 834"/>
            <p:cNvSpPr>
              <a:spLocks/>
            </p:cNvSpPr>
            <p:nvPr/>
          </p:nvSpPr>
          <p:spPr bwMode="auto">
            <a:xfrm>
              <a:off x="1933" y="2899"/>
              <a:ext cx="250" cy="327"/>
            </a:xfrm>
            <a:custGeom>
              <a:avLst/>
              <a:gdLst>
                <a:gd name="T0" fmla="*/ 1 w 500"/>
                <a:gd name="T1" fmla="*/ 1 h 654"/>
                <a:gd name="T2" fmla="*/ 1 w 500"/>
                <a:gd name="T3" fmla="*/ 1 h 654"/>
                <a:gd name="T4" fmla="*/ 0 w 500"/>
                <a:gd name="T5" fmla="*/ 1 h 654"/>
                <a:gd name="T6" fmla="*/ 0 w 500"/>
                <a:gd name="T7" fmla="*/ 1 h 654"/>
                <a:gd name="T8" fmla="*/ 1 w 500"/>
                <a:gd name="T9" fmla="*/ 1 h 654"/>
                <a:gd name="T10" fmla="*/ 1 w 500"/>
                <a:gd name="T11" fmla="*/ 1 h 654"/>
                <a:gd name="T12" fmla="*/ 1 w 500"/>
                <a:gd name="T13" fmla="*/ 1 h 654"/>
                <a:gd name="T14" fmla="*/ 1 w 500"/>
                <a:gd name="T15" fmla="*/ 0 h 654"/>
                <a:gd name="T16" fmla="*/ 1 w 500"/>
                <a:gd name="T17" fmla="*/ 0 h 654"/>
                <a:gd name="T18" fmla="*/ 1 w 500"/>
                <a:gd name="T19" fmla="*/ 1 h 654"/>
                <a:gd name="T20" fmla="*/ 1 w 500"/>
                <a:gd name="T21" fmla="*/ 1 h 654"/>
                <a:gd name="T22" fmla="*/ 1 w 500"/>
                <a:gd name="T23" fmla="*/ 1 h 6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0"/>
                <a:gd name="T37" fmla="*/ 0 h 654"/>
                <a:gd name="T38" fmla="*/ 500 w 500"/>
                <a:gd name="T39" fmla="*/ 654 h 6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0" h="654">
                  <a:moveTo>
                    <a:pt x="67" y="654"/>
                  </a:moveTo>
                  <a:lnTo>
                    <a:pt x="67" y="635"/>
                  </a:lnTo>
                  <a:lnTo>
                    <a:pt x="0" y="635"/>
                  </a:lnTo>
                  <a:lnTo>
                    <a:pt x="0" y="67"/>
                  </a:lnTo>
                  <a:lnTo>
                    <a:pt x="19" y="48"/>
                  </a:lnTo>
                  <a:lnTo>
                    <a:pt x="67" y="48"/>
                  </a:lnTo>
                  <a:lnTo>
                    <a:pt x="67" y="39"/>
                  </a:lnTo>
                  <a:lnTo>
                    <a:pt x="106" y="0"/>
                  </a:lnTo>
                  <a:lnTo>
                    <a:pt x="500" y="0"/>
                  </a:lnTo>
                  <a:lnTo>
                    <a:pt x="500" y="616"/>
                  </a:lnTo>
                  <a:lnTo>
                    <a:pt x="462" y="654"/>
                  </a:lnTo>
                  <a:lnTo>
                    <a:pt x="67" y="65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488" name="Rectangle 835"/>
            <p:cNvSpPr>
              <a:spLocks noChangeArrowheads="1"/>
            </p:cNvSpPr>
            <p:nvPr/>
          </p:nvSpPr>
          <p:spPr bwMode="auto">
            <a:xfrm>
              <a:off x="1970" y="3241"/>
              <a:ext cx="269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CNAF</a:t>
              </a:r>
            </a:p>
          </p:txBody>
        </p:sp>
        <p:sp>
          <p:nvSpPr>
            <p:cNvPr id="41489" name="Freeform 836"/>
            <p:cNvSpPr>
              <a:spLocks noEditPoints="1"/>
            </p:cNvSpPr>
            <p:nvPr/>
          </p:nvSpPr>
          <p:spPr bwMode="auto">
            <a:xfrm>
              <a:off x="2323" y="3519"/>
              <a:ext cx="239" cy="18"/>
            </a:xfrm>
            <a:custGeom>
              <a:avLst/>
              <a:gdLst>
                <a:gd name="T0" fmla="*/ 0 w 479"/>
                <a:gd name="T1" fmla="*/ 1 h 35"/>
                <a:gd name="T2" fmla="*/ 0 w 479"/>
                <a:gd name="T3" fmla="*/ 1 h 35"/>
                <a:gd name="T4" fmla="*/ 0 w 479"/>
                <a:gd name="T5" fmla="*/ 1 h 35"/>
                <a:gd name="T6" fmla="*/ 0 w 479"/>
                <a:gd name="T7" fmla="*/ 1 h 35"/>
                <a:gd name="T8" fmla="*/ 0 w 479"/>
                <a:gd name="T9" fmla="*/ 1 h 35"/>
                <a:gd name="T10" fmla="*/ 0 w 479"/>
                <a:gd name="T11" fmla="*/ 1 h 35"/>
                <a:gd name="T12" fmla="*/ 0 w 479"/>
                <a:gd name="T13" fmla="*/ 1 h 35"/>
                <a:gd name="T14" fmla="*/ 0 w 479"/>
                <a:gd name="T15" fmla="*/ 1 h 35"/>
                <a:gd name="T16" fmla="*/ 0 w 479"/>
                <a:gd name="T17" fmla="*/ 1 h 35"/>
                <a:gd name="T18" fmla="*/ 0 w 479"/>
                <a:gd name="T19" fmla="*/ 1 h 35"/>
                <a:gd name="T20" fmla="*/ 0 w 479"/>
                <a:gd name="T21" fmla="*/ 1 h 35"/>
                <a:gd name="T22" fmla="*/ 0 w 479"/>
                <a:gd name="T23" fmla="*/ 1 h 35"/>
                <a:gd name="T24" fmla="*/ 0 w 479"/>
                <a:gd name="T25" fmla="*/ 1 h 35"/>
                <a:gd name="T26" fmla="*/ 0 w 479"/>
                <a:gd name="T27" fmla="*/ 1 h 35"/>
                <a:gd name="T28" fmla="*/ 0 w 479"/>
                <a:gd name="T29" fmla="*/ 1 h 35"/>
                <a:gd name="T30" fmla="*/ 0 w 479"/>
                <a:gd name="T31" fmla="*/ 1 h 35"/>
                <a:gd name="T32" fmla="*/ 0 w 479"/>
                <a:gd name="T33" fmla="*/ 1 h 35"/>
                <a:gd name="T34" fmla="*/ 0 w 479"/>
                <a:gd name="T35" fmla="*/ 1 h 35"/>
                <a:gd name="T36" fmla="*/ 0 w 479"/>
                <a:gd name="T37" fmla="*/ 1 h 35"/>
                <a:gd name="T38" fmla="*/ 0 w 479"/>
                <a:gd name="T39" fmla="*/ 1 h 35"/>
                <a:gd name="T40" fmla="*/ 0 w 479"/>
                <a:gd name="T41" fmla="*/ 1 h 35"/>
                <a:gd name="T42" fmla="*/ 0 w 479"/>
                <a:gd name="T43" fmla="*/ 1 h 35"/>
                <a:gd name="T44" fmla="*/ 0 w 479"/>
                <a:gd name="T45" fmla="*/ 1 h 35"/>
                <a:gd name="T46" fmla="*/ 0 w 479"/>
                <a:gd name="T47" fmla="*/ 1 h 35"/>
                <a:gd name="T48" fmla="*/ 0 w 479"/>
                <a:gd name="T49" fmla="*/ 1 h 35"/>
                <a:gd name="T50" fmla="*/ 0 w 479"/>
                <a:gd name="T51" fmla="*/ 0 h 35"/>
                <a:gd name="T52" fmla="*/ 0 w 479"/>
                <a:gd name="T53" fmla="*/ 1 h 35"/>
                <a:gd name="T54" fmla="*/ 0 w 479"/>
                <a:gd name="T55" fmla="*/ 1 h 35"/>
                <a:gd name="T56" fmla="*/ 0 w 479"/>
                <a:gd name="T57" fmla="*/ 0 h 35"/>
                <a:gd name="T58" fmla="*/ 0 w 479"/>
                <a:gd name="T59" fmla="*/ 0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9"/>
                <a:gd name="T91" fmla="*/ 0 h 35"/>
                <a:gd name="T92" fmla="*/ 479 w 479"/>
                <a:gd name="T93" fmla="*/ 35 h 3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9" h="35">
                  <a:moveTo>
                    <a:pt x="0" y="4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4"/>
                  </a:lnTo>
                  <a:lnTo>
                    <a:pt x="0" y="4"/>
                  </a:lnTo>
                  <a:close/>
                  <a:moveTo>
                    <a:pt x="71" y="23"/>
                  </a:moveTo>
                  <a:lnTo>
                    <a:pt x="71" y="35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71" y="23"/>
                  </a:lnTo>
                  <a:close/>
                  <a:moveTo>
                    <a:pt x="308" y="23"/>
                  </a:moveTo>
                  <a:lnTo>
                    <a:pt x="308" y="35"/>
                  </a:lnTo>
                  <a:lnTo>
                    <a:pt x="292" y="35"/>
                  </a:lnTo>
                  <a:lnTo>
                    <a:pt x="292" y="23"/>
                  </a:lnTo>
                  <a:lnTo>
                    <a:pt x="308" y="23"/>
                  </a:lnTo>
                  <a:close/>
                  <a:moveTo>
                    <a:pt x="327" y="23"/>
                  </a:moveTo>
                  <a:lnTo>
                    <a:pt x="327" y="35"/>
                  </a:lnTo>
                  <a:lnTo>
                    <a:pt x="344" y="35"/>
                  </a:lnTo>
                  <a:lnTo>
                    <a:pt x="344" y="23"/>
                  </a:lnTo>
                  <a:lnTo>
                    <a:pt x="327" y="23"/>
                  </a:lnTo>
                  <a:close/>
                  <a:moveTo>
                    <a:pt x="427" y="23"/>
                  </a:moveTo>
                  <a:lnTo>
                    <a:pt x="427" y="35"/>
                  </a:lnTo>
                  <a:lnTo>
                    <a:pt x="443" y="35"/>
                  </a:lnTo>
                  <a:lnTo>
                    <a:pt x="443" y="23"/>
                  </a:lnTo>
                  <a:lnTo>
                    <a:pt x="427" y="23"/>
                  </a:lnTo>
                  <a:close/>
                  <a:moveTo>
                    <a:pt x="462" y="0"/>
                  </a:moveTo>
                  <a:lnTo>
                    <a:pt x="462" y="13"/>
                  </a:lnTo>
                  <a:lnTo>
                    <a:pt x="479" y="13"/>
                  </a:lnTo>
                  <a:lnTo>
                    <a:pt x="479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490" name="Rectangle 837"/>
            <p:cNvSpPr>
              <a:spLocks noChangeArrowheads="1"/>
            </p:cNvSpPr>
            <p:nvPr/>
          </p:nvSpPr>
          <p:spPr bwMode="auto">
            <a:xfrm>
              <a:off x="2323" y="3521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91" name="Rectangle 838"/>
            <p:cNvSpPr>
              <a:spLocks noChangeArrowheads="1"/>
            </p:cNvSpPr>
            <p:nvPr/>
          </p:nvSpPr>
          <p:spPr bwMode="auto">
            <a:xfrm>
              <a:off x="2358" y="3530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92" name="Rectangle 839"/>
            <p:cNvSpPr>
              <a:spLocks noChangeArrowheads="1"/>
            </p:cNvSpPr>
            <p:nvPr/>
          </p:nvSpPr>
          <p:spPr bwMode="auto">
            <a:xfrm>
              <a:off x="2468" y="3530"/>
              <a:ext cx="9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93" name="Rectangle 840"/>
            <p:cNvSpPr>
              <a:spLocks noChangeArrowheads="1"/>
            </p:cNvSpPr>
            <p:nvPr/>
          </p:nvSpPr>
          <p:spPr bwMode="auto">
            <a:xfrm>
              <a:off x="2486" y="3530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94" name="Rectangle 841"/>
            <p:cNvSpPr>
              <a:spLocks noChangeArrowheads="1"/>
            </p:cNvSpPr>
            <p:nvPr/>
          </p:nvSpPr>
          <p:spPr bwMode="auto">
            <a:xfrm>
              <a:off x="2536" y="3530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95" name="Rectangle 842"/>
            <p:cNvSpPr>
              <a:spLocks noChangeArrowheads="1"/>
            </p:cNvSpPr>
            <p:nvPr/>
          </p:nvSpPr>
          <p:spPr bwMode="auto">
            <a:xfrm>
              <a:off x="2554" y="3519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96" name="Freeform 843"/>
            <p:cNvSpPr>
              <a:spLocks/>
            </p:cNvSpPr>
            <p:nvPr/>
          </p:nvSpPr>
          <p:spPr bwMode="auto">
            <a:xfrm>
              <a:off x="2549" y="3207"/>
              <a:ext cx="19" cy="327"/>
            </a:xfrm>
            <a:custGeom>
              <a:avLst/>
              <a:gdLst>
                <a:gd name="T0" fmla="*/ 0 w 39"/>
                <a:gd name="T1" fmla="*/ 1 h 654"/>
                <a:gd name="T2" fmla="*/ 0 w 39"/>
                <a:gd name="T3" fmla="*/ 1 h 654"/>
                <a:gd name="T4" fmla="*/ 0 w 39"/>
                <a:gd name="T5" fmla="*/ 0 h 654"/>
                <a:gd name="T6" fmla="*/ 0 w 39"/>
                <a:gd name="T7" fmla="*/ 1 h 654"/>
                <a:gd name="T8" fmla="*/ 0 w 39"/>
                <a:gd name="T9" fmla="*/ 1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654"/>
                <a:gd name="T17" fmla="*/ 39 w 39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654">
                  <a:moveTo>
                    <a:pt x="0" y="654"/>
                  </a:moveTo>
                  <a:lnTo>
                    <a:pt x="39" y="615"/>
                  </a:lnTo>
                  <a:lnTo>
                    <a:pt x="39" y="0"/>
                  </a:lnTo>
                  <a:lnTo>
                    <a:pt x="0" y="38"/>
                  </a:lnTo>
                  <a:lnTo>
                    <a:pt x="0" y="65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497" name="Freeform 844"/>
            <p:cNvSpPr>
              <a:spLocks/>
            </p:cNvSpPr>
            <p:nvPr/>
          </p:nvSpPr>
          <p:spPr bwMode="auto">
            <a:xfrm>
              <a:off x="2482" y="3207"/>
              <a:ext cx="86" cy="19"/>
            </a:xfrm>
            <a:custGeom>
              <a:avLst/>
              <a:gdLst>
                <a:gd name="T0" fmla="*/ 0 w 173"/>
                <a:gd name="T1" fmla="*/ 1 h 38"/>
                <a:gd name="T2" fmla="*/ 0 w 173"/>
                <a:gd name="T3" fmla="*/ 0 h 38"/>
                <a:gd name="T4" fmla="*/ 0 w 173"/>
                <a:gd name="T5" fmla="*/ 0 h 38"/>
                <a:gd name="T6" fmla="*/ 0 w 173"/>
                <a:gd name="T7" fmla="*/ 1 h 38"/>
                <a:gd name="T8" fmla="*/ 0 w 173"/>
                <a:gd name="T9" fmla="*/ 1 h 38"/>
                <a:gd name="T10" fmla="*/ 0 w 173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"/>
                <a:gd name="T19" fmla="*/ 0 h 38"/>
                <a:gd name="T20" fmla="*/ 173 w 173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" h="38">
                  <a:moveTo>
                    <a:pt x="0" y="38"/>
                  </a:moveTo>
                  <a:lnTo>
                    <a:pt x="38" y="0"/>
                  </a:lnTo>
                  <a:lnTo>
                    <a:pt x="173" y="0"/>
                  </a:lnTo>
                  <a:lnTo>
                    <a:pt x="135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498" name="Freeform 845"/>
            <p:cNvSpPr>
              <a:spLocks/>
            </p:cNvSpPr>
            <p:nvPr/>
          </p:nvSpPr>
          <p:spPr bwMode="auto">
            <a:xfrm>
              <a:off x="2318" y="3231"/>
              <a:ext cx="34" cy="9"/>
            </a:xfrm>
            <a:custGeom>
              <a:avLst/>
              <a:gdLst>
                <a:gd name="T0" fmla="*/ 0 w 66"/>
                <a:gd name="T1" fmla="*/ 0 h 19"/>
                <a:gd name="T2" fmla="*/ 1 w 66"/>
                <a:gd name="T3" fmla="*/ 0 h 19"/>
                <a:gd name="T4" fmla="*/ 1 w 66"/>
                <a:gd name="T5" fmla="*/ 0 h 19"/>
                <a:gd name="T6" fmla="*/ 1 w 66"/>
                <a:gd name="T7" fmla="*/ 0 h 19"/>
                <a:gd name="T8" fmla="*/ 0 w 66"/>
                <a:gd name="T9" fmla="*/ 0 h 19"/>
                <a:gd name="T10" fmla="*/ 0 w 6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6"/>
                <a:gd name="T19" fmla="*/ 0 h 19"/>
                <a:gd name="T20" fmla="*/ 66 w 66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6" h="19">
                  <a:moveTo>
                    <a:pt x="0" y="19"/>
                  </a:moveTo>
                  <a:lnTo>
                    <a:pt x="19" y="0"/>
                  </a:lnTo>
                  <a:lnTo>
                    <a:pt x="66" y="0"/>
                  </a:lnTo>
                  <a:lnTo>
                    <a:pt x="66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499" name="Freeform 846"/>
            <p:cNvSpPr>
              <a:spLocks/>
            </p:cNvSpPr>
            <p:nvPr/>
          </p:nvSpPr>
          <p:spPr bwMode="auto">
            <a:xfrm>
              <a:off x="2352" y="3207"/>
              <a:ext cx="149" cy="19"/>
            </a:xfrm>
            <a:custGeom>
              <a:avLst/>
              <a:gdLst>
                <a:gd name="T0" fmla="*/ 0 w 298"/>
                <a:gd name="T1" fmla="*/ 1 h 38"/>
                <a:gd name="T2" fmla="*/ 1 w 298"/>
                <a:gd name="T3" fmla="*/ 0 h 38"/>
                <a:gd name="T4" fmla="*/ 1 w 298"/>
                <a:gd name="T5" fmla="*/ 0 h 38"/>
                <a:gd name="T6" fmla="*/ 1 w 298"/>
                <a:gd name="T7" fmla="*/ 1 h 38"/>
                <a:gd name="T8" fmla="*/ 0 w 298"/>
                <a:gd name="T9" fmla="*/ 1 h 38"/>
                <a:gd name="T10" fmla="*/ 0 w 298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8"/>
                <a:gd name="T20" fmla="*/ 298 w 29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8">
                  <a:moveTo>
                    <a:pt x="0" y="38"/>
                  </a:moveTo>
                  <a:lnTo>
                    <a:pt x="40" y="0"/>
                  </a:lnTo>
                  <a:lnTo>
                    <a:pt x="298" y="0"/>
                  </a:lnTo>
                  <a:lnTo>
                    <a:pt x="26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500" name="Rectangle 847"/>
            <p:cNvSpPr>
              <a:spLocks noChangeArrowheads="1"/>
            </p:cNvSpPr>
            <p:nvPr/>
          </p:nvSpPr>
          <p:spPr bwMode="auto">
            <a:xfrm>
              <a:off x="2318" y="3206"/>
              <a:ext cx="250" cy="1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01" name="Rectangle 848"/>
            <p:cNvSpPr>
              <a:spLocks noChangeArrowheads="1"/>
            </p:cNvSpPr>
            <p:nvPr/>
          </p:nvSpPr>
          <p:spPr bwMode="auto">
            <a:xfrm>
              <a:off x="2318" y="3207"/>
              <a:ext cx="250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02" name="Rectangle 849"/>
            <p:cNvSpPr>
              <a:spLocks noChangeArrowheads="1"/>
            </p:cNvSpPr>
            <p:nvPr/>
          </p:nvSpPr>
          <p:spPr bwMode="auto">
            <a:xfrm>
              <a:off x="2318" y="3207"/>
              <a:ext cx="250" cy="1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03" name="Rectangle 850"/>
            <p:cNvSpPr>
              <a:spLocks noChangeArrowheads="1"/>
            </p:cNvSpPr>
            <p:nvPr/>
          </p:nvSpPr>
          <p:spPr bwMode="auto">
            <a:xfrm>
              <a:off x="2318" y="3208"/>
              <a:ext cx="250" cy="1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04" name="Rectangle 851"/>
            <p:cNvSpPr>
              <a:spLocks noChangeArrowheads="1"/>
            </p:cNvSpPr>
            <p:nvPr/>
          </p:nvSpPr>
          <p:spPr bwMode="auto">
            <a:xfrm>
              <a:off x="2318" y="3209"/>
              <a:ext cx="250" cy="1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05" name="Rectangle 852"/>
            <p:cNvSpPr>
              <a:spLocks noChangeArrowheads="1"/>
            </p:cNvSpPr>
            <p:nvPr/>
          </p:nvSpPr>
          <p:spPr bwMode="auto">
            <a:xfrm>
              <a:off x="2318" y="3209"/>
              <a:ext cx="250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06" name="Rectangle 853"/>
            <p:cNvSpPr>
              <a:spLocks noChangeArrowheads="1"/>
            </p:cNvSpPr>
            <p:nvPr/>
          </p:nvSpPr>
          <p:spPr bwMode="auto">
            <a:xfrm>
              <a:off x="2318" y="3210"/>
              <a:ext cx="250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07" name="Rectangle 854"/>
            <p:cNvSpPr>
              <a:spLocks noChangeArrowheads="1"/>
            </p:cNvSpPr>
            <p:nvPr/>
          </p:nvSpPr>
          <p:spPr bwMode="auto">
            <a:xfrm>
              <a:off x="2318" y="3210"/>
              <a:ext cx="250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08" name="Rectangle 855"/>
            <p:cNvSpPr>
              <a:spLocks noChangeArrowheads="1"/>
            </p:cNvSpPr>
            <p:nvPr/>
          </p:nvSpPr>
          <p:spPr bwMode="auto">
            <a:xfrm>
              <a:off x="2318" y="3211"/>
              <a:ext cx="250" cy="1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09" name="Rectangle 856"/>
            <p:cNvSpPr>
              <a:spLocks noChangeArrowheads="1"/>
            </p:cNvSpPr>
            <p:nvPr/>
          </p:nvSpPr>
          <p:spPr bwMode="auto">
            <a:xfrm>
              <a:off x="2318" y="3212"/>
              <a:ext cx="250" cy="1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0" name="Rectangle 857"/>
            <p:cNvSpPr>
              <a:spLocks noChangeArrowheads="1"/>
            </p:cNvSpPr>
            <p:nvPr/>
          </p:nvSpPr>
          <p:spPr bwMode="auto">
            <a:xfrm>
              <a:off x="2318" y="3212"/>
              <a:ext cx="250" cy="1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1" name="Rectangle 858"/>
            <p:cNvSpPr>
              <a:spLocks noChangeArrowheads="1"/>
            </p:cNvSpPr>
            <p:nvPr/>
          </p:nvSpPr>
          <p:spPr bwMode="auto">
            <a:xfrm>
              <a:off x="2318" y="3213"/>
              <a:ext cx="250" cy="1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2" name="Rectangle 859"/>
            <p:cNvSpPr>
              <a:spLocks noChangeArrowheads="1"/>
            </p:cNvSpPr>
            <p:nvPr/>
          </p:nvSpPr>
          <p:spPr bwMode="auto">
            <a:xfrm>
              <a:off x="2318" y="3214"/>
              <a:ext cx="250" cy="1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3" name="Rectangle 860"/>
            <p:cNvSpPr>
              <a:spLocks noChangeArrowheads="1"/>
            </p:cNvSpPr>
            <p:nvPr/>
          </p:nvSpPr>
          <p:spPr bwMode="auto">
            <a:xfrm>
              <a:off x="2318" y="3214"/>
              <a:ext cx="250" cy="1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4" name="Rectangle 861"/>
            <p:cNvSpPr>
              <a:spLocks noChangeArrowheads="1"/>
            </p:cNvSpPr>
            <p:nvPr/>
          </p:nvSpPr>
          <p:spPr bwMode="auto">
            <a:xfrm>
              <a:off x="2318" y="3215"/>
              <a:ext cx="250" cy="1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5" name="Rectangle 862"/>
            <p:cNvSpPr>
              <a:spLocks noChangeArrowheads="1"/>
            </p:cNvSpPr>
            <p:nvPr/>
          </p:nvSpPr>
          <p:spPr bwMode="auto">
            <a:xfrm>
              <a:off x="2318" y="3216"/>
              <a:ext cx="250" cy="1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6" name="Rectangle 863"/>
            <p:cNvSpPr>
              <a:spLocks noChangeArrowheads="1"/>
            </p:cNvSpPr>
            <p:nvPr/>
          </p:nvSpPr>
          <p:spPr bwMode="auto">
            <a:xfrm>
              <a:off x="2318" y="3216"/>
              <a:ext cx="250" cy="1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7" name="Rectangle 864"/>
            <p:cNvSpPr>
              <a:spLocks noChangeArrowheads="1"/>
            </p:cNvSpPr>
            <p:nvPr/>
          </p:nvSpPr>
          <p:spPr bwMode="auto">
            <a:xfrm>
              <a:off x="2318" y="3217"/>
              <a:ext cx="250" cy="1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8" name="Rectangle 865"/>
            <p:cNvSpPr>
              <a:spLocks noChangeArrowheads="1"/>
            </p:cNvSpPr>
            <p:nvPr/>
          </p:nvSpPr>
          <p:spPr bwMode="auto">
            <a:xfrm>
              <a:off x="2318" y="3217"/>
              <a:ext cx="250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19" name="Rectangle 866"/>
            <p:cNvSpPr>
              <a:spLocks noChangeArrowheads="1"/>
            </p:cNvSpPr>
            <p:nvPr/>
          </p:nvSpPr>
          <p:spPr bwMode="auto">
            <a:xfrm>
              <a:off x="2318" y="3218"/>
              <a:ext cx="250" cy="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0" name="Rectangle 867"/>
            <p:cNvSpPr>
              <a:spLocks noChangeArrowheads="1"/>
            </p:cNvSpPr>
            <p:nvPr/>
          </p:nvSpPr>
          <p:spPr bwMode="auto">
            <a:xfrm>
              <a:off x="2318" y="3219"/>
              <a:ext cx="250" cy="1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1" name="Rectangle 868"/>
            <p:cNvSpPr>
              <a:spLocks noChangeArrowheads="1"/>
            </p:cNvSpPr>
            <p:nvPr/>
          </p:nvSpPr>
          <p:spPr bwMode="auto">
            <a:xfrm>
              <a:off x="2318" y="3219"/>
              <a:ext cx="250" cy="1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2" name="Rectangle 869"/>
            <p:cNvSpPr>
              <a:spLocks noChangeArrowheads="1"/>
            </p:cNvSpPr>
            <p:nvPr/>
          </p:nvSpPr>
          <p:spPr bwMode="auto">
            <a:xfrm>
              <a:off x="2318" y="3220"/>
              <a:ext cx="250" cy="1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3" name="Rectangle 870"/>
            <p:cNvSpPr>
              <a:spLocks noChangeArrowheads="1"/>
            </p:cNvSpPr>
            <p:nvPr/>
          </p:nvSpPr>
          <p:spPr bwMode="auto">
            <a:xfrm>
              <a:off x="2318" y="3221"/>
              <a:ext cx="250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4" name="Rectangle 871"/>
            <p:cNvSpPr>
              <a:spLocks noChangeArrowheads="1"/>
            </p:cNvSpPr>
            <p:nvPr/>
          </p:nvSpPr>
          <p:spPr bwMode="auto">
            <a:xfrm>
              <a:off x="2318" y="3221"/>
              <a:ext cx="250" cy="1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5" name="Rectangle 872"/>
            <p:cNvSpPr>
              <a:spLocks noChangeArrowheads="1"/>
            </p:cNvSpPr>
            <p:nvPr/>
          </p:nvSpPr>
          <p:spPr bwMode="auto">
            <a:xfrm>
              <a:off x="2318" y="3222"/>
              <a:ext cx="250" cy="1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6" name="Rectangle 873"/>
            <p:cNvSpPr>
              <a:spLocks noChangeArrowheads="1"/>
            </p:cNvSpPr>
            <p:nvPr/>
          </p:nvSpPr>
          <p:spPr bwMode="auto">
            <a:xfrm>
              <a:off x="2318" y="3222"/>
              <a:ext cx="250" cy="1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7" name="Rectangle 874"/>
            <p:cNvSpPr>
              <a:spLocks noChangeArrowheads="1"/>
            </p:cNvSpPr>
            <p:nvPr/>
          </p:nvSpPr>
          <p:spPr bwMode="auto">
            <a:xfrm>
              <a:off x="2318" y="3223"/>
              <a:ext cx="250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8" name="Rectangle 875"/>
            <p:cNvSpPr>
              <a:spLocks noChangeArrowheads="1"/>
            </p:cNvSpPr>
            <p:nvPr/>
          </p:nvSpPr>
          <p:spPr bwMode="auto">
            <a:xfrm>
              <a:off x="2318" y="3224"/>
              <a:ext cx="250" cy="1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29" name="Rectangle 876"/>
            <p:cNvSpPr>
              <a:spLocks noChangeArrowheads="1"/>
            </p:cNvSpPr>
            <p:nvPr/>
          </p:nvSpPr>
          <p:spPr bwMode="auto">
            <a:xfrm>
              <a:off x="2318" y="3224"/>
              <a:ext cx="250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0" name="Rectangle 877"/>
            <p:cNvSpPr>
              <a:spLocks noChangeArrowheads="1"/>
            </p:cNvSpPr>
            <p:nvPr/>
          </p:nvSpPr>
          <p:spPr bwMode="auto">
            <a:xfrm>
              <a:off x="2318" y="3225"/>
              <a:ext cx="250" cy="1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1" name="Rectangle 878"/>
            <p:cNvSpPr>
              <a:spLocks noChangeArrowheads="1"/>
            </p:cNvSpPr>
            <p:nvPr/>
          </p:nvSpPr>
          <p:spPr bwMode="auto">
            <a:xfrm>
              <a:off x="2318" y="3226"/>
              <a:ext cx="250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2" name="Rectangle 879"/>
            <p:cNvSpPr>
              <a:spLocks noChangeArrowheads="1"/>
            </p:cNvSpPr>
            <p:nvPr/>
          </p:nvSpPr>
          <p:spPr bwMode="auto">
            <a:xfrm>
              <a:off x="2318" y="3226"/>
              <a:ext cx="250" cy="1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3" name="Rectangle 880"/>
            <p:cNvSpPr>
              <a:spLocks noChangeArrowheads="1"/>
            </p:cNvSpPr>
            <p:nvPr/>
          </p:nvSpPr>
          <p:spPr bwMode="auto">
            <a:xfrm>
              <a:off x="2318" y="3227"/>
              <a:ext cx="250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4" name="Rectangle 881"/>
            <p:cNvSpPr>
              <a:spLocks noChangeArrowheads="1"/>
            </p:cNvSpPr>
            <p:nvPr/>
          </p:nvSpPr>
          <p:spPr bwMode="auto">
            <a:xfrm>
              <a:off x="2318" y="3227"/>
              <a:ext cx="250" cy="1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5" name="Rectangle 882"/>
            <p:cNvSpPr>
              <a:spLocks noChangeArrowheads="1"/>
            </p:cNvSpPr>
            <p:nvPr/>
          </p:nvSpPr>
          <p:spPr bwMode="auto">
            <a:xfrm>
              <a:off x="2318" y="3228"/>
              <a:ext cx="250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6" name="Rectangle 883"/>
            <p:cNvSpPr>
              <a:spLocks noChangeArrowheads="1"/>
            </p:cNvSpPr>
            <p:nvPr/>
          </p:nvSpPr>
          <p:spPr bwMode="auto">
            <a:xfrm>
              <a:off x="2318" y="3229"/>
              <a:ext cx="250" cy="1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7" name="Rectangle 884"/>
            <p:cNvSpPr>
              <a:spLocks noChangeArrowheads="1"/>
            </p:cNvSpPr>
            <p:nvPr/>
          </p:nvSpPr>
          <p:spPr bwMode="auto">
            <a:xfrm>
              <a:off x="2318" y="3229"/>
              <a:ext cx="250" cy="1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8" name="Rectangle 885"/>
            <p:cNvSpPr>
              <a:spLocks noChangeArrowheads="1"/>
            </p:cNvSpPr>
            <p:nvPr/>
          </p:nvSpPr>
          <p:spPr bwMode="auto">
            <a:xfrm>
              <a:off x="2318" y="3230"/>
              <a:ext cx="250" cy="1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39" name="Rectangle 886"/>
            <p:cNvSpPr>
              <a:spLocks noChangeArrowheads="1"/>
            </p:cNvSpPr>
            <p:nvPr/>
          </p:nvSpPr>
          <p:spPr bwMode="auto">
            <a:xfrm>
              <a:off x="2318" y="3231"/>
              <a:ext cx="250" cy="1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0" name="Rectangle 887"/>
            <p:cNvSpPr>
              <a:spLocks noChangeArrowheads="1"/>
            </p:cNvSpPr>
            <p:nvPr/>
          </p:nvSpPr>
          <p:spPr bwMode="auto">
            <a:xfrm>
              <a:off x="2318" y="3231"/>
              <a:ext cx="250" cy="1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1" name="Rectangle 888"/>
            <p:cNvSpPr>
              <a:spLocks noChangeArrowheads="1"/>
            </p:cNvSpPr>
            <p:nvPr/>
          </p:nvSpPr>
          <p:spPr bwMode="auto">
            <a:xfrm>
              <a:off x="2318" y="3232"/>
              <a:ext cx="250" cy="1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2" name="Rectangle 889"/>
            <p:cNvSpPr>
              <a:spLocks noChangeArrowheads="1"/>
            </p:cNvSpPr>
            <p:nvPr/>
          </p:nvSpPr>
          <p:spPr bwMode="auto">
            <a:xfrm>
              <a:off x="2318" y="3233"/>
              <a:ext cx="250" cy="1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3" name="Rectangle 890"/>
            <p:cNvSpPr>
              <a:spLocks noChangeArrowheads="1"/>
            </p:cNvSpPr>
            <p:nvPr/>
          </p:nvSpPr>
          <p:spPr bwMode="auto">
            <a:xfrm>
              <a:off x="2318" y="3233"/>
              <a:ext cx="250" cy="1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4" name="Rectangle 891"/>
            <p:cNvSpPr>
              <a:spLocks noChangeArrowheads="1"/>
            </p:cNvSpPr>
            <p:nvPr/>
          </p:nvSpPr>
          <p:spPr bwMode="auto">
            <a:xfrm>
              <a:off x="2318" y="3234"/>
              <a:ext cx="250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5" name="Rectangle 892"/>
            <p:cNvSpPr>
              <a:spLocks noChangeArrowheads="1"/>
            </p:cNvSpPr>
            <p:nvPr/>
          </p:nvSpPr>
          <p:spPr bwMode="auto">
            <a:xfrm>
              <a:off x="2318" y="3234"/>
              <a:ext cx="250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6" name="Rectangle 893"/>
            <p:cNvSpPr>
              <a:spLocks noChangeArrowheads="1"/>
            </p:cNvSpPr>
            <p:nvPr/>
          </p:nvSpPr>
          <p:spPr bwMode="auto">
            <a:xfrm>
              <a:off x="2318" y="3235"/>
              <a:ext cx="250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7" name="Rectangle 894"/>
            <p:cNvSpPr>
              <a:spLocks noChangeArrowheads="1"/>
            </p:cNvSpPr>
            <p:nvPr/>
          </p:nvSpPr>
          <p:spPr bwMode="auto">
            <a:xfrm>
              <a:off x="2318" y="3236"/>
              <a:ext cx="250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8" name="Rectangle 895"/>
            <p:cNvSpPr>
              <a:spLocks noChangeArrowheads="1"/>
            </p:cNvSpPr>
            <p:nvPr/>
          </p:nvSpPr>
          <p:spPr bwMode="auto">
            <a:xfrm>
              <a:off x="2318" y="3236"/>
              <a:ext cx="250" cy="1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49" name="Rectangle 896"/>
            <p:cNvSpPr>
              <a:spLocks noChangeArrowheads="1"/>
            </p:cNvSpPr>
            <p:nvPr/>
          </p:nvSpPr>
          <p:spPr bwMode="auto">
            <a:xfrm>
              <a:off x="2318" y="3237"/>
              <a:ext cx="250" cy="1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0" name="Rectangle 897"/>
            <p:cNvSpPr>
              <a:spLocks noChangeArrowheads="1"/>
            </p:cNvSpPr>
            <p:nvPr/>
          </p:nvSpPr>
          <p:spPr bwMode="auto">
            <a:xfrm>
              <a:off x="2318" y="3238"/>
              <a:ext cx="250" cy="1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1" name="Rectangle 898"/>
            <p:cNvSpPr>
              <a:spLocks noChangeArrowheads="1"/>
            </p:cNvSpPr>
            <p:nvPr/>
          </p:nvSpPr>
          <p:spPr bwMode="auto">
            <a:xfrm>
              <a:off x="2318" y="3238"/>
              <a:ext cx="250" cy="1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2" name="Rectangle 899"/>
            <p:cNvSpPr>
              <a:spLocks noChangeArrowheads="1"/>
            </p:cNvSpPr>
            <p:nvPr/>
          </p:nvSpPr>
          <p:spPr bwMode="auto">
            <a:xfrm>
              <a:off x="2318" y="3239"/>
              <a:ext cx="250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3" name="Rectangle 900"/>
            <p:cNvSpPr>
              <a:spLocks noChangeArrowheads="1"/>
            </p:cNvSpPr>
            <p:nvPr/>
          </p:nvSpPr>
          <p:spPr bwMode="auto">
            <a:xfrm>
              <a:off x="2318" y="3239"/>
              <a:ext cx="250" cy="1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4" name="Rectangle 901"/>
            <p:cNvSpPr>
              <a:spLocks noChangeArrowheads="1"/>
            </p:cNvSpPr>
            <p:nvPr/>
          </p:nvSpPr>
          <p:spPr bwMode="auto">
            <a:xfrm>
              <a:off x="2481" y="3226"/>
              <a:ext cx="1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5" name="Rectangle 902"/>
            <p:cNvSpPr>
              <a:spLocks noChangeArrowheads="1"/>
            </p:cNvSpPr>
            <p:nvPr/>
          </p:nvSpPr>
          <p:spPr bwMode="auto">
            <a:xfrm>
              <a:off x="2482" y="3226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6" name="Rectangle 903"/>
            <p:cNvSpPr>
              <a:spLocks noChangeArrowheads="1"/>
            </p:cNvSpPr>
            <p:nvPr/>
          </p:nvSpPr>
          <p:spPr bwMode="auto">
            <a:xfrm>
              <a:off x="2482" y="3226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7" name="Rectangle 904"/>
            <p:cNvSpPr>
              <a:spLocks noChangeArrowheads="1"/>
            </p:cNvSpPr>
            <p:nvPr/>
          </p:nvSpPr>
          <p:spPr bwMode="auto">
            <a:xfrm>
              <a:off x="2483" y="3226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8" name="Rectangle 905"/>
            <p:cNvSpPr>
              <a:spLocks noChangeArrowheads="1"/>
            </p:cNvSpPr>
            <p:nvPr/>
          </p:nvSpPr>
          <p:spPr bwMode="auto">
            <a:xfrm>
              <a:off x="2484" y="3226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59" name="Rectangle 906"/>
            <p:cNvSpPr>
              <a:spLocks noChangeArrowheads="1"/>
            </p:cNvSpPr>
            <p:nvPr/>
          </p:nvSpPr>
          <p:spPr bwMode="auto">
            <a:xfrm>
              <a:off x="2484" y="3226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0" name="Rectangle 907"/>
            <p:cNvSpPr>
              <a:spLocks noChangeArrowheads="1"/>
            </p:cNvSpPr>
            <p:nvPr/>
          </p:nvSpPr>
          <p:spPr bwMode="auto">
            <a:xfrm>
              <a:off x="2485" y="3226"/>
              <a:ext cx="1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1" name="Rectangle 908"/>
            <p:cNvSpPr>
              <a:spLocks noChangeArrowheads="1"/>
            </p:cNvSpPr>
            <p:nvPr/>
          </p:nvSpPr>
          <p:spPr bwMode="auto">
            <a:xfrm>
              <a:off x="2486" y="3226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2" name="Rectangle 909"/>
            <p:cNvSpPr>
              <a:spLocks noChangeArrowheads="1"/>
            </p:cNvSpPr>
            <p:nvPr/>
          </p:nvSpPr>
          <p:spPr bwMode="auto">
            <a:xfrm>
              <a:off x="2486" y="3226"/>
              <a:ext cx="1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3" name="Rectangle 910"/>
            <p:cNvSpPr>
              <a:spLocks noChangeArrowheads="1"/>
            </p:cNvSpPr>
            <p:nvPr/>
          </p:nvSpPr>
          <p:spPr bwMode="auto">
            <a:xfrm>
              <a:off x="2487" y="3226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4" name="Rectangle 911"/>
            <p:cNvSpPr>
              <a:spLocks noChangeArrowheads="1"/>
            </p:cNvSpPr>
            <p:nvPr/>
          </p:nvSpPr>
          <p:spPr bwMode="auto">
            <a:xfrm>
              <a:off x="2488" y="3226"/>
              <a:ext cx="1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5" name="Rectangle 912"/>
            <p:cNvSpPr>
              <a:spLocks noChangeArrowheads="1"/>
            </p:cNvSpPr>
            <p:nvPr/>
          </p:nvSpPr>
          <p:spPr bwMode="auto">
            <a:xfrm>
              <a:off x="2489" y="3226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6" name="Rectangle 913"/>
            <p:cNvSpPr>
              <a:spLocks noChangeArrowheads="1"/>
            </p:cNvSpPr>
            <p:nvPr/>
          </p:nvSpPr>
          <p:spPr bwMode="auto">
            <a:xfrm>
              <a:off x="2490" y="3226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7" name="Rectangle 914"/>
            <p:cNvSpPr>
              <a:spLocks noChangeArrowheads="1"/>
            </p:cNvSpPr>
            <p:nvPr/>
          </p:nvSpPr>
          <p:spPr bwMode="auto">
            <a:xfrm>
              <a:off x="2491" y="3226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8" name="Rectangle 915"/>
            <p:cNvSpPr>
              <a:spLocks noChangeArrowheads="1"/>
            </p:cNvSpPr>
            <p:nvPr/>
          </p:nvSpPr>
          <p:spPr bwMode="auto">
            <a:xfrm>
              <a:off x="2491" y="3226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69" name="Rectangle 916"/>
            <p:cNvSpPr>
              <a:spLocks noChangeArrowheads="1"/>
            </p:cNvSpPr>
            <p:nvPr/>
          </p:nvSpPr>
          <p:spPr bwMode="auto">
            <a:xfrm>
              <a:off x="2492" y="3226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0" name="Rectangle 917"/>
            <p:cNvSpPr>
              <a:spLocks noChangeArrowheads="1"/>
            </p:cNvSpPr>
            <p:nvPr/>
          </p:nvSpPr>
          <p:spPr bwMode="auto">
            <a:xfrm>
              <a:off x="2492" y="3226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1" name="Rectangle 918"/>
            <p:cNvSpPr>
              <a:spLocks noChangeArrowheads="1"/>
            </p:cNvSpPr>
            <p:nvPr/>
          </p:nvSpPr>
          <p:spPr bwMode="auto">
            <a:xfrm>
              <a:off x="2493" y="3226"/>
              <a:ext cx="1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2" name="Rectangle 919"/>
            <p:cNvSpPr>
              <a:spLocks noChangeArrowheads="1"/>
            </p:cNvSpPr>
            <p:nvPr/>
          </p:nvSpPr>
          <p:spPr bwMode="auto">
            <a:xfrm>
              <a:off x="2494" y="3226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3" name="Rectangle 920"/>
            <p:cNvSpPr>
              <a:spLocks noChangeArrowheads="1"/>
            </p:cNvSpPr>
            <p:nvPr/>
          </p:nvSpPr>
          <p:spPr bwMode="auto">
            <a:xfrm>
              <a:off x="2495" y="3226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4" name="Rectangle 921"/>
            <p:cNvSpPr>
              <a:spLocks noChangeArrowheads="1"/>
            </p:cNvSpPr>
            <p:nvPr/>
          </p:nvSpPr>
          <p:spPr bwMode="auto">
            <a:xfrm>
              <a:off x="2496" y="3226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5" name="Rectangle 922"/>
            <p:cNvSpPr>
              <a:spLocks noChangeArrowheads="1"/>
            </p:cNvSpPr>
            <p:nvPr/>
          </p:nvSpPr>
          <p:spPr bwMode="auto">
            <a:xfrm>
              <a:off x="2496" y="3226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6" name="Rectangle 923"/>
            <p:cNvSpPr>
              <a:spLocks noChangeArrowheads="1"/>
            </p:cNvSpPr>
            <p:nvPr/>
          </p:nvSpPr>
          <p:spPr bwMode="auto">
            <a:xfrm>
              <a:off x="2497" y="3226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7" name="Rectangle 924"/>
            <p:cNvSpPr>
              <a:spLocks noChangeArrowheads="1"/>
            </p:cNvSpPr>
            <p:nvPr/>
          </p:nvSpPr>
          <p:spPr bwMode="auto">
            <a:xfrm>
              <a:off x="2497" y="3226"/>
              <a:ext cx="1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8" name="Rectangle 925"/>
            <p:cNvSpPr>
              <a:spLocks noChangeArrowheads="1"/>
            </p:cNvSpPr>
            <p:nvPr/>
          </p:nvSpPr>
          <p:spPr bwMode="auto">
            <a:xfrm>
              <a:off x="2498" y="3226"/>
              <a:ext cx="1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79" name="Rectangle 926"/>
            <p:cNvSpPr>
              <a:spLocks noChangeArrowheads="1"/>
            </p:cNvSpPr>
            <p:nvPr/>
          </p:nvSpPr>
          <p:spPr bwMode="auto">
            <a:xfrm>
              <a:off x="2499" y="3226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0" name="Rectangle 927"/>
            <p:cNvSpPr>
              <a:spLocks noChangeArrowheads="1"/>
            </p:cNvSpPr>
            <p:nvPr/>
          </p:nvSpPr>
          <p:spPr bwMode="auto">
            <a:xfrm>
              <a:off x="2500" y="3226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1" name="Rectangle 928"/>
            <p:cNvSpPr>
              <a:spLocks noChangeArrowheads="1"/>
            </p:cNvSpPr>
            <p:nvPr/>
          </p:nvSpPr>
          <p:spPr bwMode="auto">
            <a:xfrm>
              <a:off x="2501" y="3226"/>
              <a:ext cx="1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2" name="Rectangle 929"/>
            <p:cNvSpPr>
              <a:spLocks noChangeArrowheads="1"/>
            </p:cNvSpPr>
            <p:nvPr/>
          </p:nvSpPr>
          <p:spPr bwMode="auto">
            <a:xfrm>
              <a:off x="2501" y="3226"/>
              <a:ext cx="2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3" name="Rectangle 930"/>
            <p:cNvSpPr>
              <a:spLocks noChangeArrowheads="1"/>
            </p:cNvSpPr>
            <p:nvPr/>
          </p:nvSpPr>
          <p:spPr bwMode="auto">
            <a:xfrm>
              <a:off x="2503" y="3226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4" name="Rectangle 931"/>
            <p:cNvSpPr>
              <a:spLocks noChangeArrowheads="1"/>
            </p:cNvSpPr>
            <p:nvPr/>
          </p:nvSpPr>
          <p:spPr bwMode="auto">
            <a:xfrm>
              <a:off x="2503" y="3226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5" name="Rectangle 932"/>
            <p:cNvSpPr>
              <a:spLocks noChangeArrowheads="1"/>
            </p:cNvSpPr>
            <p:nvPr/>
          </p:nvSpPr>
          <p:spPr bwMode="auto">
            <a:xfrm>
              <a:off x="2504" y="3226"/>
              <a:ext cx="1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6" name="Rectangle 933"/>
            <p:cNvSpPr>
              <a:spLocks noChangeArrowheads="1"/>
            </p:cNvSpPr>
            <p:nvPr/>
          </p:nvSpPr>
          <p:spPr bwMode="auto">
            <a:xfrm>
              <a:off x="2504" y="3226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7" name="Rectangle 934"/>
            <p:cNvSpPr>
              <a:spLocks noChangeArrowheads="1"/>
            </p:cNvSpPr>
            <p:nvPr/>
          </p:nvSpPr>
          <p:spPr bwMode="auto">
            <a:xfrm>
              <a:off x="2505" y="3226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8" name="Rectangle 935"/>
            <p:cNvSpPr>
              <a:spLocks noChangeArrowheads="1"/>
            </p:cNvSpPr>
            <p:nvPr/>
          </p:nvSpPr>
          <p:spPr bwMode="auto">
            <a:xfrm>
              <a:off x="2506" y="3226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89" name="Rectangle 936"/>
            <p:cNvSpPr>
              <a:spLocks noChangeArrowheads="1"/>
            </p:cNvSpPr>
            <p:nvPr/>
          </p:nvSpPr>
          <p:spPr bwMode="auto">
            <a:xfrm>
              <a:off x="2506" y="3226"/>
              <a:ext cx="2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0" name="Rectangle 937"/>
            <p:cNvSpPr>
              <a:spLocks noChangeArrowheads="1"/>
            </p:cNvSpPr>
            <p:nvPr/>
          </p:nvSpPr>
          <p:spPr bwMode="auto">
            <a:xfrm>
              <a:off x="2508" y="3226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1" name="Rectangle 938"/>
            <p:cNvSpPr>
              <a:spLocks noChangeArrowheads="1"/>
            </p:cNvSpPr>
            <p:nvPr/>
          </p:nvSpPr>
          <p:spPr bwMode="auto">
            <a:xfrm>
              <a:off x="2508" y="3226"/>
              <a:ext cx="1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2" name="Rectangle 939"/>
            <p:cNvSpPr>
              <a:spLocks noChangeArrowheads="1"/>
            </p:cNvSpPr>
            <p:nvPr/>
          </p:nvSpPr>
          <p:spPr bwMode="auto">
            <a:xfrm>
              <a:off x="2509" y="3226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3" name="Rectangle 940"/>
            <p:cNvSpPr>
              <a:spLocks noChangeArrowheads="1"/>
            </p:cNvSpPr>
            <p:nvPr/>
          </p:nvSpPr>
          <p:spPr bwMode="auto">
            <a:xfrm>
              <a:off x="2510" y="3226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4" name="Rectangle 941"/>
            <p:cNvSpPr>
              <a:spLocks noChangeArrowheads="1"/>
            </p:cNvSpPr>
            <p:nvPr/>
          </p:nvSpPr>
          <p:spPr bwMode="auto">
            <a:xfrm>
              <a:off x="2511" y="3226"/>
              <a:ext cx="1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5" name="Rectangle 942"/>
            <p:cNvSpPr>
              <a:spLocks noChangeArrowheads="1"/>
            </p:cNvSpPr>
            <p:nvPr/>
          </p:nvSpPr>
          <p:spPr bwMode="auto">
            <a:xfrm>
              <a:off x="2511" y="3226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6" name="Rectangle 943"/>
            <p:cNvSpPr>
              <a:spLocks noChangeArrowheads="1"/>
            </p:cNvSpPr>
            <p:nvPr/>
          </p:nvSpPr>
          <p:spPr bwMode="auto">
            <a:xfrm>
              <a:off x="2512" y="3226"/>
              <a:ext cx="1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7" name="Rectangle 944"/>
            <p:cNvSpPr>
              <a:spLocks noChangeArrowheads="1"/>
            </p:cNvSpPr>
            <p:nvPr/>
          </p:nvSpPr>
          <p:spPr bwMode="auto">
            <a:xfrm>
              <a:off x="2513" y="3226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8" name="Rectangle 945"/>
            <p:cNvSpPr>
              <a:spLocks noChangeArrowheads="1"/>
            </p:cNvSpPr>
            <p:nvPr/>
          </p:nvSpPr>
          <p:spPr bwMode="auto">
            <a:xfrm>
              <a:off x="2514" y="3226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599" name="Rectangle 946"/>
            <p:cNvSpPr>
              <a:spLocks noChangeArrowheads="1"/>
            </p:cNvSpPr>
            <p:nvPr/>
          </p:nvSpPr>
          <p:spPr bwMode="auto">
            <a:xfrm>
              <a:off x="2515" y="3226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0" name="Rectangle 947"/>
            <p:cNvSpPr>
              <a:spLocks noChangeArrowheads="1"/>
            </p:cNvSpPr>
            <p:nvPr/>
          </p:nvSpPr>
          <p:spPr bwMode="auto">
            <a:xfrm>
              <a:off x="2515" y="3226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1" name="Rectangle 948"/>
            <p:cNvSpPr>
              <a:spLocks noChangeArrowheads="1"/>
            </p:cNvSpPr>
            <p:nvPr/>
          </p:nvSpPr>
          <p:spPr bwMode="auto">
            <a:xfrm>
              <a:off x="2516" y="3226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2" name="Rectangle 949"/>
            <p:cNvSpPr>
              <a:spLocks noChangeArrowheads="1"/>
            </p:cNvSpPr>
            <p:nvPr/>
          </p:nvSpPr>
          <p:spPr bwMode="auto">
            <a:xfrm>
              <a:off x="2516" y="3226"/>
              <a:ext cx="1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3" name="Rectangle 950"/>
            <p:cNvSpPr>
              <a:spLocks noChangeArrowheads="1"/>
            </p:cNvSpPr>
            <p:nvPr/>
          </p:nvSpPr>
          <p:spPr bwMode="auto">
            <a:xfrm>
              <a:off x="2517" y="3226"/>
              <a:ext cx="1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4" name="Rectangle 951"/>
            <p:cNvSpPr>
              <a:spLocks noChangeArrowheads="1"/>
            </p:cNvSpPr>
            <p:nvPr/>
          </p:nvSpPr>
          <p:spPr bwMode="auto">
            <a:xfrm>
              <a:off x="2518" y="3226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5" name="Rectangle 952"/>
            <p:cNvSpPr>
              <a:spLocks noChangeArrowheads="1"/>
            </p:cNvSpPr>
            <p:nvPr/>
          </p:nvSpPr>
          <p:spPr bwMode="auto">
            <a:xfrm>
              <a:off x="2518" y="3226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6" name="Rectangle 953"/>
            <p:cNvSpPr>
              <a:spLocks noChangeArrowheads="1"/>
            </p:cNvSpPr>
            <p:nvPr/>
          </p:nvSpPr>
          <p:spPr bwMode="auto">
            <a:xfrm>
              <a:off x="2519" y="3226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7" name="Rectangle 954"/>
            <p:cNvSpPr>
              <a:spLocks noChangeArrowheads="1"/>
            </p:cNvSpPr>
            <p:nvPr/>
          </p:nvSpPr>
          <p:spPr bwMode="auto">
            <a:xfrm>
              <a:off x="2520" y="3226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8" name="Rectangle 955"/>
            <p:cNvSpPr>
              <a:spLocks noChangeArrowheads="1"/>
            </p:cNvSpPr>
            <p:nvPr/>
          </p:nvSpPr>
          <p:spPr bwMode="auto">
            <a:xfrm>
              <a:off x="2521" y="3226"/>
              <a:ext cx="1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09" name="Rectangle 956"/>
            <p:cNvSpPr>
              <a:spLocks noChangeArrowheads="1"/>
            </p:cNvSpPr>
            <p:nvPr/>
          </p:nvSpPr>
          <p:spPr bwMode="auto">
            <a:xfrm>
              <a:off x="2521" y="3226"/>
              <a:ext cx="2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0" name="Rectangle 957"/>
            <p:cNvSpPr>
              <a:spLocks noChangeArrowheads="1"/>
            </p:cNvSpPr>
            <p:nvPr/>
          </p:nvSpPr>
          <p:spPr bwMode="auto">
            <a:xfrm>
              <a:off x="2523" y="3226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1" name="Rectangle 958"/>
            <p:cNvSpPr>
              <a:spLocks noChangeArrowheads="1"/>
            </p:cNvSpPr>
            <p:nvPr/>
          </p:nvSpPr>
          <p:spPr bwMode="auto">
            <a:xfrm>
              <a:off x="2523" y="3226"/>
              <a:ext cx="1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2" name="Rectangle 959"/>
            <p:cNvSpPr>
              <a:spLocks noChangeArrowheads="1"/>
            </p:cNvSpPr>
            <p:nvPr/>
          </p:nvSpPr>
          <p:spPr bwMode="auto">
            <a:xfrm>
              <a:off x="2524" y="3226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3" name="Rectangle 960"/>
            <p:cNvSpPr>
              <a:spLocks noChangeArrowheads="1"/>
            </p:cNvSpPr>
            <p:nvPr/>
          </p:nvSpPr>
          <p:spPr bwMode="auto">
            <a:xfrm>
              <a:off x="2525" y="3226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4" name="Rectangle 961"/>
            <p:cNvSpPr>
              <a:spLocks noChangeArrowheads="1"/>
            </p:cNvSpPr>
            <p:nvPr/>
          </p:nvSpPr>
          <p:spPr bwMode="auto">
            <a:xfrm>
              <a:off x="2525" y="3226"/>
              <a:ext cx="2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5" name="Rectangle 962"/>
            <p:cNvSpPr>
              <a:spLocks noChangeArrowheads="1"/>
            </p:cNvSpPr>
            <p:nvPr/>
          </p:nvSpPr>
          <p:spPr bwMode="auto">
            <a:xfrm>
              <a:off x="2527" y="3226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6" name="Rectangle 963"/>
            <p:cNvSpPr>
              <a:spLocks noChangeArrowheads="1"/>
            </p:cNvSpPr>
            <p:nvPr/>
          </p:nvSpPr>
          <p:spPr bwMode="auto">
            <a:xfrm>
              <a:off x="2527" y="3226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7" name="Rectangle 964"/>
            <p:cNvSpPr>
              <a:spLocks noChangeArrowheads="1"/>
            </p:cNvSpPr>
            <p:nvPr/>
          </p:nvSpPr>
          <p:spPr bwMode="auto">
            <a:xfrm>
              <a:off x="2528" y="3226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8" name="Rectangle 965"/>
            <p:cNvSpPr>
              <a:spLocks noChangeArrowheads="1"/>
            </p:cNvSpPr>
            <p:nvPr/>
          </p:nvSpPr>
          <p:spPr bwMode="auto">
            <a:xfrm>
              <a:off x="2528" y="3226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19" name="Rectangle 966"/>
            <p:cNvSpPr>
              <a:spLocks noChangeArrowheads="1"/>
            </p:cNvSpPr>
            <p:nvPr/>
          </p:nvSpPr>
          <p:spPr bwMode="auto">
            <a:xfrm>
              <a:off x="2529" y="3226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20" name="Rectangle 967"/>
            <p:cNvSpPr>
              <a:spLocks noChangeArrowheads="1"/>
            </p:cNvSpPr>
            <p:nvPr/>
          </p:nvSpPr>
          <p:spPr bwMode="auto">
            <a:xfrm>
              <a:off x="2530" y="3226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21" name="Rectangle 968"/>
            <p:cNvSpPr>
              <a:spLocks noChangeArrowheads="1"/>
            </p:cNvSpPr>
            <p:nvPr/>
          </p:nvSpPr>
          <p:spPr bwMode="auto">
            <a:xfrm>
              <a:off x="2530" y="3226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22" name="Rectangle 969"/>
            <p:cNvSpPr>
              <a:spLocks noChangeArrowheads="1"/>
            </p:cNvSpPr>
            <p:nvPr/>
          </p:nvSpPr>
          <p:spPr bwMode="auto">
            <a:xfrm>
              <a:off x="2531" y="3226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623" name="Rectangle 970"/>
            <p:cNvSpPr>
              <a:spLocks noChangeArrowheads="1"/>
            </p:cNvSpPr>
            <p:nvPr/>
          </p:nvSpPr>
          <p:spPr bwMode="auto">
            <a:xfrm>
              <a:off x="2532" y="3226"/>
              <a:ext cx="1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7" name="Group 971"/>
          <p:cNvGrpSpPr>
            <a:grpSpLocks/>
          </p:cNvGrpSpPr>
          <p:nvPr/>
        </p:nvGrpSpPr>
        <p:grpSpPr bwMode="auto">
          <a:xfrm>
            <a:off x="3679827" y="5121275"/>
            <a:ext cx="366713" cy="488950"/>
            <a:chOff x="2318" y="3226"/>
            <a:chExt cx="231" cy="308"/>
          </a:xfrm>
        </p:grpSpPr>
        <p:sp>
          <p:nvSpPr>
            <p:cNvPr id="41224" name="Rectangle 972"/>
            <p:cNvSpPr>
              <a:spLocks noChangeArrowheads="1"/>
            </p:cNvSpPr>
            <p:nvPr/>
          </p:nvSpPr>
          <p:spPr bwMode="auto">
            <a:xfrm>
              <a:off x="2533" y="3226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25" name="Rectangle 973"/>
            <p:cNvSpPr>
              <a:spLocks noChangeArrowheads="1"/>
            </p:cNvSpPr>
            <p:nvPr/>
          </p:nvSpPr>
          <p:spPr bwMode="auto">
            <a:xfrm>
              <a:off x="2533" y="3226"/>
              <a:ext cx="1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26" name="Rectangle 974"/>
            <p:cNvSpPr>
              <a:spLocks noChangeArrowheads="1"/>
            </p:cNvSpPr>
            <p:nvPr/>
          </p:nvSpPr>
          <p:spPr bwMode="auto">
            <a:xfrm>
              <a:off x="2534" y="3226"/>
              <a:ext cx="1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27" name="Rectangle 975"/>
            <p:cNvSpPr>
              <a:spLocks noChangeArrowheads="1"/>
            </p:cNvSpPr>
            <p:nvPr/>
          </p:nvSpPr>
          <p:spPr bwMode="auto">
            <a:xfrm>
              <a:off x="2535" y="3226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28" name="Rectangle 976"/>
            <p:cNvSpPr>
              <a:spLocks noChangeArrowheads="1"/>
            </p:cNvSpPr>
            <p:nvPr/>
          </p:nvSpPr>
          <p:spPr bwMode="auto">
            <a:xfrm>
              <a:off x="2536" y="3226"/>
              <a:ext cx="1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29" name="Rectangle 977"/>
            <p:cNvSpPr>
              <a:spLocks noChangeArrowheads="1"/>
            </p:cNvSpPr>
            <p:nvPr/>
          </p:nvSpPr>
          <p:spPr bwMode="auto">
            <a:xfrm>
              <a:off x="2537" y="3226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0" name="Rectangle 978"/>
            <p:cNvSpPr>
              <a:spLocks noChangeArrowheads="1"/>
            </p:cNvSpPr>
            <p:nvPr/>
          </p:nvSpPr>
          <p:spPr bwMode="auto">
            <a:xfrm>
              <a:off x="2537" y="3226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1" name="Rectangle 979"/>
            <p:cNvSpPr>
              <a:spLocks noChangeArrowheads="1"/>
            </p:cNvSpPr>
            <p:nvPr/>
          </p:nvSpPr>
          <p:spPr bwMode="auto">
            <a:xfrm>
              <a:off x="2538" y="3226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2" name="Rectangle 980"/>
            <p:cNvSpPr>
              <a:spLocks noChangeArrowheads="1"/>
            </p:cNvSpPr>
            <p:nvPr/>
          </p:nvSpPr>
          <p:spPr bwMode="auto">
            <a:xfrm>
              <a:off x="2539" y="3226"/>
              <a:ext cx="1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3" name="Rectangle 981"/>
            <p:cNvSpPr>
              <a:spLocks noChangeArrowheads="1"/>
            </p:cNvSpPr>
            <p:nvPr/>
          </p:nvSpPr>
          <p:spPr bwMode="auto">
            <a:xfrm>
              <a:off x="2540" y="3226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4" name="Rectangle 982"/>
            <p:cNvSpPr>
              <a:spLocks noChangeArrowheads="1"/>
            </p:cNvSpPr>
            <p:nvPr/>
          </p:nvSpPr>
          <p:spPr bwMode="auto">
            <a:xfrm>
              <a:off x="2540" y="3226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5" name="Rectangle 983"/>
            <p:cNvSpPr>
              <a:spLocks noChangeArrowheads="1"/>
            </p:cNvSpPr>
            <p:nvPr/>
          </p:nvSpPr>
          <p:spPr bwMode="auto">
            <a:xfrm>
              <a:off x="2541" y="3226"/>
              <a:ext cx="1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6" name="Rectangle 984"/>
            <p:cNvSpPr>
              <a:spLocks noChangeArrowheads="1"/>
            </p:cNvSpPr>
            <p:nvPr/>
          </p:nvSpPr>
          <p:spPr bwMode="auto">
            <a:xfrm>
              <a:off x="2542" y="3226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7" name="Rectangle 985"/>
            <p:cNvSpPr>
              <a:spLocks noChangeArrowheads="1"/>
            </p:cNvSpPr>
            <p:nvPr/>
          </p:nvSpPr>
          <p:spPr bwMode="auto">
            <a:xfrm>
              <a:off x="2543" y="3226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8" name="Rectangle 986"/>
            <p:cNvSpPr>
              <a:spLocks noChangeArrowheads="1"/>
            </p:cNvSpPr>
            <p:nvPr/>
          </p:nvSpPr>
          <p:spPr bwMode="auto">
            <a:xfrm>
              <a:off x="2544" y="3226"/>
              <a:ext cx="1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39" name="Rectangle 987"/>
            <p:cNvSpPr>
              <a:spLocks noChangeArrowheads="1"/>
            </p:cNvSpPr>
            <p:nvPr/>
          </p:nvSpPr>
          <p:spPr bwMode="auto">
            <a:xfrm>
              <a:off x="2544" y="3226"/>
              <a:ext cx="1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0" name="Rectangle 988"/>
            <p:cNvSpPr>
              <a:spLocks noChangeArrowheads="1"/>
            </p:cNvSpPr>
            <p:nvPr/>
          </p:nvSpPr>
          <p:spPr bwMode="auto">
            <a:xfrm>
              <a:off x="2545" y="3226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1" name="Rectangle 989"/>
            <p:cNvSpPr>
              <a:spLocks noChangeArrowheads="1"/>
            </p:cNvSpPr>
            <p:nvPr/>
          </p:nvSpPr>
          <p:spPr bwMode="auto">
            <a:xfrm>
              <a:off x="2546" y="3226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2" name="Rectangle 990"/>
            <p:cNvSpPr>
              <a:spLocks noChangeArrowheads="1"/>
            </p:cNvSpPr>
            <p:nvPr/>
          </p:nvSpPr>
          <p:spPr bwMode="auto">
            <a:xfrm>
              <a:off x="2547" y="3226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3" name="Rectangle 991"/>
            <p:cNvSpPr>
              <a:spLocks noChangeArrowheads="1"/>
            </p:cNvSpPr>
            <p:nvPr/>
          </p:nvSpPr>
          <p:spPr bwMode="auto">
            <a:xfrm>
              <a:off x="2547" y="3226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4" name="Rectangle 992"/>
            <p:cNvSpPr>
              <a:spLocks noChangeArrowheads="1"/>
            </p:cNvSpPr>
            <p:nvPr/>
          </p:nvSpPr>
          <p:spPr bwMode="auto">
            <a:xfrm>
              <a:off x="2548" y="3226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5" name="Rectangle 993"/>
            <p:cNvSpPr>
              <a:spLocks noChangeArrowheads="1"/>
            </p:cNvSpPr>
            <p:nvPr/>
          </p:nvSpPr>
          <p:spPr bwMode="auto">
            <a:xfrm>
              <a:off x="2482" y="3226"/>
              <a:ext cx="67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6" name="Rectangle 994"/>
            <p:cNvSpPr>
              <a:spLocks noChangeArrowheads="1"/>
            </p:cNvSpPr>
            <p:nvPr/>
          </p:nvSpPr>
          <p:spPr bwMode="auto">
            <a:xfrm>
              <a:off x="2351" y="3226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7" name="Rectangle 995"/>
            <p:cNvSpPr>
              <a:spLocks noChangeArrowheads="1"/>
            </p:cNvSpPr>
            <p:nvPr/>
          </p:nvSpPr>
          <p:spPr bwMode="auto">
            <a:xfrm>
              <a:off x="2352" y="3226"/>
              <a:ext cx="2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8" name="Rectangle 996"/>
            <p:cNvSpPr>
              <a:spLocks noChangeArrowheads="1"/>
            </p:cNvSpPr>
            <p:nvPr/>
          </p:nvSpPr>
          <p:spPr bwMode="auto">
            <a:xfrm>
              <a:off x="2354" y="3226"/>
              <a:ext cx="3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49" name="Rectangle 997"/>
            <p:cNvSpPr>
              <a:spLocks noChangeArrowheads="1"/>
            </p:cNvSpPr>
            <p:nvPr/>
          </p:nvSpPr>
          <p:spPr bwMode="auto">
            <a:xfrm>
              <a:off x="2357" y="3226"/>
              <a:ext cx="2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0" name="Rectangle 998"/>
            <p:cNvSpPr>
              <a:spLocks noChangeArrowheads="1"/>
            </p:cNvSpPr>
            <p:nvPr/>
          </p:nvSpPr>
          <p:spPr bwMode="auto">
            <a:xfrm>
              <a:off x="2359" y="3226"/>
              <a:ext cx="3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1" name="Rectangle 999"/>
            <p:cNvSpPr>
              <a:spLocks noChangeArrowheads="1"/>
            </p:cNvSpPr>
            <p:nvPr/>
          </p:nvSpPr>
          <p:spPr bwMode="auto">
            <a:xfrm>
              <a:off x="2362" y="3226"/>
              <a:ext cx="4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2" name="Rectangle 1000"/>
            <p:cNvSpPr>
              <a:spLocks noChangeArrowheads="1"/>
            </p:cNvSpPr>
            <p:nvPr/>
          </p:nvSpPr>
          <p:spPr bwMode="auto">
            <a:xfrm>
              <a:off x="2366" y="3226"/>
              <a:ext cx="3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3" name="Rectangle 1001"/>
            <p:cNvSpPr>
              <a:spLocks noChangeArrowheads="1"/>
            </p:cNvSpPr>
            <p:nvPr/>
          </p:nvSpPr>
          <p:spPr bwMode="auto">
            <a:xfrm>
              <a:off x="2369" y="3226"/>
              <a:ext cx="2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4" name="Rectangle 1002"/>
            <p:cNvSpPr>
              <a:spLocks noChangeArrowheads="1"/>
            </p:cNvSpPr>
            <p:nvPr/>
          </p:nvSpPr>
          <p:spPr bwMode="auto">
            <a:xfrm>
              <a:off x="2371" y="3226"/>
              <a:ext cx="3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5" name="Rectangle 1003"/>
            <p:cNvSpPr>
              <a:spLocks noChangeArrowheads="1"/>
            </p:cNvSpPr>
            <p:nvPr/>
          </p:nvSpPr>
          <p:spPr bwMode="auto">
            <a:xfrm>
              <a:off x="2374" y="3226"/>
              <a:ext cx="3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6" name="Rectangle 1004"/>
            <p:cNvSpPr>
              <a:spLocks noChangeArrowheads="1"/>
            </p:cNvSpPr>
            <p:nvPr/>
          </p:nvSpPr>
          <p:spPr bwMode="auto">
            <a:xfrm>
              <a:off x="2377" y="3226"/>
              <a:ext cx="3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7" name="Rectangle 1005"/>
            <p:cNvSpPr>
              <a:spLocks noChangeArrowheads="1"/>
            </p:cNvSpPr>
            <p:nvPr/>
          </p:nvSpPr>
          <p:spPr bwMode="auto">
            <a:xfrm>
              <a:off x="2380" y="3226"/>
              <a:ext cx="3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8" name="Rectangle 1006"/>
            <p:cNvSpPr>
              <a:spLocks noChangeArrowheads="1"/>
            </p:cNvSpPr>
            <p:nvPr/>
          </p:nvSpPr>
          <p:spPr bwMode="auto">
            <a:xfrm>
              <a:off x="2383" y="3226"/>
              <a:ext cx="3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59" name="Rectangle 1007"/>
            <p:cNvSpPr>
              <a:spLocks noChangeArrowheads="1"/>
            </p:cNvSpPr>
            <p:nvPr/>
          </p:nvSpPr>
          <p:spPr bwMode="auto">
            <a:xfrm>
              <a:off x="2386" y="3226"/>
              <a:ext cx="3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0" name="Rectangle 1008"/>
            <p:cNvSpPr>
              <a:spLocks noChangeArrowheads="1"/>
            </p:cNvSpPr>
            <p:nvPr/>
          </p:nvSpPr>
          <p:spPr bwMode="auto">
            <a:xfrm>
              <a:off x="2389" y="3226"/>
              <a:ext cx="2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1" name="Rectangle 1009"/>
            <p:cNvSpPr>
              <a:spLocks noChangeArrowheads="1"/>
            </p:cNvSpPr>
            <p:nvPr/>
          </p:nvSpPr>
          <p:spPr bwMode="auto">
            <a:xfrm>
              <a:off x="2391" y="3226"/>
              <a:ext cx="4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2" name="Rectangle 1010"/>
            <p:cNvSpPr>
              <a:spLocks noChangeArrowheads="1"/>
            </p:cNvSpPr>
            <p:nvPr/>
          </p:nvSpPr>
          <p:spPr bwMode="auto">
            <a:xfrm>
              <a:off x="2395" y="3226"/>
              <a:ext cx="2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3" name="Rectangle 1011"/>
            <p:cNvSpPr>
              <a:spLocks noChangeArrowheads="1"/>
            </p:cNvSpPr>
            <p:nvPr/>
          </p:nvSpPr>
          <p:spPr bwMode="auto">
            <a:xfrm>
              <a:off x="2397" y="3226"/>
              <a:ext cx="3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4" name="Rectangle 1012"/>
            <p:cNvSpPr>
              <a:spLocks noChangeArrowheads="1"/>
            </p:cNvSpPr>
            <p:nvPr/>
          </p:nvSpPr>
          <p:spPr bwMode="auto">
            <a:xfrm>
              <a:off x="2400" y="3226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5" name="Rectangle 1013"/>
            <p:cNvSpPr>
              <a:spLocks noChangeArrowheads="1"/>
            </p:cNvSpPr>
            <p:nvPr/>
          </p:nvSpPr>
          <p:spPr bwMode="auto">
            <a:xfrm>
              <a:off x="2403" y="3226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6" name="Rectangle 1014"/>
            <p:cNvSpPr>
              <a:spLocks noChangeArrowheads="1"/>
            </p:cNvSpPr>
            <p:nvPr/>
          </p:nvSpPr>
          <p:spPr bwMode="auto">
            <a:xfrm>
              <a:off x="2406" y="3226"/>
              <a:ext cx="3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7" name="Rectangle 1015"/>
            <p:cNvSpPr>
              <a:spLocks noChangeArrowheads="1"/>
            </p:cNvSpPr>
            <p:nvPr/>
          </p:nvSpPr>
          <p:spPr bwMode="auto">
            <a:xfrm>
              <a:off x="2409" y="3226"/>
              <a:ext cx="3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8" name="Rectangle 1016"/>
            <p:cNvSpPr>
              <a:spLocks noChangeArrowheads="1"/>
            </p:cNvSpPr>
            <p:nvPr/>
          </p:nvSpPr>
          <p:spPr bwMode="auto">
            <a:xfrm>
              <a:off x="2412" y="3226"/>
              <a:ext cx="3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69" name="Rectangle 1017"/>
            <p:cNvSpPr>
              <a:spLocks noChangeArrowheads="1"/>
            </p:cNvSpPr>
            <p:nvPr/>
          </p:nvSpPr>
          <p:spPr bwMode="auto">
            <a:xfrm>
              <a:off x="2415" y="3226"/>
              <a:ext cx="2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0" name="Rectangle 1018"/>
            <p:cNvSpPr>
              <a:spLocks noChangeArrowheads="1"/>
            </p:cNvSpPr>
            <p:nvPr/>
          </p:nvSpPr>
          <p:spPr bwMode="auto">
            <a:xfrm>
              <a:off x="2417" y="3226"/>
              <a:ext cx="3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1" name="Rectangle 1019"/>
            <p:cNvSpPr>
              <a:spLocks noChangeArrowheads="1"/>
            </p:cNvSpPr>
            <p:nvPr/>
          </p:nvSpPr>
          <p:spPr bwMode="auto">
            <a:xfrm>
              <a:off x="2420" y="3226"/>
              <a:ext cx="3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2" name="Rectangle 1020"/>
            <p:cNvSpPr>
              <a:spLocks noChangeArrowheads="1"/>
            </p:cNvSpPr>
            <p:nvPr/>
          </p:nvSpPr>
          <p:spPr bwMode="auto">
            <a:xfrm>
              <a:off x="2423" y="3226"/>
              <a:ext cx="3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3" name="Rectangle 1021"/>
            <p:cNvSpPr>
              <a:spLocks noChangeArrowheads="1"/>
            </p:cNvSpPr>
            <p:nvPr/>
          </p:nvSpPr>
          <p:spPr bwMode="auto">
            <a:xfrm>
              <a:off x="2426" y="3226"/>
              <a:ext cx="3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4" name="Rectangle 1022"/>
            <p:cNvSpPr>
              <a:spLocks noChangeArrowheads="1"/>
            </p:cNvSpPr>
            <p:nvPr/>
          </p:nvSpPr>
          <p:spPr bwMode="auto">
            <a:xfrm>
              <a:off x="2429" y="3226"/>
              <a:ext cx="3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5" name="Rectangle 1023"/>
            <p:cNvSpPr>
              <a:spLocks noChangeArrowheads="1"/>
            </p:cNvSpPr>
            <p:nvPr/>
          </p:nvSpPr>
          <p:spPr bwMode="auto">
            <a:xfrm>
              <a:off x="2432" y="3226"/>
              <a:ext cx="3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6" name="Rectangle 0"/>
            <p:cNvSpPr>
              <a:spLocks noChangeArrowheads="1"/>
            </p:cNvSpPr>
            <p:nvPr/>
          </p:nvSpPr>
          <p:spPr bwMode="auto">
            <a:xfrm>
              <a:off x="2435" y="3226"/>
              <a:ext cx="3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7" name="Rectangle 1"/>
            <p:cNvSpPr>
              <a:spLocks noChangeArrowheads="1"/>
            </p:cNvSpPr>
            <p:nvPr/>
          </p:nvSpPr>
          <p:spPr bwMode="auto">
            <a:xfrm>
              <a:off x="2438" y="3226"/>
              <a:ext cx="3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8" name="Rectangle 2"/>
            <p:cNvSpPr>
              <a:spLocks noChangeArrowheads="1"/>
            </p:cNvSpPr>
            <p:nvPr/>
          </p:nvSpPr>
          <p:spPr bwMode="auto">
            <a:xfrm>
              <a:off x="2441" y="3226"/>
              <a:ext cx="2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79" name="Rectangle 3"/>
            <p:cNvSpPr>
              <a:spLocks noChangeArrowheads="1"/>
            </p:cNvSpPr>
            <p:nvPr/>
          </p:nvSpPr>
          <p:spPr bwMode="auto">
            <a:xfrm>
              <a:off x="2443" y="3226"/>
              <a:ext cx="4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0" name="Rectangle 4"/>
            <p:cNvSpPr>
              <a:spLocks noChangeArrowheads="1"/>
            </p:cNvSpPr>
            <p:nvPr/>
          </p:nvSpPr>
          <p:spPr bwMode="auto">
            <a:xfrm>
              <a:off x="2447" y="3226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1" name="Rectangle 5"/>
            <p:cNvSpPr>
              <a:spLocks noChangeArrowheads="1"/>
            </p:cNvSpPr>
            <p:nvPr/>
          </p:nvSpPr>
          <p:spPr bwMode="auto">
            <a:xfrm>
              <a:off x="2450" y="3226"/>
              <a:ext cx="3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2" name="Rectangle 6"/>
            <p:cNvSpPr>
              <a:spLocks noChangeArrowheads="1"/>
            </p:cNvSpPr>
            <p:nvPr/>
          </p:nvSpPr>
          <p:spPr bwMode="auto">
            <a:xfrm>
              <a:off x="2453" y="3226"/>
              <a:ext cx="2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3" name="Rectangle 7"/>
            <p:cNvSpPr>
              <a:spLocks noChangeArrowheads="1"/>
            </p:cNvSpPr>
            <p:nvPr/>
          </p:nvSpPr>
          <p:spPr bwMode="auto">
            <a:xfrm>
              <a:off x="2455" y="3226"/>
              <a:ext cx="3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4" name="Rectangle 8"/>
            <p:cNvSpPr>
              <a:spLocks noChangeArrowheads="1"/>
            </p:cNvSpPr>
            <p:nvPr/>
          </p:nvSpPr>
          <p:spPr bwMode="auto">
            <a:xfrm>
              <a:off x="2458" y="3226"/>
              <a:ext cx="3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5" name="Rectangle 9"/>
            <p:cNvSpPr>
              <a:spLocks noChangeArrowheads="1"/>
            </p:cNvSpPr>
            <p:nvPr/>
          </p:nvSpPr>
          <p:spPr bwMode="auto">
            <a:xfrm>
              <a:off x="2461" y="3226"/>
              <a:ext cx="2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6" name="Rectangle 10"/>
            <p:cNvSpPr>
              <a:spLocks noChangeArrowheads="1"/>
            </p:cNvSpPr>
            <p:nvPr/>
          </p:nvSpPr>
          <p:spPr bwMode="auto">
            <a:xfrm>
              <a:off x="2463" y="3226"/>
              <a:ext cx="4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7" name="Rectangle 11"/>
            <p:cNvSpPr>
              <a:spLocks noChangeArrowheads="1"/>
            </p:cNvSpPr>
            <p:nvPr/>
          </p:nvSpPr>
          <p:spPr bwMode="auto">
            <a:xfrm>
              <a:off x="2467" y="3226"/>
              <a:ext cx="3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8" name="Rectangle 12"/>
            <p:cNvSpPr>
              <a:spLocks noChangeArrowheads="1"/>
            </p:cNvSpPr>
            <p:nvPr/>
          </p:nvSpPr>
          <p:spPr bwMode="auto">
            <a:xfrm>
              <a:off x="2470" y="3226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89" name="Rectangle 13"/>
            <p:cNvSpPr>
              <a:spLocks noChangeArrowheads="1"/>
            </p:cNvSpPr>
            <p:nvPr/>
          </p:nvSpPr>
          <p:spPr bwMode="auto">
            <a:xfrm>
              <a:off x="2473" y="3226"/>
              <a:ext cx="2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0" name="Rectangle 14"/>
            <p:cNvSpPr>
              <a:spLocks noChangeArrowheads="1"/>
            </p:cNvSpPr>
            <p:nvPr/>
          </p:nvSpPr>
          <p:spPr bwMode="auto">
            <a:xfrm>
              <a:off x="2475" y="3226"/>
              <a:ext cx="4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1" name="Rectangle 15"/>
            <p:cNvSpPr>
              <a:spLocks noChangeArrowheads="1"/>
            </p:cNvSpPr>
            <p:nvPr/>
          </p:nvSpPr>
          <p:spPr bwMode="auto">
            <a:xfrm>
              <a:off x="2479" y="3226"/>
              <a:ext cx="2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2" name="Rectangle 16"/>
            <p:cNvSpPr>
              <a:spLocks noChangeArrowheads="1"/>
            </p:cNvSpPr>
            <p:nvPr/>
          </p:nvSpPr>
          <p:spPr bwMode="auto">
            <a:xfrm>
              <a:off x="2352" y="3226"/>
              <a:ext cx="130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3" name="Rectangle 17"/>
            <p:cNvSpPr>
              <a:spLocks noChangeArrowheads="1"/>
            </p:cNvSpPr>
            <p:nvPr/>
          </p:nvSpPr>
          <p:spPr bwMode="auto">
            <a:xfrm>
              <a:off x="2318" y="3240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4" name="Rectangle 18"/>
            <p:cNvSpPr>
              <a:spLocks noChangeArrowheads="1"/>
            </p:cNvSpPr>
            <p:nvPr/>
          </p:nvSpPr>
          <p:spPr bwMode="auto">
            <a:xfrm>
              <a:off x="2318" y="3240"/>
              <a:ext cx="1" cy="284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5" name="Rectangle 19"/>
            <p:cNvSpPr>
              <a:spLocks noChangeArrowheads="1"/>
            </p:cNvSpPr>
            <p:nvPr/>
          </p:nvSpPr>
          <p:spPr bwMode="auto">
            <a:xfrm>
              <a:off x="2319" y="3240"/>
              <a:ext cx="1" cy="284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6" name="Rectangle 20"/>
            <p:cNvSpPr>
              <a:spLocks noChangeArrowheads="1"/>
            </p:cNvSpPr>
            <p:nvPr/>
          </p:nvSpPr>
          <p:spPr bwMode="auto">
            <a:xfrm>
              <a:off x="2320" y="3240"/>
              <a:ext cx="1" cy="284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7" name="Rectangle 21"/>
            <p:cNvSpPr>
              <a:spLocks noChangeArrowheads="1"/>
            </p:cNvSpPr>
            <p:nvPr/>
          </p:nvSpPr>
          <p:spPr bwMode="auto">
            <a:xfrm>
              <a:off x="2320" y="3240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8" name="Rectangle 22"/>
            <p:cNvSpPr>
              <a:spLocks noChangeArrowheads="1"/>
            </p:cNvSpPr>
            <p:nvPr/>
          </p:nvSpPr>
          <p:spPr bwMode="auto">
            <a:xfrm>
              <a:off x="2321" y="3240"/>
              <a:ext cx="1" cy="284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99" name="Rectangle 23"/>
            <p:cNvSpPr>
              <a:spLocks noChangeArrowheads="1"/>
            </p:cNvSpPr>
            <p:nvPr/>
          </p:nvSpPr>
          <p:spPr bwMode="auto">
            <a:xfrm>
              <a:off x="2321" y="3240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0" name="Rectangle 24"/>
            <p:cNvSpPr>
              <a:spLocks noChangeArrowheads="1"/>
            </p:cNvSpPr>
            <p:nvPr/>
          </p:nvSpPr>
          <p:spPr bwMode="auto">
            <a:xfrm>
              <a:off x="2322" y="3240"/>
              <a:ext cx="1" cy="284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1" name="Rectangle 25"/>
            <p:cNvSpPr>
              <a:spLocks noChangeArrowheads="1"/>
            </p:cNvSpPr>
            <p:nvPr/>
          </p:nvSpPr>
          <p:spPr bwMode="auto">
            <a:xfrm>
              <a:off x="2323" y="3240"/>
              <a:ext cx="1" cy="284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2" name="Rectangle 26"/>
            <p:cNvSpPr>
              <a:spLocks noChangeArrowheads="1"/>
            </p:cNvSpPr>
            <p:nvPr/>
          </p:nvSpPr>
          <p:spPr bwMode="auto">
            <a:xfrm>
              <a:off x="2323" y="3240"/>
              <a:ext cx="1" cy="284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3" name="Rectangle 27"/>
            <p:cNvSpPr>
              <a:spLocks noChangeArrowheads="1"/>
            </p:cNvSpPr>
            <p:nvPr/>
          </p:nvSpPr>
          <p:spPr bwMode="auto">
            <a:xfrm>
              <a:off x="2324" y="3240"/>
              <a:ext cx="1" cy="284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4" name="Rectangle 28"/>
            <p:cNvSpPr>
              <a:spLocks noChangeArrowheads="1"/>
            </p:cNvSpPr>
            <p:nvPr/>
          </p:nvSpPr>
          <p:spPr bwMode="auto">
            <a:xfrm>
              <a:off x="2325" y="3240"/>
              <a:ext cx="1" cy="284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5" name="Rectangle 29"/>
            <p:cNvSpPr>
              <a:spLocks noChangeArrowheads="1"/>
            </p:cNvSpPr>
            <p:nvPr/>
          </p:nvSpPr>
          <p:spPr bwMode="auto">
            <a:xfrm>
              <a:off x="2325" y="3240"/>
              <a:ext cx="1" cy="284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6" name="Rectangle 30"/>
            <p:cNvSpPr>
              <a:spLocks noChangeArrowheads="1"/>
            </p:cNvSpPr>
            <p:nvPr/>
          </p:nvSpPr>
          <p:spPr bwMode="auto">
            <a:xfrm>
              <a:off x="2326" y="3240"/>
              <a:ext cx="1" cy="284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7" name="Rectangle 31"/>
            <p:cNvSpPr>
              <a:spLocks noChangeArrowheads="1"/>
            </p:cNvSpPr>
            <p:nvPr/>
          </p:nvSpPr>
          <p:spPr bwMode="auto">
            <a:xfrm>
              <a:off x="2326" y="3240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8" name="Rectangle 32"/>
            <p:cNvSpPr>
              <a:spLocks noChangeArrowheads="1"/>
            </p:cNvSpPr>
            <p:nvPr/>
          </p:nvSpPr>
          <p:spPr bwMode="auto">
            <a:xfrm>
              <a:off x="2327" y="3240"/>
              <a:ext cx="1" cy="28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09" name="Rectangle 33"/>
            <p:cNvSpPr>
              <a:spLocks noChangeArrowheads="1"/>
            </p:cNvSpPr>
            <p:nvPr/>
          </p:nvSpPr>
          <p:spPr bwMode="auto">
            <a:xfrm>
              <a:off x="2328" y="3240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0" name="Rectangle 34"/>
            <p:cNvSpPr>
              <a:spLocks noChangeArrowheads="1"/>
            </p:cNvSpPr>
            <p:nvPr/>
          </p:nvSpPr>
          <p:spPr bwMode="auto">
            <a:xfrm>
              <a:off x="2328" y="3240"/>
              <a:ext cx="1" cy="284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1" name="Rectangle 35"/>
            <p:cNvSpPr>
              <a:spLocks noChangeArrowheads="1"/>
            </p:cNvSpPr>
            <p:nvPr/>
          </p:nvSpPr>
          <p:spPr bwMode="auto">
            <a:xfrm>
              <a:off x="2329" y="3240"/>
              <a:ext cx="1" cy="284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2" name="Rectangle 36"/>
            <p:cNvSpPr>
              <a:spLocks noChangeArrowheads="1"/>
            </p:cNvSpPr>
            <p:nvPr/>
          </p:nvSpPr>
          <p:spPr bwMode="auto">
            <a:xfrm>
              <a:off x="2330" y="3240"/>
              <a:ext cx="1" cy="284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3" name="Rectangle 37"/>
            <p:cNvSpPr>
              <a:spLocks noChangeArrowheads="1"/>
            </p:cNvSpPr>
            <p:nvPr/>
          </p:nvSpPr>
          <p:spPr bwMode="auto">
            <a:xfrm>
              <a:off x="2330" y="3240"/>
              <a:ext cx="1" cy="284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4" name="Rectangle 38"/>
            <p:cNvSpPr>
              <a:spLocks noChangeArrowheads="1"/>
            </p:cNvSpPr>
            <p:nvPr/>
          </p:nvSpPr>
          <p:spPr bwMode="auto">
            <a:xfrm>
              <a:off x="2331" y="3240"/>
              <a:ext cx="1" cy="284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5" name="Rectangle 39"/>
            <p:cNvSpPr>
              <a:spLocks noChangeArrowheads="1"/>
            </p:cNvSpPr>
            <p:nvPr/>
          </p:nvSpPr>
          <p:spPr bwMode="auto">
            <a:xfrm>
              <a:off x="2332" y="3240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6" name="Rectangle 40"/>
            <p:cNvSpPr>
              <a:spLocks noChangeArrowheads="1"/>
            </p:cNvSpPr>
            <p:nvPr/>
          </p:nvSpPr>
          <p:spPr bwMode="auto">
            <a:xfrm>
              <a:off x="2332" y="3240"/>
              <a:ext cx="1" cy="284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7" name="Rectangle 41"/>
            <p:cNvSpPr>
              <a:spLocks noChangeArrowheads="1"/>
            </p:cNvSpPr>
            <p:nvPr/>
          </p:nvSpPr>
          <p:spPr bwMode="auto">
            <a:xfrm>
              <a:off x="2333" y="3240"/>
              <a:ext cx="1" cy="284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8" name="Rectangle 42"/>
            <p:cNvSpPr>
              <a:spLocks noChangeArrowheads="1"/>
            </p:cNvSpPr>
            <p:nvPr/>
          </p:nvSpPr>
          <p:spPr bwMode="auto">
            <a:xfrm>
              <a:off x="2333" y="3240"/>
              <a:ext cx="1" cy="284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19" name="Rectangle 43"/>
            <p:cNvSpPr>
              <a:spLocks noChangeArrowheads="1"/>
            </p:cNvSpPr>
            <p:nvPr/>
          </p:nvSpPr>
          <p:spPr bwMode="auto">
            <a:xfrm>
              <a:off x="2334" y="3240"/>
              <a:ext cx="1" cy="284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0" name="Rectangle 44"/>
            <p:cNvSpPr>
              <a:spLocks noChangeArrowheads="1"/>
            </p:cNvSpPr>
            <p:nvPr/>
          </p:nvSpPr>
          <p:spPr bwMode="auto">
            <a:xfrm>
              <a:off x="2335" y="3240"/>
              <a:ext cx="1" cy="284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1" name="Rectangle 45"/>
            <p:cNvSpPr>
              <a:spLocks noChangeArrowheads="1"/>
            </p:cNvSpPr>
            <p:nvPr/>
          </p:nvSpPr>
          <p:spPr bwMode="auto">
            <a:xfrm>
              <a:off x="2335" y="3240"/>
              <a:ext cx="1" cy="284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2" name="Rectangle 46"/>
            <p:cNvSpPr>
              <a:spLocks noChangeArrowheads="1"/>
            </p:cNvSpPr>
            <p:nvPr/>
          </p:nvSpPr>
          <p:spPr bwMode="auto">
            <a:xfrm>
              <a:off x="2336" y="3240"/>
              <a:ext cx="1" cy="284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3" name="Rectangle 47"/>
            <p:cNvSpPr>
              <a:spLocks noChangeArrowheads="1"/>
            </p:cNvSpPr>
            <p:nvPr/>
          </p:nvSpPr>
          <p:spPr bwMode="auto">
            <a:xfrm>
              <a:off x="2337" y="3240"/>
              <a:ext cx="1" cy="284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4" name="Rectangle 48"/>
            <p:cNvSpPr>
              <a:spLocks noChangeArrowheads="1"/>
            </p:cNvSpPr>
            <p:nvPr/>
          </p:nvSpPr>
          <p:spPr bwMode="auto">
            <a:xfrm>
              <a:off x="2337" y="3240"/>
              <a:ext cx="1" cy="284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5" name="Rectangle 49"/>
            <p:cNvSpPr>
              <a:spLocks noChangeArrowheads="1"/>
            </p:cNvSpPr>
            <p:nvPr/>
          </p:nvSpPr>
          <p:spPr bwMode="auto">
            <a:xfrm>
              <a:off x="2338" y="3240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6" name="Rectangle 50"/>
            <p:cNvSpPr>
              <a:spLocks noChangeArrowheads="1"/>
            </p:cNvSpPr>
            <p:nvPr/>
          </p:nvSpPr>
          <p:spPr bwMode="auto">
            <a:xfrm>
              <a:off x="2338" y="3240"/>
              <a:ext cx="1" cy="284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7" name="Rectangle 51"/>
            <p:cNvSpPr>
              <a:spLocks noChangeArrowheads="1"/>
            </p:cNvSpPr>
            <p:nvPr/>
          </p:nvSpPr>
          <p:spPr bwMode="auto">
            <a:xfrm>
              <a:off x="2339" y="3240"/>
              <a:ext cx="1" cy="284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8" name="Rectangle 52"/>
            <p:cNvSpPr>
              <a:spLocks noChangeArrowheads="1"/>
            </p:cNvSpPr>
            <p:nvPr/>
          </p:nvSpPr>
          <p:spPr bwMode="auto">
            <a:xfrm>
              <a:off x="2340" y="3240"/>
              <a:ext cx="1" cy="28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29" name="Rectangle 53"/>
            <p:cNvSpPr>
              <a:spLocks noChangeArrowheads="1"/>
            </p:cNvSpPr>
            <p:nvPr/>
          </p:nvSpPr>
          <p:spPr bwMode="auto">
            <a:xfrm>
              <a:off x="2340" y="3240"/>
              <a:ext cx="1" cy="28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0" name="Rectangle 54"/>
            <p:cNvSpPr>
              <a:spLocks noChangeArrowheads="1"/>
            </p:cNvSpPr>
            <p:nvPr/>
          </p:nvSpPr>
          <p:spPr bwMode="auto">
            <a:xfrm>
              <a:off x="2341" y="3240"/>
              <a:ext cx="1" cy="28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1" name="Rectangle 55"/>
            <p:cNvSpPr>
              <a:spLocks noChangeArrowheads="1"/>
            </p:cNvSpPr>
            <p:nvPr/>
          </p:nvSpPr>
          <p:spPr bwMode="auto">
            <a:xfrm>
              <a:off x="2342" y="3240"/>
              <a:ext cx="1" cy="284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2" name="Rectangle 56"/>
            <p:cNvSpPr>
              <a:spLocks noChangeArrowheads="1"/>
            </p:cNvSpPr>
            <p:nvPr/>
          </p:nvSpPr>
          <p:spPr bwMode="auto">
            <a:xfrm>
              <a:off x="2342" y="3240"/>
              <a:ext cx="1" cy="284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3" name="Rectangle 57"/>
            <p:cNvSpPr>
              <a:spLocks noChangeArrowheads="1"/>
            </p:cNvSpPr>
            <p:nvPr/>
          </p:nvSpPr>
          <p:spPr bwMode="auto">
            <a:xfrm>
              <a:off x="2343" y="3240"/>
              <a:ext cx="1" cy="28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4" name="Rectangle 58"/>
            <p:cNvSpPr>
              <a:spLocks noChangeArrowheads="1"/>
            </p:cNvSpPr>
            <p:nvPr/>
          </p:nvSpPr>
          <p:spPr bwMode="auto">
            <a:xfrm>
              <a:off x="2344" y="3240"/>
              <a:ext cx="1" cy="28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5" name="Rectangle 59"/>
            <p:cNvSpPr>
              <a:spLocks noChangeArrowheads="1"/>
            </p:cNvSpPr>
            <p:nvPr/>
          </p:nvSpPr>
          <p:spPr bwMode="auto">
            <a:xfrm>
              <a:off x="2344" y="3240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6" name="Rectangle 60"/>
            <p:cNvSpPr>
              <a:spLocks noChangeArrowheads="1"/>
            </p:cNvSpPr>
            <p:nvPr/>
          </p:nvSpPr>
          <p:spPr bwMode="auto">
            <a:xfrm>
              <a:off x="2345" y="3240"/>
              <a:ext cx="1" cy="284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7" name="Rectangle 61"/>
            <p:cNvSpPr>
              <a:spLocks noChangeArrowheads="1"/>
            </p:cNvSpPr>
            <p:nvPr/>
          </p:nvSpPr>
          <p:spPr bwMode="auto">
            <a:xfrm>
              <a:off x="2345" y="3240"/>
              <a:ext cx="1" cy="284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8" name="Rectangle 62"/>
            <p:cNvSpPr>
              <a:spLocks noChangeArrowheads="1"/>
            </p:cNvSpPr>
            <p:nvPr/>
          </p:nvSpPr>
          <p:spPr bwMode="auto">
            <a:xfrm>
              <a:off x="2346" y="3240"/>
              <a:ext cx="1" cy="28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39" name="Rectangle 63"/>
            <p:cNvSpPr>
              <a:spLocks noChangeArrowheads="1"/>
            </p:cNvSpPr>
            <p:nvPr/>
          </p:nvSpPr>
          <p:spPr bwMode="auto">
            <a:xfrm>
              <a:off x="2347" y="3240"/>
              <a:ext cx="1" cy="28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0" name="Rectangle 64"/>
            <p:cNvSpPr>
              <a:spLocks noChangeArrowheads="1"/>
            </p:cNvSpPr>
            <p:nvPr/>
          </p:nvSpPr>
          <p:spPr bwMode="auto">
            <a:xfrm>
              <a:off x="2347" y="3240"/>
              <a:ext cx="1" cy="28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1" name="Rectangle 65"/>
            <p:cNvSpPr>
              <a:spLocks noChangeArrowheads="1"/>
            </p:cNvSpPr>
            <p:nvPr/>
          </p:nvSpPr>
          <p:spPr bwMode="auto">
            <a:xfrm>
              <a:off x="2348" y="3240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2" name="Rectangle 66"/>
            <p:cNvSpPr>
              <a:spLocks noChangeArrowheads="1"/>
            </p:cNvSpPr>
            <p:nvPr/>
          </p:nvSpPr>
          <p:spPr bwMode="auto">
            <a:xfrm>
              <a:off x="2349" y="3240"/>
              <a:ext cx="1" cy="284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3" name="Rectangle 67"/>
            <p:cNvSpPr>
              <a:spLocks noChangeArrowheads="1"/>
            </p:cNvSpPr>
            <p:nvPr/>
          </p:nvSpPr>
          <p:spPr bwMode="auto">
            <a:xfrm>
              <a:off x="2349" y="3240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4" name="Rectangle 68"/>
            <p:cNvSpPr>
              <a:spLocks noChangeArrowheads="1"/>
            </p:cNvSpPr>
            <p:nvPr/>
          </p:nvSpPr>
          <p:spPr bwMode="auto">
            <a:xfrm>
              <a:off x="2350" y="3240"/>
              <a:ext cx="1" cy="284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5" name="Rectangle 69"/>
            <p:cNvSpPr>
              <a:spLocks noChangeArrowheads="1"/>
            </p:cNvSpPr>
            <p:nvPr/>
          </p:nvSpPr>
          <p:spPr bwMode="auto">
            <a:xfrm>
              <a:off x="2350" y="3240"/>
              <a:ext cx="1" cy="284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6" name="Rectangle 70"/>
            <p:cNvSpPr>
              <a:spLocks noChangeArrowheads="1"/>
            </p:cNvSpPr>
            <p:nvPr/>
          </p:nvSpPr>
          <p:spPr bwMode="auto">
            <a:xfrm>
              <a:off x="2351" y="3240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7" name="Rectangle 71"/>
            <p:cNvSpPr>
              <a:spLocks noChangeArrowheads="1"/>
            </p:cNvSpPr>
            <p:nvPr/>
          </p:nvSpPr>
          <p:spPr bwMode="auto">
            <a:xfrm>
              <a:off x="2318" y="3240"/>
              <a:ext cx="34" cy="28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8" name="Rectangle 72"/>
            <p:cNvSpPr>
              <a:spLocks noChangeArrowheads="1"/>
            </p:cNvSpPr>
            <p:nvPr/>
          </p:nvSpPr>
          <p:spPr bwMode="auto">
            <a:xfrm>
              <a:off x="2326" y="3250"/>
              <a:ext cx="26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49" name="Rectangle 73"/>
            <p:cNvSpPr>
              <a:spLocks noChangeArrowheads="1"/>
            </p:cNvSpPr>
            <p:nvPr/>
          </p:nvSpPr>
          <p:spPr bwMode="auto">
            <a:xfrm>
              <a:off x="2326" y="3250"/>
              <a:ext cx="26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0" name="Rectangle 74"/>
            <p:cNvSpPr>
              <a:spLocks noChangeArrowheads="1"/>
            </p:cNvSpPr>
            <p:nvPr/>
          </p:nvSpPr>
          <p:spPr bwMode="auto">
            <a:xfrm>
              <a:off x="2326" y="3253"/>
              <a:ext cx="26" cy="4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1" name="Rectangle 75"/>
            <p:cNvSpPr>
              <a:spLocks noChangeArrowheads="1"/>
            </p:cNvSpPr>
            <p:nvPr/>
          </p:nvSpPr>
          <p:spPr bwMode="auto">
            <a:xfrm>
              <a:off x="2326" y="3257"/>
              <a:ext cx="26" cy="5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2" name="Rectangle 76"/>
            <p:cNvSpPr>
              <a:spLocks noChangeArrowheads="1"/>
            </p:cNvSpPr>
            <p:nvPr/>
          </p:nvSpPr>
          <p:spPr bwMode="auto">
            <a:xfrm>
              <a:off x="2326" y="3262"/>
              <a:ext cx="26" cy="3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3" name="Rectangle 77"/>
            <p:cNvSpPr>
              <a:spLocks noChangeArrowheads="1"/>
            </p:cNvSpPr>
            <p:nvPr/>
          </p:nvSpPr>
          <p:spPr bwMode="auto">
            <a:xfrm>
              <a:off x="2326" y="3265"/>
              <a:ext cx="26" cy="5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4" name="Rectangle 78"/>
            <p:cNvSpPr>
              <a:spLocks noChangeArrowheads="1"/>
            </p:cNvSpPr>
            <p:nvPr/>
          </p:nvSpPr>
          <p:spPr bwMode="auto">
            <a:xfrm>
              <a:off x="2326" y="3270"/>
              <a:ext cx="26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5" name="Rectangle 79"/>
            <p:cNvSpPr>
              <a:spLocks noChangeArrowheads="1"/>
            </p:cNvSpPr>
            <p:nvPr/>
          </p:nvSpPr>
          <p:spPr bwMode="auto">
            <a:xfrm>
              <a:off x="2326" y="3274"/>
              <a:ext cx="26" cy="4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6" name="Rectangle 80"/>
            <p:cNvSpPr>
              <a:spLocks noChangeArrowheads="1"/>
            </p:cNvSpPr>
            <p:nvPr/>
          </p:nvSpPr>
          <p:spPr bwMode="auto">
            <a:xfrm>
              <a:off x="2326" y="3278"/>
              <a:ext cx="26" cy="4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7" name="Rectangle 81"/>
            <p:cNvSpPr>
              <a:spLocks noChangeArrowheads="1"/>
            </p:cNvSpPr>
            <p:nvPr/>
          </p:nvSpPr>
          <p:spPr bwMode="auto">
            <a:xfrm>
              <a:off x="2326" y="3282"/>
              <a:ext cx="26" cy="4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8" name="Rectangle 82"/>
            <p:cNvSpPr>
              <a:spLocks noChangeArrowheads="1"/>
            </p:cNvSpPr>
            <p:nvPr/>
          </p:nvSpPr>
          <p:spPr bwMode="auto">
            <a:xfrm>
              <a:off x="2326" y="3286"/>
              <a:ext cx="26" cy="4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59" name="Rectangle 83"/>
            <p:cNvSpPr>
              <a:spLocks noChangeArrowheads="1"/>
            </p:cNvSpPr>
            <p:nvPr/>
          </p:nvSpPr>
          <p:spPr bwMode="auto">
            <a:xfrm>
              <a:off x="2326" y="3290"/>
              <a:ext cx="26" cy="4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0" name="Rectangle 84"/>
            <p:cNvSpPr>
              <a:spLocks noChangeArrowheads="1"/>
            </p:cNvSpPr>
            <p:nvPr/>
          </p:nvSpPr>
          <p:spPr bwMode="auto">
            <a:xfrm>
              <a:off x="2326" y="3294"/>
              <a:ext cx="26" cy="5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1" name="Rectangle 85"/>
            <p:cNvSpPr>
              <a:spLocks noChangeArrowheads="1"/>
            </p:cNvSpPr>
            <p:nvPr/>
          </p:nvSpPr>
          <p:spPr bwMode="auto">
            <a:xfrm>
              <a:off x="2326" y="3299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2" name="Rectangle 86"/>
            <p:cNvSpPr>
              <a:spLocks noChangeArrowheads="1"/>
            </p:cNvSpPr>
            <p:nvPr/>
          </p:nvSpPr>
          <p:spPr bwMode="auto">
            <a:xfrm>
              <a:off x="2326" y="3303"/>
              <a:ext cx="26" cy="4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3" name="Rectangle 87"/>
            <p:cNvSpPr>
              <a:spLocks noChangeArrowheads="1"/>
            </p:cNvSpPr>
            <p:nvPr/>
          </p:nvSpPr>
          <p:spPr bwMode="auto">
            <a:xfrm>
              <a:off x="2326" y="3307"/>
              <a:ext cx="26" cy="4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4" name="Rectangle 88"/>
            <p:cNvSpPr>
              <a:spLocks noChangeArrowheads="1"/>
            </p:cNvSpPr>
            <p:nvPr/>
          </p:nvSpPr>
          <p:spPr bwMode="auto">
            <a:xfrm>
              <a:off x="2326" y="3311"/>
              <a:ext cx="26" cy="4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5" name="Rectangle 89"/>
            <p:cNvSpPr>
              <a:spLocks noChangeArrowheads="1"/>
            </p:cNvSpPr>
            <p:nvPr/>
          </p:nvSpPr>
          <p:spPr bwMode="auto">
            <a:xfrm>
              <a:off x="2326" y="3315"/>
              <a:ext cx="26" cy="4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6" name="Rectangle 90"/>
            <p:cNvSpPr>
              <a:spLocks noChangeArrowheads="1"/>
            </p:cNvSpPr>
            <p:nvPr/>
          </p:nvSpPr>
          <p:spPr bwMode="auto">
            <a:xfrm>
              <a:off x="2326" y="3319"/>
              <a:ext cx="26" cy="4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7" name="Rectangle 91"/>
            <p:cNvSpPr>
              <a:spLocks noChangeArrowheads="1"/>
            </p:cNvSpPr>
            <p:nvPr/>
          </p:nvSpPr>
          <p:spPr bwMode="auto">
            <a:xfrm>
              <a:off x="2326" y="3323"/>
              <a:ext cx="26" cy="4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8" name="Rectangle 92"/>
            <p:cNvSpPr>
              <a:spLocks noChangeArrowheads="1"/>
            </p:cNvSpPr>
            <p:nvPr/>
          </p:nvSpPr>
          <p:spPr bwMode="auto">
            <a:xfrm>
              <a:off x="2326" y="3327"/>
              <a:ext cx="26" cy="5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69" name="Rectangle 93"/>
            <p:cNvSpPr>
              <a:spLocks noChangeArrowheads="1"/>
            </p:cNvSpPr>
            <p:nvPr/>
          </p:nvSpPr>
          <p:spPr bwMode="auto">
            <a:xfrm>
              <a:off x="2326" y="3332"/>
              <a:ext cx="26" cy="3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0" name="Rectangle 94"/>
            <p:cNvSpPr>
              <a:spLocks noChangeArrowheads="1"/>
            </p:cNvSpPr>
            <p:nvPr/>
          </p:nvSpPr>
          <p:spPr bwMode="auto">
            <a:xfrm>
              <a:off x="2326" y="3335"/>
              <a:ext cx="26" cy="5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1" name="Rectangle 95"/>
            <p:cNvSpPr>
              <a:spLocks noChangeArrowheads="1"/>
            </p:cNvSpPr>
            <p:nvPr/>
          </p:nvSpPr>
          <p:spPr bwMode="auto">
            <a:xfrm>
              <a:off x="2326" y="3340"/>
              <a:ext cx="26" cy="4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2" name="Rectangle 96"/>
            <p:cNvSpPr>
              <a:spLocks noChangeArrowheads="1"/>
            </p:cNvSpPr>
            <p:nvPr/>
          </p:nvSpPr>
          <p:spPr bwMode="auto">
            <a:xfrm>
              <a:off x="2326" y="3344"/>
              <a:ext cx="26" cy="4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3" name="Rectangle 97"/>
            <p:cNvSpPr>
              <a:spLocks noChangeArrowheads="1"/>
            </p:cNvSpPr>
            <p:nvPr/>
          </p:nvSpPr>
          <p:spPr bwMode="auto">
            <a:xfrm>
              <a:off x="2326" y="3348"/>
              <a:ext cx="26" cy="4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4" name="Rectangle 98"/>
            <p:cNvSpPr>
              <a:spLocks noChangeArrowheads="1"/>
            </p:cNvSpPr>
            <p:nvPr/>
          </p:nvSpPr>
          <p:spPr bwMode="auto">
            <a:xfrm>
              <a:off x="2326" y="3352"/>
              <a:ext cx="26" cy="4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5" name="Rectangle 99"/>
            <p:cNvSpPr>
              <a:spLocks noChangeArrowheads="1"/>
            </p:cNvSpPr>
            <p:nvPr/>
          </p:nvSpPr>
          <p:spPr bwMode="auto">
            <a:xfrm>
              <a:off x="2326" y="3356"/>
              <a:ext cx="26" cy="5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6" name="Rectangle 100"/>
            <p:cNvSpPr>
              <a:spLocks noChangeArrowheads="1"/>
            </p:cNvSpPr>
            <p:nvPr/>
          </p:nvSpPr>
          <p:spPr bwMode="auto">
            <a:xfrm>
              <a:off x="2326" y="3361"/>
              <a:ext cx="26" cy="3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7" name="Rectangle 101"/>
            <p:cNvSpPr>
              <a:spLocks noChangeArrowheads="1"/>
            </p:cNvSpPr>
            <p:nvPr/>
          </p:nvSpPr>
          <p:spPr bwMode="auto">
            <a:xfrm>
              <a:off x="2326" y="3364"/>
              <a:ext cx="26" cy="5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8" name="Rectangle 102"/>
            <p:cNvSpPr>
              <a:spLocks noChangeArrowheads="1"/>
            </p:cNvSpPr>
            <p:nvPr/>
          </p:nvSpPr>
          <p:spPr bwMode="auto">
            <a:xfrm>
              <a:off x="2326" y="3369"/>
              <a:ext cx="26" cy="5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79" name="Rectangle 103"/>
            <p:cNvSpPr>
              <a:spLocks noChangeArrowheads="1"/>
            </p:cNvSpPr>
            <p:nvPr/>
          </p:nvSpPr>
          <p:spPr bwMode="auto">
            <a:xfrm>
              <a:off x="2326" y="3374"/>
              <a:ext cx="26" cy="5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0" name="Rectangle 104"/>
            <p:cNvSpPr>
              <a:spLocks noChangeArrowheads="1"/>
            </p:cNvSpPr>
            <p:nvPr/>
          </p:nvSpPr>
          <p:spPr bwMode="auto">
            <a:xfrm>
              <a:off x="2326" y="3379"/>
              <a:ext cx="26" cy="4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1" name="Rectangle 105"/>
            <p:cNvSpPr>
              <a:spLocks noChangeArrowheads="1"/>
            </p:cNvSpPr>
            <p:nvPr/>
          </p:nvSpPr>
          <p:spPr bwMode="auto">
            <a:xfrm>
              <a:off x="2326" y="3383"/>
              <a:ext cx="26" cy="4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2" name="Rectangle 106"/>
            <p:cNvSpPr>
              <a:spLocks noChangeArrowheads="1"/>
            </p:cNvSpPr>
            <p:nvPr/>
          </p:nvSpPr>
          <p:spPr bwMode="auto">
            <a:xfrm>
              <a:off x="2326" y="3387"/>
              <a:ext cx="26" cy="5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3" name="Rectangle 107"/>
            <p:cNvSpPr>
              <a:spLocks noChangeArrowheads="1"/>
            </p:cNvSpPr>
            <p:nvPr/>
          </p:nvSpPr>
          <p:spPr bwMode="auto">
            <a:xfrm>
              <a:off x="2326" y="3392"/>
              <a:ext cx="26" cy="3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4" name="Rectangle 108"/>
            <p:cNvSpPr>
              <a:spLocks noChangeArrowheads="1"/>
            </p:cNvSpPr>
            <p:nvPr/>
          </p:nvSpPr>
          <p:spPr bwMode="auto">
            <a:xfrm>
              <a:off x="2326" y="3395"/>
              <a:ext cx="26" cy="5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5" name="Rectangle 109"/>
            <p:cNvSpPr>
              <a:spLocks noChangeArrowheads="1"/>
            </p:cNvSpPr>
            <p:nvPr/>
          </p:nvSpPr>
          <p:spPr bwMode="auto">
            <a:xfrm>
              <a:off x="2326" y="3400"/>
              <a:ext cx="26" cy="4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6" name="Rectangle 110"/>
            <p:cNvSpPr>
              <a:spLocks noChangeArrowheads="1"/>
            </p:cNvSpPr>
            <p:nvPr/>
          </p:nvSpPr>
          <p:spPr bwMode="auto">
            <a:xfrm>
              <a:off x="2326" y="3404"/>
              <a:ext cx="26" cy="4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7" name="Rectangle 111"/>
            <p:cNvSpPr>
              <a:spLocks noChangeArrowheads="1"/>
            </p:cNvSpPr>
            <p:nvPr/>
          </p:nvSpPr>
          <p:spPr bwMode="auto">
            <a:xfrm>
              <a:off x="2326" y="3408"/>
              <a:ext cx="26" cy="4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8" name="Rectangle 112"/>
            <p:cNvSpPr>
              <a:spLocks noChangeArrowheads="1"/>
            </p:cNvSpPr>
            <p:nvPr/>
          </p:nvSpPr>
          <p:spPr bwMode="auto">
            <a:xfrm>
              <a:off x="2326" y="3412"/>
              <a:ext cx="26" cy="4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89" name="Rectangle 113"/>
            <p:cNvSpPr>
              <a:spLocks noChangeArrowheads="1"/>
            </p:cNvSpPr>
            <p:nvPr/>
          </p:nvSpPr>
          <p:spPr bwMode="auto">
            <a:xfrm>
              <a:off x="2326" y="3416"/>
              <a:ext cx="26" cy="5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0" name="Rectangle 114"/>
            <p:cNvSpPr>
              <a:spLocks noChangeArrowheads="1"/>
            </p:cNvSpPr>
            <p:nvPr/>
          </p:nvSpPr>
          <p:spPr bwMode="auto">
            <a:xfrm>
              <a:off x="2326" y="3421"/>
              <a:ext cx="26" cy="3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1" name="Rectangle 115"/>
            <p:cNvSpPr>
              <a:spLocks noChangeArrowheads="1"/>
            </p:cNvSpPr>
            <p:nvPr/>
          </p:nvSpPr>
          <p:spPr bwMode="auto">
            <a:xfrm>
              <a:off x="2326" y="3424"/>
              <a:ext cx="26" cy="5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2" name="Rectangle 116"/>
            <p:cNvSpPr>
              <a:spLocks noChangeArrowheads="1"/>
            </p:cNvSpPr>
            <p:nvPr/>
          </p:nvSpPr>
          <p:spPr bwMode="auto">
            <a:xfrm>
              <a:off x="2326" y="3429"/>
              <a:ext cx="26" cy="4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3" name="Rectangle 117"/>
            <p:cNvSpPr>
              <a:spLocks noChangeArrowheads="1"/>
            </p:cNvSpPr>
            <p:nvPr/>
          </p:nvSpPr>
          <p:spPr bwMode="auto">
            <a:xfrm>
              <a:off x="2326" y="3433"/>
              <a:ext cx="26" cy="4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4" name="Rectangle 118"/>
            <p:cNvSpPr>
              <a:spLocks noChangeArrowheads="1"/>
            </p:cNvSpPr>
            <p:nvPr/>
          </p:nvSpPr>
          <p:spPr bwMode="auto">
            <a:xfrm>
              <a:off x="2326" y="3437"/>
              <a:ext cx="26" cy="4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5" name="Rectangle 119"/>
            <p:cNvSpPr>
              <a:spLocks noChangeArrowheads="1"/>
            </p:cNvSpPr>
            <p:nvPr/>
          </p:nvSpPr>
          <p:spPr bwMode="auto">
            <a:xfrm>
              <a:off x="2326" y="3441"/>
              <a:ext cx="26" cy="4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6" name="Rectangle 120"/>
            <p:cNvSpPr>
              <a:spLocks noChangeArrowheads="1"/>
            </p:cNvSpPr>
            <p:nvPr/>
          </p:nvSpPr>
          <p:spPr bwMode="auto">
            <a:xfrm>
              <a:off x="2326" y="3445"/>
              <a:ext cx="26" cy="5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7" name="Rectangle 121"/>
            <p:cNvSpPr>
              <a:spLocks noChangeArrowheads="1"/>
            </p:cNvSpPr>
            <p:nvPr/>
          </p:nvSpPr>
          <p:spPr bwMode="auto">
            <a:xfrm>
              <a:off x="2326" y="3450"/>
              <a:ext cx="26" cy="3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8" name="Rectangle 122"/>
            <p:cNvSpPr>
              <a:spLocks noChangeArrowheads="1"/>
            </p:cNvSpPr>
            <p:nvPr/>
          </p:nvSpPr>
          <p:spPr bwMode="auto">
            <a:xfrm>
              <a:off x="2326" y="3453"/>
              <a:ext cx="26" cy="5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399" name="Rectangle 123"/>
            <p:cNvSpPr>
              <a:spLocks noChangeArrowheads="1"/>
            </p:cNvSpPr>
            <p:nvPr/>
          </p:nvSpPr>
          <p:spPr bwMode="auto">
            <a:xfrm>
              <a:off x="2326" y="3458"/>
              <a:ext cx="26" cy="4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0" name="Rectangle 124"/>
            <p:cNvSpPr>
              <a:spLocks noChangeArrowheads="1"/>
            </p:cNvSpPr>
            <p:nvPr/>
          </p:nvSpPr>
          <p:spPr bwMode="auto">
            <a:xfrm>
              <a:off x="2326" y="3462"/>
              <a:ext cx="26" cy="4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1" name="Rectangle 125"/>
            <p:cNvSpPr>
              <a:spLocks noChangeArrowheads="1"/>
            </p:cNvSpPr>
            <p:nvPr/>
          </p:nvSpPr>
          <p:spPr bwMode="auto">
            <a:xfrm>
              <a:off x="2326" y="3466"/>
              <a:ext cx="26" cy="4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2" name="Rectangle 126"/>
            <p:cNvSpPr>
              <a:spLocks noChangeArrowheads="1"/>
            </p:cNvSpPr>
            <p:nvPr/>
          </p:nvSpPr>
          <p:spPr bwMode="auto">
            <a:xfrm>
              <a:off x="2326" y="3470"/>
              <a:ext cx="26" cy="4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3" name="Rectangle 127"/>
            <p:cNvSpPr>
              <a:spLocks noChangeArrowheads="1"/>
            </p:cNvSpPr>
            <p:nvPr/>
          </p:nvSpPr>
          <p:spPr bwMode="auto">
            <a:xfrm>
              <a:off x="2326" y="3474"/>
              <a:ext cx="26" cy="4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4" name="Rectangle 128"/>
            <p:cNvSpPr>
              <a:spLocks noChangeArrowheads="1"/>
            </p:cNvSpPr>
            <p:nvPr/>
          </p:nvSpPr>
          <p:spPr bwMode="auto">
            <a:xfrm>
              <a:off x="2326" y="3478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5" name="Rectangle 129"/>
            <p:cNvSpPr>
              <a:spLocks noChangeArrowheads="1"/>
            </p:cNvSpPr>
            <p:nvPr/>
          </p:nvSpPr>
          <p:spPr bwMode="auto">
            <a:xfrm>
              <a:off x="2326" y="3482"/>
              <a:ext cx="26" cy="4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6" name="Rectangle 130"/>
            <p:cNvSpPr>
              <a:spLocks noChangeArrowheads="1"/>
            </p:cNvSpPr>
            <p:nvPr/>
          </p:nvSpPr>
          <p:spPr bwMode="auto">
            <a:xfrm>
              <a:off x="2326" y="3486"/>
              <a:ext cx="26" cy="5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7" name="Rectangle 131"/>
            <p:cNvSpPr>
              <a:spLocks noChangeArrowheads="1"/>
            </p:cNvSpPr>
            <p:nvPr/>
          </p:nvSpPr>
          <p:spPr bwMode="auto">
            <a:xfrm>
              <a:off x="2326" y="3491"/>
              <a:ext cx="26" cy="4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8" name="Rectangle 132"/>
            <p:cNvSpPr>
              <a:spLocks noChangeArrowheads="1"/>
            </p:cNvSpPr>
            <p:nvPr/>
          </p:nvSpPr>
          <p:spPr bwMode="auto">
            <a:xfrm>
              <a:off x="2326" y="3495"/>
              <a:ext cx="26" cy="4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09" name="Rectangle 133"/>
            <p:cNvSpPr>
              <a:spLocks noChangeArrowheads="1"/>
            </p:cNvSpPr>
            <p:nvPr/>
          </p:nvSpPr>
          <p:spPr bwMode="auto">
            <a:xfrm>
              <a:off x="2326" y="3499"/>
              <a:ext cx="26" cy="4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10" name="Rectangle 134"/>
            <p:cNvSpPr>
              <a:spLocks noChangeArrowheads="1"/>
            </p:cNvSpPr>
            <p:nvPr/>
          </p:nvSpPr>
          <p:spPr bwMode="auto">
            <a:xfrm>
              <a:off x="2326" y="3503"/>
              <a:ext cx="26" cy="4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11" name="Rectangle 135"/>
            <p:cNvSpPr>
              <a:spLocks noChangeArrowheads="1"/>
            </p:cNvSpPr>
            <p:nvPr/>
          </p:nvSpPr>
          <p:spPr bwMode="auto">
            <a:xfrm>
              <a:off x="2326" y="3507"/>
              <a:ext cx="26" cy="4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12" name="Rectangle 136"/>
            <p:cNvSpPr>
              <a:spLocks noChangeArrowheads="1"/>
            </p:cNvSpPr>
            <p:nvPr/>
          </p:nvSpPr>
          <p:spPr bwMode="auto">
            <a:xfrm>
              <a:off x="2326" y="3511"/>
              <a:ext cx="26" cy="3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13" name="Rectangle 137"/>
            <p:cNvSpPr>
              <a:spLocks noChangeArrowheads="1"/>
            </p:cNvSpPr>
            <p:nvPr/>
          </p:nvSpPr>
          <p:spPr bwMode="auto">
            <a:xfrm>
              <a:off x="2326" y="3250"/>
              <a:ext cx="26" cy="2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1414" name="Picture 138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8" y="3238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415" name="Rectangle 139"/>
            <p:cNvSpPr>
              <a:spLocks noChangeArrowheads="1"/>
            </p:cNvSpPr>
            <p:nvPr/>
          </p:nvSpPr>
          <p:spPr bwMode="auto">
            <a:xfrm>
              <a:off x="2518" y="3238"/>
              <a:ext cx="21" cy="1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1416" name="Picture 140"/>
            <p:cNvPicPr>
              <a:picLocks noChangeAspect="1" noChangeArrowheads="1"/>
            </p:cNvPicPr>
            <p:nvPr/>
          </p:nvPicPr>
          <p:blipFill>
            <a:blip r:embed="rId3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1" y="3226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17" name="Picture 141"/>
            <p:cNvPicPr>
              <a:picLocks noChangeAspect="1" noChangeArrowheads="1"/>
            </p:cNvPicPr>
            <p:nvPr/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1" y="3226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418" name="Rectangle 142"/>
            <p:cNvSpPr>
              <a:spLocks noChangeArrowheads="1"/>
            </p:cNvSpPr>
            <p:nvPr/>
          </p:nvSpPr>
          <p:spPr bwMode="auto">
            <a:xfrm>
              <a:off x="2491" y="3263"/>
              <a:ext cx="48" cy="2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19" name="Line 143"/>
            <p:cNvSpPr>
              <a:spLocks noChangeShapeType="1"/>
            </p:cNvSpPr>
            <p:nvPr/>
          </p:nvSpPr>
          <p:spPr bwMode="auto">
            <a:xfrm>
              <a:off x="2491" y="3226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420" name="Line 144"/>
            <p:cNvSpPr>
              <a:spLocks noChangeShapeType="1"/>
            </p:cNvSpPr>
            <p:nvPr/>
          </p:nvSpPr>
          <p:spPr bwMode="auto">
            <a:xfrm>
              <a:off x="2539" y="3226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421" name="Rectangle 145"/>
            <p:cNvSpPr>
              <a:spLocks noChangeArrowheads="1"/>
            </p:cNvSpPr>
            <p:nvPr/>
          </p:nvSpPr>
          <p:spPr bwMode="auto">
            <a:xfrm>
              <a:off x="2499" y="3270"/>
              <a:ext cx="33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22" name="Rectangle 146"/>
            <p:cNvSpPr>
              <a:spLocks noChangeArrowheads="1"/>
            </p:cNvSpPr>
            <p:nvPr/>
          </p:nvSpPr>
          <p:spPr bwMode="auto">
            <a:xfrm>
              <a:off x="2499" y="3270"/>
              <a:ext cx="33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423" name="Rectangle 147"/>
            <p:cNvSpPr>
              <a:spLocks noChangeArrowheads="1"/>
            </p:cNvSpPr>
            <p:nvPr/>
          </p:nvSpPr>
          <p:spPr bwMode="auto">
            <a:xfrm>
              <a:off x="2503" y="3276"/>
              <a:ext cx="8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8" name="Group 148"/>
          <p:cNvGrpSpPr>
            <a:grpSpLocks/>
          </p:cNvGrpSpPr>
          <p:nvPr/>
        </p:nvGrpSpPr>
        <p:grpSpPr bwMode="auto">
          <a:xfrm>
            <a:off x="3679825" y="5091118"/>
            <a:ext cx="1373188" cy="912813"/>
            <a:chOff x="2318" y="3207"/>
            <a:chExt cx="865" cy="575"/>
          </a:xfrm>
        </p:grpSpPr>
        <p:sp>
          <p:nvSpPr>
            <p:cNvPr id="41024" name="Rectangle 149"/>
            <p:cNvSpPr>
              <a:spLocks noChangeArrowheads="1"/>
            </p:cNvSpPr>
            <p:nvPr/>
          </p:nvSpPr>
          <p:spPr bwMode="auto">
            <a:xfrm>
              <a:off x="2511" y="3276"/>
              <a:ext cx="9" cy="5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25" name="Rectangle 150"/>
            <p:cNvSpPr>
              <a:spLocks noChangeArrowheads="1"/>
            </p:cNvSpPr>
            <p:nvPr/>
          </p:nvSpPr>
          <p:spPr bwMode="auto">
            <a:xfrm>
              <a:off x="2502" y="3273"/>
              <a:ext cx="1" cy="3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26" name="Rectangle 151"/>
            <p:cNvSpPr>
              <a:spLocks noChangeArrowheads="1"/>
            </p:cNvSpPr>
            <p:nvPr/>
          </p:nvSpPr>
          <p:spPr bwMode="auto">
            <a:xfrm>
              <a:off x="2503" y="3273"/>
              <a:ext cx="1" cy="3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27" name="Rectangle 152"/>
            <p:cNvSpPr>
              <a:spLocks noChangeArrowheads="1"/>
            </p:cNvSpPr>
            <p:nvPr/>
          </p:nvSpPr>
          <p:spPr bwMode="auto">
            <a:xfrm>
              <a:off x="2503" y="3273"/>
              <a:ext cx="1" cy="3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28" name="Rectangle 153"/>
            <p:cNvSpPr>
              <a:spLocks noChangeArrowheads="1"/>
            </p:cNvSpPr>
            <p:nvPr/>
          </p:nvSpPr>
          <p:spPr bwMode="auto">
            <a:xfrm>
              <a:off x="2504" y="3273"/>
              <a:ext cx="1" cy="3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29" name="Rectangle 154"/>
            <p:cNvSpPr>
              <a:spLocks noChangeArrowheads="1"/>
            </p:cNvSpPr>
            <p:nvPr/>
          </p:nvSpPr>
          <p:spPr bwMode="auto">
            <a:xfrm>
              <a:off x="2504" y="3273"/>
              <a:ext cx="1" cy="3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0" name="Rectangle 155"/>
            <p:cNvSpPr>
              <a:spLocks noChangeArrowheads="1"/>
            </p:cNvSpPr>
            <p:nvPr/>
          </p:nvSpPr>
          <p:spPr bwMode="auto">
            <a:xfrm>
              <a:off x="2505" y="3273"/>
              <a:ext cx="1" cy="3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1" name="Rectangle 156"/>
            <p:cNvSpPr>
              <a:spLocks noChangeArrowheads="1"/>
            </p:cNvSpPr>
            <p:nvPr/>
          </p:nvSpPr>
          <p:spPr bwMode="auto">
            <a:xfrm>
              <a:off x="2506" y="3273"/>
              <a:ext cx="1" cy="3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2" name="Rectangle 157"/>
            <p:cNvSpPr>
              <a:spLocks noChangeArrowheads="1"/>
            </p:cNvSpPr>
            <p:nvPr/>
          </p:nvSpPr>
          <p:spPr bwMode="auto">
            <a:xfrm>
              <a:off x="2506" y="3273"/>
              <a:ext cx="1" cy="3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3" name="Rectangle 158"/>
            <p:cNvSpPr>
              <a:spLocks noChangeArrowheads="1"/>
            </p:cNvSpPr>
            <p:nvPr/>
          </p:nvSpPr>
          <p:spPr bwMode="auto">
            <a:xfrm>
              <a:off x="2507" y="3273"/>
              <a:ext cx="1" cy="3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4" name="Rectangle 159"/>
            <p:cNvSpPr>
              <a:spLocks noChangeArrowheads="1"/>
            </p:cNvSpPr>
            <p:nvPr/>
          </p:nvSpPr>
          <p:spPr bwMode="auto">
            <a:xfrm>
              <a:off x="2508" y="3273"/>
              <a:ext cx="1" cy="3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5" name="Rectangle 160"/>
            <p:cNvSpPr>
              <a:spLocks noChangeArrowheads="1"/>
            </p:cNvSpPr>
            <p:nvPr/>
          </p:nvSpPr>
          <p:spPr bwMode="auto">
            <a:xfrm>
              <a:off x="2508" y="3273"/>
              <a:ext cx="1" cy="3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6" name="Rectangle 161"/>
            <p:cNvSpPr>
              <a:spLocks noChangeArrowheads="1"/>
            </p:cNvSpPr>
            <p:nvPr/>
          </p:nvSpPr>
          <p:spPr bwMode="auto">
            <a:xfrm>
              <a:off x="2509" y="3273"/>
              <a:ext cx="1" cy="3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7" name="Rectangle 162"/>
            <p:cNvSpPr>
              <a:spLocks noChangeArrowheads="1"/>
            </p:cNvSpPr>
            <p:nvPr/>
          </p:nvSpPr>
          <p:spPr bwMode="auto">
            <a:xfrm>
              <a:off x="2509" y="3273"/>
              <a:ext cx="1" cy="3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8" name="Rectangle 163"/>
            <p:cNvSpPr>
              <a:spLocks noChangeArrowheads="1"/>
            </p:cNvSpPr>
            <p:nvPr/>
          </p:nvSpPr>
          <p:spPr bwMode="auto">
            <a:xfrm>
              <a:off x="2510" y="3273"/>
              <a:ext cx="1" cy="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39" name="Rectangle 164"/>
            <p:cNvSpPr>
              <a:spLocks noChangeArrowheads="1"/>
            </p:cNvSpPr>
            <p:nvPr/>
          </p:nvSpPr>
          <p:spPr bwMode="auto">
            <a:xfrm>
              <a:off x="2511" y="3273"/>
              <a:ext cx="1" cy="3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0" name="Rectangle 165"/>
            <p:cNvSpPr>
              <a:spLocks noChangeArrowheads="1"/>
            </p:cNvSpPr>
            <p:nvPr/>
          </p:nvSpPr>
          <p:spPr bwMode="auto">
            <a:xfrm>
              <a:off x="2511" y="3273"/>
              <a:ext cx="1" cy="3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1" name="Rectangle 166"/>
            <p:cNvSpPr>
              <a:spLocks noChangeArrowheads="1"/>
            </p:cNvSpPr>
            <p:nvPr/>
          </p:nvSpPr>
          <p:spPr bwMode="auto">
            <a:xfrm>
              <a:off x="2512" y="3273"/>
              <a:ext cx="1" cy="3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2" name="Rectangle 167"/>
            <p:cNvSpPr>
              <a:spLocks noChangeArrowheads="1"/>
            </p:cNvSpPr>
            <p:nvPr/>
          </p:nvSpPr>
          <p:spPr bwMode="auto">
            <a:xfrm>
              <a:off x="2513" y="3273"/>
              <a:ext cx="1" cy="3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3" name="Rectangle 168"/>
            <p:cNvSpPr>
              <a:spLocks noChangeArrowheads="1"/>
            </p:cNvSpPr>
            <p:nvPr/>
          </p:nvSpPr>
          <p:spPr bwMode="auto">
            <a:xfrm>
              <a:off x="2513" y="3273"/>
              <a:ext cx="1" cy="3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4" name="Rectangle 169"/>
            <p:cNvSpPr>
              <a:spLocks noChangeArrowheads="1"/>
            </p:cNvSpPr>
            <p:nvPr/>
          </p:nvSpPr>
          <p:spPr bwMode="auto">
            <a:xfrm>
              <a:off x="2514" y="3273"/>
              <a:ext cx="1" cy="3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5" name="Rectangle 170"/>
            <p:cNvSpPr>
              <a:spLocks noChangeArrowheads="1"/>
            </p:cNvSpPr>
            <p:nvPr/>
          </p:nvSpPr>
          <p:spPr bwMode="auto">
            <a:xfrm>
              <a:off x="2515" y="3273"/>
              <a:ext cx="1" cy="3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6" name="Rectangle 171"/>
            <p:cNvSpPr>
              <a:spLocks noChangeArrowheads="1"/>
            </p:cNvSpPr>
            <p:nvPr/>
          </p:nvSpPr>
          <p:spPr bwMode="auto">
            <a:xfrm>
              <a:off x="2515" y="3273"/>
              <a:ext cx="1" cy="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7" name="Rectangle 172"/>
            <p:cNvSpPr>
              <a:spLocks noChangeArrowheads="1"/>
            </p:cNvSpPr>
            <p:nvPr/>
          </p:nvSpPr>
          <p:spPr bwMode="auto">
            <a:xfrm>
              <a:off x="2516" y="3273"/>
              <a:ext cx="1" cy="3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8" name="Rectangle 173"/>
            <p:cNvSpPr>
              <a:spLocks noChangeArrowheads="1"/>
            </p:cNvSpPr>
            <p:nvPr/>
          </p:nvSpPr>
          <p:spPr bwMode="auto">
            <a:xfrm>
              <a:off x="2516" y="3273"/>
              <a:ext cx="1" cy="3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49" name="Rectangle 174"/>
            <p:cNvSpPr>
              <a:spLocks noChangeArrowheads="1"/>
            </p:cNvSpPr>
            <p:nvPr/>
          </p:nvSpPr>
          <p:spPr bwMode="auto">
            <a:xfrm>
              <a:off x="2517" y="3273"/>
              <a:ext cx="1" cy="3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0" name="Rectangle 175"/>
            <p:cNvSpPr>
              <a:spLocks noChangeArrowheads="1"/>
            </p:cNvSpPr>
            <p:nvPr/>
          </p:nvSpPr>
          <p:spPr bwMode="auto">
            <a:xfrm>
              <a:off x="2518" y="3273"/>
              <a:ext cx="1" cy="3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1" name="Rectangle 176"/>
            <p:cNvSpPr>
              <a:spLocks noChangeArrowheads="1"/>
            </p:cNvSpPr>
            <p:nvPr/>
          </p:nvSpPr>
          <p:spPr bwMode="auto">
            <a:xfrm>
              <a:off x="2518" y="3273"/>
              <a:ext cx="1" cy="3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2" name="Rectangle 177"/>
            <p:cNvSpPr>
              <a:spLocks noChangeArrowheads="1"/>
            </p:cNvSpPr>
            <p:nvPr/>
          </p:nvSpPr>
          <p:spPr bwMode="auto">
            <a:xfrm>
              <a:off x="2519" y="3273"/>
              <a:ext cx="1" cy="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3" name="Rectangle 178"/>
            <p:cNvSpPr>
              <a:spLocks noChangeArrowheads="1"/>
            </p:cNvSpPr>
            <p:nvPr/>
          </p:nvSpPr>
          <p:spPr bwMode="auto">
            <a:xfrm>
              <a:off x="2520" y="3273"/>
              <a:ext cx="1" cy="3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4" name="Rectangle 179"/>
            <p:cNvSpPr>
              <a:spLocks noChangeArrowheads="1"/>
            </p:cNvSpPr>
            <p:nvPr/>
          </p:nvSpPr>
          <p:spPr bwMode="auto">
            <a:xfrm>
              <a:off x="2520" y="3273"/>
              <a:ext cx="1" cy="3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5" name="Rectangle 180"/>
            <p:cNvSpPr>
              <a:spLocks noChangeArrowheads="1"/>
            </p:cNvSpPr>
            <p:nvPr/>
          </p:nvSpPr>
          <p:spPr bwMode="auto">
            <a:xfrm>
              <a:off x="2521" y="3273"/>
              <a:ext cx="1" cy="3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6" name="Rectangle 181"/>
            <p:cNvSpPr>
              <a:spLocks noChangeArrowheads="1"/>
            </p:cNvSpPr>
            <p:nvPr/>
          </p:nvSpPr>
          <p:spPr bwMode="auto">
            <a:xfrm>
              <a:off x="2521" y="3273"/>
              <a:ext cx="1" cy="3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7" name="Rectangle 182"/>
            <p:cNvSpPr>
              <a:spLocks noChangeArrowheads="1"/>
            </p:cNvSpPr>
            <p:nvPr/>
          </p:nvSpPr>
          <p:spPr bwMode="auto">
            <a:xfrm>
              <a:off x="2522" y="3273"/>
              <a:ext cx="1" cy="3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8" name="Rectangle 183"/>
            <p:cNvSpPr>
              <a:spLocks noChangeArrowheads="1"/>
            </p:cNvSpPr>
            <p:nvPr/>
          </p:nvSpPr>
          <p:spPr bwMode="auto">
            <a:xfrm>
              <a:off x="2523" y="3273"/>
              <a:ext cx="1" cy="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59" name="Rectangle 184"/>
            <p:cNvSpPr>
              <a:spLocks noChangeArrowheads="1"/>
            </p:cNvSpPr>
            <p:nvPr/>
          </p:nvSpPr>
          <p:spPr bwMode="auto">
            <a:xfrm>
              <a:off x="2523" y="3273"/>
              <a:ext cx="1" cy="3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60" name="Rectangle 185"/>
            <p:cNvSpPr>
              <a:spLocks noChangeArrowheads="1"/>
            </p:cNvSpPr>
            <p:nvPr/>
          </p:nvSpPr>
          <p:spPr bwMode="auto">
            <a:xfrm>
              <a:off x="2524" y="3273"/>
              <a:ext cx="1" cy="3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61" name="Rectangle 186"/>
            <p:cNvSpPr>
              <a:spLocks noChangeArrowheads="1"/>
            </p:cNvSpPr>
            <p:nvPr/>
          </p:nvSpPr>
          <p:spPr bwMode="auto">
            <a:xfrm>
              <a:off x="2525" y="3273"/>
              <a:ext cx="1" cy="3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62" name="Rectangle 187"/>
            <p:cNvSpPr>
              <a:spLocks noChangeArrowheads="1"/>
            </p:cNvSpPr>
            <p:nvPr/>
          </p:nvSpPr>
          <p:spPr bwMode="auto">
            <a:xfrm>
              <a:off x="2525" y="3273"/>
              <a:ext cx="1" cy="3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63" name="Rectangle 188"/>
            <p:cNvSpPr>
              <a:spLocks noChangeArrowheads="1"/>
            </p:cNvSpPr>
            <p:nvPr/>
          </p:nvSpPr>
          <p:spPr bwMode="auto">
            <a:xfrm>
              <a:off x="2526" y="3273"/>
              <a:ext cx="1" cy="3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64" name="Rectangle 189"/>
            <p:cNvSpPr>
              <a:spLocks noChangeArrowheads="1"/>
            </p:cNvSpPr>
            <p:nvPr/>
          </p:nvSpPr>
          <p:spPr bwMode="auto">
            <a:xfrm>
              <a:off x="2527" y="3273"/>
              <a:ext cx="1" cy="3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65" name="Rectangle 190"/>
            <p:cNvSpPr>
              <a:spLocks noChangeArrowheads="1"/>
            </p:cNvSpPr>
            <p:nvPr/>
          </p:nvSpPr>
          <p:spPr bwMode="auto">
            <a:xfrm>
              <a:off x="2520" y="3276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66" name="Freeform 191"/>
            <p:cNvSpPr>
              <a:spLocks/>
            </p:cNvSpPr>
            <p:nvPr/>
          </p:nvSpPr>
          <p:spPr bwMode="auto">
            <a:xfrm>
              <a:off x="2318" y="3207"/>
              <a:ext cx="250" cy="327"/>
            </a:xfrm>
            <a:custGeom>
              <a:avLst/>
              <a:gdLst>
                <a:gd name="T0" fmla="*/ 1 w 499"/>
                <a:gd name="T1" fmla="*/ 1 h 654"/>
                <a:gd name="T2" fmla="*/ 1 w 499"/>
                <a:gd name="T3" fmla="*/ 1 h 654"/>
                <a:gd name="T4" fmla="*/ 0 w 499"/>
                <a:gd name="T5" fmla="*/ 1 h 654"/>
                <a:gd name="T6" fmla="*/ 0 w 499"/>
                <a:gd name="T7" fmla="*/ 1 h 654"/>
                <a:gd name="T8" fmla="*/ 1 w 499"/>
                <a:gd name="T9" fmla="*/ 1 h 654"/>
                <a:gd name="T10" fmla="*/ 1 w 499"/>
                <a:gd name="T11" fmla="*/ 1 h 654"/>
                <a:gd name="T12" fmla="*/ 1 w 499"/>
                <a:gd name="T13" fmla="*/ 1 h 654"/>
                <a:gd name="T14" fmla="*/ 1 w 499"/>
                <a:gd name="T15" fmla="*/ 0 h 654"/>
                <a:gd name="T16" fmla="*/ 1 w 499"/>
                <a:gd name="T17" fmla="*/ 0 h 654"/>
                <a:gd name="T18" fmla="*/ 1 w 499"/>
                <a:gd name="T19" fmla="*/ 1 h 654"/>
                <a:gd name="T20" fmla="*/ 1 w 499"/>
                <a:gd name="T21" fmla="*/ 1 h 654"/>
                <a:gd name="T22" fmla="*/ 1 w 499"/>
                <a:gd name="T23" fmla="*/ 1 h 6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9"/>
                <a:gd name="T37" fmla="*/ 0 h 654"/>
                <a:gd name="T38" fmla="*/ 499 w 499"/>
                <a:gd name="T39" fmla="*/ 654 h 6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9" h="654">
                  <a:moveTo>
                    <a:pt x="66" y="654"/>
                  </a:moveTo>
                  <a:lnTo>
                    <a:pt x="66" y="635"/>
                  </a:lnTo>
                  <a:lnTo>
                    <a:pt x="0" y="635"/>
                  </a:lnTo>
                  <a:lnTo>
                    <a:pt x="0" y="67"/>
                  </a:lnTo>
                  <a:lnTo>
                    <a:pt x="19" y="48"/>
                  </a:lnTo>
                  <a:lnTo>
                    <a:pt x="66" y="48"/>
                  </a:lnTo>
                  <a:lnTo>
                    <a:pt x="66" y="38"/>
                  </a:lnTo>
                  <a:lnTo>
                    <a:pt x="104" y="0"/>
                  </a:lnTo>
                  <a:lnTo>
                    <a:pt x="499" y="0"/>
                  </a:lnTo>
                  <a:lnTo>
                    <a:pt x="499" y="615"/>
                  </a:lnTo>
                  <a:lnTo>
                    <a:pt x="460" y="654"/>
                  </a:lnTo>
                  <a:lnTo>
                    <a:pt x="66" y="65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067" name="Rectangle 192"/>
            <p:cNvSpPr>
              <a:spLocks noChangeArrowheads="1"/>
            </p:cNvSpPr>
            <p:nvPr/>
          </p:nvSpPr>
          <p:spPr bwMode="auto">
            <a:xfrm>
              <a:off x="2354" y="3549"/>
              <a:ext cx="3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SARA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NIKHEF</a:t>
              </a:r>
            </a:p>
          </p:txBody>
        </p:sp>
        <p:sp>
          <p:nvSpPr>
            <p:cNvPr id="41068" name="Freeform 193"/>
            <p:cNvSpPr>
              <a:spLocks noEditPoints="1"/>
            </p:cNvSpPr>
            <p:nvPr/>
          </p:nvSpPr>
          <p:spPr bwMode="auto">
            <a:xfrm>
              <a:off x="2939" y="3622"/>
              <a:ext cx="238" cy="18"/>
            </a:xfrm>
            <a:custGeom>
              <a:avLst/>
              <a:gdLst>
                <a:gd name="T0" fmla="*/ 0 w 477"/>
                <a:gd name="T1" fmla="*/ 1 h 35"/>
                <a:gd name="T2" fmla="*/ 0 w 477"/>
                <a:gd name="T3" fmla="*/ 1 h 35"/>
                <a:gd name="T4" fmla="*/ 0 w 477"/>
                <a:gd name="T5" fmla="*/ 1 h 35"/>
                <a:gd name="T6" fmla="*/ 0 w 477"/>
                <a:gd name="T7" fmla="*/ 1 h 35"/>
                <a:gd name="T8" fmla="*/ 0 w 477"/>
                <a:gd name="T9" fmla="*/ 1 h 35"/>
                <a:gd name="T10" fmla="*/ 0 w 477"/>
                <a:gd name="T11" fmla="*/ 1 h 35"/>
                <a:gd name="T12" fmla="*/ 0 w 477"/>
                <a:gd name="T13" fmla="*/ 1 h 35"/>
                <a:gd name="T14" fmla="*/ 0 w 477"/>
                <a:gd name="T15" fmla="*/ 1 h 35"/>
                <a:gd name="T16" fmla="*/ 0 w 477"/>
                <a:gd name="T17" fmla="*/ 1 h 35"/>
                <a:gd name="T18" fmla="*/ 0 w 477"/>
                <a:gd name="T19" fmla="*/ 1 h 35"/>
                <a:gd name="T20" fmla="*/ 0 w 477"/>
                <a:gd name="T21" fmla="*/ 1 h 35"/>
                <a:gd name="T22" fmla="*/ 0 w 477"/>
                <a:gd name="T23" fmla="*/ 1 h 35"/>
                <a:gd name="T24" fmla="*/ 0 w 477"/>
                <a:gd name="T25" fmla="*/ 1 h 35"/>
                <a:gd name="T26" fmla="*/ 0 w 477"/>
                <a:gd name="T27" fmla="*/ 1 h 35"/>
                <a:gd name="T28" fmla="*/ 0 w 477"/>
                <a:gd name="T29" fmla="*/ 1 h 35"/>
                <a:gd name="T30" fmla="*/ 0 w 477"/>
                <a:gd name="T31" fmla="*/ 1 h 35"/>
                <a:gd name="T32" fmla="*/ 0 w 477"/>
                <a:gd name="T33" fmla="*/ 1 h 35"/>
                <a:gd name="T34" fmla="*/ 0 w 477"/>
                <a:gd name="T35" fmla="*/ 1 h 35"/>
                <a:gd name="T36" fmla="*/ 0 w 477"/>
                <a:gd name="T37" fmla="*/ 1 h 35"/>
                <a:gd name="T38" fmla="*/ 0 w 477"/>
                <a:gd name="T39" fmla="*/ 1 h 35"/>
                <a:gd name="T40" fmla="*/ 0 w 477"/>
                <a:gd name="T41" fmla="*/ 1 h 35"/>
                <a:gd name="T42" fmla="*/ 0 w 477"/>
                <a:gd name="T43" fmla="*/ 1 h 35"/>
                <a:gd name="T44" fmla="*/ 0 w 477"/>
                <a:gd name="T45" fmla="*/ 1 h 35"/>
                <a:gd name="T46" fmla="*/ 0 w 477"/>
                <a:gd name="T47" fmla="*/ 1 h 35"/>
                <a:gd name="T48" fmla="*/ 0 w 477"/>
                <a:gd name="T49" fmla="*/ 1 h 35"/>
                <a:gd name="T50" fmla="*/ 0 w 477"/>
                <a:gd name="T51" fmla="*/ 0 h 35"/>
                <a:gd name="T52" fmla="*/ 0 w 477"/>
                <a:gd name="T53" fmla="*/ 1 h 35"/>
                <a:gd name="T54" fmla="*/ 0 w 477"/>
                <a:gd name="T55" fmla="*/ 1 h 35"/>
                <a:gd name="T56" fmla="*/ 0 w 477"/>
                <a:gd name="T57" fmla="*/ 0 h 35"/>
                <a:gd name="T58" fmla="*/ 0 w 477"/>
                <a:gd name="T59" fmla="*/ 0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7"/>
                <a:gd name="T91" fmla="*/ 0 h 35"/>
                <a:gd name="T92" fmla="*/ 477 w 477"/>
                <a:gd name="T93" fmla="*/ 35 h 3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7" h="35">
                  <a:moveTo>
                    <a:pt x="0" y="2"/>
                  </a:moveTo>
                  <a:lnTo>
                    <a:pt x="0" y="15"/>
                  </a:lnTo>
                  <a:lnTo>
                    <a:pt x="17" y="15"/>
                  </a:lnTo>
                  <a:lnTo>
                    <a:pt x="17" y="2"/>
                  </a:lnTo>
                  <a:lnTo>
                    <a:pt x="0" y="2"/>
                  </a:lnTo>
                  <a:close/>
                  <a:moveTo>
                    <a:pt x="70" y="21"/>
                  </a:moveTo>
                  <a:lnTo>
                    <a:pt x="70" y="35"/>
                  </a:lnTo>
                  <a:lnTo>
                    <a:pt x="86" y="35"/>
                  </a:lnTo>
                  <a:lnTo>
                    <a:pt x="86" y="21"/>
                  </a:lnTo>
                  <a:lnTo>
                    <a:pt x="70" y="21"/>
                  </a:lnTo>
                  <a:close/>
                  <a:moveTo>
                    <a:pt x="307" y="21"/>
                  </a:moveTo>
                  <a:lnTo>
                    <a:pt x="307" y="35"/>
                  </a:lnTo>
                  <a:lnTo>
                    <a:pt x="290" y="35"/>
                  </a:lnTo>
                  <a:lnTo>
                    <a:pt x="290" y="21"/>
                  </a:lnTo>
                  <a:lnTo>
                    <a:pt x="307" y="21"/>
                  </a:lnTo>
                  <a:close/>
                  <a:moveTo>
                    <a:pt x="327" y="21"/>
                  </a:moveTo>
                  <a:lnTo>
                    <a:pt x="327" y="35"/>
                  </a:lnTo>
                  <a:lnTo>
                    <a:pt x="343" y="35"/>
                  </a:lnTo>
                  <a:lnTo>
                    <a:pt x="343" y="21"/>
                  </a:lnTo>
                  <a:lnTo>
                    <a:pt x="327" y="21"/>
                  </a:lnTo>
                  <a:close/>
                  <a:moveTo>
                    <a:pt x="425" y="21"/>
                  </a:moveTo>
                  <a:lnTo>
                    <a:pt x="425" y="35"/>
                  </a:lnTo>
                  <a:lnTo>
                    <a:pt x="442" y="35"/>
                  </a:lnTo>
                  <a:lnTo>
                    <a:pt x="442" y="21"/>
                  </a:lnTo>
                  <a:lnTo>
                    <a:pt x="425" y="21"/>
                  </a:lnTo>
                  <a:close/>
                  <a:moveTo>
                    <a:pt x="461" y="0"/>
                  </a:moveTo>
                  <a:lnTo>
                    <a:pt x="461" y="12"/>
                  </a:lnTo>
                  <a:lnTo>
                    <a:pt x="477" y="12"/>
                  </a:lnTo>
                  <a:lnTo>
                    <a:pt x="477" y="0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069" name="Rectangle 194"/>
            <p:cNvSpPr>
              <a:spLocks noChangeArrowheads="1"/>
            </p:cNvSpPr>
            <p:nvPr/>
          </p:nvSpPr>
          <p:spPr bwMode="auto">
            <a:xfrm>
              <a:off x="2939" y="3623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70" name="Rectangle 195"/>
            <p:cNvSpPr>
              <a:spLocks noChangeArrowheads="1"/>
            </p:cNvSpPr>
            <p:nvPr/>
          </p:nvSpPr>
          <p:spPr bwMode="auto">
            <a:xfrm>
              <a:off x="2973" y="3633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71" name="Rectangle 196"/>
            <p:cNvSpPr>
              <a:spLocks noChangeArrowheads="1"/>
            </p:cNvSpPr>
            <p:nvPr/>
          </p:nvSpPr>
          <p:spPr bwMode="auto">
            <a:xfrm>
              <a:off x="3084" y="3633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72" name="Rectangle 197"/>
            <p:cNvSpPr>
              <a:spLocks noChangeArrowheads="1"/>
            </p:cNvSpPr>
            <p:nvPr/>
          </p:nvSpPr>
          <p:spPr bwMode="auto">
            <a:xfrm>
              <a:off x="3102" y="3633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73" name="Rectangle 198"/>
            <p:cNvSpPr>
              <a:spLocks noChangeArrowheads="1"/>
            </p:cNvSpPr>
            <p:nvPr/>
          </p:nvSpPr>
          <p:spPr bwMode="auto">
            <a:xfrm>
              <a:off x="3151" y="3633"/>
              <a:ext cx="8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74" name="Rectangle 199"/>
            <p:cNvSpPr>
              <a:spLocks noChangeArrowheads="1"/>
            </p:cNvSpPr>
            <p:nvPr/>
          </p:nvSpPr>
          <p:spPr bwMode="auto">
            <a:xfrm>
              <a:off x="3169" y="3622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75" name="Freeform 200"/>
            <p:cNvSpPr>
              <a:spLocks/>
            </p:cNvSpPr>
            <p:nvPr/>
          </p:nvSpPr>
          <p:spPr bwMode="auto">
            <a:xfrm>
              <a:off x="3164" y="3309"/>
              <a:ext cx="19" cy="327"/>
            </a:xfrm>
            <a:custGeom>
              <a:avLst/>
              <a:gdLst>
                <a:gd name="T0" fmla="*/ 0 w 38"/>
                <a:gd name="T1" fmla="*/ 1 h 654"/>
                <a:gd name="T2" fmla="*/ 1 w 38"/>
                <a:gd name="T3" fmla="*/ 1 h 654"/>
                <a:gd name="T4" fmla="*/ 1 w 38"/>
                <a:gd name="T5" fmla="*/ 0 h 654"/>
                <a:gd name="T6" fmla="*/ 0 w 38"/>
                <a:gd name="T7" fmla="*/ 1 h 654"/>
                <a:gd name="T8" fmla="*/ 0 w 38"/>
                <a:gd name="T9" fmla="*/ 1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654"/>
                <a:gd name="T17" fmla="*/ 38 w 38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654">
                  <a:moveTo>
                    <a:pt x="0" y="654"/>
                  </a:moveTo>
                  <a:lnTo>
                    <a:pt x="38" y="616"/>
                  </a:lnTo>
                  <a:lnTo>
                    <a:pt x="38" y="0"/>
                  </a:lnTo>
                  <a:lnTo>
                    <a:pt x="0" y="39"/>
                  </a:lnTo>
                  <a:lnTo>
                    <a:pt x="0" y="65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076" name="Freeform 201"/>
            <p:cNvSpPr>
              <a:spLocks/>
            </p:cNvSpPr>
            <p:nvPr/>
          </p:nvSpPr>
          <p:spPr bwMode="auto">
            <a:xfrm>
              <a:off x="3097" y="3310"/>
              <a:ext cx="86" cy="18"/>
            </a:xfrm>
            <a:custGeom>
              <a:avLst/>
              <a:gdLst>
                <a:gd name="T0" fmla="*/ 0 w 173"/>
                <a:gd name="T1" fmla="*/ 0 h 38"/>
                <a:gd name="T2" fmla="*/ 0 w 173"/>
                <a:gd name="T3" fmla="*/ 0 h 38"/>
                <a:gd name="T4" fmla="*/ 0 w 173"/>
                <a:gd name="T5" fmla="*/ 0 h 38"/>
                <a:gd name="T6" fmla="*/ 0 w 173"/>
                <a:gd name="T7" fmla="*/ 0 h 38"/>
                <a:gd name="T8" fmla="*/ 0 w 173"/>
                <a:gd name="T9" fmla="*/ 0 h 38"/>
                <a:gd name="T10" fmla="*/ 0 w 173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"/>
                <a:gd name="T19" fmla="*/ 0 h 38"/>
                <a:gd name="T20" fmla="*/ 173 w 173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" h="38">
                  <a:moveTo>
                    <a:pt x="0" y="38"/>
                  </a:moveTo>
                  <a:lnTo>
                    <a:pt x="39" y="0"/>
                  </a:lnTo>
                  <a:lnTo>
                    <a:pt x="173" y="0"/>
                  </a:lnTo>
                  <a:lnTo>
                    <a:pt x="135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77" name="Freeform 202"/>
            <p:cNvSpPr>
              <a:spLocks/>
            </p:cNvSpPr>
            <p:nvPr/>
          </p:nvSpPr>
          <p:spPr bwMode="auto">
            <a:xfrm>
              <a:off x="2934" y="3334"/>
              <a:ext cx="34" cy="9"/>
            </a:xfrm>
            <a:custGeom>
              <a:avLst/>
              <a:gdLst>
                <a:gd name="T0" fmla="*/ 0 w 68"/>
                <a:gd name="T1" fmla="*/ 0 h 19"/>
                <a:gd name="T2" fmla="*/ 1 w 68"/>
                <a:gd name="T3" fmla="*/ 0 h 19"/>
                <a:gd name="T4" fmla="*/ 1 w 68"/>
                <a:gd name="T5" fmla="*/ 0 h 19"/>
                <a:gd name="T6" fmla="*/ 1 w 68"/>
                <a:gd name="T7" fmla="*/ 0 h 19"/>
                <a:gd name="T8" fmla="*/ 0 w 68"/>
                <a:gd name="T9" fmla="*/ 0 h 19"/>
                <a:gd name="T10" fmla="*/ 0 w 68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8"/>
                <a:gd name="T19" fmla="*/ 0 h 19"/>
                <a:gd name="T20" fmla="*/ 68 w 68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8" h="19">
                  <a:moveTo>
                    <a:pt x="0" y="19"/>
                  </a:moveTo>
                  <a:lnTo>
                    <a:pt x="19" y="0"/>
                  </a:lnTo>
                  <a:lnTo>
                    <a:pt x="68" y="0"/>
                  </a:lnTo>
                  <a:lnTo>
                    <a:pt x="68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78" name="Freeform 203"/>
            <p:cNvSpPr>
              <a:spLocks/>
            </p:cNvSpPr>
            <p:nvPr/>
          </p:nvSpPr>
          <p:spPr bwMode="auto">
            <a:xfrm>
              <a:off x="2968" y="3310"/>
              <a:ext cx="148" cy="18"/>
            </a:xfrm>
            <a:custGeom>
              <a:avLst/>
              <a:gdLst>
                <a:gd name="T0" fmla="*/ 0 w 298"/>
                <a:gd name="T1" fmla="*/ 0 h 38"/>
                <a:gd name="T2" fmla="*/ 0 w 298"/>
                <a:gd name="T3" fmla="*/ 0 h 38"/>
                <a:gd name="T4" fmla="*/ 0 w 298"/>
                <a:gd name="T5" fmla="*/ 0 h 38"/>
                <a:gd name="T6" fmla="*/ 0 w 298"/>
                <a:gd name="T7" fmla="*/ 0 h 38"/>
                <a:gd name="T8" fmla="*/ 0 w 298"/>
                <a:gd name="T9" fmla="*/ 0 h 38"/>
                <a:gd name="T10" fmla="*/ 0 w 298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8"/>
                <a:gd name="T20" fmla="*/ 298 w 29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8">
                  <a:moveTo>
                    <a:pt x="0" y="38"/>
                  </a:moveTo>
                  <a:lnTo>
                    <a:pt x="38" y="0"/>
                  </a:lnTo>
                  <a:lnTo>
                    <a:pt x="298" y="0"/>
                  </a:lnTo>
                  <a:lnTo>
                    <a:pt x="259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1079" name="Rectangle 204"/>
            <p:cNvSpPr>
              <a:spLocks noChangeArrowheads="1"/>
            </p:cNvSpPr>
            <p:nvPr/>
          </p:nvSpPr>
          <p:spPr bwMode="auto">
            <a:xfrm>
              <a:off x="2933" y="3309"/>
              <a:ext cx="250" cy="1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0" name="Rectangle 205"/>
            <p:cNvSpPr>
              <a:spLocks noChangeArrowheads="1"/>
            </p:cNvSpPr>
            <p:nvPr/>
          </p:nvSpPr>
          <p:spPr bwMode="auto">
            <a:xfrm>
              <a:off x="2933" y="3310"/>
              <a:ext cx="250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1" name="Rectangle 206"/>
            <p:cNvSpPr>
              <a:spLocks noChangeArrowheads="1"/>
            </p:cNvSpPr>
            <p:nvPr/>
          </p:nvSpPr>
          <p:spPr bwMode="auto">
            <a:xfrm>
              <a:off x="2933" y="3310"/>
              <a:ext cx="250" cy="1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2" name="Rectangle 207"/>
            <p:cNvSpPr>
              <a:spLocks noChangeArrowheads="1"/>
            </p:cNvSpPr>
            <p:nvPr/>
          </p:nvSpPr>
          <p:spPr bwMode="auto">
            <a:xfrm>
              <a:off x="2933" y="3311"/>
              <a:ext cx="250" cy="1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3" name="Rectangle 208"/>
            <p:cNvSpPr>
              <a:spLocks noChangeArrowheads="1"/>
            </p:cNvSpPr>
            <p:nvPr/>
          </p:nvSpPr>
          <p:spPr bwMode="auto">
            <a:xfrm>
              <a:off x="2933" y="3311"/>
              <a:ext cx="250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4" name="Rectangle 209"/>
            <p:cNvSpPr>
              <a:spLocks noChangeArrowheads="1"/>
            </p:cNvSpPr>
            <p:nvPr/>
          </p:nvSpPr>
          <p:spPr bwMode="auto">
            <a:xfrm>
              <a:off x="2933" y="3312"/>
              <a:ext cx="250" cy="1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5" name="Rectangle 210"/>
            <p:cNvSpPr>
              <a:spLocks noChangeArrowheads="1"/>
            </p:cNvSpPr>
            <p:nvPr/>
          </p:nvSpPr>
          <p:spPr bwMode="auto">
            <a:xfrm>
              <a:off x="2933" y="3313"/>
              <a:ext cx="250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6" name="Rectangle 211"/>
            <p:cNvSpPr>
              <a:spLocks noChangeArrowheads="1"/>
            </p:cNvSpPr>
            <p:nvPr/>
          </p:nvSpPr>
          <p:spPr bwMode="auto">
            <a:xfrm>
              <a:off x="2933" y="3313"/>
              <a:ext cx="250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7" name="Rectangle 212"/>
            <p:cNvSpPr>
              <a:spLocks noChangeArrowheads="1"/>
            </p:cNvSpPr>
            <p:nvPr/>
          </p:nvSpPr>
          <p:spPr bwMode="auto">
            <a:xfrm>
              <a:off x="2933" y="3314"/>
              <a:ext cx="250" cy="1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8" name="Rectangle 213"/>
            <p:cNvSpPr>
              <a:spLocks noChangeArrowheads="1"/>
            </p:cNvSpPr>
            <p:nvPr/>
          </p:nvSpPr>
          <p:spPr bwMode="auto">
            <a:xfrm>
              <a:off x="2933" y="3315"/>
              <a:ext cx="250" cy="1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89" name="Rectangle 214"/>
            <p:cNvSpPr>
              <a:spLocks noChangeArrowheads="1"/>
            </p:cNvSpPr>
            <p:nvPr/>
          </p:nvSpPr>
          <p:spPr bwMode="auto">
            <a:xfrm>
              <a:off x="2933" y="3315"/>
              <a:ext cx="250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0" name="Rectangle 215"/>
            <p:cNvSpPr>
              <a:spLocks noChangeArrowheads="1"/>
            </p:cNvSpPr>
            <p:nvPr/>
          </p:nvSpPr>
          <p:spPr bwMode="auto">
            <a:xfrm>
              <a:off x="2933" y="3316"/>
              <a:ext cx="250" cy="1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1" name="Rectangle 216"/>
            <p:cNvSpPr>
              <a:spLocks noChangeArrowheads="1"/>
            </p:cNvSpPr>
            <p:nvPr/>
          </p:nvSpPr>
          <p:spPr bwMode="auto">
            <a:xfrm>
              <a:off x="2933" y="3316"/>
              <a:ext cx="250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2" name="Rectangle 217"/>
            <p:cNvSpPr>
              <a:spLocks noChangeArrowheads="1"/>
            </p:cNvSpPr>
            <p:nvPr/>
          </p:nvSpPr>
          <p:spPr bwMode="auto">
            <a:xfrm>
              <a:off x="2933" y="3317"/>
              <a:ext cx="250" cy="1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3" name="Rectangle 218"/>
            <p:cNvSpPr>
              <a:spLocks noChangeArrowheads="1"/>
            </p:cNvSpPr>
            <p:nvPr/>
          </p:nvSpPr>
          <p:spPr bwMode="auto">
            <a:xfrm>
              <a:off x="2933" y="3318"/>
              <a:ext cx="250" cy="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4" name="Rectangle 219"/>
            <p:cNvSpPr>
              <a:spLocks noChangeArrowheads="1"/>
            </p:cNvSpPr>
            <p:nvPr/>
          </p:nvSpPr>
          <p:spPr bwMode="auto">
            <a:xfrm>
              <a:off x="2933" y="3318"/>
              <a:ext cx="250" cy="1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5" name="Rectangle 220"/>
            <p:cNvSpPr>
              <a:spLocks noChangeArrowheads="1"/>
            </p:cNvSpPr>
            <p:nvPr/>
          </p:nvSpPr>
          <p:spPr bwMode="auto">
            <a:xfrm>
              <a:off x="2933" y="3319"/>
              <a:ext cx="250" cy="1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6" name="Rectangle 221"/>
            <p:cNvSpPr>
              <a:spLocks noChangeArrowheads="1"/>
            </p:cNvSpPr>
            <p:nvPr/>
          </p:nvSpPr>
          <p:spPr bwMode="auto">
            <a:xfrm>
              <a:off x="2933" y="3320"/>
              <a:ext cx="250" cy="1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7" name="Rectangle 222"/>
            <p:cNvSpPr>
              <a:spLocks noChangeArrowheads="1"/>
            </p:cNvSpPr>
            <p:nvPr/>
          </p:nvSpPr>
          <p:spPr bwMode="auto">
            <a:xfrm>
              <a:off x="2933" y="3320"/>
              <a:ext cx="250" cy="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8" name="Rectangle 223"/>
            <p:cNvSpPr>
              <a:spLocks noChangeArrowheads="1"/>
            </p:cNvSpPr>
            <p:nvPr/>
          </p:nvSpPr>
          <p:spPr bwMode="auto">
            <a:xfrm>
              <a:off x="2933" y="3321"/>
              <a:ext cx="250" cy="1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99" name="Rectangle 224"/>
            <p:cNvSpPr>
              <a:spLocks noChangeArrowheads="1"/>
            </p:cNvSpPr>
            <p:nvPr/>
          </p:nvSpPr>
          <p:spPr bwMode="auto">
            <a:xfrm>
              <a:off x="2933" y="3322"/>
              <a:ext cx="250" cy="1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0" name="Rectangle 225"/>
            <p:cNvSpPr>
              <a:spLocks noChangeArrowheads="1"/>
            </p:cNvSpPr>
            <p:nvPr/>
          </p:nvSpPr>
          <p:spPr bwMode="auto">
            <a:xfrm>
              <a:off x="2933" y="3322"/>
              <a:ext cx="250" cy="1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1" name="Rectangle 226"/>
            <p:cNvSpPr>
              <a:spLocks noChangeArrowheads="1"/>
            </p:cNvSpPr>
            <p:nvPr/>
          </p:nvSpPr>
          <p:spPr bwMode="auto">
            <a:xfrm>
              <a:off x="2933" y="3323"/>
              <a:ext cx="250" cy="1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2" name="Rectangle 227"/>
            <p:cNvSpPr>
              <a:spLocks noChangeArrowheads="1"/>
            </p:cNvSpPr>
            <p:nvPr/>
          </p:nvSpPr>
          <p:spPr bwMode="auto">
            <a:xfrm>
              <a:off x="2933" y="3323"/>
              <a:ext cx="250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3" name="Rectangle 228"/>
            <p:cNvSpPr>
              <a:spLocks noChangeArrowheads="1"/>
            </p:cNvSpPr>
            <p:nvPr/>
          </p:nvSpPr>
          <p:spPr bwMode="auto">
            <a:xfrm>
              <a:off x="2933" y="3324"/>
              <a:ext cx="250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4" name="Rectangle 229"/>
            <p:cNvSpPr>
              <a:spLocks noChangeArrowheads="1"/>
            </p:cNvSpPr>
            <p:nvPr/>
          </p:nvSpPr>
          <p:spPr bwMode="auto">
            <a:xfrm>
              <a:off x="2933" y="3325"/>
              <a:ext cx="250" cy="1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5" name="Rectangle 230"/>
            <p:cNvSpPr>
              <a:spLocks noChangeArrowheads="1"/>
            </p:cNvSpPr>
            <p:nvPr/>
          </p:nvSpPr>
          <p:spPr bwMode="auto">
            <a:xfrm>
              <a:off x="2933" y="3325"/>
              <a:ext cx="250" cy="1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6" name="Rectangle 231"/>
            <p:cNvSpPr>
              <a:spLocks noChangeArrowheads="1"/>
            </p:cNvSpPr>
            <p:nvPr/>
          </p:nvSpPr>
          <p:spPr bwMode="auto">
            <a:xfrm>
              <a:off x="2933" y="3326"/>
              <a:ext cx="250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7" name="Rectangle 232"/>
            <p:cNvSpPr>
              <a:spLocks noChangeArrowheads="1"/>
            </p:cNvSpPr>
            <p:nvPr/>
          </p:nvSpPr>
          <p:spPr bwMode="auto">
            <a:xfrm>
              <a:off x="2933" y="3327"/>
              <a:ext cx="250" cy="1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8" name="Rectangle 233"/>
            <p:cNvSpPr>
              <a:spLocks noChangeArrowheads="1"/>
            </p:cNvSpPr>
            <p:nvPr/>
          </p:nvSpPr>
          <p:spPr bwMode="auto">
            <a:xfrm>
              <a:off x="2933" y="3327"/>
              <a:ext cx="250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09" name="Rectangle 234"/>
            <p:cNvSpPr>
              <a:spLocks noChangeArrowheads="1"/>
            </p:cNvSpPr>
            <p:nvPr/>
          </p:nvSpPr>
          <p:spPr bwMode="auto">
            <a:xfrm>
              <a:off x="2933" y="3328"/>
              <a:ext cx="250" cy="1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0" name="Rectangle 235"/>
            <p:cNvSpPr>
              <a:spLocks noChangeArrowheads="1"/>
            </p:cNvSpPr>
            <p:nvPr/>
          </p:nvSpPr>
          <p:spPr bwMode="auto">
            <a:xfrm>
              <a:off x="2933" y="3328"/>
              <a:ext cx="250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1" name="Rectangle 236"/>
            <p:cNvSpPr>
              <a:spLocks noChangeArrowheads="1"/>
            </p:cNvSpPr>
            <p:nvPr/>
          </p:nvSpPr>
          <p:spPr bwMode="auto">
            <a:xfrm>
              <a:off x="2933" y="3329"/>
              <a:ext cx="250" cy="1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2" name="Rectangle 237"/>
            <p:cNvSpPr>
              <a:spLocks noChangeArrowheads="1"/>
            </p:cNvSpPr>
            <p:nvPr/>
          </p:nvSpPr>
          <p:spPr bwMode="auto">
            <a:xfrm>
              <a:off x="2933" y="3330"/>
              <a:ext cx="250" cy="1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3" name="Rectangle 238"/>
            <p:cNvSpPr>
              <a:spLocks noChangeArrowheads="1"/>
            </p:cNvSpPr>
            <p:nvPr/>
          </p:nvSpPr>
          <p:spPr bwMode="auto">
            <a:xfrm>
              <a:off x="2933" y="3330"/>
              <a:ext cx="250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4" name="Rectangle 239"/>
            <p:cNvSpPr>
              <a:spLocks noChangeArrowheads="1"/>
            </p:cNvSpPr>
            <p:nvPr/>
          </p:nvSpPr>
          <p:spPr bwMode="auto">
            <a:xfrm>
              <a:off x="2933" y="3331"/>
              <a:ext cx="250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5" name="Rectangle 240"/>
            <p:cNvSpPr>
              <a:spLocks noChangeArrowheads="1"/>
            </p:cNvSpPr>
            <p:nvPr/>
          </p:nvSpPr>
          <p:spPr bwMode="auto">
            <a:xfrm>
              <a:off x="2933" y="3332"/>
              <a:ext cx="250" cy="1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6" name="Rectangle 241"/>
            <p:cNvSpPr>
              <a:spLocks noChangeArrowheads="1"/>
            </p:cNvSpPr>
            <p:nvPr/>
          </p:nvSpPr>
          <p:spPr bwMode="auto">
            <a:xfrm>
              <a:off x="2933" y="3332"/>
              <a:ext cx="250" cy="1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7" name="Rectangle 242"/>
            <p:cNvSpPr>
              <a:spLocks noChangeArrowheads="1"/>
            </p:cNvSpPr>
            <p:nvPr/>
          </p:nvSpPr>
          <p:spPr bwMode="auto">
            <a:xfrm>
              <a:off x="2933" y="3333"/>
              <a:ext cx="250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8" name="Rectangle 243"/>
            <p:cNvSpPr>
              <a:spLocks noChangeArrowheads="1"/>
            </p:cNvSpPr>
            <p:nvPr/>
          </p:nvSpPr>
          <p:spPr bwMode="auto">
            <a:xfrm>
              <a:off x="2933" y="3334"/>
              <a:ext cx="250" cy="1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19" name="Rectangle 244"/>
            <p:cNvSpPr>
              <a:spLocks noChangeArrowheads="1"/>
            </p:cNvSpPr>
            <p:nvPr/>
          </p:nvSpPr>
          <p:spPr bwMode="auto">
            <a:xfrm>
              <a:off x="2933" y="3334"/>
              <a:ext cx="250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0" name="Rectangle 245"/>
            <p:cNvSpPr>
              <a:spLocks noChangeArrowheads="1"/>
            </p:cNvSpPr>
            <p:nvPr/>
          </p:nvSpPr>
          <p:spPr bwMode="auto">
            <a:xfrm>
              <a:off x="2933" y="3335"/>
              <a:ext cx="250" cy="1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1" name="Rectangle 246"/>
            <p:cNvSpPr>
              <a:spLocks noChangeArrowheads="1"/>
            </p:cNvSpPr>
            <p:nvPr/>
          </p:nvSpPr>
          <p:spPr bwMode="auto">
            <a:xfrm>
              <a:off x="2933" y="3335"/>
              <a:ext cx="250" cy="1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2" name="Rectangle 247"/>
            <p:cNvSpPr>
              <a:spLocks noChangeArrowheads="1"/>
            </p:cNvSpPr>
            <p:nvPr/>
          </p:nvSpPr>
          <p:spPr bwMode="auto">
            <a:xfrm>
              <a:off x="2933" y="3336"/>
              <a:ext cx="250" cy="1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3" name="Rectangle 248"/>
            <p:cNvSpPr>
              <a:spLocks noChangeArrowheads="1"/>
            </p:cNvSpPr>
            <p:nvPr/>
          </p:nvSpPr>
          <p:spPr bwMode="auto">
            <a:xfrm>
              <a:off x="2933" y="3337"/>
              <a:ext cx="250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4" name="Rectangle 249"/>
            <p:cNvSpPr>
              <a:spLocks noChangeArrowheads="1"/>
            </p:cNvSpPr>
            <p:nvPr/>
          </p:nvSpPr>
          <p:spPr bwMode="auto">
            <a:xfrm>
              <a:off x="2933" y="3337"/>
              <a:ext cx="250" cy="1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5" name="Rectangle 250"/>
            <p:cNvSpPr>
              <a:spLocks noChangeArrowheads="1"/>
            </p:cNvSpPr>
            <p:nvPr/>
          </p:nvSpPr>
          <p:spPr bwMode="auto">
            <a:xfrm>
              <a:off x="2933" y="3338"/>
              <a:ext cx="250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6" name="Rectangle 251"/>
            <p:cNvSpPr>
              <a:spLocks noChangeArrowheads="1"/>
            </p:cNvSpPr>
            <p:nvPr/>
          </p:nvSpPr>
          <p:spPr bwMode="auto">
            <a:xfrm>
              <a:off x="2933" y="3339"/>
              <a:ext cx="250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7" name="Rectangle 252"/>
            <p:cNvSpPr>
              <a:spLocks noChangeArrowheads="1"/>
            </p:cNvSpPr>
            <p:nvPr/>
          </p:nvSpPr>
          <p:spPr bwMode="auto">
            <a:xfrm>
              <a:off x="2933" y="3339"/>
              <a:ext cx="250" cy="1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8" name="Rectangle 253"/>
            <p:cNvSpPr>
              <a:spLocks noChangeArrowheads="1"/>
            </p:cNvSpPr>
            <p:nvPr/>
          </p:nvSpPr>
          <p:spPr bwMode="auto">
            <a:xfrm>
              <a:off x="2933" y="3340"/>
              <a:ext cx="250" cy="1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29" name="Rectangle 254"/>
            <p:cNvSpPr>
              <a:spLocks noChangeArrowheads="1"/>
            </p:cNvSpPr>
            <p:nvPr/>
          </p:nvSpPr>
          <p:spPr bwMode="auto">
            <a:xfrm>
              <a:off x="2933" y="3340"/>
              <a:ext cx="250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0" name="Rectangle 255"/>
            <p:cNvSpPr>
              <a:spLocks noChangeArrowheads="1"/>
            </p:cNvSpPr>
            <p:nvPr/>
          </p:nvSpPr>
          <p:spPr bwMode="auto">
            <a:xfrm>
              <a:off x="2933" y="3341"/>
              <a:ext cx="250" cy="1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1" name="Rectangle 256"/>
            <p:cNvSpPr>
              <a:spLocks noChangeArrowheads="1"/>
            </p:cNvSpPr>
            <p:nvPr/>
          </p:nvSpPr>
          <p:spPr bwMode="auto">
            <a:xfrm>
              <a:off x="2933" y="3342"/>
              <a:ext cx="250" cy="1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2" name="Rectangle 257"/>
            <p:cNvSpPr>
              <a:spLocks noChangeArrowheads="1"/>
            </p:cNvSpPr>
            <p:nvPr/>
          </p:nvSpPr>
          <p:spPr bwMode="auto">
            <a:xfrm>
              <a:off x="2933" y="3342"/>
              <a:ext cx="250" cy="1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3" name="Rectangle 258"/>
            <p:cNvSpPr>
              <a:spLocks noChangeArrowheads="1"/>
            </p:cNvSpPr>
            <p:nvPr/>
          </p:nvSpPr>
          <p:spPr bwMode="auto">
            <a:xfrm>
              <a:off x="3097" y="3328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4" name="Rectangle 259"/>
            <p:cNvSpPr>
              <a:spLocks noChangeArrowheads="1"/>
            </p:cNvSpPr>
            <p:nvPr/>
          </p:nvSpPr>
          <p:spPr bwMode="auto">
            <a:xfrm>
              <a:off x="3098" y="3328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5" name="Rectangle 260"/>
            <p:cNvSpPr>
              <a:spLocks noChangeArrowheads="1"/>
            </p:cNvSpPr>
            <p:nvPr/>
          </p:nvSpPr>
          <p:spPr bwMode="auto">
            <a:xfrm>
              <a:off x="3098" y="3328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6" name="Rectangle 261"/>
            <p:cNvSpPr>
              <a:spLocks noChangeArrowheads="1"/>
            </p:cNvSpPr>
            <p:nvPr/>
          </p:nvSpPr>
          <p:spPr bwMode="auto">
            <a:xfrm>
              <a:off x="3099" y="3328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7" name="Rectangle 262"/>
            <p:cNvSpPr>
              <a:spLocks noChangeArrowheads="1"/>
            </p:cNvSpPr>
            <p:nvPr/>
          </p:nvSpPr>
          <p:spPr bwMode="auto">
            <a:xfrm>
              <a:off x="3099" y="3328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8" name="Rectangle 263"/>
            <p:cNvSpPr>
              <a:spLocks noChangeArrowheads="1"/>
            </p:cNvSpPr>
            <p:nvPr/>
          </p:nvSpPr>
          <p:spPr bwMode="auto">
            <a:xfrm>
              <a:off x="3100" y="3328"/>
              <a:ext cx="1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39" name="Rectangle 264"/>
            <p:cNvSpPr>
              <a:spLocks noChangeArrowheads="1"/>
            </p:cNvSpPr>
            <p:nvPr/>
          </p:nvSpPr>
          <p:spPr bwMode="auto">
            <a:xfrm>
              <a:off x="3101" y="3328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0" name="Rectangle 265"/>
            <p:cNvSpPr>
              <a:spLocks noChangeArrowheads="1"/>
            </p:cNvSpPr>
            <p:nvPr/>
          </p:nvSpPr>
          <p:spPr bwMode="auto">
            <a:xfrm>
              <a:off x="3102" y="3328"/>
              <a:ext cx="1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1" name="Rectangle 266"/>
            <p:cNvSpPr>
              <a:spLocks noChangeArrowheads="1"/>
            </p:cNvSpPr>
            <p:nvPr/>
          </p:nvSpPr>
          <p:spPr bwMode="auto">
            <a:xfrm>
              <a:off x="3103" y="3328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2" name="Rectangle 267"/>
            <p:cNvSpPr>
              <a:spLocks noChangeArrowheads="1"/>
            </p:cNvSpPr>
            <p:nvPr/>
          </p:nvSpPr>
          <p:spPr bwMode="auto">
            <a:xfrm>
              <a:off x="3103" y="3328"/>
              <a:ext cx="2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3" name="Rectangle 268"/>
            <p:cNvSpPr>
              <a:spLocks noChangeArrowheads="1"/>
            </p:cNvSpPr>
            <p:nvPr/>
          </p:nvSpPr>
          <p:spPr bwMode="auto">
            <a:xfrm>
              <a:off x="3105" y="3328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4" name="Rectangle 269"/>
            <p:cNvSpPr>
              <a:spLocks noChangeArrowheads="1"/>
            </p:cNvSpPr>
            <p:nvPr/>
          </p:nvSpPr>
          <p:spPr bwMode="auto">
            <a:xfrm>
              <a:off x="3105" y="3328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5" name="Rectangle 270"/>
            <p:cNvSpPr>
              <a:spLocks noChangeArrowheads="1"/>
            </p:cNvSpPr>
            <p:nvPr/>
          </p:nvSpPr>
          <p:spPr bwMode="auto">
            <a:xfrm>
              <a:off x="3106" y="3328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6" name="Rectangle 271"/>
            <p:cNvSpPr>
              <a:spLocks noChangeArrowheads="1"/>
            </p:cNvSpPr>
            <p:nvPr/>
          </p:nvSpPr>
          <p:spPr bwMode="auto">
            <a:xfrm>
              <a:off x="3106" y="3328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7" name="Rectangle 272"/>
            <p:cNvSpPr>
              <a:spLocks noChangeArrowheads="1"/>
            </p:cNvSpPr>
            <p:nvPr/>
          </p:nvSpPr>
          <p:spPr bwMode="auto">
            <a:xfrm>
              <a:off x="3107" y="3328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8" name="Rectangle 273"/>
            <p:cNvSpPr>
              <a:spLocks noChangeArrowheads="1"/>
            </p:cNvSpPr>
            <p:nvPr/>
          </p:nvSpPr>
          <p:spPr bwMode="auto">
            <a:xfrm>
              <a:off x="3108" y="3328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49" name="Rectangle 274"/>
            <p:cNvSpPr>
              <a:spLocks noChangeArrowheads="1"/>
            </p:cNvSpPr>
            <p:nvPr/>
          </p:nvSpPr>
          <p:spPr bwMode="auto">
            <a:xfrm>
              <a:off x="3109" y="3328"/>
              <a:ext cx="1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0" name="Rectangle 275"/>
            <p:cNvSpPr>
              <a:spLocks noChangeArrowheads="1"/>
            </p:cNvSpPr>
            <p:nvPr/>
          </p:nvSpPr>
          <p:spPr bwMode="auto">
            <a:xfrm>
              <a:off x="3110" y="3328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1" name="Rectangle 276"/>
            <p:cNvSpPr>
              <a:spLocks noChangeArrowheads="1"/>
            </p:cNvSpPr>
            <p:nvPr/>
          </p:nvSpPr>
          <p:spPr bwMode="auto">
            <a:xfrm>
              <a:off x="3110" y="3328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2" name="Rectangle 277"/>
            <p:cNvSpPr>
              <a:spLocks noChangeArrowheads="1"/>
            </p:cNvSpPr>
            <p:nvPr/>
          </p:nvSpPr>
          <p:spPr bwMode="auto">
            <a:xfrm>
              <a:off x="3111" y="3328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3" name="Rectangle 278"/>
            <p:cNvSpPr>
              <a:spLocks noChangeArrowheads="1"/>
            </p:cNvSpPr>
            <p:nvPr/>
          </p:nvSpPr>
          <p:spPr bwMode="auto">
            <a:xfrm>
              <a:off x="3111" y="3328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4" name="Rectangle 279"/>
            <p:cNvSpPr>
              <a:spLocks noChangeArrowheads="1"/>
            </p:cNvSpPr>
            <p:nvPr/>
          </p:nvSpPr>
          <p:spPr bwMode="auto">
            <a:xfrm>
              <a:off x="3112" y="3328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5" name="Rectangle 280"/>
            <p:cNvSpPr>
              <a:spLocks noChangeArrowheads="1"/>
            </p:cNvSpPr>
            <p:nvPr/>
          </p:nvSpPr>
          <p:spPr bwMode="auto">
            <a:xfrm>
              <a:off x="3113" y="3328"/>
              <a:ext cx="1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6" name="Rectangle 281"/>
            <p:cNvSpPr>
              <a:spLocks noChangeArrowheads="1"/>
            </p:cNvSpPr>
            <p:nvPr/>
          </p:nvSpPr>
          <p:spPr bwMode="auto">
            <a:xfrm>
              <a:off x="3113" y="3328"/>
              <a:ext cx="2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7" name="Rectangle 282"/>
            <p:cNvSpPr>
              <a:spLocks noChangeArrowheads="1"/>
            </p:cNvSpPr>
            <p:nvPr/>
          </p:nvSpPr>
          <p:spPr bwMode="auto">
            <a:xfrm>
              <a:off x="3115" y="3328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8" name="Rectangle 283"/>
            <p:cNvSpPr>
              <a:spLocks noChangeArrowheads="1"/>
            </p:cNvSpPr>
            <p:nvPr/>
          </p:nvSpPr>
          <p:spPr bwMode="auto">
            <a:xfrm>
              <a:off x="3115" y="3328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59" name="Rectangle 284"/>
            <p:cNvSpPr>
              <a:spLocks noChangeArrowheads="1"/>
            </p:cNvSpPr>
            <p:nvPr/>
          </p:nvSpPr>
          <p:spPr bwMode="auto">
            <a:xfrm>
              <a:off x="3116" y="3328"/>
              <a:ext cx="1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0" name="Rectangle 285"/>
            <p:cNvSpPr>
              <a:spLocks noChangeArrowheads="1"/>
            </p:cNvSpPr>
            <p:nvPr/>
          </p:nvSpPr>
          <p:spPr bwMode="auto">
            <a:xfrm>
              <a:off x="3117" y="3328"/>
              <a:ext cx="1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1" name="Rectangle 286"/>
            <p:cNvSpPr>
              <a:spLocks noChangeArrowheads="1"/>
            </p:cNvSpPr>
            <p:nvPr/>
          </p:nvSpPr>
          <p:spPr bwMode="auto">
            <a:xfrm>
              <a:off x="3118" y="3328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2" name="Rectangle 287"/>
            <p:cNvSpPr>
              <a:spLocks noChangeArrowheads="1"/>
            </p:cNvSpPr>
            <p:nvPr/>
          </p:nvSpPr>
          <p:spPr bwMode="auto">
            <a:xfrm>
              <a:off x="3118" y="3328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3" name="Rectangle 288"/>
            <p:cNvSpPr>
              <a:spLocks noChangeArrowheads="1"/>
            </p:cNvSpPr>
            <p:nvPr/>
          </p:nvSpPr>
          <p:spPr bwMode="auto">
            <a:xfrm>
              <a:off x="3119" y="3328"/>
              <a:ext cx="1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4" name="Rectangle 289"/>
            <p:cNvSpPr>
              <a:spLocks noChangeArrowheads="1"/>
            </p:cNvSpPr>
            <p:nvPr/>
          </p:nvSpPr>
          <p:spPr bwMode="auto">
            <a:xfrm>
              <a:off x="3120" y="3328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5" name="Rectangle 290"/>
            <p:cNvSpPr>
              <a:spLocks noChangeArrowheads="1"/>
            </p:cNvSpPr>
            <p:nvPr/>
          </p:nvSpPr>
          <p:spPr bwMode="auto">
            <a:xfrm>
              <a:off x="3121" y="3328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6" name="Rectangle 291"/>
            <p:cNvSpPr>
              <a:spLocks noChangeArrowheads="1"/>
            </p:cNvSpPr>
            <p:nvPr/>
          </p:nvSpPr>
          <p:spPr bwMode="auto">
            <a:xfrm>
              <a:off x="3122" y="3328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7" name="Rectangle 292"/>
            <p:cNvSpPr>
              <a:spLocks noChangeArrowheads="1"/>
            </p:cNvSpPr>
            <p:nvPr/>
          </p:nvSpPr>
          <p:spPr bwMode="auto">
            <a:xfrm>
              <a:off x="3122" y="3328"/>
              <a:ext cx="1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8" name="Rectangle 293"/>
            <p:cNvSpPr>
              <a:spLocks noChangeArrowheads="1"/>
            </p:cNvSpPr>
            <p:nvPr/>
          </p:nvSpPr>
          <p:spPr bwMode="auto">
            <a:xfrm>
              <a:off x="3123" y="3328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69" name="Rectangle 294"/>
            <p:cNvSpPr>
              <a:spLocks noChangeArrowheads="1"/>
            </p:cNvSpPr>
            <p:nvPr/>
          </p:nvSpPr>
          <p:spPr bwMode="auto">
            <a:xfrm>
              <a:off x="3123" y="3328"/>
              <a:ext cx="2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0" name="Rectangle 295"/>
            <p:cNvSpPr>
              <a:spLocks noChangeArrowheads="1"/>
            </p:cNvSpPr>
            <p:nvPr/>
          </p:nvSpPr>
          <p:spPr bwMode="auto">
            <a:xfrm>
              <a:off x="3125" y="3328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1" name="Rectangle 296"/>
            <p:cNvSpPr>
              <a:spLocks noChangeArrowheads="1"/>
            </p:cNvSpPr>
            <p:nvPr/>
          </p:nvSpPr>
          <p:spPr bwMode="auto">
            <a:xfrm>
              <a:off x="3125" y="3328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2" name="Rectangle 297"/>
            <p:cNvSpPr>
              <a:spLocks noChangeArrowheads="1"/>
            </p:cNvSpPr>
            <p:nvPr/>
          </p:nvSpPr>
          <p:spPr bwMode="auto">
            <a:xfrm>
              <a:off x="3126" y="3328"/>
              <a:ext cx="1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3" name="Rectangle 298"/>
            <p:cNvSpPr>
              <a:spLocks noChangeArrowheads="1"/>
            </p:cNvSpPr>
            <p:nvPr/>
          </p:nvSpPr>
          <p:spPr bwMode="auto">
            <a:xfrm>
              <a:off x="3127" y="3328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4" name="Rectangle 299"/>
            <p:cNvSpPr>
              <a:spLocks noChangeArrowheads="1"/>
            </p:cNvSpPr>
            <p:nvPr/>
          </p:nvSpPr>
          <p:spPr bwMode="auto">
            <a:xfrm>
              <a:off x="3128" y="3328"/>
              <a:ext cx="1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5" name="Rectangle 300"/>
            <p:cNvSpPr>
              <a:spLocks noChangeArrowheads="1"/>
            </p:cNvSpPr>
            <p:nvPr/>
          </p:nvSpPr>
          <p:spPr bwMode="auto">
            <a:xfrm>
              <a:off x="3128" y="3328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6" name="Rectangle 301"/>
            <p:cNvSpPr>
              <a:spLocks noChangeArrowheads="1"/>
            </p:cNvSpPr>
            <p:nvPr/>
          </p:nvSpPr>
          <p:spPr bwMode="auto">
            <a:xfrm>
              <a:off x="3129" y="3328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7" name="Rectangle 302"/>
            <p:cNvSpPr>
              <a:spLocks noChangeArrowheads="1"/>
            </p:cNvSpPr>
            <p:nvPr/>
          </p:nvSpPr>
          <p:spPr bwMode="auto">
            <a:xfrm>
              <a:off x="3130" y="3328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8" name="Rectangle 303"/>
            <p:cNvSpPr>
              <a:spLocks noChangeArrowheads="1"/>
            </p:cNvSpPr>
            <p:nvPr/>
          </p:nvSpPr>
          <p:spPr bwMode="auto">
            <a:xfrm>
              <a:off x="3130" y="3328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79" name="Rectangle 304"/>
            <p:cNvSpPr>
              <a:spLocks noChangeArrowheads="1"/>
            </p:cNvSpPr>
            <p:nvPr/>
          </p:nvSpPr>
          <p:spPr bwMode="auto">
            <a:xfrm>
              <a:off x="3131" y="3328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0" name="Rectangle 305"/>
            <p:cNvSpPr>
              <a:spLocks noChangeArrowheads="1"/>
            </p:cNvSpPr>
            <p:nvPr/>
          </p:nvSpPr>
          <p:spPr bwMode="auto">
            <a:xfrm>
              <a:off x="3132" y="3328"/>
              <a:ext cx="1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1" name="Rectangle 306"/>
            <p:cNvSpPr>
              <a:spLocks noChangeArrowheads="1"/>
            </p:cNvSpPr>
            <p:nvPr/>
          </p:nvSpPr>
          <p:spPr bwMode="auto">
            <a:xfrm>
              <a:off x="3132" y="3328"/>
              <a:ext cx="2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2" name="Rectangle 307"/>
            <p:cNvSpPr>
              <a:spLocks noChangeArrowheads="1"/>
            </p:cNvSpPr>
            <p:nvPr/>
          </p:nvSpPr>
          <p:spPr bwMode="auto">
            <a:xfrm>
              <a:off x="3134" y="3328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3" name="Rectangle 308"/>
            <p:cNvSpPr>
              <a:spLocks noChangeArrowheads="1"/>
            </p:cNvSpPr>
            <p:nvPr/>
          </p:nvSpPr>
          <p:spPr bwMode="auto">
            <a:xfrm>
              <a:off x="3134" y="3328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4" name="Rectangle 309"/>
            <p:cNvSpPr>
              <a:spLocks noChangeArrowheads="1"/>
            </p:cNvSpPr>
            <p:nvPr/>
          </p:nvSpPr>
          <p:spPr bwMode="auto">
            <a:xfrm>
              <a:off x="3135" y="3328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5" name="Rectangle 310"/>
            <p:cNvSpPr>
              <a:spLocks noChangeArrowheads="1"/>
            </p:cNvSpPr>
            <p:nvPr/>
          </p:nvSpPr>
          <p:spPr bwMode="auto">
            <a:xfrm>
              <a:off x="3135" y="3328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6" name="Rectangle 311"/>
            <p:cNvSpPr>
              <a:spLocks noChangeArrowheads="1"/>
            </p:cNvSpPr>
            <p:nvPr/>
          </p:nvSpPr>
          <p:spPr bwMode="auto">
            <a:xfrm>
              <a:off x="3136" y="3328"/>
              <a:ext cx="1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7" name="Rectangle 312"/>
            <p:cNvSpPr>
              <a:spLocks noChangeArrowheads="1"/>
            </p:cNvSpPr>
            <p:nvPr/>
          </p:nvSpPr>
          <p:spPr bwMode="auto">
            <a:xfrm>
              <a:off x="3137" y="3328"/>
              <a:ext cx="1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8" name="Rectangle 313"/>
            <p:cNvSpPr>
              <a:spLocks noChangeArrowheads="1"/>
            </p:cNvSpPr>
            <p:nvPr/>
          </p:nvSpPr>
          <p:spPr bwMode="auto">
            <a:xfrm>
              <a:off x="3138" y="3328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89" name="Rectangle 314"/>
            <p:cNvSpPr>
              <a:spLocks noChangeArrowheads="1"/>
            </p:cNvSpPr>
            <p:nvPr/>
          </p:nvSpPr>
          <p:spPr bwMode="auto">
            <a:xfrm>
              <a:off x="3139" y="3328"/>
              <a:ext cx="1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0" name="Rectangle 315"/>
            <p:cNvSpPr>
              <a:spLocks noChangeArrowheads="1"/>
            </p:cNvSpPr>
            <p:nvPr/>
          </p:nvSpPr>
          <p:spPr bwMode="auto">
            <a:xfrm>
              <a:off x="3140" y="3328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1" name="Rectangle 316"/>
            <p:cNvSpPr>
              <a:spLocks noChangeArrowheads="1"/>
            </p:cNvSpPr>
            <p:nvPr/>
          </p:nvSpPr>
          <p:spPr bwMode="auto">
            <a:xfrm>
              <a:off x="3140" y="3328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2" name="Rectangle 317"/>
            <p:cNvSpPr>
              <a:spLocks noChangeArrowheads="1"/>
            </p:cNvSpPr>
            <p:nvPr/>
          </p:nvSpPr>
          <p:spPr bwMode="auto">
            <a:xfrm>
              <a:off x="3141" y="3328"/>
              <a:ext cx="1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3" name="Rectangle 318"/>
            <p:cNvSpPr>
              <a:spLocks noChangeArrowheads="1"/>
            </p:cNvSpPr>
            <p:nvPr/>
          </p:nvSpPr>
          <p:spPr bwMode="auto">
            <a:xfrm>
              <a:off x="3142" y="3328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4" name="Rectangle 319"/>
            <p:cNvSpPr>
              <a:spLocks noChangeArrowheads="1"/>
            </p:cNvSpPr>
            <p:nvPr/>
          </p:nvSpPr>
          <p:spPr bwMode="auto">
            <a:xfrm>
              <a:off x="3142" y="3328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5" name="Rectangle 320"/>
            <p:cNvSpPr>
              <a:spLocks noChangeArrowheads="1"/>
            </p:cNvSpPr>
            <p:nvPr/>
          </p:nvSpPr>
          <p:spPr bwMode="auto">
            <a:xfrm>
              <a:off x="3143" y="3328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6" name="Rectangle 321"/>
            <p:cNvSpPr>
              <a:spLocks noChangeArrowheads="1"/>
            </p:cNvSpPr>
            <p:nvPr/>
          </p:nvSpPr>
          <p:spPr bwMode="auto">
            <a:xfrm>
              <a:off x="3144" y="3328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7" name="Rectangle 322"/>
            <p:cNvSpPr>
              <a:spLocks noChangeArrowheads="1"/>
            </p:cNvSpPr>
            <p:nvPr/>
          </p:nvSpPr>
          <p:spPr bwMode="auto">
            <a:xfrm>
              <a:off x="3144" y="3328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8" name="Rectangle 323"/>
            <p:cNvSpPr>
              <a:spLocks noChangeArrowheads="1"/>
            </p:cNvSpPr>
            <p:nvPr/>
          </p:nvSpPr>
          <p:spPr bwMode="auto">
            <a:xfrm>
              <a:off x="3145" y="3328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199" name="Rectangle 324"/>
            <p:cNvSpPr>
              <a:spLocks noChangeArrowheads="1"/>
            </p:cNvSpPr>
            <p:nvPr/>
          </p:nvSpPr>
          <p:spPr bwMode="auto">
            <a:xfrm>
              <a:off x="3146" y="3328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0" name="Rectangle 325"/>
            <p:cNvSpPr>
              <a:spLocks noChangeArrowheads="1"/>
            </p:cNvSpPr>
            <p:nvPr/>
          </p:nvSpPr>
          <p:spPr bwMode="auto">
            <a:xfrm>
              <a:off x="3147" y="3328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1" name="Rectangle 326"/>
            <p:cNvSpPr>
              <a:spLocks noChangeArrowheads="1"/>
            </p:cNvSpPr>
            <p:nvPr/>
          </p:nvSpPr>
          <p:spPr bwMode="auto">
            <a:xfrm>
              <a:off x="3147" y="3328"/>
              <a:ext cx="1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2" name="Rectangle 327"/>
            <p:cNvSpPr>
              <a:spLocks noChangeArrowheads="1"/>
            </p:cNvSpPr>
            <p:nvPr/>
          </p:nvSpPr>
          <p:spPr bwMode="auto">
            <a:xfrm>
              <a:off x="3148" y="3328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3" name="Rectangle 328"/>
            <p:cNvSpPr>
              <a:spLocks noChangeArrowheads="1"/>
            </p:cNvSpPr>
            <p:nvPr/>
          </p:nvSpPr>
          <p:spPr bwMode="auto">
            <a:xfrm>
              <a:off x="3149" y="3328"/>
              <a:ext cx="1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4" name="Rectangle 329"/>
            <p:cNvSpPr>
              <a:spLocks noChangeArrowheads="1"/>
            </p:cNvSpPr>
            <p:nvPr/>
          </p:nvSpPr>
          <p:spPr bwMode="auto">
            <a:xfrm>
              <a:off x="3150" y="3328"/>
              <a:ext cx="1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5" name="Rectangle 330"/>
            <p:cNvSpPr>
              <a:spLocks noChangeArrowheads="1"/>
            </p:cNvSpPr>
            <p:nvPr/>
          </p:nvSpPr>
          <p:spPr bwMode="auto">
            <a:xfrm>
              <a:off x="3151" y="3328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6" name="Rectangle 331"/>
            <p:cNvSpPr>
              <a:spLocks noChangeArrowheads="1"/>
            </p:cNvSpPr>
            <p:nvPr/>
          </p:nvSpPr>
          <p:spPr bwMode="auto">
            <a:xfrm>
              <a:off x="3151" y="3328"/>
              <a:ext cx="1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7" name="Rectangle 332"/>
            <p:cNvSpPr>
              <a:spLocks noChangeArrowheads="1"/>
            </p:cNvSpPr>
            <p:nvPr/>
          </p:nvSpPr>
          <p:spPr bwMode="auto">
            <a:xfrm>
              <a:off x="3152" y="3328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8" name="Rectangle 333"/>
            <p:cNvSpPr>
              <a:spLocks noChangeArrowheads="1"/>
            </p:cNvSpPr>
            <p:nvPr/>
          </p:nvSpPr>
          <p:spPr bwMode="auto">
            <a:xfrm>
              <a:off x="3153" y="3328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09" name="Rectangle 334"/>
            <p:cNvSpPr>
              <a:spLocks noChangeArrowheads="1"/>
            </p:cNvSpPr>
            <p:nvPr/>
          </p:nvSpPr>
          <p:spPr bwMode="auto">
            <a:xfrm>
              <a:off x="3154" y="3328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0" name="Rectangle 335"/>
            <p:cNvSpPr>
              <a:spLocks noChangeArrowheads="1"/>
            </p:cNvSpPr>
            <p:nvPr/>
          </p:nvSpPr>
          <p:spPr bwMode="auto">
            <a:xfrm>
              <a:off x="3154" y="3328"/>
              <a:ext cx="1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1" name="Rectangle 336"/>
            <p:cNvSpPr>
              <a:spLocks noChangeArrowheads="1"/>
            </p:cNvSpPr>
            <p:nvPr/>
          </p:nvSpPr>
          <p:spPr bwMode="auto">
            <a:xfrm>
              <a:off x="3155" y="3328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2" name="Rectangle 337"/>
            <p:cNvSpPr>
              <a:spLocks noChangeArrowheads="1"/>
            </p:cNvSpPr>
            <p:nvPr/>
          </p:nvSpPr>
          <p:spPr bwMode="auto">
            <a:xfrm>
              <a:off x="3156" y="3328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3" name="Rectangle 338"/>
            <p:cNvSpPr>
              <a:spLocks noChangeArrowheads="1"/>
            </p:cNvSpPr>
            <p:nvPr/>
          </p:nvSpPr>
          <p:spPr bwMode="auto">
            <a:xfrm>
              <a:off x="3156" y="3328"/>
              <a:ext cx="2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4" name="Rectangle 339"/>
            <p:cNvSpPr>
              <a:spLocks noChangeArrowheads="1"/>
            </p:cNvSpPr>
            <p:nvPr/>
          </p:nvSpPr>
          <p:spPr bwMode="auto">
            <a:xfrm>
              <a:off x="3158" y="3328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5" name="Rectangle 340"/>
            <p:cNvSpPr>
              <a:spLocks noChangeArrowheads="1"/>
            </p:cNvSpPr>
            <p:nvPr/>
          </p:nvSpPr>
          <p:spPr bwMode="auto">
            <a:xfrm>
              <a:off x="3158" y="3328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6" name="Rectangle 341"/>
            <p:cNvSpPr>
              <a:spLocks noChangeArrowheads="1"/>
            </p:cNvSpPr>
            <p:nvPr/>
          </p:nvSpPr>
          <p:spPr bwMode="auto">
            <a:xfrm>
              <a:off x="3159" y="3328"/>
              <a:ext cx="1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7" name="Rectangle 342"/>
            <p:cNvSpPr>
              <a:spLocks noChangeArrowheads="1"/>
            </p:cNvSpPr>
            <p:nvPr/>
          </p:nvSpPr>
          <p:spPr bwMode="auto">
            <a:xfrm>
              <a:off x="3160" y="3328"/>
              <a:ext cx="1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8" name="Rectangle 343"/>
            <p:cNvSpPr>
              <a:spLocks noChangeArrowheads="1"/>
            </p:cNvSpPr>
            <p:nvPr/>
          </p:nvSpPr>
          <p:spPr bwMode="auto">
            <a:xfrm>
              <a:off x="3161" y="3328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19" name="Rectangle 344"/>
            <p:cNvSpPr>
              <a:spLocks noChangeArrowheads="1"/>
            </p:cNvSpPr>
            <p:nvPr/>
          </p:nvSpPr>
          <p:spPr bwMode="auto">
            <a:xfrm>
              <a:off x="3161" y="3328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20" name="Rectangle 345"/>
            <p:cNvSpPr>
              <a:spLocks noChangeArrowheads="1"/>
            </p:cNvSpPr>
            <p:nvPr/>
          </p:nvSpPr>
          <p:spPr bwMode="auto">
            <a:xfrm>
              <a:off x="3162" y="3328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21" name="Rectangle 346"/>
            <p:cNvSpPr>
              <a:spLocks noChangeArrowheads="1"/>
            </p:cNvSpPr>
            <p:nvPr/>
          </p:nvSpPr>
          <p:spPr bwMode="auto">
            <a:xfrm>
              <a:off x="3163" y="3328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22" name="Rectangle 347"/>
            <p:cNvSpPr>
              <a:spLocks noChangeArrowheads="1"/>
            </p:cNvSpPr>
            <p:nvPr/>
          </p:nvSpPr>
          <p:spPr bwMode="auto">
            <a:xfrm>
              <a:off x="3163" y="3328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223" name="Rectangle 348"/>
            <p:cNvSpPr>
              <a:spLocks noChangeArrowheads="1"/>
            </p:cNvSpPr>
            <p:nvPr/>
          </p:nvSpPr>
          <p:spPr bwMode="auto">
            <a:xfrm>
              <a:off x="3164" y="3328"/>
              <a:ext cx="1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09" name="Group 349"/>
          <p:cNvGrpSpPr>
            <a:grpSpLocks/>
          </p:cNvGrpSpPr>
          <p:nvPr/>
        </p:nvGrpSpPr>
        <p:grpSpPr bwMode="auto">
          <a:xfrm>
            <a:off x="4656138" y="5283200"/>
            <a:ext cx="366712" cy="488950"/>
            <a:chOff x="2933" y="3328"/>
            <a:chExt cx="231" cy="308"/>
          </a:xfrm>
        </p:grpSpPr>
        <p:sp>
          <p:nvSpPr>
            <p:cNvPr id="40824" name="Rectangle 350"/>
            <p:cNvSpPr>
              <a:spLocks noChangeArrowheads="1"/>
            </p:cNvSpPr>
            <p:nvPr/>
          </p:nvSpPr>
          <p:spPr bwMode="auto">
            <a:xfrm>
              <a:off x="3097" y="3328"/>
              <a:ext cx="67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25" name="Rectangle 351"/>
            <p:cNvSpPr>
              <a:spLocks noChangeArrowheads="1"/>
            </p:cNvSpPr>
            <p:nvPr/>
          </p:nvSpPr>
          <p:spPr bwMode="auto">
            <a:xfrm>
              <a:off x="2967" y="3328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26" name="Rectangle 352"/>
            <p:cNvSpPr>
              <a:spLocks noChangeArrowheads="1"/>
            </p:cNvSpPr>
            <p:nvPr/>
          </p:nvSpPr>
          <p:spPr bwMode="auto">
            <a:xfrm>
              <a:off x="2968" y="3328"/>
              <a:ext cx="1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27" name="Rectangle 353"/>
            <p:cNvSpPr>
              <a:spLocks noChangeArrowheads="1"/>
            </p:cNvSpPr>
            <p:nvPr/>
          </p:nvSpPr>
          <p:spPr bwMode="auto">
            <a:xfrm>
              <a:off x="2969" y="3328"/>
              <a:ext cx="3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28" name="Rectangle 354"/>
            <p:cNvSpPr>
              <a:spLocks noChangeArrowheads="1"/>
            </p:cNvSpPr>
            <p:nvPr/>
          </p:nvSpPr>
          <p:spPr bwMode="auto">
            <a:xfrm>
              <a:off x="2972" y="3328"/>
              <a:ext cx="3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29" name="Rectangle 355"/>
            <p:cNvSpPr>
              <a:spLocks noChangeArrowheads="1"/>
            </p:cNvSpPr>
            <p:nvPr/>
          </p:nvSpPr>
          <p:spPr bwMode="auto">
            <a:xfrm>
              <a:off x="2975" y="3328"/>
              <a:ext cx="3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0" name="Rectangle 356"/>
            <p:cNvSpPr>
              <a:spLocks noChangeArrowheads="1"/>
            </p:cNvSpPr>
            <p:nvPr/>
          </p:nvSpPr>
          <p:spPr bwMode="auto">
            <a:xfrm>
              <a:off x="2978" y="3328"/>
              <a:ext cx="3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1" name="Rectangle 357"/>
            <p:cNvSpPr>
              <a:spLocks noChangeArrowheads="1"/>
            </p:cNvSpPr>
            <p:nvPr/>
          </p:nvSpPr>
          <p:spPr bwMode="auto">
            <a:xfrm>
              <a:off x="2981" y="3328"/>
              <a:ext cx="3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2" name="Rectangle 358"/>
            <p:cNvSpPr>
              <a:spLocks noChangeArrowheads="1"/>
            </p:cNvSpPr>
            <p:nvPr/>
          </p:nvSpPr>
          <p:spPr bwMode="auto">
            <a:xfrm>
              <a:off x="2984" y="3328"/>
              <a:ext cx="3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3" name="Rectangle 359"/>
            <p:cNvSpPr>
              <a:spLocks noChangeArrowheads="1"/>
            </p:cNvSpPr>
            <p:nvPr/>
          </p:nvSpPr>
          <p:spPr bwMode="auto">
            <a:xfrm>
              <a:off x="2987" y="3328"/>
              <a:ext cx="3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4" name="Rectangle 360"/>
            <p:cNvSpPr>
              <a:spLocks noChangeArrowheads="1"/>
            </p:cNvSpPr>
            <p:nvPr/>
          </p:nvSpPr>
          <p:spPr bwMode="auto">
            <a:xfrm>
              <a:off x="2990" y="3328"/>
              <a:ext cx="2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5" name="Rectangle 361"/>
            <p:cNvSpPr>
              <a:spLocks noChangeArrowheads="1"/>
            </p:cNvSpPr>
            <p:nvPr/>
          </p:nvSpPr>
          <p:spPr bwMode="auto">
            <a:xfrm>
              <a:off x="2992" y="3328"/>
              <a:ext cx="4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6" name="Rectangle 362"/>
            <p:cNvSpPr>
              <a:spLocks noChangeArrowheads="1"/>
            </p:cNvSpPr>
            <p:nvPr/>
          </p:nvSpPr>
          <p:spPr bwMode="auto">
            <a:xfrm>
              <a:off x="2996" y="3328"/>
              <a:ext cx="3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7" name="Rectangle 363"/>
            <p:cNvSpPr>
              <a:spLocks noChangeArrowheads="1"/>
            </p:cNvSpPr>
            <p:nvPr/>
          </p:nvSpPr>
          <p:spPr bwMode="auto">
            <a:xfrm>
              <a:off x="2999" y="3328"/>
              <a:ext cx="3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8" name="Rectangle 364"/>
            <p:cNvSpPr>
              <a:spLocks noChangeArrowheads="1"/>
            </p:cNvSpPr>
            <p:nvPr/>
          </p:nvSpPr>
          <p:spPr bwMode="auto">
            <a:xfrm>
              <a:off x="3002" y="3328"/>
              <a:ext cx="3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39" name="Rectangle 365"/>
            <p:cNvSpPr>
              <a:spLocks noChangeArrowheads="1"/>
            </p:cNvSpPr>
            <p:nvPr/>
          </p:nvSpPr>
          <p:spPr bwMode="auto">
            <a:xfrm>
              <a:off x="3005" y="3328"/>
              <a:ext cx="2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0" name="Rectangle 366"/>
            <p:cNvSpPr>
              <a:spLocks noChangeArrowheads="1"/>
            </p:cNvSpPr>
            <p:nvPr/>
          </p:nvSpPr>
          <p:spPr bwMode="auto">
            <a:xfrm>
              <a:off x="3007" y="3328"/>
              <a:ext cx="3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1" name="Rectangle 367"/>
            <p:cNvSpPr>
              <a:spLocks noChangeArrowheads="1"/>
            </p:cNvSpPr>
            <p:nvPr/>
          </p:nvSpPr>
          <p:spPr bwMode="auto">
            <a:xfrm>
              <a:off x="3010" y="3328"/>
              <a:ext cx="2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2" name="Rectangle 368"/>
            <p:cNvSpPr>
              <a:spLocks noChangeArrowheads="1"/>
            </p:cNvSpPr>
            <p:nvPr/>
          </p:nvSpPr>
          <p:spPr bwMode="auto">
            <a:xfrm>
              <a:off x="3012" y="3328"/>
              <a:ext cx="4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3" name="Rectangle 369"/>
            <p:cNvSpPr>
              <a:spLocks noChangeArrowheads="1"/>
            </p:cNvSpPr>
            <p:nvPr/>
          </p:nvSpPr>
          <p:spPr bwMode="auto">
            <a:xfrm>
              <a:off x="3016" y="3328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4" name="Rectangle 370"/>
            <p:cNvSpPr>
              <a:spLocks noChangeArrowheads="1"/>
            </p:cNvSpPr>
            <p:nvPr/>
          </p:nvSpPr>
          <p:spPr bwMode="auto">
            <a:xfrm>
              <a:off x="3019" y="3328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5" name="Rectangle 371"/>
            <p:cNvSpPr>
              <a:spLocks noChangeArrowheads="1"/>
            </p:cNvSpPr>
            <p:nvPr/>
          </p:nvSpPr>
          <p:spPr bwMode="auto">
            <a:xfrm>
              <a:off x="3022" y="3328"/>
              <a:ext cx="3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6" name="Rectangle 372"/>
            <p:cNvSpPr>
              <a:spLocks noChangeArrowheads="1"/>
            </p:cNvSpPr>
            <p:nvPr/>
          </p:nvSpPr>
          <p:spPr bwMode="auto">
            <a:xfrm>
              <a:off x="3025" y="3328"/>
              <a:ext cx="3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7" name="Rectangle 373"/>
            <p:cNvSpPr>
              <a:spLocks noChangeArrowheads="1"/>
            </p:cNvSpPr>
            <p:nvPr/>
          </p:nvSpPr>
          <p:spPr bwMode="auto">
            <a:xfrm>
              <a:off x="3028" y="3328"/>
              <a:ext cx="2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8" name="Rectangle 374"/>
            <p:cNvSpPr>
              <a:spLocks noChangeArrowheads="1"/>
            </p:cNvSpPr>
            <p:nvPr/>
          </p:nvSpPr>
          <p:spPr bwMode="auto">
            <a:xfrm>
              <a:off x="3030" y="3328"/>
              <a:ext cx="3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49" name="Rectangle 375"/>
            <p:cNvSpPr>
              <a:spLocks noChangeArrowheads="1"/>
            </p:cNvSpPr>
            <p:nvPr/>
          </p:nvSpPr>
          <p:spPr bwMode="auto">
            <a:xfrm>
              <a:off x="3033" y="3328"/>
              <a:ext cx="3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0" name="Rectangle 376"/>
            <p:cNvSpPr>
              <a:spLocks noChangeArrowheads="1"/>
            </p:cNvSpPr>
            <p:nvPr/>
          </p:nvSpPr>
          <p:spPr bwMode="auto">
            <a:xfrm>
              <a:off x="3036" y="3328"/>
              <a:ext cx="2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1" name="Rectangle 377"/>
            <p:cNvSpPr>
              <a:spLocks noChangeArrowheads="1"/>
            </p:cNvSpPr>
            <p:nvPr/>
          </p:nvSpPr>
          <p:spPr bwMode="auto">
            <a:xfrm>
              <a:off x="3038" y="3328"/>
              <a:ext cx="3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2" name="Rectangle 378"/>
            <p:cNvSpPr>
              <a:spLocks noChangeArrowheads="1"/>
            </p:cNvSpPr>
            <p:nvPr/>
          </p:nvSpPr>
          <p:spPr bwMode="auto">
            <a:xfrm>
              <a:off x="3041" y="3328"/>
              <a:ext cx="4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3" name="Rectangle 379"/>
            <p:cNvSpPr>
              <a:spLocks noChangeArrowheads="1"/>
            </p:cNvSpPr>
            <p:nvPr/>
          </p:nvSpPr>
          <p:spPr bwMode="auto">
            <a:xfrm>
              <a:off x="3045" y="3328"/>
              <a:ext cx="3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4" name="Rectangle 380"/>
            <p:cNvSpPr>
              <a:spLocks noChangeArrowheads="1"/>
            </p:cNvSpPr>
            <p:nvPr/>
          </p:nvSpPr>
          <p:spPr bwMode="auto">
            <a:xfrm>
              <a:off x="3048" y="3328"/>
              <a:ext cx="2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5" name="Rectangle 381"/>
            <p:cNvSpPr>
              <a:spLocks noChangeArrowheads="1"/>
            </p:cNvSpPr>
            <p:nvPr/>
          </p:nvSpPr>
          <p:spPr bwMode="auto">
            <a:xfrm>
              <a:off x="3050" y="3328"/>
              <a:ext cx="3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6" name="Rectangle 382"/>
            <p:cNvSpPr>
              <a:spLocks noChangeArrowheads="1"/>
            </p:cNvSpPr>
            <p:nvPr/>
          </p:nvSpPr>
          <p:spPr bwMode="auto">
            <a:xfrm>
              <a:off x="3053" y="3328"/>
              <a:ext cx="3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7" name="Rectangle 383"/>
            <p:cNvSpPr>
              <a:spLocks noChangeArrowheads="1"/>
            </p:cNvSpPr>
            <p:nvPr/>
          </p:nvSpPr>
          <p:spPr bwMode="auto">
            <a:xfrm>
              <a:off x="3056" y="3328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8" name="Rectangle 384"/>
            <p:cNvSpPr>
              <a:spLocks noChangeArrowheads="1"/>
            </p:cNvSpPr>
            <p:nvPr/>
          </p:nvSpPr>
          <p:spPr bwMode="auto">
            <a:xfrm>
              <a:off x="3059" y="3328"/>
              <a:ext cx="3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59" name="Rectangle 385"/>
            <p:cNvSpPr>
              <a:spLocks noChangeArrowheads="1"/>
            </p:cNvSpPr>
            <p:nvPr/>
          </p:nvSpPr>
          <p:spPr bwMode="auto">
            <a:xfrm>
              <a:off x="3062" y="3328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0" name="Rectangle 386"/>
            <p:cNvSpPr>
              <a:spLocks noChangeArrowheads="1"/>
            </p:cNvSpPr>
            <p:nvPr/>
          </p:nvSpPr>
          <p:spPr bwMode="auto">
            <a:xfrm>
              <a:off x="3065" y="3328"/>
              <a:ext cx="3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1" name="Rectangle 387"/>
            <p:cNvSpPr>
              <a:spLocks noChangeArrowheads="1"/>
            </p:cNvSpPr>
            <p:nvPr/>
          </p:nvSpPr>
          <p:spPr bwMode="auto">
            <a:xfrm>
              <a:off x="3068" y="3328"/>
              <a:ext cx="3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2" name="Rectangle 388"/>
            <p:cNvSpPr>
              <a:spLocks noChangeArrowheads="1"/>
            </p:cNvSpPr>
            <p:nvPr/>
          </p:nvSpPr>
          <p:spPr bwMode="auto">
            <a:xfrm>
              <a:off x="3071" y="3328"/>
              <a:ext cx="3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3" name="Rectangle 389"/>
            <p:cNvSpPr>
              <a:spLocks noChangeArrowheads="1"/>
            </p:cNvSpPr>
            <p:nvPr/>
          </p:nvSpPr>
          <p:spPr bwMode="auto">
            <a:xfrm>
              <a:off x="3074" y="3328"/>
              <a:ext cx="2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4" name="Rectangle 390"/>
            <p:cNvSpPr>
              <a:spLocks noChangeArrowheads="1"/>
            </p:cNvSpPr>
            <p:nvPr/>
          </p:nvSpPr>
          <p:spPr bwMode="auto">
            <a:xfrm>
              <a:off x="3076" y="3328"/>
              <a:ext cx="3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5" name="Rectangle 391"/>
            <p:cNvSpPr>
              <a:spLocks noChangeArrowheads="1"/>
            </p:cNvSpPr>
            <p:nvPr/>
          </p:nvSpPr>
          <p:spPr bwMode="auto">
            <a:xfrm>
              <a:off x="3079" y="3328"/>
              <a:ext cx="3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6" name="Rectangle 392"/>
            <p:cNvSpPr>
              <a:spLocks noChangeArrowheads="1"/>
            </p:cNvSpPr>
            <p:nvPr/>
          </p:nvSpPr>
          <p:spPr bwMode="auto">
            <a:xfrm>
              <a:off x="3082" y="3328"/>
              <a:ext cx="3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7" name="Rectangle 393"/>
            <p:cNvSpPr>
              <a:spLocks noChangeArrowheads="1"/>
            </p:cNvSpPr>
            <p:nvPr/>
          </p:nvSpPr>
          <p:spPr bwMode="auto">
            <a:xfrm>
              <a:off x="3085" y="3328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8" name="Rectangle 394"/>
            <p:cNvSpPr>
              <a:spLocks noChangeArrowheads="1"/>
            </p:cNvSpPr>
            <p:nvPr/>
          </p:nvSpPr>
          <p:spPr bwMode="auto">
            <a:xfrm>
              <a:off x="3088" y="3328"/>
              <a:ext cx="3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69" name="Rectangle 395"/>
            <p:cNvSpPr>
              <a:spLocks noChangeArrowheads="1"/>
            </p:cNvSpPr>
            <p:nvPr/>
          </p:nvSpPr>
          <p:spPr bwMode="auto">
            <a:xfrm>
              <a:off x="3091" y="3328"/>
              <a:ext cx="3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0" name="Rectangle 396"/>
            <p:cNvSpPr>
              <a:spLocks noChangeArrowheads="1"/>
            </p:cNvSpPr>
            <p:nvPr/>
          </p:nvSpPr>
          <p:spPr bwMode="auto">
            <a:xfrm>
              <a:off x="3094" y="3328"/>
              <a:ext cx="2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1" name="Rectangle 397"/>
            <p:cNvSpPr>
              <a:spLocks noChangeArrowheads="1"/>
            </p:cNvSpPr>
            <p:nvPr/>
          </p:nvSpPr>
          <p:spPr bwMode="auto">
            <a:xfrm>
              <a:off x="3096" y="3328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2" name="Rectangle 398"/>
            <p:cNvSpPr>
              <a:spLocks noChangeArrowheads="1"/>
            </p:cNvSpPr>
            <p:nvPr/>
          </p:nvSpPr>
          <p:spPr bwMode="auto">
            <a:xfrm>
              <a:off x="2967" y="3328"/>
              <a:ext cx="130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3" name="Rectangle 399"/>
            <p:cNvSpPr>
              <a:spLocks noChangeArrowheads="1"/>
            </p:cNvSpPr>
            <p:nvPr/>
          </p:nvSpPr>
          <p:spPr bwMode="auto">
            <a:xfrm>
              <a:off x="2933" y="3342"/>
              <a:ext cx="1" cy="284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4" name="Rectangle 400"/>
            <p:cNvSpPr>
              <a:spLocks noChangeArrowheads="1"/>
            </p:cNvSpPr>
            <p:nvPr/>
          </p:nvSpPr>
          <p:spPr bwMode="auto">
            <a:xfrm>
              <a:off x="2934" y="3342"/>
              <a:ext cx="1" cy="284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5" name="Rectangle 401"/>
            <p:cNvSpPr>
              <a:spLocks noChangeArrowheads="1"/>
            </p:cNvSpPr>
            <p:nvPr/>
          </p:nvSpPr>
          <p:spPr bwMode="auto">
            <a:xfrm>
              <a:off x="2934" y="3342"/>
              <a:ext cx="1" cy="284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6" name="Rectangle 402"/>
            <p:cNvSpPr>
              <a:spLocks noChangeArrowheads="1"/>
            </p:cNvSpPr>
            <p:nvPr/>
          </p:nvSpPr>
          <p:spPr bwMode="auto">
            <a:xfrm>
              <a:off x="2935" y="3342"/>
              <a:ext cx="1" cy="284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7" name="Rectangle 403"/>
            <p:cNvSpPr>
              <a:spLocks noChangeArrowheads="1"/>
            </p:cNvSpPr>
            <p:nvPr/>
          </p:nvSpPr>
          <p:spPr bwMode="auto">
            <a:xfrm>
              <a:off x="2935" y="3342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8" name="Rectangle 404"/>
            <p:cNvSpPr>
              <a:spLocks noChangeArrowheads="1"/>
            </p:cNvSpPr>
            <p:nvPr/>
          </p:nvSpPr>
          <p:spPr bwMode="auto">
            <a:xfrm>
              <a:off x="2936" y="3342"/>
              <a:ext cx="1" cy="284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79" name="Rectangle 405"/>
            <p:cNvSpPr>
              <a:spLocks noChangeArrowheads="1"/>
            </p:cNvSpPr>
            <p:nvPr/>
          </p:nvSpPr>
          <p:spPr bwMode="auto">
            <a:xfrm>
              <a:off x="2937" y="3342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0" name="Rectangle 406"/>
            <p:cNvSpPr>
              <a:spLocks noChangeArrowheads="1"/>
            </p:cNvSpPr>
            <p:nvPr/>
          </p:nvSpPr>
          <p:spPr bwMode="auto">
            <a:xfrm>
              <a:off x="2937" y="3342"/>
              <a:ext cx="1" cy="284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1" name="Rectangle 407"/>
            <p:cNvSpPr>
              <a:spLocks noChangeArrowheads="1"/>
            </p:cNvSpPr>
            <p:nvPr/>
          </p:nvSpPr>
          <p:spPr bwMode="auto">
            <a:xfrm>
              <a:off x="2938" y="3342"/>
              <a:ext cx="1" cy="284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2" name="Rectangle 408"/>
            <p:cNvSpPr>
              <a:spLocks noChangeArrowheads="1"/>
            </p:cNvSpPr>
            <p:nvPr/>
          </p:nvSpPr>
          <p:spPr bwMode="auto">
            <a:xfrm>
              <a:off x="2939" y="3342"/>
              <a:ext cx="1" cy="284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3" name="Rectangle 409"/>
            <p:cNvSpPr>
              <a:spLocks noChangeArrowheads="1"/>
            </p:cNvSpPr>
            <p:nvPr/>
          </p:nvSpPr>
          <p:spPr bwMode="auto">
            <a:xfrm>
              <a:off x="2939" y="3342"/>
              <a:ext cx="1" cy="284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4" name="Rectangle 410"/>
            <p:cNvSpPr>
              <a:spLocks noChangeArrowheads="1"/>
            </p:cNvSpPr>
            <p:nvPr/>
          </p:nvSpPr>
          <p:spPr bwMode="auto">
            <a:xfrm>
              <a:off x="2940" y="3342"/>
              <a:ext cx="1" cy="284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5" name="Rectangle 411"/>
            <p:cNvSpPr>
              <a:spLocks noChangeArrowheads="1"/>
            </p:cNvSpPr>
            <p:nvPr/>
          </p:nvSpPr>
          <p:spPr bwMode="auto">
            <a:xfrm>
              <a:off x="2940" y="3342"/>
              <a:ext cx="1" cy="284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6" name="Rectangle 412"/>
            <p:cNvSpPr>
              <a:spLocks noChangeArrowheads="1"/>
            </p:cNvSpPr>
            <p:nvPr/>
          </p:nvSpPr>
          <p:spPr bwMode="auto">
            <a:xfrm>
              <a:off x="2941" y="3342"/>
              <a:ext cx="1" cy="284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7" name="Rectangle 413"/>
            <p:cNvSpPr>
              <a:spLocks noChangeArrowheads="1"/>
            </p:cNvSpPr>
            <p:nvPr/>
          </p:nvSpPr>
          <p:spPr bwMode="auto">
            <a:xfrm>
              <a:off x="2942" y="3342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8" name="Rectangle 414"/>
            <p:cNvSpPr>
              <a:spLocks noChangeArrowheads="1"/>
            </p:cNvSpPr>
            <p:nvPr/>
          </p:nvSpPr>
          <p:spPr bwMode="auto">
            <a:xfrm>
              <a:off x="2942" y="3342"/>
              <a:ext cx="1" cy="284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89" name="Rectangle 415"/>
            <p:cNvSpPr>
              <a:spLocks noChangeArrowheads="1"/>
            </p:cNvSpPr>
            <p:nvPr/>
          </p:nvSpPr>
          <p:spPr bwMode="auto">
            <a:xfrm>
              <a:off x="2943" y="3342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0" name="Rectangle 416"/>
            <p:cNvSpPr>
              <a:spLocks noChangeArrowheads="1"/>
            </p:cNvSpPr>
            <p:nvPr/>
          </p:nvSpPr>
          <p:spPr bwMode="auto">
            <a:xfrm>
              <a:off x="2944" y="3342"/>
              <a:ext cx="1" cy="284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1" name="Rectangle 417"/>
            <p:cNvSpPr>
              <a:spLocks noChangeArrowheads="1"/>
            </p:cNvSpPr>
            <p:nvPr/>
          </p:nvSpPr>
          <p:spPr bwMode="auto">
            <a:xfrm>
              <a:off x="2944" y="3342"/>
              <a:ext cx="1" cy="284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2" name="Rectangle 418"/>
            <p:cNvSpPr>
              <a:spLocks noChangeArrowheads="1"/>
            </p:cNvSpPr>
            <p:nvPr/>
          </p:nvSpPr>
          <p:spPr bwMode="auto">
            <a:xfrm>
              <a:off x="2945" y="3342"/>
              <a:ext cx="1" cy="284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3" name="Rectangle 419"/>
            <p:cNvSpPr>
              <a:spLocks noChangeArrowheads="1"/>
            </p:cNvSpPr>
            <p:nvPr/>
          </p:nvSpPr>
          <p:spPr bwMode="auto">
            <a:xfrm>
              <a:off x="2945" y="3342"/>
              <a:ext cx="1" cy="284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4" name="Rectangle 420"/>
            <p:cNvSpPr>
              <a:spLocks noChangeArrowheads="1"/>
            </p:cNvSpPr>
            <p:nvPr/>
          </p:nvSpPr>
          <p:spPr bwMode="auto">
            <a:xfrm>
              <a:off x="2946" y="3342"/>
              <a:ext cx="1" cy="284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5" name="Rectangle 421"/>
            <p:cNvSpPr>
              <a:spLocks noChangeArrowheads="1"/>
            </p:cNvSpPr>
            <p:nvPr/>
          </p:nvSpPr>
          <p:spPr bwMode="auto">
            <a:xfrm>
              <a:off x="2947" y="3342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6" name="Rectangle 422"/>
            <p:cNvSpPr>
              <a:spLocks noChangeArrowheads="1"/>
            </p:cNvSpPr>
            <p:nvPr/>
          </p:nvSpPr>
          <p:spPr bwMode="auto">
            <a:xfrm>
              <a:off x="2947" y="3342"/>
              <a:ext cx="1" cy="284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7" name="Rectangle 423"/>
            <p:cNvSpPr>
              <a:spLocks noChangeArrowheads="1"/>
            </p:cNvSpPr>
            <p:nvPr/>
          </p:nvSpPr>
          <p:spPr bwMode="auto">
            <a:xfrm>
              <a:off x="2948" y="3342"/>
              <a:ext cx="1" cy="284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8" name="Rectangle 424"/>
            <p:cNvSpPr>
              <a:spLocks noChangeArrowheads="1"/>
            </p:cNvSpPr>
            <p:nvPr/>
          </p:nvSpPr>
          <p:spPr bwMode="auto">
            <a:xfrm>
              <a:off x="2949" y="3342"/>
              <a:ext cx="1" cy="284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99" name="Rectangle 425"/>
            <p:cNvSpPr>
              <a:spLocks noChangeArrowheads="1"/>
            </p:cNvSpPr>
            <p:nvPr/>
          </p:nvSpPr>
          <p:spPr bwMode="auto">
            <a:xfrm>
              <a:off x="2949" y="3342"/>
              <a:ext cx="1" cy="284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0" name="Rectangle 426"/>
            <p:cNvSpPr>
              <a:spLocks noChangeArrowheads="1"/>
            </p:cNvSpPr>
            <p:nvPr/>
          </p:nvSpPr>
          <p:spPr bwMode="auto">
            <a:xfrm>
              <a:off x="2950" y="3342"/>
              <a:ext cx="1" cy="284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1" name="Rectangle 427"/>
            <p:cNvSpPr>
              <a:spLocks noChangeArrowheads="1"/>
            </p:cNvSpPr>
            <p:nvPr/>
          </p:nvSpPr>
          <p:spPr bwMode="auto">
            <a:xfrm>
              <a:off x="2951" y="3342"/>
              <a:ext cx="1" cy="28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2" name="Rectangle 428"/>
            <p:cNvSpPr>
              <a:spLocks noChangeArrowheads="1"/>
            </p:cNvSpPr>
            <p:nvPr/>
          </p:nvSpPr>
          <p:spPr bwMode="auto">
            <a:xfrm>
              <a:off x="2951" y="3342"/>
              <a:ext cx="1" cy="2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3" name="Rectangle 429"/>
            <p:cNvSpPr>
              <a:spLocks noChangeArrowheads="1"/>
            </p:cNvSpPr>
            <p:nvPr/>
          </p:nvSpPr>
          <p:spPr bwMode="auto">
            <a:xfrm>
              <a:off x="2952" y="3342"/>
              <a:ext cx="1" cy="284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4" name="Rectangle 430"/>
            <p:cNvSpPr>
              <a:spLocks noChangeArrowheads="1"/>
            </p:cNvSpPr>
            <p:nvPr/>
          </p:nvSpPr>
          <p:spPr bwMode="auto">
            <a:xfrm>
              <a:off x="2952" y="3342"/>
              <a:ext cx="1" cy="284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5" name="Rectangle 431"/>
            <p:cNvSpPr>
              <a:spLocks noChangeArrowheads="1"/>
            </p:cNvSpPr>
            <p:nvPr/>
          </p:nvSpPr>
          <p:spPr bwMode="auto">
            <a:xfrm>
              <a:off x="2953" y="3342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6" name="Rectangle 432"/>
            <p:cNvSpPr>
              <a:spLocks noChangeArrowheads="1"/>
            </p:cNvSpPr>
            <p:nvPr/>
          </p:nvSpPr>
          <p:spPr bwMode="auto">
            <a:xfrm>
              <a:off x="2954" y="3342"/>
              <a:ext cx="1" cy="28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7" name="Rectangle 433"/>
            <p:cNvSpPr>
              <a:spLocks noChangeArrowheads="1"/>
            </p:cNvSpPr>
            <p:nvPr/>
          </p:nvSpPr>
          <p:spPr bwMode="auto">
            <a:xfrm>
              <a:off x="2954" y="3342"/>
              <a:ext cx="1" cy="28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8" name="Rectangle 434"/>
            <p:cNvSpPr>
              <a:spLocks noChangeArrowheads="1"/>
            </p:cNvSpPr>
            <p:nvPr/>
          </p:nvSpPr>
          <p:spPr bwMode="auto">
            <a:xfrm>
              <a:off x="2955" y="3342"/>
              <a:ext cx="1" cy="28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09" name="Rectangle 435"/>
            <p:cNvSpPr>
              <a:spLocks noChangeArrowheads="1"/>
            </p:cNvSpPr>
            <p:nvPr/>
          </p:nvSpPr>
          <p:spPr bwMode="auto">
            <a:xfrm>
              <a:off x="2956" y="3342"/>
              <a:ext cx="1" cy="28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0" name="Rectangle 436"/>
            <p:cNvSpPr>
              <a:spLocks noChangeArrowheads="1"/>
            </p:cNvSpPr>
            <p:nvPr/>
          </p:nvSpPr>
          <p:spPr bwMode="auto">
            <a:xfrm>
              <a:off x="2956" y="3342"/>
              <a:ext cx="1" cy="284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1" name="Rectangle 437"/>
            <p:cNvSpPr>
              <a:spLocks noChangeArrowheads="1"/>
            </p:cNvSpPr>
            <p:nvPr/>
          </p:nvSpPr>
          <p:spPr bwMode="auto">
            <a:xfrm>
              <a:off x="2957" y="3342"/>
              <a:ext cx="1" cy="284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2" name="Rectangle 438"/>
            <p:cNvSpPr>
              <a:spLocks noChangeArrowheads="1"/>
            </p:cNvSpPr>
            <p:nvPr/>
          </p:nvSpPr>
          <p:spPr bwMode="auto">
            <a:xfrm>
              <a:off x="2957" y="3342"/>
              <a:ext cx="1" cy="28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3" name="Rectangle 439"/>
            <p:cNvSpPr>
              <a:spLocks noChangeArrowheads="1"/>
            </p:cNvSpPr>
            <p:nvPr/>
          </p:nvSpPr>
          <p:spPr bwMode="auto">
            <a:xfrm>
              <a:off x="2958" y="3342"/>
              <a:ext cx="1" cy="28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4" name="Rectangle 440"/>
            <p:cNvSpPr>
              <a:spLocks noChangeArrowheads="1"/>
            </p:cNvSpPr>
            <p:nvPr/>
          </p:nvSpPr>
          <p:spPr bwMode="auto">
            <a:xfrm>
              <a:off x="2959" y="3342"/>
              <a:ext cx="1" cy="284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5" name="Rectangle 441"/>
            <p:cNvSpPr>
              <a:spLocks noChangeArrowheads="1"/>
            </p:cNvSpPr>
            <p:nvPr/>
          </p:nvSpPr>
          <p:spPr bwMode="auto">
            <a:xfrm>
              <a:off x="2959" y="3342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6" name="Rectangle 442"/>
            <p:cNvSpPr>
              <a:spLocks noChangeArrowheads="1"/>
            </p:cNvSpPr>
            <p:nvPr/>
          </p:nvSpPr>
          <p:spPr bwMode="auto">
            <a:xfrm>
              <a:off x="2960" y="3342"/>
              <a:ext cx="1" cy="28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7" name="Rectangle 443"/>
            <p:cNvSpPr>
              <a:spLocks noChangeArrowheads="1"/>
            </p:cNvSpPr>
            <p:nvPr/>
          </p:nvSpPr>
          <p:spPr bwMode="auto">
            <a:xfrm>
              <a:off x="2961" y="3342"/>
              <a:ext cx="1" cy="28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8" name="Rectangle 444"/>
            <p:cNvSpPr>
              <a:spLocks noChangeArrowheads="1"/>
            </p:cNvSpPr>
            <p:nvPr/>
          </p:nvSpPr>
          <p:spPr bwMode="auto">
            <a:xfrm>
              <a:off x="2961" y="3342"/>
              <a:ext cx="1" cy="28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19" name="Rectangle 445"/>
            <p:cNvSpPr>
              <a:spLocks noChangeArrowheads="1"/>
            </p:cNvSpPr>
            <p:nvPr/>
          </p:nvSpPr>
          <p:spPr bwMode="auto">
            <a:xfrm>
              <a:off x="2962" y="3342"/>
              <a:ext cx="1" cy="28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0" name="Rectangle 446"/>
            <p:cNvSpPr>
              <a:spLocks noChangeArrowheads="1"/>
            </p:cNvSpPr>
            <p:nvPr/>
          </p:nvSpPr>
          <p:spPr bwMode="auto">
            <a:xfrm>
              <a:off x="2963" y="3342"/>
              <a:ext cx="1" cy="284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1" name="Rectangle 447"/>
            <p:cNvSpPr>
              <a:spLocks noChangeArrowheads="1"/>
            </p:cNvSpPr>
            <p:nvPr/>
          </p:nvSpPr>
          <p:spPr bwMode="auto">
            <a:xfrm>
              <a:off x="2963" y="3342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2" name="Rectangle 448"/>
            <p:cNvSpPr>
              <a:spLocks noChangeArrowheads="1"/>
            </p:cNvSpPr>
            <p:nvPr/>
          </p:nvSpPr>
          <p:spPr bwMode="auto">
            <a:xfrm>
              <a:off x="2964" y="3342"/>
              <a:ext cx="1" cy="28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3" name="Rectangle 449"/>
            <p:cNvSpPr>
              <a:spLocks noChangeArrowheads="1"/>
            </p:cNvSpPr>
            <p:nvPr/>
          </p:nvSpPr>
          <p:spPr bwMode="auto">
            <a:xfrm>
              <a:off x="2964" y="3342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4" name="Rectangle 450"/>
            <p:cNvSpPr>
              <a:spLocks noChangeArrowheads="1"/>
            </p:cNvSpPr>
            <p:nvPr/>
          </p:nvSpPr>
          <p:spPr bwMode="auto">
            <a:xfrm>
              <a:off x="2965" y="3342"/>
              <a:ext cx="1" cy="28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5" name="Rectangle 451"/>
            <p:cNvSpPr>
              <a:spLocks noChangeArrowheads="1"/>
            </p:cNvSpPr>
            <p:nvPr/>
          </p:nvSpPr>
          <p:spPr bwMode="auto">
            <a:xfrm>
              <a:off x="2966" y="3342"/>
              <a:ext cx="1" cy="28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6" name="Rectangle 452"/>
            <p:cNvSpPr>
              <a:spLocks noChangeArrowheads="1"/>
            </p:cNvSpPr>
            <p:nvPr/>
          </p:nvSpPr>
          <p:spPr bwMode="auto">
            <a:xfrm>
              <a:off x="2966" y="3342"/>
              <a:ext cx="1" cy="28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7" name="Rectangle 453"/>
            <p:cNvSpPr>
              <a:spLocks noChangeArrowheads="1"/>
            </p:cNvSpPr>
            <p:nvPr/>
          </p:nvSpPr>
          <p:spPr bwMode="auto">
            <a:xfrm>
              <a:off x="2934" y="3343"/>
              <a:ext cx="33" cy="28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8" name="Rectangle 454"/>
            <p:cNvSpPr>
              <a:spLocks noChangeArrowheads="1"/>
            </p:cNvSpPr>
            <p:nvPr/>
          </p:nvSpPr>
          <p:spPr bwMode="auto">
            <a:xfrm>
              <a:off x="2942" y="3352"/>
              <a:ext cx="26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29" name="Rectangle 455"/>
            <p:cNvSpPr>
              <a:spLocks noChangeArrowheads="1"/>
            </p:cNvSpPr>
            <p:nvPr/>
          </p:nvSpPr>
          <p:spPr bwMode="auto">
            <a:xfrm>
              <a:off x="2942" y="3352"/>
              <a:ext cx="26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0" name="Rectangle 456"/>
            <p:cNvSpPr>
              <a:spLocks noChangeArrowheads="1"/>
            </p:cNvSpPr>
            <p:nvPr/>
          </p:nvSpPr>
          <p:spPr bwMode="auto">
            <a:xfrm>
              <a:off x="2942" y="3356"/>
              <a:ext cx="26" cy="4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1" name="Rectangle 457"/>
            <p:cNvSpPr>
              <a:spLocks noChangeArrowheads="1"/>
            </p:cNvSpPr>
            <p:nvPr/>
          </p:nvSpPr>
          <p:spPr bwMode="auto">
            <a:xfrm>
              <a:off x="2942" y="3360"/>
              <a:ext cx="26" cy="4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2" name="Rectangle 458"/>
            <p:cNvSpPr>
              <a:spLocks noChangeArrowheads="1"/>
            </p:cNvSpPr>
            <p:nvPr/>
          </p:nvSpPr>
          <p:spPr bwMode="auto">
            <a:xfrm>
              <a:off x="2942" y="3364"/>
              <a:ext cx="26" cy="4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3" name="Rectangle 459"/>
            <p:cNvSpPr>
              <a:spLocks noChangeArrowheads="1"/>
            </p:cNvSpPr>
            <p:nvPr/>
          </p:nvSpPr>
          <p:spPr bwMode="auto">
            <a:xfrm>
              <a:off x="2942" y="3368"/>
              <a:ext cx="26" cy="4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4" name="Rectangle 460"/>
            <p:cNvSpPr>
              <a:spLocks noChangeArrowheads="1"/>
            </p:cNvSpPr>
            <p:nvPr/>
          </p:nvSpPr>
          <p:spPr bwMode="auto">
            <a:xfrm>
              <a:off x="2942" y="3372"/>
              <a:ext cx="26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5" name="Rectangle 461"/>
            <p:cNvSpPr>
              <a:spLocks noChangeArrowheads="1"/>
            </p:cNvSpPr>
            <p:nvPr/>
          </p:nvSpPr>
          <p:spPr bwMode="auto">
            <a:xfrm>
              <a:off x="2942" y="3376"/>
              <a:ext cx="26" cy="4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6" name="Rectangle 462"/>
            <p:cNvSpPr>
              <a:spLocks noChangeArrowheads="1"/>
            </p:cNvSpPr>
            <p:nvPr/>
          </p:nvSpPr>
          <p:spPr bwMode="auto">
            <a:xfrm>
              <a:off x="2942" y="3380"/>
              <a:ext cx="26" cy="5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7" name="Rectangle 463"/>
            <p:cNvSpPr>
              <a:spLocks noChangeArrowheads="1"/>
            </p:cNvSpPr>
            <p:nvPr/>
          </p:nvSpPr>
          <p:spPr bwMode="auto">
            <a:xfrm>
              <a:off x="2942" y="3385"/>
              <a:ext cx="26" cy="3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8" name="Rectangle 464"/>
            <p:cNvSpPr>
              <a:spLocks noChangeArrowheads="1"/>
            </p:cNvSpPr>
            <p:nvPr/>
          </p:nvSpPr>
          <p:spPr bwMode="auto">
            <a:xfrm>
              <a:off x="2942" y="3388"/>
              <a:ext cx="26" cy="5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39" name="Rectangle 465"/>
            <p:cNvSpPr>
              <a:spLocks noChangeArrowheads="1"/>
            </p:cNvSpPr>
            <p:nvPr/>
          </p:nvSpPr>
          <p:spPr bwMode="auto">
            <a:xfrm>
              <a:off x="2942" y="3393"/>
              <a:ext cx="26" cy="4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0" name="Rectangle 466"/>
            <p:cNvSpPr>
              <a:spLocks noChangeArrowheads="1"/>
            </p:cNvSpPr>
            <p:nvPr/>
          </p:nvSpPr>
          <p:spPr bwMode="auto">
            <a:xfrm>
              <a:off x="2942" y="3397"/>
              <a:ext cx="26" cy="4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1" name="Rectangle 467"/>
            <p:cNvSpPr>
              <a:spLocks noChangeArrowheads="1"/>
            </p:cNvSpPr>
            <p:nvPr/>
          </p:nvSpPr>
          <p:spPr bwMode="auto">
            <a:xfrm>
              <a:off x="2942" y="3401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2" name="Rectangle 468"/>
            <p:cNvSpPr>
              <a:spLocks noChangeArrowheads="1"/>
            </p:cNvSpPr>
            <p:nvPr/>
          </p:nvSpPr>
          <p:spPr bwMode="auto">
            <a:xfrm>
              <a:off x="2942" y="3405"/>
              <a:ext cx="26" cy="4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3" name="Rectangle 469"/>
            <p:cNvSpPr>
              <a:spLocks noChangeArrowheads="1"/>
            </p:cNvSpPr>
            <p:nvPr/>
          </p:nvSpPr>
          <p:spPr bwMode="auto">
            <a:xfrm>
              <a:off x="2942" y="3409"/>
              <a:ext cx="26" cy="5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4" name="Rectangle 470"/>
            <p:cNvSpPr>
              <a:spLocks noChangeArrowheads="1"/>
            </p:cNvSpPr>
            <p:nvPr/>
          </p:nvSpPr>
          <p:spPr bwMode="auto">
            <a:xfrm>
              <a:off x="2942" y="3414"/>
              <a:ext cx="26" cy="3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5" name="Rectangle 471"/>
            <p:cNvSpPr>
              <a:spLocks noChangeArrowheads="1"/>
            </p:cNvSpPr>
            <p:nvPr/>
          </p:nvSpPr>
          <p:spPr bwMode="auto">
            <a:xfrm>
              <a:off x="2942" y="3417"/>
              <a:ext cx="26" cy="5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6" name="Rectangle 472"/>
            <p:cNvSpPr>
              <a:spLocks noChangeArrowheads="1"/>
            </p:cNvSpPr>
            <p:nvPr/>
          </p:nvSpPr>
          <p:spPr bwMode="auto">
            <a:xfrm>
              <a:off x="2942" y="3422"/>
              <a:ext cx="26" cy="4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7" name="Rectangle 473"/>
            <p:cNvSpPr>
              <a:spLocks noChangeArrowheads="1"/>
            </p:cNvSpPr>
            <p:nvPr/>
          </p:nvSpPr>
          <p:spPr bwMode="auto">
            <a:xfrm>
              <a:off x="2942" y="3426"/>
              <a:ext cx="26" cy="4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8" name="Rectangle 474"/>
            <p:cNvSpPr>
              <a:spLocks noChangeArrowheads="1"/>
            </p:cNvSpPr>
            <p:nvPr/>
          </p:nvSpPr>
          <p:spPr bwMode="auto">
            <a:xfrm>
              <a:off x="2942" y="3430"/>
              <a:ext cx="26" cy="4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49" name="Rectangle 475"/>
            <p:cNvSpPr>
              <a:spLocks noChangeArrowheads="1"/>
            </p:cNvSpPr>
            <p:nvPr/>
          </p:nvSpPr>
          <p:spPr bwMode="auto">
            <a:xfrm>
              <a:off x="2942" y="3434"/>
              <a:ext cx="26" cy="4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0" name="Rectangle 476"/>
            <p:cNvSpPr>
              <a:spLocks noChangeArrowheads="1"/>
            </p:cNvSpPr>
            <p:nvPr/>
          </p:nvSpPr>
          <p:spPr bwMode="auto">
            <a:xfrm>
              <a:off x="2942" y="3438"/>
              <a:ext cx="26" cy="5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1" name="Rectangle 477"/>
            <p:cNvSpPr>
              <a:spLocks noChangeArrowheads="1"/>
            </p:cNvSpPr>
            <p:nvPr/>
          </p:nvSpPr>
          <p:spPr bwMode="auto">
            <a:xfrm>
              <a:off x="2942" y="3443"/>
              <a:ext cx="26" cy="3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2" name="Rectangle 478"/>
            <p:cNvSpPr>
              <a:spLocks noChangeArrowheads="1"/>
            </p:cNvSpPr>
            <p:nvPr/>
          </p:nvSpPr>
          <p:spPr bwMode="auto">
            <a:xfrm>
              <a:off x="2942" y="3446"/>
              <a:ext cx="26" cy="5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3" name="Rectangle 479"/>
            <p:cNvSpPr>
              <a:spLocks noChangeArrowheads="1"/>
            </p:cNvSpPr>
            <p:nvPr/>
          </p:nvSpPr>
          <p:spPr bwMode="auto">
            <a:xfrm>
              <a:off x="2942" y="3451"/>
              <a:ext cx="26" cy="4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4" name="Rectangle 480"/>
            <p:cNvSpPr>
              <a:spLocks noChangeArrowheads="1"/>
            </p:cNvSpPr>
            <p:nvPr/>
          </p:nvSpPr>
          <p:spPr bwMode="auto">
            <a:xfrm>
              <a:off x="2942" y="3455"/>
              <a:ext cx="26" cy="4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5" name="Rectangle 481"/>
            <p:cNvSpPr>
              <a:spLocks noChangeArrowheads="1"/>
            </p:cNvSpPr>
            <p:nvPr/>
          </p:nvSpPr>
          <p:spPr bwMode="auto">
            <a:xfrm>
              <a:off x="2942" y="3459"/>
              <a:ext cx="26" cy="4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6" name="Rectangle 482"/>
            <p:cNvSpPr>
              <a:spLocks noChangeArrowheads="1"/>
            </p:cNvSpPr>
            <p:nvPr/>
          </p:nvSpPr>
          <p:spPr bwMode="auto">
            <a:xfrm>
              <a:off x="2942" y="3463"/>
              <a:ext cx="26" cy="4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7" name="Rectangle 483"/>
            <p:cNvSpPr>
              <a:spLocks noChangeArrowheads="1"/>
            </p:cNvSpPr>
            <p:nvPr/>
          </p:nvSpPr>
          <p:spPr bwMode="auto">
            <a:xfrm>
              <a:off x="2942" y="3467"/>
              <a:ext cx="26" cy="5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8" name="Rectangle 484"/>
            <p:cNvSpPr>
              <a:spLocks noChangeArrowheads="1"/>
            </p:cNvSpPr>
            <p:nvPr/>
          </p:nvSpPr>
          <p:spPr bwMode="auto">
            <a:xfrm>
              <a:off x="2942" y="3472"/>
              <a:ext cx="26" cy="5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59" name="Rectangle 485"/>
            <p:cNvSpPr>
              <a:spLocks noChangeArrowheads="1"/>
            </p:cNvSpPr>
            <p:nvPr/>
          </p:nvSpPr>
          <p:spPr bwMode="auto">
            <a:xfrm>
              <a:off x="2942" y="3477"/>
              <a:ext cx="26" cy="4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0" name="Rectangle 486"/>
            <p:cNvSpPr>
              <a:spLocks noChangeArrowheads="1"/>
            </p:cNvSpPr>
            <p:nvPr/>
          </p:nvSpPr>
          <p:spPr bwMode="auto">
            <a:xfrm>
              <a:off x="2942" y="3481"/>
              <a:ext cx="26" cy="5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1" name="Rectangle 487"/>
            <p:cNvSpPr>
              <a:spLocks noChangeArrowheads="1"/>
            </p:cNvSpPr>
            <p:nvPr/>
          </p:nvSpPr>
          <p:spPr bwMode="auto">
            <a:xfrm>
              <a:off x="2942" y="3486"/>
              <a:ext cx="26" cy="4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2" name="Rectangle 488"/>
            <p:cNvSpPr>
              <a:spLocks noChangeArrowheads="1"/>
            </p:cNvSpPr>
            <p:nvPr/>
          </p:nvSpPr>
          <p:spPr bwMode="auto">
            <a:xfrm>
              <a:off x="2942" y="3490"/>
              <a:ext cx="26" cy="4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3" name="Rectangle 489"/>
            <p:cNvSpPr>
              <a:spLocks noChangeArrowheads="1"/>
            </p:cNvSpPr>
            <p:nvPr/>
          </p:nvSpPr>
          <p:spPr bwMode="auto">
            <a:xfrm>
              <a:off x="2942" y="3494"/>
              <a:ext cx="26" cy="4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4" name="Rectangle 490"/>
            <p:cNvSpPr>
              <a:spLocks noChangeArrowheads="1"/>
            </p:cNvSpPr>
            <p:nvPr/>
          </p:nvSpPr>
          <p:spPr bwMode="auto">
            <a:xfrm>
              <a:off x="2942" y="3498"/>
              <a:ext cx="26" cy="5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5" name="Rectangle 491"/>
            <p:cNvSpPr>
              <a:spLocks noChangeArrowheads="1"/>
            </p:cNvSpPr>
            <p:nvPr/>
          </p:nvSpPr>
          <p:spPr bwMode="auto">
            <a:xfrm>
              <a:off x="2942" y="3503"/>
              <a:ext cx="26" cy="3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6" name="Rectangle 492"/>
            <p:cNvSpPr>
              <a:spLocks noChangeArrowheads="1"/>
            </p:cNvSpPr>
            <p:nvPr/>
          </p:nvSpPr>
          <p:spPr bwMode="auto">
            <a:xfrm>
              <a:off x="2942" y="3506"/>
              <a:ext cx="26" cy="5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7" name="Rectangle 493"/>
            <p:cNvSpPr>
              <a:spLocks noChangeArrowheads="1"/>
            </p:cNvSpPr>
            <p:nvPr/>
          </p:nvSpPr>
          <p:spPr bwMode="auto">
            <a:xfrm>
              <a:off x="2942" y="3511"/>
              <a:ext cx="26" cy="4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8" name="Rectangle 494"/>
            <p:cNvSpPr>
              <a:spLocks noChangeArrowheads="1"/>
            </p:cNvSpPr>
            <p:nvPr/>
          </p:nvSpPr>
          <p:spPr bwMode="auto">
            <a:xfrm>
              <a:off x="2942" y="3515"/>
              <a:ext cx="26" cy="4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69" name="Rectangle 495"/>
            <p:cNvSpPr>
              <a:spLocks noChangeArrowheads="1"/>
            </p:cNvSpPr>
            <p:nvPr/>
          </p:nvSpPr>
          <p:spPr bwMode="auto">
            <a:xfrm>
              <a:off x="2942" y="3519"/>
              <a:ext cx="26" cy="4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0" name="Rectangle 496"/>
            <p:cNvSpPr>
              <a:spLocks noChangeArrowheads="1"/>
            </p:cNvSpPr>
            <p:nvPr/>
          </p:nvSpPr>
          <p:spPr bwMode="auto">
            <a:xfrm>
              <a:off x="2942" y="3523"/>
              <a:ext cx="26" cy="4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1" name="Rectangle 497"/>
            <p:cNvSpPr>
              <a:spLocks noChangeArrowheads="1"/>
            </p:cNvSpPr>
            <p:nvPr/>
          </p:nvSpPr>
          <p:spPr bwMode="auto">
            <a:xfrm>
              <a:off x="2942" y="3527"/>
              <a:ext cx="26" cy="4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2" name="Rectangle 498"/>
            <p:cNvSpPr>
              <a:spLocks noChangeArrowheads="1"/>
            </p:cNvSpPr>
            <p:nvPr/>
          </p:nvSpPr>
          <p:spPr bwMode="auto">
            <a:xfrm>
              <a:off x="2942" y="3531"/>
              <a:ext cx="26" cy="4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3" name="Rectangle 499"/>
            <p:cNvSpPr>
              <a:spLocks noChangeArrowheads="1"/>
            </p:cNvSpPr>
            <p:nvPr/>
          </p:nvSpPr>
          <p:spPr bwMode="auto">
            <a:xfrm>
              <a:off x="2942" y="3535"/>
              <a:ext cx="26" cy="4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4" name="Rectangle 500"/>
            <p:cNvSpPr>
              <a:spLocks noChangeArrowheads="1"/>
            </p:cNvSpPr>
            <p:nvPr/>
          </p:nvSpPr>
          <p:spPr bwMode="auto">
            <a:xfrm>
              <a:off x="2942" y="3539"/>
              <a:ext cx="26" cy="5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5" name="Rectangle 501"/>
            <p:cNvSpPr>
              <a:spLocks noChangeArrowheads="1"/>
            </p:cNvSpPr>
            <p:nvPr/>
          </p:nvSpPr>
          <p:spPr bwMode="auto">
            <a:xfrm>
              <a:off x="2942" y="3544"/>
              <a:ext cx="26" cy="4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6" name="Rectangle 502"/>
            <p:cNvSpPr>
              <a:spLocks noChangeArrowheads="1"/>
            </p:cNvSpPr>
            <p:nvPr/>
          </p:nvSpPr>
          <p:spPr bwMode="auto">
            <a:xfrm>
              <a:off x="2942" y="3548"/>
              <a:ext cx="26" cy="4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7" name="Rectangle 503"/>
            <p:cNvSpPr>
              <a:spLocks noChangeArrowheads="1"/>
            </p:cNvSpPr>
            <p:nvPr/>
          </p:nvSpPr>
          <p:spPr bwMode="auto">
            <a:xfrm>
              <a:off x="2942" y="3552"/>
              <a:ext cx="26" cy="4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8" name="Rectangle 504"/>
            <p:cNvSpPr>
              <a:spLocks noChangeArrowheads="1"/>
            </p:cNvSpPr>
            <p:nvPr/>
          </p:nvSpPr>
          <p:spPr bwMode="auto">
            <a:xfrm>
              <a:off x="2942" y="3556"/>
              <a:ext cx="26" cy="4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79" name="Rectangle 505"/>
            <p:cNvSpPr>
              <a:spLocks noChangeArrowheads="1"/>
            </p:cNvSpPr>
            <p:nvPr/>
          </p:nvSpPr>
          <p:spPr bwMode="auto">
            <a:xfrm>
              <a:off x="2942" y="3560"/>
              <a:ext cx="26" cy="5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0" name="Rectangle 506"/>
            <p:cNvSpPr>
              <a:spLocks noChangeArrowheads="1"/>
            </p:cNvSpPr>
            <p:nvPr/>
          </p:nvSpPr>
          <p:spPr bwMode="auto">
            <a:xfrm>
              <a:off x="2942" y="3565"/>
              <a:ext cx="26" cy="3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1" name="Rectangle 507"/>
            <p:cNvSpPr>
              <a:spLocks noChangeArrowheads="1"/>
            </p:cNvSpPr>
            <p:nvPr/>
          </p:nvSpPr>
          <p:spPr bwMode="auto">
            <a:xfrm>
              <a:off x="2942" y="3568"/>
              <a:ext cx="26" cy="5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2" name="Rectangle 508"/>
            <p:cNvSpPr>
              <a:spLocks noChangeArrowheads="1"/>
            </p:cNvSpPr>
            <p:nvPr/>
          </p:nvSpPr>
          <p:spPr bwMode="auto">
            <a:xfrm>
              <a:off x="2942" y="3573"/>
              <a:ext cx="26" cy="3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3" name="Rectangle 509"/>
            <p:cNvSpPr>
              <a:spLocks noChangeArrowheads="1"/>
            </p:cNvSpPr>
            <p:nvPr/>
          </p:nvSpPr>
          <p:spPr bwMode="auto">
            <a:xfrm>
              <a:off x="2942" y="3576"/>
              <a:ext cx="26" cy="5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4" name="Rectangle 510"/>
            <p:cNvSpPr>
              <a:spLocks noChangeArrowheads="1"/>
            </p:cNvSpPr>
            <p:nvPr/>
          </p:nvSpPr>
          <p:spPr bwMode="auto">
            <a:xfrm>
              <a:off x="2942" y="3581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5" name="Rectangle 511"/>
            <p:cNvSpPr>
              <a:spLocks noChangeArrowheads="1"/>
            </p:cNvSpPr>
            <p:nvPr/>
          </p:nvSpPr>
          <p:spPr bwMode="auto">
            <a:xfrm>
              <a:off x="2942" y="3585"/>
              <a:ext cx="26" cy="4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6" name="Rectangle 512"/>
            <p:cNvSpPr>
              <a:spLocks noChangeArrowheads="1"/>
            </p:cNvSpPr>
            <p:nvPr/>
          </p:nvSpPr>
          <p:spPr bwMode="auto">
            <a:xfrm>
              <a:off x="2942" y="3589"/>
              <a:ext cx="26" cy="5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7" name="Rectangle 513"/>
            <p:cNvSpPr>
              <a:spLocks noChangeArrowheads="1"/>
            </p:cNvSpPr>
            <p:nvPr/>
          </p:nvSpPr>
          <p:spPr bwMode="auto">
            <a:xfrm>
              <a:off x="2942" y="3594"/>
              <a:ext cx="26" cy="3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8" name="Rectangle 514"/>
            <p:cNvSpPr>
              <a:spLocks noChangeArrowheads="1"/>
            </p:cNvSpPr>
            <p:nvPr/>
          </p:nvSpPr>
          <p:spPr bwMode="auto">
            <a:xfrm>
              <a:off x="2942" y="3597"/>
              <a:ext cx="26" cy="5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89" name="Rectangle 515"/>
            <p:cNvSpPr>
              <a:spLocks noChangeArrowheads="1"/>
            </p:cNvSpPr>
            <p:nvPr/>
          </p:nvSpPr>
          <p:spPr bwMode="auto">
            <a:xfrm>
              <a:off x="2942" y="3602"/>
              <a:ext cx="26" cy="4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90" name="Rectangle 516"/>
            <p:cNvSpPr>
              <a:spLocks noChangeArrowheads="1"/>
            </p:cNvSpPr>
            <p:nvPr/>
          </p:nvSpPr>
          <p:spPr bwMode="auto">
            <a:xfrm>
              <a:off x="2942" y="3606"/>
              <a:ext cx="26" cy="4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91" name="Rectangle 517"/>
            <p:cNvSpPr>
              <a:spLocks noChangeArrowheads="1"/>
            </p:cNvSpPr>
            <p:nvPr/>
          </p:nvSpPr>
          <p:spPr bwMode="auto">
            <a:xfrm>
              <a:off x="2942" y="3610"/>
              <a:ext cx="26" cy="4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92" name="Rectangle 518"/>
            <p:cNvSpPr>
              <a:spLocks noChangeArrowheads="1"/>
            </p:cNvSpPr>
            <p:nvPr/>
          </p:nvSpPr>
          <p:spPr bwMode="auto">
            <a:xfrm>
              <a:off x="2942" y="3614"/>
              <a:ext cx="26" cy="2"/>
            </a:xfrm>
            <a:prstGeom prst="rect">
              <a:avLst/>
            </a:prstGeom>
            <a:solidFill>
              <a:srgbClr val="8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993" name="Rectangle 519"/>
            <p:cNvSpPr>
              <a:spLocks noChangeArrowheads="1"/>
            </p:cNvSpPr>
            <p:nvPr/>
          </p:nvSpPr>
          <p:spPr bwMode="auto">
            <a:xfrm>
              <a:off x="2942" y="3352"/>
              <a:ext cx="25" cy="26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0994" name="Picture 520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4" y="3340"/>
              <a:ext cx="20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95" name="Picture 521"/>
            <p:cNvPicPr>
              <a:picLocks noChangeAspect="1" noChangeArrowheads="1"/>
            </p:cNvPicPr>
            <p:nvPr/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4" y="3340"/>
              <a:ext cx="20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996" name="Rectangle 522"/>
            <p:cNvSpPr>
              <a:spLocks noChangeArrowheads="1"/>
            </p:cNvSpPr>
            <p:nvPr/>
          </p:nvSpPr>
          <p:spPr bwMode="auto">
            <a:xfrm>
              <a:off x="3134" y="3340"/>
              <a:ext cx="20" cy="1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0997" name="Picture 523"/>
            <p:cNvPicPr>
              <a:picLocks noChangeAspect="1" noChangeArrowheads="1"/>
            </p:cNvPicPr>
            <p:nvPr/>
          </p:nvPicPr>
          <p:blipFill>
            <a:blip r:embed="rId3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6" y="3328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98" name="Picture 524"/>
            <p:cNvPicPr>
              <a:picLocks noChangeAspect="1" noChangeArrowheads="1"/>
            </p:cNvPicPr>
            <p:nvPr/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6" y="3328"/>
              <a:ext cx="48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999" name="Rectangle 525"/>
            <p:cNvSpPr>
              <a:spLocks noChangeArrowheads="1"/>
            </p:cNvSpPr>
            <p:nvPr/>
          </p:nvSpPr>
          <p:spPr bwMode="auto">
            <a:xfrm>
              <a:off x="3106" y="3366"/>
              <a:ext cx="48" cy="2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00" name="Line 526"/>
            <p:cNvSpPr>
              <a:spLocks noChangeShapeType="1"/>
            </p:cNvSpPr>
            <p:nvPr/>
          </p:nvSpPr>
          <p:spPr bwMode="auto">
            <a:xfrm>
              <a:off x="3106" y="3328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001" name="Line 527"/>
            <p:cNvSpPr>
              <a:spLocks noChangeShapeType="1"/>
            </p:cNvSpPr>
            <p:nvPr/>
          </p:nvSpPr>
          <p:spPr bwMode="auto">
            <a:xfrm>
              <a:off x="3154" y="3328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002" name="Rectangle 528"/>
            <p:cNvSpPr>
              <a:spLocks noChangeArrowheads="1"/>
            </p:cNvSpPr>
            <p:nvPr/>
          </p:nvSpPr>
          <p:spPr bwMode="auto">
            <a:xfrm>
              <a:off x="3114" y="3373"/>
              <a:ext cx="33" cy="13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03" name="Rectangle 529"/>
            <p:cNvSpPr>
              <a:spLocks noChangeArrowheads="1"/>
            </p:cNvSpPr>
            <p:nvPr/>
          </p:nvSpPr>
          <p:spPr bwMode="auto">
            <a:xfrm>
              <a:off x="3114" y="3373"/>
              <a:ext cx="33" cy="1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04" name="Rectangle 530"/>
            <p:cNvSpPr>
              <a:spLocks noChangeArrowheads="1"/>
            </p:cNvSpPr>
            <p:nvPr/>
          </p:nvSpPr>
          <p:spPr bwMode="auto">
            <a:xfrm>
              <a:off x="3118" y="3379"/>
              <a:ext cx="9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05" name="Rectangle 531"/>
            <p:cNvSpPr>
              <a:spLocks noChangeArrowheads="1"/>
            </p:cNvSpPr>
            <p:nvPr/>
          </p:nvSpPr>
          <p:spPr bwMode="auto">
            <a:xfrm>
              <a:off x="3127" y="3379"/>
              <a:ext cx="8" cy="5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06" name="Rectangle 532"/>
            <p:cNvSpPr>
              <a:spLocks noChangeArrowheads="1"/>
            </p:cNvSpPr>
            <p:nvPr/>
          </p:nvSpPr>
          <p:spPr bwMode="auto">
            <a:xfrm>
              <a:off x="3118" y="3375"/>
              <a:ext cx="1" cy="4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07" name="Rectangle 533"/>
            <p:cNvSpPr>
              <a:spLocks noChangeArrowheads="1"/>
            </p:cNvSpPr>
            <p:nvPr/>
          </p:nvSpPr>
          <p:spPr bwMode="auto">
            <a:xfrm>
              <a:off x="3118" y="3375"/>
              <a:ext cx="1" cy="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08" name="Rectangle 534"/>
            <p:cNvSpPr>
              <a:spLocks noChangeArrowheads="1"/>
            </p:cNvSpPr>
            <p:nvPr/>
          </p:nvSpPr>
          <p:spPr bwMode="auto">
            <a:xfrm>
              <a:off x="3119" y="3375"/>
              <a:ext cx="1" cy="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09" name="Rectangle 535"/>
            <p:cNvSpPr>
              <a:spLocks noChangeArrowheads="1"/>
            </p:cNvSpPr>
            <p:nvPr/>
          </p:nvSpPr>
          <p:spPr bwMode="auto">
            <a:xfrm>
              <a:off x="3120" y="3375"/>
              <a:ext cx="1" cy="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0" name="Rectangle 536"/>
            <p:cNvSpPr>
              <a:spLocks noChangeArrowheads="1"/>
            </p:cNvSpPr>
            <p:nvPr/>
          </p:nvSpPr>
          <p:spPr bwMode="auto">
            <a:xfrm>
              <a:off x="3120" y="3375"/>
              <a:ext cx="1" cy="4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1" name="Rectangle 537"/>
            <p:cNvSpPr>
              <a:spLocks noChangeArrowheads="1"/>
            </p:cNvSpPr>
            <p:nvPr/>
          </p:nvSpPr>
          <p:spPr bwMode="auto">
            <a:xfrm>
              <a:off x="3121" y="3375"/>
              <a:ext cx="1" cy="4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2" name="Rectangle 538"/>
            <p:cNvSpPr>
              <a:spLocks noChangeArrowheads="1"/>
            </p:cNvSpPr>
            <p:nvPr/>
          </p:nvSpPr>
          <p:spPr bwMode="auto">
            <a:xfrm>
              <a:off x="3122" y="3375"/>
              <a:ext cx="1" cy="4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3" name="Rectangle 539"/>
            <p:cNvSpPr>
              <a:spLocks noChangeArrowheads="1"/>
            </p:cNvSpPr>
            <p:nvPr/>
          </p:nvSpPr>
          <p:spPr bwMode="auto">
            <a:xfrm>
              <a:off x="3122" y="3375"/>
              <a:ext cx="1" cy="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4" name="Rectangle 540"/>
            <p:cNvSpPr>
              <a:spLocks noChangeArrowheads="1"/>
            </p:cNvSpPr>
            <p:nvPr/>
          </p:nvSpPr>
          <p:spPr bwMode="auto">
            <a:xfrm>
              <a:off x="3123" y="3375"/>
              <a:ext cx="1" cy="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5" name="Rectangle 541"/>
            <p:cNvSpPr>
              <a:spLocks noChangeArrowheads="1"/>
            </p:cNvSpPr>
            <p:nvPr/>
          </p:nvSpPr>
          <p:spPr bwMode="auto">
            <a:xfrm>
              <a:off x="3123" y="3375"/>
              <a:ext cx="1" cy="4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6" name="Rectangle 542"/>
            <p:cNvSpPr>
              <a:spLocks noChangeArrowheads="1"/>
            </p:cNvSpPr>
            <p:nvPr/>
          </p:nvSpPr>
          <p:spPr bwMode="auto">
            <a:xfrm>
              <a:off x="3124" y="3375"/>
              <a:ext cx="1" cy="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7" name="Rectangle 543"/>
            <p:cNvSpPr>
              <a:spLocks noChangeArrowheads="1"/>
            </p:cNvSpPr>
            <p:nvPr/>
          </p:nvSpPr>
          <p:spPr bwMode="auto">
            <a:xfrm>
              <a:off x="3125" y="3375"/>
              <a:ext cx="1" cy="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8" name="Rectangle 544"/>
            <p:cNvSpPr>
              <a:spLocks noChangeArrowheads="1"/>
            </p:cNvSpPr>
            <p:nvPr/>
          </p:nvSpPr>
          <p:spPr bwMode="auto">
            <a:xfrm>
              <a:off x="3125" y="3375"/>
              <a:ext cx="1" cy="4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19" name="Rectangle 545"/>
            <p:cNvSpPr>
              <a:spLocks noChangeArrowheads="1"/>
            </p:cNvSpPr>
            <p:nvPr/>
          </p:nvSpPr>
          <p:spPr bwMode="auto">
            <a:xfrm>
              <a:off x="3126" y="3375"/>
              <a:ext cx="1" cy="4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20" name="Rectangle 546"/>
            <p:cNvSpPr>
              <a:spLocks noChangeArrowheads="1"/>
            </p:cNvSpPr>
            <p:nvPr/>
          </p:nvSpPr>
          <p:spPr bwMode="auto">
            <a:xfrm>
              <a:off x="3127" y="3375"/>
              <a:ext cx="1" cy="4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21" name="Rectangle 547"/>
            <p:cNvSpPr>
              <a:spLocks noChangeArrowheads="1"/>
            </p:cNvSpPr>
            <p:nvPr/>
          </p:nvSpPr>
          <p:spPr bwMode="auto">
            <a:xfrm>
              <a:off x="3127" y="3375"/>
              <a:ext cx="1" cy="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22" name="Rectangle 548"/>
            <p:cNvSpPr>
              <a:spLocks noChangeArrowheads="1"/>
            </p:cNvSpPr>
            <p:nvPr/>
          </p:nvSpPr>
          <p:spPr bwMode="auto">
            <a:xfrm>
              <a:off x="3128" y="3375"/>
              <a:ext cx="1" cy="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1023" name="Rectangle 549"/>
            <p:cNvSpPr>
              <a:spLocks noChangeArrowheads="1"/>
            </p:cNvSpPr>
            <p:nvPr/>
          </p:nvSpPr>
          <p:spPr bwMode="auto">
            <a:xfrm>
              <a:off x="3128" y="3375"/>
              <a:ext cx="1" cy="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10" name="Group 550"/>
          <p:cNvGrpSpPr>
            <a:grpSpLocks/>
          </p:cNvGrpSpPr>
          <p:nvPr/>
        </p:nvGrpSpPr>
        <p:grpSpPr bwMode="auto">
          <a:xfrm>
            <a:off x="4657725" y="4927604"/>
            <a:ext cx="1231900" cy="1052513"/>
            <a:chOff x="2934" y="3104"/>
            <a:chExt cx="776" cy="663"/>
          </a:xfrm>
        </p:grpSpPr>
        <p:sp>
          <p:nvSpPr>
            <p:cNvPr id="40624" name="Rectangle 551"/>
            <p:cNvSpPr>
              <a:spLocks noChangeArrowheads="1"/>
            </p:cNvSpPr>
            <p:nvPr/>
          </p:nvSpPr>
          <p:spPr bwMode="auto">
            <a:xfrm>
              <a:off x="3129" y="3375"/>
              <a:ext cx="1" cy="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25" name="Rectangle 552"/>
            <p:cNvSpPr>
              <a:spLocks noChangeArrowheads="1"/>
            </p:cNvSpPr>
            <p:nvPr/>
          </p:nvSpPr>
          <p:spPr bwMode="auto">
            <a:xfrm>
              <a:off x="3130" y="3375"/>
              <a:ext cx="1" cy="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26" name="Rectangle 553"/>
            <p:cNvSpPr>
              <a:spLocks noChangeArrowheads="1"/>
            </p:cNvSpPr>
            <p:nvPr/>
          </p:nvSpPr>
          <p:spPr bwMode="auto">
            <a:xfrm>
              <a:off x="3130" y="3375"/>
              <a:ext cx="1" cy="4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27" name="Rectangle 554"/>
            <p:cNvSpPr>
              <a:spLocks noChangeArrowheads="1"/>
            </p:cNvSpPr>
            <p:nvPr/>
          </p:nvSpPr>
          <p:spPr bwMode="auto">
            <a:xfrm>
              <a:off x="3131" y="3375"/>
              <a:ext cx="1" cy="4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28" name="Rectangle 555"/>
            <p:cNvSpPr>
              <a:spLocks noChangeArrowheads="1"/>
            </p:cNvSpPr>
            <p:nvPr/>
          </p:nvSpPr>
          <p:spPr bwMode="auto">
            <a:xfrm>
              <a:off x="3132" y="3375"/>
              <a:ext cx="1" cy="4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29" name="Rectangle 556"/>
            <p:cNvSpPr>
              <a:spLocks noChangeArrowheads="1"/>
            </p:cNvSpPr>
            <p:nvPr/>
          </p:nvSpPr>
          <p:spPr bwMode="auto">
            <a:xfrm>
              <a:off x="3132" y="3375"/>
              <a:ext cx="1" cy="4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0" name="Rectangle 557"/>
            <p:cNvSpPr>
              <a:spLocks noChangeArrowheads="1"/>
            </p:cNvSpPr>
            <p:nvPr/>
          </p:nvSpPr>
          <p:spPr bwMode="auto">
            <a:xfrm>
              <a:off x="3133" y="3375"/>
              <a:ext cx="1" cy="4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1" name="Rectangle 558"/>
            <p:cNvSpPr>
              <a:spLocks noChangeArrowheads="1"/>
            </p:cNvSpPr>
            <p:nvPr/>
          </p:nvSpPr>
          <p:spPr bwMode="auto">
            <a:xfrm>
              <a:off x="3134" y="3375"/>
              <a:ext cx="1" cy="4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2" name="Rectangle 559"/>
            <p:cNvSpPr>
              <a:spLocks noChangeArrowheads="1"/>
            </p:cNvSpPr>
            <p:nvPr/>
          </p:nvSpPr>
          <p:spPr bwMode="auto">
            <a:xfrm>
              <a:off x="3134" y="3375"/>
              <a:ext cx="1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3" name="Rectangle 560"/>
            <p:cNvSpPr>
              <a:spLocks noChangeArrowheads="1"/>
            </p:cNvSpPr>
            <p:nvPr/>
          </p:nvSpPr>
          <p:spPr bwMode="auto">
            <a:xfrm>
              <a:off x="3135" y="3375"/>
              <a:ext cx="1" cy="4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4" name="Rectangle 561"/>
            <p:cNvSpPr>
              <a:spLocks noChangeArrowheads="1"/>
            </p:cNvSpPr>
            <p:nvPr/>
          </p:nvSpPr>
          <p:spPr bwMode="auto">
            <a:xfrm>
              <a:off x="3135" y="3375"/>
              <a:ext cx="1" cy="4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5" name="Rectangle 562"/>
            <p:cNvSpPr>
              <a:spLocks noChangeArrowheads="1"/>
            </p:cNvSpPr>
            <p:nvPr/>
          </p:nvSpPr>
          <p:spPr bwMode="auto">
            <a:xfrm>
              <a:off x="3136" y="3375"/>
              <a:ext cx="1" cy="4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6" name="Rectangle 563"/>
            <p:cNvSpPr>
              <a:spLocks noChangeArrowheads="1"/>
            </p:cNvSpPr>
            <p:nvPr/>
          </p:nvSpPr>
          <p:spPr bwMode="auto">
            <a:xfrm>
              <a:off x="3137" y="3375"/>
              <a:ext cx="1" cy="4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7" name="Rectangle 564"/>
            <p:cNvSpPr>
              <a:spLocks noChangeArrowheads="1"/>
            </p:cNvSpPr>
            <p:nvPr/>
          </p:nvSpPr>
          <p:spPr bwMode="auto">
            <a:xfrm>
              <a:off x="3137" y="3375"/>
              <a:ext cx="1" cy="4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8" name="Rectangle 565"/>
            <p:cNvSpPr>
              <a:spLocks noChangeArrowheads="1"/>
            </p:cNvSpPr>
            <p:nvPr/>
          </p:nvSpPr>
          <p:spPr bwMode="auto">
            <a:xfrm>
              <a:off x="3138" y="3375"/>
              <a:ext cx="1" cy="4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39" name="Rectangle 566"/>
            <p:cNvSpPr>
              <a:spLocks noChangeArrowheads="1"/>
            </p:cNvSpPr>
            <p:nvPr/>
          </p:nvSpPr>
          <p:spPr bwMode="auto">
            <a:xfrm>
              <a:off x="3139" y="3375"/>
              <a:ext cx="1" cy="4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40" name="Rectangle 567"/>
            <p:cNvSpPr>
              <a:spLocks noChangeArrowheads="1"/>
            </p:cNvSpPr>
            <p:nvPr/>
          </p:nvSpPr>
          <p:spPr bwMode="auto">
            <a:xfrm>
              <a:off x="3139" y="3375"/>
              <a:ext cx="1" cy="4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41" name="Rectangle 568"/>
            <p:cNvSpPr>
              <a:spLocks noChangeArrowheads="1"/>
            </p:cNvSpPr>
            <p:nvPr/>
          </p:nvSpPr>
          <p:spPr bwMode="auto">
            <a:xfrm>
              <a:off x="3140" y="3375"/>
              <a:ext cx="1" cy="4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42" name="Rectangle 569"/>
            <p:cNvSpPr>
              <a:spLocks noChangeArrowheads="1"/>
            </p:cNvSpPr>
            <p:nvPr/>
          </p:nvSpPr>
          <p:spPr bwMode="auto">
            <a:xfrm>
              <a:off x="3140" y="3375"/>
              <a:ext cx="1" cy="4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43" name="Rectangle 570"/>
            <p:cNvSpPr>
              <a:spLocks noChangeArrowheads="1"/>
            </p:cNvSpPr>
            <p:nvPr/>
          </p:nvSpPr>
          <p:spPr bwMode="auto">
            <a:xfrm>
              <a:off x="3141" y="3375"/>
              <a:ext cx="1" cy="4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44" name="Rectangle 571"/>
            <p:cNvSpPr>
              <a:spLocks noChangeArrowheads="1"/>
            </p:cNvSpPr>
            <p:nvPr/>
          </p:nvSpPr>
          <p:spPr bwMode="auto">
            <a:xfrm>
              <a:off x="3142" y="3375"/>
              <a:ext cx="1" cy="4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45" name="Rectangle 572"/>
            <p:cNvSpPr>
              <a:spLocks noChangeArrowheads="1"/>
            </p:cNvSpPr>
            <p:nvPr/>
          </p:nvSpPr>
          <p:spPr bwMode="auto">
            <a:xfrm>
              <a:off x="3142" y="3375"/>
              <a:ext cx="1" cy="4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46" name="Rectangle 573"/>
            <p:cNvSpPr>
              <a:spLocks noChangeArrowheads="1"/>
            </p:cNvSpPr>
            <p:nvPr/>
          </p:nvSpPr>
          <p:spPr bwMode="auto">
            <a:xfrm>
              <a:off x="3135" y="3379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47" name="Freeform 574"/>
            <p:cNvSpPr>
              <a:spLocks/>
            </p:cNvSpPr>
            <p:nvPr/>
          </p:nvSpPr>
          <p:spPr bwMode="auto">
            <a:xfrm>
              <a:off x="2934" y="3309"/>
              <a:ext cx="249" cy="327"/>
            </a:xfrm>
            <a:custGeom>
              <a:avLst/>
              <a:gdLst>
                <a:gd name="T0" fmla="*/ 0 w 500"/>
                <a:gd name="T1" fmla="*/ 1 h 654"/>
                <a:gd name="T2" fmla="*/ 0 w 500"/>
                <a:gd name="T3" fmla="*/ 1 h 654"/>
                <a:gd name="T4" fmla="*/ 0 w 500"/>
                <a:gd name="T5" fmla="*/ 1 h 654"/>
                <a:gd name="T6" fmla="*/ 0 w 500"/>
                <a:gd name="T7" fmla="*/ 1 h 654"/>
                <a:gd name="T8" fmla="*/ 0 w 500"/>
                <a:gd name="T9" fmla="*/ 1 h 654"/>
                <a:gd name="T10" fmla="*/ 0 w 500"/>
                <a:gd name="T11" fmla="*/ 1 h 654"/>
                <a:gd name="T12" fmla="*/ 0 w 500"/>
                <a:gd name="T13" fmla="*/ 1 h 654"/>
                <a:gd name="T14" fmla="*/ 0 w 500"/>
                <a:gd name="T15" fmla="*/ 0 h 654"/>
                <a:gd name="T16" fmla="*/ 0 w 500"/>
                <a:gd name="T17" fmla="*/ 0 h 654"/>
                <a:gd name="T18" fmla="*/ 0 w 500"/>
                <a:gd name="T19" fmla="*/ 1 h 654"/>
                <a:gd name="T20" fmla="*/ 0 w 500"/>
                <a:gd name="T21" fmla="*/ 1 h 654"/>
                <a:gd name="T22" fmla="*/ 0 w 500"/>
                <a:gd name="T23" fmla="*/ 1 h 6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0"/>
                <a:gd name="T37" fmla="*/ 0 h 654"/>
                <a:gd name="T38" fmla="*/ 500 w 500"/>
                <a:gd name="T39" fmla="*/ 654 h 6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0" h="654">
                  <a:moveTo>
                    <a:pt x="67" y="654"/>
                  </a:moveTo>
                  <a:lnTo>
                    <a:pt x="67" y="635"/>
                  </a:lnTo>
                  <a:lnTo>
                    <a:pt x="0" y="635"/>
                  </a:lnTo>
                  <a:lnTo>
                    <a:pt x="0" y="68"/>
                  </a:lnTo>
                  <a:lnTo>
                    <a:pt x="19" y="48"/>
                  </a:lnTo>
                  <a:lnTo>
                    <a:pt x="67" y="48"/>
                  </a:lnTo>
                  <a:lnTo>
                    <a:pt x="67" y="39"/>
                  </a:lnTo>
                  <a:lnTo>
                    <a:pt x="106" y="0"/>
                  </a:lnTo>
                  <a:lnTo>
                    <a:pt x="500" y="0"/>
                  </a:lnTo>
                  <a:lnTo>
                    <a:pt x="500" y="616"/>
                  </a:lnTo>
                  <a:lnTo>
                    <a:pt x="462" y="654"/>
                  </a:lnTo>
                  <a:lnTo>
                    <a:pt x="67" y="65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648" name="Rectangle 575"/>
            <p:cNvSpPr>
              <a:spLocks noChangeArrowheads="1"/>
            </p:cNvSpPr>
            <p:nvPr/>
          </p:nvSpPr>
          <p:spPr bwMode="auto">
            <a:xfrm>
              <a:off x="3000" y="3651"/>
              <a:ext cx="16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PIC</a:t>
              </a:r>
            </a:p>
          </p:txBody>
        </p:sp>
        <p:sp>
          <p:nvSpPr>
            <p:cNvPr id="40649" name="Freeform 576"/>
            <p:cNvSpPr>
              <a:spLocks noEditPoints="1"/>
            </p:cNvSpPr>
            <p:nvPr/>
          </p:nvSpPr>
          <p:spPr bwMode="auto">
            <a:xfrm>
              <a:off x="3464" y="3416"/>
              <a:ext cx="239" cy="18"/>
            </a:xfrm>
            <a:custGeom>
              <a:avLst/>
              <a:gdLst>
                <a:gd name="T0" fmla="*/ 0 w 479"/>
                <a:gd name="T1" fmla="*/ 1 h 36"/>
                <a:gd name="T2" fmla="*/ 0 w 479"/>
                <a:gd name="T3" fmla="*/ 1 h 36"/>
                <a:gd name="T4" fmla="*/ 0 w 479"/>
                <a:gd name="T5" fmla="*/ 1 h 36"/>
                <a:gd name="T6" fmla="*/ 0 w 479"/>
                <a:gd name="T7" fmla="*/ 1 h 36"/>
                <a:gd name="T8" fmla="*/ 0 w 479"/>
                <a:gd name="T9" fmla="*/ 1 h 36"/>
                <a:gd name="T10" fmla="*/ 0 w 479"/>
                <a:gd name="T11" fmla="*/ 1 h 36"/>
                <a:gd name="T12" fmla="*/ 0 w 479"/>
                <a:gd name="T13" fmla="*/ 1 h 36"/>
                <a:gd name="T14" fmla="*/ 0 w 479"/>
                <a:gd name="T15" fmla="*/ 1 h 36"/>
                <a:gd name="T16" fmla="*/ 0 w 479"/>
                <a:gd name="T17" fmla="*/ 1 h 36"/>
                <a:gd name="T18" fmla="*/ 0 w 479"/>
                <a:gd name="T19" fmla="*/ 1 h 36"/>
                <a:gd name="T20" fmla="*/ 0 w 479"/>
                <a:gd name="T21" fmla="*/ 1 h 36"/>
                <a:gd name="T22" fmla="*/ 0 w 479"/>
                <a:gd name="T23" fmla="*/ 1 h 36"/>
                <a:gd name="T24" fmla="*/ 0 w 479"/>
                <a:gd name="T25" fmla="*/ 1 h 36"/>
                <a:gd name="T26" fmla="*/ 0 w 479"/>
                <a:gd name="T27" fmla="*/ 1 h 36"/>
                <a:gd name="T28" fmla="*/ 0 w 479"/>
                <a:gd name="T29" fmla="*/ 1 h 36"/>
                <a:gd name="T30" fmla="*/ 0 w 479"/>
                <a:gd name="T31" fmla="*/ 1 h 36"/>
                <a:gd name="T32" fmla="*/ 0 w 479"/>
                <a:gd name="T33" fmla="*/ 1 h 36"/>
                <a:gd name="T34" fmla="*/ 0 w 479"/>
                <a:gd name="T35" fmla="*/ 1 h 36"/>
                <a:gd name="T36" fmla="*/ 0 w 479"/>
                <a:gd name="T37" fmla="*/ 1 h 36"/>
                <a:gd name="T38" fmla="*/ 0 w 479"/>
                <a:gd name="T39" fmla="*/ 1 h 36"/>
                <a:gd name="T40" fmla="*/ 0 w 479"/>
                <a:gd name="T41" fmla="*/ 1 h 36"/>
                <a:gd name="T42" fmla="*/ 0 w 479"/>
                <a:gd name="T43" fmla="*/ 1 h 36"/>
                <a:gd name="T44" fmla="*/ 0 w 479"/>
                <a:gd name="T45" fmla="*/ 1 h 36"/>
                <a:gd name="T46" fmla="*/ 0 w 479"/>
                <a:gd name="T47" fmla="*/ 1 h 36"/>
                <a:gd name="T48" fmla="*/ 0 w 479"/>
                <a:gd name="T49" fmla="*/ 1 h 36"/>
                <a:gd name="T50" fmla="*/ 0 w 479"/>
                <a:gd name="T51" fmla="*/ 0 h 36"/>
                <a:gd name="T52" fmla="*/ 0 w 479"/>
                <a:gd name="T53" fmla="*/ 1 h 36"/>
                <a:gd name="T54" fmla="*/ 0 w 479"/>
                <a:gd name="T55" fmla="*/ 1 h 36"/>
                <a:gd name="T56" fmla="*/ 0 w 479"/>
                <a:gd name="T57" fmla="*/ 0 h 36"/>
                <a:gd name="T58" fmla="*/ 0 w 479"/>
                <a:gd name="T59" fmla="*/ 0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9"/>
                <a:gd name="T91" fmla="*/ 0 h 36"/>
                <a:gd name="T92" fmla="*/ 479 w 479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9" h="36">
                  <a:moveTo>
                    <a:pt x="0" y="4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4"/>
                  </a:lnTo>
                  <a:lnTo>
                    <a:pt x="0" y="4"/>
                  </a:lnTo>
                  <a:close/>
                  <a:moveTo>
                    <a:pt x="70" y="23"/>
                  </a:moveTo>
                  <a:lnTo>
                    <a:pt x="70" y="36"/>
                  </a:lnTo>
                  <a:lnTo>
                    <a:pt x="86" y="36"/>
                  </a:lnTo>
                  <a:lnTo>
                    <a:pt x="86" y="23"/>
                  </a:lnTo>
                  <a:lnTo>
                    <a:pt x="70" y="23"/>
                  </a:lnTo>
                  <a:close/>
                  <a:moveTo>
                    <a:pt x="308" y="23"/>
                  </a:moveTo>
                  <a:lnTo>
                    <a:pt x="308" y="36"/>
                  </a:lnTo>
                  <a:lnTo>
                    <a:pt x="291" y="36"/>
                  </a:lnTo>
                  <a:lnTo>
                    <a:pt x="291" y="23"/>
                  </a:lnTo>
                  <a:lnTo>
                    <a:pt x="308" y="23"/>
                  </a:lnTo>
                  <a:close/>
                  <a:moveTo>
                    <a:pt x="327" y="23"/>
                  </a:moveTo>
                  <a:lnTo>
                    <a:pt x="327" y="36"/>
                  </a:lnTo>
                  <a:lnTo>
                    <a:pt x="344" y="36"/>
                  </a:lnTo>
                  <a:lnTo>
                    <a:pt x="344" y="23"/>
                  </a:lnTo>
                  <a:lnTo>
                    <a:pt x="327" y="23"/>
                  </a:lnTo>
                  <a:close/>
                  <a:moveTo>
                    <a:pt x="426" y="23"/>
                  </a:moveTo>
                  <a:lnTo>
                    <a:pt x="426" y="36"/>
                  </a:lnTo>
                  <a:lnTo>
                    <a:pt x="442" y="36"/>
                  </a:lnTo>
                  <a:lnTo>
                    <a:pt x="442" y="23"/>
                  </a:lnTo>
                  <a:lnTo>
                    <a:pt x="426" y="23"/>
                  </a:lnTo>
                  <a:close/>
                  <a:moveTo>
                    <a:pt x="461" y="0"/>
                  </a:moveTo>
                  <a:lnTo>
                    <a:pt x="461" y="14"/>
                  </a:lnTo>
                  <a:lnTo>
                    <a:pt x="479" y="14"/>
                  </a:lnTo>
                  <a:lnTo>
                    <a:pt x="479" y="0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650" name="Rectangle 577"/>
            <p:cNvSpPr>
              <a:spLocks noChangeArrowheads="1"/>
            </p:cNvSpPr>
            <p:nvPr/>
          </p:nvSpPr>
          <p:spPr bwMode="auto">
            <a:xfrm>
              <a:off x="3464" y="3418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51" name="Rectangle 578"/>
            <p:cNvSpPr>
              <a:spLocks noChangeArrowheads="1"/>
            </p:cNvSpPr>
            <p:nvPr/>
          </p:nvSpPr>
          <p:spPr bwMode="auto">
            <a:xfrm>
              <a:off x="3499" y="3428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52" name="Rectangle 579"/>
            <p:cNvSpPr>
              <a:spLocks noChangeArrowheads="1"/>
            </p:cNvSpPr>
            <p:nvPr/>
          </p:nvSpPr>
          <p:spPr bwMode="auto">
            <a:xfrm>
              <a:off x="3609" y="3428"/>
              <a:ext cx="9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53" name="Rectangle 580"/>
            <p:cNvSpPr>
              <a:spLocks noChangeArrowheads="1"/>
            </p:cNvSpPr>
            <p:nvPr/>
          </p:nvSpPr>
          <p:spPr bwMode="auto">
            <a:xfrm>
              <a:off x="3628" y="3428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54" name="Rectangle 581"/>
            <p:cNvSpPr>
              <a:spLocks noChangeArrowheads="1"/>
            </p:cNvSpPr>
            <p:nvPr/>
          </p:nvSpPr>
          <p:spPr bwMode="auto">
            <a:xfrm>
              <a:off x="3677" y="3428"/>
              <a:ext cx="8" cy="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55" name="Rectangle 582"/>
            <p:cNvSpPr>
              <a:spLocks noChangeArrowheads="1"/>
            </p:cNvSpPr>
            <p:nvPr/>
          </p:nvSpPr>
          <p:spPr bwMode="auto">
            <a:xfrm>
              <a:off x="3694" y="3416"/>
              <a:ext cx="9" cy="7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56" name="Freeform 583"/>
            <p:cNvSpPr>
              <a:spLocks/>
            </p:cNvSpPr>
            <p:nvPr/>
          </p:nvSpPr>
          <p:spPr bwMode="auto">
            <a:xfrm>
              <a:off x="3690" y="3104"/>
              <a:ext cx="19" cy="327"/>
            </a:xfrm>
            <a:custGeom>
              <a:avLst/>
              <a:gdLst>
                <a:gd name="T0" fmla="*/ 0 w 38"/>
                <a:gd name="T1" fmla="*/ 1 h 653"/>
                <a:gd name="T2" fmla="*/ 1 w 38"/>
                <a:gd name="T3" fmla="*/ 1 h 653"/>
                <a:gd name="T4" fmla="*/ 1 w 38"/>
                <a:gd name="T5" fmla="*/ 0 h 653"/>
                <a:gd name="T6" fmla="*/ 0 w 38"/>
                <a:gd name="T7" fmla="*/ 1 h 653"/>
                <a:gd name="T8" fmla="*/ 0 w 38"/>
                <a:gd name="T9" fmla="*/ 1 h 6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653"/>
                <a:gd name="T17" fmla="*/ 38 w 38"/>
                <a:gd name="T18" fmla="*/ 653 h 6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653">
                  <a:moveTo>
                    <a:pt x="0" y="653"/>
                  </a:moveTo>
                  <a:lnTo>
                    <a:pt x="38" y="616"/>
                  </a:lnTo>
                  <a:lnTo>
                    <a:pt x="38" y="0"/>
                  </a:lnTo>
                  <a:lnTo>
                    <a:pt x="0" y="39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657" name="Freeform 584"/>
            <p:cNvSpPr>
              <a:spLocks/>
            </p:cNvSpPr>
            <p:nvPr/>
          </p:nvSpPr>
          <p:spPr bwMode="auto">
            <a:xfrm>
              <a:off x="3623" y="3104"/>
              <a:ext cx="87" cy="19"/>
            </a:xfrm>
            <a:custGeom>
              <a:avLst/>
              <a:gdLst>
                <a:gd name="T0" fmla="*/ 0 w 174"/>
                <a:gd name="T1" fmla="*/ 0 h 39"/>
                <a:gd name="T2" fmla="*/ 1 w 174"/>
                <a:gd name="T3" fmla="*/ 0 h 39"/>
                <a:gd name="T4" fmla="*/ 1 w 174"/>
                <a:gd name="T5" fmla="*/ 0 h 39"/>
                <a:gd name="T6" fmla="*/ 1 w 174"/>
                <a:gd name="T7" fmla="*/ 0 h 39"/>
                <a:gd name="T8" fmla="*/ 0 w 174"/>
                <a:gd name="T9" fmla="*/ 0 h 39"/>
                <a:gd name="T10" fmla="*/ 0 w 174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4"/>
                <a:gd name="T19" fmla="*/ 0 h 39"/>
                <a:gd name="T20" fmla="*/ 174 w 174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4" h="39">
                  <a:moveTo>
                    <a:pt x="0" y="39"/>
                  </a:moveTo>
                  <a:lnTo>
                    <a:pt x="39" y="0"/>
                  </a:lnTo>
                  <a:lnTo>
                    <a:pt x="174" y="0"/>
                  </a:lnTo>
                  <a:lnTo>
                    <a:pt x="135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658" name="Freeform 585"/>
            <p:cNvSpPr>
              <a:spLocks/>
            </p:cNvSpPr>
            <p:nvPr/>
          </p:nvSpPr>
          <p:spPr bwMode="auto">
            <a:xfrm>
              <a:off x="3459" y="3128"/>
              <a:ext cx="34" cy="10"/>
            </a:xfrm>
            <a:custGeom>
              <a:avLst/>
              <a:gdLst>
                <a:gd name="T0" fmla="*/ 0 w 68"/>
                <a:gd name="T1" fmla="*/ 1 h 19"/>
                <a:gd name="T2" fmla="*/ 1 w 68"/>
                <a:gd name="T3" fmla="*/ 0 h 19"/>
                <a:gd name="T4" fmla="*/ 1 w 68"/>
                <a:gd name="T5" fmla="*/ 0 h 19"/>
                <a:gd name="T6" fmla="*/ 1 w 68"/>
                <a:gd name="T7" fmla="*/ 1 h 19"/>
                <a:gd name="T8" fmla="*/ 0 w 68"/>
                <a:gd name="T9" fmla="*/ 1 h 19"/>
                <a:gd name="T10" fmla="*/ 0 w 68"/>
                <a:gd name="T11" fmla="*/ 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8"/>
                <a:gd name="T19" fmla="*/ 0 h 19"/>
                <a:gd name="T20" fmla="*/ 68 w 68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8" h="19">
                  <a:moveTo>
                    <a:pt x="0" y="19"/>
                  </a:moveTo>
                  <a:lnTo>
                    <a:pt x="20" y="0"/>
                  </a:lnTo>
                  <a:lnTo>
                    <a:pt x="68" y="0"/>
                  </a:lnTo>
                  <a:lnTo>
                    <a:pt x="68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659" name="Freeform 586"/>
            <p:cNvSpPr>
              <a:spLocks/>
            </p:cNvSpPr>
            <p:nvPr/>
          </p:nvSpPr>
          <p:spPr bwMode="auto">
            <a:xfrm>
              <a:off x="3493" y="3104"/>
              <a:ext cx="149" cy="19"/>
            </a:xfrm>
            <a:custGeom>
              <a:avLst/>
              <a:gdLst>
                <a:gd name="T0" fmla="*/ 0 w 298"/>
                <a:gd name="T1" fmla="*/ 0 h 39"/>
                <a:gd name="T2" fmla="*/ 1 w 298"/>
                <a:gd name="T3" fmla="*/ 0 h 39"/>
                <a:gd name="T4" fmla="*/ 1 w 298"/>
                <a:gd name="T5" fmla="*/ 0 h 39"/>
                <a:gd name="T6" fmla="*/ 1 w 298"/>
                <a:gd name="T7" fmla="*/ 0 h 39"/>
                <a:gd name="T8" fmla="*/ 0 w 298"/>
                <a:gd name="T9" fmla="*/ 0 h 39"/>
                <a:gd name="T10" fmla="*/ 0 w 298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8"/>
                <a:gd name="T19" fmla="*/ 0 h 39"/>
                <a:gd name="T20" fmla="*/ 298 w 29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8" h="39">
                  <a:moveTo>
                    <a:pt x="0" y="39"/>
                  </a:moveTo>
                  <a:lnTo>
                    <a:pt x="38" y="0"/>
                  </a:lnTo>
                  <a:lnTo>
                    <a:pt x="298" y="0"/>
                  </a:lnTo>
                  <a:lnTo>
                    <a:pt x="259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40660" name="Rectangle 587"/>
            <p:cNvSpPr>
              <a:spLocks noChangeArrowheads="1"/>
            </p:cNvSpPr>
            <p:nvPr/>
          </p:nvSpPr>
          <p:spPr bwMode="auto">
            <a:xfrm>
              <a:off x="3459" y="3104"/>
              <a:ext cx="251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61" name="Rectangle 588"/>
            <p:cNvSpPr>
              <a:spLocks noChangeArrowheads="1"/>
            </p:cNvSpPr>
            <p:nvPr/>
          </p:nvSpPr>
          <p:spPr bwMode="auto">
            <a:xfrm>
              <a:off x="3459" y="3104"/>
              <a:ext cx="251" cy="1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62" name="Rectangle 589"/>
            <p:cNvSpPr>
              <a:spLocks noChangeArrowheads="1"/>
            </p:cNvSpPr>
            <p:nvPr/>
          </p:nvSpPr>
          <p:spPr bwMode="auto">
            <a:xfrm>
              <a:off x="3459" y="3105"/>
              <a:ext cx="251" cy="1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63" name="Rectangle 590"/>
            <p:cNvSpPr>
              <a:spLocks noChangeArrowheads="1"/>
            </p:cNvSpPr>
            <p:nvPr/>
          </p:nvSpPr>
          <p:spPr bwMode="auto">
            <a:xfrm>
              <a:off x="3459" y="3106"/>
              <a:ext cx="251" cy="1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64" name="Rectangle 591"/>
            <p:cNvSpPr>
              <a:spLocks noChangeArrowheads="1"/>
            </p:cNvSpPr>
            <p:nvPr/>
          </p:nvSpPr>
          <p:spPr bwMode="auto">
            <a:xfrm>
              <a:off x="3459" y="3106"/>
              <a:ext cx="251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65" name="Rectangle 592"/>
            <p:cNvSpPr>
              <a:spLocks noChangeArrowheads="1"/>
            </p:cNvSpPr>
            <p:nvPr/>
          </p:nvSpPr>
          <p:spPr bwMode="auto">
            <a:xfrm>
              <a:off x="3459" y="3107"/>
              <a:ext cx="251" cy="1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66" name="Rectangle 593"/>
            <p:cNvSpPr>
              <a:spLocks noChangeArrowheads="1"/>
            </p:cNvSpPr>
            <p:nvPr/>
          </p:nvSpPr>
          <p:spPr bwMode="auto">
            <a:xfrm>
              <a:off x="3459" y="3108"/>
              <a:ext cx="251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67" name="Rectangle 594"/>
            <p:cNvSpPr>
              <a:spLocks noChangeArrowheads="1"/>
            </p:cNvSpPr>
            <p:nvPr/>
          </p:nvSpPr>
          <p:spPr bwMode="auto">
            <a:xfrm>
              <a:off x="3459" y="3108"/>
              <a:ext cx="251" cy="1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68" name="Rectangle 595"/>
            <p:cNvSpPr>
              <a:spLocks noChangeArrowheads="1"/>
            </p:cNvSpPr>
            <p:nvPr/>
          </p:nvSpPr>
          <p:spPr bwMode="auto">
            <a:xfrm>
              <a:off x="3459" y="3109"/>
              <a:ext cx="251" cy="1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69" name="Rectangle 596"/>
            <p:cNvSpPr>
              <a:spLocks noChangeArrowheads="1"/>
            </p:cNvSpPr>
            <p:nvPr/>
          </p:nvSpPr>
          <p:spPr bwMode="auto">
            <a:xfrm>
              <a:off x="3459" y="3109"/>
              <a:ext cx="251" cy="1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0" name="Rectangle 597"/>
            <p:cNvSpPr>
              <a:spLocks noChangeArrowheads="1"/>
            </p:cNvSpPr>
            <p:nvPr/>
          </p:nvSpPr>
          <p:spPr bwMode="auto">
            <a:xfrm>
              <a:off x="3459" y="3110"/>
              <a:ext cx="251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1" name="Rectangle 598"/>
            <p:cNvSpPr>
              <a:spLocks noChangeArrowheads="1"/>
            </p:cNvSpPr>
            <p:nvPr/>
          </p:nvSpPr>
          <p:spPr bwMode="auto">
            <a:xfrm>
              <a:off x="3459" y="3111"/>
              <a:ext cx="251" cy="1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2" name="Rectangle 599"/>
            <p:cNvSpPr>
              <a:spLocks noChangeArrowheads="1"/>
            </p:cNvSpPr>
            <p:nvPr/>
          </p:nvSpPr>
          <p:spPr bwMode="auto">
            <a:xfrm>
              <a:off x="3459" y="3111"/>
              <a:ext cx="251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3" name="Rectangle 600"/>
            <p:cNvSpPr>
              <a:spLocks noChangeArrowheads="1"/>
            </p:cNvSpPr>
            <p:nvPr/>
          </p:nvSpPr>
          <p:spPr bwMode="auto">
            <a:xfrm>
              <a:off x="3459" y="3112"/>
              <a:ext cx="251" cy="1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4" name="Rectangle 601"/>
            <p:cNvSpPr>
              <a:spLocks noChangeArrowheads="1"/>
            </p:cNvSpPr>
            <p:nvPr/>
          </p:nvSpPr>
          <p:spPr bwMode="auto">
            <a:xfrm>
              <a:off x="3459" y="3113"/>
              <a:ext cx="251" cy="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5" name="Rectangle 602"/>
            <p:cNvSpPr>
              <a:spLocks noChangeArrowheads="1"/>
            </p:cNvSpPr>
            <p:nvPr/>
          </p:nvSpPr>
          <p:spPr bwMode="auto">
            <a:xfrm>
              <a:off x="3459" y="3113"/>
              <a:ext cx="251" cy="1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6" name="Rectangle 603"/>
            <p:cNvSpPr>
              <a:spLocks noChangeArrowheads="1"/>
            </p:cNvSpPr>
            <p:nvPr/>
          </p:nvSpPr>
          <p:spPr bwMode="auto">
            <a:xfrm>
              <a:off x="3459" y="3114"/>
              <a:ext cx="251" cy="1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7" name="Rectangle 604"/>
            <p:cNvSpPr>
              <a:spLocks noChangeArrowheads="1"/>
            </p:cNvSpPr>
            <p:nvPr/>
          </p:nvSpPr>
          <p:spPr bwMode="auto">
            <a:xfrm>
              <a:off x="3459" y="3115"/>
              <a:ext cx="251" cy="1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8" name="Rectangle 605"/>
            <p:cNvSpPr>
              <a:spLocks noChangeArrowheads="1"/>
            </p:cNvSpPr>
            <p:nvPr/>
          </p:nvSpPr>
          <p:spPr bwMode="auto">
            <a:xfrm>
              <a:off x="3459" y="3115"/>
              <a:ext cx="251" cy="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79" name="Rectangle 606"/>
            <p:cNvSpPr>
              <a:spLocks noChangeArrowheads="1"/>
            </p:cNvSpPr>
            <p:nvPr/>
          </p:nvSpPr>
          <p:spPr bwMode="auto">
            <a:xfrm>
              <a:off x="3459" y="3116"/>
              <a:ext cx="251" cy="1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0" name="Rectangle 607"/>
            <p:cNvSpPr>
              <a:spLocks noChangeArrowheads="1"/>
            </p:cNvSpPr>
            <p:nvPr/>
          </p:nvSpPr>
          <p:spPr bwMode="auto">
            <a:xfrm>
              <a:off x="3459" y="3116"/>
              <a:ext cx="251" cy="1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1" name="Rectangle 608"/>
            <p:cNvSpPr>
              <a:spLocks noChangeArrowheads="1"/>
            </p:cNvSpPr>
            <p:nvPr/>
          </p:nvSpPr>
          <p:spPr bwMode="auto">
            <a:xfrm>
              <a:off x="3459" y="3117"/>
              <a:ext cx="251" cy="1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2" name="Rectangle 609"/>
            <p:cNvSpPr>
              <a:spLocks noChangeArrowheads="1"/>
            </p:cNvSpPr>
            <p:nvPr/>
          </p:nvSpPr>
          <p:spPr bwMode="auto">
            <a:xfrm>
              <a:off x="3459" y="3118"/>
              <a:ext cx="251" cy="1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3" name="Rectangle 610"/>
            <p:cNvSpPr>
              <a:spLocks noChangeArrowheads="1"/>
            </p:cNvSpPr>
            <p:nvPr/>
          </p:nvSpPr>
          <p:spPr bwMode="auto">
            <a:xfrm>
              <a:off x="3459" y="3118"/>
              <a:ext cx="251" cy="1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4" name="Rectangle 611"/>
            <p:cNvSpPr>
              <a:spLocks noChangeArrowheads="1"/>
            </p:cNvSpPr>
            <p:nvPr/>
          </p:nvSpPr>
          <p:spPr bwMode="auto">
            <a:xfrm>
              <a:off x="3459" y="3119"/>
              <a:ext cx="251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5" name="Rectangle 612"/>
            <p:cNvSpPr>
              <a:spLocks noChangeArrowheads="1"/>
            </p:cNvSpPr>
            <p:nvPr/>
          </p:nvSpPr>
          <p:spPr bwMode="auto">
            <a:xfrm>
              <a:off x="3459" y="3120"/>
              <a:ext cx="251" cy="1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6" name="Rectangle 613"/>
            <p:cNvSpPr>
              <a:spLocks noChangeArrowheads="1"/>
            </p:cNvSpPr>
            <p:nvPr/>
          </p:nvSpPr>
          <p:spPr bwMode="auto">
            <a:xfrm>
              <a:off x="3459" y="3120"/>
              <a:ext cx="251" cy="1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7" name="Rectangle 614"/>
            <p:cNvSpPr>
              <a:spLocks noChangeArrowheads="1"/>
            </p:cNvSpPr>
            <p:nvPr/>
          </p:nvSpPr>
          <p:spPr bwMode="auto">
            <a:xfrm>
              <a:off x="3459" y="3121"/>
              <a:ext cx="251" cy="1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8" name="Rectangle 615"/>
            <p:cNvSpPr>
              <a:spLocks noChangeArrowheads="1"/>
            </p:cNvSpPr>
            <p:nvPr/>
          </p:nvSpPr>
          <p:spPr bwMode="auto">
            <a:xfrm>
              <a:off x="3459" y="3121"/>
              <a:ext cx="251" cy="1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89" name="Rectangle 616"/>
            <p:cNvSpPr>
              <a:spLocks noChangeArrowheads="1"/>
            </p:cNvSpPr>
            <p:nvPr/>
          </p:nvSpPr>
          <p:spPr bwMode="auto">
            <a:xfrm>
              <a:off x="3459" y="3122"/>
              <a:ext cx="251" cy="1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0" name="Rectangle 617"/>
            <p:cNvSpPr>
              <a:spLocks noChangeArrowheads="1"/>
            </p:cNvSpPr>
            <p:nvPr/>
          </p:nvSpPr>
          <p:spPr bwMode="auto">
            <a:xfrm>
              <a:off x="3459" y="3123"/>
              <a:ext cx="251" cy="1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1" name="Rectangle 618"/>
            <p:cNvSpPr>
              <a:spLocks noChangeArrowheads="1"/>
            </p:cNvSpPr>
            <p:nvPr/>
          </p:nvSpPr>
          <p:spPr bwMode="auto">
            <a:xfrm>
              <a:off x="3459" y="3123"/>
              <a:ext cx="251" cy="1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2" name="Rectangle 619"/>
            <p:cNvSpPr>
              <a:spLocks noChangeArrowheads="1"/>
            </p:cNvSpPr>
            <p:nvPr/>
          </p:nvSpPr>
          <p:spPr bwMode="auto">
            <a:xfrm>
              <a:off x="3459" y="3124"/>
              <a:ext cx="251" cy="1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3" name="Rectangle 620"/>
            <p:cNvSpPr>
              <a:spLocks noChangeArrowheads="1"/>
            </p:cNvSpPr>
            <p:nvPr/>
          </p:nvSpPr>
          <p:spPr bwMode="auto">
            <a:xfrm>
              <a:off x="3459" y="3125"/>
              <a:ext cx="251" cy="1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4" name="Rectangle 621"/>
            <p:cNvSpPr>
              <a:spLocks noChangeArrowheads="1"/>
            </p:cNvSpPr>
            <p:nvPr/>
          </p:nvSpPr>
          <p:spPr bwMode="auto">
            <a:xfrm>
              <a:off x="3459" y="3125"/>
              <a:ext cx="251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5" name="Rectangle 622"/>
            <p:cNvSpPr>
              <a:spLocks noChangeArrowheads="1"/>
            </p:cNvSpPr>
            <p:nvPr/>
          </p:nvSpPr>
          <p:spPr bwMode="auto">
            <a:xfrm>
              <a:off x="3459" y="3126"/>
              <a:ext cx="251" cy="1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6" name="Rectangle 623"/>
            <p:cNvSpPr>
              <a:spLocks noChangeArrowheads="1"/>
            </p:cNvSpPr>
            <p:nvPr/>
          </p:nvSpPr>
          <p:spPr bwMode="auto">
            <a:xfrm>
              <a:off x="3459" y="3127"/>
              <a:ext cx="251" cy="1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7" name="Rectangle 624"/>
            <p:cNvSpPr>
              <a:spLocks noChangeArrowheads="1"/>
            </p:cNvSpPr>
            <p:nvPr/>
          </p:nvSpPr>
          <p:spPr bwMode="auto">
            <a:xfrm>
              <a:off x="3459" y="3127"/>
              <a:ext cx="251" cy="1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8" name="Rectangle 625"/>
            <p:cNvSpPr>
              <a:spLocks noChangeArrowheads="1"/>
            </p:cNvSpPr>
            <p:nvPr/>
          </p:nvSpPr>
          <p:spPr bwMode="auto">
            <a:xfrm>
              <a:off x="3459" y="3128"/>
              <a:ext cx="251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99" name="Rectangle 626"/>
            <p:cNvSpPr>
              <a:spLocks noChangeArrowheads="1"/>
            </p:cNvSpPr>
            <p:nvPr/>
          </p:nvSpPr>
          <p:spPr bwMode="auto">
            <a:xfrm>
              <a:off x="3459" y="3128"/>
              <a:ext cx="251" cy="1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0" name="Rectangle 627"/>
            <p:cNvSpPr>
              <a:spLocks noChangeArrowheads="1"/>
            </p:cNvSpPr>
            <p:nvPr/>
          </p:nvSpPr>
          <p:spPr bwMode="auto">
            <a:xfrm>
              <a:off x="3459" y="3129"/>
              <a:ext cx="251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1" name="Rectangle 628"/>
            <p:cNvSpPr>
              <a:spLocks noChangeArrowheads="1"/>
            </p:cNvSpPr>
            <p:nvPr/>
          </p:nvSpPr>
          <p:spPr bwMode="auto">
            <a:xfrm>
              <a:off x="3459" y="3130"/>
              <a:ext cx="251" cy="1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2" name="Rectangle 629"/>
            <p:cNvSpPr>
              <a:spLocks noChangeArrowheads="1"/>
            </p:cNvSpPr>
            <p:nvPr/>
          </p:nvSpPr>
          <p:spPr bwMode="auto">
            <a:xfrm>
              <a:off x="3459" y="3130"/>
              <a:ext cx="251" cy="1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3" name="Rectangle 630"/>
            <p:cNvSpPr>
              <a:spLocks noChangeArrowheads="1"/>
            </p:cNvSpPr>
            <p:nvPr/>
          </p:nvSpPr>
          <p:spPr bwMode="auto">
            <a:xfrm>
              <a:off x="3459" y="3131"/>
              <a:ext cx="251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4" name="Rectangle 631"/>
            <p:cNvSpPr>
              <a:spLocks noChangeArrowheads="1"/>
            </p:cNvSpPr>
            <p:nvPr/>
          </p:nvSpPr>
          <p:spPr bwMode="auto">
            <a:xfrm>
              <a:off x="3459" y="3132"/>
              <a:ext cx="251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5" name="Rectangle 632"/>
            <p:cNvSpPr>
              <a:spLocks noChangeArrowheads="1"/>
            </p:cNvSpPr>
            <p:nvPr/>
          </p:nvSpPr>
          <p:spPr bwMode="auto">
            <a:xfrm>
              <a:off x="3459" y="3132"/>
              <a:ext cx="251" cy="1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6" name="Rectangle 633"/>
            <p:cNvSpPr>
              <a:spLocks noChangeArrowheads="1"/>
            </p:cNvSpPr>
            <p:nvPr/>
          </p:nvSpPr>
          <p:spPr bwMode="auto">
            <a:xfrm>
              <a:off x="3459" y="3133"/>
              <a:ext cx="251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7" name="Rectangle 634"/>
            <p:cNvSpPr>
              <a:spLocks noChangeArrowheads="1"/>
            </p:cNvSpPr>
            <p:nvPr/>
          </p:nvSpPr>
          <p:spPr bwMode="auto">
            <a:xfrm>
              <a:off x="3459" y="3133"/>
              <a:ext cx="251" cy="1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8" name="Rectangle 635"/>
            <p:cNvSpPr>
              <a:spLocks noChangeArrowheads="1"/>
            </p:cNvSpPr>
            <p:nvPr/>
          </p:nvSpPr>
          <p:spPr bwMode="auto">
            <a:xfrm>
              <a:off x="3459" y="3134"/>
              <a:ext cx="251" cy="1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09" name="Rectangle 636"/>
            <p:cNvSpPr>
              <a:spLocks noChangeArrowheads="1"/>
            </p:cNvSpPr>
            <p:nvPr/>
          </p:nvSpPr>
          <p:spPr bwMode="auto">
            <a:xfrm>
              <a:off x="3459" y="3135"/>
              <a:ext cx="251" cy="1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0" name="Rectangle 637"/>
            <p:cNvSpPr>
              <a:spLocks noChangeArrowheads="1"/>
            </p:cNvSpPr>
            <p:nvPr/>
          </p:nvSpPr>
          <p:spPr bwMode="auto">
            <a:xfrm>
              <a:off x="3459" y="3135"/>
              <a:ext cx="251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1" name="Rectangle 638"/>
            <p:cNvSpPr>
              <a:spLocks noChangeArrowheads="1"/>
            </p:cNvSpPr>
            <p:nvPr/>
          </p:nvSpPr>
          <p:spPr bwMode="auto">
            <a:xfrm>
              <a:off x="3459" y="3136"/>
              <a:ext cx="251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2" name="Rectangle 639"/>
            <p:cNvSpPr>
              <a:spLocks noChangeArrowheads="1"/>
            </p:cNvSpPr>
            <p:nvPr/>
          </p:nvSpPr>
          <p:spPr bwMode="auto">
            <a:xfrm>
              <a:off x="3459" y="3137"/>
              <a:ext cx="251" cy="1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3" name="Rectangle 640"/>
            <p:cNvSpPr>
              <a:spLocks noChangeArrowheads="1"/>
            </p:cNvSpPr>
            <p:nvPr/>
          </p:nvSpPr>
          <p:spPr bwMode="auto">
            <a:xfrm>
              <a:off x="3459" y="3137"/>
              <a:ext cx="251" cy="1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4" name="Rectangle 641"/>
            <p:cNvSpPr>
              <a:spLocks noChangeArrowheads="1"/>
            </p:cNvSpPr>
            <p:nvPr/>
          </p:nvSpPr>
          <p:spPr bwMode="auto">
            <a:xfrm>
              <a:off x="3623" y="3123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5" name="Rectangle 642"/>
            <p:cNvSpPr>
              <a:spLocks noChangeArrowheads="1"/>
            </p:cNvSpPr>
            <p:nvPr/>
          </p:nvSpPr>
          <p:spPr bwMode="auto">
            <a:xfrm>
              <a:off x="3623" y="3123"/>
              <a:ext cx="1" cy="308"/>
            </a:xfrm>
            <a:prstGeom prst="rect">
              <a:avLst/>
            </a:pr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6" name="Rectangle 643"/>
            <p:cNvSpPr>
              <a:spLocks noChangeArrowheads="1"/>
            </p:cNvSpPr>
            <p:nvPr/>
          </p:nvSpPr>
          <p:spPr bwMode="auto">
            <a:xfrm>
              <a:off x="3624" y="3123"/>
              <a:ext cx="1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7" name="Rectangle 644"/>
            <p:cNvSpPr>
              <a:spLocks noChangeArrowheads="1"/>
            </p:cNvSpPr>
            <p:nvPr/>
          </p:nvSpPr>
          <p:spPr bwMode="auto">
            <a:xfrm>
              <a:off x="3624" y="3123"/>
              <a:ext cx="1" cy="308"/>
            </a:xfrm>
            <a:prstGeom prst="rect">
              <a:avLst/>
            </a:pr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8" name="Rectangle 645"/>
            <p:cNvSpPr>
              <a:spLocks noChangeArrowheads="1"/>
            </p:cNvSpPr>
            <p:nvPr/>
          </p:nvSpPr>
          <p:spPr bwMode="auto">
            <a:xfrm>
              <a:off x="3625" y="3123"/>
              <a:ext cx="1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19" name="Rectangle 646"/>
            <p:cNvSpPr>
              <a:spLocks noChangeArrowheads="1"/>
            </p:cNvSpPr>
            <p:nvPr/>
          </p:nvSpPr>
          <p:spPr bwMode="auto">
            <a:xfrm>
              <a:off x="3626" y="3123"/>
              <a:ext cx="1" cy="308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0" name="Rectangle 647"/>
            <p:cNvSpPr>
              <a:spLocks noChangeArrowheads="1"/>
            </p:cNvSpPr>
            <p:nvPr/>
          </p:nvSpPr>
          <p:spPr bwMode="auto">
            <a:xfrm>
              <a:off x="3627" y="3123"/>
              <a:ext cx="1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1" name="Rectangle 648"/>
            <p:cNvSpPr>
              <a:spLocks noChangeArrowheads="1"/>
            </p:cNvSpPr>
            <p:nvPr/>
          </p:nvSpPr>
          <p:spPr bwMode="auto">
            <a:xfrm>
              <a:off x="3628" y="3123"/>
              <a:ext cx="1" cy="308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2" name="Rectangle 649"/>
            <p:cNvSpPr>
              <a:spLocks noChangeArrowheads="1"/>
            </p:cNvSpPr>
            <p:nvPr/>
          </p:nvSpPr>
          <p:spPr bwMode="auto">
            <a:xfrm>
              <a:off x="3628" y="3123"/>
              <a:ext cx="1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3" name="Rectangle 650"/>
            <p:cNvSpPr>
              <a:spLocks noChangeArrowheads="1"/>
            </p:cNvSpPr>
            <p:nvPr/>
          </p:nvSpPr>
          <p:spPr bwMode="auto">
            <a:xfrm>
              <a:off x="3629" y="3123"/>
              <a:ext cx="1" cy="308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4" name="Rectangle 651"/>
            <p:cNvSpPr>
              <a:spLocks noChangeArrowheads="1"/>
            </p:cNvSpPr>
            <p:nvPr/>
          </p:nvSpPr>
          <p:spPr bwMode="auto">
            <a:xfrm>
              <a:off x="3630" y="3123"/>
              <a:ext cx="1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5" name="Rectangle 652"/>
            <p:cNvSpPr>
              <a:spLocks noChangeArrowheads="1"/>
            </p:cNvSpPr>
            <p:nvPr/>
          </p:nvSpPr>
          <p:spPr bwMode="auto">
            <a:xfrm>
              <a:off x="3631" y="3123"/>
              <a:ext cx="1" cy="30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6" name="Rectangle 653"/>
            <p:cNvSpPr>
              <a:spLocks noChangeArrowheads="1"/>
            </p:cNvSpPr>
            <p:nvPr/>
          </p:nvSpPr>
          <p:spPr bwMode="auto">
            <a:xfrm>
              <a:off x="3631" y="3123"/>
              <a:ext cx="1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7" name="Rectangle 654"/>
            <p:cNvSpPr>
              <a:spLocks noChangeArrowheads="1"/>
            </p:cNvSpPr>
            <p:nvPr/>
          </p:nvSpPr>
          <p:spPr bwMode="auto">
            <a:xfrm>
              <a:off x="3632" y="3123"/>
              <a:ext cx="1" cy="308"/>
            </a:xfrm>
            <a:prstGeom prst="rect">
              <a:avLst/>
            </a:pr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8" name="Rectangle 655"/>
            <p:cNvSpPr>
              <a:spLocks noChangeArrowheads="1"/>
            </p:cNvSpPr>
            <p:nvPr/>
          </p:nvSpPr>
          <p:spPr bwMode="auto">
            <a:xfrm>
              <a:off x="3633" y="3123"/>
              <a:ext cx="1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29" name="Rectangle 656"/>
            <p:cNvSpPr>
              <a:spLocks noChangeArrowheads="1"/>
            </p:cNvSpPr>
            <p:nvPr/>
          </p:nvSpPr>
          <p:spPr bwMode="auto">
            <a:xfrm>
              <a:off x="3634" y="3123"/>
              <a:ext cx="1" cy="308"/>
            </a:xfrm>
            <a:prstGeom prst="rect">
              <a:avLst/>
            </a:pr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0" name="Rectangle 657"/>
            <p:cNvSpPr>
              <a:spLocks noChangeArrowheads="1"/>
            </p:cNvSpPr>
            <p:nvPr/>
          </p:nvSpPr>
          <p:spPr bwMode="auto">
            <a:xfrm>
              <a:off x="3635" y="3123"/>
              <a:ext cx="1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1" name="Rectangle 658"/>
            <p:cNvSpPr>
              <a:spLocks noChangeArrowheads="1"/>
            </p:cNvSpPr>
            <p:nvPr/>
          </p:nvSpPr>
          <p:spPr bwMode="auto">
            <a:xfrm>
              <a:off x="3635" y="3123"/>
              <a:ext cx="1" cy="308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2" name="Rectangle 659"/>
            <p:cNvSpPr>
              <a:spLocks noChangeArrowheads="1"/>
            </p:cNvSpPr>
            <p:nvPr/>
          </p:nvSpPr>
          <p:spPr bwMode="auto">
            <a:xfrm>
              <a:off x="3636" y="3123"/>
              <a:ext cx="1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3" name="Rectangle 660"/>
            <p:cNvSpPr>
              <a:spLocks noChangeArrowheads="1"/>
            </p:cNvSpPr>
            <p:nvPr/>
          </p:nvSpPr>
          <p:spPr bwMode="auto">
            <a:xfrm>
              <a:off x="3636" y="3123"/>
              <a:ext cx="1" cy="308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4" name="Rectangle 661"/>
            <p:cNvSpPr>
              <a:spLocks noChangeArrowheads="1"/>
            </p:cNvSpPr>
            <p:nvPr/>
          </p:nvSpPr>
          <p:spPr bwMode="auto">
            <a:xfrm>
              <a:off x="3637" y="3123"/>
              <a:ext cx="1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5" name="Rectangle 662"/>
            <p:cNvSpPr>
              <a:spLocks noChangeArrowheads="1"/>
            </p:cNvSpPr>
            <p:nvPr/>
          </p:nvSpPr>
          <p:spPr bwMode="auto">
            <a:xfrm>
              <a:off x="3638" y="3123"/>
              <a:ext cx="1" cy="308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6" name="Rectangle 663"/>
            <p:cNvSpPr>
              <a:spLocks noChangeArrowheads="1"/>
            </p:cNvSpPr>
            <p:nvPr/>
          </p:nvSpPr>
          <p:spPr bwMode="auto">
            <a:xfrm>
              <a:off x="3638" y="3123"/>
              <a:ext cx="2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7" name="Rectangle 664"/>
            <p:cNvSpPr>
              <a:spLocks noChangeArrowheads="1"/>
            </p:cNvSpPr>
            <p:nvPr/>
          </p:nvSpPr>
          <p:spPr bwMode="auto">
            <a:xfrm>
              <a:off x="3640" y="3123"/>
              <a:ext cx="1" cy="308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8" name="Rectangle 665"/>
            <p:cNvSpPr>
              <a:spLocks noChangeArrowheads="1"/>
            </p:cNvSpPr>
            <p:nvPr/>
          </p:nvSpPr>
          <p:spPr bwMode="auto">
            <a:xfrm>
              <a:off x="3640" y="3123"/>
              <a:ext cx="1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39" name="Rectangle 666"/>
            <p:cNvSpPr>
              <a:spLocks noChangeArrowheads="1"/>
            </p:cNvSpPr>
            <p:nvPr/>
          </p:nvSpPr>
          <p:spPr bwMode="auto">
            <a:xfrm>
              <a:off x="3641" y="3123"/>
              <a:ext cx="1" cy="30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0" name="Rectangle 667"/>
            <p:cNvSpPr>
              <a:spLocks noChangeArrowheads="1"/>
            </p:cNvSpPr>
            <p:nvPr/>
          </p:nvSpPr>
          <p:spPr bwMode="auto">
            <a:xfrm>
              <a:off x="3641" y="3123"/>
              <a:ext cx="2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1" name="Rectangle 668"/>
            <p:cNvSpPr>
              <a:spLocks noChangeArrowheads="1"/>
            </p:cNvSpPr>
            <p:nvPr/>
          </p:nvSpPr>
          <p:spPr bwMode="auto">
            <a:xfrm>
              <a:off x="3643" y="3123"/>
              <a:ext cx="1" cy="308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2" name="Rectangle 669"/>
            <p:cNvSpPr>
              <a:spLocks noChangeArrowheads="1"/>
            </p:cNvSpPr>
            <p:nvPr/>
          </p:nvSpPr>
          <p:spPr bwMode="auto">
            <a:xfrm>
              <a:off x="3643" y="3123"/>
              <a:ext cx="1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3" name="Rectangle 670"/>
            <p:cNvSpPr>
              <a:spLocks noChangeArrowheads="1"/>
            </p:cNvSpPr>
            <p:nvPr/>
          </p:nvSpPr>
          <p:spPr bwMode="auto">
            <a:xfrm>
              <a:off x="3644" y="3123"/>
              <a:ext cx="1" cy="308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4" name="Rectangle 671"/>
            <p:cNvSpPr>
              <a:spLocks noChangeArrowheads="1"/>
            </p:cNvSpPr>
            <p:nvPr/>
          </p:nvSpPr>
          <p:spPr bwMode="auto">
            <a:xfrm>
              <a:off x="3645" y="3123"/>
              <a:ext cx="1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5" name="Rectangle 672"/>
            <p:cNvSpPr>
              <a:spLocks noChangeArrowheads="1"/>
            </p:cNvSpPr>
            <p:nvPr/>
          </p:nvSpPr>
          <p:spPr bwMode="auto">
            <a:xfrm>
              <a:off x="3646" y="3123"/>
              <a:ext cx="1" cy="308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6" name="Rectangle 673"/>
            <p:cNvSpPr>
              <a:spLocks noChangeArrowheads="1"/>
            </p:cNvSpPr>
            <p:nvPr/>
          </p:nvSpPr>
          <p:spPr bwMode="auto">
            <a:xfrm>
              <a:off x="3647" y="3123"/>
              <a:ext cx="1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7" name="Rectangle 674"/>
            <p:cNvSpPr>
              <a:spLocks noChangeArrowheads="1"/>
            </p:cNvSpPr>
            <p:nvPr/>
          </p:nvSpPr>
          <p:spPr bwMode="auto">
            <a:xfrm>
              <a:off x="3647" y="3123"/>
              <a:ext cx="1" cy="308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8" name="Rectangle 675"/>
            <p:cNvSpPr>
              <a:spLocks noChangeArrowheads="1"/>
            </p:cNvSpPr>
            <p:nvPr/>
          </p:nvSpPr>
          <p:spPr bwMode="auto">
            <a:xfrm>
              <a:off x="3648" y="3123"/>
              <a:ext cx="1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49" name="Rectangle 676"/>
            <p:cNvSpPr>
              <a:spLocks noChangeArrowheads="1"/>
            </p:cNvSpPr>
            <p:nvPr/>
          </p:nvSpPr>
          <p:spPr bwMode="auto">
            <a:xfrm>
              <a:off x="3648" y="3123"/>
              <a:ext cx="1" cy="308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0" name="Rectangle 677"/>
            <p:cNvSpPr>
              <a:spLocks noChangeArrowheads="1"/>
            </p:cNvSpPr>
            <p:nvPr/>
          </p:nvSpPr>
          <p:spPr bwMode="auto">
            <a:xfrm>
              <a:off x="3649" y="3123"/>
              <a:ext cx="1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1" name="Rectangle 678"/>
            <p:cNvSpPr>
              <a:spLocks noChangeArrowheads="1"/>
            </p:cNvSpPr>
            <p:nvPr/>
          </p:nvSpPr>
          <p:spPr bwMode="auto">
            <a:xfrm>
              <a:off x="3650" y="3123"/>
              <a:ext cx="1" cy="308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2" name="Rectangle 679"/>
            <p:cNvSpPr>
              <a:spLocks noChangeArrowheads="1"/>
            </p:cNvSpPr>
            <p:nvPr/>
          </p:nvSpPr>
          <p:spPr bwMode="auto">
            <a:xfrm>
              <a:off x="3651" y="3123"/>
              <a:ext cx="1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3" name="Rectangle 680"/>
            <p:cNvSpPr>
              <a:spLocks noChangeArrowheads="1"/>
            </p:cNvSpPr>
            <p:nvPr/>
          </p:nvSpPr>
          <p:spPr bwMode="auto">
            <a:xfrm>
              <a:off x="3652" y="3123"/>
              <a:ext cx="1" cy="308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4" name="Rectangle 681"/>
            <p:cNvSpPr>
              <a:spLocks noChangeArrowheads="1"/>
            </p:cNvSpPr>
            <p:nvPr/>
          </p:nvSpPr>
          <p:spPr bwMode="auto">
            <a:xfrm>
              <a:off x="3653" y="3123"/>
              <a:ext cx="1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5" name="Rectangle 682"/>
            <p:cNvSpPr>
              <a:spLocks noChangeArrowheads="1"/>
            </p:cNvSpPr>
            <p:nvPr/>
          </p:nvSpPr>
          <p:spPr bwMode="auto">
            <a:xfrm>
              <a:off x="3653" y="3123"/>
              <a:ext cx="1" cy="308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6" name="Rectangle 683"/>
            <p:cNvSpPr>
              <a:spLocks noChangeArrowheads="1"/>
            </p:cNvSpPr>
            <p:nvPr/>
          </p:nvSpPr>
          <p:spPr bwMode="auto">
            <a:xfrm>
              <a:off x="3654" y="3123"/>
              <a:ext cx="1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7" name="Rectangle 684"/>
            <p:cNvSpPr>
              <a:spLocks noChangeArrowheads="1"/>
            </p:cNvSpPr>
            <p:nvPr/>
          </p:nvSpPr>
          <p:spPr bwMode="auto">
            <a:xfrm>
              <a:off x="3655" y="3123"/>
              <a:ext cx="1" cy="30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8" name="Rectangle 685"/>
            <p:cNvSpPr>
              <a:spLocks noChangeArrowheads="1"/>
            </p:cNvSpPr>
            <p:nvPr/>
          </p:nvSpPr>
          <p:spPr bwMode="auto">
            <a:xfrm>
              <a:off x="3655" y="3123"/>
              <a:ext cx="1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59" name="Rectangle 686"/>
            <p:cNvSpPr>
              <a:spLocks noChangeArrowheads="1"/>
            </p:cNvSpPr>
            <p:nvPr/>
          </p:nvSpPr>
          <p:spPr bwMode="auto">
            <a:xfrm>
              <a:off x="3656" y="3123"/>
              <a:ext cx="1" cy="308"/>
            </a:xfrm>
            <a:prstGeom prst="rect">
              <a:avLst/>
            </a:pr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0" name="Rectangle 687"/>
            <p:cNvSpPr>
              <a:spLocks noChangeArrowheads="1"/>
            </p:cNvSpPr>
            <p:nvPr/>
          </p:nvSpPr>
          <p:spPr bwMode="auto">
            <a:xfrm>
              <a:off x="3657" y="3123"/>
              <a:ext cx="1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1" name="Rectangle 688"/>
            <p:cNvSpPr>
              <a:spLocks noChangeArrowheads="1"/>
            </p:cNvSpPr>
            <p:nvPr/>
          </p:nvSpPr>
          <p:spPr bwMode="auto">
            <a:xfrm>
              <a:off x="3657" y="3123"/>
              <a:ext cx="2" cy="308"/>
            </a:xfrm>
            <a:prstGeom prst="rect">
              <a:avLst/>
            </a:pr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2" name="Rectangle 689"/>
            <p:cNvSpPr>
              <a:spLocks noChangeArrowheads="1"/>
            </p:cNvSpPr>
            <p:nvPr/>
          </p:nvSpPr>
          <p:spPr bwMode="auto">
            <a:xfrm>
              <a:off x="3659" y="3123"/>
              <a:ext cx="1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3" name="Rectangle 690"/>
            <p:cNvSpPr>
              <a:spLocks noChangeArrowheads="1"/>
            </p:cNvSpPr>
            <p:nvPr/>
          </p:nvSpPr>
          <p:spPr bwMode="auto">
            <a:xfrm>
              <a:off x="3659" y="3123"/>
              <a:ext cx="1" cy="308"/>
            </a:xfrm>
            <a:prstGeom prst="rect">
              <a:avLst/>
            </a:prstGeom>
            <a:solidFill>
              <a:srgbClr val="97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4" name="Rectangle 691"/>
            <p:cNvSpPr>
              <a:spLocks noChangeArrowheads="1"/>
            </p:cNvSpPr>
            <p:nvPr/>
          </p:nvSpPr>
          <p:spPr bwMode="auto">
            <a:xfrm>
              <a:off x="3660" y="3123"/>
              <a:ext cx="1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5" name="Rectangle 692"/>
            <p:cNvSpPr>
              <a:spLocks noChangeArrowheads="1"/>
            </p:cNvSpPr>
            <p:nvPr/>
          </p:nvSpPr>
          <p:spPr bwMode="auto">
            <a:xfrm>
              <a:off x="3660" y="3123"/>
              <a:ext cx="1" cy="308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6" name="Rectangle 693"/>
            <p:cNvSpPr>
              <a:spLocks noChangeArrowheads="1"/>
            </p:cNvSpPr>
            <p:nvPr/>
          </p:nvSpPr>
          <p:spPr bwMode="auto">
            <a:xfrm>
              <a:off x="3661" y="3123"/>
              <a:ext cx="1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7" name="Rectangle 694"/>
            <p:cNvSpPr>
              <a:spLocks noChangeArrowheads="1"/>
            </p:cNvSpPr>
            <p:nvPr/>
          </p:nvSpPr>
          <p:spPr bwMode="auto">
            <a:xfrm>
              <a:off x="3662" y="3123"/>
              <a:ext cx="1" cy="308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8" name="Rectangle 695"/>
            <p:cNvSpPr>
              <a:spLocks noChangeArrowheads="1"/>
            </p:cNvSpPr>
            <p:nvPr/>
          </p:nvSpPr>
          <p:spPr bwMode="auto">
            <a:xfrm>
              <a:off x="3663" y="3123"/>
              <a:ext cx="1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69" name="Rectangle 696"/>
            <p:cNvSpPr>
              <a:spLocks noChangeArrowheads="1"/>
            </p:cNvSpPr>
            <p:nvPr/>
          </p:nvSpPr>
          <p:spPr bwMode="auto">
            <a:xfrm>
              <a:off x="3664" y="3123"/>
              <a:ext cx="1" cy="308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0" name="Rectangle 697"/>
            <p:cNvSpPr>
              <a:spLocks noChangeArrowheads="1"/>
            </p:cNvSpPr>
            <p:nvPr/>
          </p:nvSpPr>
          <p:spPr bwMode="auto">
            <a:xfrm>
              <a:off x="3664" y="3123"/>
              <a:ext cx="1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1" name="Rectangle 698"/>
            <p:cNvSpPr>
              <a:spLocks noChangeArrowheads="1"/>
            </p:cNvSpPr>
            <p:nvPr/>
          </p:nvSpPr>
          <p:spPr bwMode="auto">
            <a:xfrm>
              <a:off x="3665" y="3123"/>
              <a:ext cx="1" cy="308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2" name="Rectangle 699"/>
            <p:cNvSpPr>
              <a:spLocks noChangeArrowheads="1"/>
            </p:cNvSpPr>
            <p:nvPr/>
          </p:nvSpPr>
          <p:spPr bwMode="auto">
            <a:xfrm>
              <a:off x="3666" y="3123"/>
              <a:ext cx="1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3" name="Rectangle 700"/>
            <p:cNvSpPr>
              <a:spLocks noChangeArrowheads="1"/>
            </p:cNvSpPr>
            <p:nvPr/>
          </p:nvSpPr>
          <p:spPr bwMode="auto">
            <a:xfrm>
              <a:off x="3667" y="3123"/>
              <a:ext cx="1" cy="308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4" name="Rectangle 701"/>
            <p:cNvSpPr>
              <a:spLocks noChangeArrowheads="1"/>
            </p:cNvSpPr>
            <p:nvPr/>
          </p:nvSpPr>
          <p:spPr bwMode="auto">
            <a:xfrm>
              <a:off x="3667" y="3123"/>
              <a:ext cx="1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5" name="Rectangle 702"/>
            <p:cNvSpPr>
              <a:spLocks noChangeArrowheads="1"/>
            </p:cNvSpPr>
            <p:nvPr/>
          </p:nvSpPr>
          <p:spPr bwMode="auto">
            <a:xfrm>
              <a:off x="3668" y="3123"/>
              <a:ext cx="1" cy="308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6" name="Rectangle 703"/>
            <p:cNvSpPr>
              <a:spLocks noChangeArrowheads="1"/>
            </p:cNvSpPr>
            <p:nvPr/>
          </p:nvSpPr>
          <p:spPr bwMode="auto">
            <a:xfrm>
              <a:off x="3669" y="3123"/>
              <a:ext cx="1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7" name="Rectangle 704"/>
            <p:cNvSpPr>
              <a:spLocks noChangeArrowheads="1"/>
            </p:cNvSpPr>
            <p:nvPr/>
          </p:nvSpPr>
          <p:spPr bwMode="auto">
            <a:xfrm>
              <a:off x="3669" y="3123"/>
              <a:ext cx="1" cy="308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8" name="Rectangle 705"/>
            <p:cNvSpPr>
              <a:spLocks noChangeArrowheads="1"/>
            </p:cNvSpPr>
            <p:nvPr/>
          </p:nvSpPr>
          <p:spPr bwMode="auto">
            <a:xfrm>
              <a:off x="3670" y="3123"/>
              <a:ext cx="1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79" name="Rectangle 706"/>
            <p:cNvSpPr>
              <a:spLocks noChangeArrowheads="1"/>
            </p:cNvSpPr>
            <p:nvPr/>
          </p:nvSpPr>
          <p:spPr bwMode="auto">
            <a:xfrm>
              <a:off x="3671" y="3123"/>
              <a:ext cx="1" cy="308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0" name="Rectangle 707"/>
            <p:cNvSpPr>
              <a:spLocks noChangeArrowheads="1"/>
            </p:cNvSpPr>
            <p:nvPr/>
          </p:nvSpPr>
          <p:spPr bwMode="auto">
            <a:xfrm>
              <a:off x="3672" y="3123"/>
              <a:ext cx="1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1" name="Rectangle 708"/>
            <p:cNvSpPr>
              <a:spLocks noChangeArrowheads="1"/>
            </p:cNvSpPr>
            <p:nvPr/>
          </p:nvSpPr>
          <p:spPr bwMode="auto">
            <a:xfrm>
              <a:off x="3672" y="3123"/>
              <a:ext cx="1" cy="308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2" name="Rectangle 709"/>
            <p:cNvSpPr>
              <a:spLocks noChangeArrowheads="1"/>
            </p:cNvSpPr>
            <p:nvPr/>
          </p:nvSpPr>
          <p:spPr bwMode="auto">
            <a:xfrm>
              <a:off x="3673" y="3123"/>
              <a:ext cx="1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3" name="Rectangle 710"/>
            <p:cNvSpPr>
              <a:spLocks noChangeArrowheads="1"/>
            </p:cNvSpPr>
            <p:nvPr/>
          </p:nvSpPr>
          <p:spPr bwMode="auto">
            <a:xfrm>
              <a:off x="3674" y="3123"/>
              <a:ext cx="1" cy="308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4" name="Rectangle 711"/>
            <p:cNvSpPr>
              <a:spLocks noChangeArrowheads="1"/>
            </p:cNvSpPr>
            <p:nvPr/>
          </p:nvSpPr>
          <p:spPr bwMode="auto">
            <a:xfrm>
              <a:off x="3674" y="3123"/>
              <a:ext cx="2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5" name="Rectangle 712"/>
            <p:cNvSpPr>
              <a:spLocks noChangeArrowheads="1"/>
            </p:cNvSpPr>
            <p:nvPr/>
          </p:nvSpPr>
          <p:spPr bwMode="auto">
            <a:xfrm>
              <a:off x="3676" y="3123"/>
              <a:ext cx="1" cy="308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6" name="Rectangle 713"/>
            <p:cNvSpPr>
              <a:spLocks noChangeArrowheads="1"/>
            </p:cNvSpPr>
            <p:nvPr/>
          </p:nvSpPr>
          <p:spPr bwMode="auto">
            <a:xfrm>
              <a:off x="3676" y="3123"/>
              <a:ext cx="1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7" name="Rectangle 714"/>
            <p:cNvSpPr>
              <a:spLocks noChangeArrowheads="1"/>
            </p:cNvSpPr>
            <p:nvPr/>
          </p:nvSpPr>
          <p:spPr bwMode="auto">
            <a:xfrm>
              <a:off x="3677" y="3123"/>
              <a:ext cx="1" cy="308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8" name="Rectangle 715"/>
            <p:cNvSpPr>
              <a:spLocks noChangeArrowheads="1"/>
            </p:cNvSpPr>
            <p:nvPr/>
          </p:nvSpPr>
          <p:spPr bwMode="auto">
            <a:xfrm>
              <a:off x="3678" y="3123"/>
              <a:ext cx="1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89" name="Rectangle 716"/>
            <p:cNvSpPr>
              <a:spLocks noChangeArrowheads="1"/>
            </p:cNvSpPr>
            <p:nvPr/>
          </p:nvSpPr>
          <p:spPr bwMode="auto">
            <a:xfrm>
              <a:off x="3679" y="3123"/>
              <a:ext cx="1" cy="308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0" name="Rectangle 717"/>
            <p:cNvSpPr>
              <a:spLocks noChangeArrowheads="1"/>
            </p:cNvSpPr>
            <p:nvPr/>
          </p:nvSpPr>
          <p:spPr bwMode="auto">
            <a:xfrm>
              <a:off x="3679" y="3123"/>
              <a:ext cx="1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1" name="Rectangle 718"/>
            <p:cNvSpPr>
              <a:spLocks noChangeArrowheads="1"/>
            </p:cNvSpPr>
            <p:nvPr/>
          </p:nvSpPr>
          <p:spPr bwMode="auto">
            <a:xfrm>
              <a:off x="3680" y="3123"/>
              <a:ext cx="1" cy="308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2" name="Rectangle 719"/>
            <p:cNvSpPr>
              <a:spLocks noChangeArrowheads="1"/>
            </p:cNvSpPr>
            <p:nvPr/>
          </p:nvSpPr>
          <p:spPr bwMode="auto">
            <a:xfrm>
              <a:off x="3681" y="3123"/>
              <a:ext cx="1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3" name="Rectangle 720"/>
            <p:cNvSpPr>
              <a:spLocks noChangeArrowheads="1"/>
            </p:cNvSpPr>
            <p:nvPr/>
          </p:nvSpPr>
          <p:spPr bwMode="auto">
            <a:xfrm>
              <a:off x="3681" y="3123"/>
              <a:ext cx="1" cy="308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4" name="Rectangle 721"/>
            <p:cNvSpPr>
              <a:spLocks noChangeArrowheads="1"/>
            </p:cNvSpPr>
            <p:nvPr/>
          </p:nvSpPr>
          <p:spPr bwMode="auto">
            <a:xfrm>
              <a:off x="3682" y="3123"/>
              <a:ext cx="1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5" name="Rectangle 722"/>
            <p:cNvSpPr>
              <a:spLocks noChangeArrowheads="1"/>
            </p:cNvSpPr>
            <p:nvPr/>
          </p:nvSpPr>
          <p:spPr bwMode="auto">
            <a:xfrm>
              <a:off x="3683" y="3123"/>
              <a:ext cx="1" cy="308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6" name="Rectangle 723"/>
            <p:cNvSpPr>
              <a:spLocks noChangeArrowheads="1"/>
            </p:cNvSpPr>
            <p:nvPr/>
          </p:nvSpPr>
          <p:spPr bwMode="auto">
            <a:xfrm>
              <a:off x="3684" y="3123"/>
              <a:ext cx="1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7" name="Rectangle 724"/>
            <p:cNvSpPr>
              <a:spLocks noChangeArrowheads="1"/>
            </p:cNvSpPr>
            <p:nvPr/>
          </p:nvSpPr>
          <p:spPr bwMode="auto">
            <a:xfrm>
              <a:off x="3684" y="3123"/>
              <a:ext cx="2" cy="308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8" name="Rectangle 725"/>
            <p:cNvSpPr>
              <a:spLocks noChangeArrowheads="1"/>
            </p:cNvSpPr>
            <p:nvPr/>
          </p:nvSpPr>
          <p:spPr bwMode="auto">
            <a:xfrm>
              <a:off x="3686" y="3123"/>
              <a:ext cx="1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799" name="Rectangle 726"/>
            <p:cNvSpPr>
              <a:spLocks noChangeArrowheads="1"/>
            </p:cNvSpPr>
            <p:nvPr/>
          </p:nvSpPr>
          <p:spPr bwMode="auto">
            <a:xfrm>
              <a:off x="3686" y="3123"/>
              <a:ext cx="1" cy="308"/>
            </a:xfrm>
            <a:prstGeom prst="rect">
              <a:avLst/>
            </a:pr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0" name="Rectangle 727"/>
            <p:cNvSpPr>
              <a:spLocks noChangeArrowheads="1"/>
            </p:cNvSpPr>
            <p:nvPr/>
          </p:nvSpPr>
          <p:spPr bwMode="auto">
            <a:xfrm>
              <a:off x="3687" y="3123"/>
              <a:ext cx="1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1" name="Rectangle 728"/>
            <p:cNvSpPr>
              <a:spLocks noChangeArrowheads="1"/>
            </p:cNvSpPr>
            <p:nvPr/>
          </p:nvSpPr>
          <p:spPr bwMode="auto">
            <a:xfrm>
              <a:off x="3688" y="3123"/>
              <a:ext cx="1" cy="308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2" name="Rectangle 729"/>
            <p:cNvSpPr>
              <a:spLocks noChangeArrowheads="1"/>
            </p:cNvSpPr>
            <p:nvPr/>
          </p:nvSpPr>
          <p:spPr bwMode="auto">
            <a:xfrm>
              <a:off x="3688" y="3123"/>
              <a:ext cx="1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3" name="Rectangle 730"/>
            <p:cNvSpPr>
              <a:spLocks noChangeArrowheads="1"/>
            </p:cNvSpPr>
            <p:nvPr/>
          </p:nvSpPr>
          <p:spPr bwMode="auto">
            <a:xfrm>
              <a:off x="3689" y="3123"/>
              <a:ext cx="1" cy="308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4" name="Rectangle 731"/>
            <p:cNvSpPr>
              <a:spLocks noChangeArrowheads="1"/>
            </p:cNvSpPr>
            <p:nvPr/>
          </p:nvSpPr>
          <p:spPr bwMode="auto">
            <a:xfrm>
              <a:off x="3623" y="3123"/>
              <a:ext cx="67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5" name="Rectangle 732"/>
            <p:cNvSpPr>
              <a:spLocks noChangeArrowheads="1"/>
            </p:cNvSpPr>
            <p:nvPr/>
          </p:nvSpPr>
          <p:spPr bwMode="auto">
            <a:xfrm>
              <a:off x="3493" y="3123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6" name="Rectangle 733"/>
            <p:cNvSpPr>
              <a:spLocks noChangeArrowheads="1"/>
            </p:cNvSpPr>
            <p:nvPr/>
          </p:nvSpPr>
          <p:spPr bwMode="auto">
            <a:xfrm>
              <a:off x="3493" y="3123"/>
              <a:ext cx="2" cy="30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7" name="Rectangle 734"/>
            <p:cNvSpPr>
              <a:spLocks noChangeArrowheads="1"/>
            </p:cNvSpPr>
            <p:nvPr/>
          </p:nvSpPr>
          <p:spPr bwMode="auto">
            <a:xfrm>
              <a:off x="3495" y="3123"/>
              <a:ext cx="3" cy="308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8" name="Rectangle 735"/>
            <p:cNvSpPr>
              <a:spLocks noChangeArrowheads="1"/>
            </p:cNvSpPr>
            <p:nvPr/>
          </p:nvSpPr>
          <p:spPr bwMode="auto">
            <a:xfrm>
              <a:off x="3498" y="3123"/>
              <a:ext cx="2" cy="30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09" name="Rectangle 736"/>
            <p:cNvSpPr>
              <a:spLocks noChangeArrowheads="1"/>
            </p:cNvSpPr>
            <p:nvPr/>
          </p:nvSpPr>
          <p:spPr bwMode="auto">
            <a:xfrm>
              <a:off x="3500" y="3123"/>
              <a:ext cx="3" cy="308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0" name="Rectangle 737"/>
            <p:cNvSpPr>
              <a:spLocks noChangeArrowheads="1"/>
            </p:cNvSpPr>
            <p:nvPr/>
          </p:nvSpPr>
          <p:spPr bwMode="auto">
            <a:xfrm>
              <a:off x="3503" y="3123"/>
              <a:ext cx="4" cy="308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1" name="Rectangle 738"/>
            <p:cNvSpPr>
              <a:spLocks noChangeArrowheads="1"/>
            </p:cNvSpPr>
            <p:nvPr/>
          </p:nvSpPr>
          <p:spPr bwMode="auto">
            <a:xfrm>
              <a:off x="3507" y="3123"/>
              <a:ext cx="3" cy="308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2" name="Rectangle 739"/>
            <p:cNvSpPr>
              <a:spLocks noChangeArrowheads="1"/>
            </p:cNvSpPr>
            <p:nvPr/>
          </p:nvSpPr>
          <p:spPr bwMode="auto">
            <a:xfrm>
              <a:off x="3510" y="3123"/>
              <a:ext cx="3" cy="308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3" name="Rectangle 740"/>
            <p:cNvSpPr>
              <a:spLocks noChangeArrowheads="1"/>
            </p:cNvSpPr>
            <p:nvPr/>
          </p:nvSpPr>
          <p:spPr bwMode="auto">
            <a:xfrm>
              <a:off x="3513" y="3123"/>
              <a:ext cx="2" cy="3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4" name="Rectangle 741"/>
            <p:cNvSpPr>
              <a:spLocks noChangeArrowheads="1"/>
            </p:cNvSpPr>
            <p:nvPr/>
          </p:nvSpPr>
          <p:spPr bwMode="auto">
            <a:xfrm>
              <a:off x="3515" y="3123"/>
              <a:ext cx="3" cy="308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5" name="Rectangle 742"/>
            <p:cNvSpPr>
              <a:spLocks noChangeArrowheads="1"/>
            </p:cNvSpPr>
            <p:nvPr/>
          </p:nvSpPr>
          <p:spPr bwMode="auto">
            <a:xfrm>
              <a:off x="3518" y="3123"/>
              <a:ext cx="4" cy="308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6" name="Rectangle 743"/>
            <p:cNvSpPr>
              <a:spLocks noChangeArrowheads="1"/>
            </p:cNvSpPr>
            <p:nvPr/>
          </p:nvSpPr>
          <p:spPr bwMode="auto">
            <a:xfrm>
              <a:off x="3522" y="3123"/>
              <a:ext cx="3" cy="308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7" name="Rectangle 744"/>
            <p:cNvSpPr>
              <a:spLocks noChangeArrowheads="1"/>
            </p:cNvSpPr>
            <p:nvPr/>
          </p:nvSpPr>
          <p:spPr bwMode="auto">
            <a:xfrm>
              <a:off x="3525" y="3123"/>
              <a:ext cx="2" cy="308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8" name="Rectangle 745"/>
            <p:cNvSpPr>
              <a:spLocks noChangeArrowheads="1"/>
            </p:cNvSpPr>
            <p:nvPr/>
          </p:nvSpPr>
          <p:spPr bwMode="auto">
            <a:xfrm>
              <a:off x="3527" y="3123"/>
              <a:ext cx="3" cy="308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19" name="Rectangle 746"/>
            <p:cNvSpPr>
              <a:spLocks noChangeArrowheads="1"/>
            </p:cNvSpPr>
            <p:nvPr/>
          </p:nvSpPr>
          <p:spPr bwMode="auto">
            <a:xfrm>
              <a:off x="3530" y="3123"/>
              <a:ext cx="3" cy="308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20" name="Rectangle 747"/>
            <p:cNvSpPr>
              <a:spLocks noChangeArrowheads="1"/>
            </p:cNvSpPr>
            <p:nvPr/>
          </p:nvSpPr>
          <p:spPr bwMode="auto">
            <a:xfrm>
              <a:off x="3533" y="3123"/>
              <a:ext cx="2" cy="308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21" name="Rectangle 748"/>
            <p:cNvSpPr>
              <a:spLocks noChangeArrowheads="1"/>
            </p:cNvSpPr>
            <p:nvPr/>
          </p:nvSpPr>
          <p:spPr bwMode="auto">
            <a:xfrm>
              <a:off x="3535" y="3123"/>
              <a:ext cx="3" cy="308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22" name="Rectangle 749"/>
            <p:cNvSpPr>
              <a:spLocks noChangeArrowheads="1"/>
            </p:cNvSpPr>
            <p:nvPr/>
          </p:nvSpPr>
          <p:spPr bwMode="auto">
            <a:xfrm>
              <a:off x="3538" y="3123"/>
              <a:ext cx="3" cy="308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823" name="Rectangle 750"/>
            <p:cNvSpPr>
              <a:spLocks noChangeArrowheads="1"/>
            </p:cNvSpPr>
            <p:nvPr/>
          </p:nvSpPr>
          <p:spPr bwMode="auto">
            <a:xfrm>
              <a:off x="3541" y="3123"/>
              <a:ext cx="3" cy="308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911" name="Group 751"/>
          <p:cNvGrpSpPr>
            <a:grpSpLocks/>
          </p:cNvGrpSpPr>
          <p:nvPr/>
        </p:nvGrpSpPr>
        <p:grpSpPr bwMode="auto">
          <a:xfrm>
            <a:off x="5491163" y="4957763"/>
            <a:ext cx="354012" cy="488950"/>
            <a:chOff x="3459" y="3123"/>
            <a:chExt cx="223" cy="308"/>
          </a:xfrm>
        </p:grpSpPr>
        <p:sp>
          <p:nvSpPr>
            <p:cNvPr id="40424" name="Rectangle 752"/>
            <p:cNvSpPr>
              <a:spLocks noChangeArrowheads="1"/>
            </p:cNvSpPr>
            <p:nvPr/>
          </p:nvSpPr>
          <p:spPr bwMode="auto">
            <a:xfrm>
              <a:off x="3544" y="3123"/>
              <a:ext cx="3" cy="30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25" name="Rectangle 753"/>
            <p:cNvSpPr>
              <a:spLocks noChangeArrowheads="1"/>
            </p:cNvSpPr>
            <p:nvPr/>
          </p:nvSpPr>
          <p:spPr bwMode="auto">
            <a:xfrm>
              <a:off x="3547" y="3123"/>
              <a:ext cx="4" cy="3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26" name="Rectangle 754"/>
            <p:cNvSpPr>
              <a:spLocks noChangeArrowheads="1"/>
            </p:cNvSpPr>
            <p:nvPr/>
          </p:nvSpPr>
          <p:spPr bwMode="auto">
            <a:xfrm>
              <a:off x="3551" y="3123"/>
              <a:ext cx="2" cy="308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27" name="Rectangle 755"/>
            <p:cNvSpPr>
              <a:spLocks noChangeArrowheads="1"/>
            </p:cNvSpPr>
            <p:nvPr/>
          </p:nvSpPr>
          <p:spPr bwMode="auto">
            <a:xfrm>
              <a:off x="3553" y="3123"/>
              <a:ext cx="3" cy="3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28" name="Rectangle 756"/>
            <p:cNvSpPr>
              <a:spLocks noChangeArrowheads="1"/>
            </p:cNvSpPr>
            <p:nvPr/>
          </p:nvSpPr>
          <p:spPr bwMode="auto">
            <a:xfrm>
              <a:off x="3556" y="3123"/>
              <a:ext cx="3" cy="308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29" name="Rectangle 757"/>
            <p:cNvSpPr>
              <a:spLocks noChangeArrowheads="1"/>
            </p:cNvSpPr>
            <p:nvPr/>
          </p:nvSpPr>
          <p:spPr bwMode="auto">
            <a:xfrm>
              <a:off x="3559" y="3123"/>
              <a:ext cx="2" cy="308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0" name="Rectangle 758"/>
            <p:cNvSpPr>
              <a:spLocks noChangeArrowheads="1"/>
            </p:cNvSpPr>
            <p:nvPr/>
          </p:nvSpPr>
          <p:spPr bwMode="auto">
            <a:xfrm>
              <a:off x="3561" y="3123"/>
              <a:ext cx="3" cy="308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1" name="Rectangle 759"/>
            <p:cNvSpPr>
              <a:spLocks noChangeArrowheads="1"/>
            </p:cNvSpPr>
            <p:nvPr/>
          </p:nvSpPr>
          <p:spPr bwMode="auto">
            <a:xfrm>
              <a:off x="3564" y="3123"/>
              <a:ext cx="3" cy="308"/>
            </a:xfrm>
            <a:prstGeom prst="rect">
              <a:avLst/>
            </a:pr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2" name="Rectangle 760"/>
            <p:cNvSpPr>
              <a:spLocks noChangeArrowheads="1"/>
            </p:cNvSpPr>
            <p:nvPr/>
          </p:nvSpPr>
          <p:spPr bwMode="auto">
            <a:xfrm>
              <a:off x="3567" y="3123"/>
              <a:ext cx="3" cy="308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3" name="Rectangle 761"/>
            <p:cNvSpPr>
              <a:spLocks noChangeArrowheads="1"/>
            </p:cNvSpPr>
            <p:nvPr/>
          </p:nvSpPr>
          <p:spPr bwMode="auto">
            <a:xfrm>
              <a:off x="3570" y="3123"/>
              <a:ext cx="3" cy="308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4" name="Rectangle 762"/>
            <p:cNvSpPr>
              <a:spLocks noChangeArrowheads="1"/>
            </p:cNvSpPr>
            <p:nvPr/>
          </p:nvSpPr>
          <p:spPr bwMode="auto">
            <a:xfrm>
              <a:off x="3573" y="3123"/>
              <a:ext cx="3" cy="308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5" name="Rectangle 763"/>
            <p:cNvSpPr>
              <a:spLocks noChangeArrowheads="1"/>
            </p:cNvSpPr>
            <p:nvPr/>
          </p:nvSpPr>
          <p:spPr bwMode="auto">
            <a:xfrm>
              <a:off x="3576" y="3123"/>
              <a:ext cx="3" cy="308"/>
            </a:xfrm>
            <a:prstGeom prst="rect">
              <a:avLst/>
            </a:pr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6" name="Rectangle 764"/>
            <p:cNvSpPr>
              <a:spLocks noChangeArrowheads="1"/>
            </p:cNvSpPr>
            <p:nvPr/>
          </p:nvSpPr>
          <p:spPr bwMode="auto">
            <a:xfrm>
              <a:off x="3579" y="3123"/>
              <a:ext cx="3" cy="308"/>
            </a:xfrm>
            <a:prstGeom prst="rect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7" name="Rectangle 765"/>
            <p:cNvSpPr>
              <a:spLocks noChangeArrowheads="1"/>
            </p:cNvSpPr>
            <p:nvPr/>
          </p:nvSpPr>
          <p:spPr bwMode="auto">
            <a:xfrm>
              <a:off x="3582" y="3123"/>
              <a:ext cx="3" cy="308"/>
            </a:xfrm>
            <a:prstGeom prst="rect">
              <a:avLst/>
            </a:pr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8" name="Rectangle 766"/>
            <p:cNvSpPr>
              <a:spLocks noChangeArrowheads="1"/>
            </p:cNvSpPr>
            <p:nvPr/>
          </p:nvSpPr>
          <p:spPr bwMode="auto">
            <a:xfrm>
              <a:off x="3585" y="3123"/>
              <a:ext cx="3" cy="30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39" name="Rectangle 767"/>
            <p:cNvSpPr>
              <a:spLocks noChangeArrowheads="1"/>
            </p:cNvSpPr>
            <p:nvPr/>
          </p:nvSpPr>
          <p:spPr bwMode="auto">
            <a:xfrm>
              <a:off x="3588" y="3123"/>
              <a:ext cx="3" cy="308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0" name="Rectangle 768"/>
            <p:cNvSpPr>
              <a:spLocks noChangeArrowheads="1"/>
            </p:cNvSpPr>
            <p:nvPr/>
          </p:nvSpPr>
          <p:spPr bwMode="auto">
            <a:xfrm>
              <a:off x="3591" y="3123"/>
              <a:ext cx="3" cy="308"/>
            </a:xfrm>
            <a:prstGeom prst="rect">
              <a:avLst/>
            </a:pr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1" name="Rectangle 769"/>
            <p:cNvSpPr>
              <a:spLocks noChangeArrowheads="1"/>
            </p:cNvSpPr>
            <p:nvPr/>
          </p:nvSpPr>
          <p:spPr bwMode="auto">
            <a:xfrm>
              <a:off x="3594" y="3123"/>
              <a:ext cx="3" cy="308"/>
            </a:xfrm>
            <a:prstGeom prst="rect">
              <a:avLst/>
            </a:pr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2" name="Rectangle 770"/>
            <p:cNvSpPr>
              <a:spLocks noChangeArrowheads="1"/>
            </p:cNvSpPr>
            <p:nvPr/>
          </p:nvSpPr>
          <p:spPr bwMode="auto">
            <a:xfrm>
              <a:off x="3597" y="3123"/>
              <a:ext cx="2" cy="308"/>
            </a:xfrm>
            <a:prstGeom prst="rect">
              <a:avLst/>
            </a:pr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3" name="Rectangle 771"/>
            <p:cNvSpPr>
              <a:spLocks noChangeArrowheads="1"/>
            </p:cNvSpPr>
            <p:nvPr/>
          </p:nvSpPr>
          <p:spPr bwMode="auto">
            <a:xfrm>
              <a:off x="3599" y="3123"/>
              <a:ext cx="3" cy="308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4" name="Rectangle 772"/>
            <p:cNvSpPr>
              <a:spLocks noChangeArrowheads="1"/>
            </p:cNvSpPr>
            <p:nvPr/>
          </p:nvSpPr>
          <p:spPr bwMode="auto">
            <a:xfrm>
              <a:off x="3602" y="3123"/>
              <a:ext cx="3" cy="308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5" name="Rectangle 773"/>
            <p:cNvSpPr>
              <a:spLocks noChangeArrowheads="1"/>
            </p:cNvSpPr>
            <p:nvPr/>
          </p:nvSpPr>
          <p:spPr bwMode="auto">
            <a:xfrm>
              <a:off x="3605" y="3123"/>
              <a:ext cx="2" cy="308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6" name="Rectangle 774"/>
            <p:cNvSpPr>
              <a:spLocks noChangeArrowheads="1"/>
            </p:cNvSpPr>
            <p:nvPr/>
          </p:nvSpPr>
          <p:spPr bwMode="auto">
            <a:xfrm>
              <a:off x="3607" y="3123"/>
              <a:ext cx="4" cy="308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7" name="Rectangle 775"/>
            <p:cNvSpPr>
              <a:spLocks noChangeArrowheads="1"/>
            </p:cNvSpPr>
            <p:nvPr/>
          </p:nvSpPr>
          <p:spPr bwMode="auto">
            <a:xfrm>
              <a:off x="3611" y="3123"/>
              <a:ext cx="3" cy="308"/>
            </a:xfrm>
            <a:prstGeom prst="rect">
              <a:avLst/>
            </a:pr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8" name="Rectangle 776"/>
            <p:cNvSpPr>
              <a:spLocks noChangeArrowheads="1"/>
            </p:cNvSpPr>
            <p:nvPr/>
          </p:nvSpPr>
          <p:spPr bwMode="auto">
            <a:xfrm>
              <a:off x="3614" y="3123"/>
              <a:ext cx="3" cy="308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49" name="Rectangle 777"/>
            <p:cNvSpPr>
              <a:spLocks noChangeArrowheads="1"/>
            </p:cNvSpPr>
            <p:nvPr/>
          </p:nvSpPr>
          <p:spPr bwMode="auto">
            <a:xfrm>
              <a:off x="3617" y="3123"/>
              <a:ext cx="2" cy="308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0" name="Rectangle 778"/>
            <p:cNvSpPr>
              <a:spLocks noChangeArrowheads="1"/>
            </p:cNvSpPr>
            <p:nvPr/>
          </p:nvSpPr>
          <p:spPr bwMode="auto">
            <a:xfrm>
              <a:off x="3619" y="3123"/>
              <a:ext cx="3" cy="308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1" name="Rectangle 779"/>
            <p:cNvSpPr>
              <a:spLocks noChangeArrowheads="1"/>
            </p:cNvSpPr>
            <p:nvPr/>
          </p:nvSpPr>
          <p:spPr bwMode="auto">
            <a:xfrm>
              <a:off x="3622" y="3123"/>
              <a:ext cx="1" cy="3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2" name="Rectangle 780"/>
            <p:cNvSpPr>
              <a:spLocks noChangeArrowheads="1"/>
            </p:cNvSpPr>
            <p:nvPr/>
          </p:nvSpPr>
          <p:spPr bwMode="auto">
            <a:xfrm>
              <a:off x="3493" y="3123"/>
              <a:ext cx="130" cy="30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3" name="Rectangle 781"/>
            <p:cNvSpPr>
              <a:spLocks noChangeArrowheads="1"/>
            </p:cNvSpPr>
            <p:nvPr/>
          </p:nvSpPr>
          <p:spPr bwMode="auto">
            <a:xfrm>
              <a:off x="3459" y="3137"/>
              <a:ext cx="1" cy="28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4" name="Rectangle 782"/>
            <p:cNvSpPr>
              <a:spLocks noChangeArrowheads="1"/>
            </p:cNvSpPr>
            <p:nvPr/>
          </p:nvSpPr>
          <p:spPr bwMode="auto">
            <a:xfrm>
              <a:off x="3460" y="3137"/>
              <a:ext cx="1" cy="284"/>
            </a:xfrm>
            <a:prstGeom prst="rect">
              <a:avLst/>
            </a:pr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5" name="Rectangle 783"/>
            <p:cNvSpPr>
              <a:spLocks noChangeArrowheads="1"/>
            </p:cNvSpPr>
            <p:nvPr/>
          </p:nvSpPr>
          <p:spPr bwMode="auto">
            <a:xfrm>
              <a:off x="3460" y="3137"/>
              <a:ext cx="1" cy="284"/>
            </a:xfrm>
            <a:prstGeom prst="rect">
              <a:avLst/>
            </a:prstGeom>
            <a:solidFill>
              <a:srgbClr val="6A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6" name="Rectangle 784"/>
            <p:cNvSpPr>
              <a:spLocks noChangeArrowheads="1"/>
            </p:cNvSpPr>
            <p:nvPr/>
          </p:nvSpPr>
          <p:spPr bwMode="auto">
            <a:xfrm>
              <a:off x="3461" y="3137"/>
              <a:ext cx="1" cy="284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7" name="Rectangle 785"/>
            <p:cNvSpPr>
              <a:spLocks noChangeArrowheads="1"/>
            </p:cNvSpPr>
            <p:nvPr/>
          </p:nvSpPr>
          <p:spPr bwMode="auto">
            <a:xfrm>
              <a:off x="3462" y="3137"/>
              <a:ext cx="1" cy="284"/>
            </a:xfrm>
            <a:prstGeom prst="rect">
              <a:avLst/>
            </a:pr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8" name="Rectangle 786"/>
            <p:cNvSpPr>
              <a:spLocks noChangeArrowheads="1"/>
            </p:cNvSpPr>
            <p:nvPr/>
          </p:nvSpPr>
          <p:spPr bwMode="auto">
            <a:xfrm>
              <a:off x="3462" y="3137"/>
              <a:ext cx="1" cy="284"/>
            </a:xfrm>
            <a:prstGeom prst="rect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59" name="Rectangle 787"/>
            <p:cNvSpPr>
              <a:spLocks noChangeArrowheads="1"/>
            </p:cNvSpPr>
            <p:nvPr/>
          </p:nvSpPr>
          <p:spPr bwMode="auto">
            <a:xfrm>
              <a:off x="3463" y="3137"/>
              <a:ext cx="1" cy="284"/>
            </a:xfrm>
            <a:prstGeom prst="rect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0" name="Rectangle 788"/>
            <p:cNvSpPr>
              <a:spLocks noChangeArrowheads="1"/>
            </p:cNvSpPr>
            <p:nvPr/>
          </p:nvSpPr>
          <p:spPr bwMode="auto">
            <a:xfrm>
              <a:off x="3464" y="3137"/>
              <a:ext cx="1" cy="284"/>
            </a:xfrm>
            <a:prstGeom prst="rect">
              <a:avLst/>
            </a:pr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1" name="Rectangle 789"/>
            <p:cNvSpPr>
              <a:spLocks noChangeArrowheads="1"/>
            </p:cNvSpPr>
            <p:nvPr/>
          </p:nvSpPr>
          <p:spPr bwMode="auto">
            <a:xfrm>
              <a:off x="3464" y="3137"/>
              <a:ext cx="1" cy="284"/>
            </a:xfrm>
            <a:prstGeom prst="rect">
              <a:avLst/>
            </a:pr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2" name="Rectangle 790"/>
            <p:cNvSpPr>
              <a:spLocks noChangeArrowheads="1"/>
            </p:cNvSpPr>
            <p:nvPr/>
          </p:nvSpPr>
          <p:spPr bwMode="auto">
            <a:xfrm>
              <a:off x="3465" y="3137"/>
              <a:ext cx="1" cy="284"/>
            </a:xfrm>
            <a:prstGeom prst="rect">
              <a:avLst/>
            </a:pr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3" name="Rectangle 791"/>
            <p:cNvSpPr>
              <a:spLocks noChangeArrowheads="1"/>
            </p:cNvSpPr>
            <p:nvPr/>
          </p:nvSpPr>
          <p:spPr bwMode="auto">
            <a:xfrm>
              <a:off x="3465" y="3137"/>
              <a:ext cx="1" cy="284"/>
            </a:xfrm>
            <a:prstGeom prst="rect">
              <a:avLst/>
            </a:pr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4" name="Rectangle 792"/>
            <p:cNvSpPr>
              <a:spLocks noChangeArrowheads="1"/>
            </p:cNvSpPr>
            <p:nvPr/>
          </p:nvSpPr>
          <p:spPr bwMode="auto">
            <a:xfrm>
              <a:off x="3466" y="3137"/>
              <a:ext cx="1" cy="284"/>
            </a:xfrm>
            <a:prstGeom prst="rect">
              <a:avLst/>
            </a:pr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5" name="Rectangle 793"/>
            <p:cNvSpPr>
              <a:spLocks noChangeArrowheads="1"/>
            </p:cNvSpPr>
            <p:nvPr/>
          </p:nvSpPr>
          <p:spPr bwMode="auto">
            <a:xfrm>
              <a:off x="3467" y="3137"/>
              <a:ext cx="1" cy="284"/>
            </a:xfrm>
            <a:prstGeom prst="rect">
              <a:avLst/>
            </a:pr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6" name="Rectangle 794"/>
            <p:cNvSpPr>
              <a:spLocks noChangeArrowheads="1"/>
            </p:cNvSpPr>
            <p:nvPr/>
          </p:nvSpPr>
          <p:spPr bwMode="auto">
            <a:xfrm>
              <a:off x="3467" y="3137"/>
              <a:ext cx="1" cy="28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7" name="Rectangle 795"/>
            <p:cNvSpPr>
              <a:spLocks noChangeArrowheads="1"/>
            </p:cNvSpPr>
            <p:nvPr/>
          </p:nvSpPr>
          <p:spPr bwMode="auto">
            <a:xfrm>
              <a:off x="3468" y="3137"/>
              <a:ext cx="1" cy="284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8" name="Rectangle 796"/>
            <p:cNvSpPr>
              <a:spLocks noChangeArrowheads="1"/>
            </p:cNvSpPr>
            <p:nvPr/>
          </p:nvSpPr>
          <p:spPr bwMode="auto">
            <a:xfrm>
              <a:off x="3469" y="3137"/>
              <a:ext cx="1" cy="28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69" name="Rectangle 797"/>
            <p:cNvSpPr>
              <a:spLocks noChangeArrowheads="1"/>
            </p:cNvSpPr>
            <p:nvPr/>
          </p:nvSpPr>
          <p:spPr bwMode="auto">
            <a:xfrm>
              <a:off x="3469" y="3137"/>
              <a:ext cx="1" cy="284"/>
            </a:xfrm>
            <a:prstGeom prst="rect">
              <a:avLst/>
            </a:pr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0" name="Rectangle 798"/>
            <p:cNvSpPr>
              <a:spLocks noChangeArrowheads="1"/>
            </p:cNvSpPr>
            <p:nvPr/>
          </p:nvSpPr>
          <p:spPr bwMode="auto">
            <a:xfrm>
              <a:off x="3470" y="3137"/>
              <a:ext cx="1" cy="284"/>
            </a:xfrm>
            <a:prstGeom prst="rect">
              <a:avLst/>
            </a:pr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1" name="Rectangle 799"/>
            <p:cNvSpPr>
              <a:spLocks noChangeArrowheads="1"/>
            </p:cNvSpPr>
            <p:nvPr/>
          </p:nvSpPr>
          <p:spPr bwMode="auto">
            <a:xfrm>
              <a:off x="3470" y="3137"/>
              <a:ext cx="1" cy="284"/>
            </a:xfrm>
            <a:prstGeom prst="rect">
              <a:avLst/>
            </a:pr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2" name="Rectangle 800"/>
            <p:cNvSpPr>
              <a:spLocks noChangeArrowheads="1"/>
            </p:cNvSpPr>
            <p:nvPr/>
          </p:nvSpPr>
          <p:spPr bwMode="auto">
            <a:xfrm>
              <a:off x="3471" y="3137"/>
              <a:ext cx="1" cy="284"/>
            </a:xfrm>
            <a:prstGeom prst="rect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3" name="Rectangle 801"/>
            <p:cNvSpPr>
              <a:spLocks noChangeArrowheads="1"/>
            </p:cNvSpPr>
            <p:nvPr/>
          </p:nvSpPr>
          <p:spPr bwMode="auto">
            <a:xfrm>
              <a:off x="3472" y="3137"/>
              <a:ext cx="1" cy="284"/>
            </a:xfrm>
            <a:prstGeom prst="rect">
              <a:avLst/>
            </a:pr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4" name="Rectangle 802"/>
            <p:cNvSpPr>
              <a:spLocks noChangeArrowheads="1"/>
            </p:cNvSpPr>
            <p:nvPr/>
          </p:nvSpPr>
          <p:spPr bwMode="auto">
            <a:xfrm>
              <a:off x="3472" y="3137"/>
              <a:ext cx="1" cy="284"/>
            </a:xfrm>
            <a:prstGeom prst="rect">
              <a:avLst/>
            </a:prstGeom>
            <a:solidFill>
              <a:srgbClr val="8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5" name="Rectangle 803"/>
            <p:cNvSpPr>
              <a:spLocks noChangeArrowheads="1"/>
            </p:cNvSpPr>
            <p:nvPr/>
          </p:nvSpPr>
          <p:spPr bwMode="auto">
            <a:xfrm>
              <a:off x="3473" y="3137"/>
              <a:ext cx="1" cy="284"/>
            </a:xfrm>
            <a:prstGeom prst="rect">
              <a:avLst/>
            </a:pr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6" name="Rectangle 804"/>
            <p:cNvSpPr>
              <a:spLocks noChangeArrowheads="1"/>
            </p:cNvSpPr>
            <p:nvPr/>
          </p:nvSpPr>
          <p:spPr bwMode="auto">
            <a:xfrm>
              <a:off x="3474" y="3137"/>
              <a:ext cx="1" cy="284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7" name="Rectangle 805"/>
            <p:cNvSpPr>
              <a:spLocks noChangeArrowheads="1"/>
            </p:cNvSpPr>
            <p:nvPr/>
          </p:nvSpPr>
          <p:spPr bwMode="auto">
            <a:xfrm>
              <a:off x="3474" y="3137"/>
              <a:ext cx="1" cy="284"/>
            </a:xfrm>
            <a:prstGeom prst="rect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8" name="Rectangle 806"/>
            <p:cNvSpPr>
              <a:spLocks noChangeArrowheads="1"/>
            </p:cNvSpPr>
            <p:nvPr/>
          </p:nvSpPr>
          <p:spPr bwMode="auto">
            <a:xfrm>
              <a:off x="3475" y="3137"/>
              <a:ext cx="1" cy="284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79" name="Rectangle 807"/>
            <p:cNvSpPr>
              <a:spLocks noChangeArrowheads="1"/>
            </p:cNvSpPr>
            <p:nvPr/>
          </p:nvSpPr>
          <p:spPr bwMode="auto">
            <a:xfrm>
              <a:off x="3476" y="3137"/>
              <a:ext cx="1" cy="284"/>
            </a:xfrm>
            <a:prstGeom prst="rect">
              <a:avLst/>
            </a:prstGeom>
            <a:solidFill>
              <a:srgbClr val="92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0" name="Rectangle 808"/>
            <p:cNvSpPr>
              <a:spLocks noChangeArrowheads="1"/>
            </p:cNvSpPr>
            <p:nvPr/>
          </p:nvSpPr>
          <p:spPr bwMode="auto">
            <a:xfrm>
              <a:off x="3476" y="3137"/>
              <a:ext cx="1" cy="284"/>
            </a:xfrm>
            <a:prstGeom prst="rect">
              <a:avLst/>
            </a:pr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1" name="Rectangle 809"/>
            <p:cNvSpPr>
              <a:spLocks noChangeArrowheads="1"/>
            </p:cNvSpPr>
            <p:nvPr/>
          </p:nvSpPr>
          <p:spPr bwMode="auto">
            <a:xfrm>
              <a:off x="3477" y="3137"/>
              <a:ext cx="1" cy="284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2" name="Rectangle 810"/>
            <p:cNvSpPr>
              <a:spLocks noChangeArrowheads="1"/>
            </p:cNvSpPr>
            <p:nvPr/>
          </p:nvSpPr>
          <p:spPr bwMode="auto">
            <a:xfrm>
              <a:off x="3477" y="3137"/>
              <a:ext cx="1" cy="284"/>
            </a:xfrm>
            <a:prstGeom prst="rect">
              <a:avLst/>
            </a:pr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3" name="Rectangle 811"/>
            <p:cNvSpPr>
              <a:spLocks noChangeArrowheads="1"/>
            </p:cNvSpPr>
            <p:nvPr/>
          </p:nvSpPr>
          <p:spPr bwMode="auto">
            <a:xfrm>
              <a:off x="3478" y="3137"/>
              <a:ext cx="1" cy="284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4" name="Rectangle 812"/>
            <p:cNvSpPr>
              <a:spLocks noChangeArrowheads="1"/>
            </p:cNvSpPr>
            <p:nvPr/>
          </p:nvSpPr>
          <p:spPr bwMode="auto">
            <a:xfrm>
              <a:off x="3479" y="3137"/>
              <a:ext cx="1" cy="284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5" name="Rectangle 813"/>
            <p:cNvSpPr>
              <a:spLocks noChangeArrowheads="1"/>
            </p:cNvSpPr>
            <p:nvPr/>
          </p:nvSpPr>
          <p:spPr bwMode="auto">
            <a:xfrm>
              <a:off x="3479" y="3137"/>
              <a:ext cx="1" cy="284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6" name="Rectangle 814"/>
            <p:cNvSpPr>
              <a:spLocks noChangeArrowheads="1"/>
            </p:cNvSpPr>
            <p:nvPr/>
          </p:nvSpPr>
          <p:spPr bwMode="auto">
            <a:xfrm>
              <a:off x="3480" y="3137"/>
              <a:ext cx="1" cy="284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7" name="Rectangle 815"/>
            <p:cNvSpPr>
              <a:spLocks noChangeArrowheads="1"/>
            </p:cNvSpPr>
            <p:nvPr/>
          </p:nvSpPr>
          <p:spPr bwMode="auto">
            <a:xfrm>
              <a:off x="3481" y="3137"/>
              <a:ext cx="1" cy="284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8" name="Rectangle 816"/>
            <p:cNvSpPr>
              <a:spLocks noChangeArrowheads="1"/>
            </p:cNvSpPr>
            <p:nvPr/>
          </p:nvSpPr>
          <p:spPr bwMode="auto">
            <a:xfrm>
              <a:off x="3481" y="3137"/>
              <a:ext cx="1" cy="284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89" name="Rectangle 817"/>
            <p:cNvSpPr>
              <a:spLocks noChangeArrowheads="1"/>
            </p:cNvSpPr>
            <p:nvPr/>
          </p:nvSpPr>
          <p:spPr bwMode="auto">
            <a:xfrm>
              <a:off x="3482" y="3137"/>
              <a:ext cx="1" cy="284"/>
            </a:xfrm>
            <a:prstGeom prst="rect">
              <a:avLst/>
            </a:pr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0" name="Rectangle 818"/>
            <p:cNvSpPr>
              <a:spLocks noChangeArrowheads="1"/>
            </p:cNvSpPr>
            <p:nvPr/>
          </p:nvSpPr>
          <p:spPr bwMode="auto">
            <a:xfrm>
              <a:off x="3482" y="3137"/>
              <a:ext cx="1" cy="284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1" name="Rectangle 819"/>
            <p:cNvSpPr>
              <a:spLocks noChangeArrowheads="1"/>
            </p:cNvSpPr>
            <p:nvPr/>
          </p:nvSpPr>
          <p:spPr bwMode="auto">
            <a:xfrm>
              <a:off x="3483" y="3137"/>
              <a:ext cx="1" cy="284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2" name="Rectangle 820"/>
            <p:cNvSpPr>
              <a:spLocks noChangeArrowheads="1"/>
            </p:cNvSpPr>
            <p:nvPr/>
          </p:nvSpPr>
          <p:spPr bwMode="auto">
            <a:xfrm>
              <a:off x="3484" y="3137"/>
              <a:ext cx="1" cy="284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3" name="Rectangle 821"/>
            <p:cNvSpPr>
              <a:spLocks noChangeArrowheads="1"/>
            </p:cNvSpPr>
            <p:nvPr/>
          </p:nvSpPr>
          <p:spPr bwMode="auto">
            <a:xfrm>
              <a:off x="3484" y="3137"/>
              <a:ext cx="1" cy="284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4" name="Rectangle 822"/>
            <p:cNvSpPr>
              <a:spLocks noChangeArrowheads="1"/>
            </p:cNvSpPr>
            <p:nvPr/>
          </p:nvSpPr>
          <p:spPr bwMode="auto">
            <a:xfrm>
              <a:off x="3485" y="3137"/>
              <a:ext cx="1" cy="284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5" name="Rectangle 823"/>
            <p:cNvSpPr>
              <a:spLocks noChangeArrowheads="1"/>
            </p:cNvSpPr>
            <p:nvPr/>
          </p:nvSpPr>
          <p:spPr bwMode="auto">
            <a:xfrm>
              <a:off x="3486" y="3137"/>
              <a:ext cx="1" cy="284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6" name="Rectangle 824"/>
            <p:cNvSpPr>
              <a:spLocks noChangeArrowheads="1"/>
            </p:cNvSpPr>
            <p:nvPr/>
          </p:nvSpPr>
          <p:spPr bwMode="auto">
            <a:xfrm>
              <a:off x="3486" y="3137"/>
              <a:ext cx="1" cy="284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7" name="Rectangle 825"/>
            <p:cNvSpPr>
              <a:spLocks noChangeArrowheads="1"/>
            </p:cNvSpPr>
            <p:nvPr/>
          </p:nvSpPr>
          <p:spPr bwMode="auto">
            <a:xfrm>
              <a:off x="3487" y="3137"/>
              <a:ext cx="1" cy="284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8" name="Rectangle 826"/>
            <p:cNvSpPr>
              <a:spLocks noChangeArrowheads="1"/>
            </p:cNvSpPr>
            <p:nvPr/>
          </p:nvSpPr>
          <p:spPr bwMode="auto">
            <a:xfrm>
              <a:off x="3488" y="3137"/>
              <a:ext cx="1" cy="28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99" name="Rectangle 827"/>
            <p:cNvSpPr>
              <a:spLocks noChangeArrowheads="1"/>
            </p:cNvSpPr>
            <p:nvPr/>
          </p:nvSpPr>
          <p:spPr bwMode="auto">
            <a:xfrm>
              <a:off x="3488" y="3137"/>
              <a:ext cx="1" cy="284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0" name="Rectangle 828"/>
            <p:cNvSpPr>
              <a:spLocks noChangeArrowheads="1"/>
            </p:cNvSpPr>
            <p:nvPr/>
          </p:nvSpPr>
          <p:spPr bwMode="auto">
            <a:xfrm>
              <a:off x="3489" y="3137"/>
              <a:ext cx="1" cy="284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1" name="Rectangle 829"/>
            <p:cNvSpPr>
              <a:spLocks noChangeArrowheads="1"/>
            </p:cNvSpPr>
            <p:nvPr/>
          </p:nvSpPr>
          <p:spPr bwMode="auto">
            <a:xfrm>
              <a:off x="3489" y="3137"/>
              <a:ext cx="1" cy="284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2" name="Rectangle 830"/>
            <p:cNvSpPr>
              <a:spLocks noChangeArrowheads="1"/>
            </p:cNvSpPr>
            <p:nvPr/>
          </p:nvSpPr>
          <p:spPr bwMode="auto">
            <a:xfrm>
              <a:off x="3490" y="3137"/>
              <a:ext cx="1" cy="284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3" name="Rectangle 831"/>
            <p:cNvSpPr>
              <a:spLocks noChangeArrowheads="1"/>
            </p:cNvSpPr>
            <p:nvPr/>
          </p:nvSpPr>
          <p:spPr bwMode="auto">
            <a:xfrm>
              <a:off x="3491" y="3137"/>
              <a:ext cx="1" cy="284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4" name="Rectangle 832"/>
            <p:cNvSpPr>
              <a:spLocks noChangeArrowheads="1"/>
            </p:cNvSpPr>
            <p:nvPr/>
          </p:nvSpPr>
          <p:spPr bwMode="auto">
            <a:xfrm>
              <a:off x="3491" y="3137"/>
              <a:ext cx="1" cy="284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5" name="Rectangle 833"/>
            <p:cNvSpPr>
              <a:spLocks noChangeArrowheads="1"/>
            </p:cNvSpPr>
            <p:nvPr/>
          </p:nvSpPr>
          <p:spPr bwMode="auto">
            <a:xfrm>
              <a:off x="3492" y="3137"/>
              <a:ext cx="1" cy="284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6" name="Rectangle 834"/>
            <p:cNvSpPr>
              <a:spLocks noChangeArrowheads="1"/>
            </p:cNvSpPr>
            <p:nvPr/>
          </p:nvSpPr>
          <p:spPr bwMode="auto">
            <a:xfrm>
              <a:off x="3493" y="3137"/>
              <a:ext cx="1" cy="284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7" name="Rectangle 835"/>
            <p:cNvSpPr>
              <a:spLocks noChangeArrowheads="1"/>
            </p:cNvSpPr>
            <p:nvPr/>
          </p:nvSpPr>
          <p:spPr bwMode="auto">
            <a:xfrm>
              <a:off x="3459" y="3138"/>
              <a:ext cx="34" cy="28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8" name="Rectangle 836"/>
            <p:cNvSpPr>
              <a:spLocks noChangeArrowheads="1"/>
            </p:cNvSpPr>
            <p:nvPr/>
          </p:nvSpPr>
          <p:spPr bwMode="auto">
            <a:xfrm>
              <a:off x="3467" y="3147"/>
              <a:ext cx="26" cy="1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09" name="Rectangle 837"/>
            <p:cNvSpPr>
              <a:spLocks noChangeArrowheads="1"/>
            </p:cNvSpPr>
            <p:nvPr/>
          </p:nvSpPr>
          <p:spPr bwMode="auto">
            <a:xfrm>
              <a:off x="3467" y="3147"/>
              <a:ext cx="26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0" name="Rectangle 838"/>
            <p:cNvSpPr>
              <a:spLocks noChangeArrowheads="1"/>
            </p:cNvSpPr>
            <p:nvPr/>
          </p:nvSpPr>
          <p:spPr bwMode="auto">
            <a:xfrm>
              <a:off x="3467" y="3150"/>
              <a:ext cx="26" cy="4"/>
            </a:xfrm>
            <a:prstGeom prst="rect">
              <a:avLst/>
            </a:prstGeom>
            <a:solidFill>
              <a:srgbClr val="F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1" name="Rectangle 839"/>
            <p:cNvSpPr>
              <a:spLocks noChangeArrowheads="1"/>
            </p:cNvSpPr>
            <p:nvPr/>
          </p:nvSpPr>
          <p:spPr bwMode="auto">
            <a:xfrm>
              <a:off x="3467" y="3154"/>
              <a:ext cx="26" cy="5"/>
            </a:xfrm>
            <a:prstGeom prst="rect">
              <a:avLst/>
            </a:prstGeom>
            <a:solidFill>
              <a:srgbClr val="F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2" name="Rectangle 840"/>
            <p:cNvSpPr>
              <a:spLocks noChangeArrowheads="1"/>
            </p:cNvSpPr>
            <p:nvPr/>
          </p:nvSpPr>
          <p:spPr bwMode="auto">
            <a:xfrm>
              <a:off x="3467" y="3159"/>
              <a:ext cx="26" cy="4"/>
            </a:xfrm>
            <a:prstGeom prst="rect">
              <a:avLst/>
            </a:prstGeom>
            <a:solidFill>
              <a:srgbClr val="F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3" name="Rectangle 841"/>
            <p:cNvSpPr>
              <a:spLocks noChangeArrowheads="1"/>
            </p:cNvSpPr>
            <p:nvPr/>
          </p:nvSpPr>
          <p:spPr bwMode="auto">
            <a:xfrm>
              <a:off x="3467" y="3163"/>
              <a:ext cx="26" cy="4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4" name="Rectangle 842"/>
            <p:cNvSpPr>
              <a:spLocks noChangeArrowheads="1"/>
            </p:cNvSpPr>
            <p:nvPr/>
          </p:nvSpPr>
          <p:spPr bwMode="auto">
            <a:xfrm>
              <a:off x="3467" y="3167"/>
              <a:ext cx="26" cy="4"/>
            </a:xfrm>
            <a:prstGeom prst="rect">
              <a:avLst/>
            </a:prstGeom>
            <a:solidFill>
              <a:srgbClr val="F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5" name="Rectangle 843"/>
            <p:cNvSpPr>
              <a:spLocks noChangeArrowheads="1"/>
            </p:cNvSpPr>
            <p:nvPr/>
          </p:nvSpPr>
          <p:spPr bwMode="auto">
            <a:xfrm>
              <a:off x="3467" y="3171"/>
              <a:ext cx="26" cy="4"/>
            </a:xfrm>
            <a:prstGeom prst="rect">
              <a:avLst/>
            </a:prstGeom>
            <a:solidFill>
              <a:srgbClr val="F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6" name="Rectangle 844"/>
            <p:cNvSpPr>
              <a:spLocks noChangeArrowheads="1"/>
            </p:cNvSpPr>
            <p:nvPr/>
          </p:nvSpPr>
          <p:spPr bwMode="auto">
            <a:xfrm>
              <a:off x="3467" y="3175"/>
              <a:ext cx="26" cy="5"/>
            </a:xfrm>
            <a:prstGeom prst="rect">
              <a:avLst/>
            </a:prstGeom>
            <a:solidFill>
              <a:srgbClr val="F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7" name="Rectangle 845"/>
            <p:cNvSpPr>
              <a:spLocks noChangeArrowheads="1"/>
            </p:cNvSpPr>
            <p:nvPr/>
          </p:nvSpPr>
          <p:spPr bwMode="auto">
            <a:xfrm>
              <a:off x="3467" y="3180"/>
              <a:ext cx="26" cy="3"/>
            </a:xfrm>
            <a:prstGeom prst="rect">
              <a:avLst/>
            </a:prstGeom>
            <a:solidFill>
              <a:srgbClr val="E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8" name="Rectangle 846"/>
            <p:cNvSpPr>
              <a:spLocks noChangeArrowheads="1"/>
            </p:cNvSpPr>
            <p:nvPr/>
          </p:nvSpPr>
          <p:spPr bwMode="auto">
            <a:xfrm>
              <a:off x="3467" y="3183"/>
              <a:ext cx="26" cy="5"/>
            </a:xfrm>
            <a:prstGeom prst="rect">
              <a:avLst/>
            </a:prstGeom>
            <a:solidFill>
              <a:srgbClr val="E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19" name="Rectangle 847"/>
            <p:cNvSpPr>
              <a:spLocks noChangeArrowheads="1"/>
            </p:cNvSpPr>
            <p:nvPr/>
          </p:nvSpPr>
          <p:spPr bwMode="auto">
            <a:xfrm>
              <a:off x="3467" y="3188"/>
              <a:ext cx="26" cy="4"/>
            </a:xfrm>
            <a:prstGeom prst="rect">
              <a:avLst/>
            </a:prstGeom>
            <a:solidFill>
              <a:srgbClr val="E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0" name="Rectangle 848"/>
            <p:cNvSpPr>
              <a:spLocks noChangeArrowheads="1"/>
            </p:cNvSpPr>
            <p:nvPr/>
          </p:nvSpPr>
          <p:spPr bwMode="auto">
            <a:xfrm>
              <a:off x="3467" y="3192"/>
              <a:ext cx="26" cy="4"/>
            </a:xfrm>
            <a:prstGeom prst="rect">
              <a:avLst/>
            </a:prstGeom>
            <a:solidFill>
              <a:srgbClr val="E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1" name="Rectangle 849"/>
            <p:cNvSpPr>
              <a:spLocks noChangeArrowheads="1"/>
            </p:cNvSpPr>
            <p:nvPr/>
          </p:nvSpPr>
          <p:spPr bwMode="auto">
            <a:xfrm>
              <a:off x="3467" y="3196"/>
              <a:ext cx="26" cy="4"/>
            </a:xfrm>
            <a:prstGeom prst="rect">
              <a:avLst/>
            </a:prstGeom>
            <a:solidFill>
              <a:srgbClr val="E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2" name="Rectangle 850"/>
            <p:cNvSpPr>
              <a:spLocks noChangeArrowheads="1"/>
            </p:cNvSpPr>
            <p:nvPr/>
          </p:nvSpPr>
          <p:spPr bwMode="auto">
            <a:xfrm>
              <a:off x="3467" y="3200"/>
              <a:ext cx="26" cy="4"/>
            </a:xfrm>
            <a:prstGeom prst="rect">
              <a:avLst/>
            </a:prstGeom>
            <a:solidFill>
              <a:srgbClr val="E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3" name="Rectangle 851"/>
            <p:cNvSpPr>
              <a:spLocks noChangeArrowheads="1"/>
            </p:cNvSpPr>
            <p:nvPr/>
          </p:nvSpPr>
          <p:spPr bwMode="auto">
            <a:xfrm>
              <a:off x="3467" y="3204"/>
              <a:ext cx="26" cy="5"/>
            </a:xfrm>
            <a:prstGeom prst="rect">
              <a:avLst/>
            </a:pr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4" name="Rectangle 852"/>
            <p:cNvSpPr>
              <a:spLocks noChangeArrowheads="1"/>
            </p:cNvSpPr>
            <p:nvPr/>
          </p:nvSpPr>
          <p:spPr bwMode="auto">
            <a:xfrm>
              <a:off x="3467" y="3209"/>
              <a:ext cx="26" cy="3"/>
            </a:xfrm>
            <a:prstGeom prst="rect">
              <a:avLst/>
            </a:prstGeom>
            <a:solidFill>
              <a:srgbClr val="E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5" name="Rectangle 853"/>
            <p:cNvSpPr>
              <a:spLocks noChangeArrowheads="1"/>
            </p:cNvSpPr>
            <p:nvPr/>
          </p:nvSpPr>
          <p:spPr bwMode="auto">
            <a:xfrm>
              <a:off x="3467" y="3212"/>
              <a:ext cx="26" cy="5"/>
            </a:xfrm>
            <a:prstGeom prst="rect">
              <a:avLst/>
            </a:prstGeom>
            <a:solidFill>
              <a:srgbClr val="D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6" name="Rectangle 854"/>
            <p:cNvSpPr>
              <a:spLocks noChangeArrowheads="1"/>
            </p:cNvSpPr>
            <p:nvPr/>
          </p:nvSpPr>
          <p:spPr bwMode="auto">
            <a:xfrm>
              <a:off x="3467" y="3217"/>
              <a:ext cx="26" cy="4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7" name="Rectangle 855"/>
            <p:cNvSpPr>
              <a:spLocks noChangeArrowheads="1"/>
            </p:cNvSpPr>
            <p:nvPr/>
          </p:nvSpPr>
          <p:spPr bwMode="auto">
            <a:xfrm>
              <a:off x="3467" y="3221"/>
              <a:ext cx="26" cy="4"/>
            </a:xfrm>
            <a:prstGeom prst="rect">
              <a:avLst/>
            </a:pr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8" name="Rectangle 856"/>
            <p:cNvSpPr>
              <a:spLocks noChangeArrowheads="1"/>
            </p:cNvSpPr>
            <p:nvPr/>
          </p:nvSpPr>
          <p:spPr bwMode="auto">
            <a:xfrm>
              <a:off x="3467" y="3225"/>
              <a:ext cx="26" cy="4"/>
            </a:xfrm>
            <a:prstGeom prst="rect">
              <a:avLst/>
            </a:pr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29" name="Rectangle 857"/>
            <p:cNvSpPr>
              <a:spLocks noChangeArrowheads="1"/>
            </p:cNvSpPr>
            <p:nvPr/>
          </p:nvSpPr>
          <p:spPr bwMode="auto">
            <a:xfrm>
              <a:off x="3467" y="3229"/>
              <a:ext cx="26" cy="4"/>
            </a:xfrm>
            <a:prstGeom prst="rect">
              <a:avLst/>
            </a:prstGeom>
            <a:solidFill>
              <a:srgbClr val="D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0" name="Rectangle 858"/>
            <p:cNvSpPr>
              <a:spLocks noChangeArrowheads="1"/>
            </p:cNvSpPr>
            <p:nvPr/>
          </p:nvSpPr>
          <p:spPr bwMode="auto">
            <a:xfrm>
              <a:off x="3467" y="3233"/>
              <a:ext cx="26" cy="4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1" name="Rectangle 859"/>
            <p:cNvSpPr>
              <a:spLocks noChangeArrowheads="1"/>
            </p:cNvSpPr>
            <p:nvPr/>
          </p:nvSpPr>
          <p:spPr bwMode="auto">
            <a:xfrm>
              <a:off x="3467" y="3237"/>
              <a:ext cx="26" cy="4"/>
            </a:xfrm>
            <a:prstGeom prst="rect">
              <a:avLst/>
            </a:prstGeom>
            <a:solidFill>
              <a:srgbClr val="D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2" name="Rectangle 860"/>
            <p:cNvSpPr>
              <a:spLocks noChangeArrowheads="1"/>
            </p:cNvSpPr>
            <p:nvPr/>
          </p:nvSpPr>
          <p:spPr bwMode="auto">
            <a:xfrm>
              <a:off x="3467" y="3241"/>
              <a:ext cx="26" cy="5"/>
            </a:xfrm>
            <a:prstGeom prst="rect">
              <a:avLst/>
            </a:prstGeom>
            <a:solidFill>
              <a:srgbClr val="D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3" name="Rectangle 861"/>
            <p:cNvSpPr>
              <a:spLocks noChangeArrowheads="1"/>
            </p:cNvSpPr>
            <p:nvPr/>
          </p:nvSpPr>
          <p:spPr bwMode="auto">
            <a:xfrm>
              <a:off x="3467" y="3246"/>
              <a:ext cx="26" cy="4"/>
            </a:xfrm>
            <a:prstGeom prst="rect">
              <a:avLst/>
            </a:prstGeom>
            <a:solidFill>
              <a:srgbClr val="C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4" name="Rectangle 862"/>
            <p:cNvSpPr>
              <a:spLocks noChangeArrowheads="1"/>
            </p:cNvSpPr>
            <p:nvPr/>
          </p:nvSpPr>
          <p:spPr bwMode="auto">
            <a:xfrm>
              <a:off x="3467" y="3250"/>
              <a:ext cx="26" cy="4"/>
            </a:xfrm>
            <a:prstGeom prst="rect">
              <a:avLst/>
            </a:prstGeom>
            <a:solidFill>
              <a:srgbClr val="C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5" name="Rectangle 863"/>
            <p:cNvSpPr>
              <a:spLocks noChangeArrowheads="1"/>
            </p:cNvSpPr>
            <p:nvPr/>
          </p:nvSpPr>
          <p:spPr bwMode="auto">
            <a:xfrm>
              <a:off x="3467" y="3254"/>
              <a:ext cx="26" cy="4"/>
            </a:xfrm>
            <a:prstGeom prst="rect">
              <a:avLst/>
            </a:prstGeom>
            <a:solidFill>
              <a:srgbClr val="C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6" name="Rectangle 864"/>
            <p:cNvSpPr>
              <a:spLocks noChangeArrowheads="1"/>
            </p:cNvSpPr>
            <p:nvPr/>
          </p:nvSpPr>
          <p:spPr bwMode="auto">
            <a:xfrm>
              <a:off x="3467" y="3258"/>
              <a:ext cx="26" cy="4"/>
            </a:xfrm>
            <a:prstGeom prst="rect">
              <a:avLst/>
            </a:prstGeom>
            <a:solidFill>
              <a:srgbClr val="C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7" name="Rectangle 865"/>
            <p:cNvSpPr>
              <a:spLocks noChangeArrowheads="1"/>
            </p:cNvSpPr>
            <p:nvPr/>
          </p:nvSpPr>
          <p:spPr bwMode="auto">
            <a:xfrm>
              <a:off x="3467" y="3262"/>
              <a:ext cx="26" cy="5"/>
            </a:xfrm>
            <a:prstGeom prst="rect">
              <a:avLst/>
            </a:pr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8" name="Rectangle 866"/>
            <p:cNvSpPr>
              <a:spLocks noChangeArrowheads="1"/>
            </p:cNvSpPr>
            <p:nvPr/>
          </p:nvSpPr>
          <p:spPr bwMode="auto">
            <a:xfrm>
              <a:off x="3467" y="3267"/>
              <a:ext cx="26" cy="4"/>
            </a:xfrm>
            <a:prstGeom prst="rect">
              <a:avLst/>
            </a:prstGeom>
            <a:solidFill>
              <a:srgbClr val="C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39" name="Rectangle 867"/>
            <p:cNvSpPr>
              <a:spLocks noChangeArrowheads="1"/>
            </p:cNvSpPr>
            <p:nvPr/>
          </p:nvSpPr>
          <p:spPr bwMode="auto">
            <a:xfrm>
              <a:off x="3467" y="3271"/>
              <a:ext cx="26" cy="5"/>
            </a:xfrm>
            <a:prstGeom prst="rect">
              <a:avLst/>
            </a:prstGeom>
            <a:solidFill>
              <a:srgbClr val="C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0" name="Rectangle 868"/>
            <p:cNvSpPr>
              <a:spLocks noChangeArrowheads="1"/>
            </p:cNvSpPr>
            <p:nvPr/>
          </p:nvSpPr>
          <p:spPr bwMode="auto">
            <a:xfrm>
              <a:off x="3467" y="3276"/>
              <a:ext cx="26" cy="5"/>
            </a:xfrm>
            <a:prstGeom prst="rect">
              <a:avLst/>
            </a:prstGeom>
            <a:solidFill>
              <a:srgbClr val="C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1" name="Rectangle 869"/>
            <p:cNvSpPr>
              <a:spLocks noChangeArrowheads="1"/>
            </p:cNvSpPr>
            <p:nvPr/>
          </p:nvSpPr>
          <p:spPr bwMode="auto">
            <a:xfrm>
              <a:off x="3467" y="3281"/>
              <a:ext cx="26" cy="4"/>
            </a:xfrm>
            <a:prstGeom prst="rect">
              <a:avLst/>
            </a:pr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2" name="Rectangle 870"/>
            <p:cNvSpPr>
              <a:spLocks noChangeArrowheads="1"/>
            </p:cNvSpPr>
            <p:nvPr/>
          </p:nvSpPr>
          <p:spPr bwMode="auto">
            <a:xfrm>
              <a:off x="3467" y="3285"/>
              <a:ext cx="26" cy="4"/>
            </a:xfrm>
            <a:prstGeom prst="rect">
              <a:avLst/>
            </a:prstGeom>
            <a:solidFill>
              <a:srgbClr val="B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3" name="Rectangle 871"/>
            <p:cNvSpPr>
              <a:spLocks noChangeArrowheads="1"/>
            </p:cNvSpPr>
            <p:nvPr/>
          </p:nvSpPr>
          <p:spPr bwMode="auto">
            <a:xfrm>
              <a:off x="3467" y="3289"/>
              <a:ext cx="26" cy="4"/>
            </a:xfrm>
            <a:prstGeom prst="rect">
              <a:avLst/>
            </a:prstGeom>
            <a:solidFill>
              <a:srgbClr val="B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4" name="Rectangle 872"/>
            <p:cNvSpPr>
              <a:spLocks noChangeArrowheads="1"/>
            </p:cNvSpPr>
            <p:nvPr/>
          </p:nvSpPr>
          <p:spPr bwMode="auto">
            <a:xfrm>
              <a:off x="3467" y="3293"/>
              <a:ext cx="26" cy="4"/>
            </a:xfrm>
            <a:prstGeom prst="rect">
              <a:avLst/>
            </a:prstGeom>
            <a:solidFill>
              <a:srgbClr val="B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5" name="Rectangle 873"/>
            <p:cNvSpPr>
              <a:spLocks noChangeArrowheads="1"/>
            </p:cNvSpPr>
            <p:nvPr/>
          </p:nvSpPr>
          <p:spPr bwMode="auto">
            <a:xfrm>
              <a:off x="3467" y="3297"/>
              <a:ext cx="26" cy="4"/>
            </a:xfrm>
            <a:prstGeom prst="rect">
              <a:avLst/>
            </a:prstGeom>
            <a:solidFill>
              <a:srgbClr val="B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6" name="Rectangle 874"/>
            <p:cNvSpPr>
              <a:spLocks noChangeArrowheads="1"/>
            </p:cNvSpPr>
            <p:nvPr/>
          </p:nvSpPr>
          <p:spPr bwMode="auto">
            <a:xfrm>
              <a:off x="3467" y="3301"/>
              <a:ext cx="26" cy="5"/>
            </a:xfrm>
            <a:prstGeom prst="rect">
              <a:avLst/>
            </a:prstGeom>
            <a:solidFill>
              <a:srgbClr val="B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7" name="Rectangle 875"/>
            <p:cNvSpPr>
              <a:spLocks noChangeArrowheads="1"/>
            </p:cNvSpPr>
            <p:nvPr/>
          </p:nvSpPr>
          <p:spPr bwMode="auto">
            <a:xfrm>
              <a:off x="3467" y="3306"/>
              <a:ext cx="26" cy="4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8" name="Rectangle 876"/>
            <p:cNvSpPr>
              <a:spLocks noChangeArrowheads="1"/>
            </p:cNvSpPr>
            <p:nvPr/>
          </p:nvSpPr>
          <p:spPr bwMode="auto">
            <a:xfrm>
              <a:off x="3467" y="3310"/>
              <a:ext cx="26" cy="4"/>
            </a:xfrm>
            <a:prstGeom prst="rect">
              <a:avLst/>
            </a:prstGeom>
            <a:solidFill>
              <a:srgbClr val="B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49" name="Rectangle 877"/>
            <p:cNvSpPr>
              <a:spLocks noChangeArrowheads="1"/>
            </p:cNvSpPr>
            <p:nvPr/>
          </p:nvSpPr>
          <p:spPr bwMode="auto">
            <a:xfrm>
              <a:off x="3467" y="3314"/>
              <a:ext cx="26" cy="4"/>
            </a:xfrm>
            <a:prstGeom prst="rect">
              <a:avLst/>
            </a:prstGeom>
            <a:solidFill>
              <a:srgbClr val="A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0" name="Rectangle 878"/>
            <p:cNvSpPr>
              <a:spLocks noChangeArrowheads="1"/>
            </p:cNvSpPr>
            <p:nvPr/>
          </p:nvSpPr>
          <p:spPr bwMode="auto">
            <a:xfrm>
              <a:off x="3467" y="3318"/>
              <a:ext cx="26" cy="4"/>
            </a:xfrm>
            <a:prstGeom prst="rect">
              <a:avLst/>
            </a:prstGeom>
            <a:solidFill>
              <a:srgbClr val="A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1" name="Rectangle 879"/>
            <p:cNvSpPr>
              <a:spLocks noChangeArrowheads="1"/>
            </p:cNvSpPr>
            <p:nvPr/>
          </p:nvSpPr>
          <p:spPr bwMode="auto">
            <a:xfrm>
              <a:off x="3467" y="3322"/>
              <a:ext cx="26" cy="4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2" name="Rectangle 880"/>
            <p:cNvSpPr>
              <a:spLocks noChangeArrowheads="1"/>
            </p:cNvSpPr>
            <p:nvPr/>
          </p:nvSpPr>
          <p:spPr bwMode="auto">
            <a:xfrm>
              <a:off x="3467" y="3326"/>
              <a:ext cx="26" cy="4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3" name="Rectangle 881"/>
            <p:cNvSpPr>
              <a:spLocks noChangeArrowheads="1"/>
            </p:cNvSpPr>
            <p:nvPr/>
          </p:nvSpPr>
          <p:spPr bwMode="auto">
            <a:xfrm>
              <a:off x="3467" y="3330"/>
              <a:ext cx="26" cy="4"/>
            </a:xfrm>
            <a:prstGeom prst="rect">
              <a:avLst/>
            </a:prstGeom>
            <a:solidFill>
              <a:srgbClr val="A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4" name="Rectangle 882"/>
            <p:cNvSpPr>
              <a:spLocks noChangeArrowheads="1"/>
            </p:cNvSpPr>
            <p:nvPr/>
          </p:nvSpPr>
          <p:spPr bwMode="auto">
            <a:xfrm>
              <a:off x="3467" y="3334"/>
              <a:ext cx="26" cy="5"/>
            </a:xfrm>
            <a:prstGeom prst="rect">
              <a:avLst/>
            </a:prstGeom>
            <a:solidFill>
              <a:srgbClr val="A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5" name="Rectangle 883"/>
            <p:cNvSpPr>
              <a:spLocks noChangeArrowheads="1"/>
            </p:cNvSpPr>
            <p:nvPr/>
          </p:nvSpPr>
          <p:spPr bwMode="auto">
            <a:xfrm>
              <a:off x="3467" y="3339"/>
              <a:ext cx="26" cy="3"/>
            </a:xfrm>
            <a:prstGeom prst="rect">
              <a:avLst/>
            </a:prstGeom>
            <a:solidFill>
              <a:srgbClr val="A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6" name="Rectangle 884"/>
            <p:cNvSpPr>
              <a:spLocks noChangeArrowheads="1"/>
            </p:cNvSpPr>
            <p:nvPr/>
          </p:nvSpPr>
          <p:spPr bwMode="auto">
            <a:xfrm>
              <a:off x="3467" y="3342"/>
              <a:ext cx="26" cy="5"/>
            </a:xfrm>
            <a:prstGeom prst="rect">
              <a:avLst/>
            </a:prstGeom>
            <a:solidFill>
              <a:srgbClr val="A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7" name="Rectangle 885"/>
            <p:cNvSpPr>
              <a:spLocks noChangeArrowheads="1"/>
            </p:cNvSpPr>
            <p:nvPr/>
          </p:nvSpPr>
          <p:spPr bwMode="auto">
            <a:xfrm>
              <a:off x="3467" y="3347"/>
              <a:ext cx="26" cy="4"/>
            </a:xfrm>
            <a:prstGeom prst="rect">
              <a:avLst/>
            </a:prstGeom>
            <a:solidFill>
              <a:srgbClr val="9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8" name="Rectangle 886"/>
            <p:cNvSpPr>
              <a:spLocks noChangeArrowheads="1"/>
            </p:cNvSpPr>
            <p:nvPr/>
          </p:nvSpPr>
          <p:spPr bwMode="auto">
            <a:xfrm>
              <a:off x="3467" y="3351"/>
              <a:ext cx="26" cy="4"/>
            </a:xfrm>
            <a:prstGeom prst="rect">
              <a:avLst/>
            </a:prstGeom>
            <a:solidFill>
              <a:srgbClr val="9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59" name="Rectangle 887"/>
            <p:cNvSpPr>
              <a:spLocks noChangeArrowheads="1"/>
            </p:cNvSpPr>
            <p:nvPr/>
          </p:nvSpPr>
          <p:spPr bwMode="auto">
            <a:xfrm>
              <a:off x="3467" y="3355"/>
              <a:ext cx="26" cy="4"/>
            </a:xfrm>
            <a:prstGeom prst="rect">
              <a:avLst/>
            </a:prstGeom>
            <a:solidFill>
              <a:srgbClr val="9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0" name="Rectangle 888"/>
            <p:cNvSpPr>
              <a:spLocks noChangeArrowheads="1"/>
            </p:cNvSpPr>
            <p:nvPr/>
          </p:nvSpPr>
          <p:spPr bwMode="auto">
            <a:xfrm>
              <a:off x="3467" y="3359"/>
              <a:ext cx="26" cy="4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1" name="Rectangle 889"/>
            <p:cNvSpPr>
              <a:spLocks noChangeArrowheads="1"/>
            </p:cNvSpPr>
            <p:nvPr/>
          </p:nvSpPr>
          <p:spPr bwMode="auto">
            <a:xfrm>
              <a:off x="3467" y="3363"/>
              <a:ext cx="26" cy="5"/>
            </a:xfrm>
            <a:prstGeom prst="rect">
              <a:avLst/>
            </a:prstGeom>
            <a:solidFill>
              <a:srgbClr val="9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2" name="Rectangle 890"/>
            <p:cNvSpPr>
              <a:spLocks noChangeArrowheads="1"/>
            </p:cNvSpPr>
            <p:nvPr/>
          </p:nvSpPr>
          <p:spPr bwMode="auto">
            <a:xfrm>
              <a:off x="3467" y="3368"/>
              <a:ext cx="26" cy="3"/>
            </a:xfrm>
            <a:prstGeom prst="rect">
              <a:avLst/>
            </a:prstGeom>
            <a:solidFill>
              <a:srgbClr val="9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3" name="Rectangle 891"/>
            <p:cNvSpPr>
              <a:spLocks noChangeArrowheads="1"/>
            </p:cNvSpPr>
            <p:nvPr/>
          </p:nvSpPr>
          <p:spPr bwMode="auto">
            <a:xfrm>
              <a:off x="3467" y="3371"/>
              <a:ext cx="26" cy="5"/>
            </a:xfrm>
            <a:prstGeom prst="rect">
              <a:avLst/>
            </a:prstGeom>
            <a:solidFill>
              <a:srgbClr val="9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4" name="Rectangle 892"/>
            <p:cNvSpPr>
              <a:spLocks noChangeArrowheads="1"/>
            </p:cNvSpPr>
            <p:nvPr/>
          </p:nvSpPr>
          <p:spPr bwMode="auto">
            <a:xfrm>
              <a:off x="3467" y="3376"/>
              <a:ext cx="26" cy="4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5" name="Rectangle 893"/>
            <p:cNvSpPr>
              <a:spLocks noChangeArrowheads="1"/>
            </p:cNvSpPr>
            <p:nvPr/>
          </p:nvSpPr>
          <p:spPr bwMode="auto">
            <a:xfrm>
              <a:off x="3467" y="3380"/>
              <a:ext cx="26" cy="4"/>
            </a:xfrm>
            <a:prstGeom prst="rect">
              <a:avLst/>
            </a:prstGeom>
            <a:solidFill>
              <a:srgbClr val="8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6" name="Rectangle 894"/>
            <p:cNvSpPr>
              <a:spLocks noChangeArrowheads="1"/>
            </p:cNvSpPr>
            <p:nvPr/>
          </p:nvSpPr>
          <p:spPr bwMode="auto">
            <a:xfrm>
              <a:off x="3467" y="3384"/>
              <a:ext cx="26" cy="4"/>
            </a:xfrm>
            <a:prstGeom prst="rect">
              <a:avLst/>
            </a:prstGeom>
            <a:solidFill>
              <a:srgbClr val="8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7" name="Rectangle 895"/>
            <p:cNvSpPr>
              <a:spLocks noChangeArrowheads="1"/>
            </p:cNvSpPr>
            <p:nvPr/>
          </p:nvSpPr>
          <p:spPr bwMode="auto">
            <a:xfrm>
              <a:off x="3467" y="3388"/>
              <a:ext cx="26" cy="4"/>
            </a:xfrm>
            <a:prstGeom prst="rect">
              <a:avLst/>
            </a:prstGeom>
            <a:solidFill>
              <a:srgbClr val="8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8" name="Rectangle 896"/>
            <p:cNvSpPr>
              <a:spLocks noChangeArrowheads="1"/>
            </p:cNvSpPr>
            <p:nvPr/>
          </p:nvSpPr>
          <p:spPr bwMode="auto">
            <a:xfrm>
              <a:off x="3467" y="3392"/>
              <a:ext cx="26" cy="5"/>
            </a:xfrm>
            <a:prstGeom prst="rect">
              <a:avLst/>
            </a:prstGeom>
            <a:solidFill>
              <a:srgbClr val="8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69" name="Rectangle 897"/>
            <p:cNvSpPr>
              <a:spLocks noChangeArrowheads="1"/>
            </p:cNvSpPr>
            <p:nvPr/>
          </p:nvSpPr>
          <p:spPr bwMode="auto">
            <a:xfrm>
              <a:off x="3467" y="3397"/>
              <a:ext cx="26" cy="3"/>
            </a:xfrm>
            <a:prstGeom prst="rect">
              <a:avLst/>
            </a:prstGeom>
            <a:solidFill>
              <a:srgbClr val="8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70" name="Rectangle 898"/>
            <p:cNvSpPr>
              <a:spLocks noChangeArrowheads="1"/>
            </p:cNvSpPr>
            <p:nvPr/>
          </p:nvSpPr>
          <p:spPr bwMode="auto">
            <a:xfrm>
              <a:off x="3467" y="3400"/>
              <a:ext cx="26" cy="5"/>
            </a:xfrm>
            <a:prstGeom prst="rect">
              <a:avLst/>
            </a:prstGeom>
            <a:solidFill>
              <a:srgbClr val="8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71" name="Rectangle 899"/>
            <p:cNvSpPr>
              <a:spLocks noChangeArrowheads="1"/>
            </p:cNvSpPr>
            <p:nvPr/>
          </p:nvSpPr>
          <p:spPr bwMode="auto">
            <a:xfrm>
              <a:off x="3467" y="3405"/>
              <a:ext cx="26" cy="4"/>
            </a:xfrm>
            <a:prstGeom prst="rect">
              <a:avLst/>
            </a:prstGeom>
            <a:solidFill>
              <a:srgbClr val="8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72" name="Rectangle 900"/>
            <p:cNvSpPr>
              <a:spLocks noChangeArrowheads="1"/>
            </p:cNvSpPr>
            <p:nvPr/>
          </p:nvSpPr>
          <p:spPr bwMode="auto">
            <a:xfrm>
              <a:off x="3467" y="3409"/>
              <a:ext cx="26" cy="2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73" name="Rectangle 901"/>
            <p:cNvSpPr>
              <a:spLocks noChangeArrowheads="1"/>
            </p:cNvSpPr>
            <p:nvPr/>
          </p:nvSpPr>
          <p:spPr bwMode="auto">
            <a:xfrm>
              <a:off x="3467" y="3147"/>
              <a:ext cx="26" cy="26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0574" name="Picture 902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59" y="3135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575" name="Picture 903"/>
            <p:cNvPicPr>
              <a:picLocks noChangeAspect="1" noChangeArrowheads="1"/>
            </p:cNvPicPr>
            <p:nvPr/>
          </p:nvPicPr>
          <p:blipFill>
            <a:blip r:embed="rId3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59" y="3135"/>
              <a:ext cx="2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576" name="Rectangle 904"/>
            <p:cNvSpPr>
              <a:spLocks noChangeArrowheads="1"/>
            </p:cNvSpPr>
            <p:nvPr/>
          </p:nvSpPr>
          <p:spPr bwMode="auto">
            <a:xfrm>
              <a:off x="3660" y="3135"/>
              <a:ext cx="21" cy="12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pic>
          <p:nvPicPr>
            <p:cNvPr id="40577" name="Picture 905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2" y="3123"/>
              <a:ext cx="49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578" name="Picture 906"/>
            <p:cNvPicPr>
              <a:picLocks noChangeAspect="1" noChangeArrowheads="1"/>
            </p:cNvPicPr>
            <p:nvPr/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2" y="3123"/>
              <a:ext cx="49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579" name="Rectangle 907"/>
            <p:cNvSpPr>
              <a:spLocks noChangeArrowheads="1"/>
            </p:cNvSpPr>
            <p:nvPr/>
          </p:nvSpPr>
          <p:spPr bwMode="auto">
            <a:xfrm>
              <a:off x="3632" y="3161"/>
              <a:ext cx="49" cy="2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80" name="Line 908"/>
            <p:cNvSpPr>
              <a:spLocks noChangeShapeType="1"/>
            </p:cNvSpPr>
            <p:nvPr/>
          </p:nvSpPr>
          <p:spPr bwMode="auto">
            <a:xfrm>
              <a:off x="3632" y="3123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581" name="Line 909"/>
            <p:cNvSpPr>
              <a:spLocks noChangeShapeType="1"/>
            </p:cNvSpPr>
            <p:nvPr/>
          </p:nvSpPr>
          <p:spPr bwMode="auto">
            <a:xfrm>
              <a:off x="3681" y="3123"/>
              <a:ext cx="1" cy="30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582" name="Rectangle 910"/>
            <p:cNvSpPr>
              <a:spLocks noChangeArrowheads="1"/>
            </p:cNvSpPr>
            <p:nvPr/>
          </p:nvSpPr>
          <p:spPr bwMode="auto">
            <a:xfrm>
              <a:off x="3640" y="3168"/>
              <a:ext cx="33" cy="13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83" name="Rectangle 911"/>
            <p:cNvSpPr>
              <a:spLocks noChangeArrowheads="1"/>
            </p:cNvSpPr>
            <p:nvPr/>
          </p:nvSpPr>
          <p:spPr bwMode="auto">
            <a:xfrm>
              <a:off x="3640" y="3168"/>
              <a:ext cx="33" cy="1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84" name="Rectangle 912"/>
            <p:cNvSpPr>
              <a:spLocks noChangeArrowheads="1"/>
            </p:cNvSpPr>
            <p:nvPr/>
          </p:nvSpPr>
          <p:spPr bwMode="auto">
            <a:xfrm>
              <a:off x="3643" y="3174"/>
              <a:ext cx="9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85" name="Rectangle 913"/>
            <p:cNvSpPr>
              <a:spLocks noChangeArrowheads="1"/>
            </p:cNvSpPr>
            <p:nvPr/>
          </p:nvSpPr>
          <p:spPr bwMode="auto">
            <a:xfrm>
              <a:off x="3652" y="3174"/>
              <a:ext cx="8" cy="4"/>
            </a:xfrm>
            <a:prstGeom prst="rect">
              <a:avLst/>
            </a:prstGeom>
            <a:solidFill>
              <a:srgbClr val="9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86" name="Rectangle 914"/>
            <p:cNvSpPr>
              <a:spLocks noChangeArrowheads="1"/>
            </p:cNvSpPr>
            <p:nvPr/>
          </p:nvSpPr>
          <p:spPr bwMode="auto">
            <a:xfrm>
              <a:off x="3643" y="3170"/>
              <a:ext cx="1" cy="3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87" name="Rectangle 915"/>
            <p:cNvSpPr>
              <a:spLocks noChangeArrowheads="1"/>
            </p:cNvSpPr>
            <p:nvPr/>
          </p:nvSpPr>
          <p:spPr bwMode="auto">
            <a:xfrm>
              <a:off x="3644" y="3170"/>
              <a:ext cx="1" cy="3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88" name="Rectangle 916"/>
            <p:cNvSpPr>
              <a:spLocks noChangeArrowheads="1"/>
            </p:cNvSpPr>
            <p:nvPr/>
          </p:nvSpPr>
          <p:spPr bwMode="auto">
            <a:xfrm>
              <a:off x="3645" y="3170"/>
              <a:ext cx="1" cy="3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89" name="Rectangle 917"/>
            <p:cNvSpPr>
              <a:spLocks noChangeArrowheads="1"/>
            </p:cNvSpPr>
            <p:nvPr/>
          </p:nvSpPr>
          <p:spPr bwMode="auto">
            <a:xfrm>
              <a:off x="3645" y="3170"/>
              <a:ext cx="1" cy="3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0" name="Rectangle 918"/>
            <p:cNvSpPr>
              <a:spLocks noChangeArrowheads="1"/>
            </p:cNvSpPr>
            <p:nvPr/>
          </p:nvSpPr>
          <p:spPr bwMode="auto">
            <a:xfrm>
              <a:off x="3646" y="3170"/>
              <a:ext cx="1" cy="3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1" name="Rectangle 919"/>
            <p:cNvSpPr>
              <a:spLocks noChangeArrowheads="1"/>
            </p:cNvSpPr>
            <p:nvPr/>
          </p:nvSpPr>
          <p:spPr bwMode="auto">
            <a:xfrm>
              <a:off x="3647" y="3170"/>
              <a:ext cx="1" cy="3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2" name="Rectangle 920"/>
            <p:cNvSpPr>
              <a:spLocks noChangeArrowheads="1"/>
            </p:cNvSpPr>
            <p:nvPr/>
          </p:nvSpPr>
          <p:spPr bwMode="auto">
            <a:xfrm>
              <a:off x="3647" y="3170"/>
              <a:ext cx="1" cy="3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3" name="Rectangle 921"/>
            <p:cNvSpPr>
              <a:spLocks noChangeArrowheads="1"/>
            </p:cNvSpPr>
            <p:nvPr/>
          </p:nvSpPr>
          <p:spPr bwMode="auto">
            <a:xfrm>
              <a:off x="3648" y="3170"/>
              <a:ext cx="1" cy="3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4" name="Rectangle 922"/>
            <p:cNvSpPr>
              <a:spLocks noChangeArrowheads="1"/>
            </p:cNvSpPr>
            <p:nvPr/>
          </p:nvSpPr>
          <p:spPr bwMode="auto">
            <a:xfrm>
              <a:off x="3648" y="3170"/>
              <a:ext cx="1" cy="3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5" name="Rectangle 923"/>
            <p:cNvSpPr>
              <a:spLocks noChangeArrowheads="1"/>
            </p:cNvSpPr>
            <p:nvPr/>
          </p:nvSpPr>
          <p:spPr bwMode="auto">
            <a:xfrm>
              <a:off x="3649" y="3170"/>
              <a:ext cx="1" cy="3"/>
            </a:xfrm>
            <a:prstGeom prst="rect">
              <a:avLst/>
            </a:pr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6" name="Rectangle 924"/>
            <p:cNvSpPr>
              <a:spLocks noChangeArrowheads="1"/>
            </p:cNvSpPr>
            <p:nvPr/>
          </p:nvSpPr>
          <p:spPr bwMode="auto">
            <a:xfrm>
              <a:off x="3650" y="3170"/>
              <a:ext cx="1" cy="3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7" name="Rectangle 925"/>
            <p:cNvSpPr>
              <a:spLocks noChangeArrowheads="1"/>
            </p:cNvSpPr>
            <p:nvPr/>
          </p:nvSpPr>
          <p:spPr bwMode="auto">
            <a:xfrm>
              <a:off x="3650" y="3170"/>
              <a:ext cx="1" cy="3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8" name="Rectangle 926"/>
            <p:cNvSpPr>
              <a:spLocks noChangeArrowheads="1"/>
            </p:cNvSpPr>
            <p:nvPr/>
          </p:nvSpPr>
          <p:spPr bwMode="auto">
            <a:xfrm>
              <a:off x="3651" y="3170"/>
              <a:ext cx="1" cy="3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599" name="Rectangle 927"/>
            <p:cNvSpPr>
              <a:spLocks noChangeArrowheads="1"/>
            </p:cNvSpPr>
            <p:nvPr/>
          </p:nvSpPr>
          <p:spPr bwMode="auto">
            <a:xfrm>
              <a:off x="3652" y="3170"/>
              <a:ext cx="1" cy="3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0" name="Rectangle 928"/>
            <p:cNvSpPr>
              <a:spLocks noChangeArrowheads="1"/>
            </p:cNvSpPr>
            <p:nvPr/>
          </p:nvSpPr>
          <p:spPr bwMode="auto">
            <a:xfrm>
              <a:off x="3652" y="3170"/>
              <a:ext cx="1" cy="3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1" name="Rectangle 929"/>
            <p:cNvSpPr>
              <a:spLocks noChangeArrowheads="1"/>
            </p:cNvSpPr>
            <p:nvPr/>
          </p:nvSpPr>
          <p:spPr bwMode="auto">
            <a:xfrm>
              <a:off x="3653" y="3170"/>
              <a:ext cx="1" cy="3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2" name="Rectangle 930"/>
            <p:cNvSpPr>
              <a:spLocks noChangeArrowheads="1"/>
            </p:cNvSpPr>
            <p:nvPr/>
          </p:nvSpPr>
          <p:spPr bwMode="auto">
            <a:xfrm>
              <a:off x="3653" y="3170"/>
              <a:ext cx="1" cy="3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3" name="Rectangle 931"/>
            <p:cNvSpPr>
              <a:spLocks noChangeArrowheads="1"/>
            </p:cNvSpPr>
            <p:nvPr/>
          </p:nvSpPr>
          <p:spPr bwMode="auto">
            <a:xfrm>
              <a:off x="3654" y="3170"/>
              <a:ext cx="1" cy="3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4" name="Rectangle 932"/>
            <p:cNvSpPr>
              <a:spLocks noChangeArrowheads="1"/>
            </p:cNvSpPr>
            <p:nvPr/>
          </p:nvSpPr>
          <p:spPr bwMode="auto">
            <a:xfrm>
              <a:off x="3655" y="3170"/>
              <a:ext cx="1" cy="3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5" name="Rectangle 933"/>
            <p:cNvSpPr>
              <a:spLocks noChangeArrowheads="1"/>
            </p:cNvSpPr>
            <p:nvPr/>
          </p:nvSpPr>
          <p:spPr bwMode="auto">
            <a:xfrm>
              <a:off x="3655" y="3170"/>
              <a:ext cx="1" cy="3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6" name="Rectangle 934"/>
            <p:cNvSpPr>
              <a:spLocks noChangeArrowheads="1"/>
            </p:cNvSpPr>
            <p:nvPr/>
          </p:nvSpPr>
          <p:spPr bwMode="auto">
            <a:xfrm>
              <a:off x="3656" y="3170"/>
              <a:ext cx="1" cy="3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7" name="Rectangle 935"/>
            <p:cNvSpPr>
              <a:spLocks noChangeArrowheads="1"/>
            </p:cNvSpPr>
            <p:nvPr/>
          </p:nvSpPr>
          <p:spPr bwMode="auto">
            <a:xfrm>
              <a:off x="3657" y="3170"/>
              <a:ext cx="1" cy="3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8" name="Rectangle 936"/>
            <p:cNvSpPr>
              <a:spLocks noChangeArrowheads="1"/>
            </p:cNvSpPr>
            <p:nvPr/>
          </p:nvSpPr>
          <p:spPr bwMode="auto">
            <a:xfrm>
              <a:off x="3657" y="3170"/>
              <a:ext cx="1" cy="3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09" name="Rectangle 937"/>
            <p:cNvSpPr>
              <a:spLocks noChangeArrowheads="1"/>
            </p:cNvSpPr>
            <p:nvPr/>
          </p:nvSpPr>
          <p:spPr bwMode="auto">
            <a:xfrm>
              <a:off x="3658" y="3170"/>
              <a:ext cx="1" cy="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0" name="Rectangle 938"/>
            <p:cNvSpPr>
              <a:spLocks noChangeArrowheads="1"/>
            </p:cNvSpPr>
            <p:nvPr/>
          </p:nvSpPr>
          <p:spPr bwMode="auto">
            <a:xfrm>
              <a:off x="3659" y="3170"/>
              <a:ext cx="1" cy="3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1" name="Rectangle 939"/>
            <p:cNvSpPr>
              <a:spLocks noChangeArrowheads="1"/>
            </p:cNvSpPr>
            <p:nvPr/>
          </p:nvSpPr>
          <p:spPr bwMode="auto">
            <a:xfrm>
              <a:off x="3659" y="3170"/>
              <a:ext cx="1" cy="3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2" name="Rectangle 940"/>
            <p:cNvSpPr>
              <a:spLocks noChangeArrowheads="1"/>
            </p:cNvSpPr>
            <p:nvPr/>
          </p:nvSpPr>
          <p:spPr bwMode="auto">
            <a:xfrm>
              <a:off x="3660" y="3170"/>
              <a:ext cx="1" cy="3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3" name="Rectangle 941"/>
            <p:cNvSpPr>
              <a:spLocks noChangeArrowheads="1"/>
            </p:cNvSpPr>
            <p:nvPr/>
          </p:nvSpPr>
          <p:spPr bwMode="auto">
            <a:xfrm>
              <a:off x="3660" y="3170"/>
              <a:ext cx="1" cy="3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4" name="Rectangle 942"/>
            <p:cNvSpPr>
              <a:spLocks noChangeArrowheads="1"/>
            </p:cNvSpPr>
            <p:nvPr/>
          </p:nvSpPr>
          <p:spPr bwMode="auto">
            <a:xfrm>
              <a:off x="3661" y="3170"/>
              <a:ext cx="1" cy="3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5" name="Rectangle 943"/>
            <p:cNvSpPr>
              <a:spLocks noChangeArrowheads="1"/>
            </p:cNvSpPr>
            <p:nvPr/>
          </p:nvSpPr>
          <p:spPr bwMode="auto">
            <a:xfrm>
              <a:off x="3662" y="3170"/>
              <a:ext cx="1" cy="3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6" name="Rectangle 944"/>
            <p:cNvSpPr>
              <a:spLocks noChangeArrowheads="1"/>
            </p:cNvSpPr>
            <p:nvPr/>
          </p:nvSpPr>
          <p:spPr bwMode="auto">
            <a:xfrm>
              <a:off x="3662" y="3170"/>
              <a:ext cx="1" cy="3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7" name="Rectangle 945"/>
            <p:cNvSpPr>
              <a:spLocks noChangeArrowheads="1"/>
            </p:cNvSpPr>
            <p:nvPr/>
          </p:nvSpPr>
          <p:spPr bwMode="auto">
            <a:xfrm>
              <a:off x="3663" y="3170"/>
              <a:ext cx="1" cy="3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8" name="Rectangle 946"/>
            <p:cNvSpPr>
              <a:spLocks noChangeArrowheads="1"/>
            </p:cNvSpPr>
            <p:nvPr/>
          </p:nvSpPr>
          <p:spPr bwMode="auto">
            <a:xfrm>
              <a:off x="3664" y="3170"/>
              <a:ext cx="1" cy="3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19" name="Rectangle 947"/>
            <p:cNvSpPr>
              <a:spLocks noChangeArrowheads="1"/>
            </p:cNvSpPr>
            <p:nvPr/>
          </p:nvSpPr>
          <p:spPr bwMode="auto">
            <a:xfrm>
              <a:off x="3664" y="3170"/>
              <a:ext cx="1" cy="3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20" name="Rectangle 948"/>
            <p:cNvSpPr>
              <a:spLocks noChangeArrowheads="1"/>
            </p:cNvSpPr>
            <p:nvPr/>
          </p:nvSpPr>
          <p:spPr bwMode="auto">
            <a:xfrm>
              <a:off x="3665" y="3170"/>
              <a:ext cx="1" cy="3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21" name="Rectangle 949"/>
            <p:cNvSpPr>
              <a:spLocks noChangeArrowheads="1"/>
            </p:cNvSpPr>
            <p:nvPr/>
          </p:nvSpPr>
          <p:spPr bwMode="auto">
            <a:xfrm>
              <a:off x="3665" y="3170"/>
              <a:ext cx="1" cy="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22" name="Rectangle 950"/>
            <p:cNvSpPr>
              <a:spLocks noChangeArrowheads="1"/>
            </p:cNvSpPr>
            <p:nvPr/>
          </p:nvSpPr>
          <p:spPr bwMode="auto">
            <a:xfrm>
              <a:off x="3666" y="3170"/>
              <a:ext cx="1" cy="3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623" name="Rectangle 951"/>
            <p:cNvSpPr>
              <a:spLocks noChangeArrowheads="1"/>
            </p:cNvSpPr>
            <p:nvPr/>
          </p:nvSpPr>
          <p:spPr bwMode="auto">
            <a:xfrm>
              <a:off x="3667" y="3170"/>
              <a:ext cx="1" cy="3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37912" name="Rectangle 952"/>
          <p:cNvSpPr>
            <a:spLocks noChangeArrowheads="1"/>
          </p:cNvSpPr>
          <p:nvPr/>
        </p:nvSpPr>
        <p:spPr bwMode="auto">
          <a:xfrm>
            <a:off x="5821365" y="5032377"/>
            <a:ext cx="1587" cy="4763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13" name="Rectangle 953"/>
          <p:cNvSpPr>
            <a:spLocks noChangeArrowheads="1"/>
          </p:cNvSpPr>
          <p:nvPr/>
        </p:nvSpPr>
        <p:spPr bwMode="auto">
          <a:xfrm>
            <a:off x="5822950" y="5032377"/>
            <a:ext cx="1588" cy="4763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14" name="Rectangle 954"/>
          <p:cNvSpPr>
            <a:spLocks noChangeArrowheads="1"/>
          </p:cNvSpPr>
          <p:nvPr/>
        </p:nvSpPr>
        <p:spPr bwMode="auto">
          <a:xfrm>
            <a:off x="5810250" y="5038725"/>
            <a:ext cx="1428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15" name="Freeform 955"/>
          <p:cNvSpPr>
            <a:spLocks/>
          </p:cNvSpPr>
          <p:nvPr/>
        </p:nvSpPr>
        <p:spPr bwMode="auto">
          <a:xfrm>
            <a:off x="5491165" y="4927602"/>
            <a:ext cx="396875" cy="519113"/>
          </a:xfrm>
          <a:custGeom>
            <a:avLst/>
            <a:gdLst>
              <a:gd name="T0" fmla="*/ 2147483647 w 500"/>
              <a:gd name="T1" fmla="*/ 2147483647 h 653"/>
              <a:gd name="T2" fmla="*/ 2147483647 w 500"/>
              <a:gd name="T3" fmla="*/ 2147483647 h 653"/>
              <a:gd name="T4" fmla="*/ 0 w 500"/>
              <a:gd name="T5" fmla="*/ 2147483647 h 653"/>
              <a:gd name="T6" fmla="*/ 0 w 500"/>
              <a:gd name="T7" fmla="*/ 2147483647 h 653"/>
              <a:gd name="T8" fmla="*/ 2147483647 w 500"/>
              <a:gd name="T9" fmla="*/ 2147483647 h 653"/>
              <a:gd name="T10" fmla="*/ 2147483647 w 500"/>
              <a:gd name="T11" fmla="*/ 2147483647 h 653"/>
              <a:gd name="T12" fmla="*/ 2147483647 w 500"/>
              <a:gd name="T13" fmla="*/ 2147483647 h 653"/>
              <a:gd name="T14" fmla="*/ 2147483647 w 500"/>
              <a:gd name="T15" fmla="*/ 0 h 653"/>
              <a:gd name="T16" fmla="*/ 2147483647 w 500"/>
              <a:gd name="T17" fmla="*/ 0 h 653"/>
              <a:gd name="T18" fmla="*/ 2147483647 w 500"/>
              <a:gd name="T19" fmla="*/ 2147483647 h 653"/>
              <a:gd name="T20" fmla="*/ 2147483647 w 500"/>
              <a:gd name="T21" fmla="*/ 2147483647 h 653"/>
              <a:gd name="T22" fmla="*/ 2147483647 w 500"/>
              <a:gd name="T23" fmla="*/ 2147483647 h 6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00"/>
              <a:gd name="T37" fmla="*/ 0 h 653"/>
              <a:gd name="T38" fmla="*/ 500 w 500"/>
              <a:gd name="T39" fmla="*/ 653 h 653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00" h="653">
                <a:moveTo>
                  <a:pt x="67" y="653"/>
                </a:moveTo>
                <a:lnTo>
                  <a:pt x="67" y="634"/>
                </a:lnTo>
                <a:lnTo>
                  <a:pt x="0" y="634"/>
                </a:lnTo>
                <a:lnTo>
                  <a:pt x="0" y="68"/>
                </a:lnTo>
                <a:lnTo>
                  <a:pt x="19" y="48"/>
                </a:lnTo>
                <a:lnTo>
                  <a:pt x="67" y="48"/>
                </a:lnTo>
                <a:lnTo>
                  <a:pt x="67" y="39"/>
                </a:lnTo>
                <a:lnTo>
                  <a:pt x="106" y="0"/>
                </a:lnTo>
                <a:lnTo>
                  <a:pt x="500" y="0"/>
                </a:lnTo>
                <a:lnTo>
                  <a:pt x="500" y="616"/>
                </a:lnTo>
                <a:lnTo>
                  <a:pt x="462" y="653"/>
                </a:lnTo>
                <a:lnTo>
                  <a:pt x="67" y="653"/>
                </a:lnTo>
              </a:path>
            </a:pathLst>
          </a:cu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7916" name="Rectangle 956"/>
          <p:cNvSpPr>
            <a:spLocks noChangeArrowheads="1"/>
          </p:cNvSpPr>
          <p:nvPr/>
        </p:nvSpPr>
        <p:spPr bwMode="auto">
          <a:xfrm>
            <a:off x="5584886" y="5470525"/>
            <a:ext cx="3157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200">
                <a:solidFill>
                  <a:srgbClr val="000099"/>
                </a:solidFill>
              </a:rPr>
              <a:t>RAL</a:t>
            </a:r>
          </a:p>
        </p:txBody>
      </p:sp>
      <p:sp>
        <p:nvSpPr>
          <p:cNvPr id="37917" name="Freeform 957"/>
          <p:cNvSpPr>
            <a:spLocks noEditPoints="1"/>
          </p:cNvSpPr>
          <p:nvPr/>
        </p:nvSpPr>
        <p:spPr bwMode="auto">
          <a:xfrm>
            <a:off x="1882775" y="1473200"/>
            <a:ext cx="312738" cy="65088"/>
          </a:xfrm>
          <a:custGeom>
            <a:avLst/>
            <a:gdLst>
              <a:gd name="T0" fmla="*/ 0 w 392"/>
              <a:gd name="T1" fmla="*/ 2147483647 h 81"/>
              <a:gd name="T2" fmla="*/ 2147483647 w 392"/>
              <a:gd name="T3" fmla="*/ 2147483647 h 81"/>
              <a:gd name="T4" fmla="*/ 2147483647 w 392"/>
              <a:gd name="T5" fmla="*/ 2147483647 h 81"/>
              <a:gd name="T6" fmla="*/ 0 w 392"/>
              <a:gd name="T7" fmla="*/ 2147483647 h 81"/>
              <a:gd name="T8" fmla="*/ 0 w 392"/>
              <a:gd name="T9" fmla="*/ 2147483647 h 81"/>
              <a:gd name="T10" fmla="*/ 2147483647 w 392"/>
              <a:gd name="T11" fmla="*/ 2147483647 h 81"/>
              <a:gd name="T12" fmla="*/ 2147483647 w 392"/>
              <a:gd name="T13" fmla="*/ 2147483647 h 81"/>
              <a:gd name="T14" fmla="*/ 2147483647 w 392"/>
              <a:gd name="T15" fmla="*/ 0 h 81"/>
              <a:gd name="T16" fmla="*/ 2147483647 w 392"/>
              <a:gd name="T17" fmla="*/ 2147483647 h 81"/>
              <a:gd name="T18" fmla="*/ 2147483647 w 392"/>
              <a:gd name="T19" fmla="*/ 214748364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2"/>
              <a:gd name="T31" fmla="*/ 0 h 81"/>
              <a:gd name="T32" fmla="*/ 392 w 392"/>
              <a:gd name="T33" fmla="*/ 81 h 8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2" h="81">
                <a:moveTo>
                  <a:pt x="0" y="81"/>
                </a:moveTo>
                <a:lnTo>
                  <a:pt x="329" y="81"/>
                </a:lnTo>
                <a:lnTo>
                  <a:pt x="329" y="64"/>
                </a:lnTo>
                <a:lnTo>
                  <a:pt x="0" y="64"/>
                </a:lnTo>
                <a:lnTo>
                  <a:pt x="0" y="81"/>
                </a:lnTo>
                <a:close/>
                <a:moveTo>
                  <a:pt x="329" y="81"/>
                </a:moveTo>
                <a:lnTo>
                  <a:pt x="392" y="16"/>
                </a:lnTo>
                <a:lnTo>
                  <a:pt x="392" y="0"/>
                </a:lnTo>
                <a:lnTo>
                  <a:pt x="329" y="64"/>
                </a:lnTo>
                <a:lnTo>
                  <a:pt x="329" y="81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7918" name="Freeform 958"/>
          <p:cNvSpPr>
            <a:spLocks/>
          </p:cNvSpPr>
          <p:nvPr/>
        </p:nvSpPr>
        <p:spPr bwMode="auto">
          <a:xfrm>
            <a:off x="2151063" y="1079500"/>
            <a:ext cx="50800" cy="446088"/>
          </a:xfrm>
          <a:custGeom>
            <a:avLst/>
            <a:gdLst>
              <a:gd name="T0" fmla="*/ 0 w 64"/>
              <a:gd name="T1" fmla="*/ 2147483647 h 560"/>
              <a:gd name="T2" fmla="*/ 2147483647 w 64"/>
              <a:gd name="T3" fmla="*/ 2147483647 h 560"/>
              <a:gd name="T4" fmla="*/ 2147483647 w 64"/>
              <a:gd name="T5" fmla="*/ 0 h 560"/>
              <a:gd name="T6" fmla="*/ 0 w 64"/>
              <a:gd name="T7" fmla="*/ 2147483647 h 560"/>
              <a:gd name="T8" fmla="*/ 0 w 64"/>
              <a:gd name="T9" fmla="*/ 2147483647 h 5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60"/>
              <a:gd name="T17" fmla="*/ 64 w 64"/>
              <a:gd name="T18" fmla="*/ 560 h 5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60">
                <a:moveTo>
                  <a:pt x="0" y="560"/>
                </a:moveTo>
                <a:lnTo>
                  <a:pt x="64" y="496"/>
                </a:lnTo>
                <a:lnTo>
                  <a:pt x="64" y="0"/>
                </a:lnTo>
                <a:lnTo>
                  <a:pt x="0" y="63"/>
                </a:lnTo>
                <a:lnTo>
                  <a:pt x="0" y="560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7919" name="Freeform 959"/>
          <p:cNvSpPr>
            <a:spLocks/>
          </p:cNvSpPr>
          <p:nvPr/>
        </p:nvSpPr>
        <p:spPr bwMode="auto">
          <a:xfrm>
            <a:off x="1871663" y="1079500"/>
            <a:ext cx="330200" cy="50800"/>
          </a:xfrm>
          <a:custGeom>
            <a:avLst/>
            <a:gdLst>
              <a:gd name="T0" fmla="*/ 0 w 417"/>
              <a:gd name="T1" fmla="*/ 2147483647 h 63"/>
              <a:gd name="T2" fmla="*/ 2147483647 w 417"/>
              <a:gd name="T3" fmla="*/ 0 h 63"/>
              <a:gd name="T4" fmla="*/ 2147483647 w 417"/>
              <a:gd name="T5" fmla="*/ 0 h 63"/>
              <a:gd name="T6" fmla="*/ 2147483647 w 417"/>
              <a:gd name="T7" fmla="*/ 2147483647 h 63"/>
              <a:gd name="T8" fmla="*/ 0 w 417"/>
              <a:gd name="T9" fmla="*/ 2147483647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7"/>
              <a:gd name="T16" fmla="*/ 0 h 63"/>
              <a:gd name="T17" fmla="*/ 417 w 417"/>
              <a:gd name="T18" fmla="*/ 63 h 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7" h="63">
                <a:moveTo>
                  <a:pt x="0" y="63"/>
                </a:moveTo>
                <a:lnTo>
                  <a:pt x="64" y="0"/>
                </a:lnTo>
                <a:lnTo>
                  <a:pt x="417" y="0"/>
                </a:lnTo>
                <a:lnTo>
                  <a:pt x="353" y="63"/>
                </a:lnTo>
                <a:lnTo>
                  <a:pt x="0" y="63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7920" name="Rectangle 960"/>
          <p:cNvSpPr>
            <a:spLocks noChangeArrowheads="1"/>
          </p:cNvSpPr>
          <p:nvPr/>
        </p:nvSpPr>
        <p:spPr bwMode="auto">
          <a:xfrm>
            <a:off x="1871663" y="1130300"/>
            <a:ext cx="279400" cy="395288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21" name="Rectangle 961"/>
          <p:cNvSpPr>
            <a:spLocks noChangeArrowheads="1"/>
          </p:cNvSpPr>
          <p:nvPr/>
        </p:nvSpPr>
        <p:spPr bwMode="auto">
          <a:xfrm>
            <a:off x="1871663" y="1130300"/>
            <a:ext cx="279400" cy="395288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22" name="Rectangle 962"/>
          <p:cNvSpPr>
            <a:spLocks noChangeArrowheads="1"/>
          </p:cNvSpPr>
          <p:nvPr/>
        </p:nvSpPr>
        <p:spPr bwMode="auto">
          <a:xfrm>
            <a:off x="1892300" y="1247775"/>
            <a:ext cx="234950" cy="1588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23" name="Rectangle 963"/>
          <p:cNvSpPr>
            <a:spLocks noChangeArrowheads="1"/>
          </p:cNvSpPr>
          <p:nvPr/>
        </p:nvSpPr>
        <p:spPr bwMode="auto">
          <a:xfrm>
            <a:off x="1892300" y="1247775"/>
            <a:ext cx="234950" cy="12700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24" name="Rectangle 964"/>
          <p:cNvSpPr>
            <a:spLocks noChangeArrowheads="1"/>
          </p:cNvSpPr>
          <p:nvPr/>
        </p:nvSpPr>
        <p:spPr bwMode="auto">
          <a:xfrm>
            <a:off x="1892300" y="1260475"/>
            <a:ext cx="234950" cy="12700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25" name="Rectangle 965"/>
          <p:cNvSpPr>
            <a:spLocks noChangeArrowheads="1"/>
          </p:cNvSpPr>
          <p:nvPr/>
        </p:nvSpPr>
        <p:spPr bwMode="auto">
          <a:xfrm>
            <a:off x="1892300" y="1273177"/>
            <a:ext cx="234950" cy="11113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26" name="Rectangle 966"/>
          <p:cNvSpPr>
            <a:spLocks noChangeArrowheads="1"/>
          </p:cNvSpPr>
          <p:nvPr/>
        </p:nvSpPr>
        <p:spPr bwMode="auto">
          <a:xfrm>
            <a:off x="1892300" y="1284290"/>
            <a:ext cx="234950" cy="14287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27" name="Rectangle 967"/>
          <p:cNvSpPr>
            <a:spLocks noChangeArrowheads="1"/>
          </p:cNvSpPr>
          <p:nvPr/>
        </p:nvSpPr>
        <p:spPr bwMode="auto">
          <a:xfrm>
            <a:off x="1892300" y="1298577"/>
            <a:ext cx="234950" cy="11113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28" name="Rectangle 968"/>
          <p:cNvSpPr>
            <a:spLocks noChangeArrowheads="1"/>
          </p:cNvSpPr>
          <p:nvPr/>
        </p:nvSpPr>
        <p:spPr bwMode="auto">
          <a:xfrm>
            <a:off x="1892300" y="1309690"/>
            <a:ext cx="234950" cy="14287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29" name="Rectangle 969"/>
          <p:cNvSpPr>
            <a:spLocks noChangeArrowheads="1"/>
          </p:cNvSpPr>
          <p:nvPr/>
        </p:nvSpPr>
        <p:spPr bwMode="auto">
          <a:xfrm>
            <a:off x="1892300" y="1323977"/>
            <a:ext cx="234950" cy="1587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0" name="Rectangle 970"/>
          <p:cNvSpPr>
            <a:spLocks noChangeArrowheads="1"/>
          </p:cNvSpPr>
          <p:nvPr/>
        </p:nvSpPr>
        <p:spPr bwMode="auto">
          <a:xfrm>
            <a:off x="1892300" y="1339852"/>
            <a:ext cx="234950" cy="11113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1" name="Rectangle 971"/>
          <p:cNvSpPr>
            <a:spLocks noChangeArrowheads="1"/>
          </p:cNvSpPr>
          <p:nvPr/>
        </p:nvSpPr>
        <p:spPr bwMode="auto">
          <a:xfrm>
            <a:off x="1892300" y="1350963"/>
            <a:ext cx="234950" cy="12700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2" name="Rectangle 972"/>
          <p:cNvSpPr>
            <a:spLocks noChangeArrowheads="1"/>
          </p:cNvSpPr>
          <p:nvPr/>
        </p:nvSpPr>
        <p:spPr bwMode="auto">
          <a:xfrm>
            <a:off x="1892300" y="1363665"/>
            <a:ext cx="234950" cy="1587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3" name="Rectangle 973"/>
          <p:cNvSpPr>
            <a:spLocks noChangeArrowheads="1"/>
          </p:cNvSpPr>
          <p:nvPr/>
        </p:nvSpPr>
        <p:spPr bwMode="auto">
          <a:xfrm>
            <a:off x="1892300" y="1379540"/>
            <a:ext cx="234950" cy="15875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4" name="Rectangle 974"/>
          <p:cNvSpPr>
            <a:spLocks noChangeArrowheads="1"/>
          </p:cNvSpPr>
          <p:nvPr/>
        </p:nvSpPr>
        <p:spPr bwMode="auto">
          <a:xfrm>
            <a:off x="1892300" y="1395415"/>
            <a:ext cx="234950" cy="9525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5" name="Rectangle 975"/>
          <p:cNvSpPr>
            <a:spLocks noChangeArrowheads="1"/>
          </p:cNvSpPr>
          <p:nvPr/>
        </p:nvSpPr>
        <p:spPr bwMode="auto">
          <a:xfrm>
            <a:off x="1892300" y="1404940"/>
            <a:ext cx="234950" cy="14287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6" name="Rectangle 976"/>
          <p:cNvSpPr>
            <a:spLocks noChangeArrowheads="1"/>
          </p:cNvSpPr>
          <p:nvPr/>
        </p:nvSpPr>
        <p:spPr bwMode="auto">
          <a:xfrm>
            <a:off x="1892300" y="1419225"/>
            <a:ext cx="234950" cy="12700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7" name="Rectangle 977"/>
          <p:cNvSpPr>
            <a:spLocks noChangeArrowheads="1"/>
          </p:cNvSpPr>
          <p:nvPr/>
        </p:nvSpPr>
        <p:spPr bwMode="auto">
          <a:xfrm>
            <a:off x="1892300" y="1431927"/>
            <a:ext cx="234950" cy="11113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8" name="Rectangle 978"/>
          <p:cNvSpPr>
            <a:spLocks noChangeArrowheads="1"/>
          </p:cNvSpPr>
          <p:nvPr/>
        </p:nvSpPr>
        <p:spPr bwMode="auto">
          <a:xfrm>
            <a:off x="1892300" y="1443038"/>
            <a:ext cx="234950" cy="17462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39" name="Rectangle 979"/>
          <p:cNvSpPr>
            <a:spLocks noChangeArrowheads="1"/>
          </p:cNvSpPr>
          <p:nvPr/>
        </p:nvSpPr>
        <p:spPr bwMode="auto">
          <a:xfrm>
            <a:off x="1892300" y="1460500"/>
            <a:ext cx="234950" cy="12700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0" name="Rectangle 980"/>
          <p:cNvSpPr>
            <a:spLocks noChangeArrowheads="1"/>
          </p:cNvSpPr>
          <p:nvPr/>
        </p:nvSpPr>
        <p:spPr bwMode="auto">
          <a:xfrm>
            <a:off x="1892300" y="1473202"/>
            <a:ext cx="234950" cy="11113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1" name="Rectangle 981"/>
          <p:cNvSpPr>
            <a:spLocks noChangeArrowheads="1"/>
          </p:cNvSpPr>
          <p:nvPr/>
        </p:nvSpPr>
        <p:spPr bwMode="auto">
          <a:xfrm>
            <a:off x="1892300" y="1484315"/>
            <a:ext cx="234950" cy="14287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2" name="Rectangle 982"/>
          <p:cNvSpPr>
            <a:spLocks noChangeArrowheads="1"/>
          </p:cNvSpPr>
          <p:nvPr/>
        </p:nvSpPr>
        <p:spPr bwMode="auto">
          <a:xfrm>
            <a:off x="1892300" y="1498602"/>
            <a:ext cx="234950" cy="3175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3" name="Rectangle 983"/>
          <p:cNvSpPr>
            <a:spLocks noChangeArrowheads="1"/>
          </p:cNvSpPr>
          <p:nvPr/>
        </p:nvSpPr>
        <p:spPr bwMode="auto">
          <a:xfrm>
            <a:off x="1892300" y="1376363"/>
            <a:ext cx="1588" cy="74612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4" name="Rectangle 984"/>
          <p:cNvSpPr>
            <a:spLocks noChangeArrowheads="1"/>
          </p:cNvSpPr>
          <p:nvPr/>
        </p:nvSpPr>
        <p:spPr bwMode="auto">
          <a:xfrm>
            <a:off x="1893890" y="1376363"/>
            <a:ext cx="9525" cy="7461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5" name="Rectangle 985"/>
          <p:cNvSpPr>
            <a:spLocks noChangeArrowheads="1"/>
          </p:cNvSpPr>
          <p:nvPr/>
        </p:nvSpPr>
        <p:spPr bwMode="auto">
          <a:xfrm>
            <a:off x="1903415" y="1376363"/>
            <a:ext cx="9525" cy="74612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6" name="Rectangle 986"/>
          <p:cNvSpPr>
            <a:spLocks noChangeArrowheads="1"/>
          </p:cNvSpPr>
          <p:nvPr/>
        </p:nvSpPr>
        <p:spPr bwMode="auto">
          <a:xfrm>
            <a:off x="1912938" y="1376363"/>
            <a:ext cx="11112" cy="74612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7" name="Rectangle 987"/>
          <p:cNvSpPr>
            <a:spLocks noChangeArrowheads="1"/>
          </p:cNvSpPr>
          <p:nvPr/>
        </p:nvSpPr>
        <p:spPr bwMode="auto">
          <a:xfrm>
            <a:off x="1924050" y="1376363"/>
            <a:ext cx="12700" cy="74612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8" name="Rectangle 988"/>
          <p:cNvSpPr>
            <a:spLocks noChangeArrowheads="1"/>
          </p:cNvSpPr>
          <p:nvPr/>
        </p:nvSpPr>
        <p:spPr bwMode="auto">
          <a:xfrm>
            <a:off x="1936750" y="1376363"/>
            <a:ext cx="7938" cy="74612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49" name="Rectangle 989"/>
          <p:cNvSpPr>
            <a:spLocks noChangeArrowheads="1"/>
          </p:cNvSpPr>
          <p:nvPr/>
        </p:nvSpPr>
        <p:spPr bwMode="auto">
          <a:xfrm>
            <a:off x="1944688" y="1376363"/>
            <a:ext cx="12700" cy="74612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0" name="Rectangle 990"/>
          <p:cNvSpPr>
            <a:spLocks noChangeArrowheads="1"/>
          </p:cNvSpPr>
          <p:nvPr/>
        </p:nvSpPr>
        <p:spPr bwMode="auto">
          <a:xfrm>
            <a:off x="1957390" y="1376363"/>
            <a:ext cx="14287" cy="74612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1" name="Rectangle 991"/>
          <p:cNvSpPr>
            <a:spLocks noChangeArrowheads="1"/>
          </p:cNvSpPr>
          <p:nvPr/>
        </p:nvSpPr>
        <p:spPr bwMode="auto">
          <a:xfrm>
            <a:off x="1971677" y="1376363"/>
            <a:ext cx="9525" cy="74612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2" name="Rectangle 992"/>
          <p:cNvSpPr>
            <a:spLocks noChangeArrowheads="1"/>
          </p:cNvSpPr>
          <p:nvPr/>
        </p:nvSpPr>
        <p:spPr bwMode="auto">
          <a:xfrm>
            <a:off x="1981202" y="1376363"/>
            <a:ext cx="9525" cy="74612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3" name="Rectangle 993"/>
          <p:cNvSpPr>
            <a:spLocks noChangeArrowheads="1"/>
          </p:cNvSpPr>
          <p:nvPr/>
        </p:nvSpPr>
        <p:spPr bwMode="auto">
          <a:xfrm>
            <a:off x="1990725" y="1376363"/>
            <a:ext cx="14288" cy="74612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4" name="Rectangle 994"/>
          <p:cNvSpPr>
            <a:spLocks noChangeArrowheads="1"/>
          </p:cNvSpPr>
          <p:nvPr/>
        </p:nvSpPr>
        <p:spPr bwMode="auto">
          <a:xfrm>
            <a:off x="2005013" y="1376363"/>
            <a:ext cx="12700" cy="74612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5" name="Rectangle 995"/>
          <p:cNvSpPr>
            <a:spLocks noChangeArrowheads="1"/>
          </p:cNvSpPr>
          <p:nvPr/>
        </p:nvSpPr>
        <p:spPr bwMode="auto">
          <a:xfrm>
            <a:off x="2017715" y="1376363"/>
            <a:ext cx="9525" cy="74612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6" name="Rectangle 996"/>
          <p:cNvSpPr>
            <a:spLocks noChangeArrowheads="1"/>
          </p:cNvSpPr>
          <p:nvPr/>
        </p:nvSpPr>
        <p:spPr bwMode="auto">
          <a:xfrm>
            <a:off x="2027238" y="1376363"/>
            <a:ext cx="11112" cy="7461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7" name="Rectangle 997"/>
          <p:cNvSpPr>
            <a:spLocks noChangeArrowheads="1"/>
          </p:cNvSpPr>
          <p:nvPr/>
        </p:nvSpPr>
        <p:spPr bwMode="auto">
          <a:xfrm>
            <a:off x="2038352" y="1376363"/>
            <a:ext cx="9525" cy="7461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8" name="Rectangle 998"/>
          <p:cNvSpPr>
            <a:spLocks noChangeArrowheads="1"/>
          </p:cNvSpPr>
          <p:nvPr/>
        </p:nvSpPr>
        <p:spPr bwMode="auto">
          <a:xfrm>
            <a:off x="2047877" y="1376363"/>
            <a:ext cx="11113" cy="74612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59" name="Rectangle 999"/>
          <p:cNvSpPr>
            <a:spLocks noChangeArrowheads="1"/>
          </p:cNvSpPr>
          <p:nvPr/>
        </p:nvSpPr>
        <p:spPr bwMode="auto">
          <a:xfrm>
            <a:off x="2058990" y="1376363"/>
            <a:ext cx="14287" cy="74612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0" name="Rectangle 1000"/>
          <p:cNvSpPr>
            <a:spLocks noChangeArrowheads="1"/>
          </p:cNvSpPr>
          <p:nvPr/>
        </p:nvSpPr>
        <p:spPr bwMode="auto">
          <a:xfrm>
            <a:off x="2073277" y="1376363"/>
            <a:ext cx="11113" cy="74612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1" name="Rectangle 1001"/>
          <p:cNvSpPr>
            <a:spLocks noChangeArrowheads="1"/>
          </p:cNvSpPr>
          <p:nvPr/>
        </p:nvSpPr>
        <p:spPr bwMode="auto">
          <a:xfrm>
            <a:off x="2084390" y="1376363"/>
            <a:ext cx="9525" cy="74612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2" name="Rectangle 1002"/>
          <p:cNvSpPr>
            <a:spLocks noChangeArrowheads="1"/>
          </p:cNvSpPr>
          <p:nvPr/>
        </p:nvSpPr>
        <p:spPr bwMode="auto">
          <a:xfrm>
            <a:off x="2093913" y="1376363"/>
            <a:ext cx="12700" cy="74612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3" name="Rectangle 1003"/>
          <p:cNvSpPr>
            <a:spLocks noChangeArrowheads="1"/>
          </p:cNvSpPr>
          <p:nvPr/>
        </p:nvSpPr>
        <p:spPr bwMode="auto">
          <a:xfrm>
            <a:off x="2106615" y="1376363"/>
            <a:ext cx="1587" cy="74612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4" name="Rectangle 1004"/>
          <p:cNvSpPr>
            <a:spLocks noChangeArrowheads="1"/>
          </p:cNvSpPr>
          <p:nvPr/>
        </p:nvSpPr>
        <p:spPr bwMode="auto">
          <a:xfrm>
            <a:off x="1892300" y="1149350"/>
            <a:ext cx="234950" cy="1588"/>
          </a:xfrm>
          <a:prstGeom prst="rect">
            <a:avLst/>
          </a:prstGeom>
          <a:solidFill>
            <a:srgbClr val="9F9F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5" name="Rectangle 1005"/>
          <p:cNvSpPr>
            <a:spLocks noChangeArrowheads="1"/>
          </p:cNvSpPr>
          <p:nvPr/>
        </p:nvSpPr>
        <p:spPr bwMode="auto">
          <a:xfrm>
            <a:off x="1892300" y="1150940"/>
            <a:ext cx="234950" cy="1587"/>
          </a:xfrm>
          <a:prstGeom prst="rect">
            <a:avLst/>
          </a:prstGeom>
          <a:solidFill>
            <a:srgbClr val="A5A5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6" name="Rectangle 1006"/>
          <p:cNvSpPr>
            <a:spLocks noChangeArrowheads="1"/>
          </p:cNvSpPr>
          <p:nvPr/>
        </p:nvSpPr>
        <p:spPr bwMode="auto">
          <a:xfrm>
            <a:off x="1892300" y="1150940"/>
            <a:ext cx="234950" cy="1587"/>
          </a:xfrm>
          <a:prstGeom prst="rect">
            <a:avLst/>
          </a:prstGeom>
          <a:solidFill>
            <a:srgbClr val="B5B5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7" name="Rectangle 1007"/>
          <p:cNvSpPr>
            <a:spLocks noChangeArrowheads="1"/>
          </p:cNvSpPr>
          <p:nvPr/>
        </p:nvSpPr>
        <p:spPr bwMode="auto">
          <a:xfrm>
            <a:off x="1892300" y="1152525"/>
            <a:ext cx="234950" cy="1588"/>
          </a:xfrm>
          <a:prstGeom prst="rect">
            <a:avLst/>
          </a:prstGeom>
          <a:solidFill>
            <a:srgbClr val="C5C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8" name="Rectangle 1008"/>
          <p:cNvSpPr>
            <a:spLocks noChangeArrowheads="1"/>
          </p:cNvSpPr>
          <p:nvPr/>
        </p:nvSpPr>
        <p:spPr bwMode="auto">
          <a:xfrm>
            <a:off x="1892300" y="1152525"/>
            <a:ext cx="234950" cy="1588"/>
          </a:xfrm>
          <a:prstGeom prst="rect">
            <a:avLst/>
          </a:prstGeom>
          <a:solidFill>
            <a:srgbClr val="D5D5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69" name="Rectangle 1009"/>
          <p:cNvSpPr>
            <a:spLocks noChangeArrowheads="1"/>
          </p:cNvSpPr>
          <p:nvPr/>
        </p:nvSpPr>
        <p:spPr bwMode="auto">
          <a:xfrm>
            <a:off x="1892300" y="1154115"/>
            <a:ext cx="234950" cy="1587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0" name="Rectangle 1010"/>
          <p:cNvSpPr>
            <a:spLocks noChangeArrowheads="1"/>
          </p:cNvSpPr>
          <p:nvPr/>
        </p:nvSpPr>
        <p:spPr bwMode="auto">
          <a:xfrm>
            <a:off x="1892300" y="1155700"/>
            <a:ext cx="234950" cy="1588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1" name="Rectangle 1011"/>
          <p:cNvSpPr>
            <a:spLocks noChangeArrowheads="1"/>
          </p:cNvSpPr>
          <p:nvPr/>
        </p:nvSpPr>
        <p:spPr bwMode="auto">
          <a:xfrm>
            <a:off x="1892300" y="1155700"/>
            <a:ext cx="234950" cy="1588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2" name="Rectangle 1012"/>
          <p:cNvSpPr>
            <a:spLocks noChangeArrowheads="1"/>
          </p:cNvSpPr>
          <p:nvPr/>
        </p:nvSpPr>
        <p:spPr bwMode="auto">
          <a:xfrm>
            <a:off x="1892300" y="1157290"/>
            <a:ext cx="234950" cy="1587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3" name="Rectangle 1013"/>
          <p:cNvSpPr>
            <a:spLocks noChangeArrowheads="1"/>
          </p:cNvSpPr>
          <p:nvPr/>
        </p:nvSpPr>
        <p:spPr bwMode="auto">
          <a:xfrm>
            <a:off x="1892300" y="1158875"/>
            <a:ext cx="234950" cy="1588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4" name="Rectangle 1014"/>
          <p:cNvSpPr>
            <a:spLocks noChangeArrowheads="1"/>
          </p:cNvSpPr>
          <p:nvPr/>
        </p:nvSpPr>
        <p:spPr bwMode="auto">
          <a:xfrm>
            <a:off x="1893888" y="1149352"/>
            <a:ext cx="234950" cy="95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5" name="Rectangle 1015"/>
          <p:cNvSpPr>
            <a:spLocks noChangeArrowheads="1"/>
          </p:cNvSpPr>
          <p:nvPr/>
        </p:nvSpPr>
        <p:spPr bwMode="auto">
          <a:xfrm>
            <a:off x="1892302" y="1158877"/>
            <a:ext cx="3175" cy="34925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6" name="Rectangle 1016"/>
          <p:cNvSpPr>
            <a:spLocks noChangeArrowheads="1"/>
          </p:cNvSpPr>
          <p:nvPr/>
        </p:nvSpPr>
        <p:spPr bwMode="auto">
          <a:xfrm>
            <a:off x="1895477" y="1158877"/>
            <a:ext cx="3175" cy="34925"/>
          </a:xfrm>
          <a:prstGeom prst="rect">
            <a:avLst/>
          </a:prstGeom>
          <a:solidFill>
            <a:srgbClr val="9C9C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7" name="Rectangle 1017"/>
          <p:cNvSpPr>
            <a:spLocks noChangeArrowheads="1"/>
          </p:cNvSpPr>
          <p:nvPr/>
        </p:nvSpPr>
        <p:spPr bwMode="auto">
          <a:xfrm>
            <a:off x="1898652" y="1158877"/>
            <a:ext cx="3175" cy="34925"/>
          </a:xfrm>
          <a:prstGeom prst="rect">
            <a:avLst/>
          </a:prstGeom>
          <a:solidFill>
            <a:srgbClr val="9E9E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8" name="Rectangle 1018"/>
          <p:cNvSpPr>
            <a:spLocks noChangeArrowheads="1"/>
          </p:cNvSpPr>
          <p:nvPr/>
        </p:nvSpPr>
        <p:spPr bwMode="auto">
          <a:xfrm>
            <a:off x="1901827" y="1158877"/>
            <a:ext cx="3175" cy="34925"/>
          </a:xfrm>
          <a:prstGeom prst="rect">
            <a:avLst/>
          </a:prstGeom>
          <a:solidFill>
            <a:srgbClr val="A0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79" name="Rectangle 1019"/>
          <p:cNvSpPr>
            <a:spLocks noChangeArrowheads="1"/>
          </p:cNvSpPr>
          <p:nvPr/>
        </p:nvSpPr>
        <p:spPr bwMode="auto">
          <a:xfrm>
            <a:off x="1905000" y="1158877"/>
            <a:ext cx="1588" cy="34925"/>
          </a:xfrm>
          <a:prstGeom prst="rect">
            <a:avLst/>
          </a:prstGeom>
          <a:solidFill>
            <a:srgbClr val="A2A2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0" name="Rectangle 1020"/>
          <p:cNvSpPr>
            <a:spLocks noChangeArrowheads="1"/>
          </p:cNvSpPr>
          <p:nvPr/>
        </p:nvSpPr>
        <p:spPr bwMode="auto">
          <a:xfrm>
            <a:off x="1906590" y="1158877"/>
            <a:ext cx="3175" cy="34925"/>
          </a:xfrm>
          <a:prstGeom prst="rect">
            <a:avLst/>
          </a:prstGeom>
          <a:solidFill>
            <a:srgbClr val="A4A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1" name="Rectangle 1021"/>
          <p:cNvSpPr>
            <a:spLocks noChangeArrowheads="1"/>
          </p:cNvSpPr>
          <p:nvPr/>
        </p:nvSpPr>
        <p:spPr bwMode="auto">
          <a:xfrm>
            <a:off x="1909763" y="1158877"/>
            <a:ext cx="4762" cy="34925"/>
          </a:xfrm>
          <a:prstGeom prst="rect">
            <a:avLst/>
          </a:pr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2" name="Rectangle 1022"/>
          <p:cNvSpPr>
            <a:spLocks noChangeArrowheads="1"/>
          </p:cNvSpPr>
          <p:nvPr/>
        </p:nvSpPr>
        <p:spPr bwMode="auto">
          <a:xfrm>
            <a:off x="1914527" y="1158877"/>
            <a:ext cx="3175" cy="34925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3" name="Rectangle 1023"/>
          <p:cNvSpPr>
            <a:spLocks noChangeArrowheads="1"/>
          </p:cNvSpPr>
          <p:nvPr/>
        </p:nvSpPr>
        <p:spPr bwMode="auto">
          <a:xfrm>
            <a:off x="1917702" y="1158877"/>
            <a:ext cx="3175" cy="34925"/>
          </a:xfrm>
          <a:prstGeom prst="rect">
            <a:avLst/>
          </a:prstGeom>
          <a:solidFill>
            <a:srgbClr val="AAA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4" name="Rectangle 0"/>
          <p:cNvSpPr>
            <a:spLocks noChangeArrowheads="1"/>
          </p:cNvSpPr>
          <p:nvPr/>
        </p:nvSpPr>
        <p:spPr bwMode="auto">
          <a:xfrm>
            <a:off x="1920877" y="1158877"/>
            <a:ext cx="3175" cy="34925"/>
          </a:xfrm>
          <a:prstGeom prst="rect">
            <a:avLst/>
          </a:prstGeom>
          <a:solidFill>
            <a:srgbClr val="ACAC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5" name="Rectangle 1"/>
          <p:cNvSpPr>
            <a:spLocks noChangeArrowheads="1"/>
          </p:cNvSpPr>
          <p:nvPr/>
        </p:nvSpPr>
        <p:spPr bwMode="auto">
          <a:xfrm>
            <a:off x="1924050" y="1158877"/>
            <a:ext cx="1588" cy="34925"/>
          </a:xfrm>
          <a:prstGeom prst="rect">
            <a:avLst/>
          </a:prstGeom>
          <a:solidFill>
            <a:srgbClr val="AEAE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6" name="Rectangle 2"/>
          <p:cNvSpPr>
            <a:spLocks noChangeArrowheads="1"/>
          </p:cNvSpPr>
          <p:nvPr/>
        </p:nvSpPr>
        <p:spPr bwMode="auto">
          <a:xfrm>
            <a:off x="1925640" y="1158877"/>
            <a:ext cx="3175" cy="34925"/>
          </a:xfrm>
          <a:prstGeom prst="rect">
            <a:avLst/>
          </a:prstGeom>
          <a:solidFill>
            <a:srgbClr val="B0B0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7" name="Rectangle 3"/>
          <p:cNvSpPr>
            <a:spLocks noChangeArrowheads="1"/>
          </p:cNvSpPr>
          <p:nvPr/>
        </p:nvSpPr>
        <p:spPr bwMode="auto">
          <a:xfrm>
            <a:off x="1928815" y="1158877"/>
            <a:ext cx="3175" cy="349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8" name="Rectangle 4"/>
          <p:cNvSpPr>
            <a:spLocks noChangeArrowheads="1"/>
          </p:cNvSpPr>
          <p:nvPr/>
        </p:nvSpPr>
        <p:spPr bwMode="auto">
          <a:xfrm>
            <a:off x="1931990" y="1158877"/>
            <a:ext cx="3175" cy="34925"/>
          </a:xfrm>
          <a:prstGeom prst="rect">
            <a:avLst/>
          </a:prstGeom>
          <a:solidFill>
            <a:srgbClr val="B4B4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89" name="Rectangle 5"/>
          <p:cNvSpPr>
            <a:spLocks noChangeArrowheads="1"/>
          </p:cNvSpPr>
          <p:nvPr/>
        </p:nvSpPr>
        <p:spPr bwMode="auto">
          <a:xfrm>
            <a:off x="1935165" y="1158877"/>
            <a:ext cx="3175" cy="34925"/>
          </a:xfrm>
          <a:prstGeom prst="rect">
            <a:avLst/>
          </a:prstGeom>
          <a:solidFill>
            <a:srgbClr val="B6B6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0" name="Rectangle 6"/>
          <p:cNvSpPr>
            <a:spLocks noChangeArrowheads="1"/>
          </p:cNvSpPr>
          <p:nvPr/>
        </p:nvSpPr>
        <p:spPr bwMode="auto">
          <a:xfrm>
            <a:off x="1938340" y="1158877"/>
            <a:ext cx="3175" cy="34925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1" name="Rectangle 7"/>
          <p:cNvSpPr>
            <a:spLocks noChangeArrowheads="1"/>
          </p:cNvSpPr>
          <p:nvPr/>
        </p:nvSpPr>
        <p:spPr bwMode="auto">
          <a:xfrm>
            <a:off x="1941515" y="1158877"/>
            <a:ext cx="3175" cy="34925"/>
          </a:xfrm>
          <a:prstGeom prst="rect">
            <a:avLst/>
          </a:prstGeom>
          <a:solidFill>
            <a:srgbClr val="BA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2" name="Rectangle 8"/>
          <p:cNvSpPr>
            <a:spLocks noChangeArrowheads="1"/>
          </p:cNvSpPr>
          <p:nvPr/>
        </p:nvSpPr>
        <p:spPr bwMode="auto">
          <a:xfrm>
            <a:off x="1944690" y="1158877"/>
            <a:ext cx="3175" cy="34925"/>
          </a:xfrm>
          <a:prstGeom prst="rect">
            <a:avLst/>
          </a:prstGeom>
          <a:solidFill>
            <a:srgbClr val="BCB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3" name="Rectangle 9"/>
          <p:cNvSpPr>
            <a:spLocks noChangeArrowheads="1"/>
          </p:cNvSpPr>
          <p:nvPr/>
        </p:nvSpPr>
        <p:spPr bwMode="auto">
          <a:xfrm>
            <a:off x="1947865" y="1158877"/>
            <a:ext cx="3175" cy="34925"/>
          </a:xfrm>
          <a:prstGeom prst="rect">
            <a:avLst/>
          </a:prstGeom>
          <a:solidFill>
            <a:srgbClr val="BEB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4" name="Rectangle 10"/>
          <p:cNvSpPr>
            <a:spLocks noChangeArrowheads="1"/>
          </p:cNvSpPr>
          <p:nvPr/>
        </p:nvSpPr>
        <p:spPr bwMode="auto">
          <a:xfrm>
            <a:off x="1951040" y="1158877"/>
            <a:ext cx="3175" cy="349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5" name="Rectangle 11"/>
          <p:cNvSpPr>
            <a:spLocks noChangeArrowheads="1"/>
          </p:cNvSpPr>
          <p:nvPr/>
        </p:nvSpPr>
        <p:spPr bwMode="auto">
          <a:xfrm>
            <a:off x="1954215" y="1158877"/>
            <a:ext cx="3175" cy="34925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6" name="Rectangle 12"/>
          <p:cNvSpPr>
            <a:spLocks noChangeArrowheads="1"/>
          </p:cNvSpPr>
          <p:nvPr/>
        </p:nvSpPr>
        <p:spPr bwMode="auto">
          <a:xfrm>
            <a:off x="1957390" y="1158877"/>
            <a:ext cx="3175" cy="34925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7" name="Rectangle 13"/>
          <p:cNvSpPr>
            <a:spLocks noChangeArrowheads="1"/>
          </p:cNvSpPr>
          <p:nvPr/>
        </p:nvSpPr>
        <p:spPr bwMode="auto">
          <a:xfrm>
            <a:off x="1960565" y="1158877"/>
            <a:ext cx="3175" cy="3492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8" name="Rectangle 14"/>
          <p:cNvSpPr>
            <a:spLocks noChangeArrowheads="1"/>
          </p:cNvSpPr>
          <p:nvPr/>
        </p:nvSpPr>
        <p:spPr bwMode="auto">
          <a:xfrm>
            <a:off x="1963740" y="1158877"/>
            <a:ext cx="3175" cy="34925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7999" name="Rectangle 15"/>
          <p:cNvSpPr>
            <a:spLocks noChangeArrowheads="1"/>
          </p:cNvSpPr>
          <p:nvPr/>
        </p:nvSpPr>
        <p:spPr bwMode="auto">
          <a:xfrm>
            <a:off x="1966915" y="1158877"/>
            <a:ext cx="3175" cy="3492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0" name="Rectangle 16"/>
          <p:cNvSpPr>
            <a:spLocks noChangeArrowheads="1"/>
          </p:cNvSpPr>
          <p:nvPr/>
        </p:nvSpPr>
        <p:spPr bwMode="auto">
          <a:xfrm>
            <a:off x="1970090" y="1158877"/>
            <a:ext cx="1587" cy="3492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1" name="Rectangle 17"/>
          <p:cNvSpPr>
            <a:spLocks noChangeArrowheads="1"/>
          </p:cNvSpPr>
          <p:nvPr/>
        </p:nvSpPr>
        <p:spPr bwMode="auto">
          <a:xfrm>
            <a:off x="1971677" y="1158877"/>
            <a:ext cx="4763" cy="34925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2" name="Rectangle 18"/>
          <p:cNvSpPr>
            <a:spLocks noChangeArrowheads="1"/>
          </p:cNvSpPr>
          <p:nvPr/>
        </p:nvSpPr>
        <p:spPr bwMode="auto">
          <a:xfrm>
            <a:off x="1976440" y="1158877"/>
            <a:ext cx="3175" cy="34925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3" name="Rectangle 19"/>
          <p:cNvSpPr>
            <a:spLocks noChangeArrowheads="1"/>
          </p:cNvSpPr>
          <p:nvPr/>
        </p:nvSpPr>
        <p:spPr bwMode="auto">
          <a:xfrm>
            <a:off x="1979615" y="1158877"/>
            <a:ext cx="3175" cy="3492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4" name="Rectangle 20"/>
          <p:cNvSpPr>
            <a:spLocks noChangeArrowheads="1"/>
          </p:cNvSpPr>
          <p:nvPr/>
        </p:nvSpPr>
        <p:spPr bwMode="auto">
          <a:xfrm>
            <a:off x="1982790" y="1158877"/>
            <a:ext cx="3175" cy="34925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5" name="Rectangle 21"/>
          <p:cNvSpPr>
            <a:spLocks noChangeArrowheads="1"/>
          </p:cNvSpPr>
          <p:nvPr/>
        </p:nvSpPr>
        <p:spPr bwMode="auto">
          <a:xfrm>
            <a:off x="1985965" y="1158877"/>
            <a:ext cx="3175" cy="34925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6" name="Rectangle 22"/>
          <p:cNvSpPr>
            <a:spLocks noChangeArrowheads="1"/>
          </p:cNvSpPr>
          <p:nvPr/>
        </p:nvSpPr>
        <p:spPr bwMode="auto">
          <a:xfrm>
            <a:off x="1989140" y="1158877"/>
            <a:ext cx="1587" cy="349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7" name="Rectangle 23"/>
          <p:cNvSpPr>
            <a:spLocks noChangeArrowheads="1"/>
          </p:cNvSpPr>
          <p:nvPr/>
        </p:nvSpPr>
        <p:spPr bwMode="auto">
          <a:xfrm>
            <a:off x="1990727" y="1158877"/>
            <a:ext cx="3175" cy="34925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8" name="Rectangle 24"/>
          <p:cNvSpPr>
            <a:spLocks noChangeArrowheads="1"/>
          </p:cNvSpPr>
          <p:nvPr/>
        </p:nvSpPr>
        <p:spPr bwMode="auto">
          <a:xfrm>
            <a:off x="1993902" y="1158877"/>
            <a:ext cx="3175" cy="34925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09" name="Rectangle 25"/>
          <p:cNvSpPr>
            <a:spLocks noChangeArrowheads="1"/>
          </p:cNvSpPr>
          <p:nvPr/>
        </p:nvSpPr>
        <p:spPr bwMode="auto">
          <a:xfrm>
            <a:off x="1997077" y="1158877"/>
            <a:ext cx="3175" cy="3492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0" name="Rectangle 26"/>
          <p:cNvSpPr>
            <a:spLocks noChangeArrowheads="1"/>
          </p:cNvSpPr>
          <p:nvPr/>
        </p:nvSpPr>
        <p:spPr bwMode="auto">
          <a:xfrm>
            <a:off x="2000252" y="1158877"/>
            <a:ext cx="3175" cy="34925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1" name="Rectangle 27"/>
          <p:cNvSpPr>
            <a:spLocks noChangeArrowheads="1"/>
          </p:cNvSpPr>
          <p:nvPr/>
        </p:nvSpPr>
        <p:spPr bwMode="auto">
          <a:xfrm>
            <a:off x="2003427" y="1158877"/>
            <a:ext cx="4763" cy="34925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2" name="Rectangle 28"/>
          <p:cNvSpPr>
            <a:spLocks noChangeArrowheads="1"/>
          </p:cNvSpPr>
          <p:nvPr/>
        </p:nvSpPr>
        <p:spPr bwMode="auto">
          <a:xfrm>
            <a:off x="2008190" y="1158877"/>
            <a:ext cx="1587" cy="34925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3" name="Rectangle 29"/>
          <p:cNvSpPr>
            <a:spLocks noChangeArrowheads="1"/>
          </p:cNvSpPr>
          <p:nvPr/>
        </p:nvSpPr>
        <p:spPr bwMode="auto">
          <a:xfrm>
            <a:off x="2009777" y="1158877"/>
            <a:ext cx="3175" cy="34925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4" name="Rectangle 30"/>
          <p:cNvSpPr>
            <a:spLocks noChangeArrowheads="1"/>
          </p:cNvSpPr>
          <p:nvPr/>
        </p:nvSpPr>
        <p:spPr bwMode="auto">
          <a:xfrm>
            <a:off x="2012952" y="1158877"/>
            <a:ext cx="3175" cy="34925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5" name="Rectangle 31"/>
          <p:cNvSpPr>
            <a:spLocks noChangeArrowheads="1"/>
          </p:cNvSpPr>
          <p:nvPr/>
        </p:nvSpPr>
        <p:spPr bwMode="auto">
          <a:xfrm>
            <a:off x="2016127" y="1158877"/>
            <a:ext cx="4763" cy="34925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6" name="Rectangle 32"/>
          <p:cNvSpPr>
            <a:spLocks noChangeArrowheads="1"/>
          </p:cNvSpPr>
          <p:nvPr/>
        </p:nvSpPr>
        <p:spPr bwMode="auto">
          <a:xfrm>
            <a:off x="2020890" y="1158877"/>
            <a:ext cx="3175" cy="34925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7" name="Rectangle 33"/>
          <p:cNvSpPr>
            <a:spLocks noChangeArrowheads="1"/>
          </p:cNvSpPr>
          <p:nvPr/>
        </p:nvSpPr>
        <p:spPr bwMode="auto">
          <a:xfrm>
            <a:off x="2024065" y="1158877"/>
            <a:ext cx="3175" cy="3492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8" name="Rectangle 34"/>
          <p:cNvSpPr>
            <a:spLocks noChangeArrowheads="1"/>
          </p:cNvSpPr>
          <p:nvPr/>
        </p:nvSpPr>
        <p:spPr bwMode="auto">
          <a:xfrm>
            <a:off x="2027240" y="1158877"/>
            <a:ext cx="1587" cy="34925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19" name="Rectangle 35"/>
          <p:cNvSpPr>
            <a:spLocks noChangeArrowheads="1"/>
          </p:cNvSpPr>
          <p:nvPr/>
        </p:nvSpPr>
        <p:spPr bwMode="auto">
          <a:xfrm>
            <a:off x="2028827" y="1158877"/>
            <a:ext cx="3175" cy="34925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0" name="Rectangle 36"/>
          <p:cNvSpPr>
            <a:spLocks noChangeArrowheads="1"/>
          </p:cNvSpPr>
          <p:nvPr/>
        </p:nvSpPr>
        <p:spPr bwMode="auto">
          <a:xfrm>
            <a:off x="2032002" y="1158877"/>
            <a:ext cx="3175" cy="349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1" name="Rectangle 37"/>
          <p:cNvSpPr>
            <a:spLocks noChangeArrowheads="1"/>
          </p:cNvSpPr>
          <p:nvPr/>
        </p:nvSpPr>
        <p:spPr bwMode="auto">
          <a:xfrm>
            <a:off x="2035177" y="1158877"/>
            <a:ext cx="3175" cy="34925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2" name="Rectangle 38"/>
          <p:cNvSpPr>
            <a:spLocks noChangeArrowheads="1"/>
          </p:cNvSpPr>
          <p:nvPr/>
        </p:nvSpPr>
        <p:spPr bwMode="auto">
          <a:xfrm>
            <a:off x="2038352" y="1158877"/>
            <a:ext cx="3175" cy="34925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3" name="Rectangle 39"/>
          <p:cNvSpPr>
            <a:spLocks noChangeArrowheads="1"/>
          </p:cNvSpPr>
          <p:nvPr/>
        </p:nvSpPr>
        <p:spPr bwMode="auto">
          <a:xfrm>
            <a:off x="2041527" y="1158877"/>
            <a:ext cx="3175" cy="3492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4" name="Rectangle 40"/>
          <p:cNvSpPr>
            <a:spLocks noChangeArrowheads="1"/>
          </p:cNvSpPr>
          <p:nvPr/>
        </p:nvSpPr>
        <p:spPr bwMode="auto">
          <a:xfrm>
            <a:off x="2044702" y="1158877"/>
            <a:ext cx="3175" cy="34925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5" name="Rectangle 41"/>
          <p:cNvSpPr>
            <a:spLocks noChangeArrowheads="1"/>
          </p:cNvSpPr>
          <p:nvPr/>
        </p:nvSpPr>
        <p:spPr bwMode="auto">
          <a:xfrm>
            <a:off x="2047877" y="1158877"/>
            <a:ext cx="3175" cy="34925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6" name="Rectangle 42"/>
          <p:cNvSpPr>
            <a:spLocks noChangeArrowheads="1"/>
          </p:cNvSpPr>
          <p:nvPr/>
        </p:nvSpPr>
        <p:spPr bwMode="auto">
          <a:xfrm>
            <a:off x="2051052" y="1158877"/>
            <a:ext cx="3175" cy="3492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7" name="Rectangle 43"/>
          <p:cNvSpPr>
            <a:spLocks noChangeArrowheads="1"/>
          </p:cNvSpPr>
          <p:nvPr/>
        </p:nvSpPr>
        <p:spPr bwMode="auto">
          <a:xfrm>
            <a:off x="2054227" y="1158877"/>
            <a:ext cx="3175" cy="3492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8" name="Rectangle 44"/>
          <p:cNvSpPr>
            <a:spLocks noChangeArrowheads="1"/>
          </p:cNvSpPr>
          <p:nvPr/>
        </p:nvSpPr>
        <p:spPr bwMode="auto">
          <a:xfrm>
            <a:off x="2057402" y="1158877"/>
            <a:ext cx="3175" cy="34925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29" name="Rectangle 45"/>
          <p:cNvSpPr>
            <a:spLocks noChangeArrowheads="1"/>
          </p:cNvSpPr>
          <p:nvPr/>
        </p:nvSpPr>
        <p:spPr bwMode="auto">
          <a:xfrm>
            <a:off x="2060577" y="1158877"/>
            <a:ext cx="3175" cy="3492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0" name="Rectangle 46"/>
          <p:cNvSpPr>
            <a:spLocks noChangeArrowheads="1"/>
          </p:cNvSpPr>
          <p:nvPr/>
        </p:nvSpPr>
        <p:spPr bwMode="auto">
          <a:xfrm>
            <a:off x="2063752" y="1158877"/>
            <a:ext cx="3175" cy="34925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1" name="Rectangle 47"/>
          <p:cNvSpPr>
            <a:spLocks noChangeArrowheads="1"/>
          </p:cNvSpPr>
          <p:nvPr/>
        </p:nvSpPr>
        <p:spPr bwMode="auto">
          <a:xfrm>
            <a:off x="2066927" y="1158877"/>
            <a:ext cx="3175" cy="34925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2" name="Rectangle 48"/>
          <p:cNvSpPr>
            <a:spLocks noChangeArrowheads="1"/>
          </p:cNvSpPr>
          <p:nvPr/>
        </p:nvSpPr>
        <p:spPr bwMode="auto">
          <a:xfrm>
            <a:off x="2070102" y="1158877"/>
            <a:ext cx="3175" cy="349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3" name="Rectangle 49"/>
          <p:cNvSpPr>
            <a:spLocks noChangeArrowheads="1"/>
          </p:cNvSpPr>
          <p:nvPr/>
        </p:nvSpPr>
        <p:spPr bwMode="auto">
          <a:xfrm>
            <a:off x="2073275" y="1158877"/>
            <a:ext cx="1588" cy="34925"/>
          </a:xfrm>
          <a:prstGeom prst="rect">
            <a:avLst/>
          </a:prstGeom>
          <a:solidFill>
            <a:srgbClr val="BEB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4" name="Rectangle 50"/>
          <p:cNvSpPr>
            <a:spLocks noChangeArrowheads="1"/>
          </p:cNvSpPr>
          <p:nvPr/>
        </p:nvSpPr>
        <p:spPr bwMode="auto">
          <a:xfrm>
            <a:off x="2074865" y="1158877"/>
            <a:ext cx="3175" cy="34925"/>
          </a:xfrm>
          <a:prstGeom prst="rect">
            <a:avLst/>
          </a:prstGeom>
          <a:solidFill>
            <a:srgbClr val="BCB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5" name="Rectangle 51"/>
          <p:cNvSpPr>
            <a:spLocks noChangeArrowheads="1"/>
          </p:cNvSpPr>
          <p:nvPr/>
        </p:nvSpPr>
        <p:spPr bwMode="auto">
          <a:xfrm>
            <a:off x="2078038" y="1158877"/>
            <a:ext cx="4762" cy="34925"/>
          </a:xfrm>
          <a:prstGeom prst="rect">
            <a:avLst/>
          </a:prstGeom>
          <a:solidFill>
            <a:srgbClr val="BA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6" name="Rectangle 52"/>
          <p:cNvSpPr>
            <a:spLocks noChangeArrowheads="1"/>
          </p:cNvSpPr>
          <p:nvPr/>
        </p:nvSpPr>
        <p:spPr bwMode="auto">
          <a:xfrm>
            <a:off x="2082802" y="1158877"/>
            <a:ext cx="3175" cy="34925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7" name="Rectangle 53"/>
          <p:cNvSpPr>
            <a:spLocks noChangeArrowheads="1"/>
          </p:cNvSpPr>
          <p:nvPr/>
        </p:nvSpPr>
        <p:spPr bwMode="auto">
          <a:xfrm>
            <a:off x="2085977" y="1158877"/>
            <a:ext cx="3175" cy="34925"/>
          </a:xfrm>
          <a:prstGeom prst="rect">
            <a:avLst/>
          </a:prstGeom>
          <a:solidFill>
            <a:srgbClr val="B6B6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8" name="Rectangle 54"/>
          <p:cNvSpPr>
            <a:spLocks noChangeArrowheads="1"/>
          </p:cNvSpPr>
          <p:nvPr/>
        </p:nvSpPr>
        <p:spPr bwMode="auto">
          <a:xfrm>
            <a:off x="2089152" y="1158877"/>
            <a:ext cx="3175" cy="34925"/>
          </a:xfrm>
          <a:prstGeom prst="rect">
            <a:avLst/>
          </a:prstGeom>
          <a:solidFill>
            <a:srgbClr val="B4B4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39" name="Rectangle 55"/>
          <p:cNvSpPr>
            <a:spLocks noChangeArrowheads="1"/>
          </p:cNvSpPr>
          <p:nvPr/>
        </p:nvSpPr>
        <p:spPr bwMode="auto">
          <a:xfrm>
            <a:off x="2092325" y="1158877"/>
            <a:ext cx="1588" cy="349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0" name="Rectangle 56"/>
          <p:cNvSpPr>
            <a:spLocks noChangeArrowheads="1"/>
          </p:cNvSpPr>
          <p:nvPr/>
        </p:nvSpPr>
        <p:spPr bwMode="auto">
          <a:xfrm>
            <a:off x="2093915" y="1158877"/>
            <a:ext cx="3175" cy="34925"/>
          </a:xfrm>
          <a:prstGeom prst="rect">
            <a:avLst/>
          </a:prstGeom>
          <a:solidFill>
            <a:srgbClr val="B0B0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1" name="Rectangle 57"/>
          <p:cNvSpPr>
            <a:spLocks noChangeArrowheads="1"/>
          </p:cNvSpPr>
          <p:nvPr/>
        </p:nvSpPr>
        <p:spPr bwMode="auto">
          <a:xfrm>
            <a:off x="2097090" y="1158877"/>
            <a:ext cx="3175" cy="34925"/>
          </a:xfrm>
          <a:prstGeom prst="rect">
            <a:avLst/>
          </a:prstGeom>
          <a:solidFill>
            <a:srgbClr val="AEAE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2" name="Rectangle 58"/>
          <p:cNvSpPr>
            <a:spLocks noChangeArrowheads="1"/>
          </p:cNvSpPr>
          <p:nvPr/>
        </p:nvSpPr>
        <p:spPr bwMode="auto">
          <a:xfrm>
            <a:off x="2100265" y="1158877"/>
            <a:ext cx="3175" cy="34925"/>
          </a:xfrm>
          <a:prstGeom prst="rect">
            <a:avLst/>
          </a:prstGeom>
          <a:solidFill>
            <a:srgbClr val="ACAC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3" name="Rectangle 59"/>
          <p:cNvSpPr>
            <a:spLocks noChangeArrowheads="1"/>
          </p:cNvSpPr>
          <p:nvPr/>
        </p:nvSpPr>
        <p:spPr bwMode="auto">
          <a:xfrm>
            <a:off x="2103440" y="1158877"/>
            <a:ext cx="3175" cy="34925"/>
          </a:xfrm>
          <a:prstGeom prst="rect">
            <a:avLst/>
          </a:prstGeom>
          <a:solidFill>
            <a:srgbClr val="AAA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4" name="Rectangle 60"/>
          <p:cNvSpPr>
            <a:spLocks noChangeArrowheads="1"/>
          </p:cNvSpPr>
          <p:nvPr/>
        </p:nvSpPr>
        <p:spPr bwMode="auto">
          <a:xfrm>
            <a:off x="2106615" y="1158877"/>
            <a:ext cx="3175" cy="34925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5" name="Rectangle 61"/>
          <p:cNvSpPr>
            <a:spLocks noChangeArrowheads="1"/>
          </p:cNvSpPr>
          <p:nvPr/>
        </p:nvSpPr>
        <p:spPr bwMode="auto">
          <a:xfrm>
            <a:off x="2109790" y="1158877"/>
            <a:ext cx="3175" cy="34925"/>
          </a:xfrm>
          <a:prstGeom prst="rect">
            <a:avLst/>
          </a:pr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6" name="Rectangle 62"/>
          <p:cNvSpPr>
            <a:spLocks noChangeArrowheads="1"/>
          </p:cNvSpPr>
          <p:nvPr/>
        </p:nvSpPr>
        <p:spPr bwMode="auto">
          <a:xfrm>
            <a:off x="2112965" y="1158877"/>
            <a:ext cx="3175" cy="34925"/>
          </a:xfrm>
          <a:prstGeom prst="rect">
            <a:avLst/>
          </a:prstGeom>
          <a:solidFill>
            <a:srgbClr val="A4A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7" name="Rectangle 63"/>
          <p:cNvSpPr>
            <a:spLocks noChangeArrowheads="1"/>
          </p:cNvSpPr>
          <p:nvPr/>
        </p:nvSpPr>
        <p:spPr bwMode="auto">
          <a:xfrm>
            <a:off x="2116140" y="1158877"/>
            <a:ext cx="3175" cy="34925"/>
          </a:xfrm>
          <a:prstGeom prst="rect">
            <a:avLst/>
          </a:prstGeom>
          <a:solidFill>
            <a:srgbClr val="A2A2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8" name="Rectangle 64"/>
          <p:cNvSpPr>
            <a:spLocks noChangeArrowheads="1"/>
          </p:cNvSpPr>
          <p:nvPr/>
        </p:nvSpPr>
        <p:spPr bwMode="auto">
          <a:xfrm>
            <a:off x="2119315" y="1158877"/>
            <a:ext cx="1587" cy="34925"/>
          </a:xfrm>
          <a:prstGeom prst="rect">
            <a:avLst/>
          </a:prstGeom>
          <a:solidFill>
            <a:srgbClr val="A0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49" name="Rectangle 65"/>
          <p:cNvSpPr>
            <a:spLocks noChangeArrowheads="1"/>
          </p:cNvSpPr>
          <p:nvPr/>
        </p:nvSpPr>
        <p:spPr bwMode="auto">
          <a:xfrm>
            <a:off x="2120902" y="1158877"/>
            <a:ext cx="3175" cy="34925"/>
          </a:xfrm>
          <a:prstGeom prst="rect">
            <a:avLst/>
          </a:prstGeom>
          <a:solidFill>
            <a:srgbClr val="9E9E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0" name="Rectangle 66"/>
          <p:cNvSpPr>
            <a:spLocks noChangeArrowheads="1"/>
          </p:cNvSpPr>
          <p:nvPr/>
        </p:nvSpPr>
        <p:spPr bwMode="auto">
          <a:xfrm>
            <a:off x="2124077" y="1158877"/>
            <a:ext cx="3175" cy="34925"/>
          </a:xfrm>
          <a:prstGeom prst="rect">
            <a:avLst/>
          </a:prstGeom>
          <a:solidFill>
            <a:srgbClr val="9B9B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1" name="Rectangle 67"/>
          <p:cNvSpPr>
            <a:spLocks noChangeArrowheads="1"/>
          </p:cNvSpPr>
          <p:nvPr/>
        </p:nvSpPr>
        <p:spPr bwMode="auto">
          <a:xfrm>
            <a:off x="1893888" y="1158877"/>
            <a:ext cx="234950" cy="349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2" name="Rectangle 68"/>
          <p:cNvSpPr>
            <a:spLocks noChangeArrowheads="1"/>
          </p:cNvSpPr>
          <p:nvPr/>
        </p:nvSpPr>
        <p:spPr bwMode="auto">
          <a:xfrm>
            <a:off x="1898650" y="1165227"/>
            <a:ext cx="52388" cy="22225"/>
          </a:xfrm>
          <a:prstGeom prst="rect">
            <a:avLst/>
          </a:pr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3" name="Rectangle 69"/>
          <p:cNvSpPr>
            <a:spLocks noChangeArrowheads="1"/>
          </p:cNvSpPr>
          <p:nvPr/>
        </p:nvSpPr>
        <p:spPr bwMode="auto">
          <a:xfrm>
            <a:off x="1898650" y="1165227"/>
            <a:ext cx="52388" cy="222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4" name="Rectangle 70"/>
          <p:cNvSpPr>
            <a:spLocks noChangeArrowheads="1"/>
          </p:cNvSpPr>
          <p:nvPr/>
        </p:nvSpPr>
        <p:spPr bwMode="auto">
          <a:xfrm>
            <a:off x="1901825" y="1168400"/>
            <a:ext cx="12700" cy="63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5" name="Rectangle 71"/>
          <p:cNvSpPr>
            <a:spLocks noChangeArrowheads="1"/>
          </p:cNvSpPr>
          <p:nvPr/>
        </p:nvSpPr>
        <p:spPr bwMode="auto">
          <a:xfrm>
            <a:off x="1933575" y="1168400"/>
            <a:ext cx="1428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6" name="Rectangle 72"/>
          <p:cNvSpPr>
            <a:spLocks noChangeArrowheads="1"/>
          </p:cNvSpPr>
          <p:nvPr/>
        </p:nvSpPr>
        <p:spPr bwMode="auto">
          <a:xfrm>
            <a:off x="1901825" y="1177925"/>
            <a:ext cx="1270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7" name="Rectangle 73"/>
          <p:cNvSpPr>
            <a:spLocks noChangeArrowheads="1"/>
          </p:cNvSpPr>
          <p:nvPr/>
        </p:nvSpPr>
        <p:spPr bwMode="auto">
          <a:xfrm>
            <a:off x="1917700" y="1177925"/>
            <a:ext cx="14288" cy="63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8" name="Rectangle 74"/>
          <p:cNvSpPr>
            <a:spLocks noChangeArrowheads="1"/>
          </p:cNvSpPr>
          <p:nvPr/>
        </p:nvSpPr>
        <p:spPr bwMode="auto">
          <a:xfrm>
            <a:off x="1917700" y="1168400"/>
            <a:ext cx="14288" cy="63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59" name="Rectangle 75"/>
          <p:cNvSpPr>
            <a:spLocks noChangeArrowheads="1"/>
          </p:cNvSpPr>
          <p:nvPr/>
        </p:nvSpPr>
        <p:spPr bwMode="auto">
          <a:xfrm>
            <a:off x="1933575" y="1177925"/>
            <a:ext cx="1428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60" name="Freeform 76"/>
          <p:cNvSpPr>
            <a:spLocks noEditPoints="1"/>
          </p:cNvSpPr>
          <p:nvPr/>
        </p:nvSpPr>
        <p:spPr bwMode="auto">
          <a:xfrm>
            <a:off x="1893888" y="1247777"/>
            <a:ext cx="234950" cy="258763"/>
          </a:xfrm>
          <a:custGeom>
            <a:avLst/>
            <a:gdLst>
              <a:gd name="T0" fmla="*/ 2147483647 w 297"/>
              <a:gd name="T1" fmla="*/ 2147483647 h 324"/>
              <a:gd name="T2" fmla="*/ 2147483647 w 297"/>
              <a:gd name="T3" fmla="*/ 2147483647 h 324"/>
              <a:gd name="T4" fmla="*/ 0 w 297"/>
              <a:gd name="T5" fmla="*/ 2147483647 h 324"/>
              <a:gd name="T6" fmla="*/ 0 w 297"/>
              <a:gd name="T7" fmla="*/ 2147483647 h 324"/>
              <a:gd name="T8" fmla="*/ 2147483647 w 297"/>
              <a:gd name="T9" fmla="*/ 2147483647 h 324"/>
              <a:gd name="T10" fmla="*/ 2147483647 w 297"/>
              <a:gd name="T11" fmla="*/ 2147483647 h 324"/>
              <a:gd name="T12" fmla="*/ 2147483647 w 297"/>
              <a:gd name="T13" fmla="*/ 2147483647 h 324"/>
              <a:gd name="T14" fmla="*/ 0 w 297"/>
              <a:gd name="T15" fmla="*/ 2147483647 h 324"/>
              <a:gd name="T16" fmla="*/ 0 w 297"/>
              <a:gd name="T17" fmla="*/ 2147483647 h 324"/>
              <a:gd name="T18" fmla="*/ 2147483647 w 297"/>
              <a:gd name="T19" fmla="*/ 2147483647 h 324"/>
              <a:gd name="T20" fmla="*/ 2147483647 w 297"/>
              <a:gd name="T21" fmla="*/ 2147483647 h 324"/>
              <a:gd name="T22" fmla="*/ 2147483647 w 297"/>
              <a:gd name="T23" fmla="*/ 2147483647 h 324"/>
              <a:gd name="T24" fmla="*/ 0 w 297"/>
              <a:gd name="T25" fmla="*/ 2147483647 h 324"/>
              <a:gd name="T26" fmla="*/ 0 w 297"/>
              <a:gd name="T27" fmla="*/ 2147483647 h 324"/>
              <a:gd name="T28" fmla="*/ 2147483647 w 297"/>
              <a:gd name="T29" fmla="*/ 2147483647 h 324"/>
              <a:gd name="T30" fmla="*/ 2147483647 w 297"/>
              <a:gd name="T31" fmla="*/ 2147483647 h 324"/>
              <a:gd name="T32" fmla="*/ 2147483647 w 297"/>
              <a:gd name="T33" fmla="*/ 2147483647 h 324"/>
              <a:gd name="T34" fmla="*/ 0 w 297"/>
              <a:gd name="T35" fmla="*/ 2147483647 h 324"/>
              <a:gd name="T36" fmla="*/ 0 w 297"/>
              <a:gd name="T37" fmla="*/ 2147483647 h 324"/>
              <a:gd name="T38" fmla="*/ 2147483647 w 297"/>
              <a:gd name="T39" fmla="*/ 2147483647 h 324"/>
              <a:gd name="T40" fmla="*/ 2147483647 w 297"/>
              <a:gd name="T41" fmla="*/ 2147483647 h 324"/>
              <a:gd name="T42" fmla="*/ 2147483647 w 297"/>
              <a:gd name="T43" fmla="*/ 2147483647 h 324"/>
              <a:gd name="T44" fmla="*/ 0 w 297"/>
              <a:gd name="T45" fmla="*/ 2147483647 h 324"/>
              <a:gd name="T46" fmla="*/ 0 w 297"/>
              <a:gd name="T47" fmla="*/ 2147483647 h 324"/>
              <a:gd name="T48" fmla="*/ 2147483647 w 297"/>
              <a:gd name="T49" fmla="*/ 2147483647 h 324"/>
              <a:gd name="T50" fmla="*/ 2147483647 w 297"/>
              <a:gd name="T51" fmla="*/ 0 h 324"/>
              <a:gd name="T52" fmla="*/ 2147483647 w 297"/>
              <a:gd name="T53" fmla="*/ 2147483647 h 324"/>
              <a:gd name="T54" fmla="*/ 0 w 297"/>
              <a:gd name="T55" fmla="*/ 2147483647 h 324"/>
              <a:gd name="T56" fmla="*/ 0 w 297"/>
              <a:gd name="T57" fmla="*/ 0 h 324"/>
              <a:gd name="T58" fmla="*/ 2147483647 w 297"/>
              <a:gd name="T59" fmla="*/ 0 h 324"/>
              <a:gd name="T60" fmla="*/ 2147483647 w 297"/>
              <a:gd name="T61" fmla="*/ 2147483647 h 324"/>
              <a:gd name="T62" fmla="*/ 2147483647 w 297"/>
              <a:gd name="T63" fmla="*/ 2147483647 h 324"/>
              <a:gd name="T64" fmla="*/ 2147483647 w 297"/>
              <a:gd name="T65" fmla="*/ 2147483647 h 324"/>
              <a:gd name="T66" fmla="*/ 2147483647 w 297"/>
              <a:gd name="T67" fmla="*/ 2147483647 h 324"/>
              <a:gd name="T68" fmla="*/ 2147483647 w 297"/>
              <a:gd name="T69" fmla="*/ 2147483647 h 324"/>
              <a:gd name="T70" fmla="*/ 2147483647 w 297"/>
              <a:gd name="T71" fmla="*/ 2147483647 h 324"/>
              <a:gd name="T72" fmla="*/ 2147483647 w 297"/>
              <a:gd name="T73" fmla="*/ 2147483647 h 324"/>
              <a:gd name="T74" fmla="*/ 2147483647 w 297"/>
              <a:gd name="T75" fmla="*/ 2147483647 h 324"/>
              <a:gd name="T76" fmla="*/ 2147483647 w 297"/>
              <a:gd name="T77" fmla="*/ 2147483647 h 324"/>
              <a:gd name="T78" fmla="*/ 2147483647 w 297"/>
              <a:gd name="T79" fmla="*/ 2147483647 h 324"/>
              <a:gd name="T80" fmla="*/ 2147483647 w 297"/>
              <a:gd name="T81" fmla="*/ 2147483647 h 324"/>
              <a:gd name="T82" fmla="*/ 2147483647 w 297"/>
              <a:gd name="T83" fmla="*/ 2147483647 h 324"/>
              <a:gd name="T84" fmla="*/ 0 w 297"/>
              <a:gd name="T85" fmla="*/ 2147483647 h 324"/>
              <a:gd name="T86" fmla="*/ 0 w 297"/>
              <a:gd name="T87" fmla="*/ 2147483647 h 324"/>
              <a:gd name="T88" fmla="*/ 2147483647 w 297"/>
              <a:gd name="T89" fmla="*/ 2147483647 h 324"/>
              <a:gd name="T90" fmla="*/ 2147483647 w 297"/>
              <a:gd name="T91" fmla="*/ 2147483647 h 324"/>
              <a:gd name="T92" fmla="*/ 2147483647 w 297"/>
              <a:gd name="T93" fmla="*/ 2147483647 h 324"/>
              <a:gd name="T94" fmla="*/ 0 w 297"/>
              <a:gd name="T95" fmla="*/ 2147483647 h 324"/>
              <a:gd name="T96" fmla="*/ 0 w 297"/>
              <a:gd name="T97" fmla="*/ 2147483647 h 324"/>
              <a:gd name="T98" fmla="*/ 2147483647 w 297"/>
              <a:gd name="T99" fmla="*/ 2147483647 h 324"/>
              <a:gd name="T100" fmla="*/ 2147483647 w 297"/>
              <a:gd name="T101" fmla="*/ 2147483647 h 324"/>
              <a:gd name="T102" fmla="*/ 2147483647 w 297"/>
              <a:gd name="T103" fmla="*/ 2147483647 h 324"/>
              <a:gd name="T104" fmla="*/ 0 w 297"/>
              <a:gd name="T105" fmla="*/ 2147483647 h 324"/>
              <a:gd name="T106" fmla="*/ 0 w 297"/>
              <a:gd name="T107" fmla="*/ 2147483647 h 324"/>
              <a:gd name="T108" fmla="*/ 2147483647 w 297"/>
              <a:gd name="T109" fmla="*/ 2147483647 h 3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97"/>
              <a:gd name="T166" fmla="*/ 0 h 324"/>
              <a:gd name="T167" fmla="*/ 297 w 297"/>
              <a:gd name="T168" fmla="*/ 324 h 3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97" h="324">
                <a:moveTo>
                  <a:pt x="297" y="160"/>
                </a:moveTo>
                <a:lnTo>
                  <a:pt x="297" y="164"/>
                </a:lnTo>
                <a:lnTo>
                  <a:pt x="0" y="164"/>
                </a:lnTo>
                <a:lnTo>
                  <a:pt x="0" y="160"/>
                </a:lnTo>
                <a:lnTo>
                  <a:pt x="297" y="160"/>
                </a:lnTo>
                <a:close/>
                <a:moveTo>
                  <a:pt x="297" y="127"/>
                </a:moveTo>
                <a:lnTo>
                  <a:pt x="297" y="132"/>
                </a:lnTo>
                <a:lnTo>
                  <a:pt x="0" y="132"/>
                </a:lnTo>
                <a:lnTo>
                  <a:pt x="0" y="127"/>
                </a:lnTo>
                <a:lnTo>
                  <a:pt x="297" y="127"/>
                </a:lnTo>
                <a:close/>
                <a:moveTo>
                  <a:pt x="297" y="96"/>
                </a:moveTo>
                <a:lnTo>
                  <a:pt x="297" y="99"/>
                </a:lnTo>
                <a:lnTo>
                  <a:pt x="0" y="99"/>
                </a:lnTo>
                <a:lnTo>
                  <a:pt x="0" y="96"/>
                </a:lnTo>
                <a:lnTo>
                  <a:pt x="297" y="96"/>
                </a:lnTo>
                <a:close/>
                <a:moveTo>
                  <a:pt x="297" y="64"/>
                </a:moveTo>
                <a:lnTo>
                  <a:pt x="297" y="68"/>
                </a:lnTo>
                <a:lnTo>
                  <a:pt x="0" y="68"/>
                </a:lnTo>
                <a:lnTo>
                  <a:pt x="0" y="64"/>
                </a:lnTo>
                <a:lnTo>
                  <a:pt x="297" y="64"/>
                </a:lnTo>
                <a:close/>
                <a:moveTo>
                  <a:pt x="297" y="31"/>
                </a:moveTo>
                <a:lnTo>
                  <a:pt x="297" y="35"/>
                </a:lnTo>
                <a:lnTo>
                  <a:pt x="0" y="35"/>
                </a:lnTo>
                <a:lnTo>
                  <a:pt x="0" y="31"/>
                </a:lnTo>
                <a:lnTo>
                  <a:pt x="297" y="31"/>
                </a:lnTo>
                <a:close/>
                <a:moveTo>
                  <a:pt x="297" y="0"/>
                </a:moveTo>
                <a:lnTo>
                  <a:pt x="297" y="4"/>
                </a:lnTo>
                <a:lnTo>
                  <a:pt x="0" y="4"/>
                </a:lnTo>
                <a:lnTo>
                  <a:pt x="0" y="0"/>
                </a:lnTo>
                <a:lnTo>
                  <a:pt x="297" y="0"/>
                </a:lnTo>
                <a:close/>
                <a:moveTo>
                  <a:pt x="297" y="224"/>
                </a:moveTo>
                <a:lnTo>
                  <a:pt x="297" y="228"/>
                </a:lnTo>
                <a:lnTo>
                  <a:pt x="264" y="228"/>
                </a:lnTo>
                <a:lnTo>
                  <a:pt x="264" y="224"/>
                </a:lnTo>
                <a:lnTo>
                  <a:pt x="297" y="224"/>
                </a:lnTo>
                <a:close/>
                <a:moveTo>
                  <a:pt x="297" y="192"/>
                </a:moveTo>
                <a:lnTo>
                  <a:pt x="297" y="195"/>
                </a:lnTo>
                <a:lnTo>
                  <a:pt x="264" y="195"/>
                </a:lnTo>
                <a:lnTo>
                  <a:pt x="264" y="192"/>
                </a:lnTo>
                <a:lnTo>
                  <a:pt x="297" y="192"/>
                </a:lnTo>
                <a:close/>
                <a:moveTo>
                  <a:pt x="297" y="256"/>
                </a:moveTo>
                <a:lnTo>
                  <a:pt x="297" y="260"/>
                </a:lnTo>
                <a:lnTo>
                  <a:pt x="0" y="260"/>
                </a:lnTo>
                <a:lnTo>
                  <a:pt x="0" y="256"/>
                </a:lnTo>
                <a:lnTo>
                  <a:pt x="297" y="256"/>
                </a:lnTo>
                <a:close/>
                <a:moveTo>
                  <a:pt x="297" y="288"/>
                </a:moveTo>
                <a:lnTo>
                  <a:pt x="297" y="293"/>
                </a:lnTo>
                <a:lnTo>
                  <a:pt x="0" y="293"/>
                </a:lnTo>
                <a:lnTo>
                  <a:pt x="0" y="288"/>
                </a:lnTo>
                <a:lnTo>
                  <a:pt x="297" y="288"/>
                </a:lnTo>
                <a:close/>
                <a:moveTo>
                  <a:pt x="297" y="320"/>
                </a:moveTo>
                <a:lnTo>
                  <a:pt x="297" y="324"/>
                </a:lnTo>
                <a:lnTo>
                  <a:pt x="0" y="324"/>
                </a:lnTo>
                <a:lnTo>
                  <a:pt x="0" y="320"/>
                </a:lnTo>
                <a:lnTo>
                  <a:pt x="297" y="320"/>
                </a:lnTo>
                <a:close/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061" name="Freeform 77"/>
          <p:cNvSpPr>
            <a:spLocks/>
          </p:cNvSpPr>
          <p:nvPr/>
        </p:nvSpPr>
        <p:spPr bwMode="auto">
          <a:xfrm>
            <a:off x="2084388" y="1385890"/>
            <a:ext cx="38100" cy="60325"/>
          </a:xfrm>
          <a:custGeom>
            <a:avLst/>
            <a:gdLst>
              <a:gd name="T0" fmla="*/ 2147483647 w 48"/>
              <a:gd name="T1" fmla="*/ 0 h 75"/>
              <a:gd name="T2" fmla="*/ 2147483647 w 48"/>
              <a:gd name="T3" fmla="*/ 0 h 75"/>
              <a:gd name="T4" fmla="*/ 2147483647 w 48"/>
              <a:gd name="T5" fmla="*/ 2147483647 h 75"/>
              <a:gd name="T6" fmla="*/ 2147483647 w 48"/>
              <a:gd name="T7" fmla="*/ 2147483647 h 75"/>
              <a:gd name="T8" fmla="*/ 2147483647 w 48"/>
              <a:gd name="T9" fmla="*/ 2147483647 h 75"/>
              <a:gd name="T10" fmla="*/ 2147483647 w 48"/>
              <a:gd name="T11" fmla="*/ 2147483647 h 75"/>
              <a:gd name="T12" fmla="*/ 2147483647 w 48"/>
              <a:gd name="T13" fmla="*/ 2147483647 h 75"/>
              <a:gd name="T14" fmla="*/ 2147483647 w 48"/>
              <a:gd name="T15" fmla="*/ 2147483647 h 75"/>
              <a:gd name="T16" fmla="*/ 2147483647 w 48"/>
              <a:gd name="T17" fmla="*/ 2147483647 h 75"/>
              <a:gd name="T18" fmla="*/ 2147483647 w 48"/>
              <a:gd name="T19" fmla="*/ 2147483647 h 75"/>
              <a:gd name="T20" fmla="*/ 0 w 48"/>
              <a:gd name="T21" fmla="*/ 2147483647 h 75"/>
              <a:gd name="T22" fmla="*/ 0 w 48"/>
              <a:gd name="T23" fmla="*/ 2147483647 h 75"/>
              <a:gd name="T24" fmla="*/ 0 w 48"/>
              <a:gd name="T25" fmla="*/ 2147483647 h 75"/>
              <a:gd name="T26" fmla="*/ 2147483647 w 48"/>
              <a:gd name="T27" fmla="*/ 2147483647 h 75"/>
              <a:gd name="T28" fmla="*/ 2147483647 w 48"/>
              <a:gd name="T29" fmla="*/ 2147483647 h 75"/>
              <a:gd name="T30" fmla="*/ 2147483647 w 48"/>
              <a:gd name="T31" fmla="*/ 2147483647 h 75"/>
              <a:gd name="T32" fmla="*/ 2147483647 w 48"/>
              <a:gd name="T33" fmla="*/ 2147483647 h 75"/>
              <a:gd name="T34" fmla="*/ 2147483647 w 48"/>
              <a:gd name="T35" fmla="*/ 2147483647 h 75"/>
              <a:gd name="T36" fmla="*/ 2147483647 w 48"/>
              <a:gd name="T37" fmla="*/ 2147483647 h 75"/>
              <a:gd name="T38" fmla="*/ 2147483647 w 48"/>
              <a:gd name="T39" fmla="*/ 2147483647 h 75"/>
              <a:gd name="T40" fmla="*/ 2147483647 w 48"/>
              <a:gd name="T41" fmla="*/ 2147483647 h 75"/>
              <a:gd name="T42" fmla="*/ 2147483647 w 48"/>
              <a:gd name="T43" fmla="*/ 2147483647 h 75"/>
              <a:gd name="T44" fmla="*/ 2147483647 w 48"/>
              <a:gd name="T45" fmla="*/ 2147483647 h 75"/>
              <a:gd name="T46" fmla="*/ 2147483647 w 48"/>
              <a:gd name="T47" fmla="*/ 2147483647 h 75"/>
              <a:gd name="T48" fmla="*/ 2147483647 w 48"/>
              <a:gd name="T49" fmla="*/ 2147483647 h 75"/>
              <a:gd name="T50" fmla="*/ 2147483647 w 48"/>
              <a:gd name="T51" fmla="*/ 2147483647 h 75"/>
              <a:gd name="T52" fmla="*/ 2147483647 w 48"/>
              <a:gd name="T53" fmla="*/ 2147483647 h 75"/>
              <a:gd name="T54" fmla="*/ 2147483647 w 48"/>
              <a:gd name="T55" fmla="*/ 2147483647 h 75"/>
              <a:gd name="T56" fmla="*/ 2147483647 w 48"/>
              <a:gd name="T57" fmla="*/ 2147483647 h 75"/>
              <a:gd name="T58" fmla="*/ 2147483647 w 48"/>
              <a:gd name="T59" fmla="*/ 2147483647 h 75"/>
              <a:gd name="T60" fmla="*/ 2147483647 w 48"/>
              <a:gd name="T61" fmla="*/ 2147483647 h 75"/>
              <a:gd name="T62" fmla="*/ 2147483647 w 48"/>
              <a:gd name="T63" fmla="*/ 2147483647 h 75"/>
              <a:gd name="T64" fmla="*/ 2147483647 w 48"/>
              <a:gd name="T65" fmla="*/ 2147483647 h 75"/>
              <a:gd name="T66" fmla="*/ 2147483647 w 48"/>
              <a:gd name="T67" fmla="*/ 2147483647 h 75"/>
              <a:gd name="T68" fmla="*/ 2147483647 w 48"/>
              <a:gd name="T69" fmla="*/ 2147483647 h 75"/>
              <a:gd name="T70" fmla="*/ 2147483647 w 48"/>
              <a:gd name="T71" fmla="*/ 2147483647 h 75"/>
              <a:gd name="T72" fmla="*/ 2147483647 w 48"/>
              <a:gd name="T73" fmla="*/ 2147483647 h 75"/>
              <a:gd name="T74" fmla="*/ 2147483647 w 48"/>
              <a:gd name="T75" fmla="*/ 2147483647 h 75"/>
              <a:gd name="T76" fmla="*/ 2147483647 w 48"/>
              <a:gd name="T77" fmla="*/ 2147483647 h 75"/>
              <a:gd name="T78" fmla="*/ 2147483647 w 48"/>
              <a:gd name="T79" fmla="*/ 2147483647 h 75"/>
              <a:gd name="T80" fmla="*/ 2147483647 w 48"/>
              <a:gd name="T81" fmla="*/ 2147483647 h 75"/>
              <a:gd name="T82" fmla="*/ 2147483647 w 48"/>
              <a:gd name="T83" fmla="*/ 2147483647 h 75"/>
              <a:gd name="T84" fmla="*/ 2147483647 w 48"/>
              <a:gd name="T85" fmla="*/ 2147483647 h 75"/>
              <a:gd name="T86" fmla="*/ 2147483647 w 48"/>
              <a:gd name="T87" fmla="*/ 2147483647 h 75"/>
              <a:gd name="T88" fmla="*/ 2147483647 w 48"/>
              <a:gd name="T89" fmla="*/ 0 h 75"/>
              <a:gd name="T90" fmla="*/ 2147483647 w 48"/>
              <a:gd name="T91" fmla="*/ 0 h 7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8"/>
              <a:gd name="T139" fmla="*/ 0 h 75"/>
              <a:gd name="T140" fmla="*/ 48 w 48"/>
              <a:gd name="T141" fmla="*/ 75 h 7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8" h="75">
                <a:moveTo>
                  <a:pt x="24" y="0"/>
                </a:moveTo>
                <a:lnTo>
                  <a:pt x="22" y="0"/>
                </a:lnTo>
                <a:lnTo>
                  <a:pt x="19" y="1"/>
                </a:lnTo>
                <a:lnTo>
                  <a:pt x="17" y="1"/>
                </a:lnTo>
                <a:lnTo>
                  <a:pt x="14" y="2"/>
                </a:lnTo>
                <a:lnTo>
                  <a:pt x="13" y="5"/>
                </a:lnTo>
                <a:lnTo>
                  <a:pt x="10" y="6"/>
                </a:lnTo>
                <a:lnTo>
                  <a:pt x="7" y="11"/>
                </a:lnTo>
                <a:lnTo>
                  <a:pt x="4" y="16"/>
                </a:lnTo>
                <a:lnTo>
                  <a:pt x="1" y="22"/>
                </a:lnTo>
                <a:lnTo>
                  <a:pt x="0" y="30"/>
                </a:lnTo>
                <a:lnTo>
                  <a:pt x="0" y="38"/>
                </a:lnTo>
                <a:lnTo>
                  <a:pt x="0" y="45"/>
                </a:lnTo>
                <a:lnTo>
                  <a:pt x="1" y="53"/>
                </a:lnTo>
                <a:lnTo>
                  <a:pt x="4" y="59"/>
                </a:lnTo>
                <a:lnTo>
                  <a:pt x="7" y="64"/>
                </a:lnTo>
                <a:lnTo>
                  <a:pt x="10" y="69"/>
                </a:lnTo>
                <a:lnTo>
                  <a:pt x="13" y="70"/>
                </a:lnTo>
                <a:lnTo>
                  <a:pt x="14" y="73"/>
                </a:lnTo>
                <a:lnTo>
                  <a:pt x="17" y="74"/>
                </a:lnTo>
                <a:lnTo>
                  <a:pt x="19" y="74"/>
                </a:lnTo>
                <a:lnTo>
                  <a:pt x="22" y="75"/>
                </a:lnTo>
                <a:lnTo>
                  <a:pt x="24" y="75"/>
                </a:lnTo>
                <a:lnTo>
                  <a:pt x="27" y="75"/>
                </a:lnTo>
                <a:lnTo>
                  <a:pt x="29" y="74"/>
                </a:lnTo>
                <a:lnTo>
                  <a:pt x="31" y="74"/>
                </a:lnTo>
                <a:lnTo>
                  <a:pt x="33" y="73"/>
                </a:lnTo>
                <a:lnTo>
                  <a:pt x="36" y="70"/>
                </a:lnTo>
                <a:lnTo>
                  <a:pt x="37" y="69"/>
                </a:lnTo>
                <a:lnTo>
                  <a:pt x="41" y="64"/>
                </a:lnTo>
                <a:lnTo>
                  <a:pt x="44" y="59"/>
                </a:lnTo>
                <a:lnTo>
                  <a:pt x="46" y="53"/>
                </a:lnTo>
                <a:lnTo>
                  <a:pt x="48" y="45"/>
                </a:lnTo>
                <a:lnTo>
                  <a:pt x="48" y="38"/>
                </a:lnTo>
                <a:lnTo>
                  <a:pt x="48" y="30"/>
                </a:lnTo>
                <a:lnTo>
                  <a:pt x="46" y="22"/>
                </a:lnTo>
                <a:lnTo>
                  <a:pt x="44" y="16"/>
                </a:lnTo>
                <a:lnTo>
                  <a:pt x="41" y="11"/>
                </a:lnTo>
                <a:lnTo>
                  <a:pt x="37" y="6"/>
                </a:lnTo>
                <a:lnTo>
                  <a:pt x="36" y="5"/>
                </a:lnTo>
                <a:lnTo>
                  <a:pt x="33" y="2"/>
                </a:lnTo>
                <a:lnTo>
                  <a:pt x="31" y="1"/>
                </a:lnTo>
                <a:lnTo>
                  <a:pt x="29" y="1"/>
                </a:lnTo>
                <a:lnTo>
                  <a:pt x="27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062" name="Picture 78"/>
          <p:cNvPicPr>
            <a:picLocks noChangeAspect="1" noChangeArrowheads="1"/>
          </p:cNvPicPr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2800" y="1384302"/>
            <a:ext cx="38100" cy="6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063" name="Rectangle 79"/>
          <p:cNvSpPr>
            <a:spLocks noChangeArrowheads="1"/>
          </p:cNvSpPr>
          <p:nvPr/>
        </p:nvSpPr>
        <p:spPr bwMode="auto">
          <a:xfrm>
            <a:off x="2101850" y="1193800"/>
            <a:ext cx="7938" cy="331788"/>
          </a:xfrm>
          <a:prstGeom prst="rect">
            <a:avLst/>
          </a:pr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64" name="Rectangle 80"/>
          <p:cNvSpPr>
            <a:spLocks noChangeArrowheads="1"/>
          </p:cNvSpPr>
          <p:nvPr/>
        </p:nvSpPr>
        <p:spPr bwMode="auto">
          <a:xfrm>
            <a:off x="2100263" y="1193800"/>
            <a:ext cx="4762" cy="331788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65" name="Freeform 81"/>
          <p:cNvSpPr>
            <a:spLocks/>
          </p:cNvSpPr>
          <p:nvPr/>
        </p:nvSpPr>
        <p:spPr bwMode="auto">
          <a:xfrm>
            <a:off x="2092325" y="1468440"/>
            <a:ext cx="20638" cy="20637"/>
          </a:xfrm>
          <a:custGeom>
            <a:avLst/>
            <a:gdLst>
              <a:gd name="T0" fmla="*/ 0 w 27"/>
              <a:gd name="T1" fmla="*/ 2147483647 h 27"/>
              <a:gd name="T2" fmla="*/ 0 w 27"/>
              <a:gd name="T3" fmla="*/ 2147483647 h 27"/>
              <a:gd name="T4" fmla="*/ 2147483647 w 27"/>
              <a:gd name="T5" fmla="*/ 2147483647 h 27"/>
              <a:gd name="T6" fmla="*/ 2147483647 w 27"/>
              <a:gd name="T7" fmla="*/ 2147483647 h 27"/>
              <a:gd name="T8" fmla="*/ 2147483647 w 27"/>
              <a:gd name="T9" fmla="*/ 2147483647 h 27"/>
              <a:gd name="T10" fmla="*/ 2147483647 w 27"/>
              <a:gd name="T11" fmla="*/ 2147483647 h 27"/>
              <a:gd name="T12" fmla="*/ 2147483647 w 27"/>
              <a:gd name="T13" fmla="*/ 2147483647 h 27"/>
              <a:gd name="T14" fmla="*/ 2147483647 w 27"/>
              <a:gd name="T15" fmla="*/ 0 h 27"/>
              <a:gd name="T16" fmla="*/ 2147483647 w 27"/>
              <a:gd name="T17" fmla="*/ 0 h 27"/>
              <a:gd name="T18" fmla="*/ 2147483647 w 27"/>
              <a:gd name="T19" fmla="*/ 0 h 27"/>
              <a:gd name="T20" fmla="*/ 2147483647 w 27"/>
              <a:gd name="T21" fmla="*/ 2147483647 h 27"/>
              <a:gd name="T22" fmla="*/ 2147483647 w 27"/>
              <a:gd name="T23" fmla="*/ 2147483647 h 27"/>
              <a:gd name="T24" fmla="*/ 2147483647 w 27"/>
              <a:gd name="T25" fmla="*/ 2147483647 h 27"/>
              <a:gd name="T26" fmla="*/ 2147483647 w 27"/>
              <a:gd name="T27" fmla="*/ 2147483647 h 27"/>
              <a:gd name="T28" fmla="*/ 2147483647 w 27"/>
              <a:gd name="T29" fmla="*/ 2147483647 h 27"/>
              <a:gd name="T30" fmla="*/ 2147483647 w 27"/>
              <a:gd name="T31" fmla="*/ 2147483647 h 27"/>
              <a:gd name="T32" fmla="*/ 2147483647 w 27"/>
              <a:gd name="T33" fmla="*/ 2147483647 h 27"/>
              <a:gd name="T34" fmla="*/ 2147483647 w 27"/>
              <a:gd name="T35" fmla="*/ 2147483647 h 27"/>
              <a:gd name="T36" fmla="*/ 2147483647 w 27"/>
              <a:gd name="T37" fmla="*/ 2147483647 h 27"/>
              <a:gd name="T38" fmla="*/ 2147483647 w 27"/>
              <a:gd name="T39" fmla="*/ 2147483647 h 27"/>
              <a:gd name="T40" fmla="*/ 2147483647 w 27"/>
              <a:gd name="T41" fmla="*/ 2147483647 h 27"/>
              <a:gd name="T42" fmla="*/ 2147483647 w 27"/>
              <a:gd name="T43" fmla="*/ 2147483647 h 27"/>
              <a:gd name="T44" fmla="*/ 2147483647 w 27"/>
              <a:gd name="T45" fmla="*/ 2147483647 h 27"/>
              <a:gd name="T46" fmla="*/ 2147483647 w 27"/>
              <a:gd name="T47" fmla="*/ 2147483647 h 27"/>
              <a:gd name="T48" fmla="*/ 2147483647 w 27"/>
              <a:gd name="T49" fmla="*/ 2147483647 h 27"/>
              <a:gd name="T50" fmla="*/ 2147483647 w 27"/>
              <a:gd name="T51" fmla="*/ 2147483647 h 27"/>
              <a:gd name="T52" fmla="*/ 2147483647 w 27"/>
              <a:gd name="T53" fmla="*/ 2147483647 h 27"/>
              <a:gd name="T54" fmla="*/ 2147483647 w 27"/>
              <a:gd name="T55" fmla="*/ 2147483647 h 27"/>
              <a:gd name="T56" fmla="*/ 2147483647 w 27"/>
              <a:gd name="T57" fmla="*/ 2147483647 h 27"/>
              <a:gd name="T58" fmla="*/ 2147483647 w 27"/>
              <a:gd name="T59" fmla="*/ 2147483647 h 27"/>
              <a:gd name="T60" fmla="*/ 2147483647 w 27"/>
              <a:gd name="T61" fmla="*/ 2147483647 h 27"/>
              <a:gd name="T62" fmla="*/ 2147483647 w 27"/>
              <a:gd name="T63" fmla="*/ 2147483647 h 27"/>
              <a:gd name="T64" fmla="*/ 0 w 27"/>
              <a:gd name="T65" fmla="*/ 2147483647 h 27"/>
              <a:gd name="T66" fmla="*/ 0 w 27"/>
              <a:gd name="T67" fmla="*/ 2147483647 h 2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7"/>
              <a:gd name="T103" fmla="*/ 0 h 27"/>
              <a:gd name="T104" fmla="*/ 27 w 27"/>
              <a:gd name="T105" fmla="*/ 27 h 2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7" h="27">
                <a:moveTo>
                  <a:pt x="0" y="14"/>
                </a:moveTo>
                <a:lnTo>
                  <a:pt x="0" y="12"/>
                </a:lnTo>
                <a:lnTo>
                  <a:pt x="2" y="9"/>
                </a:lnTo>
                <a:lnTo>
                  <a:pt x="3" y="6"/>
                </a:lnTo>
                <a:lnTo>
                  <a:pt x="4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lnTo>
                  <a:pt x="14" y="0"/>
                </a:lnTo>
                <a:lnTo>
                  <a:pt x="17" y="0"/>
                </a:lnTo>
                <a:lnTo>
                  <a:pt x="19" y="1"/>
                </a:lnTo>
                <a:lnTo>
                  <a:pt x="21" y="3"/>
                </a:lnTo>
                <a:lnTo>
                  <a:pt x="23" y="4"/>
                </a:lnTo>
                <a:lnTo>
                  <a:pt x="24" y="6"/>
                </a:lnTo>
                <a:lnTo>
                  <a:pt x="26" y="9"/>
                </a:lnTo>
                <a:lnTo>
                  <a:pt x="27" y="12"/>
                </a:lnTo>
                <a:lnTo>
                  <a:pt x="27" y="14"/>
                </a:lnTo>
                <a:lnTo>
                  <a:pt x="27" y="17"/>
                </a:lnTo>
                <a:lnTo>
                  <a:pt x="26" y="19"/>
                </a:lnTo>
                <a:lnTo>
                  <a:pt x="24" y="22"/>
                </a:lnTo>
                <a:lnTo>
                  <a:pt x="23" y="23"/>
                </a:lnTo>
                <a:lnTo>
                  <a:pt x="21" y="24"/>
                </a:lnTo>
                <a:lnTo>
                  <a:pt x="19" y="25"/>
                </a:lnTo>
                <a:lnTo>
                  <a:pt x="17" y="27"/>
                </a:lnTo>
                <a:lnTo>
                  <a:pt x="14" y="27"/>
                </a:lnTo>
                <a:lnTo>
                  <a:pt x="12" y="27"/>
                </a:lnTo>
                <a:lnTo>
                  <a:pt x="9" y="25"/>
                </a:lnTo>
                <a:lnTo>
                  <a:pt x="7" y="24"/>
                </a:lnTo>
                <a:lnTo>
                  <a:pt x="4" y="23"/>
                </a:lnTo>
                <a:lnTo>
                  <a:pt x="3" y="22"/>
                </a:lnTo>
                <a:lnTo>
                  <a:pt x="2" y="19"/>
                </a:lnTo>
                <a:lnTo>
                  <a:pt x="0" y="17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066" name="Picture 82"/>
          <p:cNvPicPr>
            <a:picLocks noChangeAspect="1" noChangeArrowheads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2325" y="1466852"/>
            <a:ext cx="20638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067" name="Freeform 83"/>
          <p:cNvSpPr>
            <a:spLocks/>
          </p:cNvSpPr>
          <p:nvPr/>
        </p:nvSpPr>
        <p:spPr bwMode="auto">
          <a:xfrm>
            <a:off x="2097088" y="1473202"/>
            <a:ext cx="12700" cy="11113"/>
          </a:xfrm>
          <a:custGeom>
            <a:avLst/>
            <a:gdLst>
              <a:gd name="T0" fmla="*/ 0 w 17"/>
              <a:gd name="T1" fmla="*/ 2147483647 h 16"/>
              <a:gd name="T2" fmla="*/ 0 w 17"/>
              <a:gd name="T3" fmla="*/ 2147483647 h 16"/>
              <a:gd name="T4" fmla="*/ 2147483647 w 17"/>
              <a:gd name="T5" fmla="*/ 2147483647 h 16"/>
              <a:gd name="T6" fmla="*/ 2147483647 w 17"/>
              <a:gd name="T7" fmla="*/ 2147483647 h 16"/>
              <a:gd name="T8" fmla="*/ 2147483647 w 17"/>
              <a:gd name="T9" fmla="*/ 0 h 16"/>
              <a:gd name="T10" fmla="*/ 2147483647 w 17"/>
              <a:gd name="T11" fmla="*/ 0 h 16"/>
              <a:gd name="T12" fmla="*/ 2147483647 w 17"/>
              <a:gd name="T13" fmla="*/ 0 h 16"/>
              <a:gd name="T14" fmla="*/ 2147483647 w 17"/>
              <a:gd name="T15" fmla="*/ 2147483647 h 16"/>
              <a:gd name="T16" fmla="*/ 2147483647 w 17"/>
              <a:gd name="T17" fmla="*/ 2147483647 h 16"/>
              <a:gd name="T18" fmla="*/ 2147483647 w 17"/>
              <a:gd name="T19" fmla="*/ 2147483647 h 16"/>
              <a:gd name="T20" fmla="*/ 2147483647 w 17"/>
              <a:gd name="T21" fmla="*/ 2147483647 h 16"/>
              <a:gd name="T22" fmla="*/ 2147483647 w 17"/>
              <a:gd name="T23" fmla="*/ 2147483647 h 16"/>
              <a:gd name="T24" fmla="*/ 2147483647 w 17"/>
              <a:gd name="T25" fmla="*/ 2147483647 h 16"/>
              <a:gd name="T26" fmla="*/ 2147483647 w 17"/>
              <a:gd name="T27" fmla="*/ 2147483647 h 16"/>
              <a:gd name="T28" fmla="*/ 2147483647 w 17"/>
              <a:gd name="T29" fmla="*/ 2147483647 h 16"/>
              <a:gd name="T30" fmla="*/ 2147483647 w 17"/>
              <a:gd name="T31" fmla="*/ 2147483647 h 16"/>
              <a:gd name="T32" fmla="*/ 2147483647 w 17"/>
              <a:gd name="T33" fmla="*/ 2147483647 h 16"/>
              <a:gd name="T34" fmla="*/ 2147483647 w 17"/>
              <a:gd name="T35" fmla="*/ 2147483647 h 16"/>
              <a:gd name="T36" fmla="*/ 2147483647 w 17"/>
              <a:gd name="T37" fmla="*/ 2147483647 h 16"/>
              <a:gd name="T38" fmla="*/ 2147483647 w 17"/>
              <a:gd name="T39" fmla="*/ 2147483647 h 16"/>
              <a:gd name="T40" fmla="*/ 2147483647 w 17"/>
              <a:gd name="T41" fmla="*/ 2147483647 h 16"/>
              <a:gd name="T42" fmla="*/ 2147483647 w 17"/>
              <a:gd name="T43" fmla="*/ 2147483647 h 16"/>
              <a:gd name="T44" fmla="*/ 0 w 17"/>
              <a:gd name="T45" fmla="*/ 2147483647 h 16"/>
              <a:gd name="T46" fmla="*/ 0 w 17"/>
              <a:gd name="T47" fmla="*/ 2147483647 h 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7"/>
              <a:gd name="T73" fmla="*/ 0 h 16"/>
              <a:gd name="T74" fmla="*/ 17 w 17"/>
              <a:gd name="T75" fmla="*/ 16 h 1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7" h="16">
                <a:moveTo>
                  <a:pt x="0" y="8"/>
                </a:moveTo>
                <a:lnTo>
                  <a:pt x="0" y="7"/>
                </a:lnTo>
                <a:lnTo>
                  <a:pt x="2" y="4"/>
                </a:lnTo>
                <a:lnTo>
                  <a:pt x="3" y="3"/>
                </a:lnTo>
                <a:lnTo>
                  <a:pt x="5" y="0"/>
                </a:lnTo>
                <a:lnTo>
                  <a:pt x="9" y="0"/>
                </a:lnTo>
                <a:lnTo>
                  <a:pt x="12" y="0"/>
                </a:lnTo>
                <a:lnTo>
                  <a:pt x="14" y="3"/>
                </a:lnTo>
                <a:lnTo>
                  <a:pt x="17" y="4"/>
                </a:lnTo>
                <a:lnTo>
                  <a:pt x="17" y="7"/>
                </a:lnTo>
                <a:lnTo>
                  <a:pt x="17" y="8"/>
                </a:lnTo>
                <a:lnTo>
                  <a:pt x="17" y="9"/>
                </a:lnTo>
                <a:lnTo>
                  <a:pt x="17" y="11"/>
                </a:lnTo>
                <a:lnTo>
                  <a:pt x="14" y="13"/>
                </a:lnTo>
                <a:lnTo>
                  <a:pt x="12" y="16"/>
                </a:lnTo>
                <a:lnTo>
                  <a:pt x="10" y="16"/>
                </a:lnTo>
                <a:lnTo>
                  <a:pt x="9" y="16"/>
                </a:lnTo>
                <a:lnTo>
                  <a:pt x="8" y="16"/>
                </a:lnTo>
                <a:lnTo>
                  <a:pt x="5" y="16"/>
                </a:lnTo>
                <a:lnTo>
                  <a:pt x="3" y="13"/>
                </a:lnTo>
                <a:lnTo>
                  <a:pt x="2" y="11"/>
                </a:lnTo>
                <a:lnTo>
                  <a:pt x="0" y="9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068" name="Picture 84"/>
          <p:cNvPicPr>
            <a:picLocks noChangeAspect="1" noChangeArrowheads="1"/>
          </p:cNvPicPr>
          <p:nvPr/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00" y="1471613"/>
            <a:ext cx="12700" cy="1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069" name="Picture 85"/>
          <p:cNvPicPr>
            <a:picLocks noChangeAspect="1" noChangeArrowheads="1"/>
          </p:cNvPicPr>
          <p:nvPr/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00" y="1471613"/>
            <a:ext cx="12700" cy="1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070" name="Freeform 86"/>
          <p:cNvSpPr>
            <a:spLocks/>
          </p:cNvSpPr>
          <p:nvPr/>
        </p:nvSpPr>
        <p:spPr bwMode="auto">
          <a:xfrm>
            <a:off x="2100263" y="1476377"/>
            <a:ext cx="4762" cy="4763"/>
          </a:xfrm>
          <a:custGeom>
            <a:avLst/>
            <a:gdLst>
              <a:gd name="T0" fmla="*/ 0 w 5"/>
              <a:gd name="T1" fmla="*/ 2147483647 h 7"/>
              <a:gd name="T2" fmla="*/ 0 w 5"/>
              <a:gd name="T3" fmla="*/ 2147483647 h 7"/>
              <a:gd name="T4" fmla="*/ 2147483647 w 5"/>
              <a:gd name="T5" fmla="*/ 2147483647 h 7"/>
              <a:gd name="T6" fmla="*/ 2147483647 w 5"/>
              <a:gd name="T7" fmla="*/ 2147483647 h 7"/>
              <a:gd name="T8" fmla="*/ 2147483647 w 5"/>
              <a:gd name="T9" fmla="*/ 0 h 7"/>
              <a:gd name="T10" fmla="*/ 2147483647 w 5"/>
              <a:gd name="T11" fmla="*/ 2147483647 h 7"/>
              <a:gd name="T12" fmla="*/ 2147483647 w 5"/>
              <a:gd name="T13" fmla="*/ 2147483647 h 7"/>
              <a:gd name="T14" fmla="*/ 2147483647 w 5"/>
              <a:gd name="T15" fmla="*/ 2147483647 h 7"/>
              <a:gd name="T16" fmla="*/ 2147483647 w 5"/>
              <a:gd name="T17" fmla="*/ 2147483647 h 7"/>
              <a:gd name="T18" fmla="*/ 2147483647 w 5"/>
              <a:gd name="T19" fmla="*/ 2147483647 h 7"/>
              <a:gd name="T20" fmla="*/ 2147483647 w 5"/>
              <a:gd name="T21" fmla="*/ 2147483647 h 7"/>
              <a:gd name="T22" fmla="*/ 2147483647 w 5"/>
              <a:gd name="T23" fmla="*/ 2147483647 h 7"/>
              <a:gd name="T24" fmla="*/ 2147483647 w 5"/>
              <a:gd name="T25" fmla="*/ 2147483647 h 7"/>
              <a:gd name="T26" fmla="*/ 2147483647 w 5"/>
              <a:gd name="T27" fmla="*/ 2147483647 h 7"/>
              <a:gd name="T28" fmla="*/ 2147483647 w 5"/>
              <a:gd name="T29" fmla="*/ 2147483647 h 7"/>
              <a:gd name="T30" fmla="*/ 2147483647 w 5"/>
              <a:gd name="T31" fmla="*/ 2147483647 h 7"/>
              <a:gd name="T32" fmla="*/ 0 w 5"/>
              <a:gd name="T33" fmla="*/ 2147483647 h 7"/>
              <a:gd name="T34" fmla="*/ 0 w 5"/>
              <a:gd name="T35" fmla="*/ 2147483647 h 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7"/>
              <a:gd name="T56" fmla="*/ 5 w 5"/>
              <a:gd name="T57" fmla="*/ 7 h 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7">
                <a:moveTo>
                  <a:pt x="0" y="4"/>
                </a:move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4" y="2"/>
                </a:ln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5" y="5"/>
                </a:lnTo>
                <a:lnTo>
                  <a:pt x="4" y="5"/>
                </a:lnTo>
                <a:lnTo>
                  <a:pt x="3" y="7"/>
                </a:lnTo>
                <a:lnTo>
                  <a:pt x="2" y="5"/>
                </a:lnTo>
                <a:lnTo>
                  <a:pt x="0" y="4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071" name="Freeform 87"/>
          <p:cNvSpPr>
            <a:spLocks/>
          </p:cNvSpPr>
          <p:nvPr/>
        </p:nvSpPr>
        <p:spPr bwMode="auto">
          <a:xfrm>
            <a:off x="2100263" y="1476377"/>
            <a:ext cx="4762" cy="4763"/>
          </a:xfrm>
          <a:custGeom>
            <a:avLst/>
            <a:gdLst>
              <a:gd name="T0" fmla="*/ 0 w 5"/>
              <a:gd name="T1" fmla="*/ 2147483647 h 7"/>
              <a:gd name="T2" fmla="*/ 0 w 5"/>
              <a:gd name="T3" fmla="*/ 2147483647 h 7"/>
              <a:gd name="T4" fmla="*/ 2147483647 w 5"/>
              <a:gd name="T5" fmla="*/ 2147483647 h 7"/>
              <a:gd name="T6" fmla="*/ 2147483647 w 5"/>
              <a:gd name="T7" fmla="*/ 2147483647 h 7"/>
              <a:gd name="T8" fmla="*/ 2147483647 w 5"/>
              <a:gd name="T9" fmla="*/ 0 h 7"/>
              <a:gd name="T10" fmla="*/ 2147483647 w 5"/>
              <a:gd name="T11" fmla="*/ 2147483647 h 7"/>
              <a:gd name="T12" fmla="*/ 2147483647 w 5"/>
              <a:gd name="T13" fmla="*/ 2147483647 h 7"/>
              <a:gd name="T14" fmla="*/ 2147483647 w 5"/>
              <a:gd name="T15" fmla="*/ 2147483647 h 7"/>
              <a:gd name="T16" fmla="*/ 2147483647 w 5"/>
              <a:gd name="T17" fmla="*/ 2147483647 h 7"/>
              <a:gd name="T18" fmla="*/ 2147483647 w 5"/>
              <a:gd name="T19" fmla="*/ 2147483647 h 7"/>
              <a:gd name="T20" fmla="*/ 2147483647 w 5"/>
              <a:gd name="T21" fmla="*/ 2147483647 h 7"/>
              <a:gd name="T22" fmla="*/ 2147483647 w 5"/>
              <a:gd name="T23" fmla="*/ 2147483647 h 7"/>
              <a:gd name="T24" fmla="*/ 2147483647 w 5"/>
              <a:gd name="T25" fmla="*/ 2147483647 h 7"/>
              <a:gd name="T26" fmla="*/ 2147483647 w 5"/>
              <a:gd name="T27" fmla="*/ 2147483647 h 7"/>
              <a:gd name="T28" fmla="*/ 2147483647 w 5"/>
              <a:gd name="T29" fmla="*/ 2147483647 h 7"/>
              <a:gd name="T30" fmla="*/ 2147483647 w 5"/>
              <a:gd name="T31" fmla="*/ 2147483647 h 7"/>
              <a:gd name="T32" fmla="*/ 0 w 5"/>
              <a:gd name="T33" fmla="*/ 2147483647 h 7"/>
              <a:gd name="T34" fmla="*/ 0 w 5"/>
              <a:gd name="T35" fmla="*/ 2147483647 h 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7"/>
              <a:gd name="T56" fmla="*/ 5 w 5"/>
              <a:gd name="T57" fmla="*/ 7 h 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7">
                <a:moveTo>
                  <a:pt x="0" y="4"/>
                </a:move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4" y="2"/>
                </a:ln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5" y="5"/>
                </a:lnTo>
                <a:lnTo>
                  <a:pt x="4" y="5"/>
                </a:lnTo>
                <a:lnTo>
                  <a:pt x="3" y="7"/>
                </a:lnTo>
                <a:lnTo>
                  <a:pt x="2" y="5"/>
                </a:lnTo>
                <a:lnTo>
                  <a:pt x="0" y="4"/>
                </a:lnTo>
              </a:path>
            </a:pathLst>
          </a:custGeom>
          <a:noFill/>
          <a:ln w="31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072" name="Freeform 88"/>
          <p:cNvSpPr>
            <a:spLocks/>
          </p:cNvSpPr>
          <p:nvPr/>
        </p:nvSpPr>
        <p:spPr bwMode="auto">
          <a:xfrm>
            <a:off x="1871663" y="1079500"/>
            <a:ext cx="330200" cy="458788"/>
          </a:xfrm>
          <a:custGeom>
            <a:avLst/>
            <a:gdLst>
              <a:gd name="T0" fmla="*/ 2147483647 w 417"/>
              <a:gd name="T1" fmla="*/ 2147483647 h 577"/>
              <a:gd name="T2" fmla="*/ 2147483647 w 417"/>
              <a:gd name="T3" fmla="*/ 2147483647 h 577"/>
              <a:gd name="T4" fmla="*/ 0 w 417"/>
              <a:gd name="T5" fmla="*/ 2147483647 h 577"/>
              <a:gd name="T6" fmla="*/ 0 w 417"/>
              <a:gd name="T7" fmla="*/ 2147483647 h 577"/>
              <a:gd name="T8" fmla="*/ 2147483647 w 417"/>
              <a:gd name="T9" fmla="*/ 0 h 577"/>
              <a:gd name="T10" fmla="*/ 2147483647 w 417"/>
              <a:gd name="T11" fmla="*/ 0 h 577"/>
              <a:gd name="T12" fmla="*/ 2147483647 w 417"/>
              <a:gd name="T13" fmla="*/ 2147483647 h 577"/>
              <a:gd name="T14" fmla="*/ 2147483647 w 417"/>
              <a:gd name="T15" fmla="*/ 2147483647 h 577"/>
              <a:gd name="T16" fmla="*/ 2147483647 w 417"/>
              <a:gd name="T17" fmla="*/ 2147483647 h 577"/>
              <a:gd name="T18" fmla="*/ 2147483647 w 417"/>
              <a:gd name="T19" fmla="*/ 2147483647 h 577"/>
              <a:gd name="T20" fmla="*/ 2147483647 w 417"/>
              <a:gd name="T21" fmla="*/ 2147483647 h 5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17"/>
              <a:gd name="T34" fmla="*/ 0 h 577"/>
              <a:gd name="T35" fmla="*/ 417 w 417"/>
              <a:gd name="T36" fmla="*/ 577 h 57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17" h="577">
                <a:moveTo>
                  <a:pt x="16" y="577"/>
                </a:moveTo>
                <a:lnTo>
                  <a:pt x="16" y="560"/>
                </a:lnTo>
                <a:lnTo>
                  <a:pt x="0" y="560"/>
                </a:lnTo>
                <a:lnTo>
                  <a:pt x="0" y="63"/>
                </a:lnTo>
                <a:lnTo>
                  <a:pt x="64" y="0"/>
                </a:lnTo>
                <a:lnTo>
                  <a:pt x="417" y="0"/>
                </a:lnTo>
                <a:lnTo>
                  <a:pt x="417" y="496"/>
                </a:lnTo>
                <a:lnTo>
                  <a:pt x="408" y="505"/>
                </a:lnTo>
                <a:lnTo>
                  <a:pt x="408" y="512"/>
                </a:lnTo>
                <a:lnTo>
                  <a:pt x="345" y="577"/>
                </a:lnTo>
                <a:lnTo>
                  <a:pt x="16" y="577"/>
                </a:lnTo>
              </a:path>
            </a:pathLst>
          </a:cu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073" name="Rectangle 89"/>
          <p:cNvSpPr>
            <a:spLocks noChangeArrowheads="1"/>
          </p:cNvSpPr>
          <p:nvPr/>
        </p:nvSpPr>
        <p:spPr bwMode="auto">
          <a:xfrm>
            <a:off x="1834282" y="1666875"/>
            <a:ext cx="17953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200">
                <a:solidFill>
                  <a:srgbClr val="000099"/>
                </a:solidFill>
              </a:rPr>
              <a:t>T2</a:t>
            </a:r>
          </a:p>
        </p:txBody>
      </p:sp>
      <p:sp>
        <p:nvSpPr>
          <p:cNvPr id="38074" name="Freeform 90"/>
          <p:cNvSpPr>
            <a:spLocks noEditPoints="1"/>
          </p:cNvSpPr>
          <p:nvPr/>
        </p:nvSpPr>
        <p:spPr bwMode="auto">
          <a:xfrm>
            <a:off x="3430588" y="903290"/>
            <a:ext cx="311150" cy="65087"/>
          </a:xfrm>
          <a:custGeom>
            <a:avLst/>
            <a:gdLst>
              <a:gd name="T0" fmla="*/ 0 w 393"/>
              <a:gd name="T1" fmla="*/ 2147483647 h 80"/>
              <a:gd name="T2" fmla="*/ 2147483647 w 393"/>
              <a:gd name="T3" fmla="*/ 2147483647 h 80"/>
              <a:gd name="T4" fmla="*/ 2147483647 w 393"/>
              <a:gd name="T5" fmla="*/ 2147483647 h 80"/>
              <a:gd name="T6" fmla="*/ 0 w 393"/>
              <a:gd name="T7" fmla="*/ 2147483647 h 80"/>
              <a:gd name="T8" fmla="*/ 0 w 393"/>
              <a:gd name="T9" fmla="*/ 2147483647 h 80"/>
              <a:gd name="T10" fmla="*/ 2147483647 w 393"/>
              <a:gd name="T11" fmla="*/ 2147483647 h 80"/>
              <a:gd name="T12" fmla="*/ 2147483647 w 393"/>
              <a:gd name="T13" fmla="*/ 2147483647 h 80"/>
              <a:gd name="T14" fmla="*/ 2147483647 w 393"/>
              <a:gd name="T15" fmla="*/ 0 h 80"/>
              <a:gd name="T16" fmla="*/ 2147483647 w 393"/>
              <a:gd name="T17" fmla="*/ 2147483647 h 80"/>
              <a:gd name="T18" fmla="*/ 2147483647 w 393"/>
              <a:gd name="T19" fmla="*/ 2147483647 h 8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3"/>
              <a:gd name="T31" fmla="*/ 0 h 80"/>
              <a:gd name="T32" fmla="*/ 393 w 393"/>
              <a:gd name="T33" fmla="*/ 80 h 8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3" h="80">
                <a:moveTo>
                  <a:pt x="0" y="80"/>
                </a:moveTo>
                <a:lnTo>
                  <a:pt x="328" y="80"/>
                </a:lnTo>
                <a:lnTo>
                  <a:pt x="328" y="64"/>
                </a:lnTo>
                <a:lnTo>
                  <a:pt x="0" y="64"/>
                </a:lnTo>
                <a:lnTo>
                  <a:pt x="0" y="80"/>
                </a:lnTo>
                <a:close/>
                <a:moveTo>
                  <a:pt x="328" y="80"/>
                </a:moveTo>
                <a:lnTo>
                  <a:pt x="393" y="16"/>
                </a:lnTo>
                <a:lnTo>
                  <a:pt x="393" y="0"/>
                </a:lnTo>
                <a:lnTo>
                  <a:pt x="328" y="64"/>
                </a:lnTo>
                <a:lnTo>
                  <a:pt x="328" y="80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075" name="Freeform 91"/>
          <p:cNvSpPr>
            <a:spLocks/>
          </p:cNvSpPr>
          <p:nvPr/>
        </p:nvSpPr>
        <p:spPr bwMode="auto">
          <a:xfrm>
            <a:off x="3697288" y="509588"/>
            <a:ext cx="50800" cy="444500"/>
          </a:xfrm>
          <a:custGeom>
            <a:avLst/>
            <a:gdLst>
              <a:gd name="T0" fmla="*/ 0 w 64"/>
              <a:gd name="T1" fmla="*/ 2147483647 h 561"/>
              <a:gd name="T2" fmla="*/ 2147483647 w 64"/>
              <a:gd name="T3" fmla="*/ 2147483647 h 561"/>
              <a:gd name="T4" fmla="*/ 2147483647 w 64"/>
              <a:gd name="T5" fmla="*/ 0 h 561"/>
              <a:gd name="T6" fmla="*/ 0 w 64"/>
              <a:gd name="T7" fmla="*/ 2147483647 h 561"/>
              <a:gd name="T8" fmla="*/ 0 w 64"/>
              <a:gd name="T9" fmla="*/ 2147483647 h 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61"/>
              <a:gd name="T17" fmla="*/ 64 w 64"/>
              <a:gd name="T18" fmla="*/ 561 h 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61">
                <a:moveTo>
                  <a:pt x="0" y="561"/>
                </a:moveTo>
                <a:lnTo>
                  <a:pt x="64" y="497"/>
                </a:lnTo>
                <a:lnTo>
                  <a:pt x="64" y="0"/>
                </a:lnTo>
                <a:lnTo>
                  <a:pt x="0" y="64"/>
                </a:lnTo>
                <a:lnTo>
                  <a:pt x="0" y="561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076" name="Freeform 92"/>
          <p:cNvSpPr>
            <a:spLocks/>
          </p:cNvSpPr>
          <p:nvPr/>
        </p:nvSpPr>
        <p:spPr bwMode="auto">
          <a:xfrm>
            <a:off x="3417888" y="509588"/>
            <a:ext cx="330200" cy="50800"/>
          </a:xfrm>
          <a:custGeom>
            <a:avLst/>
            <a:gdLst>
              <a:gd name="T0" fmla="*/ 0 w 416"/>
              <a:gd name="T1" fmla="*/ 2147483647 h 64"/>
              <a:gd name="T2" fmla="*/ 2147483647 w 416"/>
              <a:gd name="T3" fmla="*/ 0 h 64"/>
              <a:gd name="T4" fmla="*/ 2147483647 w 416"/>
              <a:gd name="T5" fmla="*/ 0 h 64"/>
              <a:gd name="T6" fmla="*/ 2147483647 w 416"/>
              <a:gd name="T7" fmla="*/ 2147483647 h 64"/>
              <a:gd name="T8" fmla="*/ 0 w 416"/>
              <a:gd name="T9" fmla="*/ 2147483647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6"/>
              <a:gd name="T16" fmla="*/ 0 h 64"/>
              <a:gd name="T17" fmla="*/ 416 w 416"/>
              <a:gd name="T18" fmla="*/ 64 h 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6" h="64">
                <a:moveTo>
                  <a:pt x="0" y="64"/>
                </a:moveTo>
                <a:lnTo>
                  <a:pt x="64" y="0"/>
                </a:lnTo>
                <a:lnTo>
                  <a:pt x="416" y="0"/>
                </a:lnTo>
                <a:lnTo>
                  <a:pt x="352" y="64"/>
                </a:lnTo>
                <a:lnTo>
                  <a:pt x="0" y="64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077" name="Rectangle 93"/>
          <p:cNvSpPr>
            <a:spLocks noChangeArrowheads="1"/>
          </p:cNvSpPr>
          <p:nvPr/>
        </p:nvSpPr>
        <p:spPr bwMode="auto">
          <a:xfrm>
            <a:off x="3417888" y="560388"/>
            <a:ext cx="279400" cy="393700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78" name="Rectangle 94"/>
          <p:cNvSpPr>
            <a:spLocks noChangeArrowheads="1"/>
          </p:cNvSpPr>
          <p:nvPr/>
        </p:nvSpPr>
        <p:spPr bwMode="auto">
          <a:xfrm>
            <a:off x="3417888" y="560388"/>
            <a:ext cx="279400" cy="3937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79" name="Rectangle 95"/>
          <p:cNvSpPr>
            <a:spLocks noChangeArrowheads="1"/>
          </p:cNvSpPr>
          <p:nvPr/>
        </p:nvSpPr>
        <p:spPr bwMode="auto">
          <a:xfrm>
            <a:off x="3440113" y="677865"/>
            <a:ext cx="234950" cy="1587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0" name="Rectangle 96"/>
          <p:cNvSpPr>
            <a:spLocks noChangeArrowheads="1"/>
          </p:cNvSpPr>
          <p:nvPr/>
        </p:nvSpPr>
        <p:spPr bwMode="auto">
          <a:xfrm>
            <a:off x="3440113" y="677863"/>
            <a:ext cx="234950" cy="12700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1" name="Rectangle 97"/>
          <p:cNvSpPr>
            <a:spLocks noChangeArrowheads="1"/>
          </p:cNvSpPr>
          <p:nvPr/>
        </p:nvSpPr>
        <p:spPr bwMode="auto">
          <a:xfrm>
            <a:off x="3440113" y="690563"/>
            <a:ext cx="234950" cy="11112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2" name="Rectangle 98"/>
          <p:cNvSpPr>
            <a:spLocks noChangeArrowheads="1"/>
          </p:cNvSpPr>
          <p:nvPr/>
        </p:nvSpPr>
        <p:spPr bwMode="auto">
          <a:xfrm>
            <a:off x="3440113" y="701675"/>
            <a:ext cx="234950" cy="12700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3" name="Rectangle 99"/>
          <p:cNvSpPr>
            <a:spLocks noChangeArrowheads="1"/>
          </p:cNvSpPr>
          <p:nvPr/>
        </p:nvSpPr>
        <p:spPr bwMode="auto">
          <a:xfrm>
            <a:off x="3440113" y="714375"/>
            <a:ext cx="234950" cy="14288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4" name="Rectangle 100"/>
          <p:cNvSpPr>
            <a:spLocks noChangeArrowheads="1"/>
          </p:cNvSpPr>
          <p:nvPr/>
        </p:nvSpPr>
        <p:spPr bwMode="auto">
          <a:xfrm>
            <a:off x="3440113" y="728663"/>
            <a:ext cx="234950" cy="11112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5" name="Rectangle 101"/>
          <p:cNvSpPr>
            <a:spLocks noChangeArrowheads="1"/>
          </p:cNvSpPr>
          <p:nvPr/>
        </p:nvSpPr>
        <p:spPr bwMode="auto">
          <a:xfrm>
            <a:off x="3440113" y="739775"/>
            <a:ext cx="234950" cy="14288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6" name="Rectangle 102"/>
          <p:cNvSpPr>
            <a:spLocks noChangeArrowheads="1"/>
          </p:cNvSpPr>
          <p:nvPr/>
        </p:nvSpPr>
        <p:spPr bwMode="auto">
          <a:xfrm>
            <a:off x="3440113" y="754065"/>
            <a:ext cx="234950" cy="1587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7" name="Rectangle 103"/>
          <p:cNvSpPr>
            <a:spLocks noChangeArrowheads="1"/>
          </p:cNvSpPr>
          <p:nvPr/>
        </p:nvSpPr>
        <p:spPr bwMode="auto">
          <a:xfrm>
            <a:off x="3440113" y="769938"/>
            <a:ext cx="234950" cy="11112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8" name="Rectangle 104"/>
          <p:cNvSpPr>
            <a:spLocks noChangeArrowheads="1"/>
          </p:cNvSpPr>
          <p:nvPr/>
        </p:nvSpPr>
        <p:spPr bwMode="auto">
          <a:xfrm>
            <a:off x="3440113" y="781050"/>
            <a:ext cx="234950" cy="12700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89" name="Rectangle 105"/>
          <p:cNvSpPr>
            <a:spLocks noChangeArrowheads="1"/>
          </p:cNvSpPr>
          <p:nvPr/>
        </p:nvSpPr>
        <p:spPr bwMode="auto">
          <a:xfrm>
            <a:off x="3440113" y="793752"/>
            <a:ext cx="234950" cy="1587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0" name="Rectangle 106"/>
          <p:cNvSpPr>
            <a:spLocks noChangeArrowheads="1"/>
          </p:cNvSpPr>
          <p:nvPr/>
        </p:nvSpPr>
        <p:spPr bwMode="auto">
          <a:xfrm>
            <a:off x="3440113" y="809625"/>
            <a:ext cx="234950" cy="14288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1" name="Rectangle 107"/>
          <p:cNvSpPr>
            <a:spLocks noChangeArrowheads="1"/>
          </p:cNvSpPr>
          <p:nvPr/>
        </p:nvSpPr>
        <p:spPr bwMode="auto">
          <a:xfrm>
            <a:off x="3440113" y="823913"/>
            <a:ext cx="234950" cy="11112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2" name="Rectangle 108"/>
          <p:cNvSpPr>
            <a:spLocks noChangeArrowheads="1"/>
          </p:cNvSpPr>
          <p:nvPr/>
        </p:nvSpPr>
        <p:spPr bwMode="auto">
          <a:xfrm>
            <a:off x="3440113" y="835025"/>
            <a:ext cx="234950" cy="14288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3" name="Rectangle 109"/>
          <p:cNvSpPr>
            <a:spLocks noChangeArrowheads="1"/>
          </p:cNvSpPr>
          <p:nvPr/>
        </p:nvSpPr>
        <p:spPr bwMode="auto">
          <a:xfrm>
            <a:off x="3440113" y="849313"/>
            <a:ext cx="234950" cy="12700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4" name="Rectangle 110"/>
          <p:cNvSpPr>
            <a:spLocks noChangeArrowheads="1"/>
          </p:cNvSpPr>
          <p:nvPr/>
        </p:nvSpPr>
        <p:spPr bwMode="auto">
          <a:xfrm>
            <a:off x="3440113" y="862013"/>
            <a:ext cx="234950" cy="11112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5" name="Rectangle 111"/>
          <p:cNvSpPr>
            <a:spLocks noChangeArrowheads="1"/>
          </p:cNvSpPr>
          <p:nvPr/>
        </p:nvSpPr>
        <p:spPr bwMode="auto">
          <a:xfrm>
            <a:off x="3440113" y="873127"/>
            <a:ext cx="234950" cy="1587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6" name="Rectangle 112"/>
          <p:cNvSpPr>
            <a:spLocks noChangeArrowheads="1"/>
          </p:cNvSpPr>
          <p:nvPr/>
        </p:nvSpPr>
        <p:spPr bwMode="auto">
          <a:xfrm>
            <a:off x="3440113" y="889000"/>
            <a:ext cx="234950" cy="14288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7" name="Rectangle 113"/>
          <p:cNvSpPr>
            <a:spLocks noChangeArrowheads="1"/>
          </p:cNvSpPr>
          <p:nvPr/>
        </p:nvSpPr>
        <p:spPr bwMode="auto">
          <a:xfrm>
            <a:off x="3440113" y="903288"/>
            <a:ext cx="234950" cy="11112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8" name="Rectangle 114"/>
          <p:cNvSpPr>
            <a:spLocks noChangeArrowheads="1"/>
          </p:cNvSpPr>
          <p:nvPr/>
        </p:nvSpPr>
        <p:spPr bwMode="auto">
          <a:xfrm>
            <a:off x="3440113" y="914400"/>
            <a:ext cx="234950" cy="14288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099" name="Rectangle 115"/>
          <p:cNvSpPr>
            <a:spLocks noChangeArrowheads="1"/>
          </p:cNvSpPr>
          <p:nvPr/>
        </p:nvSpPr>
        <p:spPr bwMode="auto">
          <a:xfrm>
            <a:off x="3440113" y="928690"/>
            <a:ext cx="234950" cy="3175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0" name="Rectangle 116"/>
          <p:cNvSpPr>
            <a:spLocks noChangeArrowheads="1"/>
          </p:cNvSpPr>
          <p:nvPr/>
        </p:nvSpPr>
        <p:spPr bwMode="auto">
          <a:xfrm>
            <a:off x="3440113" y="808040"/>
            <a:ext cx="11112" cy="730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1" name="Rectangle 117"/>
          <p:cNvSpPr>
            <a:spLocks noChangeArrowheads="1"/>
          </p:cNvSpPr>
          <p:nvPr/>
        </p:nvSpPr>
        <p:spPr bwMode="auto">
          <a:xfrm>
            <a:off x="3451227" y="808040"/>
            <a:ext cx="9525" cy="73025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2" name="Rectangle 118"/>
          <p:cNvSpPr>
            <a:spLocks noChangeArrowheads="1"/>
          </p:cNvSpPr>
          <p:nvPr/>
        </p:nvSpPr>
        <p:spPr bwMode="auto">
          <a:xfrm>
            <a:off x="3460752" y="808040"/>
            <a:ext cx="9525" cy="73025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3" name="Rectangle 119"/>
          <p:cNvSpPr>
            <a:spLocks noChangeArrowheads="1"/>
          </p:cNvSpPr>
          <p:nvPr/>
        </p:nvSpPr>
        <p:spPr bwMode="auto">
          <a:xfrm>
            <a:off x="3470275" y="808040"/>
            <a:ext cx="12700" cy="7302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4" name="Rectangle 120"/>
          <p:cNvSpPr>
            <a:spLocks noChangeArrowheads="1"/>
          </p:cNvSpPr>
          <p:nvPr/>
        </p:nvSpPr>
        <p:spPr bwMode="auto">
          <a:xfrm>
            <a:off x="3482977" y="808040"/>
            <a:ext cx="9525" cy="73025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5" name="Rectangle 121"/>
          <p:cNvSpPr>
            <a:spLocks noChangeArrowheads="1"/>
          </p:cNvSpPr>
          <p:nvPr/>
        </p:nvSpPr>
        <p:spPr bwMode="auto">
          <a:xfrm>
            <a:off x="3492500" y="808040"/>
            <a:ext cx="12700" cy="7302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6" name="Rectangle 122"/>
          <p:cNvSpPr>
            <a:spLocks noChangeArrowheads="1"/>
          </p:cNvSpPr>
          <p:nvPr/>
        </p:nvSpPr>
        <p:spPr bwMode="auto">
          <a:xfrm>
            <a:off x="3505200" y="808040"/>
            <a:ext cx="12700" cy="7302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7" name="Rectangle 123"/>
          <p:cNvSpPr>
            <a:spLocks noChangeArrowheads="1"/>
          </p:cNvSpPr>
          <p:nvPr/>
        </p:nvSpPr>
        <p:spPr bwMode="auto">
          <a:xfrm>
            <a:off x="3517902" y="808040"/>
            <a:ext cx="9525" cy="73025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8" name="Rectangle 124"/>
          <p:cNvSpPr>
            <a:spLocks noChangeArrowheads="1"/>
          </p:cNvSpPr>
          <p:nvPr/>
        </p:nvSpPr>
        <p:spPr bwMode="auto">
          <a:xfrm>
            <a:off x="3527427" y="808040"/>
            <a:ext cx="11113" cy="73025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09" name="Rectangle 125"/>
          <p:cNvSpPr>
            <a:spLocks noChangeArrowheads="1"/>
          </p:cNvSpPr>
          <p:nvPr/>
        </p:nvSpPr>
        <p:spPr bwMode="auto">
          <a:xfrm>
            <a:off x="3538540" y="808040"/>
            <a:ext cx="14287" cy="7302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0" name="Rectangle 126"/>
          <p:cNvSpPr>
            <a:spLocks noChangeArrowheads="1"/>
          </p:cNvSpPr>
          <p:nvPr/>
        </p:nvSpPr>
        <p:spPr bwMode="auto">
          <a:xfrm>
            <a:off x="3552827" y="808040"/>
            <a:ext cx="11113" cy="73025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1" name="Rectangle 127"/>
          <p:cNvSpPr>
            <a:spLocks noChangeArrowheads="1"/>
          </p:cNvSpPr>
          <p:nvPr/>
        </p:nvSpPr>
        <p:spPr bwMode="auto">
          <a:xfrm>
            <a:off x="3563940" y="808040"/>
            <a:ext cx="9525" cy="73025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2" name="Rectangle 128"/>
          <p:cNvSpPr>
            <a:spLocks noChangeArrowheads="1"/>
          </p:cNvSpPr>
          <p:nvPr/>
        </p:nvSpPr>
        <p:spPr bwMode="auto">
          <a:xfrm>
            <a:off x="3573463" y="808040"/>
            <a:ext cx="12700" cy="730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3" name="Rectangle 129"/>
          <p:cNvSpPr>
            <a:spLocks noChangeArrowheads="1"/>
          </p:cNvSpPr>
          <p:nvPr/>
        </p:nvSpPr>
        <p:spPr bwMode="auto">
          <a:xfrm>
            <a:off x="3586165" y="808040"/>
            <a:ext cx="9525" cy="73025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4" name="Rectangle 130"/>
          <p:cNvSpPr>
            <a:spLocks noChangeArrowheads="1"/>
          </p:cNvSpPr>
          <p:nvPr/>
        </p:nvSpPr>
        <p:spPr bwMode="auto">
          <a:xfrm>
            <a:off x="3595688" y="808040"/>
            <a:ext cx="11112" cy="73025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5" name="Rectangle 131"/>
          <p:cNvSpPr>
            <a:spLocks noChangeArrowheads="1"/>
          </p:cNvSpPr>
          <p:nvPr/>
        </p:nvSpPr>
        <p:spPr bwMode="auto">
          <a:xfrm>
            <a:off x="3606800" y="808040"/>
            <a:ext cx="12700" cy="7302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6" name="Rectangle 132"/>
          <p:cNvSpPr>
            <a:spLocks noChangeArrowheads="1"/>
          </p:cNvSpPr>
          <p:nvPr/>
        </p:nvSpPr>
        <p:spPr bwMode="auto">
          <a:xfrm>
            <a:off x="3619500" y="808040"/>
            <a:ext cx="12700" cy="73025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7" name="Rectangle 133"/>
          <p:cNvSpPr>
            <a:spLocks noChangeArrowheads="1"/>
          </p:cNvSpPr>
          <p:nvPr/>
        </p:nvSpPr>
        <p:spPr bwMode="auto">
          <a:xfrm>
            <a:off x="3632202" y="808040"/>
            <a:ext cx="9525" cy="73025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8" name="Rectangle 134"/>
          <p:cNvSpPr>
            <a:spLocks noChangeArrowheads="1"/>
          </p:cNvSpPr>
          <p:nvPr/>
        </p:nvSpPr>
        <p:spPr bwMode="auto">
          <a:xfrm>
            <a:off x="3641727" y="808040"/>
            <a:ext cx="11113" cy="73025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19" name="Rectangle 135"/>
          <p:cNvSpPr>
            <a:spLocks noChangeArrowheads="1"/>
          </p:cNvSpPr>
          <p:nvPr/>
        </p:nvSpPr>
        <p:spPr bwMode="auto">
          <a:xfrm>
            <a:off x="3652840" y="808040"/>
            <a:ext cx="3175" cy="73025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0" name="Rectangle 136"/>
          <p:cNvSpPr>
            <a:spLocks noChangeArrowheads="1"/>
          </p:cNvSpPr>
          <p:nvPr/>
        </p:nvSpPr>
        <p:spPr bwMode="auto">
          <a:xfrm>
            <a:off x="3440113" y="579440"/>
            <a:ext cx="234950" cy="1587"/>
          </a:xfrm>
          <a:prstGeom prst="rect">
            <a:avLst/>
          </a:prstGeom>
          <a:solidFill>
            <a:srgbClr val="A0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1" name="Rectangle 137"/>
          <p:cNvSpPr>
            <a:spLocks noChangeArrowheads="1"/>
          </p:cNvSpPr>
          <p:nvPr/>
        </p:nvSpPr>
        <p:spPr bwMode="auto">
          <a:xfrm>
            <a:off x="3440113" y="579440"/>
            <a:ext cx="234950" cy="1587"/>
          </a:xfrm>
          <a:prstGeom prst="rect">
            <a:avLst/>
          </a:prstGeom>
          <a:solidFill>
            <a:srgbClr val="A5A5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2" name="Rectangle 138"/>
          <p:cNvSpPr>
            <a:spLocks noChangeArrowheads="1"/>
          </p:cNvSpPr>
          <p:nvPr/>
        </p:nvSpPr>
        <p:spPr bwMode="auto">
          <a:xfrm>
            <a:off x="3440113" y="581025"/>
            <a:ext cx="234950" cy="1588"/>
          </a:xfrm>
          <a:prstGeom prst="rect">
            <a:avLst/>
          </a:prstGeom>
          <a:solidFill>
            <a:srgbClr val="B5B5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3" name="Rectangle 139"/>
          <p:cNvSpPr>
            <a:spLocks noChangeArrowheads="1"/>
          </p:cNvSpPr>
          <p:nvPr/>
        </p:nvSpPr>
        <p:spPr bwMode="auto">
          <a:xfrm>
            <a:off x="3440113" y="582615"/>
            <a:ext cx="234950" cy="1587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4" name="Rectangle 140"/>
          <p:cNvSpPr>
            <a:spLocks noChangeArrowheads="1"/>
          </p:cNvSpPr>
          <p:nvPr/>
        </p:nvSpPr>
        <p:spPr bwMode="auto">
          <a:xfrm>
            <a:off x="3440113" y="582615"/>
            <a:ext cx="234950" cy="1587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5" name="Rectangle 141"/>
          <p:cNvSpPr>
            <a:spLocks noChangeArrowheads="1"/>
          </p:cNvSpPr>
          <p:nvPr/>
        </p:nvSpPr>
        <p:spPr bwMode="auto">
          <a:xfrm>
            <a:off x="3440113" y="584200"/>
            <a:ext cx="234950" cy="1588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6" name="Rectangle 142"/>
          <p:cNvSpPr>
            <a:spLocks noChangeArrowheads="1"/>
          </p:cNvSpPr>
          <p:nvPr/>
        </p:nvSpPr>
        <p:spPr bwMode="auto">
          <a:xfrm>
            <a:off x="3440113" y="585790"/>
            <a:ext cx="234950" cy="1587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7" name="Rectangle 143"/>
          <p:cNvSpPr>
            <a:spLocks noChangeArrowheads="1"/>
          </p:cNvSpPr>
          <p:nvPr/>
        </p:nvSpPr>
        <p:spPr bwMode="auto">
          <a:xfrm>
            <a:off x="3440113" y="585790"/>
            <a:ext cx="234950" cy="1587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8" name="Rectangle 144"/>
          <p:cNvSpPr>
            <a:spLocks noChangeArrowheads="1"/>
          </p:cNvSpPr>
          <p:nvPr/>
        </p:nvSpPr>
        <p:spPr bwMode="auto">
          <a:xfrm>
            <a:off x="3440113" y="587375"/>
            <a:ext cx="234950" cy="1588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29" name="Rectangle 145"/>
          <p:cNvSpPr>
            <a:spLocks noChangeArrowheads="1"/>
          </p:cNvSpPr>
          <p:nvPr/>
        </p:nvSpPr>
        <p:spPr bwMode="auto">
          <a:xfrm>
            <a:off x="3440113" y="587375"/>
            <a:ext cx="234950" cy="1588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0" name="Rectangle 146"/>
          <p:cNvSpPr>
            <a:spLocks noChangeArrowheads="1"/>
          </p:cNvSpPr>
          <p:nvPr/>
        </p:nvSpPr>
        <p:spPr bwMode="auto">
          <a:xfrm>
            <a:off x="3440113" y="579440"/>
            <a:ext cx="234950" cy="95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1" name="Rectangle 147"/>
          <p:cNvSpPr>
            <a:spLocks noChangeArrowheads="1"/>
          </p:cNvSpPr>
          <p:nvPr/>
        </p:nvSpPr>
        <p:spPr bwMode="auto">
          <a:xfrm>
            <a:off x="3440115" y="588965"/>
            <a:ext cx="3175" cy="34925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2" name="Rectangle 148"/>
          <p:cNvSpPr>
            <a:spLocks noChangeArrowheads="1"/>
          </p:cNvSpPr>
          <p:nvPr/>
        </p:nvSpPr>
        <p:spPr bwMode="auto">
          <a:xfrm>
            <a:off x="3443290" y="588965"/>
            <a:ext cx="3175" cy="34925"/>
          </a:xfrm>
          <a:prstGeom prst="rect">
            <a:avLst/>
          </a:prstGeom>
          <a:solidFill>
            <a:srgbClr val="9C9C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3" name="Rectangle 149"/>
          <p:cNvSpPr>
            <a:spLocks noChangeArrowheads="1"/>
          </p:cNvSpPr>
          <p:nvPr/>
        </p:nvSpPr>
        <p:spPr bwMode="auto">
          <a:xfrm>
            <a:off x="3446465" y="588965"/>
            <a:ext cx="3175" cy="34925"/>
          </a:xfrm>
          <a:prstGeom prst="rect">
            <a:avLst/>
          </a:prstGeom>
          <a:solidFill>
            <a:srgbClr val="9E9E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4" name="Rectangle 150"/>
          <p:cNvSpPr>
            <a:spLocks noChangeArrowheads="1"/>
          </p:cNvSpPr>
          <p:nvPr/>
        </p:nvSpPr>
        <p:spPr bwMode="auto">
          <a:xfrm>
            <a:off x="3449640" y="588965"/>
            <a:ext cx="1587" cy="34925"/>
          </a:xfrm>
          <a:prstGeom prst="rect">
            <a:avLst/>
          </a:prstGeom>
          <a:solidFill>
            <a:srgbClr val="A0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5" name="Rectangle 151"/>
          <p:cNvSpPr>
            <a:spLocks noChangeArrowheads="1"/>
          </p:cNvSpPr>
          <p:nvPr/>
        </p:nvSpPr>
        <p:spPr bwMode="auto">
          <a:xfrm>
            <a:off x="3451227" y="588965"/>
            <a:ext cx="3175" cy="34925"/>
          </a:xfrm>
          <a:prstGeom prst="rect">
            <a:avLst/>
          </a:prstGeom>
          <a:solidFill>
            <a:srgbClr val="A2A2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6" name="Rectangle 152"/>
          <p:cNvSpPr>
            <a:spLocks noChangeArrowheads="1"/>
          </p:cNvSpPr>
          <p:nvPr/>
        </p:nvSpPr>
        <p:spPr bwMode="auto">
          <a:xfrm>
            <a:off x="3454402" y="588965"/>
            <a:ext cx="3175" cy="34925"/>
          </a:xfrm>
          <a:prstGeom prst="rect">
            <a:avLst/>
          </a:prstGeom>
          <a:solidFill>
            <a:srgbClr val="A4A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7" name="Rectangle 153"/>
          <p:cNvSpPr>
            <a:spLocks noChangeArrowheads="1"/>
          </p:cNvSpPr>
          <p:nvPr/>
        </p:nvSpPr>
        <p:spPr bwMode="auto">
          <a:xfrm>
            <a:off x="3457577" y="588965"/>
            <a:ext cx="3175" cy="34925"/>
          </a:xfrm>
          <a:prstGeom prst="rect">
            <a:avLst/>
          </a:pr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8" name="Rectangle 154"/>
          <p:cNvSpPr>
            <a:spLocks noChangeArrowheads="1"/>
          </p:cNvSpPr>
          <p:nvPr/>
        </p:nvSpPr>
        <p:spPr bwMode="auto">
          <a:xfrm>
            <a:off x="3460752" y="588965"/>
            <a:ext cx="3175" cy="34925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39" name="Rectangle 155"/>
          <p:cNvSpPr>
            <a:spLocks noChangeArrowheads="1"/>
          </p:cNvSpPr>
          <p:nvPr/>
        </p:nvSpPr>
        <p:spPr bwMode="auto">
          <a:xfrm>
            <a:off x="3463927" y="588965"/>
            <a:ext cx="3175" cy="34925"/>
          </a:xfrm>
          <a:prstGeom prst="rect">
            <a:avLst/>
          </a:prstGeom>
          <a:solidFill>
            <a:srgbClr val="AAA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0" name="Rectangle 156"/>
          <p:cNvSpPr>
            <a:spLocks noChangeArrowheads="1"/>
          </p:cNvSpPr>
          <p:nvPr/>
        </p:nvSpPr>
        <p:spPr bwMode="auto">
          <a:xfrm>
            <a:off x="3467102" y="588965"/>
            <a:ext cx="3175" cy="34925"/>
          </a:xfrm>
          <a:prstGeom prst="rect">
            <a:avLst/>
          </a:prstGeom>
          <a:solidFill>
            <a:srgbClr val="ACAC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1" name="Rectangle 157"/>
          <p:cNvSpPr>
            <a:spLocks noChangeArrowheads="1"/>
          </p:cNvSpPr>
          <p:nvPr/>
        </p:nvSpPr>
        <p:spPr bwMode="auto">
          <a:xfrm>
            <a:off x="3470277" y="588965"/>
            <a:ext cx="3175" cy="34925"/>
          </a:xfrm>
          <a:prstGeom prst="rect">
            <a:avLst/>
          </a:prstGeom>
          <a:solidFill>
            <a:srgbClr val="AEAE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2" name="Rectangle 158"/>
          <p:cNvSpPr>
            <a:spLocks noChangeArrowheads="1"/>
          </p:cNvSpPr>
          <p:nvPr/>
        </p:nvSpPr>
        <p:spPr bwMode="auto">
          <a:xfrm>
            <a:off x="3473452" y="588965"/>
            <a:ext cx="3175" cy="34925"/>
          </a:xfrm>
          <a:prstGeom prst="rect">
            <a:avLst/>
          </a:prstGeom>
          <a:solidFill>
            <a:srgbClr val="B0B0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3" name="Rectangle 159"/>
          <p:cNvSpPr>
            <a:spLocks noChangeArrowheads="1"/>
          </p:cNvSpPr>
          <p:nvPr/>
        </p:nvSpPr>
        <p:spPr bwMode="auto">
          <a:xfrm>
            <a:off x="3476625" y="588965"/>
            <a:ext cx="1588" cy="349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4" name="Rectangle 160"/>
          <p:cNvSpPr>
            <a:spLocks noChangeArrowheads="1"/>
          </p:cNvSpPr>
          <p:nvPr/>
        </p:nvSpPr>
        <p:spPr bwMode="auto">
          <a:xfrm>
            <a:off x="3478215" y="588965"/>
            <a:ext cx="3175" cy="34925"/>
          </a:xfrm>
          <a:prstGeom prst="rect">
            <a:avLst/>
          </a:prstGeom>
          <a:solidFill>
            <a:srgbClr val="B4B4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5" name="Rectangle 161"/>
          <p:cNvSpPr>
            <a:spLocks noChangeArrowheads="1"/>
          </p:cNvSpPr>
          <p:nvPr/>
        </p:nvSpPr>
        <p:spPr bwMode="auto">
          <a:xfrm>
            <a:off x="3481390" y="588965"/>
            <a:ext cx="3175" cy="34925"/>
          </a:xfrm>
          <a:prstGeom prst="rect">
            <a:avLst/>
          </a:prstGeom>
          <a:solidFill>
            <a:srgbClr val="B6B6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6" name="Rectangle 162"/>
          <p:cNvSpPr>
            <a:spLocks noChangeArrowheads="1"/>
          </p:cNvSpPr>
          <p:nvPr/>
        </p:nvSpPr>
        <p:spPr bwMode="auto">
          <a:xfrm>
            <a:off x="3484563" y="588965"/>
            <a:ext cx="4762" cy="34925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7" name="Rectangle 163"/>
          <p:cNvSpPr>
            <a:spLocks noChangeArrowheads="1"/>
          </p:cNvSpPr>
          <p:nvPr/>
        </p:nvSpPr>
        <p:spPr bwMode="auto">
          <a:xfrm>
            <a:off x="3489327" y="588965"/>
            <a:ext cx="3175" cy="34925"/>
          </a:xfrm>
          <a:prstGeom prst="rect">
            <a:avLst/>
          </a:prstGeom>
          <a:solidFill>
            <a:srgbClr val="BA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8" name="Rectangle 164"/>
          <p:cNvSpPr>
            <a:spLocks noChangeArrowheads="1"/>
          </p:cNvSpPr>
          <p:nvPr/>
        </p:nvSpPr>
        <p:spPr bwMode="auto">
          <a:xfrm>
            <a:off x="3492502" y="588965"/>
            <a:ext cx="3175" cy="34925"/>
          </a:xfrm>
          <a:prstGeom prst="rect">
            <a:avLst/>
          </a:prstGeom>
          <a:solidFill>
            <a:srgbClr val="BCB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49" name="Rectangle 165"/>
          <p:cNvSpPr>
            <a:spLocks noChangeArrowheads="1"/>
          </p:cNvSpPr>
          <p:nvPr/>
        </p:nvSpPr>
        <p:spPr bwMode="auto">
          <a:xfrm>
            <a:off x="3495675" y="588965"/>
            <a:ext cx="1588" cy="34925"/>
          </a:xfrm>
          <a:prstGeom prst="rect">
            <a:avLst/>
          </a:prstGeom>
          <a:solidFill>
            <a:srgbClr val="BEB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0" name="Rectangle 166"/>
          <p:cNvSpPr>
            <a:spLocks noChangeArrowheads="1"/>
          </p:cNvSpPr>
          <p:nvPr/>
        </p:nvSpPr>
        <p:spPr bwMode="auto">
          <a:xfrm>
            <a:off x="3497265" y="588965"/>
            <a:ext cx="3175" cy="349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1" name="Rectangle 167"/>
          <p:cNvSpPr>
            <a:spLocks noChangeArrowheads="1"/>
          </p:cNvSpPr>
          <p:nvPr/>
        </p:nvSpPr>
        <p:spPr bwMode="auto">
          <a:xfrm>
            <a:off x="3500440" y="588965"/>
            <a:ext cx="3175" cy="34925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2" name="Rectangle 168"/>
          <p:cNvSpPr>
            <a:spLocks noChangeArrowheads="1"/>
          </p:cNvSpPr>
          <p:nvPr/>
        </p:nvSpPr>
        <p:spPr bwMode="auto">
          <a:xfrm>
            <a:off x="3503615" y="588965"/>
            <a:ext cx="3175" cy="34925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3" name="Rectangle 169"/>
          <p:cNvSpPr>
            <a:spLocks noChangeArrowheads="1"/>
          </p:cNvSpPr>
          <p:nvPr/>
        </p:nvSpPr>
        <p:spPr bwMode="auto">
          <a:xfrm>
            <a:off x="3506790" y="588965"/>
            <a:ext cx="3175" cy="3492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4" name="Rectangle 170"/>
          <p:cNvSpPr>
            <a:spLocks noChangeArrowheads="1"/>
          </p:cNvSpPr>
          <p:nvPr/>
        </p:nvSpPr>
        <p:spPr bwMode="auto">
          <a:xfrm>
            <a:off x="3509965" y="588965"/>
            <a:ext cx="3175" cy="34925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5" name="Rectangle 171"/>
          <p:cNvSpPr>
            <a:spLocks noChangeArrowheads="1"/>
          </p:cNvSpPr>
          <p:nvPr/>
        </p:nvSpPr>
        <p:spPr bwMode="auto">
          <a:xfrm>
            <a:off x="3513140" y="588965"/>
            <a:ext cx="3175" cy="3492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6" name="Rectangle 172"/>
          <p:cNvSpPr>
            <a:spLocks noChangeArrowheads="1"/>
          </p:cNvSpPr>
          <p:nvPr/>
        </p:nvSpPr>
        <p:spPr bwMode="auto">
          <a:xfrm>
            <a:off x="3516315" y="588965"/>
            <a:ext cx="3175" cy="3492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7" name="Rectangle 173"/>
          <p:cNvSpPr>
            <a:spLocks noChangeArrowheads="1"/>
          </p:cNvSpPr>
          <p:nvPr/>
        </p:nvSpPr>
        <p:spPr bwMode="auto">
          <a:xfrm>
            <a:off x="3519490" y="588965"/>
            <a:ext cx="3175" cy="34925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8" name="Rectangle 174"/>
          <p:cNvSpPr>
            <a:spLocks noChangeArrowheads="1"/>
          </p:cNvSpPr>
          <p:nvPr/>
        </p:nvSpPr>
        <p:spPr bwMode="auto">
          <a:xfrm>
            <a:off x="3522665" y="588965"/>
            <a:ext cx="3175" cy="34925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59" name="Rectangle 175"/>
          <p:cNvSpPr>
            <a:spLocks noChangeArrowheads="1"/>
          </p:cNvSpPr>
          <p:nvPr/>
        </p:nvSpPr>
        <p:spPr bwMode="auto">
          <a:xfrm>
            <a:off x="3525840" y="588965"/>
            <a:ext cx="3175" cy="3492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0" name="Rectangle 176"/>
          <p:cNvSpPr>
            <a:spLocks noChangeArrowheads="1"/>
          </p:cNvSpPr>
          <p:nvPr/>
        </p:nvSpPr>
        <p:spPr bwMode="auto">
          <a:xfrm>
            <a:off x="3529015" y="588965"/>
            <a:ext cx="3175" cy="34925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1" name="Rectangle 177"/>
          <p:cNvSpPr>
            <a:spLocks noChangeArrowheads="1"/>
          </p:cNvSpPr>
          <p:nvPr/>
        </p:nvSpPr>
        <p:spPr bwMode="auto">
          <a:xfrm>
            <a:off x="3532190" y="588965"/>
            <a:ext cx="3175" cy="34925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2" name="Rectangle 178"/>
          <p:cNvSpPr>
            <a:spLocks noChangeArrowheads="1"/>
          </p:cNvSpPr>
          <p:nvPr/>
        </p:nvSpPr>
        <p:spPr bwMode="auto">
          <a:xfrm>
            <a:off x="3535365" y="588965"/>
            <a:ext cx="3175" cy="349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3" name="Rectangle 179"/>
          <p:cNvSpPr>
            <a:spLocks noChangeArrowheads="1"/>
          </p:cNvSpPr>
          <p:nvPr/>
        </p:nvSpPr>
        <p:spPr bwMode="auto">
          <a:xfrm>
            <a:off x="3538540" y="588965"/>
            <a:ext cx="3175" cy="34925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4" name="Rectangle 180"/>
          <p:cNvSpPr>
            <a:spLocks noChangeArrowheads="1"/>
          </p:cNvSpPr>
          <p:nvPr/>
        </p:nvSpPr>
        <p:spPr bwMode="auto">
          <a:xfrm>
            <a:off x="3541715" y="588965"/>
            <a:ext cx="1587" cy="34925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5" name="Rectangle 181"/>
          <p:cNvSpPr>
            <a:spLocks noChangeArrowheads="1"/>
          </p:cNvSpPr>
          <p:nvPr/>
        </p:nvSpPr>
        <p:spPr bwMode="auto">
          <a:xfrm>
            <a:off x="3543302" y="588965"/>
            <a:ext cx="3175" cy="3492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6" name="Rectangle 182"/>
          <p:cNvSpPr>
            <a:spLocks noChangeArrowheads="1"/>
          </p:cNvSpPr>
          <p:nvPr/>
        </p:nvSpPr>
        <p:spPr bwMode="auto">
          <a:xfrm>
            <a:off x="3546477" y="588965"/>
            <a:ext cx="4763" cy="34925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7" name="Rectangle 183"/>
          <p:cNvSpPr>
            <a:spLocks noChangeArrowheads="1"/>
          </p:cNvSpPr>
          <p:nvPr/>
        </p:nvSpPr>
        <p:spPr bwMode="auto">
          <a:xfrm>
            <a:off x="3551240" y="588965"/>
            <a:ext cx="3175" cy="34925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8" name="Rectangle 184"/>
          <p:cNvSpPr>
            <a:spLocks noChangeArrowheads="1"/>
          </p:cNvSpPr>
          <p:nvPr/>
        </p:nvSpPr>
        <p:spPr bwMode="auto">
          <a:xfrm>
            <a:off x="3554415" y="588965"/>
            <a:ext cx="3175" cy="34925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69" name="Rectangle 185"/>
          <p:cNvSpPr>
            <a:spLocks noChangeArrowheads="1"/>
          </p:cNvSpPr>
          <p:nvPr/>
        </p:nvSpPr>
        <p:spPr bwMode="auto">
          <a:xfrm>
            <a:off x="3557590" y="588965"/>
            <a:ext cx="3175" cy="34925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0" name="Rectangle 186"/>
          <p:cNvSpPr>
            <a:spLocks noChangeArrowheads="1"/>
          </p:cNvSpPr>
          <p:nvPr/>
        </p:nvSpPr>
        <p:spPr bwMode="auto">
          <a:xfrm>
            <a:off x="3560765" y="588965"/>
            <a:ext cx="3175" cy="34925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1" name="Rectangle 187"/>
          <p:cNvSpPr>
            <a:spLocks noChangeArrowheads="1"/>
          </p:cNvSpPr>
          <p:nvPr/>
        </p:nvSpPr>
        <p:spPr bwMode="auto">
          <a:xfrm>
            <a:off x="3563940" y="588965"/>
            <a:ext cx="3175" cy="34925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2" name="Rectangle 188"/>
          <p:cNvSpPr>
            <a:spLocks noChangeArrowheads="1"/>
          </p:cNvSpPr>
          <p:nvPr/>
        </p:nvSpPr>
        <p:spPr bwMode="auto">
          <a:xfrm>
            <a:off x="3567115" y="588965"/>
            <a:ext cx="3175" cy="34925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3" name="Rectangle 189"/>
          <p:cNvSpPr>
            <a:spLocks noChangeArrowheads="1"/>
          </p:cNvSpPr>
          <p:nvPr/>
        </p:nvSpPr>
        <p:spPr bwMode="auto">
          <a:xfrm>
            <a:off x="3570290" y="588965"/>
            <a:ext cx="3175" cy="3492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4" name="Rectangle 190"/>
          <p:cNvSpPr>
            <a:spLocks noChangeArrowheads="1"/>
          </p:cNvSpPr>
          <p:nvPr/>
        </p:nvSpPr>
        <p:spPr bwMode="auto">
          <a:xfrm>
            <a:off x="3573465" y="588965"/>
            <a:ext cx="3175" cy="34925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5" name="Rectangle 191"/>
          <p:cNvSpPr>
            <a:spLocks noChangeArrowheads="1"/>
          </p:cNvSpPr>
          <p:nvPr/>
        </p:nvSpPr>
        <p:spPr bwMode="auto">
          <a:xfrm>
            <a:off x="3576640" y="588965"/>
            <a:ext cx="3175" cy="34925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6" name="Rectangle 192"/>
          <p:cNvSpPr>
            <a:spLocks noChangeArrowheads="1"/>
          </p:cNvSpPr>
          <p:nvPr/>
        </p:nvSpPr>
        <p:spPr bwMode="auto">
          <a:xfrm>
            <a:off x="3579815" y="588965"/>
            <a:ext cx="1587" cy="349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7" name="Rectangle 193"/>
          <p:cNvSpPr>
            <a:spLocks noChangeArrowheads="1"/>
          </p:cNvSpPr>
          <p:nvPr/>
        </p:nvSpPr>
        <p:spPr bwMode="auto">
          <a:xfrm>
            <a:off x="3581402" y="588965"/>
            <a:ext cx="3175" cy="34925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8" name="Rectangle 194"/>
          <p:cNvSpPr>
            <a:spLocks noChangeArrowheads="1"/>
          </p:cNvSpPr>
          <p:nvPr/>
        </p:nvSpPr>
        <p:spPr bwMode="auto">
          <a:xfrm>
            <a:off x="3584577" y="588965"/>
            <a:ext cx="3175" cy="34925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79" name="Rectangle 195"/>
          <p:cNvSpPr>
            <a:spLocks noChangeArrowheads="1"/>
          </p:cNvSpPr>
          <p:nvPr/>
        </p:nvSpPr>
        <p:spPr bwMode="auto">
          <a:xfrm>
            <a:off x="3587752" y="588965"/>
            <a:ext cx="3175" cy="3492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0" name="Rectangle 196"/>
          <p:cNvSpPr>
            <a:spLocks noChangeArrowheads="1"/>
          </p:cNvSpPr>
          <p:nvPr/>
        </p:nvSpPr>
        <p:spPr bwMode="auto">
          <a:xfrm>
            <a:off x="3590927" y="588965"/>
            <a:ext cx="4763" cy="34925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1" name="Rectangle 197"/>
          <p:cNvSpPr>
            <a:spLocks noChangeArrowheads="1"/>
          </p:cNvSpPr>
          <p:nvPr/>
        </p:nvSpPr>
        <p:spPr bwMode="auto">
          <a:xfrm>
            <a:off x="3595690" y="588965"/>
            <a:ext cx="3175" cy="34925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2" name="Rectangle 198"/>
          <p:cNvSpPr>
            <a:spLocks noChangeArrowheads="1"/>
          </p:cNvSpPr>
          <p:nvPr/>
        </p:nvSpPr>
        <p:spPr bwMode="auto">
          <a:xfrm>
            <a:off x="3598865" y="588965"/>
            <a:ext cx="1587" cy="3492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3" name="Rectangle 199"/>
          <p:cNvSpPr>
            <a:spLocks noChangeArrowheads="1"/>
          </p:cNvSpPr>
          <p:nvPr/>
        </p:nvSpPr>
        <p:spPr bwMode="auto">
          <a:xfrm>
            <a:off x="3600452" y="588965"/>
            <a:ext cx="3175" cy="3492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4" name="Rectangle 200"/>
          <p:cNvSpPr>
            <a:spLocks noChangeArrowheads="1"/>
          </p:cNvSpPr>
          <p:nvPr/>
        </p:nvSpPr>
        <p:spPr bwMode="auto">
          <a:xfrm>
            <a:off x="3603627" y="588965"/>
            <a:ext cx="3175" cy="34925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5" name="Rectangle 201"/>
          <p:cNvSpPr>
            <a:spLocks noChangeArrowheads="1"/>
          </p:cNvSpPr>
          <p:nvPr/>
        </p:nvSpPr>
        <p:spPr bwMode="auto">
          <a:xfrm>
            <a:off x="3606802" y="588965"/>
            <a:ext cx="3175" cy="3492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6" name="Rectangle 202"/>
          <p:cNvSpPr>
            <a:spLocks noChangeArrowheads="1"/>
          </p:cNvSpPr>
          <p:nvPr/>
        </p:nvSpPr>
        <p:spPr bwMode="auto">
          <a:xfrm>
            <a:off x="3609977" y="588965"/>
            <a:ext cx="3175" cy="34925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7" name="Rectangle 203"/>
          <p:cNvSpPr>
            <a:spLocks noChangeArrowheads="1"/>
          </p:cNvSpPr>
          <p:nvPr/>
        </p:nvSpPr>
        <p:spPr bwMode="auto">
          <a:xfrm>
            <a:off x="3613152" y="588965"/>
            <a:ext cx="3175" cy="34925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8" name="Rectangle 204"/>
          <p:cNvSpPr>
            <a:spLocks noChangeArrowheads="1"/>
          </p:cNvSpPr>
          <p:nvPr/>
        </p:nvSpPr>
        <p:spPr bwMode="auto">
          <a:xfrm>
            <a:off x="3616327" y="588965"/>
            <a:ext cx="3175" cy="349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89" name="Rectangle 205"/>
          <p:cNvSpPr>
            <a:spLocks noChangeArrowheads="1"/>
          </p:cNvSpPr>
          <p:nvPr/>
        </p:nvSpPr>
        <p:spPr bwMode="auto">
          <a:xfrm>
            <a:off x="3619502" y="588965"/>
            <a:ext cx="3175" cy="34925"/>
          </a:xfrm>
          <a:prstGeom prst="rect">
            <a:avLst/>
          </a:prstGeom>
          <a:solidFill>
            <a:srgbClr val="BEB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0" name="Rectangle 206"/>
          <p:cNvSpPr>
            <a:spLocks noChangeArrowheads="1"/>
          </p:cNvSpPr>
          <p:nvPr/>
        </p:nvSpPr>
        <p:spPr bwMode="auto">
          <a:xfrm>
            <a:off x="3622677" y="588965"/>
            <a:ext cx="3175" cy="34925"/>
          </a:xfrm>
          <a:prstGeom prst="rect">
            <a:avLst/>
          </a:prstGeom>
          <a:solidFill>
            <a:srgbClr val="BCB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1" name="Rectangle 207"/>
          <p:cNvSpPr>
            <a:spLocks noChangeArrowheads="1"/>
          </p:cNvSpPr>
          <p:nvPr/>
        </p:nvSpPr>
        <p:spPr bwMode="auto">
          <a:xfrm>
            <a:off x="3625852" y="588965"/>
            <a:ext cx="3175" cy="34925"/>
          </a:xfrm>
          <a:prstGeom prst="rect">
            <a:avLst/>
          </a:prstGeom>
          <a:solidFill>
            <a:srgbClr val="BA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2" name="Rectangle 208"/>
          <p:cNvSpPr>
            <a:spLocks noChangeArrowheads="1"/>
          </p:cNvSpPr>
          <p:nvPr/>
        </p:nvSpPr>
        <p:spPr bwMode="auto">
          <a:xfrm>
            <a:off x="3629027" y="588965"/>
            <a:ext cx="3175" cy="34925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3" name="Rectangle 209"/>
          <p:cNvSpPr>
            <a:spLocks noChangeArrowheads="1"/>
          </p:cNvSpPr>
          <p:nvPr/>
        </p:nvSpPr>
        <p:spPr bwMode="auto">
          <a:xfrm>
            <a:off x="3632202" y="588965"/>
            <a:ext cx="3175" cy="34925"/>
          </a:xfrm>
          <a:prstGeom prst="rect">
            <a:avLst/>
          </a:prstGeom>
          <a:solidFill>
            <a:srgbClr val="B6B6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4" name="Rectangle 210"/>
          <p:cNvSpPr>
            <a:spLocks noChangeArrowheads="1"/>
          </p:cNvSpPr>
          <p:nvPr/>
        </p:nvSpPr>
        <p:spPr bwMode="auto">
          <a:xfrm>
            <a:off x="3635377" y="588965"/>
            <a:ext cx="3175" cy="34925"/>
          </a:xfrm>
          <a:prstGeom prst="rect">
            <a:avLst/>
          </a:prstGeom>
          <a:solidFill>
            <a:srgbClr val="B4B4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5" name="Rectangle 211"/>
          <p:cNvSpPr>
            <a:spLocks noChangeArrowheads="1"/>
          </p:cNvSpPr>
          <p:nvPr/>
        </p:nvSpPr>
        <p:spPr bwMode="auto">
          <a:xfrm>
            <a:off x="3638552" y="588965"/>
            <a:ext cx="3175" cy="349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6" name="Rectangle 212"/>
          <p:cNvSpPr>
            <a:spLocks noChangeArrowheads="1"/>
          </p:cNvSpPr>
          <p:nvPr/>
        </p:nvSpPr>
        <p:spPr bwMode="auto">
          <a:xfrm>
            <a:off x="3641727" y="588965"/>
            <a:ext cx="3175" cy="34925"/>
          </a:xfrm>
          <a:prstGeom prst="rect">
            <a:avLst/>
          </a:prstGeom>
          <a:solidFill>
            <a:srgbClr val="B0B0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7" name="Rectangle 213"/>
          <p:cNvSpPr>
            <a:spLocks noChangeArrowheads="1"/>
          </p:cNvSpPr>
          <p:nvPr/>
        </p:nvSpPr>
        <p:spPr bwMode="auto">
          <a:xfrm>
            <a:off x="3644900" y="588965"/>
            <a:ext cx="1588" cy="34925"/>
          </a:xfrm>
          <a:prstGeom prst="rect">
            <a:avLst/>
          </a:prstGeom>
          <a:solidFill>
            <a:srgbClr val="AEAE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8" name="Rectangle 214"/>
          <p:cNvSpPr>
            <a:spLocks noChangeArrowheads="1"/>
          </p:cNvSpPr>
          <p:nvPr/>
        </p:nvSpPr>
        <p:spPr bwMode="auto">
          <a:xfrm>
            <a:off x="3646490" y="588965"/>
            <a:ext cx="3175" cy="34925"/>
          </a:xfrm>
          <a:prstGeom prst="rect">
            <a:avLst/>
          </a:prstGeom>
          <a:solidFill>
            <a:srgbClr val="ACAC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199" name="Rectangle 215"/>
          <p:cNvSpPr>
            <a:spLocks noChangeArrowheads="1"/>
          </p:cNvSpPr>
          <p:nvPr/>
        </p:nvSpPr>
        <p:spPr bwMode="auto">
          <a:xfrm>
            <a:off x="3649665" y="588965"/>
            <a:ext cx="3175" cy="34925"/>
          </a:xfrm>
          <a:prstGeom prst="rect">
            <a:avLst/>
          </a:prstGeom>
          <a:solidFill>
            <a:srgbClr val="AAA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0" name="Rectangle 216"/>
          <p:cNvSpPr>
            <a:spLocks noChangeArrowheads="1"/>
          </p:cNvSpPr>
          <p:nvPr/>
        </p:nvSpPr>
        <p:spPr bwMode="auto">
          <a:xfrm>
            <a:off x="3652838" y="588965"/>
            <a:ext cx="4762" cy="34925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1" name="Rectangle 217"/>
          <p:cNvSpPr>
            <a:spLocks noChangeArrowheads="1"/>
          </p:cNvSpPr>
          <p:nvPr/>
        </p:nvSpPr>
        <p:spPr bwMode="auto">
          <a:xfrm>
            <a:off x="3657602" y="588965"/>
            <a:ext cx="3175" cy="34925"/>
          </a:xfrm>
          <a:prstGeom prst="rect">
            <a:avLst/>
          </a:pr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2" name="Rectangle 218"/>
          <p:cNvSpPr>
            <a:spLocks noChangeArrowheads="1"/>
          </p:cNvSpPr>
          <p:nvPr/>
        </p:nvSpPr>
        <p:spPr bwMode="auto">
          <a:xfrm>
            <a:off x="3660777" y="588965"/>
            <a:ext cx="3175" cy="34925"/>
          </a:xfrm>
          <a:prstGeom prst="rect">
            <a:avLst/>
          </a:prstGeom>
          <a:solidFill>
            <a:srgbClr val="A4A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3" name="Rectangle 219"/>
          <p:cNvSpPr>
            <a:spLocks noChangeArrowheads="1"/>
          </p:cNvSpPr>
          <p:nvPr/>
        </p:nvSpPr>
        <p:spPr bwMode="auto">
          <a:xfrm>
            <a:off x="3663950" y="588965"/>
            <a:ext cx="1588" cy="34925"/>
          </a:xfrm>
          <a:prstGeom prst="rect">
            <a:avLst/>
          </a:prstGeom>
          <a:solidFill>
            <a:srgbClr val="A2A2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4" name="Rectangle 220"/>
          <p:cNvSpPr>
            <a:spLocks noChangeArrowheads="1"/>
          </p:cNvSpPr>
          <p:nvPr/>
        </p:nvSpPr>
        <p:spPr bwMode="auto">
          <a:xfrm>
            <a:off x="3665540" y="588965"/>
            <a:ext cx="3175" cy="34925"/>
          </a:xfrm>
          <a:prstGeom prst="rect">
            <a:avLst/>
          </a:prstGeom>
          <a:solidFill>
            <a:srgbClr val="A0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5" name="Rectangle 221"/>
          <p:cNvSpPr>
            <a:spLocks noChangeArrowheads="1"/>
          </p:cNvSpPr>
          <p:nvPr/>
        </p:nvSpPr>
        <p:spPr bwMode="auto">
          <a:xfrm>
            <a:off x="3668715" y="588965"/>
            <a:ext cx="3175" cy="34925"/>
          </a:xfrm>
          <a:prstGeom prst="rect">
            <a:avLst/>
          </a:prstGeom>
          <a:solidFill>
            <a:srgbClr val="9E9E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6" name="Rectangle 222"/>
          <p:cNvSpPr>
            <a:spLocks noChangeArrowheads="1"/>
          </p:cNvSpPr>
          <p:nvPr/>
        </p:nvSpPr>
        <p:spPr bwMode="auto">
          <a:xfrm>
            <a:off x="3671890" y="588965"/>
            <a:ext cx="3175" cy="34925"/>
          </a:xfrm>
          <a:prstGeom prst="rect">
            <a:avLst/>
          </a:prstGeom>
          <a:solidFill>
            <a:srgbClr val="9B9B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7" name="Rectangle 223"/>
          <p:cNvSpPr>
            <a:spLocks noChangeArrowheads="1"/>
          </p:cNvSpPr>
          <p:nvPr/>
        </p:nvSpPr>
        <p:spPr bwMode="auto">
          <a:xfrm>
            <a:off x="3440113" y="588965"/>
            <a:ext cx="234950" cy="349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8" name="Rectangle 224"/>
          <p:cNvSpPr>
            <a:spLocks noChangeArrowheads="1"/>
          </p:cNvSpPr>
          <p:nvPr/>
        </p:nvSpPr>
        <p:spPr bwMode="auto">
          <a:xfrm>
            <a:off x="3446463" y="595315"/>
            <a:ext cx="50800" cy="22225"/>
          </a:xfrm>
          <a:prstGeom prst="rect">
            <a:avLst/>
          </a:pr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09" name="Rectangle 225"/>
          <p:cNvSpPr>
            <a:spLocks noChangeArrowheads="1"/>
          </p:cNvSpPr>
          <p:nvPr/>
        </p:nvSpPr>
        <p:spPr bwMode="auto">
          <a:xfrm>
            <a:off x="3446463" y="595315"/>
            <a:ext cx="50800" cy="222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10" name="Rectangle 226"/>
          <p:cNvSpPr>
            <a:spLocks noChangeArrowheads="1"/>
          </p:cNvSpPr>
          <p:nvPr/>
        </p:nvSpPr>
        <p:spPr bwMode="auto">
          <a:xfrm>
            <a:off x="3449638" y="598488"/>
            <a:ext cx="12700" cy="63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11" name="Rectangle 227"/>
          <p:cNvSpPr>
            <a:spLocks noChangeArrowheads="1"/>
          </p:cNvSpPr>
          <p:nvPr/>
        </p:nvSpPr>
        <p:spPr bwMode="auto">
          <a:xfrm>
            <a:off x="3481388" y="598488"/>
            <a:ext cx="1270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12" name="Rectangle 228"/>
          <p:cNvSpPr>
            <a:spLocks noChangeArrowheads="1"/>
          </p:cNvSpPr>
          <p:nvPr/>
        </p:nvSpPr>
        <p:spPr bwMode="auto">
          <a:xfrm>
            <a:off x="3449638" y="608013"/>
            <a:ext cx="1270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13" name="Rectangle 229"/>
          <p:cNvSpPr>
            <a:spLocks noChangeArrowheads="1"/>
          </p:cNvSpPr>
          <p:nvPr/>
        </p:nvSpPr>
        <p:spPr bwMode="auto">
          <a:xfrm>
            <a:off x="3465513" y="608013"/>
            <a:ext cx="12700" cy="63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14" name="Rectangle 230"/>
          <p:cNvSpPr>
            <a:spLocks noChangeArrowheads="1"/>
          </p:cNvSpPr>
          <p:nvPr/>
        </p:nvSpPr>
        <p:spPr bwMode="auto">
          <a:xfrm>
            <a:off x="3465513" y="598488"/>
            <a:ext cx="12700" cy="63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15" name="Rectangle 231"/>
          <p:cNvSpPr>
            <a:spLocks noChangeArrowheads="1"/>
          </p:cNvSpPr>
          <p:nvPr/>
        </p:nvSpPr>
        <p:spPr bwMode="auto">
          <a:xfrm>
            <a:off x="3481388" y="608013"/>
            <a:ext cx="1270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16" name="Freeform 232"/>
          <p:cNvSpPr>
            <a:spLocks noEditPoints="1"/>
          </p:cNvSpPr>
          <p:nvPr/>
        </p:nvSpPr>
        <p:spPr bwMode="auto">
          <a:xfrm>
            <a:off x="3440113" y="677865"/>
            <a:ext cx="234950" cy="257175"/>
          </a:xfrm>
          <a:custGeom>
            <a:avLst/>
            <a:gdLst>
              <a:gd name="T0" fmla="*/ 2147483647 w 296"/>
              <a:gd name="T1" fmla="*/ 2147483647 h 324"/>
              <a:gd name="T2" fmla="*/ 2147483647 w 296"/>
              <a:gd name="T3" fmla="*/ 2147483647 h 324"/>
              <a:gd name="T4" fmla="*/ 0 w 296"/>
              <a:gd name="T5" fmla="*/ 2147483647 h 324"/>
              <a:gd name="T6" fmla="*/ 0 w 296"/>
              <a:gd name="T7" fmla="*/ 2147483647 h 324"/>
              <a:gd name="T8" fmla="*/ 2147483647 w 296"/>
              <a:gd name="T9" fmla="*/ 2147483647 h 324"/>
              <a:gd name="T10" fmla="*/ 2147483647 w 296"/>
              <a:gd name="T11" fmla="*/ 2147483647 h 324"/>
              <a:gd name="T12" fmla="*/ 2147483647 w 296"/>
              <a:gd name="T13" fmla="*/ 2147483647 h 324"/>
              <a:gd name="T14" fmla="*/ 0 w 296"/>
              <a:gd name="T15" fmla="*/ 2147483647 h 324"/>
              <a:gd name="T16" fmla="*/ 0 w 296"/>
              <a:gd name="T17" fmla="*/ 2147483647 h 324"/>
              <a:gd name="T18" fmla="*/ 2147483647 w 296"/>
              <a:gd name="T19" fmla="*/ 2147483647 h 324"/>
              <a:gd name="T20" fmla="*/ 2147483647 w 296"/>
              <a:gd name="T21" fmla="*/ 2147483647 h 324"/>
              <a:gd name="T22" fmla="*/ 2147483647 w 296"/>
              <a:gd name="T23" fmla="*/ 2147483647 h 324"/>
              <a:gd name="T24" fmla="*/ 0 w 296"/>
              <a:gd name="T25" fmla="*/ 2147483647 h 324"/>
              <a:gd name="T26" fmla="*/ 0 w 296"/>
              <a:gd name="T27" fmla="*/ 2147483647 h 324"/>
              <a:gd name="T28" fmla="*/ 2147483647 w 296"/>
              <a:gd name="T29" fmla="*/ 2147483647 h 324"/>
              <a:gd name="T30" fmla="*/ 2147483647 w 296"/>
              <a:gd name="T31" fmla="*/ 2147483647 h 324"/>
              <a:gd name="T32" fmla="*/ 2147483647 w 296"/>
              <a:gd name="T33" fmla="*/ 2147483647 h 324"/>
              <a:gd name="T34" fmla="*/ 0 w 296"/>
              <a:gd name="T35" fmla="*/ 2147483647 h 324"/>
              <a:gd name="T36" fmla="*/ 0 w 296"/>
              <a:gd name="T37" fmla="*/ 2147483647 h 324"/>
              <a:gd name="T38" fmla="*/ 2147483647 w 296"/>
              <a:gd name="T39" fmla="*/ 2147483647 h 324"/>
              <a:gd name="T40" fmla="*/ 2147483647 w 296"/>
              <a:gd name="T41" fmla="*/ 2147483647 h 324"/>
              <a:gd name="T42" fmla="*/ 2147483647 w 296"/>
              <a:gd name="T43" fmla="*/ 2147483647 h 324"/>
              <a:gd name="T44" fmla="*/ 0 w 296"/>
              <a:gd name="T45" fmla="*/ 2147483647 h 324"/>
              <a:gd name="T46" fmla="*/ 0 w 296"/>
              <a:gd name="T47" fmla="*/ 2147483647 h 324"/>
              <a:gd name="T48" fmla="*/ 2147483647 w 296"/>
              <a:gd name="T49" fmla="*/ 2147483647 h 324"/>
              <a:gd name="T50" fmla="*/ 2147483647 w 296"/>
              <a:gd name="T51" fmla="*/ 0 h 324"/>
              <a:gd name="T52" fmla="*/ 2147483647 w 296"/>
              <a:gd name="T53" fmla="*/ 2147483647 h 324"/>
              <a:gd name="T54" fmla="*/ 0 w 296"/>
              <a:gd name="T55" fmla="*/ 2147483647 h 324"/>
              <a:gd name="T56" fmla="*/ 0 w 296"/>
              <a:gd name="T57" fmla="*/ 0 h 324"/>
              <a:gd name="T58" fmla="*/ 2147483647 w 296"/>
              <a:gd name="T59" fmla="*/ 0 h 324"/>
              <a:gd name="T60" fmla="*/ 2147483647 w 296"/>
              <a:gd name="T61" fmla="*/ 2147483647 h 324"/>
              <a:gd name="T62" fmla="*/ 2147483647 w 296"/>
              <a:gd name="T63" fmla="*/ 2147483647 h 324"/>
              <a:gd name="T64" fmla="*/ 2147483647 w 296"/>
              <a:gd name="T65" fmla="*/ 2147483647 h 324"/>
              <a:gd name="T66" fmla="*/ 2147483647 w 296"/>
              <a:gd name="T67" fmla="*/ 2147483647 h 324"/>
              <a:gd name="T68" fmla="*/ 2147483647 w 296"/>
              <a:gd name="T69" fmla="*/ 2147483647 h 324"/>
              <a:gd name="T70" fmla="*/ 2147483647 w 296"/>
              <a:gd name="T71" fmla="*/ 2147483647 h 324"/>
              <a:gd name="T72" fmla="*/ 2147483647 w 296"/>
              <a:gd name="T73" fmla="*/ 2147483647 h 324"/>
              <a:gd name="T74" fmla="*/ 2147483647 w 296"/>
              <a:gd name="T75" fmla="*/ 2147483647 h 324"/>
              <a:gd name="T76" fmla="*/ 2147483647 w 296"/>
              <a:gd name="T77" fmla="*/ 2147483647 h 324"/>
              <a:gd name="T78" fmla="*/ 2147483647 w 296"/>
              <a:gd name="T79" fmla="*/ 2147483647 h 324"/>
              <a:gd name="T80" fmla="*/ 2147483647 w 296"/>
              <a:gd name="T81" fmla="*/ 2147483647 h 324"/>
              <a:gd name="T82" fmla="*/ 2147483647 w 296"/>
              <a:gd name="T83" fmla="*/ 2147483647 h 324"/>
              <a:gd name="T84" fmla="*/ 0 w 296"/>
              <a:gd name="T85" fmla="*/ 2147483647 h 324"/>
              <a:gd name="T86" fmla="*/ 0 w 296"/>
              <a:gd name="T87" fmla="*/ 2147483647 h 324"/>
              <a:gd name="T88" fmla="*/ 2147483647 w 296"/>
              <a:gd name="T89" fmla="*/ 2147483647 h 324"/>
              <a:gd name="T90" fmla="*/ 2147483647 w 296"/>
              <a:gd name="T91" fmla="*/ 2147483647 h 324"/>
              <a:gd name="T92" fmla="*/ 2147483647 w 296"/>
              <a:gd name="T93" fmla="*/ 2147483647 h 324"/>
              <a:gd name="T94" fmla="*/ 0 w 296"/>
              <a:gd name="T95" fmla="*/ 2147483647 h 324"/>
              <a:gd name="T96" fmla="*/ 0 w 296"/>
              <a:gd name="T97" fmla="*/ 2147483647 h 324"/>
              <a:gd name="T98" fmla="*/ 2147483647 w 296"/>
              <a:gd name="T99" fmla="*/ 2147483647 h 324"/>
              <a:gd name="T100" fmla="*/ 2147483647 w 296"/>
              <a:gd name="T101" fmla="*/ 2147483647 h 324"/>
              <a:gd name="T102" fmla="*/ 2147483647 w 296"/>
              <a:gd name="T103" fmla="*/ 2147483647 h 324"/>
              <a:gd name="T104" fmla="*/ 0 w 296"/>
              <a:gd name="T105" fmla="*/ 2147483647 h 324"/>
              <a:gd name="T106" fmla="*/ 0 w 296"/>
              <a:gd name="T107" fmla="*/ 2147483647 h 324"/>
              <a:gd name="T108" fmla="*/ 2147483647 w 296"/>
              <a:gd name="T109" fmla="*/ 2147483647 h 3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96"/>
              <a:gd name="T166" fmla="*/ 0 h 324"/>
              <a:gd name="T167" fmla="*/ 296 w 296"/>
              <a:gd name="T168" fmla="*/ 324 h 3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96" h="324">
                <a:moveTo>
                  <a:pt x="296" y="160"/>
                </a:moveTo>
                <a:lnTo>
                  <a:pt x="296" y="164"/>
                </a:lnTo>
                <a:lnTo>
                  <a:pt x="0" y="164"/>
                </a:lnTo>
                <a:lnTo>
                  <a:pt x="0" y="160"/>
                </a:lnTo>
                <a:lnTo>
                  <a:pt x="296" y="160"/>
                </a:lnTo>
                <a:close/>
                <a:moveTo>
                  <a:pt x="296" y="128"/>
                </a:moveTo>
                <a:lnTo>
                  <a:pt x="296" y="132"/>
                </a:lnTo>
                <a:lnTo>
                  <a:pt x="0" y="132"/>
                </a:lnTo>
                <a:lnTo>
                  <a:pt x="0" y="128"/>
                </a:lnTo>
                <a:lnTo>
                  <a:pt x="296" y="128"/>
                </a:lnTo>
                <a:close/>
                <a:moveTo>
                  <a:pt x="296" y="95"/>
                </a:moveTo>
                <a:lnTo>
                  <a:pt x="296" y="99"/>
                </a:lnTo>
                <a:lnTo>
                  <a:pt x="0" y="99"/>
                </a:lnTo>
                <a:lnTo>
                  <a:pt x="0" y="95"/>
                </a:lnTo>
                <a:lnTo>
                  <a:pt x="296" y="95"/>
                </a:lnTo>
                <a:close/>
                <a:moveTo>
                  <a:pt x="296" y="64"/>
                </a:moveTo>
                <a:lnTo>
                  <a:pt x="296" y="68"/>
                </a:lnTo>
                <a:lnTo>
                  <a:pt x="0" y="68"/>
                </a:lnTo>
                <a:lnTo>
                  <a:pt x="0" y="64"/>
                </a:lnTo>
                <a:lnTo>
                  <a:pt x="296" y="64"/>
                </a:lnTo>
                <a:close/>
                <a:moveTo>
                  <a:pt x="296" y="31"/>
                </a:moveTo>
                <a:lnTo>
                  <a:pt x="296" y="35"/>
                </a:lnTo>
                <a:lnTo>
                  <a:pt x="0" y="35"/>
                </a:lnTo>
                <a:lnTo>
                  <a:pt x="0" y="31"/>
                </a:lnTo>
                <a:lnTo>
                  <a:pt x="296" y="31"/>
                </a:lnTo>
                <a:close/>
                <a:moveTo>
                  <a:pt x="296" y="0"/>
                </a:moveTo>
                <a:lnTo>
                  <a:pt x="296" y="3"/>
                </a:lnTo>
                <a:lnTo>
                  <a:pt x="0" y="3"/>
                </a:lnTo>
                <a:lnTo>
                  <a:pt x="0" y="0"/>
                </a:lnTo>
                <a:lnTo>
                  <a:pt x="296" y="0"/>
                </a:lnTo>
                <a:close/>
                <a:moveTo>
                  <a:pt x="296" y="224"/>
                </a:moveTo>
                <a:lnTo>
                  <a:pt x="296" y="228"/>
                </a:lnTo>
                <a:lnTo>
                  <a:pt x="265" y="228"/>
                </a:lnTo>
                <a:lnTo>
                  <a:pt x="265" y="224"/>
                </a:lnTo>
                <a:lnTo>
                  <a:pt x="296" y="224"/>
                </a:lnTo>
                <a:close/>
                <a:moveTo>
                  <a:pt x="296" y="191"/>
                </a:moveTo>
                <a:lnTo>
                  <a:pt x="296" y="195"/>
                </a:lnTo>
                <a:lnTo>
                  <a:pt x="265" y="195"/>
                </a:lnTo>
                <a:lnTo>
                  <a:pt x="265" y="191"/>
                </a:lnTo>
                <a:lnTo>
                  <a:pt x="296" y="191"/>
                </a:lnTo>
                <a:close/>
                <a:moveTo>
                  <a:pt x="296" y="256"/>
                </a:moveTo>
                <a:lnTo>
                  <a:pt x="296" y="260"/>
                </a:lnTo>
                <a:lnTo>
                  <a:pt x="0" y="260"/>
                </a:lnTo>
                <a:lnTo>
                  <a:pt x="0" y="256"/>
                </a:lnTo>
                <a:lnTo>
                  <a:pt x="296" y="256"/>
                </a:lnTo>
                <a:close/>
                <a:moveTo>
                  <a:pt x="296" y="289"/>
                </a:moveTo>
                <a:lnTo>
                  <a:pt x="296" y="292"/>
                </a:lnTo>
                <a:lnTo>
                  <a:pt x="0" y="292"/>
                </a:lnTo>
                <a:lnTo>
                  <a:pt x="0" y="289"/>
                </a:lnTo>
                <a:lnTo>
                  <a:pt x="296" y="289"/>
                </a:lnTo>
                <a:close/>
                <a:moveTo>
                  <a:pt x="296" y="320"/>
                </a:moveTo>
                <a:lnTo>
                  <a:pt x="296" y="324"/>
                </a:lnTo>
                <a:lnTo>
                  <a:pt x="0" y="324"/>
                </a:lnTo>
                <a:lnTo>
                  <a:pt x="0" y="320"/>
                </a:lnTo>
                <a:lnTo>
                  <a:pt x="296" y="320"/>
                </a:lnTo>
                <a:close/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217" name="Freeform 233"/>
          <p:cNvSpPr>
            <a:spLocks/>
          </p:cNvSpPr>
          <p:nvPr/>
        </p:nvSpPr>
        <p:spPr bwMode="auto">
          <a:xfrm>
            <a:off x="3630613" y="815977"/>
            <a:ext cx="38100" cy="60325"/>
          </a:xfrm>
          <a:custGeom>
            <a:avLst/>
            <a:gdLst>
              <a:gd name="T0" fmla="*/ 2147483647 w 48"/>
              <a:gd name="T1" fmla="*/ 0 h 76"/>
              <a:gd name="T2" fmla="*/ 2147483647 w 48"/>
              <a:gd name="T3" fmla="*/ 0 h 76"/>
              <a:gd name="T4" fmla="*/ 2147483647 w 48"/>
              <a:gd name="T5" fmla="*/ 2147483647 h 76"/>
              <a:gd name="T6" fmla="*/ 2147483647 w 48"/>
              <a:gd name="T7" fmla="*/ 2147483647 h 76"/>
              <a:gd name="T8" fmla="*/ 2147483647 w 48"/>
              <a:gd name="T9" fmla="*/ 2147483647 h 76"/>
              <a:gd name="T10" fmla="*/ 2147483647 w 48"/>
              <a:gd name="T11" fmla="*/ 2147483647 h 76"/>
              <a:gd name="T12" fmla="*/ 2147483647 w 48"/>
              <a:gd name="T13" fmla="*/ 2147483647 h 76"/>
              <a:gd name="T14" fmla="*/ 2147483647 w 48"/>
              <a:gd name="T15" fmla="*/ 2147483647 h 76"/>
              <a:gd name="T16" fmla="*/ 2147483647 w 48"/>
              <a:gd name="T17" fmla="*/ 2147483647 h 76"/>
              <a:gd name="T18" fmla="*/ 2147483647 w 48"/>
              <a:gd name="T19" fmla="*/ 2147483647 h 76"/>
              <a:gd name="T20" fmla="*/ 0 w 48"/>
              <a:gd name="T21" fmla="*/ 2147483647 h 76"/>
              <a:gd name="T22" fmla="*/ 0 w 48"/>
              <a:gd name="T23" fmla="*/ 2147483647 h 76"/>
              <a:gd name="T24" fmla="*/ 0 w 48"/>
              <a:gd name="T25" fmla="*/ 2147483647 h 76"/>
              <a:gd name="T26" fmla="*/ 2147483647 w 48"/>
              <a:gd name="T27" fmla="*/ 2147483647 h 76"/>
              <a:gd name="T28" fmla="*/ 2147483647 w 48"/>
              <a:gd name="T29" fmla="*/ 2147483647 h 76"/>
              <a:gd name="T30" fmla="*/ 2147483647 w 48"/>
              <a:gd name="T31" fmla="*/ 2147483647 h 76"/>
              <a:gd name="T32" fmla="*/ 2147483647 w 48"/>
              <a:gd name="T33" fmla="*/ 2147483647 h 76"/>
              <a:gd name="T34" fmla="*/ 2147483647 w 48"/>
              <a:gd name="T35" fmla="*/ 2147483647 h 76"/>
              <a:gd name="T36" fmla="*/ 2147483647 w 48"/>
              <a:gd name="T37" fmla="*/ 2147483647 h 76"/>
              <a:gd name="T38" fmla="*/ 2147483647 w 48"/>
              <a:gd name="T39" fmla="*/ 2147483647 h 76"/>
              <a:gd name="T40" fmla="*/ 2147483647 w 48"/>
              <a:gd name="T41" fmla="*/ 2147483647 h 76"/>
              <a:gd name="T42" fmla="*/ 2147483647 w 48"/>
              <a:gd name="T43" fmla="*/ 2147483647 h 76"/>
              <a:gd name="T44" fmla="*/ 2147483647 w 48"/>
              <a:gd name="T45" fmla="*/ 2147483647 h 76"/>
              <a:gd name="T46" fmla="*/ 2147483647 w 48"/>
              <a:gd name="T47" fmla="*/ 2147483647 h 76"/>
              <a:gd name="T48" fmla="*/ 2147483647 w 48"/>
              <a:gd name="T49" fmla="*/ 2147483647 h 76"/>
              <a:gd name="T50" fmla="*/ 2147483647 w 48"/>
              <a:gd name="T51" fmla="*/ 2147483647 h 76"/>
              <a:gd name="T52" fmla="*/ 2147483647 w 48"/>
              <a:gd name="T53" fmla="*/ 2147483647 h 76"/>
              <a:gd name="T54" fmla="*/ 2147483647 w 48"/>
              <a:gd name="T55" fmla="*/ 2147483647 h 76"/>
              <a:gd name="T56" fmla="*/ 2147483647 w 48"/>
              <a:gd name="T57" fmla="*/ 2147483647 h 76"/>
              <a:gd name="T58" fmla="*/ 2147483647 w 48"/>
              <a:gd name="T59" fmla="*/ 2147483647 h 76"/>
              <a:gd name="T60" fmla="*/ 2147483647 w 48"/>
              <a:gd name="T61" fmla="*/ 2147483647 h 76"/>
              <a:gd name="T62" fmla="*/ 2147483647 w 48"/>
              <a:gd name="T63" fmla="*/ 2147483647 h 76"/>
              <a:gd name="T64" fmla="*/ 2147483647 w 48"/>
              <a:gd name="T65" fmla="*/ 2147483647 h 76"/>
              <a:gd name="T66" fmla="*/ 2147483647 w 48"/>
              <a:gd name="T67" fmla="*/ 2147483647 h 76"/>
              <a:gd name="T68" fmla="*/ 2147483647 w 48"/>
              <a:gd name="T69" fmla="*/ 2147483647 h 76"/>
              <a:gd name="T70" fmla="*/ 2147483647 w 48"/>
              <a:gd name="T71" fmla="*/ 2147483647 h 76"/>
              <a:gd name="T72" fmla="*/ 2147483647 w 48"/>
              <a:gd name="T73" fmla="*/ 2147483647 h 76"/>
              <a:gd name="T74" fmla="*/ 2147483647 w 48"/>
              <a:gd name="T75" fmla="*/ 2147483647 h 76"/>
              <a:gd name="T76" fmla="*/ 2147483647 w 48"/>
              <a:gd name="T77" fmla="*/ 2147483647 h 76"/>
              <a:gd name="T78" fmla="*/ 2147483647 w 48"/>
              <a:gd name="T79" fmla="*/ 2147483647 h 76"/>
              <a:gd name="T80" fmla="*/ 2147483647 w 48"/>
              <a:gd name="T81" fmla="*/ 2147483647 h 76"/>
              <a:gd name="T82" fmla="*/ 2147483647 w 48"/>
              <a:gd name="T83" fmla="*/ 2147483647 h 76"/>
              <a:gd name="T84" fmla="*/ 2147483647 w 48"/>
              <a:gd name="T85" fmla="*/ 2147483647 h 76"/>
              <a:gd name="T86" fmla="*/ 2147483647 w 48"/>
              <a:gd name="T87" fmla="*/ 2147483647 h 76"/>
              <a:gd name="T88" fmla="*/ 2147483647 w 48"/>
              <a:gd name="T89" fmla="*/ 0 h 76"/>
              <a:gd name="T90" fmla="*/ 2147483647 w 48"/>
              <a:gd name="T91" fmla="*/ 0 h 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8"/>
              <a:gd name="T139" fmla="*/ 0 h 76"/>
              <a:gd name="T140" fmla="*/ 48 w 48"/>
              <a:gd name="T141" fmla="*/ 76 h 7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8" h="76">
                <a:moveTo>
                  <a:pt x="24" y="0"/>
                </a:moveTo>
                <a:lnTo>
                  <a:pt x="21" y="0"/>
                </a:lnTo>
                <a:lnTo>
                  <a:pt x="19" y="2"/>
                </a:lnTo>
                <a:lnTo>
                  <a:pt x="16" y="2"/>
                </a:lnTo>
                <a:lnTo>
                  <a:pt x="14" y="3"/>
                </a:lnTo>
                <a:lnTo>
                  <a:pt x="12" y="5"/>
                </a:lnTo>
                <a:lnTo>
                  <a:pt x="10" y="7"/>
                </a:lnTo>
                <a:lnTo>
                  <a:pt x="6" y="12"/>
                </a:lnTo>
                <a:lnTo>
                  <a:pt x="4" y="17"/>
                </a:lnTo>
                <a:lnTo>
                  <a:pt x="1" y="23"/>
                </a:lnTo>
                <a:lnTo>
                  <a:pt x="0" y="31"/>
                </a:lnTo>
                <a:lnTo>
                  <a:pt x="0" y="38"/>
                </a:lnTo>
                <a:lnTo>
                  <a:pt x="0" y="46"/>
                </a:lnTo>
                <a:lnTo>
                  <a:pt x="1" y="53"/>
                </a:lnTo>
                <a:lnTo>
                  <a:pt x="4" y="60"/>
                </a:lnTo>
                <a:lnTo>
                  <a:pt x="6" y="65"/>
                </a:lnTo>
                <a:lnTo>
                  <a:pt x="10" y="70"/>
                </a:lnTo>
                <a:lnTo>
                  <a:pt x="12" y="71"/>
                </a:lnTo>
                <a:lnTo>
                  <a:pt x="14" y="74"/>
                </a:lnTo>
                <a:lnTo>
                  <a:pt x="16" y="75"/>
                </a:lnTo>
                <a:lnTo>
                  <a:pt x="19" y="75"/>
                </a:lnTo>
                <a:lnTo>
                  <a:pt x="21" y="76"/>
                </a:lnTo>
                <a:lnTo>
                  <a:pt x="24" y="76"/>
                </a:lnTo>
                <a:lnTo>
                  <a:pt x="26" y="76"/>
                </a:lnTo>
                <a:lnTo>
                  <a:pt x="29" y="75"/>
                </a:lnTo>
                <a:lnTo>
                  <a:pt x="30" y="75"/>
                </a:lnTo>
                <a:lnTo>
                  <a:pt x="33" y="74"/>
                </a:lnTo>
                <a:lnTo>
                  <a:pt x="35" y="71"/>
                </a:lnTo>
                <a:lnTo>
                  <a:pt x="36" y="70"/>
                </a:lnTo>
                <a:lnTo>
                  <a:pt x="40" y="65"/>
                </a:lnTo>
                <a:lnTo>
                  <a:pt x="44" y="60"/>
                </a:lnTo>
                <a:lnTo>
                  <a:pt x="45" y="53"/>
                </a:lnTo>
                <a:lnTo>
                  <a:pt x="48" y="46"/>
                </a:lnTo>
                <a:lnTo>
                  <a:pt x="48" y="38"/>
                </a:lnTo>
                <a:lnTo>
                  <a:pt x="48" y="31"/>
                </a:lnTo>
                <a:lnTo>
                  <a:pt x="45" y="23"/>
                </a:lnTo>
                <a:lnTo>
                  <a:pt x="44" y="17"/>
                </a:lnTo>
                <a:lnTo>
                  <a:pt x="40" y="12"/>
                </a:lnTo>
                <a:lnTo>
                  <a:pt x="36" y="7"/>
                </a:lnTo>
                <a:lnTo>
                  <a:pt x="35" y="5"/>
                </a:lnTo>
                <a:lnTo>
                  <a:pt x="33" y="3"/>
                </a:lnTo>
                <a:lnTo>
                  <a:pt x="30" y="2"/>
                </a:lnTo>
                <a:lnTo>
                  <a:pt x="29" y="2"/>
                </a:lnTo>
                <a:lnTo>
                  <a:pt x="2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218" name="Picture 234"/>
          <p:cNvPicPr>
            <a:picLocks noChangeAspect="1" noChangeArrowheads="1"/>
          </p:cNvPicPr>
          <p:nvPr/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0613" y="814388"/>
            <a:ext cx="38100" cy="6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19" name="Rectangle 235"/>
          <p:cNvSpPr>
            <a:spLocks noChangeArrowheads="1"/>
          </p:cNvSpPr>
          <p:nvPr/>
        </p:nvSpPr>
        <p:spPr bwMode="auto">
          <a:xfrm>
            <a:off x="3649663" y="623888"/>
            <a:ext cx="6350" cy="330200"/>
          </a:xfrm>
          <a:prstGeom prst="rect">
            <a:avLst/>
          </a:pr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20" name="Rectangle 236"/>
          <p:cNvSpPr>
            <a:spLocks noChangeArrowheads="1"/>
          </p:cNvSpPr>
          <p:nvPr/>
        </p:nvSpPr>
        <p:spPr bwMode="auto">
          <a:xfrm>
            <a:off x="3646488" y="623888"/>
            <a:ext cx="6350" cy="33020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21" name="Freeform 237"/>
          <p:cNvSpPr>
            <a:spLocks/>
          </p:cNvSpPr>
          <p:nvPr/>
        </p:nvSpPr>
        <p:spPr bwMode="auto">
          <a:xfrm>
            <a:off x="3638552" y="896940"/>
            <a:ext cx="22225" cy="22225"/>
          </a:xfrm>
          <a:custGeom>
            <a:avLst/>
            <a:gdLst>
              <a:gd name="T0" fmla="*/ 0 w 28"/>
              <a:gd name="T1" fmla="*/ 2147483647 h 26"/>
              <a:gd name="T2" fmla="*/ 0 w 28"/>
              <a:gd name="T3" fmla="*/ 2147483647 h 26"/>
              <a:gd name="T4" fmla="*/ 2147483647 w 28"/>
              <a:gd name="T5" fmla="*/ 2147483647 h 26"/>
              <a:gd name="T6" fmla="*/ 2147483647 w 28"/>
              <a:gd name="T7" fmla="*/ 2147483647 h 26"/>
              <a:gd name="T8" fmla="*/ 2147483647 w 28"/>
              <a:gd name="T9" fmla="*/ 2147483647 h 26"/>
              <a:gd name="T10" fmla="*/ 2147483647 w 28"/>
              <a:gd name="T11" fmla="*/ 2147483647 h 26"/>
              <a:gd name="T12" fmla="*/ 2147483647 w 28"/>
              <a:gd name="T13" fmla="*/ 2147483647 h 26"/>
              <a:gd name="T14" fmla="*/ 2147483647 w 28"/>
              <a:gd name="T15" fmla="*/ 0 h 26"/>
              <a:gd name="T16" fmla="*/ 2147483647 w 28"/>
              <a:gd name="T17" fmla="*/ 0 h 26"/>
              <a:gd name="T18" fmla="*/ 2147483647 w 28"/>
              <a:gd name="T19" fmla="*/ 0 h 26"/>
              <a:gd name="T20" fmla="*/ 2147483647 w 28"/>
              <a:gd name="T21" fmla="*/ 2147483647 h 26"/>
              <a:gd name="T22" fmla="*/ 2147483647 w 28"/>
              <a:gd name="T23" fmla="*/ 2147483647 h 26"/>
              <a:gd name="T24" fmla="*/ 2147483647 w 28"/>
              <a:gd name="T25" fmla="*/ 2147483647 h 26"/>
              <a:gd name="T26" fmla="*/ 2147483647 w 28"/>
              <a:gd name="T27" fmla="*/ 2147483647 h 26"/>
              <a:gd name="T28" fmla="*/ 2147483647 w 28"/>
              <a:gd name="T29" fmla="*/ 2147483647 h 26"/>
              <a:gd name="T30" fmla="*/ 2147483647 w 28"/>
              <a:gd name="T31" fmla="*/ 2147483647 h 26"/>
              <a:gd name="T32" fmla="*/ 2147483647 w 28"/>
              <a:gd name="T33" fmla="*/ 2147483647 h 26"/>
              <a:gd name="T34" fmla="*/ 2147483647 w 28"/>
              <a:gd name="T35" fmla="*/ 2147483647 h 26"/>
              <a:gd name="T36" fmla="*/ 2147483647 w 28"/>
              <a:gd name="T37" fmla="*/ 2147483647 h 26"/>
              <a:gd name="T38" fmla="*/ 2147483647 w 28"/>
              <a:gd name="T39" fmla="*/ 2147483647 h 26"/>
              <a:gd name="T40" fmla="*/ 2147483647 w 28"/>
              <a:gd name="T41" fmla="*/ 2147483647 h 26"/>
              <a:gd name="T42" fmla="*/ 2147483647 w 28"/>
              <a:gd name="T43" fmla="*/ 2147483647 h 26"/>
              <a:gd name="T44" fmla="*/ 2147483647 w 28"/>
              <a:gd name="T45" fmla="*/ 2147483647 h 26"/>
              <a:gd name="T46" fmla="*/ 2147483647 w 28"/>
              <a:gd name="T47" fmla="*/ 2147483647 h 26"/>
              <a:gd name="T48" fmla="*/ 2147483647 w 28"/>
              <a:gd name="T49" fmla="*/ 2147483647 h 26"/>
              <a:gd name="T50" fmla="*/ 2147483647 w 28"/>
              <a:gd name="T51" fmla="*/ 2147483647 h 26"/>
              <a:gd name="T52" fmla="*/ 2147483647 w 28"/>
              <a:gd name="T53" fmla="*/ 2147483647 h 26"/>
              <a:gd name="T54" fmla="*/ 2147483647 w 28"/>
              <a:gd name="T55" fmla="*/ 2147483647 h 26"/>
              <a:gd name="T56" fmla="*/ 2147483647 w 28"/>
              <a:gd name="T57" fmla="*/ 2147483647 h 26"/>
              <a:gd name="T58" fmla="*/ 2147483647 w 28"/>
              <a:gd name="T59" fmla="*/ 2147483647 h 26"/>
              <a:gd name="T60" fmla="*/ 2147483647 w 28"/>
              <a:gd name="T61" fmla="*/ 2147483647 h 26"/>
              <a:gd name="T62" fmla="*/ 2147483647 w 28"/>
              <a:gd name="T63" fmla="*/ 2147483647 h 26"/>
              <a:gd name="T64" fmla="*/ 0 w 28"/>
              <a:gd name="T65" fmla="*/ 2147483647 h 26"/>
              <a:gd name="T66" fmla="*/ 0 w 28"/>
              <a:gd name="T67" fmla="*/ 2147483647 h 2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"/>
              <a:gd name="T103" fmla="*/ 0 h 26"/>
              <a:gd name="T104" fmla="*/ 28 w 28"/>
              <a:gd name="T105" fmla="*/ 26 h 2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" h="26">
                <a:moveTo>
                  <a:pt x="0" y="14"/>
                </a:moveTo>
                <a:lnTo>
                  <a:pt x="0" y="11"/>
                </a:lnTo>
                <a:lnTo>
                  <a:pt x="1" y="9"/>
                </a:lnTo>
                <a:lnTo>
                  <a:pt x="2" y="6"/>
                </a:lnTo>
                <a:lnTo>
                  <a:pt x="4" y="4"/>
                </a:lnTo>
                <a:lnTo>
                  <a:pt x="6" y="2"/>
                </a:lnTo>
                <a:lnTo>
                  <a:pt x="9" y="1"/>
                </a:lnTo>
                <a:lnTo>
                  <a:pt x="11" y="0"/>
                </a:lnTo>
                <a:lnTo>
                  <a:pt x="14" y="0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8" y="11"/>
                </a:lnTo>
                <a:lnTo>
                  <a:pt x="28" y="14"/>
                </a:lnTo>
                <a:lnTo>
                  <a:pt x="28" y="16"/>
                </a:lnTo>
                <a:lnTo>
                  <a:pt x="26" y="19"/>
                </a:lnTo>
                <a:lnTo>
                  <a:pt x="25" y="21"/>
                </a:lnTo>
                <a:lnTo>
                  <a:pt x="24" y="23"/>
                </a:lnTo>
                <a:lnTo>
                  <a:pt x="21" y="24"/>
                </a:lnTo>
                <a:lnTo>
                  <a:pt x="19" y="25"/>
                </a:lnTo>
                <a:lnTo>
                  <a:pt x="16" y="26"/>
                </a:lnTo>
                <a:lnTo>
                  <a:pt x="14" y="26"/>
                </a:lnTo>
                <a:lnTo>
                  <a:pt x="11" y="26"/>
                </a:lnTo>
                <a:lnTo>
                  <a:pt x="9" y="25"/>
                </a:lnTo>
                <a:lnTo>
                  <a:pt x="6" y="24"/>
                </a:lnTo>
                <a:lnTo>
                  <a:pt x="4" y="23"/>
                </a:lnTo>
                <a:lnTo>
                  <a:pt x="2" y="21"/>
                </a:lnTo>
                <a:lnTo>
                  <a:pt x="1" y="19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222" name="Picture 238"/>
          <p:cNvPicPr>
            <a:picLocks noChangeAspect="1" noChangeArrowheads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8552" y="896940"/>
            <a:ext cx="22225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23" name="Freeform 239"/>
          <p:cNvSpPr>
            <a:spLocks/>
          </p:cNvSpPr>
          <p:nvPr/>
        </p:nvSpPr>
        <p:spPr bwMode="auto">
          <a:xfrm>
            <a:off x="3644902" y="903288"/>
            <a:ext cx="11113" cy="11112"/>
          </a:xfrm>
          <a:custGeom>
            <a:avLst/>
            <a:gdLst>
              <a:gd name="T0" fmla="*/ 0 w 15"/>
              <a:gd name="T1" fmla="*/ 2147483647 h 15"/>
              <a:gd name="T2" fmla="*/ 0 w 15"/>
              <a:gd name="T3" fmla="*/ 2147483647 h 15"/>
              <a:gd name="T4" fmla="*/ 2147483647 w 15"/>
              <a:gd name="T5" fmla="*/ 2147483647 h 15"/>
              <a:gd name="T6" fmla="*/ 2147483647 w 15"/>
              <a:gd name="T7" fmla="*/ 0 h 15"/>
              <a:gd name="T8" fmla="*/ 2147483647 w 15"/>
              <a:gd name="T9" fmla="*/ 0 h 15"/>
              <a:gd name="T10" fmla="*/ 2147483647 w 15"/>
              <a:gd name="T11" fmla="*/ 0 h 15"/>
              <a:gd name="T12" fmla="*/ 2147483647 w 15"/>
              <a:gd name="T13" fmla="*/ 2147483647 h 15"/>
              <a:gd name="T14" fmla="*/ 2147483647 w 15"/>
              <a:gd name="T15" fmla="*/ 2147483647 h 15"/>
              <a:gd name="T16" fmla="*/ 2147483647 w 15"/>
              <a:gd name="T17" fmla="*/ 2147483647 h 15"/>
              <a:gd name="T18" fmla="*/ 2147483647 w 15"/>
              <a:gd name="T19" fmla="*/ 2147483647 h 15"/>
              <a:gd name="T20" fmla="*/ 2147483647 w 15"/>
              <a:gd name="T21" fmla="*/ 2147483647 h 15"/>
              <a:gd name="T22" fmla="*/ 2147483647 w 15"/>
              <a:gd name="T23" fmla="*/ 2147483647 h 15"/>
              <a:gd name="T24" fmla="*/ 2147483647 w 15"/>
              <a:gd name="T25" fmla="*/ 2147483647 h 15"/>
              <a:gd name="T26" fmla="*/ 2147483647 w 15"/>
              <a:gd name="T27" fmla="*/ 2147483647 h 15"/>
              <a:gd name="T28" fmla="*/ 2147483647 w 15"/>
              <a:gd name="T29" fmla="*/ 2147483647 h 15"/>
              <a:gd name="T30" fmla="*/ 2147483647 w 15"/>
              <a:gd name="T31" fmla="*/ 2147483647 h 15"/>
              <a:gd name="T32" fmla="*/ 2147483647 w 15"/>
              <a:gd name="T33" fmla="*/ 2147483647 h 15"/>
              <a:gd name="T34" fmla="*/ 2147483647 w 15"/>
              <a:gd name="T35" fmla="*/ 2147483647 h 15"/>
              <a:gd name="T36" fmla="*/ 2147483647 w 15"/>
              <a:gd name="T37" fmla="*/ 2147483647 h 15"/>
              <a:gd name="T38" fmla="*/ 2147483647 w 15"/>
              <a:gd name="T39" fmla="*/ 2147483647 h 15"/>
              <a:gd name="T40" fmla="*/ 0 w 15"/>
              <a:gd name="T41" fmla="*/ 2147483647 h 15"/>
              <a:gd name="T42" fmla="*/ 0 w 15"/>
              <a:gd name="T43" fmla="*/ 214748364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15"/>
              <a:gd name="T68" fmla="*/ 15 w 15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15">
                <a:moveTo>
                  <a:pt x="0" y="8"/>
                </a:moveTo>
                <a:lnTo>
                  <a:pt x="0" y="4"/>
                </a:lnTo>
                <a:lnTo>
                  <a:pt x="3" y="3"/>
                </a:lnTo>
                <a:lnTo>
                  <a:pt x="4" y="0"/>
                </a:lnTo>
                <a:lnTo>
                  <a:pt x="8" y="0"/>
                </a:lnTo>
                <a:lnTo>
                  <a:pt x="10" y="0"/>
                </a:lnTo>
                <a:lnTo>
                  <a:pt x="13" y="3"/>
                </a:lnTo>
                <a:lnTo>
                  <a:pt x="15" y="4"/>
                </a:lnTo>
                <a:lnTo>
                  <a:pt x="15" y="7"/>
                </a:lnTo>
                <a:lnTo>
                  <a:pt x="15" y="8"/>
                </a:lnTo>
                <a:lnTo>
                  <a:pt x="15" y="9"/>
                </a:lnTo>
                <a:lnTo>
                  <a:pt x="15" y="10"/>
                </a:lnTo>
                <a:lnTo>
                  <a:pt x="13" y="13"/>
                </a:lnTo>
                <a:lnTo>
                  <a:pt x="10" y="15"/>
                </a:lnTo>
                <a:lnTo>
                  <a:pt x="9" y="15"/>
                </a:lnTo>
                <a:lnTo>
                  <a:pt x="8" y="15"/>
                </a:lnTo>
                <a:lnTo>
                  <a:pt x="6" y="15"/>
                </a:lnTo>
                <a:lnTo>
                  <a:pt x="4" y="15"/>
                </a:lnTo>
                <a:lnTo>
                  <a:pt x="3" y="13"/>
                </a:lnTo>
                <a:lnTo>
                  <a:pt x="0" y="10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224" name="Picture 240"/>
          <p:cNvPicPr>
            <a:picLocks noChangeAspect="1" noChangeArrowheads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3313" y="901700"/>
            <a:ext cx="12700" cy="1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25" name="Freeform 241"/>
          <p:cNvSpPr>
            <a:spLocks/>
          </p:cNvSpPr>
          <p:nvPr/>
        </p:nvSpPr>
        <p:spPr bwMode="auto">
          <a:xfrm>
            <a:off x="3648077" y="906463"/>
            <a:ext cx="4763" cy="4762"/>
          </a:xfrm>
          <a:custGeom>
            <a:avLst/>
            <a:gdLst>
              <a:gd name="T0" fmla="*/ 0 w 5"/>
              <a:gd name="T1" fmla="*/ 2147483647 h 6"/>
              <a:gd name="T2" fmla="*/ 0 w 5"/>
              <a:gd name="T3" fmla="*/ 2147483647 h 6"/>
              <a:gd name="T4" fmla="*/ 0 w 5"/>
              <a:gd name="T5" fmla="*/ 2147483647 h 6"/>
              <a:gd name="T6" fmla="*/ 2147483647 w 5"/>
              <a:gd name="T7" fmla="*/ 2147483647 h 6"/>
              <a:gd name="T8" fmla="*/ 2147483647 w 5"/>
              <a:gd name="T9" fmla="*/ 0 h 6"/>
              <a:gd name="T10" fmla="*/ 2147483647 w 5"/>
              <a:gd name="T11" fmla="*/ 2147483647 h 6"/>
              <a:gd name="T12" fmla="*/ 2147483647 w 5"/>
              <a:gd name="T13" fmla="*/ 2147483647 h 6"/>
              <a:gd name="T14" fmla="*/ 2147483647 w 5"/>
              <a:gd name="T15" fmla="*/ 2147483647 h 6"/>
              <a:gd name="T16" fmla="*/ 2147483647 w 5"/>
              <a:gd name="T17" fmla="*/ 2147483647 h 6"/>
              <a:gd name="T18" fmla="*/ 2147483647 w 5"/>
              <a:gd name="T19" fmla="*/ 2147483647 h 6"/>
              <a:gd name="T20" fmla="*/ 2147483647 w 5"/>
              <a:gd name="T21" fmla="*/ 2147483647 h 6"/>
              <a:gd name="T22" fmla="*/ 2147483647 w 5"/>
              <a:gd name="T23" fmla="*/ 2147483647 h 6"/>
              <a:gd name="T24" fmla="*/ 2147483647 w 5"/>
              <a:gd name="T25" fmla="*/ 2147483647 h 6"/>
              <a:gd name="T26" fmla="*/ 2147483647 w 5"/>
              <a:gd name="T27" fmla="*/ 2147483647 h 6"/>
              <a:gd name="T28" fmla="*/ 2147483647 w 5"/>
              <a:gd name="T29" fmla="*/ 2147483647 h 6"/>
              <a:gd name="T30" fmla="*/ 0 w 5"/>
              <a:gd name="T31" fmla="*/ 2147483647 h 6"/>
              <a:gd name="T32" fmla="*/ 0 w 5"/>
              <a:gd name="T33" fmla="*/ 2147483647 h 6"/>
              <a:gd name="T34" fmla="*/ 0 w 5"/>
              <a:gd name="T35" fmla="*/ 2147483647 h 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6"/>
              <a:gd name="T56" fmla="*/ 5 w 5"/>
              <a:gd name="T57" fmla="*/ 6 h 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6">
                <a:moveTo>
                  <a:pt x="0" y="4"/>
                </a:moveTo>
                <a:lnTo>
                  <a:pt x="0" y="3"/>
                </a:lnTo>
                <a:lnTo>
                  <a:pt x="0" y="1"/>
                </a:lnTo>
                <a:lnTo>
                  <a:pt x="1" y="1"/>
                </a:lnTo>
                <a:lnTo>
                  <a:pt x="3" y="0"/>
                </a:lnTo>
                <a:lnTo>
                  <a:pt x="3" y="1"/>
                </a:lnTo>
                <a:lnTo>
                  <a:pt x="4" y="1"/>
                </a:lnTo>
                <a:lnTo>
                  <a:pt x="4" y="3"/>
                </a:lnTo>
                <a:lnTo>
                  <a:pt x="5" y="4"/>
                </a:lnTo>
                <a:lnTo>
                  <a:pt x="4" y="4"/>
                </a:lnTo>
                <a:lnTo>
                  <a:pt x="4" y="5"/>
                </a:lnTo>
                <a:lnTo>
                  <a:pt x="3" y="5"/>
                </a:lnTo>
                <a:lnTo>
                  <a:pt x="3" y="6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226" name="Freeform 242"/>
          <p:cNvSpPr>
            <a:spLocks/>
          </p:cNvSpPr>
          <p:nvPr/>
        </p:nvSpPr>
        <p:spPr bwMode="auto">
          <a:xfrm>
            <a:off x="3648077" y="906463"/>
            <a:ext cx="4763" cy="4762"/>
          </a:xfrm>
          <a:custGeom>
            <a:avLst/>
            <a:gdLst>
              <a:gd name="T0" fmla="*/ 0 w 5"/>
              <a:gd name="T1" fmla="*/ 2147483647 h 6"/>
              <a:gd name="T2" fmla="*/ 0 w 5"/>
              <a:gd name="T3" fmla="*/ 2147483647 h 6"/>
              <a:gd name="T4" fmla="*/ 0 w 5"/>
              <a:gd name="T5" fmla="*/ 2147483647 h 6"/>
              <a:gd name="T6" fmla="*/ 2147483647 w 5"/>
              <a:gd name="T7" fmla="*/ 2147483647 h 6"/>
              <a:gd name="T8" fmla="*/ 2147483647 w 5"/>
              <a:gd name="T9" fmla="*/ 0 h 6"/>
              <a:gd name="T10" fmla="*/ 2147483647 w 5"/>
              <a:gd name="T11" fmla="*/ 2147483647 h 6"/>
              <a:gd name="T12" fmla="*/ 2147483647 w 5"/>
              <a:gd name="T13" fmla="*/ 2147483647 h 6"/>
              <a:gd name="T14" fmla="*/ 2147483647 w 5"/>
              <a:gd name="T15" fmla="*/ 2147483647 h 6"/>
              <a:gd name="T16" fmla="*/ 2147483647 w 5"/>
              <a:gd name="T17" fmla="*/ 2147483647 h 6"/>
              <a:gd name="T18" fmla="*/ 2147483647 w 5"/>
              <a:gd name="T19" fmla="*/ 2147483647 h 6"/>
              <a:gd name="T20" fmla="*/ 2147483647 w 5"/>
              <a:gd name="T21" fmla="*/ 2147483647 h 6"/>
              <a:gd name="T22" fmla="*/ 2147483647 w 5"/>
              <a:gd name="T23" fmla="*/ 2147483647 h 6"/>
              <a:gd name="T24" fmla="*/ 2147483647 w 5"/>
              <a:gd name="T25" fmla="*/ 2147483647 h 6"/>
              <a:gd name="T26" fmla="*/ 2147483647 w 5"/>
              <a:gd name="T27" fmla="*/ 2147483647 h 6"/>
              <a:gd name="T28" fmla="*/ 2147483647 w 5"/>
              <a:gd name="T29" fmla="*/ 2147483647 h 6"/>
              <a:gd name="T30" fmla="*/ 0 w 5"/>
              <a:gd name="T31" fmla="*/ 2147483647 h 6"/>
              <a:gd name="T32" fmla="*/ 0 w 5"/>
              <a:gd name="T33" fmla="*/ 2147483647 h 6"/>
              <a:gd name="T34" fmla="*/ 0 w 5"/>
              <a:gd name="T35" fmla="*/ 2147483647 h 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6"/>
              <a:gd name="T56" fmla="*/ 5 w 5"/>
              <a:gd name="T57" fmla="*/ 6 h 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6">
                <a:moveTo>
                  <a:pt x="0" y="4"/>
                </a:moveTo>
                <a:lnTo>
                  <a:pt x="0" y="3"/>
                </a:lnTo>
                <a:lnTo>
                  <a:pt x="0" y="1"/>
                </a:lnTo>
                <a:lnTo>
                  <a:pt x="1" y="1"/>
                </a:lnTo>
                <a:lnTo>
                  <a:pt x="3" y="0"/>
                </a:lnTo>
                <a:lnTo>
                  <a:pt x="3" y="1"/>
                </a:lnTo>
                <a:lnTo>
                  <a:pt x="4" y="1"/>
                </a:lnTo>
                <a:lnTo>
                  <a:pt x="4" y="3"/>
                </a:lnTo>
                <a:lnTo>
                  <a:pt x="5" y="4"/>
                </a:lnTo>
                <a:lnTo>
                  <a:pt x="4" y="4"/>
                </a:lnTo>
                <a:lnTo>
                  <a:pt x="4" y="5"/>
                </a:lnTo>
                <a:lnTo>
                  <a:pt x="3" y="5"/>
                </a:lnTo>
                <a:lnTo>
                  <a:pt x="3" y="6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</a:path>
            </a:pathLst>
          </a:custGeom>
          <a:noFill/>
          <a:ln w="31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227" name="Freeform 243"/>
          <p:cNvSpPr>
            <a:spLocks/>
          </p:cNvSpPr>
          <p:nvPr/>
        </p:nvSpPr>
        <p:spPr bwMode="auto">
          <a:xfrm>
            <a:off x="3417888" y="509590"/>
            <a:ext cx="330200" cy="458787"/>
          </a:xfrm>
          <a:custGeom>
            <a:avLst/>
            <a:gdLst>
              <a:gd name="T0" fmla="*/ 2147483647 w 416"/>
              <a:gd name="T1" fmla="*/ 2147483647 h 577"/>
              <a:gd name="T2" fmla="*/ 2147483647 w 416"/>
              <a:gd name="T3" fmla="*/ 2147483647 h 577"/>
              <a:gd name="T4" fmla="*/ 0 w 416"/>
              <a:gd name="T5" fmla="*/ 2147483647 h 577"/>
              <a:gd name="T6" fmla="*/ 0 w 416"/>
              <a:gd name="T7" fmla="*/ 2147483647 h 577"/>
              <a:gd name="T8" fmla="*/ 2147483647 w 416"/>
              <a:gd name="T9" fmla="*/ 0 h 577"/>
              <a:gd name="T10" fmla="*/ 2147483647 w 416"/>
              <a:gd name="T11" fmla="*/ 0 h 577"/>
              <a:gd name="T12" fmla="*/ 2147483647 w 416"/>
              <a:gd name="T13" fmla="*/ 2147483647 h 577"/>
              <a:gd name="T14" fmla="*/ 2147483647 w 416"/>
              <a:gd name="T15" fmla="*/ 2147483647 h 577"/>
              <a:gd name="T16" fmla="*/ 2147483647 w 416"/>
              <a:gd name="T17" fmla="*/ 2147483647 h 577"/>
              <a:gd name="T18" fmla="*/ 2147483647 w 416"/>
              <a:gd name="T19" fmla="*/ 2147483647 h 577"/>
              <a:gd name="T20" fmla="*/ 2147483647 w 416"/>
              <a:gd name="T21" fmla="*/ 2147483647 h 5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16"/>
              <a:gd name="T34" fmla="*/ 0 h 577"/>
              <a:gd name="T35" fmla="*/ 416 w 416"/>
              <a:gd name="T36" fmla="*/ 577 h 57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16" h="577">
                <a:moveTo>
                  <a:pt x="16" y="577"/>
                </a:moveTo>
                <a:lnTo>
                  <a:pt x="16" y="561"/>
                </a:lnTo>
                <a:lnTo>
                  <a:pt x="0" y="561"/>
                </a:lnTo>
                <a:lnTo>
                  <a:pt x="0" y="64"/>
                </a:lnTo>
                <a:lnTo>
                  <a:pt x="64" y="0"/>
                </a:lnTo>
                <a:lnTo>
                  <a:pt x="416" y="0"/>
                </a:lnTo>
                <a:lnTo>
                  <a:pt x="416" y="497"/>
                </a:lnTo>
                <a:lnTo>
                  <a:pt x="409" y="505"/>
                </a:lnTo>
                <a:lnTo>
                  <a:pt x="409" y="513"/>
                </a:lnTo>
                <a:lnTo>
                  <a:pt x="344" y="577"/>
                </a:lnTo>
                <a:lnTo>
                  <a:pt x="16" y="577"/>
                </a:lnTo>
              </a:path>
            </a:pathLst>
          </a:cu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228" name="Rectangle 244"/>
          <p:cNvSpPr>
            <a:spLocks noChangeArrowheads="1"/>
          </p:cNvSpPr>
          <p:nvPr/>
        </p:nvSpPr>
        <p:spPr bwMode="auto">
          <a:xfrm>
            <a:off x="3275732" y="992188"/>
            <a:ext cx="17953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200">
                <a:solidFill>
                  <a:srgbClr val="000099"/>
                </a:solidFill>
              </a:rPr>
              <a:t>T2</a:t>
            </a:r>
          </a:p>
        </p:txBody>
      </p:sp>
      <p:sp>
        <p:nvSpPr>
          <p:cNvPr id="38229" name="Freeform 245"/>
          <p:cNvSpPr>
            <a:spLocks noEditPoints="1"/>
          </p:cNvSpPr>
          <p:nvPr/>
        </p:nvSpPr>
        <p:spPr bwMode="auto">
          <a:xfrm>
            <a:off x="661988" y="2287590"/>
            <a:ext cx="311150" cy="65087"/>
          </a:xfrm>
          <a:custGeom>
            <a:avLst/>
            <a:gdLst>
              <a:gd name="T0" fmla="*/ 0 w 393"/>
              <a:gd name="T1" fmla="*/ 2147483647 h 81"/>
              <a:gd name="T2" fmla="*/ 2147483647 w 393"/>
              <a:gd name="T3" fmla="*/ 2147483647 h 81"/>
              <a:gd name="T4" fmla="*/ 2147483647 w 393"/>
              <a:gd name="T5" fmla="*/ 2147483647 h 81"/>
              <a:gd name="T6" fmla="*/ 0 w 393"/>
              <a:gd name="T7" fmla="*/ 2147483647 h 81"/>
              <a:gd name="T8" fmla="*/ 0 w 393"/>
              <a:gd name="T9" fmla="*/ 2147483647 h 81"/>
              <a:gd name="T10" fmla="*/ 2147483647 w 393"/>
              <a:gd name="T11" fmla="*/ 2147483647 h 81"/>
              <a:gd name="T12" fmla="*/ 2147483647 w 393"/>
              <a:gd name="T13" fmla="*/ 2147483647 h 81"/>
              <a:gd name="T14" fmla="*/ 2147483647 w 393"/>
              <a:gd name="T15" fmla="*/ 0 h 81"/>
              <a:gd name="T16" fmla="*/ 2147483647 w 393"/>
              <a:gd name="T17" fmla="*/ 2147483647 h 81"/>
              <a:gd name="T18" fmla="*/ 2147483647 w 393"/>
              <a:gd name="T19" fmla="*/ 214748364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3"/>
              <a:gd name="T31" fmla="*/ 0 h 81"/>
              <a:gd name="T32" fmla="*/ 393 w 393"/>
              <a:gd name="T33" fmla="*/ 81 h 8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3" h="81">
                <a:moveTo>
                  <a:pt x="0" y="81"/>
                </a:moveTo>
                <a:lnTo>
                  <a:pt x="328" y="81"/>
                </a:lnTo>
                <a:lnTo>
                  <a:pt x="328" y="64"/>
                </a:lnTo>
                <a:lnTo>
                  <a:pt x="0" y="64"/>
                </a:lnTo>
                <a:lnTo>
                  <a:pt x="0" y="81"/>
                </a:lnTo>
                <a:close/>
                <a:moveTo>
                  <a:pt x="328" y="81"/>
                </a:moveTo>
                <a:lnTo>
                  <a:pt x="393" y="16"/>
                </a:lnTo>
                <a:lnTo>
                  <a:pt x="393" y="0"/>
                </a:lnTo>
                <a:lnTo>
                  <a:pt x="328" y="64"/>
                </a:lnTo>
                <a:lnTo>
                  <a:pt x="328" y="81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230" name="Freeform 246"/>
          <p:cNvSpPr>
            <a:spLocks/>
          </p:cNvSpPr>
          <p:nvPr/>
        </p:nvSpPr>
        <p:spPr bwMode="auto">
          <a:xfrm>
            <a:off x="930275" y="1893890"/>
            <a:ext cx="50800" cy="446087"/>
          </a:xfrm>
          <a:custGeom>
            <a:avLst/>
            <a:gdLst>
              <a:gd name="T0" fmla="*/ 0 w 64"/>
              <a:gd name="T1" fmla="*/ 2147483647 h 561"/>
              <a:gd name="T2" fmla="*/ 2147483647 w 64"/>
              <a:gd name="T3" fmla="*/ 2147483647 h 561"/>
              <a:gd name="T4" fmla="*/ 2147483647 w 64"/>
              <a:gd name="T5" fmla="*/ 0 h 561"/>
              <a:gd name="T6" fmla="*/ 0 w 64"/>
              <a:gd name="T7" fmla="*/ 2147483647 h 561"/>
              <a:gd name="T8" fmla="*/ 0 w 64"/>
              <a:gd name="T9" fmla="*/ 2147483647 h 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561"/>
              <a:gd name="T17" fmla="*/ 64 w 64"/>
              <a:gd name="T18" fmla="*/ 561 h 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561">
                <a:moveTo>
                  <a:pt x="0" y="561"/>
                </a:moveTo>
                <a:lnTo>
                  <a:pt x="64" y="497"/>
                </a:lnTo>
                <a:lnTo>
                  <a:pt x="64" y="0"/>
                </a:lnTo>
                <a:lnTo>
                  <a:pt x="0" y="64"/>
                </a:lnTo>
                <a:lnTo>
                  <a:pt x="0" y="561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231" name="Freeform 247"/>
          <p:cNvSpPr>
            <a:spLocks/>
          </p:cNvSpPr>
          <p:nvPr/>
        </p:nvSpPr>
        <p:spPr bwMode="auto">
          <a:xfrm>
            <a:off x="649288" y="1893888"/>
            <a:ext cx="330200" cy="50800"/>
          </a:xfrm>
          <a:custGeom>
            <a:avLst/>
            <a:gdLst>
              <a:gd name="T0" fmla="*/ 0 w 416"/>
              <a:gd name="T1" fmla="*/ 2147483647 h 64"/>
              <a:gd name="T2" fmla="*/ 2147483647 w 416"/>
              <a:gd name="T3" fmla="*/ 0 h 64"/>
              <a:gd name="T4" fmla="*/ 2147483647 w 416"/>
              <a:gd name="T5" fmla="*/ 0 h 64"/>
              <a:gd name="T6" fmla="*/ 2147483647 w 416"/>
              <a:gd name="T7" fmla="*/ 2147483647 h 64"/>
              <a:gd name="T8" fmla="*/ 0 w 416"/>
              <a:gd name="T9" fmla="*/ 2147483647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6"/>
              <a:gd name="T16" fmla="*/ 0 h 64"/>
              <a:gd name="T17" fmla="*/ 416 w 416"/>
              <a:gd name="T18" fmla="*/ 64 h 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6" h="64">
                <a:moveTo>
                  <a:pt x="0" y="64"/>
                </a:moveTo>
                <a:lnTo>
                  <a:pt x="64" y="0"/>
                </a:lnTo>
                <a:lnTo>
                  <a:pt x="416" y="0"/>
                </a:lnTo>
                <a:lnTo>
                  <a:pt x="35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232" name="Rectangle 248"/>
          <p:cNvSpPr>
            <a:spLocks noChangeArrowheads="1"/>
          </p:cNvSpPr>
          <p:nvPr/>
        </p:nvSpPr>
        <p:spPr bwMode="auto">
          <a:xfrm>
            <a:off x="649290" y="1944690"/>
            <a:ext cx="280987" cy="395287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33" name="Rectangle 249"/>
          <p:cNvSpPr>
            <a:spLocks noChangeArrowheads="1"/>
          </p:cNvSpPr>
          <p:nvPr/>
        </p:nvSpPr>
        <p:spPr bwMode="auto">
          <a:xfrm>
            <a:off x="649290" y="1944690"/>
            <a:ext cx="280987" cy="395287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34" name="Rectangle 250"/>
          <p:cNvSpPr>
            <a:spLocks noChangeArrowheads="1"/>
          </p:cNvSpPr>
          <p:nvPr/>
        </p:nvSpPr>
        <p:spPr bwMode="auto">
          <a:xfrm>
            <a:off x="671513" y="2062165"/>
            <a:ext cx="234950" cy="1587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35" name="Rectangle 251"/>
          <p:cNvSpPr>
            <a:spLocks noChangeArrowheads="1"/>
          </p:cNvSpPr>
          <p:nvPr/>
        </p:nvSpPr>
        <p:spPr bwMode="auto">
          <a:xfrm>
            <a:off x="671513" y="2062163"/>
            <a:ext cx="234950" cy="12700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36" name="Rectangle 252"/>
          <p:cNvSpPr>
            <a:spLocks noChangeArrowheads="1"/>
          </p:cNvSpPr>
          <p:nvPr/>
        </p:nvSpPr>
        <p:spPr bwMode="auto">
          <a:xfrm>
            <a:off x="671513" y="2074863"/>
            <a:ext cx="234950" cy="12700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37" name="Rectangle 253"/>
          <p:cNvSpPr>
            <a:spLocks noChangeArrowheads="1"/>
          </p:cNvSpPr>
          <p:nvPr/>
        </p:nvSpPr>
        <p:spPr bwMode="auto">
          <a:xfrm>
            <a:off x="671513" y="2087563"/>
            <a:ext cx="234950" cy="11112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38" name="Rectangle 254"/>
          <p:cNvSpPr>
            <a:spLocks noChangeArrowheads="1"/>
          </p:cNvSpPr>
          <p:nvPr/>
        </p:nvSpPr>
        <p:spPr bwMode="auto">
          <a:xfrm>
            <a:off x="671513" y="2098675"/>
            <a:ext cx="234950" cy="14288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39" name="Rectangle 255"/>
          <p:cNvSpPr>
            <a:spLocks noChangeArrowheads="1"/>
          </p:cNvSpPr>
          <p:nvPr/>
        </p:nvSpPr>
        <p:spPr bwMode="auto">
          <a:xfrm>
            <a:off x="671513" y="2112963"/>
            <a:ext cx="234950" cy="11112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0" name="Rectangle 256"/>
          <p:cNvSpPr>
            <a:spLocks noChangeArrowheads="1"/>
          </p:cNvSpPr>
          <p:nvPr/>
        </p:nvSpPr>
        <p:spPr bwMode="auto">
          <a:xfrm>
            <a:off x="671513" y="2124075"/>
            <a:ext cx="234950" cy="14288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1" name="Rectangle 257"/>
          <p:cNvSpPr>
            <a:spLocks noChangeArrowheads="1"/>
          </p:cNvSpPr>
          <p:nvPr/>
        </p:nvSpPr>
        <p:spPr bwMode="auto">
          <a:xfrm>
            <a:off x="671513" y="2138365"/>
            <a:ext cx="234950" cy="1587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2" name="Rectangle 258"/>
          <p:cNvSpPr>
            <a:spLocks noChangeArrowheads="1"/>
          </p:cNvSpPr>
          <p:nvPr/>
        </p:nvSpPr>
        <p:spPr bwMode="auto">
          <a:xfrm>
            <a:off x="671513" y="2154238"/>
            <a:ext cx="234950" cy="11112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3" name="Rectangle 259"/>
          <p:cNvSpPr>
            <a:spLocks noChangeArrowheads="1"/>
          </p:cNvSpPr>
          <p:nvPr/>
        </p:nvSpPr>
        <p:spPr bwMode="auto">
          <a:xfrm>
            <a:off x="671513" y="2165350"/>
            <a:ext cx="234950" cy="12700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4" name="Rectangle 260"/>
          <p:cNvSpPr>
            <a:spLocks noChangeArrowheads="1"/>
          </p:cNvSpPr>
          <p:nvPr/>
        </p:nvSpPr>
        <p:spPr bwMode="auto">
          <a:xfrm>
            <a:off x="671513" y="2178052"/>
            <a:ext cx="234950" cy="1587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5" name="Rectangle 261"/>
          <p:cNvSpPr>
            <a:spLocks noChangeArrowheads="1"/>
          </p:cNvSpPr>
          <p:nvPr/>
        </p:nvSpPr>
        <p:spPr bwMode="auto">
          <a:xfrm>
            <a:off x="671513" y="2193927"/>
            <a:ext cx="234950" cy="15875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6" name="Rectangle 262"/>
          <p:cNvSpPr>
            <a:spLocks noChangeArrowheads="1"/>
          </p:cNvSpPr>
          <p:nvPr/>
        </p:nvSpPr>
        <p:spPr bwMode="auto">
          <a:xfrm>
            <a:off x="671513" y="2209802"/>
            <a:ext cx="234950" cy="9525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7" name="Rectangle 263"/>
          <p:cNvSpPr>
            <a:spLocks noChangeArrowheads="1"/>
          </p:cNvSpPr>
          <p:nvPr/>
        </p:nvSpPr>
        <p:spPr bwMode="auto">
          <a:xfrm>
            <a:off x="671513" y="2219325"/>
            <a:ext cx="234950" cy="14288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8" name="Rectangle 264"/>
          <p:cNvSpPr>
            <a:spLocks noChangeArrowheads="1"/>
          </p:cNvSpPr>
          <p:nvPr/>
        </p:nvSpPr>
        <p:spPr bwMode="auto">
          <a:xfrm>
            <a:off x="671513" y="2233613"/>
            <a:ext cx="234950" cy="12700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49" name="Rectangle 265"/>
          <p:cNvSpPr>
            <a:spLocks noChangeArrowheads="1"/>
          </p:cNvSpPr>
          <p:nvPr/>
        </p:nvSpPr>
        <p:spPr bwMode="auto">
          <a:xfrm>
            <a:off x="671513" y="2246313"/>
            <a:ext cx="234950" cy="11112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0" name="Rectangle 266"/>
          <p:cNvSpPr>
            <a:spLocks noChangeArrowheads="1"/>
          </p:cNvSpPr>
          <p:nvPr/>
        </p:nvSpPr>
        <p:spPr bwMode="auto">
          <a:xfrm>
            <a:off x="671513" y="2257427"/>
            <a:ext cx="234950" cy="1587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1" name="Rectangle 267"/>
          <p:cNvSpPr>
            <a:spLocks noChangeArrowheads="1"/>
          </p:cNvSpPr>
          <p:nvPr/>
        </p:nvSpPr>
        <p:spPr bwMode="auto">
          <a:xfrm>
            <a:off x="671513" y="2273300"/>
            <a:ext cx="234950" cy="14288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2" name="Rectangle 268"/>
          <p:cNvSpPr>
            <a:spLocks noChangeArrowheads="1"/>
          </p:cNvSpPr>
          <p:nvPr/>
        </p:nvSpPr>
        <p:spPr bwMode="auto">
          <a:xfrm>
            <a:off x="671513" y="2287588"/>
            <a:ext cx="234950" cy="11112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3" name="Rectangle 269"/>
          <p:cNvSpPr>
            <a:spLocks noChangeArrowheads="1"/>
          </p:cNvSpPr>
          <p:nvPr/>
        </p:nvSpPr>
        <p:spPr bwMode="auto">
          <a:xfrm>
            <a:off x="671513" y="2298700"/>
            <a:ext cx="234950" cy="14288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4" name="Rectangle 270"/>
          <p:cNvSpPr>
            <a:spLocks noChangeArrowheads="1"/>
          </p:cNvSpPr>
          <p:nvPr/>
        </p:nvSpPr>
        <p:spPr bwMode="auto">
          <a:xfrm>
            <a:off x="671513" y="2312990"/>
            <a:ext cx="234950" cy="3175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5" name="Rectangle 271"/>
          <p:cNvSpPr>
            <a:spLocks noChangeArrowheads="1"/>
          </p:cNvSpPr>
          <p:nvPr/>
        </p:nvSpPr>
        <p:spPr bwMode="auto">
          <a:xfrm>
            <a:off x="671515" y="2190752"/>
            <a:ext cx="1587" cy="74613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6" name="Rectangle 272"/>
          <p:cNvSpPr>
            <a:spLocks noChangeArrowheads="1"/>
          </p:cNvSpPr>
          <p:nvPr/>
        </p:nvSpPr>
        <p:spPr bwMode="auto">
          <a:xfrm>
            <a:off x="671513" y="2190752"/>
            <a:ext cx="11112" cy="7461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7" name="Rectangle 273"/>
          <p:cNvSpPr>
            <a:spLocks noChangeArrowheads="1"/>
          </p:cNvSpPr>
          <p:nvPr/>
        </p:nvSpPr>
        <p:spPr bwMode="auto">
          <a:xfrm>
            <a:off x="682627" y="2190752"/>
            <a:ext cx="9525" cy="74613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8" name="Rectangle 274"/>
          <p:cNvSpPr>
            <a:spLocks noChangeArrowheads="1"/>
          </p:cNvSpPr>
          <p:nvPr/>
        </p:nvSpPr>
        <p:spPr bwMode="auto">
          <a:xfrm>
            <a:off x="692152" y="2190752"/>
            <a:ext cx="9525" cy="74613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59" name="Rectangle 275"/>
          <p:cNvSpPr>
            <a:spLocks noChangeArrowheads="1"/>
          </p:cNvSpPr>
          <p:nvPr/>
        </p:nvSpPr>
        <p:spPr bwMode="auto">
          <a:xfrm>
            <a:off x="701675" y="2190752"/>
            <a:ext cx="14288" cy="74613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0" name="Rectangle 276"/>
          <p:cNvSpPr>
            <a:spLocks noChangeArrowheads="1"/>
          </p:cNvSpPr>
          <p:nvPr/>
        </p:nvSpPr>
        <p:spPr bwMode="auto">
          <a:xfrm>
            <a:off x="715965" y="2190752"/>
            <a:ext cx="7937" cy="74613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1" name="Rectangle 277"/>
          <p:cNvSpPr>
            <a:spLocks noChangeArrowheads="1"/>
          </p:cNvSpPr>
          <p:nvPr/>
        </p:nvSpPr>
        <p:spPr bwMode="auto">
          <a:xfrm>
            <a:off x="723900" y="2190752"/>
            <a:ext cx="12700" cy="74613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2" name="Rectangle 278"/>
          <p:cNvSpPr>
            <a:spLocks noChangeArrowheads="1"/>
          </p:cNvSpPr>
          <p:nvPr/>
        </p:nvSpPr>
        <p:spPr bwMode="auto">
          <a:xfrm>
            <a:off x="736600" y="2190752"/>
            <a:ext cx="14288" cy="74613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3" name="Rectangle 279"/>
          <p:cNvSpPr>
            <a:spLocks noChangeArrowheads="1"/>
          </p:cNvSpPr>
          <p:nvPr/>
        </p:nvSpPr>
        <p:spPr bwMode="auto">
          <a:xfrm>
            <a:off x="750890" y="2190752"/>
            <a:ext cx="9525" cy="74613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4" name="Rectangle 280"/>
          <p:cNvSpPr>
            <a:spLocks noChangeArrowheads="1"/>
          </p:cNvSpPr>
          <p:nvPr/>
        </p:nvSpPr>
        <p:spPr bwMode="auto">
          <a:xfrm>
            <a:off x="760415" y="2190752"/>
            <a:ext cx="9525" cy="74613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5" name="Rectangle 281"/>
          <p:cNvSpPr>
            <a:spLocks noChangeArrowheads="1"/>
          </p:cNvSpPr>
          <p:nvPr/>
        </p:nvSpPr>
        <p:spPr bwMode="auto">
          <a:xfrm>
            <a:off x="769938" y="2190752"/>
            <a:ext cx="12700" cy="74613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6" name="Rectangle 282"/>
          <p:cNvSpPr>
            <a:spLocks noChangeArrowheads="1"/>
          </p:cNvSpPr>
          <p:nvPr/>
        </p:nvSpPr>
        <p:spPr bwMode="auto">
          <a:xfrm>
            <a:off x="782640" y="2190752"/>
            <a:ext cx="14287" cy="74613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7" name="Rectangle 283"/>
          <p:cNvSpPr>
            <a:spLocks noChangeArrowheads="1"/>
          </p:cNvSpPr>
          <p:nvPr/>
        </p:nvSpPr>
        <p:spPr bwMode="auto">
          <a:xfrm>
            <a:off x="796925" y="2190752"/>
            <a:ext cx="7938" cy="74613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8" name="Rectangle 284"/>
          <p:cNvSpPr>
            <a:spLocks noChangeArrowheads="1"/>
          </p:cNvSpPr>
          <p:nvPr/>
        </p:nvSpPr>
        <p:spPr bwMode="auto">
          <a:xfrm>
            <a:off x="804863" y="2190752"/>
            <a:ext cx="12700" cy="7461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69" name="Rectangle 285"/>
          <p:cNvSpPr>
            <a:spLocks noChangeArrowheads="1"/>
          </p:cNvSpPr>
          <p:nvPr/>
        </p:nvSpPr>
        <p:spPr bwMode="auto">
          <a:xfrm>
            <a:off x="817565" y="2190752"/>
            <a:ext cx="9525" cy="74613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0" name="Rectangle 286"/>
          <p:cNvSpPr>
            <a:spLocks noChangeArrowheads="1"/>
          </p:cNvSpPr>
          <p:nvPr/>
        </p:nvSpPr>
        <p:spPr bwMode="auto">
          <a:xfrm>
            <a:off x="827088" y="2190752"/>
            <a:ext cx="11112" cy="74613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1" name="Rectangle 287"/>
          <p:cNvSpPr>
            <a:spLocks noChangeArrowheads="1"/>
          </p:cNvSpPr>
          <p:nvPr/>
        </p:nvSpPr>
        <p:spPr bwMode="auto">
          <a:xfrm>
            <a:off x="838200" y="2190752"/>
            <a:ext cx="12700" cy="74613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2" name="Rectangle 288"/>
          <p:cNvSpPr>
            <a:spLocks noChangeArrowheads="1"/>
          </p:cNvSpPr>
          <p:nvPr/>
        </p:nvSpPr>
        <p:spPr bwMode="auto">
          <a:xfrm>
            <a:off x="850900" y="2190752"/>
            <a:ext cx="12700" cy="74613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3" name="Rectangle 289"/>
          <p:cNvSpPr>
            <a:spLocks noChangeArrowheads="1"/>
          </p:cNvSpPr>
          <p:nvPr/>
        </p:nvSpPr>
        <p:spPr bwMode="auto">
          <a:xfrm>
            <a:off x="863602" y="2190752"/>
            <a:ext cx="9525" cy="74613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4" name="Rectangle 290"/>
          <p:cNvSpPr>
            <a:spLocks noChangeArrowheads="1"/>
          </p:cNvSpPr>
          <p:nvPr/>
        </p:nvSpPr>
        <p:spPr bwMode="auto">
          <a:xfrm>
            <a:off x="873127" y="2190752"/>
            <a:ext cx="11113" cy="74613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5" name="Rectangle 291"/>
          <p:cNvSpPr>
            <a:spLocks noChangeArrowheads="1"/>
          </p:cNvSpPr>
          <p:nvPr/>
        </p:nvSpPr>
        <p:spPr bwMode="auto">
          <a:xfrm>
            <a:off x="884240" y="2190752"/>
            <a:ext cx="3175" cy="74613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6" name="Rectangle 292"/>
          <p:cNvSpPr>
            <a:spLocks noChangeArrowheads="1"/>
          </p:cNvSpPr>
          <p:nvPr/>
        </p:nvSpPr>
        <p:spPr bwMode="auto">
          <a:xfrm>
            <a:off x="671513" y="1963740"/>
            <a:ext cx="234950" cy="1587"/>
          </a:xfrm>
          <a:prstGeom prst="rect">
            <a:avLst/>
          </a:prstGeom>
          <a:solidFill>
            <a:srgbClr val="9C9C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7" name="Rectangle 293"/>
          <p:cNvSpPr>
            <a:spLocks noChangeArrowheads="1"/>
          </p:cNvSpPr>
          <p:nvPr/>
        </p:nvSpPr>
        <p:spPr bwMode="auto">
          <a:xfrm>
            <a:off x="671513" y="1965325"/>
            <a:ext cx="234950" cy="1588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8" name="Rectangle 294"/>
          <p:cNvSpPr>
            <a:spLocks noChangeArrowheads="1"/>
          </p:cNvSpPr>
          <p:nvPr/>
        </p:nvSpPr>
        <p:spPr bwMode="auto">
          <a:xfrm>
            <a:off x="671513" y="1965325"/>
            <a:ext cx="234950" cy="1588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79" name="Rectangle 295"/>
          <p:cNvSpPr>
            <a:spLocks noChangeArrowheads="1"/>
          </p:cNvSpPr>
          <p:nvPr/>
        </p:nvSpPr>
        <p:spPr bwMode="auto">
          <a:xfrm>
            <a:off x="671513" y="1966915"/>
            <a:ext cx="234950" cy="1587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0" name="Rectangle 296"/>
          <p:cNvSpPr>
            <a:spLocks noChangeArrowheads="1"/>
          </p:cNvSpPr>
          <p:nvPr/>
        </p:nvSpPr>
        <p:spPr bwMode="auto">
          <a:xfrm>
            <a:off x="671513" y="1966915"/>
            <a:ext cx="234950" cy="1587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1" name="Rectangle 297"/>
          <p:cNvSpPr>
            <a:spLocks noChangeArrowheads="1"/>
          </p:cNvSpPr>
          <p:nvPr/>
        </p:nvSpPr>
        <p:spPr bwMode="auto">
          <a:xfrm>
            <a:off x="671513" y="1968500"/>
            <a:ext cx="234950" cy="1588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2" name="Rectangle 298"/>
          <p:cNvSpPr>
            <a:spLocks noChangeArrowheads="1"/>
          </p:cNvSpPr>
          <p:nvPr/>
        </p:nvSpPr>
        <p:spPr bwMode="auto">
          <a:xfrm>
            <a:off x="671513" y="1970090"/>
            <a:ext cx="234950" cy="1587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3" name="Rectangle 299"/>
          <p:cNvSpPr>
            <a:spLocks noChangeArrowheads="1"/>
          </p:cNvSpPr>
          <p:nvPr/>
        </p:nvSpPr>
        <p:spPr bwMode="auto">
          <a:xfrm>
            <a:off x="671513" y="1970090"/>
            <a:ext cx="234950" cy="1587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4" name="Rectangle 300"/>
          <p:cNvSpPr>
            <a:spLocks noChangeArrowheads="1"/>
          </p:cNvSpPr>
          <p:nvPr/>
        </p:nvSpPr>
        <p:spPr bwMode="auto">
          <a:xfrm>
            <a:off x="671513" y="1971675"/>
            <a:ext cx="234950" cy="1588"/>
          </a:xfrm>
          <a:prstGeom prst="rect">
            <a:avLst/>
          </a:prstGeom>
          <a:solidFill>
            <a:srgbClr val="B5B5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5" name="Rectangle 301"/>
          <p:cNvSpPr>
            <a:spLocks noChangeArrowheads="1"/>
          </p:cNvSpPr>
          <p:nvPr/>
        </p:nvSpPr>
        <p:spPr bwMode="auto">
          <a:xfrm>
            <a:off x="671513" y="1973265"/>
            <a:ext cx="234950" cy="1587"/>
          </a:xfrm>
          <a:prstGeom prst="rect">
            <a:avLst/>
          </a:prstGeom>
          <a:solidFill>
            <a:srgbClr val="A5A5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6" name="Rectangle 302"/>
          <p:cNvSpPr>
            <a:spLocks noChangeArrowheads="1"/>
          </p:cNvSpPr>
          <p:nvPr/>
        </p:nvSpPr>
        <p:spPr bwMode="auto">
          <a:xfrm>
            <a:off x="671513" y="1963740"/>
            <a:ext cx="234950" cy="95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7" name="Rectangle 303"/>
          <p:cNvSpPr>
            <a:spLocks noChangeArrowheads="1"/>
          </p:cNvSpPr>
          <p:nvPr/>
        </p:nvSpPr>
        <p:spPr bwMode="auto">
          <a:xfrm>
            <a:off x="671515" y="1973265"/>
            <a:ext cx="3175" cy="34925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8" name="Rectangle 304"/>
          <p:cNvSpPr>
            <a:spLocks noChangeArrowheads="1"/>
          </p:cNvSpPr>
          <p:nvPr/>
        </p:nvSpPr>
        <p:spPr bwMode="auto">
          <a:xfrm>
            <a:off x="674690" y="1973265"/>
            <a:ext cx="3175" cy="34925"/>
          </a:xfrm>
          <a:prstGeom prst="rect">
            <a:avLst/>
          </a:prstGeom>
          <a:solidFill>
            <a:srgbClr val="9C9C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89" name="Rectangle 305"/>
          <p:cNvSpPr>
            <a:spLocks noChangeArrowheads="1"/>
          </p:cNvSpPr>
          <p:nvPr/>
        </p:nvSpPr>
        <p:spPr bwMode="auto">
          <a:xfrm>
            <a:off x="677865" y="1973265"/>
            <a:ext cx="1587" cy="34925"/>
          </a:xfrm>
          <a:prstGeom prst="rect">
            <a:avLst/>
          </a:prstGeom>
          <a:solidFill>
            <a:srgbClr val="9E9E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0" name="Rectangle 306"/>
          <p:cNvSpPr>
            <a:spLocks noChangeArrowheads="1"/>
          </p:cNvSpPr>
          <p:nvPr/>
        </p:nvSpPr>
        <p:spPr bwMode="auto">
          <a:xfrm>
            <a:off x="679452" y="1973265"/>
            <a:ext cx="3175" cy="34925"/>
          </a:xfrm>
          <a:prstGeom prst="rect">
            <a:avLst/>
          </a:prstGeom>
          <a:solidFill>
            <a:srgbClr val="A0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1" name="Rectangle 307"/>
          <p:cNvSpPr>
            <a:spLocks noChangeArrowheads="1"/>
          </p:cNvSpPr>
          <p:nvPr/>
        </p:nvSpPr>
        <p:spPr bwMode="auto">
          <a:xfrm>
            <a:off x="682627" y="1973265"/>
            <a:ext cx="3175" cy="34925"/>
          </a:xfrm>
          <a:prstGeom prst="rect">
            <a:avLst/>
          </a:prstGeom>
          <a:solidFill>
            <a:srgbClr val="A2A2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2" name="Rectangle 308"/>
          <p:cNvSpPr>
            <a:spLocks noChangeArrowheads="1"/>
          </p:cNvSpPr>
          <p:nvPr/>
        </p:nvSpPr>
        <p:spPr bwMode="auto">
          <a:xfrm>
            <a:off x="685802" y="1973265"/>
            <a:ext cx="3175" cy="34925"/>
          </a:xfrm>
          <a:prstGeom prst="rect">
            <a:avLst/>
          </a:prstGeom>
          <a:solidFill>
            <a:srgbClr val="A4A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3" name="Rectangle 309"/>
          <p:cNvSpPr>
            <a:spLocks noChangeArrowheads="1"/>
          </p:cNvSpPr>
          <p:nvPr/>
        </p:nvSpPr>
        <p:spPr bwMode="auto">
          <a:xfrm>
            <a:off x="688977" y="1973265"/>
            <a:ext cx="3175" cy="34925"/>
          </a:xfrm>
          <a:prstGeom prst="rect">
            <a:avLst/>
          </a:pr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4" name="Rectangle 310"/>
          <p:cNvSpPr>
            <a:spLocks noChangeArrowheads="1"/>
          </p:cNvSpPr>
          <p:nvPr/>
        </p:nvSpPr>
        <p:spPr bwMode="auto">
          <a:xfrm>
            <a:off x="692152" y="1973265"/>
            <a:ext cx="4763" cy="34925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5" name="Rectangle 311"/>
          <p:cNvSpPr>
            <a:spLocks noChangeArrowheads="1"/>
          </p:cNvSpPr>
          <p:nvPr/>
        </p:nvSpPr>
        <p:spPr bwMode="auto">
          <a:xfrm>
            <a:off x="696915" y="1973265"/>
            <a:ext cx="1587" cy="34925"/>
          </a:xfrm>
          <a:prstGeom prst="rect">
            <a:avLst/>
          </a:prstGeom>
          <a:solidFill>
            <a:srgbClr val="AAA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6" name="Rectangle 312"/>
          <p:cNvSpPr>
            <a:spLocks noChangeArrowheads="1"/>
          </p:cNvSpPr>
          <p:nvPr/>
        </p:nvSpPr>
        <p:spPr bwMode="auto">
          <a:xfrm>
            <a:off x="698502" y="1973265"/>
            <a:ext cx="3175" cy="34925"/>
          </a:xfrm>
          <a:prstGeom prst="rect">
            <a:avLst/>
          </a:prstGeom>
          <a:solidFill>
            <a:srgbClr val="ACAC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7" name="Rectangle 313"/>
          <p:cNvSpPr>
            <a:spLocks noChangeArrowheads="1"/>
          </p:cNvSpPr>
          <p:nvPr/>
        </p:nvSpPr>
        <p:spPr bwMode="auto">
          <a:xfrm>
            <a:off x="701677" y="1973265"/>
            <a:ext cx="3175" cy="34925"/>
          </a:xfrm>
          <a:prstGeom prst="rect">
            <a:avLst/>
          </a:prstGeom>
          <a:solidFill>
            <a:srgbClr val="AEAE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8" name="Rectangle 314"/>
          <p:cNvSpPr>
            <a:spLocks noChangeArrowheads="1"/>
          </p:cNvSpPr>
          <p:nvPr/>
        </p:nvSpPr>
        <p:spPr bwMode="auto">
          <a:xfrm>
            <a:off x="704852" y="1973265"/>
            <a:ext cx="3175" cy="34925"/>
          </a:xfrm>
          <a:prstGeom prst="rect">
            <a:avLst/>
          </a:prstGeom>
          <a:solidFill>
            <a:srgbClr val="B0B0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299" name="Rectangle 315"/>
          <p:cNvSpPr>
            <a:spLocks noChangeArrowheads="1"/>
          </p:cNvSpPr>
          <p:nvPr/>
        </p:nvSpPr>
        <p:spPr bwMode="auto">
          <a:xfrm>
            <a:off x="708027" y="1973265"/>
            <a:ext cx="3175" cy="349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0" name="Rectangle 316"/>
          <p:cNvSpPr>
            <a:spLocks noChangeArrowheads="1"/>
          </p:cNvSpPr>
          <p:nvPr/>
        </p:nvSpPr>
        <p:spPr bwMode="auto">
          <a:xfrm>
            <a:off x="711202" y="1973265"/>
            <a:ext cx="3175" cy="34925"/>
          </a:xfrm>
          <a:prstGeom prst="rect">
            <a:avLst/>
          </a:prstGeom>
          <a:solidFill>
            <a:srgbClr val="B4B4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1" name="Rectangle 317"/>
          <p:cNvSpPr>
            <a:spLocks noChangeArrowheads="1"/>
          </p:cNvSpPr>
          <p:nvPr/>
        </p:nvSpPr>
        <p:spPr bwMode="auto">
          <a:xfrm>
            <a:off x="714377" y="1973265"/>
            <a:ext cx="3175" cy="34925"/>
          </a:xfrm>
          <a:prstGeom prst="rect">
            <a:avLst/>
          </a:prstGeom>
          <a:solidFill>
            <a:srgbClr val="B6B6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2" name="Rectangle 318"/>
          <p:cNvSpPr>
            <a:spLocks noChangeArrowheads="1"/>
          </p:cNvSpPr>
          <p:nvPr/>
        </p:nvSpPr>
        <p:spPr bwMode="auto">
          <a:xfrm>
            <a:off x="717552" y="1973265"/>
            <a:ext cx="3175" cy="34925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3" name="Rectangle 319"/>
          <p:cNvSpPr>
            <a:spLocks noChangeArrowheads="1"/>
          </p:cNvSpPr>
          <p:nvPr/>
        </p:nvSpPr>
        <p:spPr bwMode="auto">
          <a:xfrm>
            <a:off x="720727" y="1973265"/>
            <a:ext cx="3175" cy="34925"/>
          </a:xfrm>
          <a:prstGeom prst="rect">
            <a:avLst/>
          </a:prstGeom>
          <a:solidFill>
            <a:srgbClr val="BA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4" name="Rectangle 320"/>
          <p:cNvSpPr>
            <a:spLocks noChangeArrowheads="1"/>
          </p:cNvSpPr>
          <p:nvPr/>
        </p:nvSpPr>
        <p:spPr bwMode="auto">
          <a:xfrm>
            <a:off x="723902" y="1973265"/>
            <a:ext cx="3175" cy="34925"/>
          </a:xfrm>
          <a:prstGeom prst="rect">
            <a:avLst/>
          </a:prstGeom>
          <a:solidFill>
            <a:srgbClr val="BCB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5" name="Rectangle 321"/>
          <p:cNvSpPr>
            <a:spLocks noChangeArrowheads="1"/>
          </p:cNvSpPr>
          <p:nvPr/>
        </p:nvSpPr>
        <p:spPr bwMode="auto">
          <a:xfrm>
            <a:off x="727077" y="1973265"/>
            <a:ext cx="3175" cy="34925"/>
          </a:xfrm>
          <a:prstGeom prst="rect">
            <a:avLst/>
          </a:prstGeom>
          <a:solidFill>
            <a:srgbClr val="BEB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6" name="Rectangle 322"/>
          <p:cNvSpPr>
            <a:spLocks noChangeArrowheads="1"/>
          </p:cNvSpPr>
          <p:nvPr/>
        </p:nvSpPr>
        <p:spPr bwMode="auto">
          <a:xfrm>
            <a:off x="730252" y="1973265"/>
            <a:ext cx="3175" cy="349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7" name="Rectangle 323"/>
          <p:cNvSpPr>
            <a:spLocks noChangeArrowheads="1"/>
          </p:cNvSpPr>
          <p:nvPr/>
        </p:nvSpPr>
        <p:spPr bwMode="auto">
          <a:xfrm>
            <a:off x="733427" y="1973265"/>
            <a:ext cx="3175" cy="34925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8" name="Rectangle 324"/>
          <p:cNvSpPr>
            <a:spLocks noChangeArrowheads="1"/>
          </p:cNvSpPr>
          <p:nvPr/>
        </p:nvSpPr>
        <p:spPr bwMode="auto">
          <a:xfrm>
            <a:off x="736602" y="1973265"/>
            <a:ext cx="3175" cy="34925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09" name="Rectangle 325"/>
          <p:cNvSpPr>
            <a:spLocks noChangeArrowheads="1"/>
          </p:cNvSpPr>
          <p:nvPr/>
        </p:nvSpPr>
        <p:spPr bwMode="auto">
          <a:xfrm>
            <a:off x="739777" y="1973265"/>
            <a:ext cx="3175" cy="3492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10" name="Rectangle 326"/>
          <p:cNvSpPr>
            <a:spLocks noChangeArrowheads="1"/>
          </p:cNvSpPr>
          <p:nvPr/>
        </p:nvSpPr>
        <p:spPr bwMode="auto">
          <a:xfrm>
            <a:off x="742950" y="1973265"/>
            <a:ext cx="1588" cy="34925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11" name="Rectangle 327"/>
          <p:cNvSpPr>
            <a:spLocks noChangeArrowheads="1"/>
          </p:cNvSpPr>
          <p:nvPr/>
        </p:nvSpPr>
        <p:spPr bwMode="auto">
          <a:xfrm>
            <a:off x="744540" y="1973265"/>
            <a:ext cx="3175" cy="3492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grpSp>
        <p:nvGrpSpPr>
          <p:cNvPr id="38312" name="Group 328"/>
          <p:cNvGrpSpPr>
            <a:grpSpLocks/>
          </p:cNvGrpSpPr>
          <p:nvPr/>
        </p:nvGrpSpPr>
        <p:grpSpPr bwMode="auto">
          <a:xfrm>
            <a:off x="20640" y="1893890"/>
            <a:ext cx="960437" cy="1354137"/>
            <a:chOff x="13" y="1193"/>
            <a:chExt cx="605" cy="853"/>
          </a:xfrm>
        </p:grpSpPr>
        <p:sp>
          <p:nvSpPr>
            <p:cNvPr id="40224" name="Rectangle 329"/>
            <p:cNvSpPr>
              <a:spLocks noChangeArrowheads="1"/>
            </p:cNvSpPr>
            <p:nvPr/>
          </p:nvSpPr>
          <p:spPr bwMode="auto">
            <a:xfrm>
              <a:off x="471" y="1243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25" name="Rectangle 330"/>
            <p:cNvSpPr>
              <a:spLocks noChangeArrowheads="1"/>
            </p:cNvSpPr>
            <p:nvPr/>
          </p:nvSpPr>
          <p:spPr bwMode="auto">
            <a:xfrm>
              <a:off x="473" y="1243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26" name="Rectangle 331"/>
            <p:cNvSpPr>
              <a:spLocks noChangeArrowheads="1"/>
            </p:cNvSpPr>
            <p:nvPr/>
          </p:nvSpPr>
          <p:spPr bwMode="auto">
            <a:xfrm>
              <a:off x="475" y="1243"/>
              <a:ext cx="3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27" name="Rectangle 332"/>
            <p:cNvSpPr>
              <a:spLocks noChangeArrowheads="1"/>
            </p:cNvSpPr>
            <p:nvPr/>
          </p:nvSpPr>
          <p:spPr bwMode="auto">
            <a:xfrm>
              <a:off x="478" y="1243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28" name="Rectangle 333"/>
            <p:cNvSpPr>
              <a:spLocks noChangeArrowheads="1"/>
            </p:cNvSpPr>
            <p:nvPr/>
          </p:nvSpPr>
          <p:spPr bwMode="auto">
            <a:xfrm>
              <a:off x="480" y="1243"/>
              <a:ext cx="1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29" name="Rectangle 334"/>
            <p:cNvSpPr>
              <a:spLocks noChangeArrowheads="1"/>
            </p:cNvSpPr>
            <p:nvPr/>
          </p:nvSpPr>
          <p:spPr bwMode="auto">
            <a:xfrm>
              <a:off x="481" y="1243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0" name="Rectangle 335"/>
            <p:cNvSpPr>
              <a:spLocks noChangeArrowheads="1"/>
            </p:cNvSpPr>
            <p:nvPr/>
          </p:nvSpPr>
          <p:spPr bwMode="auto">
            <a:xfrm>
              <a:off x="483" y="1243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1" name="Rectangle 336"/>
            <p:cNvSpPr>
              <a:spLocks noChangeArrowheads="1"/>
            </p:cNvSpPr>
            <p:nvPr/>
          </p:nvSpPr>
          <p:spPr bwMode="auto">
            <a:xfrm>
              <a:off x="485" y="1243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2" name="Rectangle 337"/>
            <p:cNvSpPr>
              <a:spLocks noChangeArrowheads="1"/>
            </p:cNvSpPr>
            <p:nvPr/>
          </p:nvSpPr>
          <p:spPr bwMode="auto">
            <a:xfrm>
              <a:off x="487" y="1243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3" name="Rectangle 338"/>
            <p:cNvSpPr>
              <a:spLocks noChangeArrowheads="1"/>
            </p:cNvSpPr>
            <p:nvPr/>
          </p:nvSpPr>
          <p:spPr bwMode="auto">
            <a:xfrm>
              <a:off x="489" y="1243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4" name="Rectangle 339"/>
            <p:cNvSpPr>
              <a:spLocks noChangeArrowheads="1"/>
            </p:cNvSpPr>
            <p:nvPr/>
          </p:nvSpPr>
          <p:spPr bwMode="auto">
            <a:xfrm>
              <a:off x="491" y="1243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5" name="Rectangle 340"/>
            <p:cNvSpPr>
              <a:spLocks noChangeArrowheads="1"/>
            </p:cNvSpPr>
            <p:nvPr/>
          </p:nvSpPr>
          <p:spPr bwMode="auto">
            <a:xfrm>
              <a:off x="493" y="1243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6" name="Rectangle 341"/>
            <p:cNvSpPr>
              <a:spLocks noChangeArrowheads="1"/>
            </p:cNvSpPr>
            <p:nvPr/>
          </p:nvSpPr>
          <p:spPr bwMode="auto">
            <a:xfrm>
              <a:off x="495" y="1243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7" name="Rectangle 342"/>
            <p:cNvSpPr>
              <a:spLocks noChangeArrowheads="1"/>
            </p:cNvSpPr>
            <p:nvPr/>
          </p:nvSpPr>
          <p:spPr bwMode="auto">
            <a:xfrm>
              <a:off x="497" y="1243"/>
              <a:ext cx="2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8" name="Rectangle 343"/>
            <p:cNvSpPr>
              <a:spLocks noChangeArrowheads="1"/>
            </p:cNvSpPr>
            <p:nvPr/>
          </p:nvSpPr>
          <p:spPr bwMode="auto">
            <a:xfrm>
              <a:off x="499" y="1243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39" name="Rectangle 344"/>
            <p:cNvSpPr>
              <a:spLocks noChangeArrowheads="1"/>
            </p:cNvSpPr>
            <p:nvPr/>
          </p:nvSpPr>
          <p:spPr bwMode="auto">
            <a:xfrm>
              <a:off x="501" y="1243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0" name="Rectangle 345"/>
            <p:cNvSpPr>
              <a:spLocks noChangeArrowheads="1"/>
            </p:cNvSpPr>
            <p:nvPr/>
          </p:nvSpPr>
          <p:spPr bwMode="auto">
            <a:xfrm>
              <a:off x="503" y="1243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1" name="Rectangle 346"/>
            <p:cNvSpPr>
              <a:spLocks noChangeArrowheads="1"/>
            </p:cNvSpPr>
            <p:nvPr/>
          </p:nvSpPr>
          <p:spPr bwMode="auto">
            <a:xfrm>
              <a:off x="505" y="1243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2" name="Rectangle 347"/>
            <p:cNvSpPr>
              <a:spLocks noChangeArrowheads="1"/>
            </p:cNvSpPr>
            <p:nvPr/>
          </p:nvSpPr>
          <p:spPr bwMode="auto">
            <a:xfrm>
              <a:off x="507" y="1243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3" name="Rectangle 348"/>
            <p:cNvSpPr>
              <a:spLocks noChangeArrowheads="1"/>
            </p:cNvSpPr>
            <p:nvPr/>
          </p:nvSpPr>
          <p:spPr bwMode="auto">
            <a:xfrm>
              <a:off x="509" y="1243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4" name="Rectangle 349"/>
            <p:cNvSpPr>
              <a:spLocks noChangeArrowheads="1"/>
            </p:cNvSpPr>
            <p:nvPr/>
          </p:nvSpPr>
          <p:spPr bwMode="auto">
            <a:xfrm>
              <a:off x="511" y="1243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5" name="Rectangle 350"/>
            <p:cNvSpPr>
              <a:spLocks noChangeArrowheads="1"/>
            </p:cNvSpPr>
            <p:nvPr/>
          </p:nvSpPr>
          <p:spPr bwMode="auto">
            <a:xfrm>
              <a:off x="513" y="1243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6" name="Rectangle 351"/>
            <p:cNvSpPr>
              <a:spLocks noChangeArrowheads="1"/>
            </p:cNvSpPr>
            <p:nvPr/>
          </p:nvSpPr>
          <p:spPr bwMode="auto">
            <a:xfrm>
              <a:off x="515" y="1243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7" name="Rectangle 352"/>
            <p:cNvSpPr>
              <a:spLocks noChangeArrowheads="1"/>
            </p:cNvSpPr>
            <p:nvPr/>
          </p:nvSpPr>
          <p:spPr bwMode="auto">
            <a:xfrm>
              <a:off x="517" y="1243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8" name="Rectangle 353"/>
            <p:cNvSpPr>
              <a:spLocks noChangeArrowheads="1"/>
            </p:cNvSpPr>
            <p:nvPr/>
          </p:nvSpPr>
          <p:spPr bwMode="auto">
            <a:xfrm>
              <a:off x="519" y="1243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49" name="Rectangle 354"/>
            <p:cNvSpPr>
              <a:spLocks noChangeArrowheads="1"/>
            </p:cNvSpPr>
            <p:nvPr/>
          </p:nvSpPr>
          <p:spPr bwMode="auto">
            <a:xfrm>
              <a:off x="521" y="1243"/>
              <a:ext cx="1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0" name="Rectangle 355"/>
            <p:cNvSpPr>
              <a:spLocks noChangeArrowheads="1"/>
            </p:cNvSpPr>
            <p:nvPr/>
          </p:nvSpPr>
          <p:spPr bwMode="auto">
            <a:xfrm>
              <a:off x="522" y="1243"/>
              <a:ext cx="3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1" name="Rectangle 356"/>
            <p:cNvSpPr>
              <a:spLocks noChangeArrowheads="1"/>
            </p:cNvSpPr>
            <p:nvPr/>
          </p:nvSpPr>
          <p:spPr bwMode="auto">
            <a:xfrm>
              <a:off x="525" y="1243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2" name="Rectangle 357"/>
            <p:cNvSpPr>
              <a:spLocks noChangeArrowheads="1"/>
            </p:cNvSpPr>
            <p:nvPr/>
          </p:nvSpPr>
          <p:spPr bwMode="auto">
            <a:xfrm>
              <a:off x="527" y="1243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3" name="Rectangle 358"/>
            <p:cNvSpPr>
              <a:spLocks noChangeArrowheads="1"/>
            </p:cNvSpPr>
            <p:nvPr/>
          </p:nvSpPr>
          <p:spPr bwMode="auto">
            <a:xfrm>
              <a:off x="529" y="1243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4" name="Rectangle 359"/>
            <p:cNvSpPr>
              <a:spLocks noChangeArrowheads="1"/>
            </p:cNvSpPr>
            <p:nvPr/>
          </p:nvSpPr>
          <p:spPr bwMode="auto">
            <a:xfrm>
              <a:off x="531" y="1243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5" name="Rectangle 360"/>
            <p:cNvSpPr>
              <a:spLocks noChangeArrowheads="1"/>
            </p:cNvSpPr>
            <p:nvPr/>
          </p:nvSpPr>
          <p:spPr bwMode="auto">
            <a:xfrm>
              <a:off x="533" y="1243"/>
              <a:ext cx="1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6" name="Rectangle 361"/>
            <p:cNvSpPr>
              <a:spLocks noChangeArrowheads="1"/>
            </p:cNvSpPr>
            <p:nvPr/>
          </p:nvSpPr>
          <p:spPr bwMode="auto">
            <a:xfrm>
              <a:off x="534" y="1243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7" name="Rectangle 362"/>
            <p:cNvSpPr>
              <a:spLocks noChangeArrowheads="1"/>
            </p:cNvSpPr>
            <p:nvPr/>
          </p:nvSpPr>
          <p:spPr bwMode="auto">
            <a:xfrm>
              <a:off x="536" y="1243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8" name="Rectangle 363"/>
            <p:cNvSpPr>
              <a:spLocks noChangeArrowheads="1"/>
            </p:cNvSpPr>
            <p:nvPr/>
          </p:nvSpPr>
          <p:spPr bwMode="auto">
            <a:xfrm>
              <a:off x="538" y="1243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59" name="Rectangle 364"/>
            <p:cNvSpPr>
              <a:spLocks noChangeArrowheads="1"/>
            </p:cNvSpPr>
            <p:nvPr/>
          </p:nvSpPr>
          <p:spPr bwMode="auto">
            <a:xfrm>
              <a:off x="540" y="1243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0" name="Rectangle 365"/>
            <p:cNvSpPr>
              <a:spLocks noChangeArrowheads="1"/>
            </p:cNvSpPr>
            <p:nvPr/>
          </p:nvSpPr>
          <p:spPr bwMode="auto">
            <a:xfrm>
              <a:off x="542" y="1243"/>
              <a:ext cx="3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1" name="Rectangle 366"/>
            <p:cNvSpPr>
              <a:spLocks noChangeArrowheads="1"/>
            </p:cNvSpPr>
            <p:nvPr/>
          </p:nvSpPr>
          <p:spPr bwMode="auto">
            <a:xfrm>
              <a:off x="545" y="1243"/>
              <a:ext cx="1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2" name="Rectangle 367"/>
            <p:cNvSpPr>
              <a:spLocks noChangeArrowheads="1"/>
            </p:cNvSpPr>
            <p:nvPr/>
          </p:nvSpPr>
          <p:spPr bwMode="auto">
            <a:xfrm>
              <a:off x="546" y="1243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3" name="Rectangle 368"/>
            <p:cNvSpPr>
              <a:spLocks noChangeArrowheads="1"/>
            </p:cNvSpPr>
            <p:nvPr/>
          </p:nvSpPr>
          <p:spPr bwMode="auto">
            <a:xfrm>
              <a:off x="548" y="1243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4" name="Rectangle 369"/>
            <p:cNvSpPr>
              <a:spLocks noChangeArrowheads="1"/>
            </p:cNvSpPr>
            <p:nvPr/>
          </p:nvSpPr>
          <p:spPr bwMode="auto">
            <a:xfrm>
              <a:off x="550" y="1243"/>
              <a:ext cx="1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5" name="Rectangle 370"/>
            <p:cNvSpPr>
              <a:spLocks noChangeArrowheads="1"/>
            </p:cNvSpPr>
            <p:nvPr/>
          </p:nvSpPr>
          <p:spPr bwMode="auto">
            <a:xfrm>
              <a:off x="551" y="1243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6" name="Rectangle 371"/>
            <p:cNvSpPr>
              <a:spLocks noChangeArrowheads="1"/>
            </p:cNvSpPr>
            <p:nvPr/>
          </p:nvSpPr>
          <p:spPr bwMode="auto">
            <a:xfrm>
              <a:off x="553" y="1243"/>
              <a:ext cx="3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7" name="Rectangle 372"/>
            <p:cNvSpPr>
              <a:spLocks noChangeArrowheads="1"/>
            </p:cNvSpPr>
            <p:nvPr/>
          </p:nvSpPr>
          <p:spPr bwMode="auto">
            <a:xfrm>
              <a:off x="556" y="1243"/>
              <a:ext cx="2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8" name="Rectangle 373"/>
            <p:cNvSpPr>
              <a:spLocks noChangeArrowheads="1"/>
            </p:cNvSpPr>
            <p:nvPr/>
          </p:nvSpPr>
          <p:spPr bwMode="auto">
            <a:xfrm>
              <a:off x="558" y="1243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69" name="Rectangle 374"/>
            <p:cNvSpPr>
              <a:spLocks noChangeArrowheads="1"/>
            </p:cNvSpPr>
            <p:nvPr/>
          </p:nvSpPr>
          <p:spPr bwMode="auto">
            <a:xfrm>
              <a:off x="560" y="1243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0" name="Rectangle 375"/>
            <p:cNvSpPr>
              <a:spLocks noChangeArrowheads="1"/>
            </p:cNvSpPr>
            <p:nvPr/>
          </p:nvSpPr>
          <p:spPr bwMode="auto">
            <a:xfrm>
              <a:off x="562" y="1243"/>
              <a:ext cx="1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1" name="Rectangle 376"/>
            <p:cNvSpPr>
              <a:spLocks noChangeArrowheads="1"/>
            </p:cNvSpPr>
            <p:nvPr/>
          </p:nvSpPr>
          <p:spPr bwMode="auto">
            <a:xfrm>
              <a:off x="563" y="1243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2" name="Rectangle 377"/>
            <p:cNvSpPr>
              <a:spLocks noChangeArrowheads="1"/>
            </p:cNvSpPr>
            <p:nvPr/>
          </p:nvSpPr>
          <p:spPr bwMode="auto">
            <a:xfrm>
              <a:off x="565" y="1243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3" name="Rectangle 378"/>
            <p:cNvSpPr>
              <a:spLocks noChangeArrowheads="1"/>
            </p:cNvSpPr>
            <p:nvPr/>
          </p:nvSpPr>
          <p:spPr bwMode="auto">
            <a:xfrm>
              <a:off x="567" y="1243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4" name="Rectangle 379"/>
            <p:cNvSpPr>
              <a:spLocks noChangeArrowheads="1"/>
            </p:cNvSpPr>
            <p:nvPr/>
          </p:nvSpPr>
          <p:spPr bwMode="auto">
            <a:xfrm>
              <a:off x="569" y="1243"/>
              <a:ext cx="2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5" name="Rectangle 380"/>
            <p:cNvSpPr>
              <a:spLocks noChangeArrowheads="1"/>
            </p:cNvSpPr>
            <p:nvPr/>
          </p:nvSpPr>
          <p:spPr bwMode="auto">
            <a:xfrm>
              <a:off x="423" y="1243"/>
              <a:ext cx="148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6" name="Rectangle 381"/>
            <p:cNvSpPr>
              <a:spLocks noChangeArrowheads="1"/>
            </p:cNvSpPr>
            <p:nvPr/>
          </p:nvSpPr>
          <p:spPr bwMode="auto">
            <a:xfrm>
              <a:off x="427" y="1247"/>
              <a:ext cx="32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7" name="Rectangle 382"/>
            <p:cNvSpPr>
              <a:spLocks noChangeArrowheads="1"/>
            </p:cNvSpPr>
            <p:nvPr/>
          </p:nvSpPr>
          <p:spPr bwMode="auto">
            <a:xfrm>
              <a:off x="427" y="1247"/>
              <a:ext cx="32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8" name="Rectangle 383"/>
            <p:cNvSpPr>
              <a:spLocks noChangeArrowheads="1"/>
            </p:cNvSpPr>
            <p:nvPr/>
          </p:nvSpPr>
          <p:spPr bwMode="auto">
            <a:xfrm>
              <a:off x="429" y="1249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79" name="Rectangle 384"/>
            <p:cNvSpPr>
              <a:spLocks noChangeArrowheads="1"/>
            </p:cNvSpPr>
            <p:nvPr/>
          </p:nvSpPr>
          <p:spPr bwMode="auto">
            <a:xfrm>
              <a:off x="449" y="1249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80" name="Rectangle 385"/>
            <p:cNvSpPr>
              <a:spLocks noChangeArrowheads="1"/>
            </p:cNvSpPr>
            <p:nvPr/>
          </p:nvSpPr>
          <p:spPr bwMode="auto">
            <a:xfrm>
              <a:off x="429" y="1255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81" name="Rectangle 386"/>
            <p:cNvSpPr>
              <a:spLocks noChangeArrowheads="1"/>
            </p:cNvSpPr>
            <p:nvPr/>
          </p:nvSpPr>
          <p:spPr bwMode="auto">
            <a:xfrm>
              <a:off x="439" y="1255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82" name="Rectangle 387"/>
            <p:cNvSpPr>
              <a:spLocks noChangeArrowheads="1"/>
            </p:cNvSpPr>
            <p:nvPr/>
          </p:nvSpPr>
          <p:spPr bwMode="auto">
            <a:xfrm>
              <a:off x="439" y="1249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83" name="Rectangle 388"/>
            <p:cNvSpPr>
              <a:spLocks noChangeArrowheads="1"/>
            </p:cNvSpPr>
            <p:nvPr/>
          </p:nvSpPr>
          <p:spPr bwMode="auto">
            <a:xfrm>
              <a:off x="449" y="1255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84" name="Freeform 389"/>
            <p:cNvSpPr>
              <a:spLocks noEditPoints="1"/>
            </p:cNvSpPr>
            <p:nvPr/>
          </p:nvSpPr>
          <p:spPr bwMode="auto">
            <a:xfrm>
              <a:off x="423" y="1299"/>
              <a:ext cx="149" cy="163"/>
            </a:xfrm>
            <a:custGeom>
              <a:avLst/>
              <a:gdLst>
                <a:gd name="T0" fmla="*/ 1 w 296"/>
                <a:gd name="T1" fmla="*/ 1 h 324"/>
                <a:gd name="T2" fmla="*/ 1 w 296"/>
                <a:gd name="T3" fmla="*/ 1 h 324"/>
                <a:gd name="T4" fmla="*/ 0 w 296"/>
                <a:gd name="T5" fmla="*/ 1 h 324"/>
                <a:gd name="T6" fmla="*/ 0 w 296"/>
                <a:gd name="T7" fmla="*/ 1 h 324"/>
                <a:gd name="T8" fmla="*/ 1 w 296"/>
                <a:gd name="T9" fmla="*/ 1 h 324"/>
                <a:gd name="T10" fmla="*/ 1 w 296"/>
                <a:gd name="T11" fmla="*/ 1 h 324"/>
                <a:gd name="T12" fmla="*/ 1 w 296"/>
                <a:gd name="T13" fmla="*/ 1 h 324"/>
                <a:gd name="T14" fmla="*/ 0 w 296"/>
                <a:gd name="T15" fmla="*/ 1 h 324"/>
                <a:gd name="T16" fmla="*/ 0 w 296"/>
                <a:gd name="T17" fmla="*/ 1 h 324"/>
                <a:gd name="T18" fmla="*/ 1 w 296"/>
                <a:gd name="T19" fmla="*/ 1 h 324"/>
                <a:gd name="T20" fmla="*/ 1 w 296"/>
                <a:gd name="T21" fmla="*/ 1 h 324"/>
                <a:gd name="T22" fmla="*/ 1 w 296"/>
                <a:gd name="T23" fmla="*/ 1 h 324"/>
                <a:gd name="T24" fmla="*/ 0 w 296"/>
                <a:gd name="T25" fmla="*/ 1 h 324"/>
                <a:gd name="T26" fmla="*/ 0 w 296"/>
                <a:gd name="T27" fmla="*/ 1 h 324"/>
                <a:gd name="T28" fmla="*/ 1 w 296"/>
                <a:gd name="T29" fmla="*/ 1 h 324"/>
                <a:gd name="T30" fmla="*/ 1 w 296"/>
                <a:gd name="T31" fmla="*/ 1 h 324"/>
                <a:gd name="T32" fmla="*/ 1 w 296"/>
                <a:gd name="T33" fmla="*/ 1 h 324"/>
                <a:gd name="T34" fmla="*/ 0 w 296"/>
                <a:gd name="T35" fmla="*/ 1 h 324"/>
                <a:gd name="T36" fmla="*/ 0 w 296"/>
                <a:gd name="T37" fmla="*/ 1 h 324"/>
                <a:gd name="T38" fmla="*/ 1 w 296"/>
                <a:gd name="T39" fmla="*/ 1 h 324"/>
                <a:gd name="T40" fmla="*/ 1 w 296"/>
                <a:gd name="T41" fmla="*/ 1 h 324"/>
                <a:gd name="T42" fmla="*/ 1 w 296"/>
                <a:gd name="T43" fmla="*/ 1 h 324"/>
                <a:gd name="T44" fmla="*/ 0 w 296"/>
                <a:gd name="T45" fmla="*/ 1 h 324"/>
                <a:gd name="T46" fmla="*/ 0 w 296"/>
                <a:gd name="T47" fmla="*/ 1 h 324"/>
                <a:gd name="T48" fmla="*/ 1 w 296"/>
                <a:gd name="T49" fmla="*/ 1 h 324"/>
                <a:gd name="T50" fmla="*/ 1 w 296"/>
                <a:gd name="T51" fmla="*/ 0 h 324"/>
                <a:gd name="T52" fmla="*/ 1 w 296"/>
                <a:gd name="T53" fmla="*/ 1 h 324"/>
                <a:gd name="T54" fmla="*/ 0 w 296"/>
                <a:gd name="T55" fmla="*/ 1 h 324"/>
                <a:gd name="T56" fmla="*/ 0 w 296"/>
                <a:gd name="T57" fmla="*/ 0 h 324"/>
                <a:gd name="T58" fmla="*/ 1 w 296"/>
                <a:gd name="T59" fmla="*/ 0 h 324"/>
                <a:gd name="T60" fmla="*/ 1 w 296"/>
                <a:gd name="T61" fmla="*/ 1 h 324"/>
                <a:gd name="T62" fmla="*/ 1 w 296"/>
                <a:gd name="T63" fmla="*/ 1 h 324"/>
                <a:gd name="T64" fmla="*/ 1 w 296"/>
                <a:gd name="T65" fmla="*/ 1 h 324"/>
                <a:gd name="T66" fmla="*/ 1 w 296"/>
                <a:gd name="T67" fmla="*/ 1 h 324"/>
                <a:gd name="T68" fmla="*/ 1 w 296"/>
                <a:gd name="T69" fmla="*/ 1 h 324"/>
                <a:gd name="T70" fmla="*/ 1 w 296"/>
                <a:gd name="T71" fmla="*/ 1 h 324"/>
                <a:gd name="T72" fmla="*/ 1 w 296"/>
                <a:gd name="T73" fmla="*/ 1 h 324"/>
                <a:gd name="T74" fmla="*/ 1 w 296"/>
                <a:gd name="T75" fmla="*/ 1 h 324"/>
                <a:gd name="T76" fmla="*/ 1 w 296"/>
                <a:gd name="T77" fmla="*/ 1 h 324"/>
                <a:gd name="T78" fmla="*/ 1 w 296"/>
                <a:gd name="T79" fmla="*/ 1 h 324"/>
                <a:gd name="T80" fmla="*/ 1 w 296"/>
                <a:gd name="T81" fmla="*/ 1 h 324"/>
                <a:gd name="T82" fmla="*/ 1 w 296"/>
                <a:gd name="T83" fmla="*/ 1 h 324"/>
                <a:gd name="T84" fmla="*/ 0 w 296"/>
                <a:gd name="T85" fmla="*/ 1 h 324"/>
                <a:gd name="T86" fmla="*/ 0 w 296"/>
                <a:gd name="T87" fmla="*/ 1 h 324"/>
                <a:gd name="T88" fmla="*/ 1 w 296"/>
                <a:gd name="T89" fmla="*/ 1 h 324"/>
                <a:gd name="T90" fmla="*/ 1 w 296"/>
                <a:gd name="T91" fmla="*/ 1 h 324"/>
                <a:gd name="T92" fmla="*/ 1 w 296"/>
                <a:gd name="T93" fmla="*/ 1 h 324"/>
                <a:gd name="T94" fmla="*/ 0 w 296"/>
                <a:gd name="T95" fmla="*/ 1 h 324"/>
                <a:gd name="T96" fmla="*/ 0 w 296"/>
                <a:gd name="T97" fmla="*/ 1 h 324"/>
                <a:gd name="T98" fmla="*/ 1 w 296"/>
                <a:gd name="T99" fmla="*/ 1 h 324"/>
                <a:gd name="T100" fmla="*/ 1 w 296"/>
                <a:gd name="T101" fmla="*/ 1 h 324"/>
                <a:gd name="T102" fmla="*/ 1 w 296"/>
                <a:gd name="T103" fmla="*/ 1 h 324"/>
                <a:gd name="T104" fmla="*/ 0 w 296"/>
                <a:gd name="T105" fmla="*/ 1 h 324"/>
                <a:gd name="T106" fmla="*/ 0 w 296"/>
                <a:gd name="T107" fmla="*/ 1 h 324"/>
                <a:gd name="T108" fmla="*/ 1 w 296"/>
                <a:gd name="T109" fmla="*/ 1 h 3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6"/>
                <a:gd name="T166" fmla="*/ 0 h 324"/>
                <a:gd name="T167" fmla="*/ 296 w 296"/>
                <a:gd name="T168" fmla="*/ 324 h 32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6" h="324">
                  <a:moveTo>
                    <a:pt x="296" y="160"/>
                  </a:moveTo>
                  <a:lnTo>
                    <a:pt x="296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296" y="160"/>
                  </a:lnTo>
                  <a:close/>
                  <a:moveTo>
                    <a:pt x="296" y="127"/>
                  </a:moveTo>
                  <a:lnTo>
                    <a:pt x="296" y="131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296" y="127"/>
                  </a:lnTo>
                  <a:close/>
                  <a:moveTo>
                    <a:pt x="296" y="96"/>
                  </a:moveTo>
                  <a:lnTo>
                    <a:pt x="296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296" y="96"/>
                  </a:lnTo>
                  <a:close/>
                  <a:moveTo>
                    <a:pt x="296" y="63"/>
                  </a:moveTo>
                  <a:lnTo>
                    <a:pt x="296" y="68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296" y="63"/>
                  </a:lnTo>
                  <a:close/>
                  <a:moveTo>
                    <a:pt x="296" y="31"/>
                  </a:moveTo>
                  <a:lnTo>
                    <a:pt x="296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96" y="31"/>
                  </a:lnTo>
                  <a:close/>
                  <a:moveTo>
                    <a:pt x="296" y="0"/>
                  </a:moveTo>
                  <a:lnTo>
                    <a:pt x="29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96" y="0"/>
                  </a:lnTo>
                  <a:close/>
                  <a:moveTo>
                    <a:pt x="296" y="223"/>
                  </a:moveTo>
                  <a:lnTo>
                    <a:pt x="296" y="228"/>
                  </a:lnTo>
                  <a:lnTo>
                    <a:pt x="264" y="228"/>
                  </a:lnTo>
                  <a:lnTo>
                    <a:pt x="264" y="223"/>
                  </a:lnTo>
                  <a:lnTo>
                    <a:pt x="296" y="223"/>
                  </a:lnTo>
                  <a:close/>
                  <a:moveTo>
                    <a:pt x="296" y="192"/>
                  </a:moveTo>
                  <a:lnTo>
                    <a:pt x="296" y="196"/>
                  </a:lnTo>
                  <a:lnTo>
                    <a:pt x="264" y="196"/>
                  </a:lnTo>
                  <a:lnTo>
                    <a:pt x="264" y="192"/>
                  </a:lnTo>
                  <a:lnTo>
                    <a:pt x="296" y="192"/>
                  </a:lnTo>
                  <a:close/>
                  <a:moveTo>
                    <a:pt x="296" y="256"/>
                  </a:moveTo>
                  <a:lnTo>
                    <a:pt x="296" y="260"/>
                  </a:lnTo>
                  <a:lnTo>
                    <a:pt x="0" y="260"/>
                  </a:lnTo>
                  <a:lnTo>
                    <a:pt x="0" y="256"/>
                  </a:lnTo>
                  <a:lnTo>
                    <a:pt x="296" y="256"/>
                  </a:lnTo>
                  <a:close/>
                  <a:moveTo>
                    <a:pt x="296" y="288"/>
                  </a:moveTo>
                  <a:lnTo>
                    <a:pt x="296" y="291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296" y="288"/>
                  </a:lnTo>
                  <a:close/>
                  <a:moveTo>
                    <a:pt x="296" y="321"/>
                  </a:moveTo>
                  <a:lnTo>
                    <a:pt x="296" y="324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296" y="32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85" name="Freeform 390"/>
            <p:cNvSpPr>
              <a:spLocks/>
            </p:cNvSpPr>
            <p:nvPr/>
          </p:nvSpPr>
          <p:spPr bwMode="auto">
            <a:xfrm>
              <a:off x="543" y="1386"/>
              <a:ext cx="25" cy="38"/>
            </a:xfrm>
            <a:custGeom>
              <a:avLst/>
              <a:gdLst>
                <a:gd name="T0" fmla="*/ 1 w 49"/>
                <a:gd name="T1" fmla="*/ 0 h 76"/>
                <a:gd name="T2" fmla="*/ 1 w 49"/>
                <a:gd name="T3" fmla="*/ 0 h 76"/>
                <a:gd name="T4" fmla="*/ 1 w 49"/>
                <a:gd name="T5" fmla="*/ 1 h 76"/>
                <a:gd name="T6" fmla="*/ 1 w 49"/>
                <a:gd name="T7" fmla="*/ 1 h 76"/>
                <a:gd name="T8" fmla="*/ 1 w 49"/>
                <a:gd name="T9" fmla="*/ 1 h 76"/>
                <a:gd name="T10" fmla="*/ 1 w 49"/>
                <a:gd name="T11" fmla="*/ 1 h 76"/>
                <a:gd name="T12" fmla="*/ 1 w 49"/>
                <a:gd name="T13" fmla="*/ 1 h 76"/>
                <a:gd name="T14" fmla="*/ 1 w 49"/>
                <a:gd name="T15" fmla="*/ 1 h 76"/>
                <a:gd name="T16" fmla="*/ 1 w 49"/>
                <a:gd name="T17" fmla="*/ 1 h 76"/>
                <a:gd name="T18" fmla="*/ 1 w 49"/>
                <a:gd name="T19" fmla="*/ 1 h 76"/>
                <a:gd name="T20" fmla="*/ 0 w 49"/>
                <a:gd name="T21" fmla="*/ 1 h 76"/>
                <a:gd name="T22" fmla="*/ 0 w 49"/>
                <a:gd name="T23" fmla="*/ 1 h 76"/>
                <a:gd name="T24" fmla="*/ 0 w 49"/>
                <a:gd name="T25" fmla="*/ 1 h 76"/>
                <a:gd name="T26" fmla="*/ 1 w 49"/>
                <a:gd name="T27" fmla="*/ 1 h 76"/>
                <a:gd name="T28" fmla="*/ 1 w 49"/>
                <a:gd name="T29" fmla="*/ 1 h 76"/>
                <a:gd name="T30" fmla="*/ 1 w 49"/>
                <a:gd name="T31" fmla="*/ 1 h 76"/>
                <a:gd name="T32" fmla="*/ 1 w 49"/>
                <a:gd name="T33" fmla="*/ 1 h 76"/>
                <a:gd name="T34" fmla="*/ 1 w 49"/>
                <a:gd name="T35" fmla="*/ 1 h 76"/>
                <a:gd name="T36" fmla="*/ 1 w 49"/>
                <a:gd name="T37" fmla="*/ 1 h 76"/>
                <a:gd name="T38" fmla="*/ 1 w 49"/>
                <a:gd name="T39" fmla="*/ 1 h 76"/>
                <a:gd name="T40" fmla="*/ 1 w 49"/>
                <a:gd name="T41" fmla="*/ 1 h 76"/>
                <a:gd name="T42" fmla="*/ 1 w 49"/>
                <a:gd name="T43" fmla="*/ 1 h 76"/>
                <a:gd name="T44" fmla="*/ 1 w 49"/>
                <a:gd name="T45" fmla="*/ 1 h 76"/>
                <a:gd name="T46" fmla="*/ 1 w 49"/>
                <a:gd name="T47" fmla="*/ 1 h 76"/>
                <a:gd name="T48" fmla="*/ 1 w 49"/>
                <a:gd name="T49" fmla="*/ 1 h 76"/>
                <a:gd name="T50" fmla="*/ 1 w 49"/>
                <a:gd name="T51" fmla="*/ 1 h 76"/>
                <a:gd name="T52" fmla="*/ 1 w 49"/>
                <a:gd name="T53" fmla="*/ 1 h 76"/>
                <a:gd name="T54" fmla="*/ 1 w 49"/>
                <a:gd name="T55" fmla="*/ 1 h 76"/>
                <a:gd name="T56" fmla="*/ 1 w 49"/>
                <a:gd name="T57" fmla="*/ 1 h 76"/>
                <a:gd name="T58" fmla="*/ 1 w 49"/>
                <a:gd name="T59" fmla="*/ 1 h 76"/>
                <a:gd name="T60" fmla="*/ 1 w 49"/>
                <a:gd name="T61" fmla="*/ 1 h 76"/>
                <a:gd name="T62" fmla="*/ 1 w 49"/>
                <a:gd name="T63" fmla="*/ 1 h 76"/>
                <a:gd name="T64" fmla="*/ 1 w 49"/>
                <a:gd name="T65" fmla="*/ 1 h 76"/>
                <a:gd name="T66" fmla="*/ 1 w 49"/>
                <a:gd name="T67" fmla="*/ 1 h 76"/>
                <a:gd name="T68" fmla="*/ 1 w 49"/>
                <a:gd name="T69" fmla="*/ 1 h 76"/>
                <a:gd name="T70" fmla="*/ 1 w 49"/>
                <a:gd name="T71" fmla="*/ 1 h 76"/>
                <a:gd name="T72" fmla="*/ 1 w 49"/>
                <a:gd name="T73" fmla="*/ 1 h 76"/>
                <a:gd name="T74" fmla="*/ 1 w 49"/>
                <a:gd name="T75" fmla="*/ 1 h 76"/>
                <a:gd name="T76" fmla="*/ 1 w 49"/>
                <a:gd name="T77" fmla="*/ 1 h 76"/>
                <a:gd name="T78" fmla="*/ 1 w 49"/>
                <a:gd name="T79" fmla="*/ 1 h 76"/>
                <a:gd name="T80" fmla="*/ 1 w 49"/>
                <a:gd name="T81" fmla="*/ 1 h 76"/>
                <a:gd name="T82" fmla="*/ 1 w 49"/>
                <a:gd name="T83" fmla="*/ 1 h 76"/>
                <a:gd name="T84" fmla="*/ 1 w 49"/>
                <a:gd name="T85" fmla="*/ 1 h 76"/>
                <a:gd name="T86" fmla="*/ 1 w 49"/>
                <a:gd name="T87" fmla="*/ 1 h 76"/>
                <a:gd name="T88" fmla="*/ 1 w 49"/>
                <a:gd name="T89" fmla="*/ 0 h 76"/>
                <a:gd name="T90" fmla="*/ 1 w 49"/>
                <a:gd name="T91" fmla="*/ 0 h 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"/>
                <a:gd name="T139" fmla="*/ 0 h 76"/>
                <a:gd name="T140" fmla="*/ 49 w 49"/>
                <a:gd name="T141" fmla="*/ 76 h 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" h="76">
                  <a:moveTo>
                    <a:pt x="24" y="0"/>
                  </a:moveTo>
                  <a:lnTo>
                    <a:pt x="21" y="0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7" y="11"/>
                  </a:lnTo>
                  <a:lnTo>
                    <a:pt x="3" y="16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2" y="52"/>
                  </a:lnTo>
                  <a:lnTo>
                    <a:pt x="3" y="59"/>
                  </a:lnTo>
                  <a:lnTo>
                    <a:pt x="7" y="64"/>
                  </a:lnTo>
                  <a:lnTo>
                    <a:pt x="11" y="69"/>
                  </a:lnTo>
                  <a:lnTo>
                    <a:pt x="12" y="71"/>
                  </a:lnTo>
                  <a:lnTo>
                    <a:pt x="15" y="73"/>
                  </a:lnTo>
                  <a:lnTo>
                    <a:pt x="17" y="74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24" y="76"/>
                  </a:lnTo>
                  <a:lnTo>
                    <a:pt x="26" y="76"/>
                  </a:lnTo>
                  <a:lnTo>
                    <a:pt x="29" y="74"/>
                  </a:lnTo>
                  <a:lnTo>
                    <a:pt x="31" y="74"/>
                  </a:lnTo>
                  <a:lnTo>
                    <a:pt x="34" y="73"/>
                  </a:lnTo>
                  <a:lnTo>
                    <a:pt x="36" y="71"/>
                  </a:lnTo>
                  <a:lnTo>
                    <a:pt x="37" y="69"/>
                  </a:lnTo>
                  <a:lnTo>
                    <a:pt x="41" y="64"/>
                  </a:lnTo>
                  <a:lnTo>
                    <a:pt x="45" y="59"/>
                  </a:lnTo>
                  <a:lnTo>
                    <a:pt x="46" y="52"/>
                  </a:lnTo>
                  <a:lnTo>
                    <a:pt x="49" y="45"/>
                  </a:lnTo>
                  <a:lnTo>
                    <a:pt x="49" y="38"/>
                  </a:lnTo>
                  <a:lnTo>
                    <a:pt x="49" y="30"/>
                  </a:lnTo>
                  <a:lnTo>
                    <a:pt x="46" y="23"/>
                  </a:lnTo>
                  <a:lnTo>
                    <a:pt x="45" y="16"/>
                  </a:lnTo>
                  <a:lnTo>
                    <a:pt x="41" y="11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4" y="2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40286" name="Picture 391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" y="1385"/>
              <a:ext cx="25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287" name="Rectangle 392"/>
            <p:cNvSpPr>
              <a:spLocks noChangeArrowheads="1"/>
            </p:cNvSpPr>
            <p:nvPr/>
          </p:nvSpPr>
          <p:spPr bwMode="auto">
            <a:xfrm>
              <a:off x="555" y="1265"/>
              <a:ext cx="4" cy="209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88" name="Rectangle 393"/>
            <p:cNvSpPr>
              <a:spLocks noChangeArrowheads="1"/>
            </p:cNvSpPr>
            <p:nvPr/>
          </p:nvSpPr>
          <p:spPr bwMode="auto">
            <a:xfrm>
              <a:off x="553" y="1265"/>
              <a:ext cx="4" cy="209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89" name="Freeform 394"/>
            <p:cNvSpPr>
              <a:spLocks/>
            </p:cNvSpPr>
            <p:nvPr/>
          </p:nvSpPr>
          <p:spPr bwMode="auto">
            <a:xfrm>
              <a:off x="549" y="1438"/>
              <a:ext cx="13" cy="13"/>
            </a:xfrm>
            <a:custGeom>
              <a:avLst/>
              <a:gdLst>
                <a:gd name="T0" fmla="*/ 0 w 26"/>
                <a:gd name="T1" fmla="*/ 0 h 27"/>
                <a:gd name="T2" fmla="*/ 0 w 26"/>
                <a:gd name="T3" fmla="*/ 0 h 27"/>
                <a:gd name="T4" fmla="*/ 1 w 26"/>
                <a:gd name="T5" fmla="*/ 0 h 27"/>
                <a:gd name="T6" fmla="*/ 1 w 26"/>
                <a:gd name="T7" fmla="*/ 0 h 27"/>
                <a:gd name="T8" fmla="*/ 1 w 26"/>
                <a:gd name="T9" fmla="*/ 0 h 27"/>
                <a:gd name="T10" fmla="*/ 1 w 26"/>
                <a:gd name="T11" fmla="*/ 0 h 27"/>
                <a:gd name="T12" fmla="*/ 1 w 26"/>
                <a:gd name="T13" fmla="*/ 0 h 27"/>
                <a:gd name="T14" fmla="*/ 1 w 26"/>
                <a:gd name="T15" fmla="*/ 0 h 27"/>
                <a:gd name="T16" fmla="*/ 1 w 26"/>
                <a:gd name="T17" fmla="*/ 0 h 27"/>
                <a:gd name="T18" fmla="*/ 1 w 26"/>
                <a:gd name="T19" fmla="*/ 0 h 27"/>
                <a:gd name="T20" fmla="*/ 1 w 26"/>
                <a:gd name="T21" fmla="*/ 0 h 27"/>
                <a:gd name="T22" fmla="*/ 1 w 26"/>
                <a:gd name="T23" fmla="*/ 0 h 27"/>
                <a:gd name="T24" fmla="*/ 1 w 26"/>
                <a:gd name="T25" fmla="*/ 0 h 27"/>
                <a:gd name="T26" fmla="*/ 1 w 26"/>
                <a:gd name="T27" fmla="*/ 0 h 27"/>
                <a:gd name="T28" fmla="*/ 1 w 26"/>
                <a:gd name="T29" fmla="*/ 0 h 27"/>
                <a:gd name="T30" fmla="*/ 1 w 26"/>
                <a:gd name="T31" fmla="*/ 0 h 27"/>
                <a:gd name="T32" fmla="*/ 1 w 26"/>
                <a:gd name="T33" fmla="*/ 0 h 27"/>
                <a:gd name="T34" fmla="*/ 1 w 26"/>
                <a:gd name="T35" fmla="*/ 0 h 27"/>
                <a:gd name="T36" fmla="*/ 1 w 26"/>
                <a:gd name="T37" fmla="*/ 0 h 27"/>
                <a:gd name="T38" fmla="*/ 1 w 26"/>
                <a:gd name="T39" fmla="*/ 0 h 27"/>
                <a:gd name="T40" fmla="*/ 1 w 26"/>
                <a:gd name="T41" fmla="*/ 0 h 27"/>
                <a:gd name="T42" fmla="*/ 1 w 26"/>
                <a:gd name="T43" fmla="*/ 0 h 27"/>
                <a:gd name="T44" fmla="*/ 1 w 26"/>
                <a:gd name="T45" fmla="*/ 0 h 27"/>
                <a:gd name="T46" fmla="*/ 1 w 26"/>
                <a:gd name="T47" fmla="*/ 0 h 27"/>
                <a:gd name="T48" fmla="*/ 1 w 26"/>
                <a:gd name="T49" fmla="*/ 0 h 27"/>
                <a:gd name="T50" fmla="*/ 1 w 26"/>
                <a:gd name="T51" fmla="*/ 0 h 27"/>
                <a:gd name="T52" fmla="*/ 1 w 26"/>
                <a:gd name="T53" fmla="*/ 0 h 27"/>
                <a:gd name="T54" fmla="*/ 1 w 26"/>
                <a:gd name="T55" fmla="*/ 0 h 27"/>
                <a:gd name="T56" fmla="*/ 1 w 26"/>
                <a:gd name="T57" fmla="*/ 0 h 27"/>
                <a:gd name="T58" fmla="*/ 1 w 26"/>
                <a:gd name="T59" fmla="*/ 0 h 27"/>
                <a:gd name="T60" fmla="*/ 1 w 26"/>
                <a:gd name="T61" fmla="*/ 0 h 27"/>
                <a:gd name="T62" fmla="*/ 1 w 26"/>
                <a:gd name="T63" fmla="*/ 0 h 27"/>
                <a:gd name="T64" fmla="*/ 0 w 26"/>
                <a:gd name="T65" fmla="*/ 0 h 27"/>
                <a:gd name="T66" fmla="*/ 0 w 26"/>
                <a:gd name="T67" fmla="*/ 0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"/>
                <a:gd name="T103" fmla="*/ 0 h 27"/>
                <a:gd name="T104" fmla="*/ 26 w 26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" h="27">
                  <a:moveTo>
                    <a:pt x="0" y="14"/>
                  </a:move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3" y="4"/>
                  </a:lnTo>
                  <a:lnTo>
                    <a:pt x="24" y="7"/>
                  </a:lnTo>
                  <a:lnTo>
                    <a:pt x="25" y="9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4" y="22"/>
                  </a:lnTo>
                  <a:lnTo>
                    <a:pt x="23" y="23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40290" name="Picture 395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" y="1437"/>
              <a:ext cx="14" cy="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291" name="Freeform 396"/>
            <p:cNvSpPr>
              <a:spLocks/>
            </p:cNvSpPr>
            <p:nvPr/>
          </p:nvSpPr>
          <p:spPr bwMode="auto">
            <a:xfrm>
              <a:off x="551" y="1440"/>
              <a:ext cx="9" cy="8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1 w 16"/>
                <a:gd name="T5" fmla="*/ 0 h 17"/>
                <a:gd name="T6" fmla="*/ 1 w 16"/>
                <a:gd name="T7" fmla="*/ 0 h 17"/>
                <a:gd name="T8" fmla="*/ 1 w 16"/>
                <a:gd name="T9" fmla="*/ 0 h 17"/>
                <a:gd name="T10" fmla="*/ 1 w 16"/>
                <a:gd name="T11" fmla="*/ 0 h 17"/>
                <a:gd name="T12" fmla="*/ 1 w 16"/>
                <a:gd name="T13" fmla="*/ 0 h 17"/>
                <a:gd name="T14" fmla="*/ 1 w 16"/>
                <a:gd name="T15" fmla="*/ 0 h 17"/>
                <a:gd name="T16" fmla="*/ 1 w 16"/>
                <a:gd name="T17" fmla="*/ 0 h 17"/>
                <a:gd name="T18" fmla="*/ 1 w 16"/>
                <a:gd name="T19" fmla="*/ 0 h 17"/>
                <a:gd name="T20" fmla="*/ 1 w 16"/>
                <a:gd name="T21" fmla="*/ 0 h 17"/>
                <a:gd name="T22" fmla="*/ 1 w 16"/>
                <a:gd name="T23" fmla="*/ 0 h 17"/>
                <a:gd name="T24" fmla="*/ 1 w 16"/>
                <a:gd name="T25" fmla="*/ 0 h 17"/>
                <a:gd name="T26" fmla="*/ 1 w 16"/>
                <a:gd name="T27" fmla="*/ 0 h 17"/>
                <a:gd name="T28" fmla="*/ 1 w 16"/>
                <a:gd name="T29" fmla="*/ 0 h 17"/>
                <a:gd name="T30" fmla="*/ 1 w 16"/>
                <a:gd name="T31" fmla="*/ 0 h 17"/>
                <a:gd name="T32" fmla="*/ 1 w 16"/>
                <a:gd name="T33" fmla="*/ 0 h 17"/>
                <a:gd name="T34" fmla="*/ 1 w 16"/>
                <a:gd name="T35" fmla="*/ 0 h 17"/>
                <a:gd name="T36" fmla="*/ 1 w 16"/>
                <a:gd name="T37" fmla="*/ 0 h 17"/>
                <a:gd name="T38" fmla="*/ 1 w 16"/>
                <a:gd name="T39" fmla="*/ 0 h 17"/>
                <a:gd name="T40" fmla="*/ 1 w 16"/>
                <a:gd name="T41" fmla="*/ 0 h 17"/>
                <a:gd name="T42" fmla="*/ 1 w 16"/>
                <a:gd name="T43" fmla="*/ 0 h 17"/>
                <a:gd name="T44" fmla="*/ 1 w 16"/>
                <a:gd name="T45" fmla="*/ 0 h 17"/>
                <a:gd name="T46" fmla="*/ 1 w 16"/>
                <a:gd name="T47" fmla="*/ 0 h 17"/>
                <a:gd name="T48" fmla="*/ 0 w 16"/>
                <a:gd name="T49" fmla="*/ 0 h 17"/>
                <a:gd name="T50" fmla="*/ 0 w 16"/>
                <a:gd name="T51" fmla="*/ 0 h 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17"/>
                <a:gd name="T80" fmla="*/ 16 w 16"/>
                <a:gd name="T81" fmla="*/ 17 h 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17">
                  <a:moveTo>
                    <a:pt x="0" y="9"/>
                  </a:move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40292" name="Picture 397"/>
            <p:cNvPicPr>
              <a:picLocks noChangeAspect="1" noChangeArrowheads="1"/>
            </p:cNvPicPr>
            <p:nvPr/>
          </p:nvPicPr>
          <p:blipFill>
            <a:blip r:embed="rId4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" y="1440"/>
              <a:ext cx="8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293" name="Picture 398"/>
            <p:cNvPicPr>
              <a:picLocks noChangeAspect="1" noChangeArrowheads="1"/>
            </p:cNvPicPr>
            <p:nvPr/>
          </p:nvPicPr>
          <p:blipFill>
            <a:blip r:embed="rId4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" y="1440"/>
              <a:ext cx="8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294" name="Freeform 399"/>
            <p:cNvSpPr>
              <a:spLocks/>
            </p:cNvSpPr>
            <p:nvPr/>
          </p:nvSpPr>
          <p:spPr bwMode="auto">
            <a:xfrm>
              <a:off x="554" y="1443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1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0 w 5"/>
                <a:gd name="T33" fmla="*/ 0 h 5"/>
                <a:gd name="T34" fmla="*/ 0 w 5"/>
                <a:gd name="T35" fmla="*/ 0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3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95" name="Freeform 400"/>
            <p:cNvSpPr>
              <a:spLocks/>
            </p:cNvSpPr>
            <p:nvPr/>
          </p:nvSpPr>
          <p:spPr bwMode="auto">
            <a:xfrm>
              <a:off x="554" y="1443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1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0 w 5"/>
                <a:gd name="T33" fmla="*/ 0 h 5"/>
                <a:gd name="T34" fmla="*/ 0 w 5"/>
                <a:gd name="T35" fmla="*/ 0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3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96" name="Freeform 401"/>
            <p:cNvSpPr>
              <a:spLocks/>
            </p:cNvSpPr>
            <p:nvPr/>
          </p:nvSpPr>
          <p:spPr bwMode="auto">
            <a:xfrm>
              <a:off x="409" y="1193"/>
              <a:ext cx="209" cy="289"/>
            </a:xfrm>
            <a:custGeom>
              <a:avLst/>
              <a:gdLst>
                <a:gd name="T0" fmla="*/ 1 w 417"/>
                <a:gd name="T1" fmla="*/ 1 h 578"/>
                <a:gd name="T2" fmla="*/ 1 w 417"/>
                <a:gd name="T3" fmla="*/ 1 h 578"/>
                <a:gd name="T4" fmla="*/ 0 w 417"/>
                <a:gd name="T5" fmla="*/ 1 h 578"/>
                <a:gd name="T6" fmla="*/ 0 w 417"/>
                <a:gd name="T7" fmla="*/ 1 h 578"/>
                <a:gd name="T8" fmla="*/ 1 w 417"/>
                <a:gd name="T9" fmla="*/ 0 h 578"/>
                <a:gd name="T10" fmla="*/ 1 w 417"/>
                <a:gd name="T11" fmla="*/ 0 h 578"/>
                <a:gd name="T12" fmla="*/ 1 w 417"/>
                <a:gd name="T13" fmla="*/ 1 h 578"/>
                <a:gd name="T14" fmla="*/ 1 w 417"/>
                <a:gd name="T15" fmla="*/ 1 h 578"/>
                <a:gd name="T16" fmla="*/ 1 w 417"/>
                <a:gd name="T17" fmla="*/ 1 h 578"/>
                <a:gd name="T18" fmla="*/ 1 w 417"/>
                <a:gd name="T19" fmla="*/ 1 h 578"/>
                <a:gd name="T20" fmla="*/ 1 w 417"/>
                <a:gd name="T21" fmla="*/ 1 h 5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7"/>
                <a:gd name="T34" fmla="*/ 0 h 578"/>
                <a:gd name="T35" fmla="*/ 417 w 417"/>
                <a:gd name="T36" fmla="*/ 578 h 5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7" h="578">
                  <a:moveTo>
                    <a:pt x="16" y="578"/>
                  </a:moveTo>
                  <a:lnTo>
                    <a:pt x="16" y="561"/>
                  </a:lnTo>
                  <a:lnTo>
                    <a:pt x="0" y="561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417" y="0"/>
                  </a:lnTo>
                  <a:lnTo>
                    <a:pt x="417" y="497"/>
                  </a:lnTo>
                  <a:lnTo>
                    <a:pt x="409" y="504"/>
                  </a:lnTo>
                  <a:lnTo>
                    <a:pt x="409" y="513"/>
                  </a:lnTo>
                  <a:lnTo>
                    <a:pt x="344" y="578"/>
                  </a:lnTo>
                  <a:lnTo>
                    <a:pt x="16" y="57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97" name="Rectangle 402"/>
            <p:cNvSpPr>
              <a:spLocks noChangeArrowheads="1"/>
            </p:cNvSpPr>
            <p:nvPr/>
          </p:nvSpPr>
          <p:spPr bwMode="auto">
            <a:xfrm>
              <a:off x="463" y="1497"/>
              <a:ext cx="11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  <p:sp>
          <p:nvSpPr>
            <p:cNvPr id="40298" name="Freeform 403"/>
            <p:cNvSpPr>
              <a:spLocks noEditPoints="1"/>
            </p:cNvSpPr>
            <p:nvPr/>
          </p:nvSpPr>
          <p:spPr bwMode="auto">
            <a:xfrm>
              <a:off x="21" y="2006"/>
              <a:ext cx="197" cy="40"/>
            </a:xfrm>
            <a:custGeom>
              <a:avLst/>
              <a:gdLst>
                <a:gd name="T0" fmla="*/ 0 w 392"/>
                <a:gd name="T1" fmla="*/ 0 h 81"/>
                <a:gd name="T2" fmla="*/ 1 w 392"/>
                <a:gd name="T3" fmla="*/ 0 h 81"/>
                <a:gd name="T4" fmla="*/ 1 w 392"/>
                <a:gd name="T5" fmla="*/ 0 h 81"/>
                <a:gd name="T6" fmla="*/ 0 w 392"/>
                <a:gd name="T7" fmla="*/ 0 h 81"/>
                <a:gd name="T8" fmla="*/ 0 w 392"/>
                <a:gd name="T9" fmla="*/ 0 h 81"/>
                <a:gd name="T10" fmla="*/ 1 w 392"/>
                <a:gd name="T11" fmla="*/ 0 h 81"/>
                <a:gd name="T12" fmla="*/ 1 w 392"/>
                <a:gd name="T13" fmla="*/ 0 h 81"/>
                <a:gd name="T14" fmla="*/ 1 w 392"/>
                <a:gd name="T15" fmla="*/ 0 h 81"/>
                <a:gd name="T16" fmla="*/ 1 w 392"/>
                <a:gd name="T17" fmla="*/ 0 h 81"/>
                <a:gd name="T18" fmla="*/ 1 w 392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2"/>
                <a:gd name="T31" fmla="*/ 0 h 81"/>
                <a:gd name="T32" fmla="*/ 392 w 392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2" h="81">
                  <a:moveTo>
                    <a:pt x="0" y="81"/>
                  </a:moveTo>
                  <a:lnTo>
                    <a:pt x="328" y="81"/>
                  </a:lnTo>
                  <a:lnTo>
                    <a:pt x="328" y="65"/>
                  </a:lnTo>
                  <a:lnTo>
                    <a:pt x="0" y="65"/>
                  </a:lnTo>
                  <a:lnTo>
                    <a:pt x="0" y="81"/>
                  </a:lnTo>
                  <a:close/>
                  <a:moveTo>
                    <a:pt x="328" y="81"/>
                  </a:moveTo>
                  <a:lnTo>
                    <a:pt x="392" y="17"/>
                  </a:lnTo>
                  <a:lnTo>
                    <a:pt x="392" y="0"/>
                  </a:lnTo>
                  <a:lnTo>
                    <a:pt x="328" y="65"/>
                  </a:lnTo>
                  <a:lnTo>
                    <a:pt x="328" y="81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99" name="Freeform 404"/>
            <p:cNvSpPr>
              <a:spLocks/>
            </p:cNvSpPr>
            <p:nvPr/>
          </p:nvSpPr>
          <p:spPr bwMode="auto">
            <a:xfrm>
              <a:off x="189" y="1757"/>
              <a:ext cx="32" cy="281"/>
            </a:xfrm>
            <a:custGeom>
              <a:avLst/>
              <a:gdLst>
                <a:gd name="T0" fmla="*/ 0 w 64"/>
                <a:gd name="T1" fmla="*/ 1 h 562"/>
                <a:gd name="T2" fmla="*/ 1 w 64"/>
                <a:gd name="T3" fmla="*/ 1 h 562"/>
                <a:gd name="T4" fmla="*/ 1 w 64"/>
                <a:gd name="T5" fmla="*/ 0 h 562"/>
                <a:gd name="T6" fmla="*/ 0 w 64"/>
                <a:gd name="T7" fmla="*/ 1 h 562"/>
                <a:gd name="T8" fmla="*/ 0 w 64"/>
                <a:gd name="T9" fmla="*/ 1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562"/>
                <a:gd name="T17" fmla="*/ 64 w 64"/>
                <a:gd name="T18" fmla="*/ 562 h 5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562">
                  <a:moveTo>
                    <a:pt x="0" y="562"/>
                  </a:moveTo>
                  <a:lnTo>
                    <a:pt x="64" y="497"/>
                  </a:lnTo>
                  <a:lnTo>
                    <a:pt x="64" y="0"/>
                  </a:lnTo>
                  <a:lnTo>
                    <a:pt x="0" y="64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300" name="Freeform 405"/>
            <p:cNvSpPr>
              <a:spLocks/>
            </p:cNvSpPr>
            <p:nvPr/>
          </p:nvSpPr>
          <p:spPr bwMode="auto">
            <a:xfrm>
              <a:off x="13" y="1757"/>
              <a:ext cx="208" cy="32"/>
            </a:xfrm>
            <a:custGeom>
              <a:avLst/>
              <a:gdLst>
                <a:gd name="T0" fmla="*/ 0 w 416"/>
                <a:gd name="T1" fmla="*/ 1 h 64"/>
                <a:gd name="T2" fmla="*/ 1 w 416"/>
                <a:gd name="T3" fmla="*/ 0 h 64"/>
                <a:gd name="T4" fmla="*/ 1 w 416"/>
                <a:gd name="T5" fmla="*/ 0 h 64"/>
                <a:gd name="T6" fmla="*/ 1 w 416"/>
                <a:gd name="T7" fmla="*/ 1 h 64"/>
                <a:gd name="T8" fmla="*/ 0 w 416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6"/>
                <a:gd name="T16" fmla="*/ 0 h 64"/>
                <a:gd name="T17" fmla="*/ 416 w 416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6" h="64">
                  <a:moveTo>
                    <a:pt x="0" y="64"/>
                  </a:moveTo>
                  <a:lnTo>
                    <a:pt x="64" y="0"/>
                  </a:lnTo>
                  <a:lnTo>
                    <a:pt x="416" y="0"/>
                  </a:lnTo>
                  <a:lnTo>
                    <a:pt x="352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301" name="Rectangle 406"/>
            <p:cNvSpPr>
              <a:spLocks noChangeArrowheads="1"/>
            </p:cNvSpPr>
            <p:nvPr/>
          </p:nvSpPr>
          <p:spPr bwMode="auto">
            <a:xfrm>
              <a:off x="13" y="1789"/>
              <a:ext cx="176" cy="249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02" name="Rectangle 407"/>
            <p:cNvSpPr>
              <a:spLocks noChangeArrowheads="1"/>
            </p:cNvSpPr>
            <p:nvPr/>
          </p:nvSpPr>
          <p:spPr bwMode="auto">
            <a:xfrm>
              <a:off x="13" y="1789"/>
              <a:ext cx="176" cy="249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03" name="Rectangle 408"/>
            <p:cNvSpPr>
              <a:spLocks noChangeArrowheads="1"/>
            </p:cNvSpPr>
            <p:nvPr/>
          </p:nvSpPr>
          <p:spPr bwMode="auto">
            <a:xfrm>
              <a:off x="27" y="1863"/>
              <a:ext cx="148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04" name="Rectangle 409"/>
            <p:cNvSpPr>
              <a:spLocks noChangeArrowheads="1"/>
            </p:cNvSpPr>
            <p:nvPr/>
          </p:nvSpPr>
          <p:spPr bwMode="auto">
            <a:xfrm>
              <a:off x="27" y="1864"/>
              <a:ext cx="148" cy="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05" name="Rectangle 410"/>
            <p:cNvSpPr>
              <a:spLocks noChangeArrowheads="1"/>
            </p:cNvSpPr>
            <p:nvPr/>
          </p:nvSpPr>
          <p:spPr bwMode="auto">
            <a:xfrm>
              <a:off x="27" y="1871"/>
              <a:ext cx="148" cy="8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06" name="Rectangle 411"/>
            <p:cNvSpPr>
              <a:spLocks noChangeArrowheads="1"/>
            </p:cNvSpPr>
            <p:nvPr/>
          </p:nvSpPr>
          <p:spPr bwMode="auto">
            <a:xfrm>
              <a:off x="27" y="1879"/>
              <a:ext cx="148" cy="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07" name="Rectangle 412"/>
            <p:cNvSpPr>
              <a:spLocks noChangeArrowheads="1"/>
            </p:cNvSpPr>
            <p:nvPr/>
          </p:nvSpPr>
          <p:spPr bwMode="auto">
            <a:xfrm>
              <a:off x="27" y="1886"/>
              <a:ext cx="148" cy="9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08" name="Rectangle 413"/>
            <p:cNvSpPr>
              <a:spLocks noChangeArrowheads="1"/>
            </p:cNvSpPr>
            <p:nvPr/>
          </p:nvSpPr>
          <p:spPr bwMode="auto">
            <a:xfrm>
              <a:off x="27" y="1895"/>
              <a:ext cx="148" cy="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09" name="Rectangle 414"/>
            <p:cNvSpPr>
              <a:spLocks noChangeArrowheads="1"/>
            </p:cNvSpPr>
            <p:nvPr/>
          </p:nvSpPr>
          <p:spPr bwMode="auto">
            <a:xfrm>
              <a:off x="27" y="1902"/>
              <a:ext cx="148" cy="9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0" name="Rectangle 415"/>
            <p:cNvSpPr>
              <a:spLocks noChangeArrowheads="1"/>
            </p:cNvSpPr>
            <p:nvPr/>
          </p:nvSpPr>
          <p:spPr bwMode="auto">
            <a:xfrm>
              <a:off x="27" y="1911"/>
              <a:ext cx="148" cy="1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1" name="Rectangle 416"/>
            <p:cNvSpPr>
              <a:spLocks noChangeArrowheads="1"/>
            </p:cNvSpPr>
            <p:nvPr/>
          </p:nvSpPr>
          <p:spPr bwMode="auto">
            <a:xfrm>
              <a:off x="27" y="1921"/>
              <a:ext cx="148" cy="8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2" name="Rectangle 417"/>
            <p:cNvSpPr>
              <a:spLocks noChangeArrowheads="1"/>
            </p:cNvSpPr>
            <p:nvPr/>
          </p:nvSpPr>
          <p:spPr bwMode="auto">
            <a:xfrm>
              <a:off x="27" y="1929"/>
              <a:ext cx="148" cy="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3" name="Rectangle 418"/>
            <p:cNvSpPr>
              <a:spLocks noChangeArrowheads="1"/>
            </p:cNvSpPr>
            <p:nvPr/>
          </p:nvSpPr>
          <p:spPr bwMode="auto">
            <a:xfrm>
              <a:off x="27" y="1936"/>
              <a:ext cx="148" cy="10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4" name="Rectangle 419"/>
            <p:cNvSpPr>
              <a:spLocks noChangeArrowheads="1"/>
            </p:cNvSpPr>
            <p:nvPr/>
          </p:nvSpPr>
          <p:spPr bwMode="auto">
            <a:xfrm>
              <a:off x="27" y="1946"/>
              <a:ext cx="148" cy="10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5" name="Rectangle 420"/>
            <p:cNvSpPr>
              <a:spLocks noChangeArrowheads="1"/>
            </p:cNvSpPr>
            <p:nvPr/>
          </p:nvSpPr>
          <p:spPr bwMode="auto">
            <a:xfrm>
              <a:off x="27" y="1956"/>
              <a:ext cx="148" cy="6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6" name="Rectangle 421"/>
            <p:cNvSpPr>
              <a:spLocks noChangeArrowheads="1"/>
            </p:cNvSpPr>
            <p:nvPr/>
          </p:nvSpPr>
          <p:spPr bwMode="auto">
            <a:xfrm>
              <a:off x="27" y="1962"/>
              <a:ext cx="148" cy="1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7" name="Rectangle 422"/>
            <p:cNvSpPr>
              <a:spLocks noChangeArrowheads="1"/>
            </p:cNvSpPr>
            <p:nvPr/>
          </p:nvSpPr>
          <p:spPr bwMode="auto">
            <a:xfrm>
              <a:off x="27" y="1972"/>
              <a:ext cx="148" cy="7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8" name="Rectangle 423"/>
            <p:cNvSpPr>
              <a:spLocks noChangeArrowheads="1"/>
            </p:cNvSpPr>
            <p:nvPr/>
          </p:nvSpPr>
          <p:spPr bwMode="auto">
            <a:xfrm>
              <a:off x="27" y="1979"/>
              <a:ext cx="148" cy="8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19" name="Rectangle 424"/>
            <p:cNvSpPr>
              <a:spLocks noChangeArrowheads="1"/>
            </p:cNvSpPr>
            <p:nvPr/>
          </p:nvSpPr>
          <p:spPr bwMode="auto">
            <a:xfrm>
              <a:off x="27" y="1987"/>
              <a:ext cx="148" cy="9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0" name="Rectangle 425"/>
            <p:cNvSpPr>
              <a:spLocks noChangeArrowheads="1"/>
            </p:cNvSpPr>
            <p:nvPr/>
          </p:nvSpPr>
          <p:spPr bwMode="auto">
            <a:xfrm>
              <a:off x="27" y="1996"/>
              <a:ext cx="148" cy="10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1" name="Rectangle 426"/>
            <p:cNvSpPr>
              <a:spLocks noChangeArrowheads="1"/>
            </p:cNvSpPr>
            <p:nvPr/>
          </p:nvSpPr>
          <p:spPr bwMode="auto">
            <a:xfrm>
              <a:off x="27" y="2006"/>
              <a:ext cx="148" cy="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2" name="Rectangle 427"/>
            <p:cNvSpPr>
              <a:spLocks noChangeArrowheads="1"/>
            </p:cNvSpPr>
            <p:nvPr/>
          </p:nvSpPr>
          <p:spPr bwMode="auto">
            <a:xfrm>
              <a:off x="27" y="2013"/>
              <a:ext cx="148" cy="8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3" name="Rectangle 428"/>
            <p:cNvSpPr>
              <a:spLocks noChangeArrowheads="1"/>
            </p:cNvSpPr>
            <p:nvPr/>
          </p:nvSpPr>
          <p:spPr bwMode="auto">
            <a:xfrm>
              <a:off x="27" y="2021"/>
              <a:ext cx="148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4" name="Rectangle 429"/>
            <p:cNvSpPr>
              <a:spLocks noChangeArrowheads="1"/>
            </p:cNvSpPr>
            <p:nvPr/>
          </p:nvSpPr>
          <p:spPr bwMode="auto">
            <a:xfrm>
              <a:off x="27" y="1944"/>
              <a:ext cx="1" cy="48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5" name="Rectangle 430"/>
            <p:cNvSpPr>
              <a:spLocks noChangeArrowheads="1"/>
            </p:cNvSpPr>
            <p:nvPr/>
          </p:nvSpPr>
          <p:spPr bwMode="auto">
            <a:xfrm>
              <a:off x="28" y="1944"/>
              <a:ext cx="6" cy="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6" name="Rectangle 431"/>
            <p:cNvSpPr>
              <a:spLocks noChangeArrowheads="1"/>
            </p:cNvSpPr>
            <p:nvPr/>
          </p:nvSpPr>
          <p:spPr bwMode="auto">
            <a:xfrm>
              <a:off x="34" y="1944"/>
              <a:ext cx="6" cy="48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7" name="Rectangle 432"/>
            <p:cNvSpPr>
              <a:spLocks noChangeArrowheads="1"/>
            </p:cNvSpPr>
            <p:nvPr/>
          </p:nvSpPr>
          <p:spPr bwMode="auto">
            <a:xfrm>
              <a:off x="40" y="1944"/>
              <a:ext cx="7" cy="4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8" name="Rectangle 433"/>
            <p:cNvSpPr>
              <a:spLocks noChangeArrowheads="1"/>
            </p:cNvSpPr>
            <p:nvPr/>
          </p:nvSpPr>
          <p:spPr bwMode="auto">
            <a:xfrm>
              <a:off x="47" y="1944"/>
              <a:ext cx="7" cy="4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29" name="Rectangle 434"/>
            <p:cNvSpPr>
              <a:spLocks noChangeArrowheads="1"/>
            </p:cNvSpPr>
            <p:nvPr/>
          </p:nvSpPr>
          <p:spPr bwMode="auto">
            <a:xfrm>
              <a:off x="54" y="1944"/>
              <a:ext cx="6" cy="48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0" name="Rectangle 435"/>
            <p:cNvSpPr>
              <a:spLocks noChangeArrowheads="1"/>
            </p:cNvSpPr>
            <p:nvPr/>
          </p:nvSpPr>
          <p:spPr bwMode="auto">
            <a:xfrm>
              <a:off x="60" y="1944"/>
              <a:ext cx="8" cy="48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1" name="Rectangle 436"/>
            <p:cNvSpPr>
              <a:spLocks noChangeArrowheads="1"/>
            </p:cNvSpPr>
            <p:nvPr/>
          </p:nvSpPr>
          <p:spPr bwMode="auto">
            <a:xfrm>
              <a:off x="68" y="1944"/>
              <a:ext cx="8" cy="48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2" name="Rectangle 437"/>
            <p:cNvSpPr>
              <a:spLocks noChangeArrowheads="1"/>
            </p:cNvSpPr>
            <p:nvPr/>
          </p:nvSpPr>
          <p:spPr bwMode="auto">
            <a:xfrm>
              <a:off x="76" y="1944"/>
              <a:ext cx="7" cy="48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3" name="Rectangle 438"/>
            <p:cNvSpPr>
              <a:spLocks noChangeArrowheads="1"/>
            </p:cNvSpPr>
            <p:nvPr/>
          </p:nvSpPr>
          <p:spPr bwMode="auto">
            <a:xfrm>
              <a:off x="83" y="1944"/>
              <a:ext cx="6" cy="48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4" name="Rectangle 439"/>
            <p:cNvSpPr>
              <a:spLocks noChangeArrowheads="1"/>
            </p:cNvSpPr>
            <p:nvPr/>
          </p:nvSpPr>
          <p:spPr bwMode="auto">
            <a:xfrm>
              <a:off x="89" y="1944"/>
              <a:ext cx="9" cy="48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5" name="Rectangle 440"/>
            <p:cNvSpPr>
              <a:spLocks noChangeArrowheads="1"/>
            </p:cNvSpPr>
            <p:nvPr/>
          </p:nvSpPr>
          <p:spPr bwMode="auto">
            <a:xfrm>
              <a:off x="98" y="1944"/>
              <a:ext cx="7" cy="48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6" name="Rectangle 441"/>
            <p:cNvSpPr>
              <a:spLocks noChangeArrowheads="1"/>
            </p:cNvSpPr>
            <p:nvPr/>
          </p:nvSpPr>
          <p:spPr bwMode="auto">
            <a:xfrm>
              <a:off x="105" y="1944"/>
              <a:ext cx="6" cy="48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7" name="Rectangle 442"/>
            <p:cNvSpPr>
              <a:spLocks noChangeArrowheads="1"/>
            </p:cNvSpPr>
            <p:nvPr/>
          </p:nvSpPr>
          <p:spPr bwMode="auto">
            <a:xfrm>
              <a:off x="111" y="1944"/>
              <a:ext cx="8" cy="48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8" name="Rectangle 443"/>
            <p:cNvSpPr>
              <a:spLocks noChangeArrowheads="1"/>
            </p:cNvSpPr>
            <p:nvPr/>
          </p:nvSpPr>
          <p:spPr bwMode="auto">
            <a:xfrm>
              <a:off x="119" y="1944"/>
              <a:ext cx="7" cy="4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39" name="Rectangle 444"/>
            <p:cNvSpPr>
              <a:spLocks noChangeArrowheads="1"/>
            </p:cNvSpPr>
            <p:nvPr/>
          </p:nvSpPr>
          <p:spPr bwMode="auto">
            <a:xfrm>
              <a:off x="126" y="1944"/>
              <a:ext cx="6" cy="48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0" name="Rectangle 445"/>
            <p:cNvSpPr>
              <a:spLocks noChangeArrowheads="1"/>
            </p:cNvSpPr>
            <p:nvPr/>
          </p:nvSpPr>
          <p:spPr bwMode="auto">
            <a:xfrm>
              <a:off x="132" y="1944"/>
              <a:ext cx="8" cy="48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1" name="Rectangle 446"/>
            <p:cNvSpPr>
              <a:spLocks noChangeArrowheads="1"/>
            </p:cNvSpPr>
            <p:nvPr/>
          </p:nvSpPr>
          <p:spPr bwMode="auto">
            <a:xfrm>
              <a:off x="140" y="1944"/>
              <a:ext cx="8" cy="48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2" name="Rectangle 447"/>
            <p:cNvSpPr>
              <a:spLocks noChangeArrowheads="1"/>
            </p:cNvSpPr>
            <p:nvPr/>
          </p:nvSpPr>
          <p:spPr bwMode="auto">
            <a:xfrm>
              <a:off x="148" y="1944"/>
              <a:ext cx="6" cy="48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3" name="Rectangle 448"/>
            <p:cNvSpPr>
              <a:spLocks noChangeArrowheads="1"/>
            </p:cNvSpPr>
            <p:nvPr/>
          </p:nvSpPr>
          <p:spPr bwMode="auto">
            <a:xfrm>
              <a:off x="154" y="1944"/>
              <a:ext cx="8" cy="48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4" name="Rectangle 449"/>
            <p:cNvSpPr>
              <a:spLocks noChangeArrowheads="1"/>
            </p:cNvSpPr>
            <p:nvPr/>
          </p:nvSpPr>
          <p:spPr bwMode="auto">
            <a:xfrm>
              <a:off x="162" y="1944"/>
              <a:ext cx="1" cy="48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5" name="Rectangle 450"/>
            <p:cNvSpPr>
              <a:spLocks noChangeArrowheads="1"/>
            </p:cNvSpPr>
            <p:nvPr/>
          </p:nvSpPr>
          <p:spPr bwMode="auto">
            <a:xfrm>
              <a:off x="27" y="1801"/>
              <a:ext cx="148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6" name="Rectangle 451"/>
            <p:cNvSpPr>
              <a:spLocks noChangeArrowheads="1"/>
            </p:cNvSpPr>
            <p:nvPr/>
          </p:nvSpPr>
          <p:spPr bwMode="auto">
            <a:xfrm>
              <a:off x="27" y="1802"/>
              <a:ext cx="148" cy="1"/>
            </a:xfrm>
            <a:prstGeom prst="rect">
              <a:avLst/>
            </a:pr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7" name="Rectangle 452"/>
            <p:cNvSpPr>
              <a:spLocks noChangeArrowheads="1"/>
            </p:cNvSpPr>
            <p:nvPr/>
          </p:nvSpPr>
          <p:spPr bwMode="auto">
            <a:xfrm>
              <a:off x="27" y="1802"/>
              <a:ext cx="148" cy="1"/>
            </a:xfrm>
            <a:prstGeom prst="rect">
              <a:avLst/>
            </a:prstGeom>
            <a:solidFill>
              <a:srgbClr val="B7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8" name="Rectangle 453"/>
            <p:cNvSpPr>
              <a:spLocks noChangeArrowheads="1"/>
            </p:cNvSpPr>
            <p:nvPr/>
          </p:nvSpPr>
          <p:spPr bwMode="auto">
            <a:xfrm>
              <a:off x="27" y="1803"/>
              <a:ext cx="148" cy="1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49" name="Rectangle 454"/>
            <p:cNvSpPr>
              <a:spLocks noChangeArrowheads="1"/>
            </p:cNvSpPr>
            <p:nvPr/>
          </p:nvSpPr>
          <p:spPr bwMode="auto">
            <a:xfrm>
              <a:off x="27" y="1804"/>
              <a:ext cx="148" cy="1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0" name="Rectangle 455"/>
            <p:cNvSpPr>
              <a:spLocks noChangeArrowheads="1"/>
            </p:cNvSpPr>
            <p:nvPr/>
          </p:nvSpPr>
          <p:spPr bwMode="auto">
            <a:xfrm>
              <a:off x="27" y="1804"/>
              <a:ext cx="148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1" name="Rectangle 456"/>
            <p:cNvSpPr>
              <a:spLocks noChangeArrowheads="1"/>
            </p:cNvSpPr>
            <p:nvPr/>
          </p:nvSpPr>
          <p:spPr bwMode="auto">
            <a:xfrm>
              <a:off x="27" y="1805"/>
              <a:ext cx="148" cy="1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2" name="Rectangle 457"/>
            <p:cNvSpPr>
              <a:spLocks noChangeArrowheads="1"/>
            </p:cNvSpPr>
            <p:nvPr/>
          </p:nvSpPr>
          <p:spPr bwMode="auto">
            <a:xfrm>
              <a:off x="27" y="1806"/>
              <a:ext cx="148" cy="1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3" name="Rectangle 458"/>
            <p:cNvSpPr>
              <a:spLocks noChangeArrowheads="1"/>
            </p:cNvSpPr>
            <p:nvPr/>
          </p:nvSpPr>
          <p:spPr bwMode="auto">
            <a:xfrm>
              <a:off x="27" y="1806"/>
              <a:ext cx="148" cy="1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4" name="Rectangle 459"/>
            <p:cNvSpPr>
              <a:spLocks noChangeArrowheads="1"/>
            </p:cNvSpPr>
            <p:nvPr/>
          </p:nvSpPr>
          <p:spPr bwMode="auto">
            <a:xfrm>
              <a:off x="27" y="1807"/>
              <a:ext cx="148" cy="1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5" name="Rectangle 460"/>
            <p:cNvSpPr>
              <a:spLocks noChangeArrowheads="1"/>
            </p:cNvSpPr>
            <p:nvPr/>
          </p:nvSpPr>
          <p:spPr bwMode="auto">
            <a:xfrm>
              <a:off x="27" y="1801"/>
              <a:ext cx="148" cy="6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6" name="Rectangle 461"/>
            <p:cNvSpPr>
              <a:spLocks noChangeArrowheads="1"/>
            </p:cNvSpPr>
            <p:nvPr/>
          </p:nvSpPr>
          <p:spPr bwMode="auto">
            <a:xfrm>
              <a:off x="27" y="1807"/>
              <a:ext cx="2" cy="22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7" name="Rectangle 462"/>
            <p:cNvSpPr>
              <a:spLocks noChangeArrowheads="1"/>
            </p:cNvSpPr>
            <p:nvPr/>
          </p:nvSpPr>
          <p:spPr bwMode="auto">
            <a:xfrm>
              <a:off x="29" y="1807"/>
              <a:ext cx="2" cy="22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8" name="Rectangle 463"/>
            <p:cNvSpPr>
              <a:spLocks noChangeArrowheads="1"/>
            </p:cNvSpPr>
            <p:nvPr/>
          </p:nvSpPr>
          <p:spPr bwMode="auto">
            <a:xfrm>
              <a:off x="31" y="1807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59" name="Rectangle 464"/>
            <p:cNvSpPr>
              <a:spLocks noChangeArrowheads="1"/>
            </p:cNvSpPr>
            <p:nvPr/>
          </p:nvSpPr>
          <p:spPr bwMode="auto">
            <a:xfrm>
              <a:off x="33" y="1807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0" name="Rectangle 465"/>
            <p:cNvSpPr>
              <a:spLocks noChangeArrowheads="1"/>
            </p:cNvSpPr>
            <p:nvPr/>
          </p:nvSpPr>
          <p:spPr bwMode="auto">
            <a:xfrm>
              <a:off x="35" y="1807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1" name="Rectangle 466"/>
            <p:cNvSpPr>
              <a:spLocks noChangeArrowheads="1"/>
            </p:cNvSpPr>
            <p:nvPr/>
          </p:nvSpPr>
          <p:spPr bwMode="auto">
            <a:xfrm>
              <a:off x="37" y="1807"/>
              <a:ext cx="1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2" name="Rectangle 467"/>
            <p:cNvSpPr>
              <a:spLocks noChangeArrowheads="1"/>
            </p:cNvSpPr>
            <p:nvPr/>
          </p:nvSpPr>
          <p:spPr bwMode="auto">
            <a:xfrm>
              <a:off x="38" y="1807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3" name="Rectangle 468"/>
            <p:cNvSpPr>
              <a:spLocks noChangeArrowheads="1"/>
            </p:cNvSpPr>
            <p:nvPr/>
          </p:nvSpPr>
          <p:spPr bwMode="auto">
            <a:xfrm>
              <a:off x="40" y="1807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4" name="Rectangle 469"/>
            <p:cNvSpPr>
              <a:spLocks noChangeArrowheads="1"/>
            </p:cNvSpPr>
            <p:nvPr/>
          </p:nvSpPr>
          <p:spPr bwMode="auto">
            <a:xfrm>
              <a:off x="42" y="1807"/>
              <a:ext cx="3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5" name="Rectangle 470"/>
            <p:cNvSpPr>
              <a:spLocks noChangeArrowheads="1"/>
            </p:cNvSpPr>
            <p:nvPr/>
          </p:nvSpPr>
          <p:spPr bwMode="auto">
            <a:xfrm>
              <a:off x="45" y="1807"/>
              <a:ext cx="2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6" name="Rectangle 471"/>
            <p:cNvSpPr>
              <a:spLocks noChangeArrowheads="1"/>
            </p:cNvSpPr>
            <p:nvPr/>
          </p:nvSpPr>
          <p:spPr bwMode="auto">
            <a:xfrm>
              <a:off x="47" y="1807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7" name="Rectangle 472"/>
            <p:cNvSpPr>
              <a:spLocks noChangeArrowheads="1"/>
            </p:cNvSpPr>
            <p:nvPr/>
          </p:nvSpPr>
          <p:spPr bwMode="auto">
            <a:xfrm>
              <a:off x="49" y="1807"/>
              <a:ext cx="1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8" name="Rectangle 473"/>
            <p:cNvSpPr>
              <a:spLocks noChangeArrowheads="1"/>
            </p:cNvSpPr>
            <p:nvPr/>
          </p:nvSpPr>
          <p:spPr bwMode="auto">
            <a:xfrm>
              <a:off x="50" y="1807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69" name="Rectangle 474"/>
            <p:cNvSpPr>
              <a:spLocks noChangeArrowheads="1"/>
            </p:cNvSpPr>
            <p:nvPr/>
          </p:nvSpPr>
          <p:spPr bwMode="auto">
            <a:xfrm>
              <a:off x="52" y="1807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0" name="Rectangle 475"/>
            <p:cNvSpPr>
              <a:spLocks noChangeArrowheads="1"/>
            </p:cNvSpPr>
            <p:nvPr/>
          </p:nvSpPr>
          <p:spPr bwMode="auto">
            <a:xfrm>
              <a:off x="54" y="1807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1" name="Rectangle 476"/>
            <p:cNvSpPr>
              <a:spLocks noChangeArrowheads="1"/>
            </p:cNvSpPr>
            <p:nvPr/>
          </p:nvSpPr>
          <p:spPr bwMode="auto">
            <a:xfrm>
              <a:off x="56" y="1807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2" name="Rectangle 477"/>
            <p:cNvSpPr>
              <a:spLocks noChangeArrowheads="1"/>
            </p:cNvSpPr>
            <p:nvPr/>
          </p:nvSpPr>
          <p:spPr bwMode="auto">
            <a:xfrm>
              <a:off x="58" y="1807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3" name="Rectangle 478"/>
            <p:cNvSpPr>
              <a:spLocks noChangeArrowheads="1"/>
            </p:cNvSpPr>
            <p:nvPr/>
          </p:nvSpPr>
          <p:spPr bwMode="auto">
            <a:xfrm>
              <a:off x="60" y="1807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4" name="Rectangle 479"/>
            <p:cNvSpPr>
              <a:spLocks noChangeArrowheads="1"/>
            </p:cNvSpPr>
            <p:nvPr/>
          </p:nvSpPr>
          <p:spPr bwMode="auto">
            <a:xfrm>
              <a:off x="62" y="1807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5" name="Rectangle 480"/>
            <p:cNvSpPr>
              <a:spLocks noChangeArrowheads="1"/>
            </p:cNvSpPr>
            <p:nvPr/>
          </p:nvSpPr>
          <p:spPr bwMode="auto">
            <a:xfrm>
              <a:off x="64" y="1807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6" name="Rectangle 481"/>
            <p:cNvSpPr>
              <a:spLocks noChangeArrowheads="1"/>
            </p:cNvSpPr>
            <p:nvPr/>
          </p:nvSpPr>
          <p:spPr bwMode="auto">
            <a:xfrm>
              <a:off x="66" y="1807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7" name="Rectangle 482"/>
            <p:cNvSpPr>
              <a:spLocks noChangeArrowheads="1"/>
            </p:cNvSpPr>
            <p:nvPr/>
          </p:nvSpPr>
          <p:spPr bwMode="auto">
            <a:xfrm>
              <a:off x="68" y="1807"/>
              <a:ext cx="1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8" name="Rectangle 483"/>
            <p:cNvSpPr>
              <a:spLocks noChangeArrowheads="1"/>
            </p:cNvSpPr>
            <p:nvPr/>
          </p:nvSpPr>
          <p:spPr bwMode="auto">
            <a:xfrm>
              <a:off x="69" y="1807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79" name="Rectangle 484"/>
            <p:cNvSpPr>
              <a:spLocks noChangeArrowheads="1"/>
            </p:cNvSpPr>
            <p:nvPr/>
          </p:nvSpPr>
          <p:spPr bwMode="auto">
            <a:xfrm>
              <a:off x="71" y="1807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0" name="Rectangle 485"/>
            <p:cNvSpPr>
              <a:spLocks noChangeArrowheads="1"/>
            </p:cNvSpPr>
            <p:nvPr/>
          </p:nvSpPr>
          <p:spPr bwMode="auto">
            <a:xfrm>
              <a:off x="73" y="1807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1" name="Rectangle 486"/>
            <p:cNvSpPr>
              <a:spLocks noChangeArrowheads="1"/>
            </p:cNvSpPr>
            <p:nvPr/>
          </p:nvSpPr>
          <p:spPr bwMode="auto">
            <a:xfrm>
              <a:off x="75" y="1807"/>
              <a:ext cx="3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2" name="Rectangle 487"/>
            <p:cNvSpPr>
              <a:spLocks noChangeArrowheads="1"/>
            </p:cNvSpPr>
            <p:nvPr/>
          </p:nvSpPr>
          <p:spPr bwMode="auto">
            <a:xfrm>
              <a:off x="78" y="1807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3" name="Rectangle 488"/>
            <p:cNvSpPr>
              <a:spLocks noChangeArrowheads="1"/>
            </p:cNvSpPr>
            <p:nvPr/>
          </p:nvSpPr>
          <p:spPr bwMode="auto">
            <a:xfrm>
              <a:off x="80" y="1807"/>
              <a:ext cx="1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4" name="Rectangle 489"/>
            <p:cNvSpPr>
              <a:spLocks noChangeArrowheads="1"/>
            </p:cNvSpPr>
            <p:nvPr/>
          </p:nvSpPr>
          <p:spPr bwMode="auto">
            <a:xfrm>
              <a:off x="81" y="1807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5" name="Rectangle 490"/>
            <p:cNvSpPr>
              <a:spLocks noChangeArrowheads="1"/>
            </p:cNvSpPr>
            <p:nvPr/>
          </p:nvSpPr>
          <p:spPr bwMode="auto">
            <a:xfrm>
              <a:off x="83" y="1807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6" name="Rectangle 491"/>
            <p:cNvSpPr>
              <a:spLocks noChangeArrowheads="1"/>
            </p:cNvSpPr>
            <p:nvPr/>
          </p:nvSpPr>
          <p:spPr bwMode="auto">
            <a:xfrm>
              <a:off x="85" y="1807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7" name="Rectangle 492"/>
            <p:cNvSpPr>
              <a:spLocks noChangeArrowheads="1"/>
            </p:cNvSpPr>
            <p:nvPr/>
          </p:nvSpPr>
          <p:spPr bwMode="auto">
            <a:xfrm>
              <a:off x="87" y="1807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8" name="Rectangle 493"/>
            <p:cNvSpPr>
              <a:spLocks noChangeArrowheads="1"/>
            </p:cNvSpPr>
            <p:nvPr/>
          </p:nvSpPr>
          <p:spPr bwMode="auto">
            <a:xfrm>
              <a:off x="89" y="1807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89" name="Rectangle 494"/>
            <p:cNvSpPr>
              <a:spLocks noChangeArrowheads="1"/>
            </p:cNvSpPr>
            <p:nvPr/>
          </p:nvSpPr>
          <p:spPr bwMode="auto">
            <a:xfrm>
              <a:off x="91" y="1807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0" name="Rectangle 495"/>
            <p:cNvSpPr>
              <a:spLocks noChangeArrowheads="1"/>
            </p:cNvSpPr>
            <p:nvPr/>
          </p:nvSpPr>
          <p:spPr bwMode="auto">
            <a:xfrm>
              <a:off x="93" y="1807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1" name="Rectangle 496"/>
            <p:cNvSpPr>
              <a:spLocks noChangeArrowheads="1"/>
            </p:cNvSpPr>
            <p:nvPr/>
          </p:nvSpPr>
          <p:spPr bwMode="auto">
            <a:xfrm>
              <a:off x="95" y="1807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2" name="Rectangle 497"/>
            <p:cNvSpPr>
              <a:spLocks noChangeArrowheads="1"/>
            </p:cNvSpPr>
            <p:nvPr/>
          </p:nvSpPr>
          <p:spPr bwMode="auto">
            <a:xfrm>
              <a:off x="97" y="1807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3" name="Rectangle 498"/>
            <p:cNvSpPr>
              <a:spLocks noChangeArrowheads="1"/>
            </p:cNvSpPr>
            <p:nvPr/>
          </p:nvSpPr>
          <p:spPr bwMode="auto">
            <a:xfrm>
              <a:off x="99" y="1807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4" name="Rectangle 499"/>
            <p:cNvSpPr>
              <a:spLocks noChangeArrowheads="1"/>
            </p:cNvSpPr>
            <p:nvPr/>
          </p:nvSpPr>
          <p:spPr bwMode="auto">
            <a:xfrm>
              <a:off x="101" y="1807"/>
              <a:ext cx="2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5" name="Rectangle 500"/>
            <p:cNvSpPr>
              <a:spLocks noChangeArrowheads="1"/>
            </p:cNvSpPr>
            <p:nvPr/>
          </p:nvSpPr>
          <p:spPr bwMode="auto">
            <a:xfrm>
              <a:off x="103" y="1807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6" name="Rectangle 501"/>
            <p:cNvSpPr>
              <a:spLocks noChangeArrowheads="1"/>
            </p:cNvSpPr>
            <p:nvPr/>
          </p:nvSpPr>
          <p:spPr bwMode="auto">
            <a:xfrm>
              <a:off x="105" y="1807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7" name="Rectangle 502"/>
            <p:cNvSpPr>
              <a:spLocks noChangeArrowheads="1"/>
            </p:cNvSpPr>
            <p:nvPr/>
          </p:nvSpPr>
          <p:spPr bwMode="auto">
            <a:xfrm>
              <a:off x="107" y="1807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8" name="Rectangle 503"/>
            <p:cNvSpPr>
              <a:spLocks noChangeArrowheads="1"/>
            </p:cNvSpPr>
            <p:nvPr/>
          </p:nvSpPr>
          <p:spPr bwMode="auto">
            <a:xfrm>
              <a:off x="109" y="1807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399" name="Rectangle 504"/>
            <p:cNvSpPr>
              <a:spLocks noChangeArrowheads="1"/>
            </p:cNvSpPr>
            <p:nvPr/>
          </p:nvSpPr>
          <p:spPr bwMode="auto">
            <a:xfrm>
              <a:off x="111" y="1807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0" name="Rectangle 505"/>
            <p:cNvSpPr>
              <a:spLocks noChangeArrowheads="1"/>
            </p:cNvSpPr>
            <p:nvPr/>
          </p:nvSpPr>
          <p:spPr bwMode="auto">
            <a:xfrm>
              <a:off x="113" y="1807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1" name="Rectangle 506"/>
            <p:cNvSpPr>
              <a:spLocks noChangeArrowheads="1"/>
            </p:cNvSpPr>
            <p:nvPr/>
          </p:nvSpPr>
          <p:spPr bwMode="auto">
            <a:xfrm>
              <a:off x="115" y="1807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2" name="Rectangle 507"/>
            <p:cNvSpPr>
              <a:spLocks noChangeArrowheads="1"/>
            </p:cNvSpPr>
            <p:nvPr/>
          </p:nvSpPr>
          <p:spPr bwMode="auto">
            <a:xfrm>
              <a:off x="117" y="1807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3" name="Rectangle 508"/>
            <p:cNvSpPr>
              <a:spLocks noChangeArrowheads="1"/>
            </p:cNvSpPr>
            <p:nvPr/>
          </p:nvSpPr>
          <p:spPr bwMode="auto">
            <a:xfrm>
              <a:off x="119" y="1807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4" name="Rectangle 509"/>
            <p:cNvSpPr>
              <a:spLocks noChangeArrowheads="1"/>
            </p:cNvSpPr>
            <p:nvPr/>
          </p:nvSpPr>
          <p:spPr bwMode="auto">
            <a:xfrm>
              <a:off x="121" y="1807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5" name="Rectangle 510"/>
            <p:cNvSpPr>
              <a:spLocks noChangeArrowheads="1"/>
            </p:cNvSpPr>
            <p:nvPr/>
          </p:nvSpPr>
          <p:spPr bwMode="auto">
            <a:xfrm>
              <a:off x="123" y="1807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6" name="Rectangle 511"/>
            <p:cNvSpPr>
              <a:spLocks noChangeArrowheads="1"/>
            </p:cNvSpPr>
            <p:nvPr/>
          </p:nvSpPr>
          <p:spPr bwMode="auto">
            <a:xfrm>
              <a:off x="125" y="1807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7" name="Rectangle 512"/>
            <p:cNvSpPr>
              <a:spLocks noChangeArrowheads="1"/>
            </p:cNvSpPr>
            <p:nvPr/>
          </p:nvSpPr>
          <p:spPr bwMode="auto">
            <a:xfrm>
              <a:off x="127" y="1807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8" name="Rectangle 513"/>
            <p:cNvSpPr>
              <a:spLocks noChangeArrowheads="1"/>
            </p:cNvSpPr>
            <p:nvPr/>
          </p:nvSpPr>
          <p:spPr bwMode="auto">
            <a:xfrm>
              <a:off x="129" y="1807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09" name="Rectangle 514"/>
            <p:cNvSpPr>
              <a:spLocks noChangeArrowheads="1"/>
            </p:cNvSpPr>
            <p:nvPr/>
          </p:nvSpPr>
          <p:spPr bwMode="auto">
            <a:xfrm>
              <a:off x="131" y="1807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0" name="Rectangle 515"/>
            <p:cNvSpPr>
              <a:spLocks noChangeArrowheads="1"/>
            </p:cNvSpPr>
            <p:nvPr/>
          </p:nvSpPr>
          <p:spPr bwMode="auto">
            <a:xfrm>
              <a:off x="133" y="1807"/>
              <a:ext cx="1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1" name="Rectangle 516"/>
            <p:cNvSpPr>
              <a:spLocks noChangeArrowheads="1"/>
            </p:cNvSpPr>
            <p:nvPr/>
          </p:nvSpPr>
          <p:spPr bwMode="auto">
            <a:xfrm>
              <a:off x="134" y="1807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2" name="Rectangle 517"/>
            <p:cNvSpPr>
              <a:spLocks noChangeArrowheads="1"/>
            </p:cNvSpPr>
            <p:nvPr/>
          </p:nvSpPr>
          <p:spPr bwMode="auto">
            <a:xfrm>
              <a:off x="136" y="1807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3" name="Rectangle 518"/>
            <p:cNvSpPr>
              <a:spLocks noChangeArrowheads="1"/>
            </p:cNvSpPr>
            <p:nvPr/>
          </p:nvSpPr>
          <p:spPr bwMode="auto">
            <a:xfrm>
              <a:off x="138" y="1807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4" name="Rectangle 519"/>
            <p:cNvSpPr>
              <a:spLocks noChangeArrowheads="1"/>
            </p:cNvSpPr>
            <p:nvPr/>
          </p:nvSpPr>
          <p:spPr bwMode="auto">
            <a:xfrm>
              <a:off x="140" y="1807"/>
              <a:ext cx="3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5" name="Rectangle 520"/>
            <p:cNvSpPr>
              <a:spLocks noChangeArrowheads="1"/>
            </p:cNvSpPr>
            <p:nvPr/>
          </p:nvSpPr>
          <p:spPr bwMode="auto">
            <a:xfrm>
              <a:off x="143" y="1807"/>
              <a:ext cx="1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6" name="Rectangle 521"/>
            <p:cNvSpPr>
              <a:spLocks noChangeArrowheads="1"/>
            </p:cNvSpPr>
            <p:nvPr/>
          </p:nvSpPr>
          <p:spPr bwMode="auto">
            <a:xfrm>
              <a:off x="144" y="1807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7" name="Rectangle 522"/>
            <p:cNvSpPr>
              <a:spLocks noChangeArrowheads="1"/>
            </p:cNvSpPr>
            <p:nvPr/>
          </p:nvSpPr>
          <p:spPr bwMode="auto">
            <a:xfrm>
              <a:off x="146" y="1807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8" name="Rectangle 523"/>
            <p:cNvSpPr>
              <a:spLocks noChangeArrowheads="1"/>
            </p:cNvSpPr>
            <p:nvPr/>
          </p:nvSpPr>
          <p:spPr bwMode="auto">
            <a:xfrm>
              <a:off x="148" y="1807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19" name="Rectangle 524"/>
            <p:cNvSpPr>
              <a:spLocks noChangeArrowheads="1"/>
            </p:cNvSpPr>
            <p:nvPr/>
          </p:nvSpPr>
          <p:spPr bwMode="auto">
            <a:xfrm>
              <a:off x="150" y="1807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20" name="Rectangle 525"/>
            <p:cNvSpPr>
              <a:spLocks noChangeArrowheads="1"/>
            </p:cNvSpPr>
            <p:nvPr/>
          </p:nvSpPr>
          <p:spPr bwMode="auto">
            <a:xfrm>
              <a:off x="152" y="1807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21" name="Rectangle 526"/>
            <p:cNvSpPr>
              <a:spLocks noChangeArrowheads="1"/>
            </p:cNvSpPr>
            <p:nvPr/>
          </p:nvSpPr>
          <p:spPr bwMode="auto">
            <a:xfrm>
              <a:off x="154" y="1807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22" name="Rectangle 527"/>
            <p:cNvSpPr>
              <a:spLocks noChangeArrowheads="1"/>
            </p:cNvSpPr>
            <p:nvPr/>
          </p:nvSpPr>
          <p:spPr bwMode="auto">
            <a:xfrm>
              <a:off x="156" y="1807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423" name="Rectangle 528"/>
            <p:cNvSpPr>
              <a:spLocks noChangeArrowheads="1"/>
            </p:cNvSpPr>
            <p:nvPr/>
          </p:nvSpPr>
          <p:spPr bwMode="auto">
            <a:xfrm>
              <a:off x="158" y="1807"/>
              <a:ext cx="2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8313" name="Group 529"/>
          <p:cNvGrpSpPr>
            <a:grpSpLocks/>
          </p:cNvGrpSpPr>
          <p:nvPr/>
        </p:nvGrpSpPr>
        <p:grpSpPr bwMode="auto">
          <a:xfrm>
            <a:off x="20638" y="2789240"/>
            <a:ext cx="1797050" cy="3635375"/>
            <a:chOff x="13" y="1757"/>
            <a:chExt cx="1132" cy="2290"/>
          </a:xfrm>
        </p:grpSpPr>
        <p:sp>
          <p:nvSpPr>
            <p:cNvPr id="40024" name="Rectangle 530"/>
            <p:cNvSpPr>
              <a:spLocks noChangeArrowheads="1"/>
            </p:cNvSpPr>
            <p:nvPr/>
          </p:nvSpPr>
          <p:spPr bwMode="auto">
            <a:xfrm>
              <a:off x="160" y="1807"/>
              <a:ext cx="2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25" name="Rectangle 531"/>
            <p:cNvSpPr>
              <a:spLocks noChangeArrowheads="1"/>
            </p:cNvSpPr>
            <p:nvPr/>
          </p:nvSpPr>
          <p:spPr bwMode="auto">
            <a:xfrm>
              <a:off x="162" y="1807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26" name="Rectangle 532"/>
            <p:cNvSpPr>
              <a:spLocks noChangeArrowheads="1"/>
            </p:cNvSpPr>
            <p:nvPr/>
          </p:nvSpPr>
          <p:spPr bwMode="auto">
            <a:xfrm>
              <a:off x="164" y="1807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27" name="Rectangle 533"/>
            <p:cNvSpPr>
              <a:spLocks noChangeArrowheads="1"/>
            </p:cNvSpPr>
            <p:nvPr/>
          </p:nvSpPr>
          <p:spPr bwMode="auto">
            <a:xfrm>
              <a:off x="166" y="1807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28" name="Rectangle 534"/>
            <p:cNvSpPr>
              <a:spLocks noChangeArrowheads="1"/>
            </p:cNvSpPr>
            <p:nvPr/>
          </p:nvSpPr>
          <p:spPr bwMode="auto">
            <a:xfrm>
              <a:off x="168" y="1807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29" name="Rectangle 535"/>
            <p:cNvSpPr>
              <a:spLocks noChangeArrowheads="1"/>
            </p:cNvSpPr>
            <p:nvPr/>
          </p:nvSpPr>
          <p:spPr bwMode="auto">
            <a:xfrm>
              <a:off x="170" y="1807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0" name="Rectangle 536"/>
            <p:cNvSpPr>
              <a:spLocks noChangeArrowheads="1"/>
            </p:cNvSpPr>
            <p:nvPr/>
          </p:nvSpPr>
          <p:spPr bwMode="auto">
            <a:xfrm>
              <a:off x="172" y="1807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1" name="Rectangle 537"/>
            <p:cNvSpPr>
              <a:spLocks noChangeArrowheads="1"/>
            </p:cNvSpPr>
            <p:nvPr/>
          </p:nvSpPr>
          <p:spPr bwMode="auto">
            <a:xfrm>
              <a:off x="174" y="1807"/>
              <a:ext cx="1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2" name="Rectangle 538"/>
            <p:cNvSpPr>
              <a:spLocks noChangeArrowheads="1"/>
            </p:cNvSpPr>
            <p:nvPr/>
          </p:nvSpPr>
          <p:spPr bwMode="auto">
            <a:xfrm>
              <a:off x="27" y="1807"/>
              <a:ext cx="148" cy="2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3" name="Rectangle 539"/>
            <p:cNvSpPr>
              <a:spLocks noChangeArrowheads="1"/>
            </p:cNvSpPr>
            <p:nvPr/>
          </p:nvSpPr>
          <p:spPr bwMode="auto">
            <a:xfrm>
              <a:off x="32" y="1811"/>
              <a:ext cx="31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4" name="Rectangle 540"/>
            <p:cNvSpPr>
              <a:spLocks noChangeArrowheads="1"/>
            </p:cNvSpPr>
            <p:nvPr/>
          </p:nvSpPr>
          <p:spPr bwMode="auto">
            <a:xfrm>
              <a:off x="32" y="1811"/>
              <a:ext cx="31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5" name="Rectangle 541"/>
            <p:cNvSpPr>
              <a:spLocks noChangeArrowheads="1"/>
            </p:cNvSpPr>
            <p:nvPr/>
          </p:nvSpPr>
          <p:spPr bwMode="auto">
            <a:xfrm>
              <a:off x="33" y="1813"/>
              <a:ext cx="8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6" name="Rectangle 542"/>
            <p:cNvSpPr>
              <a:spLocks noChangeArrowheads="1"/>
            </p:cNvSpPr>
            <p:nvPr/>
          </p:nvSpPr>
          <p:spPr bwMode="auto">
            <a:xfrm>
              <a:off x="53" y="1813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7" name="Rectangle 543"/>
            <p:cNvSpPr>
              <a:spLocks noChangeArrowheads="1"/>
            </p:cNvSpPr>
            <p:nvPr/>
          </p:nvSpPr>
          <p:spPr bwMode="auto">
            <a:xfrm>
              <a:off x="33" y="1819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8" name="Rectangle 544"/>
            <p:cNvSpPr>
              <a:spLocks noChangeArrowheads="1"/>
            </p:cNvSpPr>
            <p:nvPr/>
          </p:nvSpPr>
          <p:spPr bwMode="auto">
            <a:xfrm>
              <a:off x="44" y="1819"/>
              <a:ext cx="7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39" name="Rectangle 545"/>
            <p:cNvSpPr>
              <a:spLocks noChangeArrowheads="1"/>
            </p:cNvSpPr>
            <p:nvPr/>
          </p:nvSpPr>
          <p:spPr bwMode="auto">
            <a:xfrm>
              <a:off x="44" y="1813"/>
              <a:ext cx="7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40" name="Rectangle 546"/>
            <p:cNvSpPr>
              <a:spLocks noChangeArrowheads="1"/>
            </p:cNvSpPr>
            <p:nvPr/>
          </p:nvSpPr>
          <p:spPr bwMode="auto">
            <a:xfrm>
              <a:off x="53" y="1819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41" name="Freeform 547"/>
            <p:cNvSpPr>
              <a:spLocks noEditPoints="1"/>
            </p:cNvSpPr>
            <p:nvPr/>
          </p:nvSpPr>
          <p:spPr bwMode="auto">
            <a:xfrm>
              <a:off x="27" y="1864"/>
              <a:ext cx="148" cy="162"/>
            </a:xfrm>
            <a:custGeom>
              <a:avLst/>
              <a:gdLst>
                <a:gd name="T0" fmla="*/ 0 w 297"/>
                <a:gd name="T1" fmla="*/ 0 h 325"/>
                <a:gd name="T2" fmla="*/ 0 w 297"/>
                <a:gd name="T3" fmla="*/ 0 h 325"/>
                <a:gd name="T4" fmla="*/ 0 w 297"/>
                <a:gd name="T5" fmla="*/ 0 h 325"/>
                <a:gd name="T6" fmla="*/ 0 w 297"/>
                <a:gd name="T7" fmla="*/ 0 h 325"/>
                <a:gd name="T8" fmla="*/ 0 w 297"/>
                <a:gd name="T9" fmla="*/ 0 h 325"/>
                <a:gd name="T10" fmla="*/ 0 w 297"/>
                <a:gd name="T11" fmla="*/ 0 h 325"/>
                <a:gd name="T12" fmla="*/ 0 w 297"/>
                <a:gd name="T13" fmla="*/ 0 h 325"/>
                <a:gd name="T14" fmla="*/ 0 w 297"/>
                <a:gd name="T15" fmla="*/ 0 h 325"/>
                <a:gd name="T16" fmla="*/ 0 w 297"/>
                <a:gd name="T17" fmla="*/ 0 h 325"/>
                <a:gd name="T18" fmla="*/ 0 w 297"/>
                <a:gd name="T19" fmla="*/ 0 h 325"/>
                <a:gd name="T20" fmla="*/ 0 w 297"/>
                <a:gd name="T21" fmla="*/ 0 h 325"/>
                <a:gd name="T22" fmla="*/ 0 w 297"/>
                <a:gd name="T23" fmla="*/ 0 h 325"/>
                <a:gd name="T24" fmla="*/ 0 w 297"/>
                <a:gd name="T25" fmla="*/ 0 h 325"/>
                <a:gd name="T26" fmla="*/ 0 w 297"/>
                <a:gd name="T27" fmla="*/ 0 h 325"/>
                <a:gd name="T28" fmla="*/ 0 w 297"/>
                <a:gd name="T29" fmla="*/ 0 h 325"/>
                <a:gd name="T30" fmla="*/ 0 w 297"/>
                <a:gd name="T31" fmla="*/ 0 h 325"/>
                <a:gd name="T32" fmla="*/ 0 w 297"/>
                <a:gd name="T33" fmla="*/ 0 h 325"/>
                <a:gd name="T34" fmla="*/ 0 w 297"/>
                <a:gd name="T35" fmla="*/ 0 h 325"/>
                <a:gd name="T36" fmla="*/ 0 w 297"/>
                <a:gd name="T37" fmla="*/ 0 h 325"/>
                <a:gd name="T38" fmla="*/ 0 w 297"/>
                <a:gd name="T39" fmla="*/ 0 h 325"/>
                <a:gd name="T40" fmla="*/ 0 w 297"/>
                <a:gd name="T41" fmla="*/ 0 h 325"/>
                <a:gd name="T42" fmla="*/ 0 w 297"/>
                <a:gd name="T43" fmla="*/ 0 h 325"/>
                <a:gd name="T44" fmla="*/ 0 w 297"/>
                <a:gd name="T45" fmla="*/ 0 h 325"/>
                <a:gd name="T46" fmla="*/ 0 w 297"/>
                <a:gd name="T47" fmla="*/ 0 h 325"/>
                <a:gd name="T48" fmla="*/ 0 w 297"/>
                <a:gd name="T49" fmla="*/ 0 h 325"/>
                <a:gd name="T50" fmla="*/ 0 w 297"/>
                <a:gd name="T51" fmla="*/ 0 h 325"/>
                <a:gd name="T52" fmla="*/ 0 w 297"/>
                <a:gd name="T53" fmla="*/ 0 h 325"/>
                <a:gd name="T54" fmla="*/ 0 w 297"/>
                <a:gd name="T55" fmla="*/ 0 h 325"/>
                <a:gd name="T56" fmla="*/ 0 w 297"/>
                <a:gd name="T57" fmla="*/ 0 h 325"/>
                <a:gd name="T58" fmla="*/ 0 w 297"/>
                <a:gd name="T59" fmla="*/ 0 h 325"/>
                <a:gd name="T60" fmla="*/ 0 w 297"/>
                <a:gd name="T61" fmla="*/ 0 h 325"/>
                <a:gd name="T62" fmla="*/ 0 w 297"/>
                <a:gd name="T63" fmla="*/ 0 h 325"/>
                <a:gd name="T64" fmla="*/ 0 w 297"/>
                <a:gd name="T65" fmla="*/ 0 h 325"/>
                <a:gd name="T66" fmla="*/ 0 w 297"/>
                <a:gd name="T67" fmla="*/ 0 h 325"/>
                <a:gd name="T68" fmla="*/ 0 w 297"/>
                <a:gd name="T69" fmla="*/ 0 h 325"/>
                <a:gd name="T70" fmla="*/ 0 w 297"/>
                <a:gd name="T71" fmla="*/ 0 h 325"/>
                <a:gd name="T72" fmla="*/ 0 w 297"/>
                <a:gd name="T73" fmla="*/ 0 h 325"/>
                <a:gd name="T74" fmla="*/ 0 w 297"/>
                <a:gd name="T75" fmla="*/ 0 h 325"/>
                <a:gd name="T76" fmla="*/ 0 w 297"/>
                <a:gd name="T77" fmla="*/ 0 h 325"/>
                <a:gd name="T78" fmla="*/ 0 w 297"/>
                <a:gd name="T79" fmla="*/ 0 h 325"/>
                <a:gd name="T80" fmla="*/ 0 w 297"/>
                <a:gd name="T81" fmla="*/ 0 h 325"/>
                <a:gd name="T82" fmla="*/ 0 w 297"/>
                <a:gd name="T83" fmla="*/ 0 h 325"/>
                <a:gd name="T84" fmla="*/ 0 w 297"/>
                <a:gd name="T85" fmla="*/ 0 h 325"/>
                <a:gd name="T86" fmla="*/ 0 w 297"/>
                <a:gd name="T87" fmla="*/ 0 h 325"/>
                <a:gd name="T88" fmla="*/ 0 w 297"/>
                <a:gd name="T89" fmla="*/ 0 h 325"/>
                <a:gd name="T90" fmla="*/ 0 w 297"/>
                <a:gd name="T91" fmla="*/ 0 h 325"/>
                <a:gd name="T92" fmla="*/ 0 w 297"/>
                <a:gd name="T93" fmla="*/ 0 h 325"/>
                <a:gd name="T94" fmla="*/ 0 w 297"/>
                <a:gd name="T95" fmla="*/ 0 h 325"/>
                <a:gd name="T96" fmla="*/ 0 w 297"/>
                <a:gd name="T97" fmla="*/ 0 h 325"/>
                <a:gd name="T98" fmla="*/ 0 w 297"/>
                <a:gd name="T99" fmla="*/ 0 h 325"/>
                <a:gd name="T100" fmla="*/ 0 w 297"/>
                <a:gd name="T101" fmla="*/ 0 h 325"/>
                <a:gd name="T102" fmla="*/ 0 w 297"/>
                <a:gd name="T103" fmla="*/ 0 h 325"/>
                <a:gd name="T104" fmla="*/ 0 w 297"/>
                <a:gd name="T105" fmla="*/ 0 h 325"/>
                <a:gd name="T106" fmla="*/ 0 w 297"/>
                <a:gd name="T107" fmla="*/ 0 h 325"/>
                <a:gd name="T108" fmla="*/ 0 w 297"/>
                <a:gd name="T109" fmla="*/ 0 h 3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7"/>
                <a:gd name="T166" fmla="*/ 0 h 325"/>
                <a:gd name="T167" fmla="*/ 297 w 297"/>
                <a:gd name="T168" fmla="*/ 325 h 3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7" h="325">
                  <a:moveTo>
                    <a:pt x="297" y="161"/>
                  </a:moveTo>
                  <a:lnTo>
                    <a:pt x="297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297" y="161"/>
                  </a:lnTo>
                  <a:close/>
                  <a:moveTo>
                    <a:pt x="297" y="128"/>
                  </a:moveTo>
                  <a:lnTo>
                    <a:pt x="297" y="133"/>
                  </a:lnTo>
                  <a:lnTo>
                    <a:pt x="0" y="133"/>
                  </a:lnTo>
                  <a:lnTo>
                    <a:pt x="0" y="128"/>
                  </a:lnTo>
                  <a:lnTo>
                    <a:pt x="297" y="128"/>
                  </a:lnTo>
                  <a:close/>
                  <a:moveTo>
                    <a:pt x="297" y="96"/>
                  </a:moveTo>
                  <a:lnTo>
                    <a:pt x="297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297" y="96"/>
                  </a:lnTo>
                  <a:close/>
                  <a:moveTo>
                    <a:pt x="297" y="65"/>
                  </a:moveTo>
                  <a:lnTo>
                    <a:pt x="297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97" y="65"/>
                  </a:lnTo>
                  <a:close/>
                  <a:moveTo>
                    <a:pt x="297" y="32"/>
                  </a:moveTo>
                  <a:lnTo>
                    <a:pt x="297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297" y="32"/>
                  </a:lnTo>
                  <a:close/>
                  <a:moveTo>
                    <a:pt x="297" y="0"/>
                  </a:moveTo>
                  <a:lnTo>
                    <a:pt x="297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97" y="0"/>
                  </a:lnTo>
                  <a:close/>
                  <a:moveTo>
                    <a:pt x="297" y="225"/>
                  </a:moveTo>
                  <a:lnTo>
                    <a:pt x="297" y="229"/>
                  </a:lnTo>
                  <a:lnTo>
                    <a:pt x="265" y="229"/>
                  </a:lnTo>
                  <a:lnTo>
                    <a:pt x="265" y="225"/>
                  </a:lnTo>
                  <a:lnTo>
                    <a:pt x="297" y="225"/>
                  </a:lnTo>
                  <a:close/>
                  <a:moveTo>
                    <a:pt x="297" y="192"/>
                  </a:moveTo>
                  <a:lnTo>
                    <a:pt x="297" y="196"/>
                  </a:lnTo>
                  <a:lnTo>
                    <a:pt x="265" y="196"/>
                  </a:lnTo>
                  <a:lnTo>
                    <a:pt x="265" y="192"/>
                  </a:lnTo>
                  <a:lnTo>
                    <a:pt x="297" y="192"/>
                  </a:lnTo>
                  <a:close/>
                  <a:moveTo>
                    <a:pt x="297" y="257"/>
                  </a:moveTo>
                  <a:lnTo>
                    <a:pt x="297" y="260"/>
                  </a:lnTo>
                  <a:lnTo>
                    <a:pt x="0" y="260"/>
                  </a:lnTo>
                  <a:lnTo>
                    <a:pt x="0" y="257"/>
                  </a:lnTo>
                  <a:lnTo>
                    <a:pt x="297" y="257"/>
                  </a:lnTo>
                  <a:close/>
                  <a:moveTo>
                    <a:pt x="297" y="288"/>
                  </a:moveTo>
                  <a:lnTo>
                    <a:pt x="297" y="293"/>
                  </a:lnTo>
                  <a:lnTo>
                    <a:pt x="0" y="293"/>
                  </a:lnTo>
                  <a:lnTo>
                    <a:pt x="0" y="288"/>
                  </a:lnTo>
                  <a:lnTo>
                    <a:pt x="297" y="288"/>
                  </a:lnTo>
                  <a:close/>
                  <a:moveTo>
                    <a:pt x="297" y="321"/>
                  </a:moveTo>
                  <a:lnTo>
                    <a:pt x="297" y="325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297" y="32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42" name="Freeform 548"/>
            <p:cNvSpPr>
              <a:spLocks/>
            </p:cNvSpPr>
            <p:nvPr/>
          </p:nvSpPr>
          <p:spPr bwMode="auto">
            <a:xfrm>
              <a:off x="148" y="1950"/>
              <a:ext cx="24" cy="38"/>
            </a:xfrm>
            <a:custGeom>
              <a:avLst/>
              <a:gdLst>
                <a:gd name="T0" fmla="*/ 1 w 48"/>
                <a:gd name="T1" fmla="*/ 0 h 76"/>
                <a:gd name="T2" fmla="*/ 1 w 48"/>
                <a:gd name="T3" fmla="*/ 0 h 76"/>
                <a:gd name="T4" fmla="*/ 1 w 48"/>
                <a:gd name="T5" fmla="*/ 1 h 76"/>
                <a:gd name="T6" fmla="*/ 1 w 48"/>
                <a:gd name="T7" fmla="*/ 1 h 76"/>
                <a:gd name="T8" fmla="*/ 1 w 48"/>
                <a:gd name="T9" fmla="*/ 1 h 76"/>
                <a:gd name="T10" fmla="*/ 1 w 48"/>
                <a:gd name="T11" fmla="*/ 1 h 76"/>
                <a:gd name="T12" fmla="*/ 1 w 48"/>
                <a:gd name="T13" fmla="*/ 1 h 76"/>
                <a:gd name="T14" fmla="*/ 1 w 48"/>
                <a:gd name="T15" fmla="*/ 1 h 76"/>
                <a:gd name="T16" fmla="*/ 1 w 48"/>
                <a:gd name="T17" fmla="*/ 1 h 76"/>
                <a:gd name="T18" fmla="*/ 1 w 48"/>
                <a:gd name="T19" fmla="*/ 1 h 76"/>
                <a:gd name="T20" fmla="*/ 0 w 48"/>
                <a:gd name="T21" fmla="*/ 1 h 76"/>
                <a:gd name="T22" fmla="*/ 0 w 48"/>
                <a:gd name="T23" fmla="*/ 1 h 76"/>
                <a:gd name="T24" fmla="*/ 0 w 48"/>
                <a:gd name="T25" fmla="*/ 1 h 76"/>
                <a:gd name="T26" fmla="*/ 1 w 48"/>
                <a:gd name="T27" fmla="*/ 1 h 76"/>
                <a:gd name="T28" fmla="*/ 1 w 48"/>
                <a:gd name="T29" fmla="*/ 1 h 76"/>
                <a:gd name="T30" fmla="*/ 1 w 48"/>
                <a:gd name="T31" fmla="*/ 1 h 76"/>
                <a:gd name="T32" fmla="*/ 1 w 48"/>
                <a:gd name="T33" fmla="*/ 1 h 76"/>
                <a:gd name="T34" fmla="*/ 1 w 48"/>
                <a:gd name="T35" fmla="*/ 1 h 76"/>
                <a:gd name="T36" fmla="*/ 1 w 48"/>
                <a:gd name="T37" fmla="*/ 1 h 76"/>
                <a:gd name="T38" fmla="*/ 1 w 48"/>
                <a:gd name="T39" fmla="*/ 1 h 76"/>
                <a:gd name="T40" fmla="*/ 1 w 48"/>
                <a:gd name="T41" fmla="*/ 1 h 76"/>
                <a:gd name="T42" fmla="*/ 1 w 48"/>
                <a:gd name="T43" fmla="*/ 1 h 76"/>
                <a:gd name="T44" fmla="*/ 1 w 48"/>
                <a:gd name="T45" fmla="*/ 1 h 76"/>
                <a:gd name="T46" fmla="*/ 1 w 48"/>
                <a:gd name="T47" fmla="*/ 1 h 76"/>
                <a:gd name="T48" fmla="*/ 1 w 48"/>
                <a:gd name="T49" fmla="*/ 1 h 76"/>
                <a:gd name="T50" fmla="*/ 1 w 48"/>
                <a:gd name="T51" fmla="*/ 1 h 76"/>
                <a:gd name="T52" fmla="*/ 1 w 48"/>
                <a:gd name="T53" fmla="*/ 1 h 76"/>
                <a:gd name="T54" fmla="*/ 1 w 48"/>
                <a:gd name="T55" fmla="*/ 1 h 76"/>
                <a:gd name="T56" fmla="*/ 1 w 48"/>
                <a:gd name="T57" fmla="*/ 1 h 76"/>
                <a:gd name="T58" fmla="*/ 1 w 48"/>
                <a:gd name="T59" fmla="*/ 1 h 76"/>
                <a:gd name="T60" fmla="*/ 1 w 48"/>
                <a:gd name="T61" fmla="*/ 1 h 76"/>
                <a:gd name="T62" fmla="*/ 1 w 48"/>
                <a:gd name="T63" fmla="*/ 1 h 76"/>
                <a:gd name="T64" fmla="*/ 1 w 48"/>
                <a:gd name="T65" fmla="*/ 1 h 76"/>
                <a:gd name="T66" fmla="*/ 1 w 48"/>
                <a:gd name="T67" fmla="*/ 1 h 76"/>
                <a:gd name="T68" fmla="*/ 1 w 48"/>
                <a:gd name="T69" fmla="*/ 1 h 76"/>
                <a:gd name="T70" fmla="*/ 1 w 48"/>
                <a:gd name="T71" fmla="*/ 1 h 76"/>
                <a:gd name="T72" fmla="*/ 1 w 48"/>
                <a:gd name="T73" fmla="*/ 1 h 76"/>
                <a:gd name="T74" fmla="*/ 1 w 48"/>
                <a:gd name="T75" fmla="*/ 1 h 76"/>
                <a:gd name="T76" fmla="*/ 1 w 48"/>
                <a:gd name="T77" fmla="*/ 1 h 76"/>
                <a:gd name="T78" fmla="*/ 1 w 48"/>
                <a:gd name="T79" fmla="*/ 1 h 76"/>
                <a:gd name="T80" fmla="*/ 1 w 48"/>
                <a:gd name="T81" fmla="*/ 1 h 76"/>
                <a:gd name="T82" fmla="*/ 1 w 48"/>
                <a:gd name="T83" fmla="*/ 1 h 76"/>
                <a:gd name="T84" fmla="*/ 1 w 48"/>
                <a:gd name="T85" fmla="*/ 1 h 76"/>
                <a:gd name="T86" fmla="*/ 1 w 48"/>
                <a:gd name="T87" fmla="*/ 1 h 76"/>
                <a:gd name="T88" fmla="*/ 1 w 48"/>
                <a:gd name="T89" fmla="*/ 0 h 76"/>
                <a:gd name="T90" fmla="*/ 1 w 48"/>
                <a:gd name="T91" fmla="*/ 0 h 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"/>
                <a:gd name="T139" fmla="*/ 0 h 76"/>
                <a:gd name="T140" fmla="*/ 48 w 48"/>
                <a:gd name="T141" fmla="*/ 76 h 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" h="76">
                  <a:moveTo>
                    <a:pt x="24" y="0"/>
                  </a:moveTo>
                  <a:lnTo>
                    <a:pt x="22" y="0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5" y="3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3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3" y="52"/>
                  </a:lnTo>
                  <a:lnTo>
                    <a:pt x="4" y="60"/>
                  </a:lnTo>
                  <a:lnTo>
                    <a:pt x="8" y="65"/>
                  </a:lnTo>
                  <a:lnTo>
                    <a:pt x="12" y="70"/>
                  </a:lnTo>
                  <a:lnTo>
                    <a:pt x="13" y="71"/>
                  </a:lnTo>
                  <a:lnTo>
                    <a:pt x="15" y="73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22" y="76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9" y="75"/>
                  </a:lnTo>
                  <a:lnTo>
                    <a:pt x="32" y="75"/>
                  </a:lnTo>
                  <a:lnTo>
                    <a:pt x="34" y="73"/>
                  </a:lnTo>
                  <a:lnTo>
                    <a:pt x="36" y="71"/>
                  </a:lnTo>
                  <a:lnTo>
                    <a:pt x="38" y="70"/>
                  </a:lnTo>
                  <a:lnTo>
                    <a:pt x="42" y="65"/>
                  </a:lnTo>
                  <a:lnTo>
                    <a:pt x="44" y="60"/>
                  </a:lnTo>
                  <a:lnTo>
                    <a:pt x="47" y="52"/>
                  </a:lnTo>
                  <a:lnTo>
                    <a:pt x="48" y="46"/>
                  </a:lnTo>
                  <a:lnTo>
                    <a:pt x="48" y="38"/>
                  </a:lnTo>
                  <a:lnTo>
                    <a:pt x="48" y="31"/>
                  </a:lnTo>
                  <a:lnTo>
                    <a:pt x="47" y="23"/>
                  </a:lnTo>
                  <a:lnTo>
                    <a:pt x="44" y="17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40043" name="Picture 549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" y="1949"/>
              <a:ext cx="25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044" name="Rectangle 550"/>
            <p:cNvSpPr>
              <a:spLocks noChangeArrowheads="1"/>
            </p:cNvSpPr>
            <p:nvPr/>
          </p:nvSpPr>
          <p:spPr bwMode="auto">
            <a:xfrm>
              <a:off x="160" y="1830"/>
              <a:ext cx="3" cy="2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45" name="Rectangle 551"/>
            <p:cNvSpPr>
              <a:spLocks noChangeArrowheads="1"/>
            </p:cNvSpPr>
            <p:nvPr/>
          </p:nvSpPr>
          <p:spPr bwMode="auto">
            <a:xfrm>
              <a:off x="158" y="1830"/>
              <a:ext cx="4" cy="2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46" name="Freeform 552"/>
            <p:cNvSpPr>
              <a:spLocks/>
            </p:cNvSpPr>
            <p:nvPr/>
          </p:nvSpPr>
          <p:spPr bwMode="auto">
            <a:xfrm>
              <a:off x="153" y="2002"/>
              <a:ext cx="14" cy="13"/>
            </a:xfrm>
            <a:custGeom>
              <a:avLst/>
              <a:gdLst>
                <a:gd name="T0" fmla="*/ 0 w 28"/>
                <a:gd name="T1" fmla="*/ 1 h 26"/>
                <a:gd name="T2" fmla="*/ 0 w 28"/>
                <a:gd name="T3" fmla="*/ 1 h 26"/>
                <a:gd name="T4" fmla="*/ 1 w 28"/>
                <a:gd name="T5" fmla="*/ 1 h 26"/>
                <a:gd name="T6" fmla="*/ 1 w 28"/>
                <a:gd name="T7" fmla="*/ 1 h 26"/>
                <a:gd name="T8" fmla="*/ 1 w 28"/>
                <a:gd name="T9" fmla="*/ 1 h 26"/>
                <a:gd name="T10" fmla="*/ 1 w 28"/>
                <a:gd name="T11" fmla="*/ 1 h 26"/>
                <a:gd name="T12" fmla="*/ 1 w 28"/>
                <a:gd name="T13" fmla="*/ 1 h 26"/>
                <a:gd name="T14" fmla="*/ 1 w 28"/>
                <a:gd name="T15" fmla="*/ 0 h 26"/>
                <a:gd name="T16" fmla="*/ 1 w 28"/>
                <a:gd name="T17" fmla="*/ 0 h 26"/>
                <a:gd name="T18" fmla="*/ 1 w 28"/>
                <a:gd name="T19" fmla="*/ 0 h 26"/>
                <a:gd name="T20" fmla="*/ 1 w 28"/>
                <a:gd name="T21" fmla="*/ 1 h 26"/>
                <a:gd name="T22" fmla="*/ 1 w 28"/>
                <a:gd name="T23" fmla="*/ 1 h 26"/>
                <a:gd name="T24" fmla="*/ 1 w 28"/>
                <a:gd name="T25" fmla="*/ 1 h 26"/>
                <a:gd name="T26" fmla="*/ 1 w 28"/>
                <a:gd name="T27" fmla="*/ 1 h 26"/>
                <a:gd name="T28" fmla="*/ 1 w 28"/>
                <a:gd name="T29" fmla="*/ 1 h 26"/>
                <a:gd name="T30" fmla="*/ 1 w 28"/>
                <a:gd name="T31" fmla="*/ 1 h 26"/>
                <a:gd name="T32" fmla="*/ 1 w 28"/>
                <a:gd name="T33" fmla="*/ 1 h 26"/>
                <a:gd name="T34" fmla="*/ 1 w 28"/>
                <a:gd name="T35" fmla="*/ 1 h 26"/>
                <a:gd name="T36" fmla="*/ 1 w 28"/>
                <a:gd name="T37" fmla="*/ 1 h 26"/>
                <a:gd name="T38" fmla="*/ 1 w 28"/>
                <a:gd name="T39" fmla="*/ 1 h 26"/>
                <a:gd name="T40" fmla="*/ 1 w 28"/>
                <a:gd name="T41" fmla="*/ 1 h 26"/>
                <a:gd name="T42" fmla="*/ 1 w 28"/>
                <a:gd name="T43" fmla="*/ 1 h 26"/>
                <a:gd name="T44" fmla="*/ 1 w 28"/>
                <a:gd name="T45" fmla="*/ 1 h 26"/>
                <a:gd name="T46" fmla="*/ 1 w 28"/>
                <a:gd name="T47" fmla="*/ 1 h 26"/>
                <a:gd name="T48" fmla="*/ 1 w 28"/>
                <a:gd name="T49" fmla="*/ 1 h 26"/>
                <a:gd name="T50" fmla="*/ 1 w 28"/>
                <a:gd name="T51" fmla="*/ 1 h 26"/>
                <a:gd name="T52" fmla="*/ 1 w 28"/>
                <a:gd name="T53" fmla="*/ 1 h 26"/>
                <a:gd name="T54" fmla="*/ 1 w 28"/>
                <a:gd name="T55" fmla="*/ 1 h 26"/>
                <a:gd name="T56" fmla="*/ 1 w 28"/>
                <a:gd name="T57" fmla="*/ 1 h 26"/>
                <a:gd name="T58" fmla="*/ 1 w 28"/>
                <a:gd name="T59" fmla="*/ 1 h 26"/>
                <a:gd name="T60" fmla="*/ 1 w 28"/>
                <a:gd name="T61" fmla="*/ 1 h 26"/>
                <a:gd name="T62" fmla="*/ 1 w 28"/>
                <a:gd name="T63" fmla="*/ 1 h 26"/>
                <a:gd name="T64" fmla="*/ 0 w 28"/>
                <a:gd name="T65" fmla="*/ 1 h 26"/>
                <a:gd name="T66" fmla="*/ 0 w 28"/>
                <a:gd name="T67" fmla="*/ 1 h 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"/>
                <a:gd name="T103" fmla="*/ 0 h 26"/>
                <a:gd name="T104" fmla="*/ 28 w 28"/>
                <a:gd name="T105" fmla="*/ 26 h 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" h="26">
                  <a:moveTo>
                    <a:pt x="0" y="14"/>
                  </a:moveTo>
                  <a:lnTo>
                    <a:pt x="0" y="11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6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9"/>
                  </a:lnTo>
                  <a:lnTo>
                    <a:pt x="26" y="21"/>
                  </a:lnTo>
                  <a:lnTo>
                    <a:pt x="24" y="22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7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9" y="25"/>
                  </a:lnTo>
                  <a:lnTo>
                    <a:pt x="7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40047" name="Picture 553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" y="2001"/>
              <a:ext cx="14" cy="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048" name="Freeform 554"/>
            <p:cNvSpPr>
              <a:spLocks/>
            </p:cNvSpPr>
            <p:nvPr/>
          </p:nvSpPr>
          <p:spPr bwMode="auto">
            <a:xfrm>
              <a:off x="156" y="2004"/>
              <a:ext cx="7" cy="9"/>
            </a:xfrm>
            <a:custGeom>
              <a:avLst/>
              <a:gdLst>
                <a:gd name="T0" fmla="*/ 0 w 15"/>
                <a:gd name="T1" fmla="*/ 1 h 16"/>
                <a:gd name="T2" fmla="*/ 0 w 15"/>
                <a:gd name="T3" fmla="*/ 1 h 16"/>
                <a:gd name="T4" fmla="*/ 0 w 15"/>
                <a:gd name="T5" fmla="*/ 1 h 16"/>
                <a:gd name="T6" fmla="*/ 0 w 15"/>
                <a:gd name="T7" fmla="*/ 1 h 16"/>
                <a:gd name="T8" fmla="*/ 0 w 15"/>
                <a:gd name="T9" fmla="*/ 1 h 16"/>
                <a:gd name="T10" fmla="*/ 0 w 15"/>
                <a:gd name="T11" fmla="*/ 0 h 16"/>
                <a:gd name="T12" fmla="*/ 0 w 15"/>
                <a:gd name="T13" fmla="*/ 0 h 16"/>
                <a:gd name="T14" fmla="*/ 0 w 15"/>
                <a:gd name="T15" fmla="*/ 0 h 16"/>
                <a:gd name="T16" fmla="*/ 0 w 15"/>
                <a:gd name="T17" fmla="*/ 1 h 16"/>
                <a:gd name="T18" fmla="*/ 0 w 15"/>
                <a:gd name="T19" fmla="*/ 1 h 16"/>
                <a:gd name="T20" fmla="*/ 0 w 15"/>
                <a:gd name="T21" fmla="*/ 1 h 16"/>
                <a:gd name="T22" fmla="*/ 0 w 15"/>
                <a:gd name="T23" fmla="*/ 1 h 16"/>
                <a:gd name="T24" fmla="*/ 0 w 15"/>
                <a:gd name="T25" fmla="*/ 1 h 16"/>
                <a:gd name="T26" fmla="*/ 0 w 15"/>
                <a:gd name="T27" fmla="*/ 1 h 16"/>
                <a:gd name="T28" fmla="*/ 0 w 15"/>
                <a:gd name="T29" fmla="*/ 1 h 16"/>
                <a:gd name="T30" fmla="*/ 0 w 15"/>
                <a:gd name="T31" fmla="*/ 1 h 16"/>
                <a:gd name="T32" fmla="*/ 0 w 15"/>
                <a:gd name="T33" fmla="*/ 1 h 16"/>
                <a:gd name="T34" fmla="*/ 0 w 15"/>
                <a:gd name="T35" fmla="*/ 1 h 16"/>
                <a:gd name="T36" fmla="*/ 0 w 15"/>
                <a:gd name="T37" fmla="*/ 1 h 16"/>
                <a:gd name="T38" fmla="*/ 0 w 15"/>
                <a:gd name="T39" fmla="*/ 1 h 16"/>
                <a:gd name="T40" fmla="*/ 0 w 15"/>
                <a:gd name="T41" fmla="*/ 1 h 16"/>
                <a:gd name="T42" fmla="*/ 0 w 15"/>
                <a:gd name="T43" fmla="*/ 1 h 16"/>
                <a:gd name="T44" fmla="*/ 0 w 15"/>
                <a:gd name="T45" fmla="*/ 1 h 16"/>
                <a:gd name="T46" fmla="*/ 0 w 15"/>
                <a:gd name="T47" fmla="*/ 1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16"/>
                <a:gd name="T74" fmla="*/ 15 w 15"/>
                <a:gd name="T75" fmla="*/ 16 h 1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16">
                  <a:moveTo>
                    <a:pt x="0" y="9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40049" name="Picture 555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" y="2004"/>
              <a:ext cx="8" cy="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050" name="Freeform 556"/>
            <p:cNvSpPr>
              <a:spLocks/>
            </p:cNvSpPr>
            <p:nvPr/>
          </p:nvSpPr>
          <p:spPr bwMode="auto">
            <a:xfrm>
              <a:off x="158" y="2007"/>
              <a:ext cx="3" cy="3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1 w 5"/>
                <a:gd name="T7" fmla="*/ 0 h 6"/>
                <a:gd name="T8" fmla="*/ 1 w 5"/>
                <a:gd name="T9" fmla="*/ 0 h 6"/>
                <a:gd name="T10" fmla="*/ 1 w 5"/>
                <a:gd name="T11" fmla="*/ 0 h 6"/>
                <a:gd name="T12" fmla="*/ 1 w 5"/>
                <a:gd name="T13" fmla="*/ 1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1 h 6"/>
                <a:gd name="T20" fmla="*/ 1 w 5"/>
                <a:gd name="T21" fmla="*/ 1 h 6"/>
                <a:gd name="T22" fmla="*/ 1 w 5"/>
                <a:gd name="T23" fmla="*/ 1 h 6"/>
                <a:gd name="T24" fmla="*/ 1 w 5"/>
                <a:gd name="T25" fmla="*/ 1 h 6"/>
                <a:gd name="T26" fmla="*/ 1 w 5"/>
                <a:gd name="T27" fmla="*/ 1 h 6"/>
                <a:gd name="T28" fmla="*/ 1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51" name="Freeform 557"/>
            <p:cNvSpPr>
              <a:spLocks/>
            </p:cNvSpPr>
            <p:nvPr/>
          </p:nvSpPr>
          <p:spPr bwMode="auto">
            <a:xfrm>
              <a:off x="158" y="2007"/>
              <a:ext cx="3" cy="3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1 w 5"/>
                <a:gd name="T7" fmla="*/ 0 h 6"/>
                <a:gd name="T8" fmla="*/ 1 w 5"/>
                <a:gd name="T9" fmla="*/ 0 h 6"/>
                <a:gd name="T10" fmla="*/ 1 w 5"/>
                <a:gd name="T11" fmla="*/ 0 h 6"/>
                <a:gd name="T12" fmla="*/ 1 w 5"/>
                <a:gd name="T13" fmla="*/ 1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1 h 6"/>
                <a:gd name="T20" fmla="*/ 1 w 5"/>
                <a:gd name="T21" fmla="*/ 1 h 6"/>
                <a:gd name="T22" fmla="*/ 1 w 5"/>
                <a:gd name="T23" fmla="*/ 1 h 6"/>
                <a:gd name="T24" fmla="*/ 1 w 5"/>
                <a:gd name="T25" fmla="*/ 1 h 6"/>
                <a:gd name="T26" fmla="*/ 1 w 5"/>
                <a:gd name="T27" fmla="*/ 1 h 6"/>
                <a:gd name="T28" fmla="*/ 1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52" name="Freeform 558"/>
            <p:cNvSpPr>
              <a:spLocks/>
            </p:cNvSpPr>
            <p:nvPr/>
          </p:nvSpPr>
          <p:spPr bwMode="auto">
            <a:xfrm>
              <a:off x="13" y="1757"/>
              <a:ext cx="208" cy="289"/>
            </a:xfrm>
            <a:custGeom>
              <a:avLst/>
              <a:gdLst>
                <a:gd name="T0" fmla="*/ 1 w 416"/>
                <a:gd name="T1" fmla="*/ 1 h 578"/>
                <a:gd name="T2" fmla="*/ 1 w 416"/>
                <a:gd name="T3" fmla="*/ 1 h 578"/>
                <a:gd name="T4" fmla="*/ 0 w 416"/>
                <a:gd name="T5" fmla="*/ 1 h 578"/>
                <a:gd name="T6" fmla="*/ 0 w 416"/>
                <a:gd name="T7" fmla="*/ 1 h 578"/>
                <a:gd name="T8" fmla="*/ 1 w 416"/>
                <a:gd name="T9" fmla="*/ 0 h 578"/>
                <a:gd name="T10" fmla="*/ 1 w 416"/>
                <a:gd name="T11" fmla="*/ 0 h 578"/>
                <a:gd name="T12" fmla="*/ 1 w 416"/>
                <a:gd name="T13" fmla="*/ 1 h 578"/>
                <a:gd name="T14" fmla="*/ 1 w 416"/>
                <a:gd name="T15" fmla="*/ 1 h 578"/>
                <a:gd name="T16" fmla="*/ 1 w 416"/>
                <a:gd name="T17" fmla="*/ 1 h 578"/>
                <a:gd name="T18" fmla="*/ 1 w 416"/>
                <a:gd name="T19" fmla="*/ 1 h 578"/>
                <a:gd name="T20" fmla="*/ 1 w 416"/>
                <a:gd name="T21" fmla="*/ 1 h 5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6"/>
                <a:gd name="T34" fmla="*/ 0 h 578"/>
                <a:gd name="T35" fmla="*/ 416 w 416"/>
                <a:gd name="T36" fmla="*/ 578 h 5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6" h="578">
                  <a:moveTo>
                    <a:pt x="16" y="578"/>
                  </a:moveTo>
                  <a:lnTo>
                    <a:pt x="16" y="562"/>
                  </a:lnTo>
                  <a:lnTo>
                    <a:pt x="0" y="562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416" y="0"/>
                  </a:lnTo>
                  <a:lnTo>
                    <a:pt x="416" y="497"/>
                  </a:lnTo>
                  <a:lnTo>
                    <a:pt x="408" y="506"/>
                  </a:lnTo>
                  <a:lnTo>
                    <a:pt x="408" y="514"/>
                  </a:lnTo>
                  <a:lnTo>
                    <a:pt x="344" y="578"/>
                  </a:lnTo>
                  <a:lnTo>
                    <a:pt x="16" y="57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53" name="Rectangle 559"/>
            <p:cNvSpPr>
              <a:spLocks noChangeArrowheads="1"/>
            </p:cNvSpPr>
            <p:nvPr/>
          </p:nvSpPr>
          <p:spPr bwMode="auto">
            <a:xfrm>
              <a:off x="67" y="2061"/>
              <a:ext cx="11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  <p:sp>
          <p:nvSpPr>
            <p:cNvPr id="40054" name="Freeform 560"/>
            <p:cNvSpPr>
              <a:spLocks noEditPoints="1"/>
            </p:cNvSpPr>
            <p:nvPr/>
          </p:nvSpPr>
          <p:spPr bwMode="auto">
            <a:xfrm>
              <a:off x="198" y="3545"/>
              <a:ext cx="196" cy="40"/>
            </a:xfrm>
            <a:custGeom>
              <a:avLst/>
              <a:gdLst>
                <a:gd name="T0" fmla="*/ 0 w 392"/>
                <a:gd name="T1" fmla="*/ 1 h 79"/>
                <a:gd name="T2" fmla="*/ 1 w 392"/>
                <a:gd name="T3" fmla="*/ 1 h 79"/>
                <a:gd name="T4" fmla="*/ 1 w 392"/>
                <a:gd name="T5" fmla="*/ 1 h 79"/>
                <a:gd name="T6" fmla="*/ 0 w 392"/>
                <a:gd name="T7" fmla="*/ 1 h 79"/>
                <a:gd name="T8" fmla="*/ 0 w 392"/>
                <a:gd name="T9" fmla="*/ 1 h 79"/>
                <a:gd name="T10" fmla="*/ 1 w 392"/>
                <a:gd name="T11" fmla="*/ 1 h 79"/>
                <a:gd name="T12" fmla="*/ 1 w 392"/>
                <a:gd name="T13" fmla="*/ 1 h 79"/>
                <a:gd name="T14" fmla="*/ 1 w 392"/>
                <a:gd name="T15" fmla="*/ 0 h 79"/>
                <a:gd name="T16" fmla="*/ 1 w 392"/>
                <a:gd name="T17" fmla="*/ 1 h 79"/>
                <a:gd name="T18" fmla="*/ 1 w 392"/>
                <a:gd name="T19" fmla="*/ 1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2"/>
                <a:gd name="T31" fmla="*/ 0 h 79"/>
                <a:gd name="T32" fmla="*/ 392 w 392"/>
                <a:gd name="T33" fmla="*/ 79 h 7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2" h="79">
                  <a:moveTo>
                    <a:pt x="0" y="79"/>
                  </a:moveTo>
                  <a:lnTo>
                    <a:pt x="329" y="79"/>
                  </a:lnTo>
                  <a:lnTo>
                    <a:pt x="329" y="63"/>
                  </a:lnTo>
                  <a:lnTo>
                    <a:pt x="0" y="63"/>
                  </a:lnTo>
                  <a:lnTo>
                    <a:pt x="0" y="79"/>
                  </a:lnTo>
                  <a:close/>
                  <a:moveTo>
                    <a:pt x="329" y="79"/>
                  </a:moveTo>
                  <a:lnTo>
                    <a:pt x="392" y="15"/>
                  </a:lnTo>
                  <a:lnTo>
                    <a:pt x="392" y="0"/>
                  </a:lnTo>
                  <a:lnTo>
                    <a:pt x="329" y="63"/>
                  </a:lnTo>
                  <a:lnTo>
                    <a:pt x="329" y="79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55" name="Freeform 561"/>
            <p:cNvSpPr>
              <a:spLocks/>
            </p:cNvSpPr>
            <p:nvPr/>
          </p:nvSpPr>
          <p:spPr bwMode="auto">
            <a:xfrm>
              <a:off x="366" y="3296"/>
              <a:ext cx="32" cy="280"/>
            </a:xfrm>
            <a:custGeom>
              <a:avLst/>
              <a:gdLst>
                <a:gd name="T0" fmla="*/ 0 w 64"/>
                <a:gd name="T1" fmla="*/ 1 h 560"/>
                <a:gd name="T2" fmla="*/ 1 w 64"/>
                <a:gd name="T3" fmla="*/ 1 h 560"/>
                <a:gd name="T4" fmla="*/ 1 w 64"/>
                <a:gd name="T5" fmla="*/ 0 h 560"/>
                <a:gd name="T6" fmla="*/ 0 w 64"/>
                <a:gd name="T7" fmla="*/ 1 h 560"/>
                <a:gd name="T8" fmla="*/ 0 w 64"/>
                <a:gd name="T9" fmla="*/ 1 h 5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560"/>
                <a:gd name="T17" fmla="*/ 64 w 64"/>
                <a:gd name="T18" fmla="*/ 560 h 5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560">
                  <a:moveTo>
                    <a:pt x="0" y="560"/>
                  </a:moveTo>
                  <a:lnTo>
                    <a:pt x="64" y="497"/>
                  </a:lnTo>
                  <a:lnTo>
                    <a:pt x="64" y="0"/>
                  </a:lnTo>
                  <a:lnTo>
                    <a:pt x="0" y="64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56" name="Freeform 562"/>
            <p:cNvSpPr>
              <a:spLocks/>
            </p:cNvSpPr>
            <p:nvPr/>
          </p:nvSpPr>
          <p:spPr bwMode="auto">
            <a:xfrm>
              <a:off x="189" y="3296"/>
              <a:ext cx="209" cy="32"/>
            </a:xfrm>
            <a:custGeom>
              <a:avLst/>
              <a:gdLst>
                <a:gd name="T0" fmla="*/ 0 w 417"/>
                <a:gd name="T1" fmla="*/ 1 h 64"/>
                <a:gd name="T2" fmla="*/ 1 w 417"/>
                <a:gd name="T3" fmla="*/ 0 h 64"/>
                <a:gd name="T4" fmla="*/ 1 w 417"/>
                <a:gd name="T5" fmla="*/ 0 h 64"/>
                <a:gd name="T6" fmla="*/ 1 w 417"/>
                <a:gd name="T7" fmla="*/ 1 h 64"/>
                <a:gd name="T8" fmla="*/ 0 w 417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7"/>
                <a:gd name="T16" fmla="*/ 0 h 64"/>
                <a:gd name="T17" fmla="*/ 417 w 417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7" h="64">
                  <a:moveTo>
                    <a:pt x="0" y="64"/>
                  </a:moveTo>
                  <a:lnTo>
                    <a:pt x="64" y="0"/>
                  </a:lnTo>
                  <a:lnTo>
                    <a:pt x="417" y="0"/>
                  </a:lnTo>
                  <a:lnTo>
                    <a:pt x="353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57" name="Rectangle 563"/>
            <p:cNvSpPr>
              <a:spLocks noChangeArrowheads="1"/>
            </p:cNvSpPr>
            <p:nvPr/>
          </p:nvSpPr>
          <p:spPr bwMode="auto">
            <a:xfrm>
              <a:off x="189" y="3328"/>
              <a:ext cx="177" cy="2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58" name="Rectangle 564"/>
            <p:cNvSpPr>
              <a:spLocks noChangeArrowheads="1"/>
            </p:cNvSpPr>
            <p:nvPr/>
          </p:nvSpPr>
          <p:spPr bwMode="auto">
            <a:xfrm>
              <a:off x="189" y="3328"/>
              <a:ext cx="177" cy="24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59" name="Rectangle 565"/>
            <p:cNvSpPr>
              <a:spLocks noChangeArrowheads="1"/>
            </p:cNvSpPr>
            <p:nvPr/>
          </p:nvSpPr>
          <p:spPr bwMode="auto">
            <a:xfrm>
              <a:off x="203" y="3402"/>
              <a:ext cx="148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0" name="Rectangle 566"/>
            <p:cNvSpPr>
              <a:spLocks noChangeArrowheads="1"/>
            </p:cNvSpPr>
            <p:nvPr/>
          </p:nvSpPr>
          <p:spPr bwMode="auto">
            <a:xfrm>
              <a:off x="203" y="3403"/>
              <a:ext cx="148" cy="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1" name="Rectangle 567"/>
            <p:cNvSpPr>
              <a:spLocks noChangeArrowheads="1"/>
            </p:cNvSpPr>
            <p:nvPr/>
          </p:nvSpPr>
          <p:spPr bwMode="auto">
            <a:xfrm>
              <a:off x="203" y="3410"/>
              <a:ext cx="148" cy="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2" name="Rectangle 568"/>
            <p:cNvSpPr>
              <a:spLocks noChangeArrowheads="1"/>
            </p:cNvSpPr>
            <p:nvPr/>
          </p:nvSpPr>
          <p:spPr bwMode="auto">
            <a:xfrm>
              <a:off x="203" y="3417"/>
              <a:ext cx="148" cy="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3" name="Rectangle 569"/>
            <p:cNvSpPr>
              <a:spLocks noChangeArrowheads="1"/>
            </p:cNvSpPr>
            <p:nvPr/>
          </p:nvSpPr>
          <p:spPr bwMode="auto">
            <a:xfrm>
              <a:off x="203" y="3425"/>
              <a:ext cx="148" cy="9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4" name="Rectangle 570"/>
            <p:cNvSpPr>
              <a:spLocks noChangeArrowheads="1"/>
            </p:cNvSpPr>
            <p:nvPr/>
          </p:nvSpPr>
          <p:spPr bwMode="auto">
            <a:xfrm>
              <a:off x="203" y="3434"/>
              <a:ext cx="148" cy="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5" name="Rectangle 571"/>
            <p:cNvSpPr>
              <a:spLocks noChangeArrowheads="1"/>
            </p:cNvSpPr>
            <p:nvPr/>
          </p:nvSpPr>
          <p:spPr bwMode="auto">
            <a:xfrm>
              <a:off x="203" y="3441"/>
              <a:ext cx="148" cy="9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6" name="Rectangle 572"/>
            <p:cNvSpPr>
              <a:spLocks noChangeArrowheads="1"/>
            </p:cNvSpPr>
            <p:nvPr/>
          </p:nvSpPr>
          <p:spPr bwMode="auto">
            <a:xfrm>
              <a:off x="203" y="3450"/>
              <a:ext cx="148" cy="1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7" name="Rectangle 573"/>
            <p:cNvSpPr>
              <a:spLocks noChangeArrowheads="1"/>
            </p:cNvSpPr>
            <p:nvPr/>
          </p:nvSpPr>
          <p:spPr bwMode="auto">
            <a:xfrm>
              <a:off x="203" y="3460"/>
              <a:ext cx="148" cy="8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8" name="Rectangle 574"/>
            <p:cNvSpPr>
              <a:spLocks noChangeArrowheads="1"/>
            </p:cNvSpPr>
            <p:nvPr/>
          </p:nvSpPr>
          <p:spPr bwMode="auto">
            <a:xfrm>
              <a:off x="203" y="3468"/>
              <a:ext cx="148" cy="8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69" name="Rectangle 575"/>
            <p:cNvSpPr>
              <a:spLocks noChangeArrowheads="1"/>
            </p:cNvSpPr>
            <p:nvPr/>
          </p:nvSpPr>
          <p:spPr bwMode="auto">
            <a:xfrm>
              <a:off x="203" y="3476"/>
              <a:ext cx="148" cy="9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0" name="Rectangle 576"/>
            <p:cNvSpPr>
              <a:spLocks noChangeArrowheads="1"/>
            </p:cNvSpPr>
            <p:nvPr/>
          </p:nvSpPr>
          <p:spPr bwMode="auto">
            <a:xfrm>
              <a:off x="203" y="3485"/>
              <a:ext cx="148" cy="9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1" name="Rectangle 577"/>
            <p:cNvSpPr>
              <a:spLocks noChangeArrowheads="1"/>
            </p:cNvSpPr>
            <p:nvPr/>
          </p:nvSpPr>
          <p:spPr bwMode="auto">
            <a:xfrm>
              <a:off x="203" y="3494"/>
              <a:ext cx="148" cy="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2" name="Rectangle 578"/>
            <p:cNvSpPr>
              <a:spLocks noChangeArrowheads="1"/>
            </p:cNvSpPr>
            <p:nvPr/>
          </p:nvSpPr>
          <p:spPr bwMode="auto">
            <a:xfrm>
              <a:off x="203" y="3501"/>
              <a:ext cx="148" cy="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3" name="Rectangle 579"/>
            <p:cNvSpPr>
              <a:spLocks noChangeArrowheads="1"/>
            </p:cNvSpPr>
            <p:nvPr/>
          </p:nvSpPr>
          <p:spPr bwMode="auto">
            <a:xfrm>
              <a:off x="203" y="3510"/>
              <a:ext cx="148" cy="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4" name="Rectangle 580"/>
            <p:cNvSpPr>
              <a:spLocks noChangeArrowheads="1"/>
            </p:cNvSpPr>
            <p:nvPr/>
          </p:nvSpPr>
          <p:spPr bwMode="auto">
            <a:xfrm>
              <a:off x="203" y="3518"/>
              <a:ext cx="148" cy="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5" name="Rectangle 581"/>
            <p:cNvSpPr>
              <a:spLocks noChangeArrowheads="1"/>
            </p:cNvSpPr>
            <p:nvPr/>
          </p:nvSpPr>
          <p:spPr bwMode="auto">
            <a:xfrm>
              <a:off x="203" y="3525"/>
              <a:ext cx="148" cy="10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6" name="Rectangle 582"/>
            <p:cNvSpPr>
              <a:spLocks noChangeArrowheads="1"/>
            </p:cNvSpPr>
            <p:nvPr/>
          </p:nvSpPr>
          <p:spPr bwMode="auto">
            <a:xfrm>
              <a:off x="203" y="3535"/>
              <a:ext cx="148" cy="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7" name="Rectangle 583"/>
            <p:cNvSpPr>
              <a:spLocks noChangeArrowheads="1"/>
            </p:cNvSpPr>
            <p:nvPr/>
          </p:nvSpPr>
          <p:spPr bwMode="auto">
            <a:xfrm>
              <a:off x="203" y="3544"/>
              <a:ext cx="148" cy="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8" name="Rectangle 584"/>
            <p:cNvSpPr>
              <a:spLocks noChangeArrowheads="1"/>
            </p:cNvSpPr>
            <p:nvPr/>
          </p:nvSpPr>
          <p:spPr bwMode="auto">
            <a:xfrm>
              <a:off x="203" y="3551"/>
              <a:ext cx="148" cy="10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79" name="Rectangle 585"/>
            <p:cNvSpPr>
              <a:spLocks noChangeArrowheads="1"/>
            </p:cNvSpPr>
            <p:nvPr/>
          </p:nvSpPr>
          <p:spPr bwMode="auto">
            <a:xfrm>
              <a:off x="203" y="3561"/>
              <a:ext cx="148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0" name="Rectangle 586"/>
            <p:cNvSpPr>
              <a:spLocks noChangeArrowheads="1"/>
            </p:cNvSpPr>
            <p:nvPr/>
          </p:nvSpPr>
          <p:spPr bwMode="auto">
            <a:xfrm>
              <a:off x="203" y="3484"/>
              <a:ext cx="1" cy="46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1" name="Rectangle 587"/>
            <p:cNvSpPr>
              <a:spLocks noChangeArrowheads="1"/>
            </p:cNvSpPr>
            <p:nvPr/>
          </p:nvSpPr>
          <p:spPr bwMode="auto">
            <a:xfrm>
              <a:off x="204" y="3484"/>
              <a:ext cx="6" cy="46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2" name="Rectangle 588"/>
            <p:cNvSpPr>
              <a:spLocks noChangeArrowheads="1"/>
            </p:cNvSpPr>
            <p:nvPr/>
          </p:nvSpPr>
          <p:spPr bwMode="auto">
            <a:xfrm>
              <a:off x="210" y="3484"/>
              <a:ext cx="6" cy="46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3" name="Rectangle 589"/>
            <p:cNvSpPr>
              <a:spLocks noChangeArrowheads="1"/>
            </p:cNvSpPr>
            <p:nvPr/>
          </p:nvSpPr>
          <p:spPr bwMode="auto">
            <a:xfrm>
              <a:off x="216" y="3484"/>
              <a:ext cx="7" cy="46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4" name="Rectangle 590"/>
            <p:cNvSpPr>
              <a:spLocks noChangeArrowheads="1"/>
            </p:cNvSpPr>
            <p:nvPr/>
          </p:nvSpPr>
          <p:spPr bwMode="auto">
            <a:xfrm>
              <a:off x="223" y="3484"/>
              <a:ext cx="8" cy="46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5" name="Rectangle 591"/>
            <p:cNvSpPr>
              <a:spLocks noChangeArrowheads="1"/>
            </p:cNvSpPr>
            <p:nvPr/>
          </p:nvSpPr>
          <p:spPr bwMode="auto">
            <a:xfrm>
              <a:off x="231" y="3484"/>
              <a:ext cx="6" cy="46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6" name="Rectangle 592"/>
            <p:cNvSpPr>
              <a:spLocks noChangeArrowheads="1"/>
            </p:cNvSpPr>
            <p:nvPr/>
          </p:nvSpPr>
          <p:spPr bwMode="auto">
            <a:xfrm>
              <a:off x="237" y="3484"/>
              <a:ext cx="7" cy="46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7" name="Rectangle 593"/>
            <p:cNvSpPr>
              <a:spLocks noChangeArrowheads="1"/>
            </p:cNvSpPr>
            <p:nvPr/>
          </p:nvSpPr>
          <p:spPr bwMode="auto">
            <a:xfrm>
              <a:off x="244" y="3484"/>
              <a:ext cx="9" cy="46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8" name="Rectangle 594"/>
            <p:cNvSpPr>
              <a:spLocks noChangeArrowheads="1"/>
            </p:cNvSpPr>
            <p:nvPr/>
          </p:nvSpPr>
          <p:spPr bwMode="auto">
            <a:xfrm>
              <a:off x="253" y="3484"/>
              <a:ext cx="6" cy="46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89" name="Rectangle 595"/>
            <p:cNvSpPr>
              <a:spLocks noChangeArrowheads="1"/>
            </p:cNvSpPr>
            <p:nvPr/>
          </p:nvSpPr>
          <p:spPr bwMode="auto">
            <a:xfrm>
              <a:off x="259" y="3484"/>
              <a:ext cx="7" cy="46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0" name="Rectangle 596"/>
            <p:cNvSpPr>
              <a:spLocks noChangeArrowheads="1"/>
            </p:cNvSpPr>
            <p:nvPr/>
          </p:nvSpPr>
          <p:spPr bwMode="auto">
            <a:xfrm>
              <a:off x="266" y="3484"/>
              <a:ext cx="8" cy="46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1" name="Rectangle 597"/>
            <p:cNvSpPr>
              <a:spLocks noChangeArrowheads="1"/>
            </p:cNvSpPr>
            <p:nvPr/>
          </p:nvSpPr>
          <p:spPr bwMode="auto">
            <a:xfrm>
              <a:off x="274" y="3484"/>
              <a:ext cx="8" cy="46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2" name="Rectangle 598"/>
            <p:cNvSpPr>
              <a:spLocks noChangeArrowheads="1"/>
            </p:cNvSpPr>
            <p:nvPr/>
          </p:nvSpPr>
          <p:spPr bwMode="auto">
            <a:xfrm>
              <a:off x="282" y="3484"/>
              <a:ext cx="6" cy="46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3" name="Rectangle 599"/>
            <p:cNvSpPr>
              <a:spLocks noChangeArrowheads="1"/>
            </p:cNvSpPr>
            <p:nvPr/>
          </p:nvSpPr>
          <p:spPr bwMode="auto">
            <a:xfrm>
              <a:off x="288" y="3484"/>
              <a:ext cx="7" cy="46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4" name="Rectangle 600"/>
            <p:cNvSpPr>
              <a:spLocks noChangeArrowheads="1"/>
            </p:cNvSpPr>
            <p:nvPr/>
          </p:nvSpPr>
          <p:spPr bwMode="auto">
            <a:xfrm>
              <a:off x="295" y="3484"/>
              <a:ext cx="7" cy="46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5" name="Rectangle 601"/>
            <p:cNvSpPr>
              <a:spLocks noChangeArrowheads="1"/>
            </p:cNvSpPr>
            <p:nvPr/>
          </p:nvSpPr>
          <p:spPr bwMode="auto">
            <a:xfrm>
              <a:off x="302" y="3484"/>
              <a:ext cx="6" cy="46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6" name="Rectangle 602"/>
            <p:cNvSpPr>
              <a:spLocks noChangeArrowheads="1"/>
            </p:cNvSpPr>
            <p:nvPr/>
          </p:nvSpPr>
          <p:spPr bwMode="auto">
            <a:xfrm>
              <a:off x="308" y="3484"/>
              <a:ext cx="9" cy="46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7" name="Rectangle 603"/>
            <p:cNvSpPr>
              <a:spLocks noChangeArrowheads="1"/>
            </p:cNvSpPr>
            <p:nvPr/>
          </p:nvSpPr>
          <p:spPr bwMode="auto">
            <a:xfrm>
              <a:off x="317" y="3484"/>
              <a:ext cx="7" cy="46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8" name="Rectangle 604"/>
            <p:cNvSpPr>
              <a:spLocks noChangeArrowheads="1"/>
            </p:cNvSpPr>
            <p:nvPr/>
          </p:nvSpPr>
          <p:spPr bwMode="auto">
            <a:xfrm>
              <a:off x="324" y="3484"/>
              <a:ext cx="6" cy="46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99" name="Rectangle 605"/>
            <p:cNvSpPr>
              <a:spLocks noChangeArrowheads="1"/>
            </p:cNvSpPr>
            <p:nvPr/>
          </p:nvSpPr>
          <p:spPr bwMode="auto">
            <a:xfrm>
              <a:off x="330" y="3484"/>
              <a:ext cx="8" cy="46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0" name="Rectangle 606"/>
            <p:cNvSpPr>
              <a:spLocks noChangeArrowheads="1"/>
            </p:cNvSpPr>
            <p:nvPr/>
          </p:nvSpPr>
          <p:spPr bwMode="auto">
            <a:xfrm>
              <a:off x="338" y="3484"/>
              <a:ext cx="1" cy="46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1" name="Rectangle 607"/>
            <p:cNvSpPr>
              <a:spLocks noChangeArrowheads="1"/>
            </p:cNvSpPr>
            <p:nvPr/>
          </p:nvSpPr>
          <p:spPr bwMode="auto">
            <a:xfrm>
              <a:off x="203" y="3340"/>
              <a:ext cx="148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2" name="Rectangle 608"/>
            <p:cNvSpPr>
              <a:spLocks noChangeArrowheads="1"/>
            </p:cNvSpPr>
            <p:nvPr/>
          </p:nvSpPr>
          <p:spPr bwMode="auto">
            <a:xfrm>
              <a:off x="203" y="3340"/>
              <a:ext cx="148" cy="1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3" name="Rectangle 609"/>
            <p:cNvSpPr>
              <a:spLocks noChangeArrowheads="1"/>
            </p:cNvSpPr>
            <p:nvPr/>
          </p:nvSpPr>
          <p:spPr bwMode="auto">
            <a:xfrm>
              <a:off x="203" y="3341"/>
              <a:ext cx="148" cy="1"/>
            </a:xfrm>
            <a:prstGeom prst="rect">
              <a:avLst/>
            </a:pr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4" name="Rectangle 610"/>
            <p:cNvSpPr>
              <a:spLocks noChangeArrowheads="1"/>
            </p:cNvSpPr>
            <p:nvPr/>
          </p:nvSpPr>
          <p:spPr bwMode="auto">
            <a:xfrm>
              <a:off x="203" y="3342"/>
              <a:ext cx="148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5" name="Rectangle 611"/>
            <p:cNvSpPr>
              <a:spLocks noChangeArrowheads="1"/>
            </p:cNvSpPr>
            <p:nvPr/>
          </p:nvSpPr>
          <p:spPr bwMode="auto">
            <a:xfrm>
              <a:off x="203" y="3342"/>
              <a:ext cx="148" cy="1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6" name="Rectangle 612"/>
            <p:cNvSpPr>
              <a:spLocks noChangeArrowheads="1"/>
            </p:cNvSpPr>
            <p:nvPr/>
          </p:nvSpPr>
          <p:spPr bwMode="auto">
            <a:xfrm>
              <a:off x="203" y="3343"/>
              <a:ext cx="148" cy="1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7" name="Rectangle 613"/>
            <p:cNvSpPr>
              <a:spLocks noChangeArrowheads="1"/>
            </p:cNvSpPr>
            <p:nvPr/>
          </p:nvSpPr>
          <p:spPr bwMode="auto">
            <a:xfrm>
              <a:off x="203" y="3344"/>
              <a:ext cx="148" cy="1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8" name="Rectangle 614"/>
            <p:cNvSpPr>
              <a:spLocks noChangeArrowheads="1"/>
            </p:cNvSpPr>
            <p:nvPr/>
          </p:nvSpPr>
          <p:spPr bwMode="auto">
            <a:xfrm>
              <a:off x="203" y="3344"/>
              <a:ext cx="148" cy="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09" name="Rectangle 615"/>
            <p:cNvSpPr>
              <a:spLocks noChangeArrowheads="1"/>
            </p:cNvSpPr>
            <p:nvPr/>
          </p:nvSpPr>
          <p:spPr bwMode="auto">
            <a:xfrm>
              <a:off x="203" y="3345"/>
              <a:ext cx="148" cy="1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0" name="Rectangle 616"/>
            <p:cNvSpPr>
              <a:spLocks noChangeArrowheads="1"/>
            </p:cNvSpPr>
            <p:nvPr/>
          </p:nvSpPr>
          <p:spPr bwMode="auto">
            <a:xfrm>
              <a:off x="203" y="3346"/>
              <a:ext cx="148" cy="1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1" name="Rectangle 617"/>
            <p:cNvSpPr>
              <a:spLocks noChangeArrowheads="1"/>
            </p:cNvSpPr>
            <p:nvPr/>
          </p:nvSpPr>
          <p:spPr bwMode="auto">
            <a:xfrm>
              <a:off x="204" y="3340"/>
              <a:ext cx="148" cy="6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2" name="Rectangle 618"/>
            <p:cNvSpPr>
              <a:spLocks noChangeArrowheads="1"/>
            </p:cNvSpPr>
            <p:nvPr/>
          </p:nvSpPr>
          <p:spPr bwMode="auto">
            <a:xfrm>
              <a:off x="203" y="3346"/>
              <a:ext cx="2" cy="22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3" name="Rectangle 619"/>
            <p:cNvSpPr>
              <a:spLocks noChangeArrowheads="1"/>
            </p:cNvSpPr>
            <p:nvPr/>
          </p:nvSpPr>
          <p:spPr bwMode="auto">
            <a:xfrm>
              <a:off x="205" y="3346"/>
              <a:ext cx="2" cy="22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4" name="Rectangle 620"/>
            <p:cNvSpPr>
              <a:spLocks noChangeArrowheads="1"/>
            </p:cNvSpPr>
            <p:nvPr/>
          </p:nvSpPr>
          <p:spPr bwMode="auto">
            <a:xfrm>
              <a:off x="207" y="3346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5" name="Rectangle 621"/>
            <p:cNvSpPr>
              <a:spLocks noChangeArrowheads="1"/>
            </p:cNvSpPr>
            <p:nvPr/>
          </p:nvSpPr>
          <p:spPr bwMode="auto">
            <a:xfrm>
              <a:off x="209" y="3346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6" name="Rectangle 622"/>
            <p:cNvSpPr>
              <a:spLocks noChangeArrowheads="1"/>
            </p:cNvSpPr>
            <p:nvPr/>
          </p:nvSpPr>
          <p:spPr bwMode="auto">
            <a:xfrm>
              <a:off x="211" y="3346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7" name="Rectangle 623"/>
            <p:cNvSpPr>
              <a:spLocks noChangeArrowheads="1"/>
            </p:cNvSpPr>
            <p:nvPr/>
          </p:nvSpPr>
          <p:spPr bwMode="auto">
            <a:xfrm>
              <a:off x="213" y="3346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8" name="Rectangle 624"/>
            <p:cNvSpPr>
              <a:spLocks noChangeArrowheads="1"/>
            </p:cNvSpPr>
            <p:nvPr/>
          </p:nvSpPr>
          <p:spPr bwMode="auto">
            <a:xfrm>
              <a:off x="215" y="3346"/>
              <a:ext cx="1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19" name="Rectangle 625"/>
            <p:cNvSpPr>
              <a:spLocks noChangeArrowheads="1"/>
            </p:cNvSpPr>
            <p:nvPr/>
          </p:nvSpPr>
          <p:spPr bwMode="auto">
            <a:xfrm>
              <a:off x="216" y="3346"/>
              <a:ext cx="3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0" name="Rectangle 626"/>
            <p:cNvSpPr>
              <a:spLocks noChangeArrowheads="1"/>
            </p:cNvSpPr>
            <p:nvPr/>
          </p:nvSpPr>
          <p:spPr bwMode="auto">
            <a:xfrm>
              <a:off x="219" y="3346"/>
              <a:ext cx="2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1" name="Rectangle 627"/>
            <p:cNvSpPr>
              <a:spLocks noChangeArrowheads="1"/>
            </p:cNvSpPr>
            <p:nvPr/>
          </p:nvSpPr>
          <p:spPr bwMode="auto">
            <a:xfrm>
              <a:off x="221" y="3346"/>
              <a:ext cx="2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2" name="Rectangle 628"/>
            <p:cNvSpPr>
              <a:spLocks noChangeArrowheads="1"/>
            </p:cNvSpPr>
            <p:nvPr/>
          </p:nvSpPr>
          <p:spPr bwMode="auto">
            <a:xfrm>
              <a:off x="223" y="3346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3" name="Rectangle 629"/>
            <p:cNvSpPr>
              <a:spLocks noChangeArrowheads="1"/>
            </p:cNvSpPr>
            <p:nvPr/>
          </p:nvSpPr>
          <p:spPr bwMode="auto">
            <a:xfrm>
              <a:off x="225" y="3346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4" name="Rectangle 630"/>
            <p:cNvSpPr>
              <a:spLocks noChangeArrowheads="1"/>
            </p:cNvSpPr>
            <p:nvPr/>
          </p:nvSpPr>
          <p:spPr bwMode="auto">
            <a:xfrm>
              <a:off x="227" y="3346"/>
              <a:ext cx="1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5" name="Rectangle 631"/>
            <p:cNvSpPr>
              <a:spLocks noChangeArrowheads="1"/>
            </p:cNvSpPr>
            <p:nvPr/>
          </p:nvSpPr>
          <p:spPr bwMode="auto">
            <a:xfrm>
              <a:off x="228" y="3346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6" name="Rectangle 632"/>
            <p:cNvSpPr>
              <a:spLocks noChangeArrowheads="1"/>
            </p:cNvSpPr>
            <p:nvPr/>
          </p:nvSpPr>
          <p:spPr bwMode="auto">
            <a:xfrm>
              <a:off x="230" y="3346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7" name="Rectangle 633"/>
            <p:cNvSpPr>
              <a:spLocks noChangeArrowheads="1"/>
            </p:cNvSpPr>
            <p:nvPr/>
          </p:nvSpPr>
          <p:spPr bwMode="auto">
            <a:xfrm>
              <a:off x="232" y="3346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8" name="Rectangle 634"/>
            <p:cNvSpPr>
              <a:spLocks noChangeArrowheads="1"/>
            </p:cNvSpPr>
            <p:nvPr/>
          </p:nvSpPr>
          <p:spPr bwMode="auto">
            <a:xfrm>
              <a:off x="234" y="3346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29" name="Rectangle 635"/>
            <p:cNvSpPr>
              <a:spLocks noChangeArrowheads="1"/>
            </p:cNvSpPr>
            <p:nvPr/>
          </p:nvSpPr>
          <p:spPr bwMode="auto">
            <a:xfrm>
              <a:off x="236" y="3346"/>
              <a:ext cx="3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0" name="Rectangle 636"/>
            <p:cNvSpPr>
              <a:spLocks noChangeArrowheads="1"/>
            </p:cNvSpPr>
            <p:nvPr/>
          </p:nvSpPr>
          <p:spPr bwMode="auto">
            <a:xfrm>
              <a:off x="239" y="3346"/>
              <a:ext cx="1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1" name="Rectangle 637"/>
            <p:cNvSpPr>
              <a:spLocks noChangeArrowheads="1"/>
            </p:cNvSpPr>
            <p:nvPr/>
          </p:nvSpPr>
          <p:spPr bwMode="auto">
            <a:xfrm>
              <a:off x="240" y="3346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2" name="Rectangle 638"/>
            <p:cNvSpPr>
              <a:spLocks noChangeArrowheads="1"/>
            </p:cNvSpPr>
            <p:nvPr/>
          </p:nvSpPr>
          <p:spPr bwMode="auto">
            <a:xfrm>
              <a:off x="242" y="3346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3" name="Rectangle 639"/>
            <p:cNvSpPr>
              <a:spLocks noChangeArrowheads="1"/>
            </p:cNvSpPr>
            <p:nvPr/>
          </p:nvSpPr>
          <p:spPr bwMode="auto">
            <a:xfrm>
              <a:off x="244" y="3346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4" name="Rectangle 640"/>
            <p:cNvSpPr>
              <a:spLocks noChangeArrowheads="1"/>
            </p:cNvSpPr>
            <p:nvPr/>
          </p:nvSpPr>
          <p:spPr bwMode="auto">
            <a:xfrm>
              <a:off x="246" y="3346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5" name="Rectangle 641"/>
            <p:cNvSpPr>
              <a:spLocks noChangeArrowheads="1"/>
            </p:cNvSpPr>
            <p:nvPr/>
          </p:nvSpPr>
          <p:spPr bwMode="auto">
            <a:xfrm>
              <a:off x="248" y="3346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6" name="Rectangle 642"/>
            <p:cNvSpPr>
              <a:spLocks noChangeArrowheads="1"/>
            </p:cNvSpPr>
            <p:nvPr/>
          </p:nvSpPr>
          <p:spPr bwMode="auto">
            <a:xfrm>
              <a:off x="250" y="3346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7" name="Rectangle 643"/>
            <p:cNvSpPr>
              <a:spLocks noChangeArrowheads="1"/>
            </p:cNvSpPr>
            <p:nvPr/>
          </p:nvSpPr>
          <p:spPr bwMode="auto">
            <a:xfrm>
              <a:off x="252" y="3346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8" name="Rectangle 644"/>
            <p:cNvSpPr>
              <a:spLocks noChangeArrowheads="1"/>
            </p:cNvSpPr>
            <p:nvPr/>
          </p:nvSpPr>
          <p:spPr bwMode="auto">
            <a:xfrm>
              <a:off x="254" y="3346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39" name="Rectangle 645"/>
            <p:cNvSpPr>
              <a:spLocks noChangeArrowheads="1"/>
            </p:cNvSpPr>
            <p:nvPr/>
          </p:nvSpPr>
          <p:spPr bwMode="auto">
            <a:xfrm>
              <a:off x="256" y="3346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0" name="Rectangle 646"/>
            <p:cNvSpPr>
              <a:spLocks noChangeArrowheads="1"/>
            </p:cNvSpPr>
            <p:nvPr/>
          </p:nvSpPr>
          <p:spPr bwMode="auto">
            <a:xfrm>
              <a:off x="258" y="3346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1" name="Rectangle 647"/>
            <p:cNvSpPr>
              <a:spLocks noChangeArrowheads="1"/>
            </p:cNvSpPr>
            <p:nvPr/>
          </p:nvSpPr>
          <p:spPr bwMode="auto">
            <a:xfrm>
              <a:off x="260" y="3346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2" name="Rectangle 648"/>
            <p:cNvSpPr>
              <a:spLocks noChangeArrowheads="1"/>
            </p:cNvSpPr>
            <p:nvPr/>
          </p:nvSpPr>
          <p:spPr bwMode="auto">
            <a:xfrm>
              <a:off x="262" y="3346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3" name="Rectangle 649"/>
            <p:cNvSpPr>
              <a:spLocks noChangeArrowheads="1"/>
            </p:cNvSpPr>
            <p:nvPr/>
          </p:nvSpPr>
          <p:spPr bwMode="auto">
            <a:xfrm>
              <a:off x="264" y="3346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4" name="Rectangle 650"/>
            <p:cNvSpPr>
              <a:spLocks noChangeArrowheads="1"/>
            </p:cNvSpPr>
            <p:nvPr/>
          </p:nvSpPr>
          <p:spPr bwMode="auto">
            <a:xfrm>
              <a:off x="266" y="3346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5" name="Rectangle 651"/>
            <p:cNvSpPr>
              <a:spLocks noChangeArrowheads="1"/>
            </p:cNvSpPr>
            <p:nvPr/>
          </p:nvSpPr>
          <p:spPr bwMode="auto">
            <a:xfrm>
              <a:off x="268" y="3346"/>
              <a:ext cx="1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6" name="Rectangle 652"/>
            <p:cNvSpPr>
              <a:spLocks noChangeArrowheads="1"/>
            </p:cNvSpPr>
            <p:nvPr/>
          </p:nvSpPr>
          <p:spPr bwMode="auto">
            <a:xfrm>
              <a:off x="269" y="3346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7" name="Rectangle 653"/>
            <p:cNvSpPr>
              <a:spLocks noChangeArrowheads="1"/>
            </p:cNvSpPr>
            <p:nvPr/>
          </p:nvSpPr>
          <p:spPr bwMode="auto">
            <a:xfrm>
              <a:off x="271" y="3346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8" name="Rectangle 654"/>
            <p:cNvSpPr>
              <a:spLocks noChangeArrowheads="1"/>
            </p:cNvSpPr>
            <p:nvPr/>
          </p:nvSpPr>
          <p:spPr bwMode="auto">
            <a:xfrm>
              <a:off x="273" y="3346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49" name="Rectangle 655"/>
            <p:cNvSpPr>
              <a:spLocks noChangeArrowheads="1"/>
            </p:cNvSpPr>
            <p:nvPr/>
          </p:nvSpPr>
          <p:spPr bwMode="auto">
            <a:xfrm>
              <a:off x="275" y="3346"/>
              <a:ext cx="3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0" name="Rectangle 656"/>
            <p:cNvSpPr>
              <a:spLocks noChangeArrowheads="1"/>
            </p:cNvSpPr>
            <p:nvPr/>
          </p:nvSpPr>
          <p:spPr bwMode="auto">
            <a:xfrm>
              <a:off x="278" y="3346"/>
              <a:ext cx="2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1" name="Rectangle 657"/>
            <p:cNvSpPr>
              <a:spLocks noChangeArrowheads="1"/>
            </p:cNvSpPr>
            <p:nvPr/>
          </p:nvSpPr>
          <p:spPr bwMode="auto">
            <a:xfrm>
              <a:off x="280" y="3346"/>
              <a:ext cx="1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2" name="Rectangle 658"/>
            <p:cNvSpPr>
              <a:spLocks noChangeArrowheads="1"/>
            </p:cNvSpPr>
            <p:nvPr/>
          </p:nvSpPr>
          <p:spPr bwMode="auto">
            <a:xfrm>
              <a:off x="281" y="3346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3" name="Rectangle 659"/>
            <p:cNvSpPr>
              <a:spLocks noChangeArrowheads="1"/>
            </p:cNvSpPr>
            <p:nvPr/>
          </p:nvSpPr>
          <p:spPr bwMode="auto">
            <a:xfrm>
              <a:off x="283" y="3346"/>
              <a:ext cx="3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4" name="Rectangle 660"/>
            <p:cNvSpPr>
              <a:spLocks noChangeArrowheads="1"/>
            </p:cNvSpPr>
            <p:nvPr/>
          </p:nvSpPr>
          <p:spPr bwMode="auto">
            <a:xfrm>
              <a:off x="286" y="3346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5" name="Rectangle 661"/>
            <p:cNvSpPr>
              <a:spLocks noChangeArrowheads="1"/>
            </p:cNvSpPr>
            <p:nvPr/>
          </p:nvSpPr>
          <p:spPr bwMode="auto">
            <a:xfrm>
              <a:off x="288" y="3346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6" name="Rectangle 662"/>
            <p:cNvSpPr>
              <a:spLocks noChangeArrowheads="1"/>
            </p:cNvSpPr>
            <p:nvPr/>
          </p:nvSpPr>
          <p:spPr bwMode="auto">
            <a:xfrm>
              <a:off x="290" y="3346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7" name="Rectangle 663"/>
            <p:cNvSpPr>
              <a:spLocks noChangeArrowheads="1"/>
            </p:cNvSpPr>
            <p:nvPr/>
          </p:nvSpPr>
          <p:spPr bwMode="auto">
            <a:xfrm>
              <a:off x="292" y="3346"/>
              <a:ext cx="1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8" name="Rectangle 664"/>
            <p:cNvSpPr>
              <a:spLocks noChangeArrowheads="1"/>
            </p:cNvSpPr>
            <p:nvPr/>
          </p:nvSpPr>
          <p:spPr bwMode="auto">
            <a:xfrm>
              <a:off x="293" y="3346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59" name="Rectangle 665"/>
            <p:cNvSpPr>
              <a:spLocks noChangeArrowheads="1"/>
            </p:cNvSpPr>
            <p:nvPr/>
          </p:nvSpPr>
          <p:spPr bwMode="auto">
            <a:xfrm>
              <a:off x="295" y="3346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0" name="Rectangle 666"/>
            <p:cNvSpPr>
              <a:spLocks noChangeArrowheads="1"/>
            </p:cNvSpPr>
            <p:nvPr/>
          </p:nvSpPr>
          <p:spPr bwMode="auto">
            <a:xfrm>
              <a:off x="297" y="3346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1" name="Rectangle 667"/>
            <p:cNvSpPr>
              <a:spLocks noChangeArrowheads="1"/>
            </p:cNvSpPr>
            <p:nvPr/>
          </p:nvSpPr>
          <p:spPr bwMode="auto">
            <a:xfrm>
              <a:off x="299" y="3346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2" name="Rectangle 668"/>
            <p:cNvSpPr>
              <a:spLocks noChangeArrowheads="1"/>
            </p:cNvSpPr>
            <p:nvPr/>
          </p:nvSpPr>
          <p:spPr bwMode="auto">
            <a:xfrm>
              <a:off x="301" y="3346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3" name="Rectangle 669"/>
            <p:cNvSpPr>
              <a:spLocks noChangeArrowheads="1"/>
            </p:cNvSpPr>
            <p:nvPr/>
          </p:nvSpPr>
          <p:spPr bwMode="auto">
            <a:xfrm>
              <a:off x="303" y="3346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4" name="Rectangle 670"/>
            <p:cNvSpPr>
              <a:spLocks noChangeArrowheads="1"/>
            </p:cNvSpPr>
            <p:nvPr/>
          </p:nvSpPr>
          <p:spPr bwMode="auto">
            <a:xfrm>
              <a:off x="305" y="3346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5" name="Rectangle 671"/>
            <p:cNvSpPr>
              <a:spLocks noChangeArrowheads="1"/>
            </p:cNvSpPr>
            <p:nvPr/>
          </p:nvSpPr>
          <p:spPr bwMode="auto">
            <a:xfrm>
              <a:off x="307" y="3346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6" name="Rectangle 672"/>
            <p:cNvSpPr>
              <a:spLocks noChangeArrowheads="1"/>
            </p:cNvSpPr>
            <p:nvPr/>
          </p:nvSpPr>
          <p:spPr bwMode="auto">
            <a:xfrm>
              <a:off x="309" y="3346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7" name="Rectangle 673"/>
            <p:cNvSpPr>
              <a:spLocks noChangeArrowheads="1"/>
            </p:cNvSpPr>
            <p:nvPr/>
          </p:nvSpPr>
          <p:spPr bwMode="auto">
            <a:xfrm>
              <a:off x="311" y="3346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8" name="Rectangle 674"/>
            <p:cNvSpPr>
              <a:spLocks noChangeArrowheads="1"/>
            </p:cNvSpPr>
            <p:nvPr/>
          </p:nvSpPr>
          <p:spPr bwMode="auto">
            <a:xfrm>
              <a:off x="313" y="3346"/>
              <a:ext cx="1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69" name="Rectangle 675"/>
            <p:cNvSpPr>
              <a:spLocks noChangeArrowheads="1"/>
            </p:cNvSpPr>
            <p:nvPr/>
          </p:nvSpPr>
          <p:spPr bwMode="auto">
            <a:xfrm>
              <a:off x="314" y="3346"/>
              <a:ext cx="3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0" name="Rectangle 676"/>
            <p:cNvSpPr>
              <a:spLocks noChangeArrowheads="1"/>
            </p:cNvSpPr>
            <p:nvPr/>
          </p:nvSpPr>
          <p:spPr bwMode="auto">
            <a:xfrm>
              <a:off x="317" y="3346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1" name="Rectangle 677"/>
            <p:cNvSpPr>
              <a:spLocks noChangeArrowheads="1"/>
            </p:cNvSpPr>
            <p:nvPr/>
          </p:nvSpPr>
          <p:spPr bwMode="auto">
            <a:xfrm>
              <a:off x="319" y="3346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2" name="Rectangle 678"/>
            <p:cNvSpPr>
              <a:spLocks noChangeArrowheads="1"/>
            </p:cNvSpPr>
            <p:nvPr/>
          </p:nvSpPr>
          <p:spPr bwMode="auto">
            <a:xfrm>
              <a:off x="321" y="3346"/>
              <a:ext cx="1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3" name="Rectangle 679"/>
            <p:cNvSpPr>
              <a:spLocks noChangeArrowheads="1"/>
            </p:cNvSpPr>
            <p:nvPr/>
          </p:nvSpPr>
          <p:spPr bwMode="auto">
            <a:xfrm>
              <a:off x="322" y="3346"/>
              <a:ext cx="3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4" name="Rectangle 680"/>
            <p:cNvSpPr>
              <a:spLocks noChangeArrowheads="1"/>
            </p:cNvSpPr>
            <p:nvPr/>
          </p:nvSpPr>
          <p:spPr bwMode="auto">
            <a:xfrm>
              <a:off x="325" y="3346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5" name="Rectangle 681"/>
            <p:cNvSpPr>
              <a:spLocks noChangeArrowheads="1"/>
            </p:cNvSpPr>
            <p:nvPr/>
          </p:nvSpPr>
          <p:spPr bwMode="auto">
            <a:xfrm>
              <a:off x="327" y="3346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6" name="Rectangle 682"/>
            <p:cNvSpPr>
              <a:spLocks noChangeArrowheads="1"/>
            </p:cNvSpPr>
            <p:nvPr/>
          </p:nvSpPr>
          <p:spPr bwMode="auto">
            <a:xfrm>
              <a:off x="329" y="3346"/>
              <a:ext cx="1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7" name="Rectangle 683"/>
            <p:cNvSpPr>
              <a:spLocks noChangeArrowheads="1"/>
            </p:cNvSpPr>
            <p:nvPr/>
          </p:nvSpPr>
          <p:spPr bwMode="auto">
            <a:xfrm>
              <a:off x="330" y="3346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8" name="Rectangle 684"/>
            <p:cNvSpPr>
              <a:spLocks noChangeArrowheads="1"/>
            </p:cNvSpPr>
            <p:nvPr/>
          </p:nvSpPr>
          <p:spPr bwMode="auto">
            <a:xfrm>
              <a:off x="332" y="3346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79" name="Rectangle 685"/>
            <p:cNvSpPr>
              <a:spLocks noChangeArrowheads="1"/>
            </p:cNvSpPr>
            <p:nvPr/>
          </p:nvSpPr>
          <p:spPr bwMode="auto">
            <a:xfrm>
              <a:off x="334" y="3346"/>
              <a:ext cx="2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0" name="Rectangle 686"/>
            <p:cNvSpPr>
              <a:spLocks noChangeArrowheads="1"/>
            </p:cNvSpPr>
            <p:nvPr/>
          </p:nvSpPr>
          <p:spPr bwMode="auto">
            <a:xfrm>
              <a:off x="336" y="3346"/>
              <a:ext cx="2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1" name="Rectangle 687"/>
            <p:cNvSpPr>
              <a:spLocks noChangeArrowheads="1"/>
            </p:cNvSpPr>
            <p:nvPr/>
          </p:nvSpPr>
          <p:spPr bwMode="auto">
            <a:xfrm>
              <a:off x="338" y="3346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2" name="Rectangle 688"/>
            <p:cNvSpPr>
              <a:spLocks noChangeArrowheads="1"/>
            </p:cNvSpPr>
            <p:nvPr/>
          </p:nvSpPr>
          <p:spPr bwMode="auto">
            <a:xfrm>
              <a:off x="340" y="3346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3" name="Rectangle 689"/>
            <p:cNvSpPr>
              <a:spLocks noChangeArrowheads="1"/>
            </p:cNvSpPr>
            <p:nvPr/>
          </p:nvSpPr>
          <p:spPr bwMode="auto">
            <a:xfrm>
              <a:off x="342" y="3346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4" name="Rectangle 690"/>
            <p:cNvSpPr>
              <a:spLocks noChangeArrowheads="1"/>
            </p:cNvSpPr>
            <p:nvPr/>
          </p:nvSpPr>
          <p:spPr bwMode="auto">
            <a:xfrm>
              <a:off x="344" y="3346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5" name="Rectangle 691"/>
            <p:cNvSpPr>
              <a:spLocks noChangeArrowheads="1"/>
            </p:cNvSpPr>
            <p:nvPr/>
          </p:nvSpPr>
          <p:spPr bwMode="auto">
            <a:xfrm>
              <a:off x="346" y="3346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6" name="Rectangle 692"/>
            <p:cNvSpPr>
              <a:spLocks noChangeArrowheads="1"/>
            </p:cNvSpPr>
            <p:nvPr/>
          </p:nvSpPr>
          <p:spPr bwMode="auto">
            <a:xfrm>
              <a:off x="348" y="3346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7" name="Rectangle 693"/>
            <p:cNvSpPr>
              <a:spLocks noChangeArrowheads="1"/>
            </p:cNvSpPr>
            <p:nvPr/>
          </p:nvSpPr>
          <p:spPr bwMode="auto">
            <a:xfrm>
              <a:off x="350" y="3346"/>
              <a:ext cx="1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8" name="Rectangle 694"/>
            <p:cNvSpPr>
              <a:spLocks noChangeArrowheads="1"/>
            </p:cNvSpPr>
            <p:nvPr/>
          </p:nvSpPr>
          <p:spPr bwMode="auto">
            <a:xfrm>
              <a:off x="204" y="3346"/>
              <a:ext cx="148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89" name="Rectangle 695"/>
            <p:cNvSpPr>
              <a:spLocks noChangeArrowheads="1"/>
            </p:cNvSpPr>
            <p:nvPr/>
          </p:nvSpPr>
          <p:spPr bwMode="auto">
            <a:xfrm>
              <a:off x="208" y="3351"/>
              <a:ext cx="32" cy="13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90" name="Rectangle 696"/>
            <p:cNvSpPr>
              <a:spLocks noChangeArrowheads="1"/>
            </p:cNvSpPr>
            <p:nvPr/>
          </p:nvSpPr>
          <p:spPr bwMode="auto">
            <a:xfrm>
              <a:off x="208" y="3351"/>
              <a:ext cx="32" cy="1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91" name="Rectangle 697"/>
            <p:cNvSpPr>
              <a:spLocks noChangeArrowheads="1"/>
            </p:cNvSpPr>
            <p:nvPr/>
          </p:nvSpPr>
          <p:spPr bwMode="auto">
            <a:xfrm>
              <a:off x="209" y="3352"/>
              <a:ext cx="9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92" name="Rectangle 698"/>
            <p:cNvSpPr>
              <a:spLocks noChangeArrowheads="1"/>
            </p:cNvSpPr>
            <p:nvPr/>
          </p:nvSpPr>
          <p:spPr bwMode="auto">
            <a:xfrm>
              <a:off x="230" y="3352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93" name="Rectangle 699"/>
            <p:cNvSpPr>
              <a:spLocks noChangeArrowheads="1"/>
            </p:cNvSpPr>
            <p:nvPr/>
          </p:nvSpPr>
          <p:spPr bwMode="auto">
            <a:xfrm>
              <a:off x="209" y="3358"/>
              <a:ext cx="9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94" name="Rectangle 700"/>
            <p:cNvSpPr>
              <a:spLocks noChangeArrowheads="1"/>
            </p:cNvSpPr>
            <p:nvPr/>
          </p:nvSpPr>
          <p:spPr bwMode="auto">
            <a:xfrm>
              <a:off x="220" y="3358"/>
              <a:ext cx="8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95" name="Rectangle 701"/>
            <p:cNvSpPr>
              <a:spLocks noChangeArrowheads="1"/>
            </p:cNvSpPr>
            <p:nvPr/>
          </p:nvSpPr>
          <p:spPr bwMode="auto">
            <a:xfrm>
              <a:off x="220" y="3352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96" name="Rectangle 702"/>
            <p:cNvSpPr>
              <a:spLocks noChangeArrowheads="1"/>
            </p:cNvSpPr>
            <p:nvPr/>
          </p:nvSpPr>
          <p:spPr bwMode="auto">
            <a:xfrm>
              <a:off x="230" y="3358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197" name="Freeform 703"/>
            <p:cNvSpPr>
              <a:spLocks noEditPoints="1"/>
            </p:cNvSpPr>
            <p:nvPr/>
          </p:nvSpPr>
          <p:spPr bwMode="auto">
            <a:xfrm>
              <a:off x="204" y="3402"/>
              <a:ext cx="148" cy="163"/>
            </a:xfrm>
            <a:custGeom>
              <a:avLst/>
              <a:gdLst>
                <a:gd name="T0" fmla="*/ 1 w 296"/>
                <a:gd name="T1" fmla="*/ 1 h 324"/>
                <a:gd name="T2" fmla="*/ 1 w 296"/>
                <a:gd name="T3" fmla="*/ 1 h 324"/>
                <a:gd name="T4" fmla="*/ 0 w 296"/>
                <a:gd name="T5" fmla="*/ 1 h 324"/>
                <a:gd name="T6" fmla="*/ 0 w 296"/>
                <a:gd name="T7" fmla="*/ 1 h 324"/>
                <a:gd name="T8" fmla="*/ 1 w 296"/>
                <a:gd name="T9" fmla="*/ 1 h 324"/>
                <a:gd name="T10" fmla="*/ 1 w 296"/>
                <a:gd name="T11" fmla="*/ 1 h 324"/>
                <a:gd name="T12" fmla="*/ 1 w 296"/>
                <a:gd name="T13" fmla="*/ 1 h 324"/>
                <a:gd name="T14" fmla="*/ 0 w 296"/>
                <a:gd name="T15" fmla="*/ 1 h 324"/>
                <a:gd name="T16" fmla="*/ 0 w 296"/>
                <a:gd name="T17" fmla="*/ 1 h 324"/>
                <a:gd name="T18" fmla="*/ 1 w 296"/>
                <a:gd name="T19" fmla="*/ 1 h 324"/>
                <a:gd name="T20" fmla="*/ 1 w 296"/>
                <a:gd name="T21" fmla="*/ 1 h 324"/>
                <a:gd name="T22" fmla="*/ 1 w 296"/>
                <a:gd name="T23" fmla="*/ 1 h 324"/>
                <a:gd name="T24" fmla="*/ 0 w 296"/>
                <a:gd name="T25" fmla="*/ 1 h 324"/>
                <a:gd name="T26" fmla="*/ 0 w 296"/>
                <a:gd name="T27" fmla="*/ 1 h 324"/>
                <a:gd name="T28" fmla="*/ 1 w 296"/>
                <a:gd name="T29" fmla="*/ 1 h 324"/>
                <a:gd name="T30" fmla="*/ 1 w 296"/>
                <a:gd name="T31" fmla="*/ 1 h 324"/>
                <a:gd name="T32" fmla="*/ 1 w 296"/>
                <a:gd name="T33" fmla="*/ 1 h 324"/>
                <a:gd name="T34" fmla="*/ 0 w 296"/>
                <a:gd name="T35" fmla="*/ 1 h 324"/>
                <a:gd name="T36" fmla="*/ 0 w 296"/>
                <a:gd name="T37" fmla="*/ 1 h 324"/>
                <a:gd name="T38" fmla="*/ 1 w 296"/>
                <a:gd name="T39" fmla="*/ 1 h 324"/>
                <a:gd name="T40" fmla="*/ 1 w 296"/>
                <a:gd name="T41" fmla="*/ 1 h 324"/>
                <a:gd name="T42" fmla="*/ 1 w 296"/>
                <a:gd name="T43" fmla="*/ 1 h 324"/>
                <a:gd name="T44" fmla="*/ 0 w 296"/>
                <a:gd name="T45" fmla="*/ 1 h 324"/>
                <a:gd name="T46" fmla="*/ 0 w 296"/>
                <a:gd name="T47" fmla="*/ 1 h 324"/>
                <a:gd name="T48" fmla="*/ 1 w 296"/>
                <a:gd name="T49" fmla="*/ 1 h 324"/>
                <a:gd name="T50" fmla="*/ 1 w 296"/>
                <a:gd name="T51" fmla="*/ 0 h 324"/>
                <a:gd name="T52" fmla="*/ 1 w 296"/>
                <a:gd name="T53" fmla="*/ 1 h 324"/>
                <a:gd name="T54" fmla="*/ 0 w 296"/>
                <a:gd name="T55" fmla="*/ 1 h 324"/>
                <a:gd name="T56" fmla="*/ 0 w 296"/>
                <a:gd name="T57" fmla="*/ 0 h 324"/>
                <a:gd name="T58" fmla="*/ 1 w 296"/>
                <a:gd name="T59" fmla="*/ 0 h 324"/>
                <a:gd name="T60" fmla="*/ 1 w 296"/>
                <a:gd name="T61" fmla="*/ 1 h 324"/>
                <a:gd name="T62" fmla="*/ 1 w 296"/>
                <a:gd name="T63" fmla="*/ 1 h 324"/>
                <a:gd name="T64" fmla="*/ 1 w 296"/>
                <a:gd name="T65" fmla="*/ 1 h 324"/>
                <a:gd name="T66" fmla="*/ 1 w 296"/>
                <a:gd name="T67" fmla="*/ 1 h 324"/>
                <a:gd name="T68" fmla="*/ 1 w 296"/>
                <a:gd name="T69" fmla="*/ 1 h 324"/>
                <a:gd name="T70" fmla="*/ 1 w 296"/>
                <a:gd name="T71" fmla="*/ 1 h 324"/>
                <a:gd name="T72" fmla="*/ 1 w 296"/>
                <a:gd name="T73" fmla="*/ 1 h 324"/>
                <a:gd name="T74" fmla="*/ 1 w 296"/>
                <a:gd name="T75" fmla="*/ 1 h 324"/>
                <a:gd name="T76" fmla="*/ 1 w 296"/>
                <a:gd name="T77" fmla="*/ 1 h 324"/>
                <a:gd name="T78" fmla="*/ 1 w 296"/>
                <a:gd name="T79" fmla="*/ 1 h 324"/>
                <a:gd name="T80" fmla="*/ 1 w 296"/>
                <a:gd name="T81" fmla="*/ 1 h 324"/>
                <a:gd name="T82" fmla="*/ 1 w 296"/>
                <a:gd name="T83" fmla="*/ 1 h 324"/>
                <a:gd name="T84" fmla="*/ 0 w 296"/>
                <a:gd name="T85" fmla="*/ 1 h 324"/>
                <a:gd name="T86" fmla="*/ 0 w 296"/>
                <a:gd name="T87" fmla="*/ 1 h 324"/>
                <a:gd name="T88" fmla="*/ 1 w 296"/>
                <a:gd name="T89" fmla="*/ 1 h 324"/>
                <a:gd name="T90" fmla="*/ 1 w 296"/>
                <a:gd name="T91" fmla="*/ 1 h 324"/>
                <a:gd name="T92" fmla="*/ 1 w 296"/>
                <a:gd name="T93" fmla="*/ 1 h 324"/>
                <a:gd name="T94" fmla="*/ 0 w 296"/>
                <a:gd name="T95" fmla="*/ 1 h 324"/>
                <a:gd name="T96" fmla="*/ 0 w 296"/>
                <a:gd name="T97" fmla="*/ 1 h 324"/>
                <a:gd name="T98" fmla="*/ 1 w 296"/>
                <a:gd name="T99" fmla="*/ 1 h 324"/>
                <a:gd name="T100" fmla="*/ 1 w 296"/>
                <a:gd name="T101" fmla="*/ 1 h 324"/>
                <a:gd name="T102" fmla="*/ 1 w 296"/>
                <a:gd name="T103" fmla="*/ 1 h 324"/>
                <a:gd name="T104" fmla="*/ 0 w 296"/>
                <a:gd name="T105" fmla="*/ 1 h 324"/>
                <a:gd name="T106" fmla="*/ 0 w 296"/>
                <a:gd name="T107" fmla="*/ 1 h 324"/>
                <a:gd name="T108" fmla="*/ 1 w 296"/>
                <a:gd name="T109" fmla="*/ 1 h 3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6"/>
                <a:gd name="T166" fmla="*/ 0 h 324"/>
                <a:gd name="T167" fmla="*/ 296 w 296"/>
                <a:gd name="T168" fmla="*/ 324 h 32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6" h="324">
                  <a:moveTo>
                    <a:pt x="296" y="160"/>
                  </a:moveTo>
                  <a:lnTo>
                    <a:pt x="296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296" y="160"/>
                  </a:lnTo>
                  <a:close/>
                  <a:moveTo>
                    <a:pt x="296" y="128"/>
                  </a:moveTo>
                  <a:lnTo>
                    <a:pt x="296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296" y="128"/>
                  </a:lnTo>
                  <a:close/>
                  <a:moveTo>
                    <a:pt x="296" y="96"/>
                  </a:moveTo>
                  <a:lnTo>
                    <a:pt x="296" y="101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296" y="96"/>
                  </a:lnTo>
                  <a:close/>
                  <a:moveTo>
                    <a:pt x="296" y="64"/>
                  </a:moveTo>
                  <a:lnTo>
                    <a:pt x="296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296" y="64"/>
                  </a:lnTo>
                  <a:close/>
                  <a:moveTo>
                    <a:pt x="296" y="32"/>
                  </a:moveTo>
                  <a:lnTo>
                    <a:pt x="296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296" y="32"/>
                  </a:lnTo>
                  <a:close/>
                  <a:moveTo>
                    <a:pt x="296" y="0"/>
                  </a:moveTo>
                  <a:lnTo>
                    <a:pt x="296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96" y="0"/>
                  </a:lnTo>
                  <a:close/>
                  <a:moveTo>
                    <a:pt x="296" y="224"/>
                  </a:moveTo>
                  <a:lnTo>
                    <a:pt x="296" y="228"/>
                  </a:lnTo>
                  <a:lnTo>
                    <a:pt x="263" y="228"/>
                  </a:lnTo>
                  <a:lnTo>
                    <a:pt x="263" y="224"/>
                  </a:lnTo>
                  <a:lnTo>
                    <a:pt x="296" y="224"/>
                  </a:lnTo>
                  <a:close/>
                  <a:moveTo>
                    <a:pt x="296" y="193"/>
                  </a:moveTo>
                  <a:lnTo>
                    <a:pt x="296" y="197"/>
                  </a:lnTo>
                  <a:lnTo>
                    <a:pt x="263" y="197"/>
                  </a:lnTo>
                  <a:lnTo>
                    <a:pt x="263" y="193"/>
                  </a:lnTo>
                  <a:lnTo>
                    <a:pt x="296" y="193"/>
                  </a:lnTo>
                  <a:close/>
                  <a:moveTo>
                    <a:pt x="296" y="256"/>
                  </a:moveTo>
                  <a:lnTo>
                    <a:pt x="296" y="261"/>
                  </a:lnTo>
                  <a:lnTo>
                    <a:pt x="0" y="261"/>
                  </a:lnTo>
                  <a:lnTo>
                    <a:pt x="0" y="256"/>
                  </a:lnTo>
                  <a:lnTo>
                    <a:pt x="296" y="256"/>
                  </a:lnTo>
                  <a:close/>
                  <a:moveTo>
                    <a:pt x="296" y="289"/>
                  </a:moveTo>
                  <a:lnTo>
                    <a:pt x="296" y="292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296" y="289"/>
                  </a:lnTo>
                  <a:close/>
                  <a:moveTo>
                    <a:pt x="296" y="320"/>
                  </a:moveTo>
                  <a:lnTo>
                    <a:pt x="296" y="324"/>
                  </a:lnTo>
                  <a:lnTo>
                    <a:pt x="0" y="324"/>
                  </a:lnTo>
                  <a:lnTo>
                    <a:pt x="0" y="320"/>
                  </a:lnTo>
                  <a:lnTo>
                    <a:pt x="296" y="32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198" name="Freeform 704"/>
            <p:cNvSpPr>
              <a:spLocks/>
            </p:cNvSpPr>
            <p:nvPr/>
          </p:nvSpPr>
          <p:spPr bwMode="auto">
            <a:xfrm>
              <a:off x="324" y="3489"/>
              <a:ext cx="24" cy="38"/>
            </a:xfrm>
            <a:custGeom>
              <a:avLst/>
              <a:gdLst>
                <a:gd name="T0" fmla="*/ 0 w 50"/>
                <a:gd name="T1" fmla="*/ 0 h 75"/>
                <a:gd name="T2" fmla="*/ 0 w 50"/>
                <a:gd name="T3" fmla="*/ 0 h 75"/>
                <a:gd name="T4" fmla="*/ 0 w 50"/>
                <a:gd name="T5" fmla="*/ 1 h 75"/>
                <a:gd name="T6" fmla="*/ 0 w 50"/>
                <a:gd name="T7" fmla="*/ 1 h 75"/>
                <a:gd name="T8" fmla="*/ 0 w 50"/>
                <a:gd name="T9" fmla="*/ 1 h 75"/>
                <a:gd name="T10" fmla="*/ 0 w 50"/>
                <a:gd name="T11" fmla="*/ 1 h 75"/>
                <a:gd name="T12" fmla="*/ 0 w 50"/>
                <a:gd name="T13" fmla="*/ 1 h 75"/>
                <a:gd name="T14" fmla="*/ 0 w 50"/>
                <a:gd name="T15" fmla="*/ 1 h 75"/>
                <a:gd name="T16" fmla="*/ 0 w 50"/>
                <a:gd name="T17" fmla="*/ 1 h 75"/>
                <a:gd name="T18" fmla="*/ 0 w 50"/>
                <a:gd name="T19" fmla="*/ 1 h 75"/>
                <a:gd name="T20" fmla="*/ 0 w 50"/>
                <a:gd name="T21" fmla="*/ 1 h 75"/>
                <a:gd name="T22" fmla="*/ 0 w 50"/>
                <a:gd name="T23" fmla="*/ 1 h 75"/>
                <a:gd name="T24" fmla="*/ 0 w 50"/>
                <a:gd name="T25" fmla="*/ 1 h 75"/>
                <a:gd name="T26" fmla="*/ 0 w 50"/>
                <a:gd name="T27" fmla="*/ 1 h 75"/>
                <a:gd name="T28" fmla="*/ 0 w 50"/>
                <a:gd name="T29" fmla="*/ 1 h 75"/>
                <a:gd name="T30" fmla="*/ 0 w 50"/>
                <a:gd name="T31" fmla="*/ 1 h 75"/>
                <a:gd name="T32" fmla="*/ 0 w 50"/>
                <a:gd name="T33" fmla="*/ 1 h 75"/>
                <a:gd name="T34" fmla="*/ 0 w 50"/>
                <a:gd name="T35" fmla="*/ 1 h 75"/>
                <a:gd name="T36" fmla="*/ 0 w 50"/>
                <a:gd name="T37" fmla="*/ 1 h 75"/>
                <a:gd name="T38" fmla="*/ 0 w 50"/>
                <a:gd name="T39" fmla="*/ 1 h 75"/>
                <a:gd name="T40" fmla="*/ 0 w 50"/>
                <a:gd name="T41" fmla="*/ 1 h 75"/>
                <a:gd name="T42" fmla="*/ 0 w 50"/>
                <a:gd name="T43" fmla="*/ 1 h 75"/>
                <a:gd name="T44" fmla="*/ 0 w 50"/>
                <a:gd name="T45" fmla="*/ 1 h 75"/>
                <a:gd name="T46" fmla="*/ 0 w 50"/>
                <a:gd name="T47" fmla="*/ 1 h 75"/>
                <a:gd name="T48" fmla="*/ 0 w 50"/>
                <a:gd name="T49" fmla="*/ 1 h 75"/>
                <a:gd name="T50" fmla="*/ 0 w 50"/>
                <a:gd name="T51" fmla="*/ 1 h 75"/>
                <a:gd name="T52" fmla="*/ 0 w 50"/>
                <a:gd name="T53" fmla="*/ 1 h 75"/>
                <a:gd name="T54" fmla="*/ 0 w 50"/>
                <a:gd name="T55" fmla="*/ 1 h 75"/>
                <a:gd name="T56" fmla="*/ 0 w 50"/>
                <a:gd name="T57" fmla="*/ 1 h 75"/>
                <a:gd name="T58" fmla="*/ 0 w 50"/>
                <a:gd name="T59" fmla="*/ 1 h 75"/>
                <a:gd name="T60" fmla="*/ 0 w 50"/>
                <a:gd name="T61" fmla="*/ 1 h 75"/>
                <a:gd name="T62" fmla="*/ 0 w 50"/>
                <a:gd name="T63" fmla="*/ 1 h 75"/>
                <a:gd name="T64" fmla="*/ 0 w 50"/>
                <a:gd name="T65" fmla="*/ 1 h 75"/>
                <a:gd name="T66" fmla="*/ 0 w 50"/>
                <a:gd name="T67" fmla="*/ 1 h 75"/>
                <a:gd name="T68" fmla="*/ 0 w 50"/>
                <a:gd name="T69" fmla="*/ 1 h 75"/>
                <a:gd name="T70" fmla="*/ 0 w 50"/>
                <a:gd name="T71" fmla="*/ 1 h 75"/>
                <a:gd name="T72" fmla="*/ 0 w 50"/>
                <a:gd name="T73" fmla="*/ 1 h 75"/>
                <a:gd name="T74" fmla="*/ 0 w 50"/>
                <a:gd name="T75" fmla="*/ 1 h 75"/>
                <a:gd name="T76" fmla="*/ 0 w 50"/>
                <a:gd name="T77" fmla="*/ 1 h 75"/>
                <a:gd name="T78" fmla="*/ 0 w 50"/>
                <a:gd name="T79" fmla="*/ 1 h 75"/>
                <a:gd name="T80" fmla="*/ 0 w 50"/>
                <a:gd name="T81" fmla="*/ 1 h 75"/>
                <a:gd name="T82" fmla="*/ 0 w 50"/>
                <a:gd name="T83" fmla="*/ 1 h 75"/>
                <a:gd name="T84" fmla="*/ 0 w 50"/>
                <a:gd name="T85" fmla="*/ 1 h 75"/>
                <a:gd name="T86" fmla="*/ 0 w 50"/>
                <a:gd name="T87" fmla="*/ 1 h 75"/>
                <a:gd name="T88" fmla="*/ 0 w 50"/>
                <a:gd name="T89" fmla="*/ 0 h 75"/>
                <a:gd name="T90" fmla="*/ 0 w 50"/>
                <a:gd name="T91" fmla="*/ 0 h 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"/>
                <a:gd name="T139" fmla="*/ 0 h 75"/>
                <a:gd name="T140" fmla="*/ 50 w 50"/>
                <a:gd name="T141" fmla="*/ 75 h 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" h="75">
                  <a:moveTo>
                    <a:pt x="24" y="0"/>
                  </a:moveTo>
                  <a:lnTo>
                    <a:pt x="22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2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3" y="24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3" y="53"/>
                  </a:lnTo>
                  <a:lnTo>
                    <a:pt x="4" y="59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3" y="70"/>
                  </a:lnTo>
                  <a:lnTo>
                    <a:pt x="16" y="73"/>
                  </a:lnTo>
                  <a:lnTo>
                    <a:pt x="18" y="74"/>
                  </a:lnTo>
                  <a:lnTo>
                    <a:pt x="19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7" y="75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7" y="70"/>
                  </a:lnTo>
                  <a:lnTo>
                    <a:pt x="38" y="69"/>
                  </a:lnTo>
                  <a:lnTo>
                    <a:pt x="42" y="64"/>
                  </a:lnTo>
                  <a:lnTo>
                    <a:pt x="46" y="59"/>
                  </a:lnTo>
                  <a:lnTo>
                    <a:pt x="47" y="53"/>
                  </a:lnTo>
                  <a:lnTo>
                    <a:pt x="50" y="45"/>
                  </a:lnTo>
                  <a:lnTo>
                    <a:pt x="50" y="37"/>
                  </a:lnTo>
                  <a:lnTo>
                    <a:pt x="50" y="30"/>
                  </a:lnTo>
                  <a:lnTo>
                    <a:pt x="47" y="24"/>
                  </a:lnTo>
                  <a:lnTo>
                    <a:pt x="46" y="16"/>
                  </a:lnTo>
                  <a:lnTo>
                    <a:pt x="42" y="11"/>
                  </a:lnTo>
                  <a:lnTo>
                    <a:pt x="38" y="6"/>
                  </a:lnTo>
                  <a:lnTo>
                    <a:pt x="37" y="5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40199" name="Picture 705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" y="3488"/>
              <a:ext cx="24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200" name="Rectangle 706"/>
            <p:cNvSpPr>
              <a:spLocks noChangeArrowheads="1"/>
            </p:cNvSpPr>
            <p:nvPr/>
          </p:nvSpPr>
          <p:spPr bwMode="auto">
            <a:xfrm>
              <a:off x="336" y="3368"/>
              <a:ext cx="4" cy="2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01" name="Rectangle 707"/>
            <p:cNvSpPr>
              <a:spLocks noChangeArrowheads="1"/>
            </p:cNvSpPr>
            <p:nvPr/>
          </p:nvSpPr>
          <p:spPr bwMode="auto">
            <a:xfrm>
              <a:off x="334" y="3368"/>
              <a:ext cx="4" cy="2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02" name="Freeform 708"/>
            <p:cNvSpPr>
              <a:spLocks/>
            </p:cNvSpPr>
            <p:nvPr/>
          </p:nvSpPr>
          <p:spPr bwMode="auto">
            <a:xfrm>
              <a:off x="329" y="3541"/>
              <a:ext cx="14" cy="13"/>
            </a:xfrm>
            <a:custGeom>
              <a:avLst/>
              <a:gdLst>
                <a:gd name="T0" fmla="*/ 0 w 26"/>
                <a:gd name="T1" fmla="*/ 0 h 27"/>
                <a:gd name="T2" fmla="*/ 0 w 26"/>
                <a:gd name="T3" fmla="*/ 0 h 27"/>
                <a:gd name="T4" fmla="*/ 1 w 26"/>
                <a:gd name="T5" fmla="*/ 0 h 27"/>
                <a:gd name="T6" fmla="*/ 1 w 26"/>
                <a:gd name="T7" fmla="*/ 0 h 27"/>
                <a:gd name="T8" fmla="*/ 1 w 26"/>
                <a:gd name="T9" fmla="*/ 0 h 27"/>
                <a:gd name="T10" fmla="*/ 1 w 26"/>
                <a:gd name="T11" fmla="*/ 0 h 27"/>
                <a:gd name="T12" fmla="*/ 1 w 26"/>
                <a:gd name="T13" fmla="*/ 0 h 27"/>
                <a:gd name="T14" fmla="*/ 1 w 26"/>
                <a:gd name="T15" fmla="*/ 0 h 27"/>
                <a:gd name="T16" fmla="*/ 1 w 26"/>
                <a:gd name="T17" fmla="*/ 0 h 27"/>
                <a:gd name="T18" fmla="*/ 1 w 26"/>
                <a:gd name="T19" fmla="*/ 0 h 27"/>
                <a:gd name="T20" fmla="*/ 1 w 26"/>
                <a:gd name="T21" fmla="*/ 0 h 27"/>
                <a:gd name="T22" fmla="*/ 1 w 26"/>
                <a:gd name="T23" fmla="*/ 0 h 27"/>
                <a:gd name="T24" fmla="*/ 1 w 26"/>
                <a:gd name="T25" fmla="*/ 0 h 27"/>
                <a:gd name="T26" fmla="*/ 1 w 26"/>
                <a:gd name="T27" fmla="*/ 0 h 27"/>
                <a:gd name="T28" fmla="*/ 1 w 26"/>
                <a:gd name="T29" fmla="*/ 0 h 27"/>
                <a:gd name="T30" fmla="*/ 1 w 26"/>
                <a:gd name="T31" fmla="*/ 0 h 27"/>
                <a:gd name="T32" fmla="*/ 1 w 26"/>
                <a:gd name="T33" fmla="*/ 0 h 27"/>
                <a:gd name="T34" fmla="*/ 1 w 26"/>
                <a:gd name="T35" fmla="*/ 0 h 27"/>
                <a:gd name="T36" fmla="*/ 1 w 26"/>
                <a:gd name="T37" fmla="*/ 0 h 27"/>
                <a:gd name="T38" fmla="*/ 1 w 26"/>
                <a:gd name="T39" fmla="*/ 0 h 27"/>
                <a:gd name="T40" fmla="*/ 1 w 26"/>
                <a:gd name="T41" fmla="*/ 0 h 27"/>
                <a:gd name="T42" fmla="*/ 1 w 26"/>
                <a:gd name="T43" fmla="*/ 0 h 27"/>
                <a:gd name="T44" fmla="*/ 1 w 26"/>
                <a:gd name="T45" fmla="*/ 0 h 27"/>
                <a:gd name="T46" fmla="*/ 1 w 26"/>
                <a:gd name="T47" fmla="*/ 0 h 27"/>
                <a:gd name="T48" fmla="*/ 1 w 26"/>
                <a:gd name="T49" fmla="*/ 0 h 27"/>
                <a:gd name="T50" fmla="*/ 1 w 26"/>
                <a:gd name="T51" fmla="*/ 0 h 27"/>
                <a:gd name="T52" fmla="*/ 1 w 26"/>
                <a:gd name="T53" fmla="*/ 0 h 27"/>
                <a:gd name="T54" fmla="*/ 1 w 26"/>
                <a:gd name="T55" fmla="*/ 0 h 27"/>
                <a:gd name="T56" fmla="*/ 1 w 26"/>
                <a:gd name="T57" fmla="*/ 0 h 27"/>
                <a:gd name="T58" fmla="*/ 1 w 26"/>
                <a:gd name="T59" fmla="*/ 0 h 27"/>
                <a:gd name="T60" fmla="*/ 1 w 26"/>
                <a:gd name="T61" fmla="*/ 0 h 27"/>
                <a:gd name="T62" fmla="*/ 1 w 26"/>
                <a:gd name="T63" fmla="*/ 0 h 27"/>
                <a:gd name="T64" fmla="*/ 0 w 26"/>
                <a:gd name="T65" fmla="*/ 0 h 27"/>
                <a:gd name="T66" fmla="*/ 0 w 26"/>
                <a:gd name="T67" fmla="*/ 0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"/>
                <a:gd name="T103" fmla="*/ 0 h 27"/>
                <a:gd name="T104" fmla="*/ 26 w 26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" h="27">
                  <a:moveTo>
                    <a:pt x="0" y="13"/>
                  </a:moveTo>
                  <a:lnTo>
                    <a:pt x="0" y="10"/>
                  </a:lnTo>
                  <a:lnTo>
                    <a:pt x="1" y="8"/>
                  </a:lnTo>
                  <a:lnTo>
                    <a:pt x="2" y="5"/>
                  </a:lnTo>
                  <a:lnTo>
                    <a:pt x="4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3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5" y="8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5" y="18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20" y="24"/>
                  </a:lnTo>
                  <a:lnTo>
                    <a:pt x="17" y="26"/>
                  </a:lnTo>
                  <a:lnTo>
                    <a:pt x="15" y="27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7" y="26"/>
                  </a:lnTo>
                  <a:lnTo>
                    <a:pt x="6" y="24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40203" name="Picture 709"/>
            <p:cNvPicPr>
              <a:picLocks noChangeAspect="1" noChangeArrowheads="1"/>
            </p:cNvPicPr>
            <p:nvPr/>
          </p:nvPicPr>
          <p:blipFill>
            <a:blip r:embed="rId5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" y="3541"/>
              <a:ext cx="14" cy="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204" name="Picture 710"/>
            <p:cNvPicPr>
              <a:picLocks noChangeAspect="1" noChangeArrowheads="1"/>
            </p:cNvPicPr>
            <p:nvPr/>
          </p:nvPicPr>
          <p:blipFill>
            <a:blip r:embed="rId5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" y="3541"/>
              <a:ext cx="14" cy="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205" name="Freeform 711"/>
            <p:cNvSpPr>
              <a:spLocks/>
            </p:cNvSpPr>
            <p:nvPr/>
          </p:nvSpPr>
          <p:spPr bwMode="auto">
            <a:xfrm>
              <a:off x="332" y="3544"/>
              <a:ext cx="8" cy="7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1 w 16"/>
                <a:gd name="T5" fmla="*/ 0 h 16"/>
                <a:gd name="T6" fmla="*/ 1 w 16"/>
                <a:gd name="T7" fmla="*/ 0 h 16"/>
                <a:gd name="T8" fmla="*/ 1 w 16"/>
                <a:gd name="T9" fmla="*/ 0 h 16"/>
                <a:gd name="T10" fmla="*/ 1 w 16"/>
                <a:gd name="T11" fmla="*/ 0 h 16"/>
                <a:gd name="T12" fmla="*/ 1 w 16"/>
                <a:gd name="T13" fmla="*/ 0 h 16"/>
                <a:gd name="T14" fmla="*/ 1 w 16"/>
                <a:gd name="T15" fmla="*/ 0 h 16"/>
                <a:gd name="T16" fmla="*/ 1 w 16"/>
                <a:gd name="T17" fmla="*/ 0 h 16"/>
                <a:gd name="T18" fmla="*/ 1 w 16"/>
                <a:gd name="T19" fmla="*/ 0 h 16"/>
                <a:gd name="T20" fmla="*/ 1 w 16"/>
                <a:gd name="T21" fmla="*/ 0 h 16"/>
                <a:gd name="T22" fmla="*/ 1 w 16"/>
                <a:gd name="T23" fmla="*/ 0 h 16"/>
                <a:gd name="T24" fmla="*/ 1 w 16"/>
                <a:gd name="T25" fmla="*/ 0 h 16"/>
                <a:gd name="T26" fmla="*/ 1 w 16"/>
                <a:gd name="T27" fmla="*/ 0 h 16"/>
                <a:gd name="T28" fmla="*/ 1 w 16"/>
                <a:gd name="T29" fmla="*/ 0 h 16"/>
                <a:gd name="T30" fmla="*/ 1 w 16"/>
                <a:gd name="T31" fmla="*/ 0 h 16"/>
                <a:gd name="T32" fmla="*/ 1 w 16"/>
                <a:gd name="T33" fmla="*/ 0 h 16"/>
                <a:gd name="T34" fmla="*/ 1 w 16"/>
                <a:gd name="T35" fmla="*/ 0 h 16"/>
                <a:gd name="T36" fmla="*/ 1 w 16"/>
                <a:gd name="T37" fmla="*/ 0 h 16"/>
                <a:gd name="T38" fmla="*/ 1 w 16"/>
                <a:gd name="T39" fmla="*/ 0 h 16"/>
                <a:gd name="T40" fmla="*/ 1 w 16"/>
                <a:gd name="T41" fmla="*/ 0 h 16"/>
                <a:gd name="T42" fmla="*/ 1 w 16"/>
                <a:gd name="T43" fmla="*/ 0 h 16"/>
                <a:gd name="T44" fmla="*/ 0 w 16"/>
                <a:gd name="T45" fmla="*/ 0 h 16"/>
                <a:gd name="T46" fmla="*/ 0 w 16"/>
                <a:gd name="T47" fmla="*/ 0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"/>
                <a:gd name="T73" fmla="*/ 0 h 16"/>
                <a:gd name="T74" fmla="*/ 16 w 16"/>
                <a:gd name="T75" fmla="*/ 16 h 1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" h="16">
                  <a:moveTo>
                    <a:pt x="0" y="8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40206" name="Picture 712"/>
            <p:cNvPicPr>
              <a:picLocks noChangeAspect="1" noChangeArrowheads="1"/>
            </p:cNvPicPr>
            <p:nvPr/>
          </p:nvPicPr>
          <p:blipFill>
            <a:blip r:embed="rId4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" y="3543"/>
              <a:ext cx="8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207" name="Picture 713"/>
            <p:cNvPicPr>
              <a:picLocks noChangeAspect="1" noChangeArrowheads="1"/>
            </p:cNvPicPr>
            <p:nvPr/>
          </p:nvPicPr>
          <p:blipFill>
            <a:blip r:embed="rId5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" y="3543"/>
              <a:ext cx="8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208" name="Freeform 714"/>
            <p:cNvSpPr>
              <a:spLocks/>
            </p:cNvSpPr>
            <p:nvPr/>
          </p:nvSpPr>
          <p:spPr bwMode="auto">
            <a:xfrm>
              <a:off x="334" y="3546"/>
              <a:ext cx="3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1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1 h 5"/>
                <a:gd name="T22" fmla="*/ 1 w 5"/>
                <a:gd name="T23" fmla="*/ 1 h 5"/>
                <a:gd name="T24" fmla="*/ 1 w 5"/>
                <a:gd name="T25" fmla="*/ 1 h 5"/>
                <a:gd name="T26" fmla="*/ 1 w 5"/>
                <a:gd name="T27" fmla="*/ 1 h 5"/>
                <a:gd name="T28" fmla="*/ 1 w 5"/>
                <a:gd name="T29" fmla="*/ 1 h 5"/>
                <a:gd name="T30" fmla="*/ 1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09" name="Freeform 715"/>
            <p:cNvSpPr>
              <a:spLocks/>
            </p:cNvSpPr>
            <p:nvPr/>
          </p:nvSpPr>
          <p:spPr bwMode="auto">
            <a:xfrm>
              <a:off x="334" y="3546"/>
              <a:ext cx="3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1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1 h 5"/>
                <a:gd name="T22" fmla="*/ 1 w 5"/>
                <a:gd name="T23" fmla="*/ 1 h 5"/>
                <a:gd name="T24" fmla="*/ 1 w 5"/>
                <a:gd name="T25" fmla="*/ 1 h 5"/>
                <a:gd name="T26" fmla="*/ 1 w 5"/>
                <a:gd name="T27" fmla="*/ 1 h 5"/>
                <a:gd name="T28" fmla="*/ 1 w 5"/>
                <a:gd name="T29" fmla="*/ 1 h 5"/>
                <a:gd name="T30" fmla="*/ 1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10" name="Freeform 716"/>
            <p:cNvSpPr>
              <a:spLocks/>
            </p:cNvSpPr>
            <p:nvPr/>
          </p:nvSpPr>
          <p:spPr bwMode="auto">
            <a:xfrm>
              <a:off x="189" y="3296"/>
              <a:ext cx="209" cy="289"/>
            </a:xfrm>
            <a:custGeom>
              <a:avLst/>
              <a:gdLst>
                <a:gd name="T0" fmla="*/ 1 w 417"/>
                <a:gd name="T1" fmla="*/ 1 h 576"/>
                <a:gd name="T2" fmla="*/ 1 w 417"/>
                <a:gd name="T3" fmla="*/ 1 h 576"/>
                <a:gd name="T4" fmla="*/ 0 w 417"/>
                <a:gd name="T5" fmla="*/ 1 h 576"/>
                <a:gd name="T6" fmla="*/ 0 w 417"/>
                <a:gd name="T7" fmla="*/ 1 h 576"/>
                <a:gd name="T8" fmla="*/ 1 w 417"/>
                <a:gd name="T9" fmla="*/ 0 h 576"/>
                <a:gd name="T10" fmla="*/ 1 w 417"/>
                <a:gd name="T11" fmla="*/ 0 h 576"/>
                <a:gd name="T12" fmla="*/ 1 w 417"/>
                <a:gd name="T13" fmla="*/ 1 h 576"/>
                <a:gd name="T14" fmla="*/ 1 w 417"/>
                <a:gd name="T15" fmla="*/ 1 h 576"/>
                <a:gd name="T16" fmla="*/ 1 w 417"/>
                <a:gd name="T17" fmla="*/ 1 h 576"/>
                <a:gd name="T18" fmla="*/ 1 w 417"/>
                <a:gd name="T19" fmla="*/ 1 h 576"/>
                <a:gd name="T20" fmla="*/ 1 w 417"/>
                <a:gd name="T21" fmla="*/ 1 h 5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7"/>
                <a:gd name="T34" fmla="*/ 0 h 576"/>
                <a:gd name="T35" fmla="*/ 417 w 417"/>
                <a:gd name="T36" fmla="*/ 576 h 5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7" h="576">
                  <a:moveTo>
                    <a:pt x="16" y="576"/>
                  </a:moveTo>
                  <a:lnTo>
                    <a:pt x="16" y="560"/>
                  </a:lnTo>
                  <a:lnTo>
                    <a:pt x="0" y="560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417" y="0"/>
                  </a:lnTo>
                  <a:lnTo>
                    <a:pt x="417" y="497"/>
                  </a:lnTo>
                  <a:lnTo>
                    <a:pt x="408" y="504"/>
                  </a:lnTo>
                  <a:lnTo>
                    <a:pt x="408" y="512"/>
                  </a:lnTo>
                  <a:lnTo>
                    <a:pt x="345" y="576"/>
                  </a:lnTo>
                  <a:lnTo>
                    <a:pt x="16" y="57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11" name="Rectangle 717"/>
            <p:cNvSpPr>
              <a:spLocks noChangeArrowheads="1"/>
            </p:cNvSpPr>
            <p:nvPr/>
          </p:nvSpPr>
          <p:spPr bwMode="auto">
            <a:xfrm>
              <a:off x="243" y="3600"/>
              <a:ext cx="11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  <p:sp>
          <p:nvSpPr>
            <p:cNvPr id="40212" name="Freeform 718"/>
            <p:cNvSpPr>
              <a:spLocks noEditPoints="1"/>
            </p:cNvSpPr>
            <p:nvPr/>
          </p:nvSpPr>
          <p:spPr bwMode="auto">
            <a:xfrm>
              <a:off x="945" y="4006"/>
              <a:ext cx="196" cy="41"/>
            </a:xfrm>
            <a:custGeom>
              <a:avLst/>
              <a:gdLst>
                <a:gd name="T0" fmla="*/ 0 w 393"/>
                <a:gd name="T1" fmla="*/ 1 h 80"/>
                <a:gd name="T2" fmla="*/ 0 w 393"/>
                <a:gd name="T3" fmla="*/ 1 h 80"/>
                <a:gd name="T4" fmla="*/ 0 w 393"/>
                <a:gd name="T5" fmla="*/ 1 h 80"/>
                <a:gd name="T6" fmla="*/ 0 w 393"/>
                <a:gd name="T7" fmla="*/ 1 h 80"/>
                <a:gd name="T8" fmla="*/ 0 w 393"/>
                <a:gd name="T9" fmla="*/ 1 h 80"/>
                <a:gd name="T10" fmla="*/ 0 w 393"/>
                <a:gd name="T11" fmla="*/ 1 h 80"/>
                <a:gd name="T12" fmla="*/ 0 w 393"/>
                <a:gd name="T13" fmla="*/ 1 h 80"/>
                <a:gd name="T14" fmla="*/ 0 w 393"/>
                <a:gd name="T15" fmla="*/ 0 h 80"/>
                <a:gd name="T16" fmla="*/ 0 w 393"/>
                <a:gd name="T17" fmla="*/ 1 h 80"/>
                <a:gd name="T18" fmla="*/ 0 w 393"/>
                <a:gd name="T19" fmla="*/ 1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3"/>
                <a:gd name="T31" fmla="*/ 0 h 80"/>
                <a:gd name="T32" fmla="*/ 393 w 393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3" h="80">
                  <a:moveTo>
                    <a:pt x="0" y="80"/>
                  </a:moveTo>
                  <a:lnTo>
                    <a:pt x="328" y="80"/>
                  </a:lnTo>
                  <a:lnTo>
                    <a:pt x="328" y="64"/>
                  </a:lnTo>
                  <a:lnTo>
                    <a:pt x="0" y="64"/>
                  </a:lnTo>
                  <a:lnTo>
                    <a:pt x="0" y="80"/>
                  </a:lnTo>
                  <a:close/>
                  <a:moveTo>
                    <a:pt x="328" y="80"/>
                  </a:moveTo>
                  <a:lnTo>
                    <a:pt x="393" y="16"/>
                  </a:lnTo>
                  <a:lnTo>
                    <a:pt x="393" y="0"/>
                  </a:lnTo>
                  <a:lnTo>
                    <a:pt x="328" y="64"/>
                  </a:lnTo>
                  <a:lnTo>
                    <a:pt x="328" y="80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13" name="Freeform 719"/>
            <p:cNvSpPr>
              <a:spLocks/>
            </p:cNvSpPr>
            <p:nvPr/>
          </p:nvSpPr>
          <p:spPr bwMode="auto">
            <a:xfrm>
              <a:off x="1113" y="3758"/>
              <a:ext cx="32" cy="280"/>
            </a:xfrm>
            <a:custGeom>
              <a:avLst/>
              <a:gdLst>
                <a:gd name="T0" fmla="*/ 0 w 63"/>
                <a:gd name="T1" fmla="*/ 1 h 560"/>
                <a:gd name="T2" fmla="*/ 1 w 63"/>
                <a:gd name="T3" fmla="*/ 1 h 560"/>
                <a:gd name="T4" fmla="*/ 1 w 63"/>
                <a:gd name="T5" fmla="*/ 0 h 560"/>
                <a:gd name="T6" fmla="*/ 0 w 63"/>
                <a:gd name="T7" fmla="*/ 1 h 560"/>
                <a:gd name="T8" fmla="*/ 0 w 63"/>
                <a:gd name="T9" fmla="*/ 1 h 5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560"/>
                <a:gd name="T17" fmla="*/ 63 w 63"/>
                <a:gd name="T18" fmla="*/ 560 h 5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560">
                  <a:moveTo>
                    <a:pt x="0" y="560"/>
                  </a:moveTo>
                  <a:lnTo>
                    <a:pt x="63" y="496"/>
                  </a:lnTo>
                  <a:lnTo>
                    <a:pt x="63" y="0"/>
                  </a:lnTo>
                  <a:lnTo>
                    <a:pt x="0" y="63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14" name="Freeform 720"/>
            <p:cNvSpPr>
              <a:spLocks/>
            </p:cNvSpPr>
            <p:nvPr/>
          </p:nvSpPr>
          <p:spPr bwMode="auto">
            <a:xfrm>
              <a:off x="936" y="3758"/>
              <a:ext cx="209" cy="32"/>
            </a:xfrm>
            <a:custGeom>
              <a:avLst/>
              <a:gdLst>
                <a:gd name="T0" fmla="*/ 0 w 416"/>
                <a:gd name="T1" fmla="*/ 1 h 63"/>
                <a:gd name="T2" fmla="*/ 1 w 416"/>
                <a:gd name="T3" fmla="*/ 0 h 63"/>
                <a:gd name="T4" fmla="*/ 1 w 416"/>
                <a:gd name="T5" fmla="*/ 0 h 63"/>
                <a:gd name="T6" fmla="*/ 1 w 416"/>
                <a:gd name="T7" fmla="*/ 1 h 63"/>
                <a:gd name="T8" fmla="*/ 0 w 416"/>
                <a:gd name="T9" fmla="*/ 1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6"/>
                <a:gd name="T16" fmla="*/ 0 h 63"/>
                <a:gd name="T17" fmla="*/ 416 w 416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6" h="63">
                  <a:moveTo>
                    <a:pt x="0" y="63"/>
                  </a:moveTo>
                  <a:lnTo>
                    <a:pt x="64" y="0"/>
                  </a:lnTo>
                  <a:lnTo>
                    <a:pt x="416" y="0"/>
                  </a:lnTo>
                  <a:lnTo>
                    <a:pt x="353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15" name="Rectangle 721"/>
            <p:cNvSpPr>
              <a:spLocks noChangeArrowheads="1"/>
            </p:cNvSpPr>
            <p:nvPr/>
          </p:nvSpPr>
          <p:spPr bwMode="auto">
            <a:xfrm>
              <a:off x="936" y="3790"/>
              <a:ext cx="177" cy="2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16" name="Rectangle 722"/>
            <p:cNvSpPr>
              <a:spLocks noChangeArrowheads="1"/>
            </p:cNvSpPr>
            <p:nvPr/>
          </p:nvSpPr>
          <p:spPr bwMode="auto">
            <a:xfrm>
              <a:off x="936" y="3790"/>
              <a:ext cx="177" cy="24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17" name="Rectangle 723"/>
            <p:cNvSpPr>
              <a:spLocks noChangeArrowheads="1"/>
            </p:cNvSpPr>
            <p:nvPr/>
          </p:nvSpPr>
          <p:spPr bwMode="auto">
            <a:xfrm>
              <a:off x="950" y="3864"/>
              <a:ext cx="149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18" name="Rectangle 724"/>
            <p:cNvSpPr>
              <a:spLocks noChangeArrowheads="1"/>
            </p:cNvSpPr>
            <p:nvPr/>
          </p:nvSpPr>
          <p:spPr bwMode="auto">
            <a:xfrm>
              <a:off x="950" y="3864"/>
              <a:ext cx="149" cy="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19" name="Rectangle 725"/>
            <p:cNvSpPr>
              <a:spLocks noChangeArrowheads="1"/>
            </p:cNvSpPr>
            <p:nvPr/>
          </p:nvSpPr>
          <p:spPr bwMode="auto">
            <a:xfrm>
              <a:off x="950" y="3872"/>
              <a:ext cx="149" cy="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20" name="Rectangle 726"/>
            <p:cNvSpPr>
              <a:spLocks noChangeArrowheads="1"/>
            </p:cNvSpPr>
            <p:nvPr/>
          </p:nvSpPr>
          <p:spPr bwMode="auto">
            <a:xfrm>
              <a:off x="950" y="3879"/>
              <a:ext cx="149" cy="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21" name="Rectangle 727"/>
            <p:cNvSpPr>
              <a:spLocks noChangeArrowheads="1"/>
            </p:cNvSpPr>
            <p:nvPr/>
          </p:nvSpPr>
          <p:spPr bwMode="auto">
            <a:xfrm>
              <a:off x="950" y="3887"/>
              <a:ext cx="149" cy="9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22" name="Rectangle 728"/>
            <p:cNvSpPr>
              <a:spLocks noChangeArrowheads="1"/>
            </p:cNvSpPr>
            <p:nvPr/>
          </p:nvSpPr>
          <p:spPr bwMode="auto">
            <a:xfrm>
              <a:off x="950" y="3896"/>
              <a:ext cx="149" cy="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223" name="Rectangle 729"/>
            <p:cNvSpPr>
              <a:spLocks noChangeArrowheads="1"/>
            </p:cNvSpPr>
            <p:nvPr/>
          </p:nvSpPr>
          <p:spPr bwMode="auto">
            <a:xfrm>
              <a:off x="950" y="3903"/>
              <a:ext cx="149" cy="9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8314" name="Group 730"/>
          <p:cNvGrpSpPr>
            <a:grpSpLocks/>
          </p:cNvGrpSpPr>
          <p:nvPr/>
        </p:nvGrpSpPr>
        <p:grpSpPr bwMode="auto">
          <a:xfrm>
            <a:off x="1485902" y="5965831"/>
            <a:ext cx="3402013" cy="666751"/>
            <a:chOff x="936" y="3758"/>
            <a:chExt cx="2143" cy="420"/>
          </a:xfrm>
        </p:grpSpPr>
        <p:sp>
          <p:nvSpPr>
            <p:cNvPr id="39824" name="Rectangle 731"/>
            <p:cNvSpPr>
              <a:spLocks noChangeArrowheads="1"/>
            </p:cNvSpPr>
            <p:nvPr/>
          </p:nvSpPr>
          <p:spPr bwMode="auto">
            <a:xfrm>
              <a:off x="950" y="3912"/>
              <a:ext cx="149" cy="1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25" name="Rectangle 732"/>
            <p:cNvSpPr>
              <a:spLocks noChangeArrowheads="1"/>
            </p:cNvSpPr>
            <p:nvPr/>
          </p:nvSpPr>
          <p:spPr bwMode="auto">
            <a:xfrm>
              <a:off x="950" y="3922"/>
              <a:ext cx="149" cy="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26" name="Rectangle 733"/>
            <p:cNvSpPr>
              <a:spLocks noChangeArrowheads="1"/>
            </p:cNvSpPr>
            <p:nvPr/>
          </p:nvSpPr>
          <p:spPr bwMode="auto">
            <a:xfrm>
              <a:off x="950" y="3929"/>
              <a:ext cx="149" cy="8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27" name="Rectangle 734"/>
            <p:cNvSpPr>
              <a:spLocks noChangeArrowheads="1"/>
            </p:cNvSpPr>
            <p:nvPr/>
          </p:nvSpPr>
          <p:spPr bwMode="auto">
            <a:xfrm>
              <a:off x="950" y="3937"/>
              <a:ext cx="149" cy="10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28" name="Rectangle 735"/>
            <p:cNvSpPr>
              <a:spLocks noChangeArrowheads="1"/>
            </p:cNvSpPr>
            <p:nvPr/>
          </p:nvSpPr>
          <p:spPr bwMode="auto">
            <a:xfrm>
              <a:off x="950" y="3947"/>
              <a:ext cx="149" cy="9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29" name="Rectangle 736"/>
            <p:cNvSpPr>
              <a:spLocks noChangeArrowheads="1"/>
            </p:cNvSpPr>
            <p:nvPr/>
          </p:nvSpPr>
          <p:spPr bwMode="auto">
            <a:xfrm>
              <a:off x="950" y="3956"/>
              <a:ext cx="149" cy="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0" name="Rectangle 737"/>
            <p:cNvSpPr>
              <a:spLocks noChangeArrowheads="1"/>
            </p:cNvSpPr>
            <p:nvPr/>
          </p:nvSpPr>
          <p:spPr bwMode="auto">
            <a:xfrm>
              <a:off x="950" y="3963"/>
              <a:ext cx="149" cy="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1" name="Rectangle 738"/>
            <p:cNvSpPr>
              <a:spLocks noChangeArrowheads="1"/>
            </p:cNvSpPr>
            <p:nvPr/>
          </p:nvSpPr>
          <p:spPr bwMode="auto">
            <a:xfrm>
              <a:off x="950" y="3972"/>
              <a:ext cx="149" cy="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2" name="Rectangle 739"/>
            <p:cNvSpPr>
              <a:spLocks noChangeArrowheads="1"/>
            </p:cNvSpPr>
            <p:nvPr/>
          </p:nvSpPr>
          <p:spPr bwMode="auto">
            <a:xfrm>
              <a:off x="950" y="3980"/>
              <a:ext cx="149" cy="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3" name="Rectangle 740"/>
            <p:cNvSpPr>
              <a:spLocks noChangeArrowheads="1"/>
            </p:cNvSpPr>
            <p:nvPr/>
          </p:nvSpPr>
          <p:spPr bwMode="auto">
            <a:xfrm>
              <a:off x="950" y="3987"/>
              <a:ext cx="149" cy="10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4" name="Rectangle 741"/>
            <p:cNvSpPr>
              <a:spLocks noChangeArrowheads="1"/>
            </p:cNvSpPr>
            <p:nvPr/>
          </p:nvSpPr>
          <p:spPr bwMode="auto">
            <a:xfrm>
              <a:off x="950" y="3997"/>
              <a:ext cx="149" cy="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5" name="Rectangle 742"/>
            <p:cNvSpPr>
              <a:spLocks noChangeArrowheads="1"/>
            </p:cNvSpPr>
            <p:nvPr/>
          </p:nvSpPr>
          <p:spPr bwMode="auto">
            <a:xfrm>
              <a:off x="950" y="4006"/>
              <a:ext cx="149" cy="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6" name="Rectangle 743"/>
            <p:cNvSpPr>
              <a:spLocks noChangeArrowheads="1"/>
            </p:cNvSpPr>
            <p:nvPr/>
          </p:nvSpPr>
          <p:spPr bwMode="auto">
            <a:xfrm>
              <a:off x="950" y="4013"/>
              <a:ext cx="149" cy="9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7" name="Rectangle 744"/>
            <p:cNvSpPr>
              <a:spLocks noChangeArrowheads="1"/>
            </p:cNvSpPr>
            <p:nvPr/>
          </p:nvSpPr>
          <p:spPr bwMode="auto">
            <a:xfrm>
              <a:off x="950" y="4022"/>
              <a:ext cx="149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8" name="Rectangle 745"/>
            <p:cNvSpPr>
              <a:spLocks noChangeArrowheads="1"/>
            </p:cNvSpPr>
            <p:nvPr/>
          </p:nvSpPr>
          <p:spPr bwMode="auto">
            <a:xfrm>
              <a:off x="950" y="3945"/>
              <a:ext cx="1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39" name="Rectangle 746"/>
            <p:cNvSpPr>
              <a:spLocks noChangeArrowheads="1"/>
            </p:cNvSpPr>
            <p:nvPr/>
          </p:nvSpPr>
          <p:spPr bwMode="auto">
            <a:xfrm>
              <a:off x="951" y="3945"/>
              <a:ext cx="6" cy="4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0" name="Rectangle 747"/>
            <p:cNvSpPr>
              <a:spLocks noChangeArrowheads="1"/>
            </p:cNvSpPr>
            <p:nvPr/>
          </p:nvSpPr>
          <p:spPr bwMode="auto">
            <a:xfrm>
              <a:off x="957" y="3945"/>
              <a:ext cx="7" cy="4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1" name="Rectangle 748"/>
            <p:cNvSpPr>
              <a:spLocks noChangeArrowheads="1"/>
            </p:cNvSpPr>
            <p:nvPr/>
          </p:nvSpPr>
          <p:spPr bwMode="auto">
            <a:xfrm>
              <a:off x="964" y="3945"/>
              <a:ext cx="6" cy="4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2" name="Rectangle 749"/>
            <p:cNvSpPr>
              <a:spLocks noChangeArrowheads="1"/>
            </p:cNvSpPr>
            <p:nvPr/>
          </p:nvSpPr>
          <p:spPr bwMode="auto">
            <a:xfrm>
              <a:off x="970" y="3945"/>
              <a:ext cx="7" cy="47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3" name="Rectangle 750"/>
            <p:cNvSpPr>
              <a:spLocks noChangeArrowheads="1"/>
            </p:cNvSpPr>
            <p:nvPr/>
          </p:nvSpPr>
          <p:spPr bwMode="auto">
            <a:xfrm>
              <a:off x="977" y="3945"/>
              <a:ext cx="6" cy="4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4" name="Rectangle 751"/>
            <p:cNvSpPr>
              <a:spLocks noChangeArrowheads="1"/>
            </p:cNvSpPr>
            <p:nvPr/>
          </p:nvSpPr>
          <p:spPr bwMode="auto">
            <a:xfrm>
              <a:off x="983" y="3945"/>
              <a:ext cx="8" cy="47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5" name="Rectangle 752"/>
            <p:cNvSpPr>
              <a:spLocks noChangeArrowheads="1"/>
            </p:cNvSpPr>
            <p:nvPr/>
          </p:nvSpPr>
          <p:spPr bwMode="auto">
            <a:xfrm>
              <a:off x="991" y="3945"/>
              <a:ext cx="9" cy="47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6" name="Rectangle 753"/>
            <p:cNvSpPr>
              <a:spLocks noChangeArrowheads="1"/>
            </p:cNvSpPr>
            <p:nvPr/>
          </p:nvSpPr>
          <p:spPr bwMode="auto">
            <a:xfrm>
              <a:off x="1000" y="3945"/>
              <a:ext cx="6" cy="4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7" name="Rectangle 754"/>
            <p:cNvSpPr>
              <a:spLocks noChangeArrowheads="1"/>
            </p:cNvSpPr>
            <p:nvPr/>
          </p:nvSpPr>
          <p:spPr bwMode="auto">
            <a:xfrm>
              <a:off x="1006" y="3945"/>
              <a:ext cx="6" cy="4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8" name="Rectangle 755"/>
            <p:cNvSpPr>
              <a:spLocks noChangeArrowheads="1"/>
            </p:cNvSpPr>
            <p:nvPr/>
          </p:nvSpPr>
          <p:spPr bwMode="auto">
            <a:xfrm>
              <a:off x="1012" y="3945"/>
              <a:ext cx="9" cy="47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49" name="Rectangle 756"/>
            <p:cNvSpPr>
              <a:spLocks noChangeArrowheads="1"/>
            </p:cNvSpPr>
            <p:nvPr/>
          </p:nvSpPr>
          <p:spPr bwMode="auto">
            <a:xfrm>
              <a:off x="1021" y="3945"/>
              <a:ext cx="8" cy="47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0" name="Rectangle 757"/>
            <p:cNvSpPr>
              <a:spLocks noChangeArrowheads="1"/>
            </p:cNvSpPr>
            <p:nvPr/>
          </p:nvSpPr>
          <p:spPr bwMode="auto">
            <a:xfrm>
              <a:off x="1029" y="3945"/>
              <a:ext cx="5" cy="4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1" name="Rectangle 758"/>
            <p:cNvSpPr>
              <a:spLocks noChangeArrowheads="1"/>
            </p:cNvSpPr>
            <p:nvPr/>
          </p:nvSpPr>
          <p:spPr bwMode="auto">
            <a:xfrm>
              <a:off x="1034" y="3945"/>
              <a:ext cx="8" cy="47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2" name="Rectangle 759"/>
            <p:cNvSpPr>
              <a:spLocks noChangeArrowheads="1"/>
            </p:cNvSpPr>
            <p:nvPr/>
          </p:nvSpPr>
          <p:spPr bwMode="auto">
            <a:xfrm>
              <a:off x="1042" y="3945"/>
              <a:ext cx="7" cy="47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3" name="Rectangle 760"/>
            <p:cNvSpPr>
              <a:spLocks noChangeArrowheads="1"/>
            </p:cNvSpPr>
            <p:nvPr/>
          </p:nvSpPr>
          <p:spPr bwMode="auto">
            <a:xfrm>
              <a:off x="1049" y="3945"/>
              <a:ext cx="6" cy="4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4" name="Rectangle 761"/>
            <p:cNvSpPr>
              <a:spLocks noChangeArrowheads="1"/>
            </p:cNvSpPr>
            <p:nvPr/>
          </p:nvSpPr>
          <p:spPr bwMode="auto">
            <a:xfrm>
              <a:off x="1055" y="3945"/>
              <a:ext cx="8" cy="47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5" name="Rectangle 762"/>
            <p:cNvSpPr>
              <a:spLocks noChangeArrowheads="1"/>
            </p:cNvSpPr>
            <p:nvPr/>
          </p:nvSpPr>
          <p:spPr bwMode="auto">
            <a:xfrm>
              <a:off x="1063" y="3945"/>
              <a:ext cx="8" cy="47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6" name="Rectangle 763"/>
            <p:cNvSpPr>
              <a:spLocks noChangeArrowheads="1"/>
            </p:cNvSpPr>
            <p:nvPr/>
          </p:nvSpPr>
          <p:spPr bwMode="auto">
            <a:xfrm>
              <a:off x="1071" y="3945"/>
              <a:ext cx="6" cy="4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7" name="Rectangle 764"/>
            <p:cNvSpPr>
              <a:spLocks noChangeArrowheads="1"/>
            </p:cNvSpPr>
            <p:nvPr/>
          </p:nvSpPr>
          <p:spPr bwMode="auto">
            <a:xfrm>
              <a:off x="1077" y="3945"/>
              <a:ext cx="8" cy="47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8" name="Rectangle 765"/>
            <p:cNvSpPr>
              <a:spLocks noChangeArrowheads="1"/>
            </p:cNvSpPr>
            <p:nvPr/>
          </p:nvSpPr>
          <p:spPr bwMode="auto">
            <a:xfrm>
              <a:off x="1085" y="3945"/>
              <a:ext cx="2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59" name="Rectangle 766"/>
            <p:cNvSpPr>
              <a:spLocks noChangeArrowheads="1"/>
            </p:cNvSpPr>
            <p:nvPr/>
          </p:nvSpPr>
          <p:spPr bwMode="auto">
            <a:xfrm>
              <a:off x="950" y="3802"/>
              <a:ext cx="149" cy="1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0" name="Rectangle 767"/>
            <p:cNvSpPr>
              <a:spLocks noChangeArrowheads="1"/>
            </p:cNvSpPr>
            <p:nvPr/>
          </p:nvSpPr>
          <p:spPr bwMode="auto">
            <a:xfrm>
              <a:off x="950" y="3802"/>
              <a:ext cx="149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1" name="Rectangle 768"/>
            <p:cNvSpPr>
              <a:spLocks noChangeArrowheads="1"/>
            </p:cNvSpPr>
            <p:nvPr/>
          </p:nvSpPr>
          <p:spPr bwMode="auto">
            <a:xfrm>
              <a:off x="950" y="3803"/>
              <a:ext cx="149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2" name="Rectangle 769"/>
            <p:cNvSpPr>
              <a:spLocks noChangeArrowheads="1"/>
            </p:cNvSpPr>
            <p:nvPr/>
          </p:nvSpPr>
          <p:spPr bwMode="auto">
            <a:xfrm>
              <a:off x="950" y="3804"/>
              <a:ext cx="149" cy="1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3" name="Rectangle 770"/>
            <p:cNvSpPr>
              <a:spLocks noChangeArrowheads="1"/>
            </p:cNvSpPr>
            <p:nvPr/>
          </p:nvSpPr>
          <p:spPr bwMode="auto">
            <a:xfrm>
              <a:off x="950" y="3804"/>
              <a:ext cx="149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4" name="Rectangle 771"/>
            <p:cNvSpPr>
              <a:spLocks noChangeArrowheads="1"/>
            </p:cNvSpPr>
            <p:nvPr/>
          </p:nvSpPr>
          <p:spPr bwMode="auto">
            <a:xfrm>
              <a:off x="950" y="3805"/>
              <a:ext cx="149" cy="1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5" name="Rectangle 772"/>
            <p:cNvSpPr>
              <a:spLocks noChangeArrowheads="1"/>
            </p:cNvSpPr>
            <p:nvPr/>
          </p:nvSpPr>
          <p:spPr bwMode="auto">
            <a:xfrm>
              <a:off x="950" y="3806"/>
              <a:ext cx="149" cy="1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6" name="Rectangle 773"/>
            <p:cNvSpPr>
              <a:spLocks noChangeArrowheads="1"/>
            </p:cNvSpPr>
            <p:nvPr/>
          </p:nvSpPr>
          <p:spPr bwMode="auto">
            <a:xfrm>
              <a:off x="950" y="3806"/>
              <a:ext cx="149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7" name="Rectangle 774"/>
            <p:cNvSpPr>
              <a:spLocks noChangeArrowheads="1"/>
            </p:cNvSpPr>
            <p:nvPr/>
          </p:nvSpPr>
          <p:spPr bwMode="auto">
            <a:xfrm>
              <a:off x="950" y="3807"/>
              <a:ext cx="149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8" name="Rectangle 775"/>
            <p:cNvSpPr>
              <a:spLocks noChangeArrowheads="1"/>
            </p:cNvSpPr>
            <p:nvPr/>
          </p:nvSpPr>
          <p:spPr bwMode="auto">
            <a:xfrm>
              <a:off x="950" y="3807"/>
              <a:ext cx="149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69" name="Rectangle 776"/>
            <p:cNvSpPr>
              <a:spLocks noChangeArrowheads="1"/>
            </p:cNvSpPr>
            <p:nvPr/>
          </p:nvSpPr>
          <p:spPr bwMode="auto">
            <a:xfrm>
              <a:off x="950" y="3802"/>
              <a:ext cx="149" cy="6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0" name="Rectangle 777"/>
            <p:cNvSpPr>
              <a:spLocks noChangeArrowheads="1"/>
            </p:cNvSpPr>
            <p:nvPr/>
          </p:nvSpPr>
          <p:spPr bwMode="auto">
            <a:xfrm>
              <a:off x="950" y="3807"/>
              <a:ext cx="2" cy="23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1" name="Rectangle 778"/>
            <p:cNvSpPr>
              <a:spLocks noChangeArrowheads="1"/>
            </p:cNvSpPr>
            <p:nvPr/>
          </p:nvSpPr>
          <p:spPr bwMode="auto">
            <a:xfrm>
              <a:off x="952" y="3807"/>
              <a:ext cx="2" cy="23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2" name="Rectangle 779"/>
            <p:cNvSpPr>
              <a:spLocks noChangeArrowheads="1"/>
            </p:cNvSpPr>
            <p:nvPr/>
          </p:nvSpPr>
          <p:spPr bwMode="auto">
            <a:xfrm>
              <a:off x="954" y="3807"/>
              <a:ext cx="2" cy="23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3" name="Rectangle 780"/>
            <p:cNvSpPr>
              <a:spLocks noChangeArrowheads="1"/>
            </p:cNvSpPr>
            <p:nvPr/>
          </p:nvSpPr>
          <p:spPr bwMode="auto">
            <a:xfrm>
              <a:off x="956" y="3807"/>
              <a:ext cx="2" cy="23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4" name="Rectangle 781"/>
            <p:cNvSpPr>
              <a:spLocks noChangeArrowheads="1"/>
            </p:cNvSpPr>
            <p:nvPr/>
          </p:nvSpPr>
          <p:spPr bwMode="auto">
            <a:xfrm>
              <a:off x="958" y="3807"/>
              <a:ext cx="2" cy="23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5" name="Rectangle 782"/>
            <p:cNvSpPr>
              <a:spLocks noChangeArrowheads="1"/>
            </p:cNvSpPr>
            <p:nvPr/>
          </p:nvSpPr>
          <p:spPr bwMode="auto">
            <a:xfrm>
              <a:off x="960" y="3807"/>
              <a:ext cx="2" cy="23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6" name="Rectangle 783"/>
            <p:cNvSpPr>
              <a:spLocks noChangeArrowheads="1"/>
            </p:cNvSpPr>
            <p:nvPr/>
          </p:nvSpPr>
          <p:spPr bwMode="auto">
            <a:xfrm>
              <a:off x="962" y="3807"/>
              <a:ext cx="2" cy="23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7" name="Rectangle 784"/>
            <p:cNvSpPr>
              <a:spLocks noChangeArrowheads="1"/>
            </p:cNvSpPr>
            <p:nvPr/>
          </p:nvSpPr>
          <p:spPr bwMode="auto">
            <a:xfrm>
              <a:off x="964" y="3807"/>
              <a:ext cx="1" cy="23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8" name="Rectangle 785"/>
            <p:cNvSpPr>
              <a:spLocks noChangeArrowheads="1"/>
            </p:cNvSpPr>
            <p:nvPr/>
          </p:nvSpPr>
          <p:spPr bwMode="auto">
            <a:xfrm>
              <a:off x="965" y="3807"/>
              <a:ext cx="3" cy="23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79" name="Rectangle 786"/>
            <p:cNvSpPr>
              <a:spLocks noChangeArrowheads="1"/>
            </p:cNvSpPr>
            <p:nvPr/>
          </p:nvSpPr>
          <p:spPr bwMode="auto">
            <a:xfrm>
              <a:off x="968" y="3807"/>
              <a:ext cx="2" cy="23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0" name="Rectangle 787"/>
            <p:cNvSpPr>
              <a:spLocks noChangeArrowheads="1"/>
            </p:cNvSpPr>
            <p:nvPr/>
          </p:nvSpPr>
          <p:spPr bwMode="auto">
            <a:xfrm>
              <a:off x="970" y="3807"/>
              <a:ext cx="2" cy="23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1" name="Rectangle 788"/>
            <p:cNvSpPr>
              <a:spLocks noChangeArrowheads="1"/>
            </p:cNvSpPr>
            <p:nvPr/>
          </p:nvSpPr>
          <p:spPr bwMode="auto">
            <a:xfrm>
              <a:off x="972" y="3807"/>
              <a:ext cx="2" cy="23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2" name="Rectangle 789"/>
            <p:cNvSpPr>
              <a:spLocks noChangeArrowheads="1"/>
            </p:cNvSpPr>
            <p:nvPr/>
          </p:nvSpPr>
          <p:spPr bwMode="auto">
            <a:xfrm>
              <a:off x="974" y="3807"/>
              <a:ext cx="2" cy="2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3" name="Rectangle 790"/>
            <p:cNvSpPr>
              <a:spLocks noChangeArrowheads="1"/>
            </p:cNvSpPr>
            <p:nvPr/>
          </p:nvSpPr>
          <p:spPr bwMode="auto">
            <a:xfrm>
              <a:off x="976" y="3807"/>
              <a:ext cx="1" cy="23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4" name="Rectangle 791"/>
            <p:cNvSpPr>
              <a:spLocks noChangeArrowheads="1"/>
            </p:cNvSpPr>
            <p:nvPr/>
          </p:nvSpPr>
          <p:spPr bwMode="auto">
            <a:xfrm>
              <a:off x="977" y="3807"/>
              <a:ext cx="2" cy="23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5" name="Rectangle 792"/>
            <p:cNvSpPr>
              <a:spLocks noChangeArrowheads="1"/>
            </p:cNvSpPr>
            <p:nvPr/>
          </p:nvSpPr>
          <p:spPr bwMode="auto">
            <a:xfrm>
              <a:off x="979" y="3807"/>
              <a:ext cx="2" cy="23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6" name="Rectangle 793"/>
            <p:cNvSpPr>
              <a:spLocks noChangeArrowheads="1"/>
            </p:cNvSpPr>
            <p:nvPr/>
          </p:nvSpPr>
          <p:spPr bwMode="auto">
            <a:xfrm>
              <a:off x="981" y="3807"/>
              <a:ext cx="2" cy="23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7" name="Rectangle 794"/>
            <p:cNvSpPr>
              <a:spLocks noChangeArrowheads="1"/>
            </p:cNvSpPr>
            <p:nvPr/>
          </p:nvSpPr>
          <p:spPr bwMode="auto">
            <a:xfrm>
              <a:off x="983" y="3807"/>
              <a:ext cx="2" cy="23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8" name="Rectangle 795"/>
            <p:cNvSpPr>
              <a:spLocks noChangeArrowheads="1"/>
            </p:cNvSpPr>
            <p:nvPr/>
          </p:nvSpPr>
          <p:spPr bwMode="auto">
            <a:xfrm>
              <a:off x="985" y="3807"/>
              <a:ext cx="3" cy="23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89" name="Rectangle 796"/>
            <p:cNvSpPr>
              <a:spLocks noChangeArrowheads="1"/>
            </p:cNvSpPr>
            <p:nvPr/>
          </p:nvSpPr>
          <p:spPr bwMode="auto">
            <a:xfrm>
              <a:off x="988" y="3807"/>
              <a:ext cx="1" cy="23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0" name="Rectangle 797"/>
            <p:cNvSpPr>
              <a:spLocks noChangeArrowheads="1"/>
            </p:cNvSpPr>
            <p:nvPr/>
          </p:nvSpPr>
          <p:spPr bwMode="auto">
            <a:xfrm>
              <a:off x="989" y="3807"/>
              <a:ext cx="2" cy="23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1" name="Rectangle 798"/>
            <p:cNvSpPr>
              <a:spLocks noChangeArrowheads="1"/>
            </p:cNvSpPr>
            <p:nvPr/>
          </p:nvSpPr>
          <p:spPr bwMode="auto">
            <a:xfrm>
              <a:off x="991" y="3807"/>
              <a:ext cx="2" cy="23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2" name="Rectangle 799"/>
            <p:cNvSpPr>
              <a:spLocks noChangeArrowheads="1"/>
            </p:cNvSpPr>
            <p:nvPr/>
          </p:nvSpPr>
          <p:spPr bwMode="auto">
            <a:xfrm>
              <a:off x="993" y="3807"/>
              <a:ext cx="1" cy="2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3" name="Rectangle 800"/>
            <p:cNvSpPr>
              <a:spLocks noChangeArrowheads="1"/>
            </p:cNvSpPr>
            <p:nvPr/>
          </p:nvSpPr>
          <p:spPr bwMode="auto">
            <a:xfrm>
              <a:off x="994" y="3807"/>
              <a:ext cx="2" cy="23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4" name="Rectangle 801"/>
            <p:cNvSpPr>
              <a:spLocks noChangeArrowheads="1"/>
            </p:cNvSpPr>
            <p:nvPr/>
          </p:nvSpPr>
          <p:spPr bwMode="auto">
            <a:xfrm>
              <a:off x="996" y="3807"/>
              <a:ext cx="2" cy="23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5" name="Rectangle 802"/>
            <p:cNvSpPr>
              <a:spLocks noChangeArrowheads="1"/>
            </p:cNvSpPr>
            <p:nvPr/>
          </p:nvSpPr>
          <p:spPr bwMode="auto">
            <a:xfrm>
              <a:off x="998" y="3807"/>
              <a:ext cx="3" cy="2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6" name="Rectangle 803"/>
            <p:cNvSpPr>
              <a:spLocks noChangeArrowheads="1"/>
            </p:cNvSpPr>
            <p:nvPr/>
          </p:nvSpPr>
          <p:spPr bwMode="auto">
            <a:xfrm>
              <a:off x="1001" y="3807"/>
              <a:ext cx="2" cy="23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7" name="Rectangle 804"/>
            <p:cNvSpPr>
              <a:spLocks noChangeArrowheads="1"/>
            </p:cNvSpPr>
            <p:nvPr/>
          </p:nvSpPr>
          <p:spPr bwMode="auto">
            <a:xfrm>
              <a:off x="1003" y="3807"/>
              <a:ext cx="2" cy="23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8" name="Rectangle 805"/>
            <p:cNvSpPr>
              <a:spLocks noChangeArrowheads="1"/>
            </p:cNvSpPr>
            <p:nvPr/>
          </p:nvSpPr>
          <p:spPr bwMode="auto">
            <a:xfrm>
              <a:off x="1005" y="3807"/>
              <a:ext cx="1" cy="23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99" name="Rectangle 806"/>
            <p:cNvSpPr>
              <a:spLocks noChangeArrowheads="1"/>
            </p:cNvSpPr>
            <p:nvPr/>
          </p:nvSpPr>
          <p:spPr bwMode="auto">
            <a:xfrm>
              <a:off x="1006" y="3807"/>
              <a:ext cx="2" cy="23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0" name="Rectangle 807"/>
            <p:cNvSpPr>
              <a:spLocks noChangeArrowheads="1"/>
            </p:cNvSpPr>
            <p:nvPr/>
          </p:nvSpPr>
          <p:spPr bwMode="auto">
            <a:xfrm>
              <a:off x="1008" y="3807"/>
              <a:ext cx="2" cy="23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1" name="Rectangle 808"/>
            <p:cNvSpPr>
              <a:spLocks noChangeArrowheads="1"/>
            </p:cNvSpPr>
            <p:nvPr/>
          </p:nvSpPr>
          <p:spPr bwMode="auto">
            <a:xfrm>
              <a:off x="1010" y="3807"/>
              <a:ext cx="2" cy="2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2" name="Rectangle 809"/>
            <p:cNvSpPr>
              <a:spLocks noChangeArrowheads="1"/>
            </p:cNvSpPr>
            <p:nvPr/>
          </p:nvSpPr>
          <p:spPr bwMode="auto">
            <a:xfrm>
              <a:off x="1012" y="3807"/>
              <a:ext cx="2" cy="23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3" name="Rectangle 810"/>
            <p:cNvSpPr>
              <a:spLocks noChangeArrowheads="1"/>
            </p:cNvSpPr>
            <p:nvPr/>
          </p:nvSpPr>
          <p:spPr bwMode="auto">
            <a:xfrm>
              <a:off x="1014" y="3807"/>
              <a:ext cx="2" cy="23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4" name="Rectangle 811"/>
            <p:cNvSpPr>
              <a:spLocks noChangeArrowheads="1"/>
            </p:cNvSpPr>
            <p:nvPr/>
          </p:nvSpPr>
          <p:spPr bwMode="auto">
            <a:xfrm>
              <a:off x="1016" y="3807"/>
              <a:ext cx="2" cy="23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5" name="Rectangle 812"/>
            <p:cNvSpPr>
              <a:spLocks noChangeArrowheads="1"/>
            </p:cNvSpPr>
            <p:nvPr/>
          </p:nvSpPr>
          <p:spPr bwMode="auto">
            <a:xfrm>
              <a:off x="1018" y="3807"/>
              <a:ext cx="2" cy="23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6" name="Rectangle 813"/>
            <p:cNvSpPr>
              <a:spLocks noChangeArrowheads="1"/>
            </p:cNvSpPr>
            <p:nvPr/>
          </p:nvSpPr>
          <p:spPr bwMode="auto">
            <a:xfrm>
              <a:off x="1020" y="3807"/>
              <a:ext cx="2" cy="23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7" name="Rectangle 814"/>
            <p:cNvSpPr>
              <a:spLocks noChangeArrowheads="1"/>
            </p:cNvSpPr>
            <p:nvPr/>
          </p:nvSpPr>
          <p:spPr bwMode="auto">
            <a:xfrm>
              <a:off x="1022" y="3807"/>
              <a:ext cx="2" cy="23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8" name="Rectangle 815"/>
            <p:cNvSpPr>
              <a:spLocks noChangeArrowheads="1"/>
            </p:cNvSpPr>
            <p:nvPr/>
          </p:nvSpPr>
          <p:spPr bwMode="auto">
            <a:xfrm>
              <a:off x="1024" y="3807"/>
              <a:ext cx="3" cy="23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09" name="Rectangle 816"/>
            <p:cNvSpPr>
              <a:spLocks noChangeArrowheads="1"/>
            </p:cNvSpPr>
            <p:nvPr/>
          </p:nvSpPr>
          <p:spPr bwMode="auto">
            <a:xfrm>
              <a:off x="1027" y="3807"/>
              <a:ext cx="2" cy="23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0" name="Rectangle 817"/>
            <p:cNvSpPr>
              <a:spLocks noChangeArrowheads="1"/>
            </p:cNvSpPr>
            <p:nvPr/>
          </p:nvSpPr>
          <p:spPr bwMode="auto">
            <a:xfrm>
              <a:off x="1029" y="3807"/>
              <a:ext cx="1" cy="23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1" name="Rectangle 818"/>
            <p:cNvSpPr>
              <a:spLocks noChangeArrowheads="1"/>
            </p:cNvSpPr>
            <p:nvPr/>
          </p:nvSpPr>
          <p:spPr bwMode="auto">
            <a:xfrm>
              <a:off x="1030" y="3807"/>
              <a:ext cx="2" cy="23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2" name="Rectangle 819"/>
            <p:cNvSpPr>
              <a:spLocks noChangeArrowheads="1"/>
            </p:cNvSpPr>
            <p:nvPr/>
          </p:nvSpPr>
          <p:spPr bwMode="auto">
            <a:xfrm>
              <a:off x="1032" y="3807"/>
              <a:ext cx="2" cy="23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3" name="Rectangle 820"/>
            <p:cNvSpPr>
              <a:spLocks noChangeArrowheads="1"/>
            </p:cNvSpPr>
            <p:nvPr/>
          </p:nvSpPr>
          <p:spPr bwMode="auto">
            <a:xfrm>
              <a:off x="1034" y="3807"/>
              <a:ext cx="2" cy="23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4" name="Rectangle 821"/>
            <p:cNvSpPr>
              <a:spLocks noChangeArrowheads="1"/>
            </p:cNvSpPr>
            <p:nvPr/>
          </p:nvSpPr>
          <p:spPr bwMode="auto">
            <a:xfrm>
              <a:off x="1036" y="3807"/>
              <a:ext cx="2" cy="23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5" name="Rectangle 822"/>
            <p:cNvSpPr>
              <a:spLocks noChangeArrowheads="1"/>
            </p:cNvSpPr>
            <p:nvPr/>
          </p:nvSpPr>
          <p:spPr bwMode="auto">
            <a:xfrm>
              <a:off x="1038" y="3807"/>
              <a:ext cx="2" cy="2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6" name="Rectangle 823"/>
            <p:cNvSpPr>
              <a:spLocks noChangeArrowheads="1"/>
            </p:cNvSpPr>
            <p:nvPr/>
          </p:nvSpPr>
          <p:spPr bwMode="auto">
            <a:xfrm>
              <a:off x="1040" y="3807"/>
              <a:ext cx="2" cy="23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7" name="Rectangle 824"/>
            <p:cNvSpPr>
              <a:spLocks noChangeArrowheads="1"/>
            </p:cNvSpPr>
            <p:nvPr/>
          </p:nvSpPr>
          <p:spPr bwMode="auto">
            <a:xfrm>
              <a:off x="1042" y="3807"/>
              <a:ext cx="2" cy="23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8" name="Rectangle 825"/>
            <p:cNvSpPr>
              <a:spLocks noChangeArrowheads="1"/>
            </p:cNvSpPr>
            <p:nvPr/>
          </p:nvSpPr>
          <p:spPr bwMode="auto">
            <a:xfrm>
              <a:off x="1044" y="3807"/>
              <a:ext cx="2" cy="23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19" name="Rectangle 826"/>
            <p:cNvSpPr>
              <a:spLocks noChangeArrowheads="1"/>
            </p:cNvSpPr>
            <p:nvPr/>
          </p:nvSpPr>
          <p:spPr bwMode="auto">
            <a:xfrm>
              <a:off x="1046" y="3807"/>
              <a:ext cx="2" cy="23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0" name="Rectangle 827"/>
            <p:cNvSpPr>
              <a:spLocks noChangeArrowheads="1"/>
            </p:cNvSpPr>
            <p:nvPr/>
          </p:nvSpPr>
          <p:spPr bwMode="auto">
            <a:xfrm>
              <a:off x="1048" y="3807"/>
              <a:ext cx="2" cy="23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1" name="Rectangle 828"/>
            <p:cNvSpPr>
              <a:spLocks noChangeArrowheads="1"/>
            </p:cNvSpPr>
            <p:nvPr/>
          </p:nvSpPr>
          <p:spPr bwMode="auto">
            <a:xfrm>
              <a:off x="1050" y="3807"/>
              <a:ext cx="2" cy="2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2" name="Rectangle 829"/>
            <p:cNvSpPr>
              <a:spLocks noChangeArrowheads="1"/>
            </p:cNvSpPr>
            <p:nvPr/>
          </p:nvSpPr>
          <p:spPr bwMode="auto">
            <a:xfrm>
              <a:off x="1052" y="3807"/>
              <a:ext cx="2" cy="23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3" name="Rectangle 830"/>
            <p:cNvSpPr>
              <a:spLocks noChangeArrowheads="1"/>
            </p:cNvSpPr>
            <p:nvPr/>
          </p:nvSpPr>
          <p:spPr bwMode="auto">
            <a:xfrm>
              <a:off x="1054" y="3807"/>
              <a:ext cx="2" cy="23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4" name="Rectangle 831"/>
            <p:cNvSpPr>
              <a:spLocks noChangeArrowheads="1"/>
            </p:cNvSpPr>
            <p:nvPr/>
          </p:nvSpPr>
          <p:spPr bwMode="auto">
            <a:xfrm>
              <a:off x="1056" y="3807"/>
              <a:ext cx="2" cy="2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5" name="Rectangle 832"/>
            <p:cNvSpPr>
              <a:spLocks noChangeArrowheads="1"/>
            </p:cNvSpPr>
            <p:nvPr/>
          </p:nvSpPr>
          <p:spPr bwMode="auto">
            <a:xfrm>
              <a:off x="1058" y="3807"/>
              <a:ext cx="1" cy="23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6" name="Rectangle 833"/>
            <p:cNvSpPr>
              <a:spLocks noChangeArrowheads="1"/>
            </p:cNvSpPr>
            <p:nvPr/>
          </p:nvSpPr>
          <p:spPr bwMode="auto">
            <a:xfrm>
              <a:off x="1059" y="3807"/>
              <a:ext cx="2" cy="23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7" name="Rectangle 834"/>
            <p:cNvSpPr>
              <a:spLocks noChangeArrowheads="1"/>
            </p:cNvSpPr>
            <p:nvPr/>
          </p:nvSpPr>
          <p:spPr bwMode="auto">
            <a:xfrm>
              <a:off x="1061" y="3807"/>
              <a:ext cx="2" cy="23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8" name="Rectangle 835"/>
            <p:cNvSpPr>
              <a:spLocks noChangeArrowheads="1"/>
            </p:cNvSpPr>
            <p:nvPr/>
          </p:nvSpPr>
          <p:spPr bwMode="auto">
            <a:xfrm>
              <a:off x="1063" y="3807"/>
              <a:ext cx="3" cy="23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29" name="Rectangle 836"/>
            <p:cNvSpPr>
              <a:spLocks noChangeArrowheads="1"/>
            </p:cNvSpPr>
            <p:nvPr/>
          </p:nvSpPr>
          <p:spPr bwMode="auto">
            <a:xfrm>
              <a:off x="1066" y="3807"/>
              <a:ext cx="2" cy="23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0" name="Rectangle 837"/>
            <p:cNvSpPr>
              <a:spLocks noChangeArrowheads="1"/>
            </p:cNvSpPr>
            <p:nvPr/>
          </p:nvSpPr>
          <p:spPr bwMode="auto">
            <a:xfrm>
              <a:off x="1068" y="3807"/>
              <a:ext cx="2" cy="23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1" name="Rectangle 838"/>
            <p:cNvSpPr>
              <a:spLocks noChangeArrowheads="1"/>
            </p:cNvSpPr>
            <p:nvPr/>
          </p:nvSpPr>
          <p:spPr bwMode="auto">
            <a:xfrm>
              <a:off x="1070" y="3807"/>
              <a:ext cx="1" cy="23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2" name="Rectangle 839"/>
            <p:cNvSpPr>
              <a:spLocks noChangeArrowheads="1"/>
            </p:cNvSpPr>
            <p:nvPr/>
          </p:nvSpPr>
          <p:spPr bwMode="auto">
            <a:xfrm>
              <a:off x="1071" y="3807"/>
              <a:ext cx="2" cy="23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3" name="Rectangle 840"/>
            <p:cNvSpPr>
              <a:spLocks noChangeArrowheads="1"/>
            </p:cNvSpPr>
            <p:nvPr/>
          </p:nvSpPr>
          <p:spPr bwMode="auto">
            <a:xfrm>
              <a:off x="1073" y="3807"/>
              <a:ext cx="2" cy="23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4" name="Rectangle 841"/>
            <p:cNvSpPr>
              <a:spLocks noChangeArrowheads="1"/>
            </p:cNvSpPr>
            <p:nvPr/>
          </p:nvSpPr>
          <p:spPr bwMode="auto">
            <a:xfrm>
              <a:off x="1075" y="3807"/>
              <a:ext cx="2" cy="2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5" name="Rectangle 842"/>
            <p:cNvSpPr>
              <a:spLocks noChangeArrowheads="1"/>
            </p:cNvSpPr>
            <p:nvPr/>
          </p:nvSpPr>
          <p:spPr bwMode="auto">
            <a:xfrm>
              <a:off x="1077" y="3807"/>
              <a:ext cx="2" cy="23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6" name="Rectangle 843"/>
            <p:cNvSpPr>
              <a:spLocks noChangeArrowheads="1"/>
            </p:cNvSpPr>
            <p:nvPr/>
          </p:nvSpPr>
          <p:spPr bwMode="auto">
            <a:xfrm>
              <a:off x="1079" y="3807"/>
              <a:ext cx="2" cy="23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7" name="Rectangle 844"/>
            <p:cNvSpPr>
              <a:spLocks noChangeArrowheads="1"/>
            </p:cNvSpPr>
            <p:nvPr/>
          </p:nvSpPr>
          <p:spPr bwMode="auto">
            <a:xfrm>
              <a:off x="1081" y="3807"/>
              <a:ext cx="2" cy="23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8" name="Rectangle 845"/>
            <p:cNvSpPr>
              <a:spLocks noChangeArrowheads="1"/>
            </p:cNvSpPr>
            <p:nvPr/>
          </p:nvSpPr>
          <p:spPr bwMode="auto">
            <a:xfrm>
              <a:off x="1083" y="3807"/>
              <a:ext cx="2" cy="23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39" name="Rectangle 846"/>
            <p:cNvSpPr>
              <a:spLocks noChangeArrowheads="1"/>
            </p:cNvSpPr>
            <p:nvPr/>
          </p:nvSpPr>
          <p:spPr bwMode="auto">
            <a:xfrm>
              <a:off x="1085" y="3807"/>
              <a:ext cx="2" cy="23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0" name="Rectangle 847"/>
            <p:cNvSpPr>
              <a:spLocks noChangeArrowheads="1"/>
            </p:cNvSpPr>
            <p:nvPr/>
          </p:nvSpPr>
          <p:spPr bwMode="auto">
            <a:xfrm>
              <a:off x="1087" y="3807"/>
              <a:ext cx="2" cy="23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1" name="Rectangle 848"/>
            <p:cNvSpPr>
              <a:spLocks noChangeArrowheads="1"/>
            </p:cNvSpPr>
            <p:nvPr/>
          </p:nvSpPr>
          <p:spPr bwMode="auto">
            <a:xfrm>
              <a:off x="1089" y="3807"/>
              <a:ext cx="2" cy="23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2" name="Rectangle 849"/>
            <p:cNvSpPr>
              <a:spLocks noChangeArrowheads="1"/>
            </p:cNvSpPr>
            <p:nvPr/>
          </p:nvSpPr>
          <p:spPr bwMode="auto">
            <a:xfrm>
              <a:off x="1091" y="3807"/>
              <a:ext cx="2" cy="23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3" name="Rectangle 850"/>
            <p:cNvSpPr>
              <a:spLocks noChangeArrowheads="1"/>
            </p:cNvSpPr>
            <p:nvPr/>
          </p:nvSpPr>
          <p:spPr bwMode="auto">
            <a:xfrm>
              <a:off x="1093" y="3807"/>
              <a:ext cx="2" cy="23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4" name="Rectangle 851"/>
            <p:cNvSpPr>
              <a:spLocks noChangeArrowheads="1"/>
            </p:cNvSpPr>
            <p:nvPr/>
          </p:nvSpPr>
          <p:spPr bwMode="auto">
            <a:xfrm>
              <a:off x="1095" y="3807"/>
              <a:ext cx="2" cy="23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5" name="Rectangle 852"/>
            <p:cNvSpPr>
              <a:spLocks noChangeArrowheads="1"/>
            </p:cNvSpPr>
            <p:nvPr/>
          </p:nvSpPr>
          <p:spPr bwMode="auto">
            <a:xfrm>
              <a:off x="1097" y="3807"/>
              <a:ext cx="2" cy="23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6" name="Rectangle 853"/>
            <p:cNvSpPr>
              <a:spLocks noChangeArrowheads="1"/>
            </p:cNvSpPr>
            <p:nvPr/>
          </p:nvSpPr>
          <p:spPr bwMode="auto">
            <a:xfrm>
              <a:off x="950" y="3808"/>
              <a:ext cx="149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7" name="Rectangle 854"/>
            <p:cNvSpPr>
              <a:spLocks noChangeArrowheads="1"/>
            </p:cNvSpPr>
            <p:nvPr/>
          </p:nvSpPr>
          <p:spPr bwMode="auto">
            <a:xfrm>
              <a:off x="955" y="3812"/>
              <a:ext cx="31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8" name="Rectangle 855"/>
            <p:cNvSpPr>
              <a:spLocks noChangeArrowheads="1"/>
            </p:cNvSpPr>
            <p:nvPr/>
          </p:nvSpPr>
          <p:spPr bwMode="auto">
            <a:xfrm>
              <a:off x="955" y="3812"/>
              <a:ext cx="31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49" name="Rectangle 856"/>
            <p:cNvSpPr>
              <a:spLocks noChangeArrowheads="1"/>
            </p:cNvSpPr>
            <p:nvPr/>
          </p:nvSpPr>
          <p:spPr bwMode="auto">
            <a:xfrm>
              <a:off x="957" y="3814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50" name="Rectangle 857"/>
            <p:cNvSpPr>
              <a:spLocks noChangeArrowheads="1"/>
            </p:cNvSpPr>
            <p:nvPr/>
          </p:nvSpPr>
          <p:spPr bwMode="auto">
            <a:xfrm>
              <a:off x="977" y="3814"/>
              <a:ext cx="7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51" name="Rectangle 858"/>
            <p:cNvSpPr>
              <a:spLocks noChangeArrowheads="1"/>
            </p:cNvSpPr>
            <p:nvPr/>
          </p:nvSpPr>
          <p:spPr bwMode="auto">
            <a:xfrm>
              <a:off x="957" y="3820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52" name="Rectangle 859"/>
            <p:cNvSpPr>
              <a:spLocks noChangeArrowheads="1"/>
            </p:cNvSpPr>
            <p:nvPr/>
          </p:nvSpPr>
          <p:spPr bwMode="auto">
            <a:xfrm>
              <a:off x="967" y="3820"/>
              <a:ext cx="7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53" name="Rectangle 860"/>
            <p:cNvSpPr>
              <a:spLocks noChangeArrowheads="1"/>
            </p:cNvSpPr>
            <p:nvPr/>
          </p:nvSpPr>
          <p:spPr bwMode="auto">
            <a:xfrm>
              <a:off x="967" y="3814"/>
              <a:ext cx="7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54" name="Rectangle 861"/>
            <p:cNvSpPr>
              <a:spLocks noChangeArrowheads="1"/>
            </p:cNvSpPr>
            <p:nvPr/>
          </p:nvSpPr>
          <p:spPr bwMode="auto">
            <a:xfrm>
              <a:off x="977" y="3820"/>
              <a:ext cx="7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55" name="Freeform 862"/>
            <p:cNvSpPr>
              <a:spLocks noEditPoints="1"/>
            </p:cNvSpPr>
            <p:nvPr/>
          </p:nvSpPr>
          <p:spPr bwMode="auto">
            <a:xfrm>
              <a:off x="950" y="3864"/>
              <a:ext cx="149" cy="162"/>
            </a:xfrm>
            <a:custGeom>
              <a:avLst/>
              <a:gdLst>
                <a:gd name="T0" fmla="*/ 1 w 296"/>
                <a:gd name="T1" fmla="*/ 1 h 324"/>
                <a:gd name="T2" fmla="*/ 1 w 296"/>
                <a:gd name="T3" fmla="*/ 1 h 324"/>
                <a:gd name="T4" fmla="*/ 0 w 296"/>
                <a:gd name="T5" fmla="*/ 1 h 324"/>
                <a:gd name="T6" fmla="*/ 0 w 296"/>
                <a:gd name="T7" fmla="*/ 1 h 324"/>
                <a:gd name="T8" fmla="*/ 1 w 296"/>
                <a:gd name="T9" fmla="*/ 1 h 324"/>
                <a:gd name="T10" fmla="*/ 1 w 296"/>
                <a:gd name="T11" fmla="*/ 1 h 324"/>
                <a:gd name="T12" fmla="*/ 1 w 296"/>
                <a:gd name="T13" fmla="*/ 1 h 324"/>
                <a:gd name="T14" fmla="*/ 0 w 296"/>
                <a:gd name="T15" fmla="*/ 1 h 324"/>
                <a:gd name="T16" fmla="*/ 0 w 296"/>
                <a:gd name="T17" fmla="*/ 1 h 324"/>
                <a:gd name="T18" fmla="*/ 1 w 296"/>
                <a:gd name="T19" fmla="*/ 1 h 324"/>
                <a:gd name="T20" fmla="*/ 1 w 296"/>
                <a:gd name="T21" fmla="*/ 1 h 324"/>
                <a:gd name="T22" fmla="*/ 1 w 296"/>
                <a:gd name="T23" fmla="*/ 1 h 324"/>
                <a:gd name="T24" fmla="*/ 0 w 296"/>
                <a:gd name="T25" fmla="*/ 1 h 324"/>
                <a:gd name="T26" fmla="*/ 0 w 296"/>
                <a:gd name="T27" fmla="*/ 1 h 324"/>
                <a:gd name="T28" fmla="*/ 1 w 296"/>
                <a:gd name="T29" fmla="*/ 1 h 324"/>
                <a:gd name="T30" fmla="*/ 1 w 296"/>
                <a:gd name="T31" fmla="*/ 1 h 324"/>
                <a:gd name="T32" fmla="*/ 1 w 296"/>
                <a:gd name="T33" fmla="*/ 1 h 324"/>
                <a:gd name="T34" fmla="*/ 0 w 296"/>
                <a:gd name="T35" fmla="*/ 1 h 324"/>
                <a:gd name="T36" fmla="*/ 0 w 296"/>
                <a:gd name="T37" fmla="*/ 1 h 324"/>
                <a:gd name="T38" fmla="*/ 1 w 296"/>
                <a:gd name="T39" fmla="*/ 1 h 324"/>
                <a:gd name="T40" fmla="*/ 1 w 296"/>
                <a:gd name="T41" fmla="*/ 1 h 324"/>
                <a:gd name="T42" fmla="*/ 1 w 296"/>
                <a:gd name="T43" fmla="*/ 1 h 324"/>
                <a:gd name="T44" fmla="*/ 0 w 296"/>
                <a:gd name="T45" fmla="*/ 1 h 324"/>
                <a:gd name="T46" fmla="*/ 0 w 296"/>
                <a:gd name="T47" fmla="*/ 1 h 324"/>
                <a:gd name="T48" fmla="*/ 1 w 296"/>
                <a:gd name="T49" fmla="*/ 1 h 324"/>
                <a:gd name="T50" fmla="*/ 1 w 296"/>
                <a:gd name="T51" fmla="*/ 0 h 324"/>
                <a:gd name="T52" fmla="*/ 1 w 296"/>
                <a:gd name="T53" fmla="*/ 1 h 324"/>
                <a:gd name="T54" fmla="*/ 0 w 296"/>
                <a:gd name="T55" fmla="*/ 1 h 324"/>
                <a:gd name="T56" fmla="*/ 0 w 296"/>
                <a:gd name="T57" fmla="*/ 0 h 324"/>
                <a:gd name="T58" fmla="*/ 1 w 296"/>
                <a:gd name="T59" fmla="*/ 0 h 324"/>
                <a:gd name="T60" fmla="*/ 1 w 296"/>
                <a:gd name="T61" fmla="*/ 1 h 324"/>
                <a:gd name="T62" fmla="*/ 1 w 296"/>
                <a:gd name="T63" fmla="*/ 1 h 324"/>
                <a:gd name="T64" fmla="*/ 1 w 296"/>
                <a:gd name="T65" fmla="*/ 1 h 324"/>
                <a:gd name="T66" fmla="*/ 1 w 296"/>
                <a:gd name="T67" fmla="*/ 1 h 324"/>
                <a:gd name="T68" fmla="*/ 1 w 296"/>
                <a:gd name="T69" fmla="*/ 1 h 324"/>
                <a:gd name="T70" fmla="*/ 1 w 296"/>
                <a:gd name="T71" fmla="*/ 1 h 324"/>
                <a:gd name="T72" fmla="*/ 1 w 296"/>
                <a:gd name="T73" fmla="*/ 1 h 324"/>
                <a:gd name="T74" fmla="*/ 1 w 296"/>
                <a:gd name="T75" fmla="*/ 1 h 324"/>
                <a:gd name="T76" fmla="*/ 1 w 296"/>
                <a:gd name="T77" fmla="*/ 1 h 324"/>
                <a:gd name="T78" fmla="*/ 1 w 296"/>
                <a:gd name="T79" fmla="*/ 1 h 324"/>
                <a:gd name="T80" fmla="*/ 1 w 296"/>
                <a:gd name="T81" fmla="*/ 1 h 324"/>
                <a:gd name="T82" fmla="*/ 1 w 296"/>
                <a:gd name="T83" fmla="*/ 1 h 324"/>
                <a:gd name="T84" fmla="*/ 0 w 296"/>
                <a:gd name="T85" fmla="*/ 1 h 324"/>
                <a:gd name="T86" fmla="*/ 0 w 296"/>
                <a:gd name="T87" fmla="*/ 1 h 324"/>
                <a:gd name="T88" fmla="*/ 1 w 296"/>
                <a:gd name="T89" fmla="*/ 1 h 324"/>
                <a:gd name="T90" fmla="*/ 1 w 296"/>
                <a:gd name="T91" fmla="*/ 1 h 324"/>
                <a:gd name="T92" fmla="*/ 1 w 296"/>
                <a:gd name="T93" fmla="*/ 1 h 324"/>
                <a:gd name="T94" fmla="*/ 0 w 296"/>
                <a:gd name="T95" fmla="*/ 1 h 324"/>
                <a:gd name="T96" fmla="*/ 0 w 296"/>
                <a:gd name="T97" fmla="*/ 1 h 324"/>
                <a:gd name="T98" fmla="*/ 1 w 296"/>
                <a:gd name="T99" fmla="*/ 1 h 324"/>
                <a:gd name="T100" fmla="*/ 1 w 296"/>
                <a:gd name="T101" fmla="*/ 1 h 324"/>
                <a:gd name="T102" fmla="*/ 1 w 296"/>
                <a:gd name="T103" fmla="*/ 1 h 324"/>
                <a:gd name="T104" fmla="*/ 0 w 296"/>
                <a:gd name="T105" fmla="*/ 1 h 324"/>
                <a:gd name="T106" fmla="*/ 0 w 296"/>
                <a:gd name="T107" fmla="*/ 1 h 324"/>
                <a:gd name="T108" fmla="*/ 1 w 296"/>
                <a:gd name="T109" fmla="*/ 1 h 3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6"/>
                <a:gd name="T166" fmla="*/ 0 h 324"/>
                <a:gd name="T167" fmla="*/ 296 w 296"/>
                <a:gd name="T168" fmla="*/ 324 h 32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6" h="324">
                  <a:moveTo>
                    <a:pt x="296" y="160"/>
                  </a:moveTo>
                  <a:lnTo>
                    <a:pt x="296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296" y="160"/>
                  </a:lnTo>
                  <a:close/>
                  <a:moveTo>
                    <a:pt x="296" y="127"/>
                  </a:moveTo>
                  <a:lnTo>
                    <a:pt x="296" y="132"/>
                  </a:lnTo>
                  <a:lnTo>
                    <a:pt x="0" y="132"/>
                  </a:lnTo>
                  <a:lnTo>
                    <a:pt x="0" y="127"/>
                  </a:lnTo>
                  <a:lnTo>
                    <a:pt x="296" y="127"/>
                  </a:lnTo>
                  <a:close/>
                  <a:moveTo>
                    <a:pt x="296" y="95"/>
                  </a:moveTo>
                  <a:lnTo>
                    <a:pt x="296" y="9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296" y="95"/>
                  </a:lnTo>
                  <a:close/>
                  <a:moveTo>
                    <a:pt x="296" y="64"/>
                  </a:moveTo>
                  <a:lnTo>
                    <a:pt x="296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296" y="64"/>
                  </a:lnTo>
                  <a:close/>
                  <a:moveTo>
                    <a:pt x="296" y="31"/>
                  </a:moveTo>
                  <a:lnTo>
                    <a:pt x="296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96" y="31"/>
                  </a:lnTo>
                  <a:close/>
                  <a:moveTo>
                    <a:pt x="296" y="0"/>
                  </a:moveTo>
                  <a:lnTo>
                    <a:pt x="296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96" y="0"/>
                  </a:lnTo>
                  <a:close/>
                  <a:moveTo>
                    <a:pt x="296" y="224"/>
                  </a:moveTo>
                  <a:lnTo>
                    <a:pt x="296" y="228"/>
                  </a:lnTo>
                  <a:lnTo>
                    <a:pt x="265" y="228"/>
                  </a:lnTo>
                  <a:lnTo>
                    <a:pt x="265" y="224"/>
                  </a:lnTo>
                  <a:lnTo>
                    <a:pt x="296" y="224"/>
                  </a:lnTo>
                  <a:close/>
                  <a:moveTo>
                    <a:pt x="296" y="191"/>
                  </a:moveTo>
                  <a:lnTo>
                    <a:pt x="296" y="195"/>
                  </a:lnTo>
                  <a:lnTo>
                    <a:pt x="265" y="195"/>
                  </a:lnTo>
                  <a:lnTo>
                    <a:pt x="265" y="191"/>
                  </a:lnTo>
                  <a:lnTo>
                    <a:pt x="296" y="191"/>
                  </a:lnTo>
                  <a:close/>
                  <a:moveTo>
                    <a:pt x="296" y="256"/>
                  </a:moveTo>
                  <a:lnTo>
                    <a:pt x="296" y="260"/>
                  </a:lnTo>
                  <a:lnTo>
                    <a:pt x="0" y="260"/>
                  </a:lnTo>
                  <a:lnTo>
                    <a:pt x="0" y="256"/>
                  </a:lnTo>
                  <a:lnTo>
                    <a:pt x="296" y="256"/>
                  </a:lnTo>
                  <a:close/>
                  <a:moveTo>
                    <a:pt x="296" y="287"/>
                  </a:moveTo>
                  <a:lnTo>
                    <a:pt x="296" y="292"/>
                  </a:lnTo>
                  <a:lnTo>
                    <a:pt x="0" y="292"/>
                  </a:lnTo>
                  <a:lnTo>
                    <a:pt x="0" y="287"/>
                  </a:lnTo>
                  <a:lnTo>
                    <a:pt x="296" y="287"/>
                  </a:lnTo>
                  <a:close/>
                  <a:moveTo>
                    <a:pt x="296" y="320"/>
                  </a:moveTo>
                  <a:lnTo>
                    <a:pt x="296" y="324"/>
                  </a:lnTo>
                  <a:lnTo>
                    <a:pt x="0" y="324"/>
                  </a:lnTo>
                  <a:lnTo>
                    <a:pt x="0" y="320"/>
                  </a:lnTo>
                  <a:lnTo>
                    <a:pt x="296" y="32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56" name="Freeform 863"/>
            <p:cNvSpPr>
              <a:spLocks/>
            </p:cNvSpPr>
            <p:nvPr/>
          </p:nvSpPr>
          <p:spPr bwMode="auto">
            <a:xfrm>
              <a:off x="1071" y="3951"/>
              <a:ext cx="24" cy="38"/>
            </a:xfrm>
            <a:custGeom>
              <a:avLst/>
              <a:gdLst>
                <a:gd name="T0" fmla="*/ 1 w 48"/>
                <a:gd name="T1" fmla="*/ 0 h 76"/>
                <a:gd name="T2" fmla="*/ 1 w 48"/>
                <a:gd name="T3" fmla="*/ 0 h 76"/>
                <a:gd name="T4" fmla="*/ 1 w 48"/>
                <a:gd name="T5" fmla="*/ 1 h 76"/>
                <a:gd name="T6" fmla="*/ 1 w 48"/>
                <a:gd name="T7" fmla="*/ 1 h 76"/>
                <a:gd name="T8" fmla="*/ 1 w 48"/>
                <a:gd name="T9" fmla="*/ 1 h 76"/>
                <a:gd name="T10" fmla="*/ 1 w 48"/>
                <a:gd name="T11" fmla="*/ 1 h 76"/>
                <a:gd name="T12" fmla="*/ 1 w 48"/>
                <a:gd name="T13" fmla="*/ 1 h 76"/>
                <a:gd name="T14" fmla="*/ 1 w 48"/>
                <a:gd name="T15" fmla="*/ 1 h 76"/>
                <a:gd name="T16" fmla="*/ 1 w 48"/>
                <a:gd name="T17" fmla="*/ 1 h 76"/>
                <a:gd name="T18" fmla="*/ 1 w 48"/>
                <a:gd name="T19" fmla="*/ 1 h 76"/>
                <a:gd name="T20" fmla="*/ 0 w 48"/>
                <a:gd name="T21" fmla="*/ 1 h 76"/>
                <a:gd name="T22" fmla="*/ 0 w 48"/>
                <a:gd name="T23" fmla="*/ 1 h 76"/>
                <a:gd name="T24" fmla="*/ 0 w 48"/>
                <a:gd name="T25" fmla="*/ 1 h 76"/>
                <a:gd name="T26" fmla="*/ 1 w 48"/>
                <a:gd name="T27" fmla="*/ 1 h 76"/>
                <a:gd name="T28" fmla="*/ 1 w 48"/>
                <a:gd name="T29" fmla="*/ 1 h 76"/>
                <a:gd name="T30" fmla="*/ 1 w 48"/>
                <a:gd name="T31" fmla="*/ 1 h 76"/>
                <a:gd name="T32" fmla="*/ 1 w 48"/>
                <a:gd name="T33" fmla="*/ 1 h 76"/>
                <a:gd name="T34" fmla="*/ 1 w 48"/>
                <a:gd name="T35" fmla="*/ 1 h 76"/>
                <a:gd name="T36" fmla="*/ 1 w 48"/>
                <a:gd name="T37" fmla="*/ 1 h 76"/>
                <a:gd name="T38" fmla="*/ 1 w 48"/>
                <a:gd name="T39" fmla="*/ 1 h 76"/>
                <a:gd name="T40" fmla="*/ 1 w 48"/>
                <a:gd name="T41" fmla="*/ 1 h 76"/>
                <a:gd name="T42" fmla="*/ 1 w 48"/>
                <a:gd name="T43" fmla="*/ 1 h 76"/>
                <a:gd name="T44" fmla="*/ 1 w 48"/>
                <a:gd name="T45" fmla="*/ 1 h 76"/>
                <a:gd name="T46" fmla="*/ 1 w 48"/>
                <a:gd name="T47" fmla="*/ 1 h 76"/>
                <a:gd name="T48" fmla="*/ 1 w 48"/>
                <a:gd name="T49" fmla="*/ 1 h 76"/>
                <a:gd name="T50" fmla="*/ 1 w 48"/>
                <a:gd name="T51" fmla="*/ 1 h 76"/>
                <a:gd name="T52" fmla="*/ 1 w 48"/>
                <a:gd name="T53" fmla="*/ 1 h 76"/>
                <a:gd name="T54" fmla="*/ 1 w 48"/>
                <a:gd name="T55" fmla="*/ 1 h 76"/>
                <a:gd name="T56" fmla="*/ 1 w 48"/>
                <a:gd name="T57" fmla="*/ 1 h 76"/>
                <a:gd name="T58" fmla="*/ 1 w 48"/>
                <a:gd name="T59" fmla="*/ 1 h 76"/>
                <a:gd name="T60" fmla="*/ 1 w 48"/>
                <a:gd name="T61" fmla="*/ 1 h 76"/>
                <a:gd name="T62" fmla="*/ 1 w 48"/>
                <a:gd name="T63" fmla="*/ 1 h 76"/>
                <a:gd name="T64" fmla="*/ 1 w 48"/>
                <a:gd name="T65" fmla="*/ 1 h 76"/>
                <a:gd name="T66" fmla="*/ 1 w 48"/>
                <a:gd name="T67" fmla="*/ 1 h 76"/>
                <a:gd name="T68" fmla="*/ 1 w 48"/>
                <a:gd name="T69" fmla="*/ 1 h 76"/>
                <a:gd name="T70" fmla="*/ 1 w 48"/>
                <a:gd name="T71" fmla="*/ 1 h 76"/>
                <a:gd name="T72" fmla="*/ 1 w 48"/>
                <a:gd name="T73" fmla="*/ 1 h 76"/>
                <a:gd name="T74" fmla="*/ 1 w 48"/>
                <a:gd name="T75" fmla="*/ 1 h 76"/>
                <a:gd name="T76" fmla="*/ 1 w 48"/>
                <a:gd name="T77" fmla="*/ 1 h 76"/>
                <a:gd name="T78" fmla="*/ 1 w 48"/>
                <a:gd name="T79" fmla="*/ 1 h 76"/>
                <a:gd name="T80" fmla="*/ 1 w 48"/>
                <a:gd name="T81" fmla="*/ 1 h 76"/>
                <a:gd name="T82" fmla="*/ 1 w 48"/>
                <a:gd name="T83" fmla="*/ 1 h 76"/>
                <a:gd name="T84" fmla="*/ 1 w 48"/>
                <a:gd name="T85" fmla="*/ 1 h 76"/>
                <a:gd name="T86" fmla="*/ 1 w 48"/>
                <a:gd name="T87" fmla="*/ 1 h 76"/>
                <a:gd name="T88" fmla="*/ 1 w 48"/>
                <a:gd name="T89" fmla="*/ 0 h 76"/>
                <a:gd name="T90" fmla="*/ 1 w 48"/>
                <a:gd name="T91" fmla="*/ 0 h 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"/>
                <a:gd name="T139" fmla="*/ 0 h 76"/>
                <a:gd name="T140" fmla="*/ 48 w 48"/>
                <a:gd name="T141" fmla="*/ 76 h 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" h="76">
                  <a:moveTo>
                    <a:pt x="24" y="0"/>
                  </a:moveTo>
                  <a:lnTo>
                    <a:pt x="21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7" y="12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3" y="60"/>
                  </a:lnTo>
                  <a:lnTo>
                    <a:pt x="7" y="65"/>
                  </a:lnTo>
                  <a:lnTo>
                    <a:pt x="11" y="70"/>
                  </a:lnTo>
                  <a:lnTo>
                    <a:pt x="12" y="71"/>
                  </a:lnTo>
                  <a:lnTo>
                    <a:pt x="15" y="74"/>
                  </a:lnTo>
                  <a:lnTo>
                    <a:pt x="17" y="75"/>
                  </a:lnTo>
                  <a:lnTo>
                    <a:pt x="19" y="75"/>
                  </a:lnTo>
                  <a:lnTo>
                    <a:pt x="21" y="76"/>
                  </a:lnTo>
                  <a:lnTo>
                    <a:pt x="24" y="76"/>
                  </a:lnTo>
                  <a:lnTo>
                    <a:pt x="26" y="76"/>
                  </a:lnTo>
                  <a:lnTo>
                    <a:pt x="29" y="75"/>
                  </a:lnTo>
                  <a:lnTo>
                    <a:pt x="31" y="75"/>
                  </a:lnTo>
                  <a:lnTo>
                    <a:pt x="34" y="74"/>
                  </a:lnTo>
                  <a:lnTo>
                    <a:pt x="35" y="71"/>
                  </a:lnTo>
                  <a:lnTo>
                    <a:pt x="37" y="70"/>
                  </a:lnTo>
                  <a:lnTo>
                    <a:pt x="41" y="65"/>
                  </a:lnTo>
                  <a:lnTo>
                    <a:pt x="44" y="60"/>
                  </a:lnTo>
                  <a:lnTo>
                    <a:pt x="46" y="52"/>
                  </a:lnTo>
                  <a:lnTo>
                    <a:pt x="48" y="46"/>
                  </a:lnTo>
                  <a:lnTo>
                    <a:pt x="48" y="38"/>
                  </a:lnTo>
                  <a:lnTo>
                    <a:pt x="48" y="31"/>
                  </a:lnTo>
                  <a:lnTo>
                    <a:pt x="46" y="23"/>
                  </a:lnTo>
                  <a:lnTo>
                    <a:pt x="44" y="17"/>
                  </a:lnTo>
                  <a:lnTo>
                    <a:pt x="41" y="12"/>
                  </a:lnTo>
                  <a:lnTo>
                    <a:pt x="37" y="7"/>
                  </a:lnTo>
                  <a:lnTo>
                    <a:pt x="35" y="6"/>
                  </a:lnTo>
                  <a:lnTo>
                    <a:pt x="34" y="3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957" name="Picture 864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" y="3950"/>
              <a:ext cx="24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58" name="Rectangle 865"/>
            <p:cNvSpPr>
              <a:spLocks noChangeArrowheads="1"/>
            </p:cNvSpPr>
            <p:nvPr/>
          </p:nvSpPr>
          <p:spPr bwMode="auto">
            <a:xfrm>
              <a:off x="1083" y="3830"/>
              <a:ext cx="4" cy="2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59" name="Rectangle 866"/>
            <p:cNvSpPr>
              <a:spLocks noChangeArrowheads="1"/>
            </p:cNvSpPr>
            <p:nvPr/>
          </p:nvSpPr>
          <p:spPr bwMode="auto">
            <a:xfrm>
              <a:off x="1081" y="3830"/>
              <a:ext cx="4" cy="2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60" name="Freeform 867"/>
            <p:cNvSpPr>
              <a:spLocks/>
            </p:cNvSpPr>
            <p:nvPr/>
          </p:nvSpPr>
          <p:spPr bwMode="auto">
            <a:xfrm>
              <a:off x="1076" y="4002"/>
              <a:ext cx="14" cy="14"/>
            </a:xfrm>
            <a:custGeom>
              <a:avLst/>
              <a:gdLst>
                <a:gd name="T0" fmla="*/ 0 w 26"/>
                <a:gd name="T1" fmla="*/ 1 h 26"/>
                <a:gd name="T2" fmla="*/ 0 w 26"/>
                <a:gd name="T3" fmla="*/ 1 h 26"/>
                <a:gd name="T4" fmla="*/ 1 w 26"/>
                <a:gd name="T5" fmla="*/ 1 h 26"/>
                <a:gd name="T6" fmla="*/ 1 w 26"/>
                <a:gd name="T7" fmla="*/ 1 h 26"/>
                <a:gd name="T8" fmla="*/ 1 w 26"/>
                <a:gd name="T9" fmla="*/ 1 h 26"/>
                <a:gd name="T10" fmla="*/ 1 w 26"/>
                <a:gd name="T11" fmla="*/ 1 h 26"/>
                <a:gd name="T12" fmla="*/ 1 w 26"/>
                <a:gd name="T13" fmla="*/ 1 h 26"/>
                <a:gd name="T14" fmla="*/ 1 w 26"/>
                <a:gd name="T15" fmla="*/ 0 h 26"/>
                <a:gd name="T16" fmla="*/ 1 w 26"/>
                <a:gd name="T17" fmla="*/ 0 h 26"/>
                <a:gd name="T18" fmla="*/ 1 w 26"/>
                <a:gd name="T19" fmla="*/ 0 h 26"/>
                <a:gd name="T20" fmla="*/ 1 w 26"/>
                <a:gd name="T21" fmla="*/ 1 h 26"/>
                <a:gd name="T22" fmla="*/ 1 w 26"/>
                <a:gd name="T23" fmla="*/ 1 h 26"/>
                <a:gd name="T24" fmla="*/ 1 w 26"/>
                <a:gd name="T25" fmla="*/ 1 h 26"/>
                <a:gd name="T26" fmla="*/ 1 w 26"/>
                <a:gd name="T27" fmla="*/ 1 h 26"/>
                <a:gd name="T28" fmla="*/ 1 w 26"/>
                <a:gd name="T29" fmla="*/ 1 h 26"/>
                <a:gd name="T30" fmla="*/ 1 w 26"/>
                <a:gd name="T31" fmla="*/ 1 h 26"/>
                <a:gd name="T32" fmla="*/ 1 w 26"/>
                <a:gd name="T33" fmla="*/ 1 h 26"/>
                <a:gd name="T34" fmla="*/ 1 w 26"/>
                <a:gd name="T35" fmla="*/ 1 h 26"/>
                <a:gd name="T36" fmla="*/ 1 w 26"/>
                <a:gd name="T37" fmla="*/ 1 h 26"/>
                <a:gd name="T38" fmla="*/ 1 w 26"/>
                <a:gd name="T39" fmla="*/ 1 h 26"/>
                <a:gd name="T40" fmla="*/ 1 w 26"/>
                <a:gd name="T41" fmla="*/ 1 h 26"/>
                <a:gd name="T42" fmla="*/ 1 w 26"/>
                <a:gd name="T43" fmla="*/ 1 h 26"/>
                <a:gd name="T44" fmla="*/ 1 w 26"/>
                <a:gd name="T45" fmla="*/ 1 h 26"/>
                <a:gd name="T46" fmla="*/ 1 w 26"/>
                <a:gd name="T47" fmla="*/ 1 h 26"/>
                <a:gd name="T48" fmla="*/ 1 w 26"/>
                <a:gd name="T49" fmla="*/ 1 h 26"/>
                <a:gd name="T50" fmla="*/ 1 w 26"/>
                <a:gd name="T51" fmla="*/ 1 h 26"/>
                <a:gd name="T52" fmla="*/ 1 w 26"/>
                <a:gd name="T53" fmla="*/ 1 h 26"/>
                <a:gd name="T54" fmla="*/ 1 w 26"/>
                <a:gd name="T55" fmla="*/ 1 h 26"/>
                <a:gd name="T56" fmla="*/ 1 w 26"/>
                <a:gd name="T57" fmla="*/ 1 h 26"/>
                <a:gd name="T58" fmla="*/ 1 w 26"/>
                <a:gd name="T59" fmla="*/ 1 h 26"/>
                <a:gd name="T60" fmla="*/ 1 w 26"/>
                <a:gd name="T61" fmla="*/ 1 h 26"/>
                <a:gd name="T62" fmla="*/ 1 w 26"/>
                <a:gd name="T63" fmla="*/ 1 h 26"/>
                <a:gd name="T64" fmla="*/ 0 w 26"/>
                <a:gd name="T65" fmla="*/ 1 h 26"/>
                <a:gd name="T66" fmla="*/ 0 w 26"/>
                <a:gd name="T67" fmla="*/ 1 h 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"/>
                <a:gd name="T103" fmla="*/ 0 h 26"/>
                <a:gd name="T104" fmla="*/ 26 w 26"/>
                <a:gd name="T105" fmla="*/ 26 h 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" h="26">
                  <a:moveTo>
                    <a:pt x="0" y="14"/>
                  </a:moveTo>
                  <a:lnTo>
                    <a:pt x="0" y="11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5" y="19"/>
                  </a:lnTo>
                  <a:lnTo>
                    <a:pt x="24" y="21"/>
                  </a:lnTo>
                  <a:lnTo>
                    <a:pt x="23" y="23"/>
                  </a:lnTo>
                  <a:lnTo>
                    <a:pt x="20" y="24"/>
                  </a:lnTo>
                  <a:lnTo>
                    <a:pt x="18" y="25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0" y="26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961" name="Picture 868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6" y="4002"/>
              <a:ext cx="13" cy="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62" name="Freeform 869"/>
            <p:cNvSpPr>
              <a:spLocks/>
            </p:cNvSpPr>
            <p:nvPr/>
          </p:nvSpPr>
          <p:spPr bwMode="auto">
            <a:xfrm>
              <a:off x="1079" y="4005"/>
              <a:ext cx="8" cy="8"/>
            </a:xfrm>
            <a:custGeom>
              <a:avLst/>
              <a:gdLst>
                <a:gd name="T0" fmla="*/ 0 w 15"/>
                <a:gd name="T1" fmla="*/ 1 h 16"/>
                <a:gd name="T2" fmla="*/ 0 w 15"/>
                <a:gd name="T3" fmla="*/ 1 h 16"/>
                <a:gd name="T4" fmla="*/ 1 w 15"/>
                <a:gd name="T5" fmla="*/ 1 h 16"/>
                <a:gd name="T6" fmla="*/ 1 w 15"/>
                <a:gd name="T7" fmla="*/ 1 h 16"/>
                <a:gd name="T8" fmla="*/ 1 w 15"/>
                <a:gd name="T9" fmla="*/ 1 h 16"/>
                <a:gd name="T10" fmla="*/ 1 w 15"/>
                <a:gd name="T11" fmla="*/ 0 h 16"/>
                <a:gd name="T12" fmla="*/ 1 w 15"/>
                <a:gd name="T13" fmla="*/ 0 h 16"/>
                <a:gd name="T14" fmla="*/ 1 w 15"/>
                <a:gd name="T15" fmla="*/ 0 h 16"/>
                <a:gd name="T16" fmla="*/ 1 w 15"/>
                <a:gd name="T17" fmla="*/ 1 h 16"/>
                <a:gd name="T18" fmla="*/ 1 w 15"/>
                <a:gd name="T19" fmla="*/ 1 h 16"/>
                <a:gd name="T20" fmla="*/ 1 w 15"/>
                <a:gd name="T21" fmla="*/ 1 h 16"/>
                <a:gd name="T22" fmla="*/ 1 w 15"/>
                <a:gd name="T23" fmla="*/ 1 h 16"/>
                <a:gd name="T24" fmla="*/ 1 w 15"/>
                <a:gd name="T25" fmla="*/ 1 h 16"/>
                <a:gd name="T26" fmla="*/ 1 w 15"/>
                <a:gd name="T27" fmla="*/ 1 h 16"/>
                <a:gd name="T28" fmla="*/ 1 w 15"/>
                <a:gd name="T29" fmla="*/ 1 h 16"/>
                <a:gd name="T30" fmla="*/ 1 w 15"/>
                <a:gd name="T31" fmla="*/ 1 h 16"/>
                <a:gd name="T32" fmla="*/ 1 w 15"/>
                <a:gd name="T33" fmla="*/ 1 h 16"/>
                <a:gd name="T34" fmla="*/ 1 w 15"/>
                <a:gd name="T35" fmla="*/ 1 h 16"/>
                <a:gd name="T36" fmla="*/ 1 w 15"/>
                <a:gd name="T37" fmla="*/ 1 h 16"/>
                <a:gd name="T38" fmla="*/ 1 w 15"/>
                <a:gd name="T39" fmla="*/ 1 h 16"/>
                <a:gd name="T40" fmla="*/ 1 w 15"/>
                <a:gd name="T41" fmla="*/ 1 h 16"/>
                <a:gd name="T42" fmla="*/ 1 w 15"/>
                <a:gd name="T43" fmla="*/ 1 h 16"/>
                <a:gd name="T44" fmla="*/ 0 w 15"/>
                <a:gd name="T45" fmla="*/ 1 h 16"/>
                <a:gd name="T46" fmla="*/ 0 w 15"/>
                <a:gd name="T47" fmla="*/ 1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16"/>
                <a:gd name="T74" fmla="*/ 15 w 15"/>
                <a:gd name="T75" fmla="*/ 16 h 1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16">
                  <a:moveTo>
                    <a:pt x="0" y="9"/>
                  </a:move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963" name="Picture 870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8" y="4005"/>
              <a:ext cx="9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64" name="Freeform 871"/>
            <p:cNvSpPr>
              <a:spLocks/>
            </p:cNvSpPr>
            <p:nvPr/>
          </p:nvSpPr>
          <p:spPr bwMode="auto">
            <a:xfrm>
              <a:off x="1082" y="4008"/>
              <a:ext cx="2" cy="3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1 h 6"/>
                <a:gd name="T18" fmla="*/ 0 w 5"/>
                <a:gd name="T19" fmla="*/ 1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0 w 5"/>
                <a:gd name="T27" fmla="*/ 1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65" name="Freeform 872"/>
            <p:cNvSpPr>
              <a:spLocks/>
            </p:cNvSpPr>
            <p:nvPr/>
          </p:nvSpPr>
          <p:spPr bwMode="auto">
            <a:xfrm>
              <a:off x="1082" y="4008"/>
              <a:ext cx="2" cy="3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1 h 6"/>
                <a:gd name="T18" fmla="*/ 0 w 5"/>
                <a:gd name="T19" fmla="*/ 1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0 w 5"/>
                <a:gd name="T27" fmla="*/ 1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66" name="Freeform 873"/>
            <p:cNvSpPr>
              <a:spLocks/>
            </p:cNvSpPr>
            <p:nvPr/>
          </p:nvSpPr>
          <p:spPr bwMode="auto">
            <a:xfrm>
              <a:off x="936" y="3758"/>
              <a:ext cx="209" cy="289"/>
            </a:xfrm>
            <a:custGeom>
              <a:avLst/>
              <a:gdLst>
                <a:gd name="T0" fmla="*/ 1 w 416"/>
                <a:gd name="T1" fmla="*/ 1 h 576"/>
                <a:gd name="T2" fmla="*/ 1 w 416"/>
                <a:gd name="T3" fmla="*/ 1 h 576"/>
                <a:gd name="T4" fmla="*/ 0 w 416"/>
                <a:gd name="T5" fmla="*/ 1 h 576"/>
                <a:gd name="T6" fmla="*/ 0 w 416"/>
                <a:gd name="T7" fmla="*/ 1 h 576"/>
                <a:gd name="T8" fmla="*/ 1 w 416"/>
                <a:gd name="T9" fmla="*/ 0 h 576"/>
                <a:gd name="T10" fmla="*/ 1 w 416"/>
                <a:gd name="T11" fmla="*/ 0 h 576"/>
                <a:gd name="T12" fmla="*/ 1 w 416"/>
                <a:gd name="T13" fmla="*/ 1 h 576"/>
                <a:gd name="T14" fmla="*/ 1 w 416"/>
                <a:gd name="T15" fmla="*/ 1 h 576"/>
                <a:gd name="T16" fmla="*/ 1 w 416"/>
                <a:gd name="T17" fmla="*/ 1 h 576"/>
                <a:gd name="T18" fmla="*/ 1 w 416"/>
                <a:gd name="T19" fmla="*/ 1 h 576"/>
                <a:gd name="T20" fmla="*/ 1 w 416"/>
                <a:gd name="T21" fmla="*/ 1 h 5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6"/>
                <a:gd name="T34" fmla="*/ 0 h 576"/>
                <a:gd name="T35" fmla="*/ 416 w 416"/>
                <a:gd name="T36" fmla="*/ 576 h 5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6" h="576">
                  <a:moveTo>
                    <a:pt x="16" y="576"/>
                  </a:moveTo>
                  <a:lnTo>
                    <a:pt x="16" y="560"/>
                  </a:lnTo>
                  <a:lnTo>
                    <a:pt x="0" y="560"/>
                  </a:lnTo>
                  <a:lnTo>
                    <a:pt x="0" y="63"/>
                  </a:lnTo>
                  <a:lnTo>
                    <a:pt x="64" y="0"/>
                  </a:lnTo>
                  <a:lnTo>
                    <a:pt x="416" y="0"/>
                  </a:lnTo>
                  <a:lnTo>
                    <a:pt x="416" y="496"/>
                  </a:lnTo>
                  <a:lnTo>
                    <a:pt x="409" y="504"/>
                  </a:lnTo>
                  <a:lnTo>
                    <a:pt x="409" y="512"/>
                  </a:lnTo>
                  <a:lnTo>
                    <a:pt x="344" y="576"/>
                  </a:lnTo>
                  <a:lnTo>
                    <a:pt x="16" y="57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67" name="Rectangle 874"/>
            <p:cNvSpPr>
              <a:spLocks noChangeArrowheads="1"/>
            </p:cNvSpPr>
            <p:nvPr/>
          </p:nvSpPr>
          <p:spPr bwMode="auto">
            <a:xfrm>
              <a:off x="990" y="4062"/>
              <a:ext cx="11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  <p:sp>
          <p:nvSpPr>
            <p:cNvPr id="39968" name="Freeform 875"/>
            <p:cNvSpPr>
              <a:spLocks noEditPoints="1"/>
            </p:cNvSpPr>
            <p:nvPr/>
          </p:nvSpPr>
          <p:spPr bwMode="auto">
            <a:xfrm>
              <a:off x="2879" y="4134"/>
              <a:ext cx="196" cy="41"/>
            </a:xfrm>
            <a:custGeom>
              <a:avLst/>
              <a:gdLst>
                <a:gd name="T0" fmla="*/ 0 w 393"/>
                <a:gd name="T1" fmla="*/ 1 h 81"/>
                <a:gd name="T2" fmla="*/ 0 w 393"/>
                <a:gd name="T3" fmla="*/ 1 h 81"/>
                <a:gd name="T4" fmla="*/ 0 w 393"/>
                <a:gd name="T5" fmla="*/ 1 h 81"/>
                <a:gd name="T6" fmla="*/ 0 w 393"/>
                <a:gd name="T7" fmla="*/ 1 h 81"/>
                <a:gd name="T8" fmla="*/ 0 w 393"/>
                <a:gd name="T9" fmla="*/ 1 h 81"/>
                <a:gd name="T10" fmla="*/ 0 w 393"/>
                <a:gd name="T11" fmla="*/ 1 h 81"/>
                <a:gd name="T12" fmla="*/ 0 w 393"/>
                <a:gd name="T13" fmla="*/ 1 h 81"/>
                <a:gd name="T14" fmla="*/ 0 w 393"/>
                <a:gd name="T15" fmla="*/ 0 h 81"/>
                <a:gd name="T16" fmla="*/ 0 w 393"/>
                <a:gd name="T17" fmla="*/ 1 h 81"/>
                <a:gd name="T18" fmla="*/ 0 w 393"/>
                <a:gd name="T19" fmla="*/ 1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3"/>
                <a:gd name="T31" fmla="*/ 0 h 81"/>
                <a:gd name="T32" fmla="*/ 393 w 393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3" h="81">
                  <a:moveTo>
                    <a:pt x="0" y="81"/>
                  </a:moveTo>
                  <a:lnTo>
                    <a:pt x="329" y="81"/>
                  </a:lnTo>
                  <a:lnTo>
                    <a:pt x="329" y="64"/>
                  </a:lnTo>
                  <a:lnTo>
                    <a:pt x="0" y="64"/>
                  </a:lnTo>
                  <a:lnTo>
                    <a:pt x="0" y="81"/>
                  </a:lnTo>
                  <a:close/>
                  <a:moveTo>
                    <a:pt x="329" y="81"/>
                  </a:moveTo>
                  <a:lnTo>
                    <a:pt x="393" y="16"/>
                  </a:lnTo>
                  <a:lnTo>
                    <a:pt x="393" y="0"/>
                  </a:lnTo>
                  <a:lnTo>
                    <a:pt x="329" y="64"/>
                  </a:lnTo>
                  <a:lnTo>
                    <a:pt x="329" y="81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69" name="Freeform 876"/>
            <p:cNvSpPr>
              <a:spLocks/>
            </p:cNvSpPr>
            <p:nvPr/>
          </p:nvSpPr>
          <p:spPr bwMode="auto">
            <a:xfrm>
              <a:off x="3047" y="3886"/>
              <a:ext cx="32" cy="281"/>
            </a:xfrm>
            <a:custGeom>
              <a:avLst/>
              <a:gdLst>
                <a:gd name="T0" fmla="*/ 0 w 65"/>
                <a:gd name="T1" fmla="*/ 1 h 560"/>
                <a:gd name="T2" fmla="*/ 0 w 65"/>
                <a:gd name="T3" fmla="*/ 1 h 560"/>
                <a:gd name="T4" fmla="*/ 0 w 65"/>
                <a:gd name="T5" fmla="*/ 0 h 560"/>
                <a:gd name="T6" fmla="*/ 0 w 65"/>
                <a:gd name="T7" fmla="*/ 1 h 560"/>
                <a:gd name="T8" fmla="*/ 0 w 65"/>
                <a:gd name="T9" fmla="*/ 1 h 5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60"/>
                <a:gd name="T17" fmla="*/ 65 w 65"/>
                <a:gd name="T18" fmla="*/ 560 h 5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60">
                  <a:moveTo>
                    <a:pt x="0" y="560"/>
                  </a:moveTo>
                  <a:lnTo>
                    <a:pt x="65" y="496"/>
                  </a:lnTo>
                  <a:lnTo>
                    <a:pt x="65" y="0"/>
                  </a:lnTo>
                  <a:lnTo>
                    <a:pt x="0" y="64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70" name="Freeform 877"/>
            <p:cNvSpPr>
              <a:spLocks/>
            </p:cNvSpPr>
            <p:nvPr/>
          </p:nvSpPr>
          <p:spPr bwMode="auto">
            <a:xfrm>
              <a:off x="2871" y="3886"/>
              <a:ext cx="208" cy="33"/>
            </a:xfrm>
            <a:custGeom>
              <a:avLst/>
              <a:gdLst>
                <a:gd name="T0" fmla="*/ 0 w 417"/>
                <a:gd name="T1" fmla="*/ 1 h 64"/>
                <a:gd name="T2" fmla="*/ 0 w 417"/>
                <a:gd name="T3" fmla="*/ 0 h 64"/>
                <a:gd name="T4" fmla="*/ 0 w 417"/>
                <a:gd name="T5" fmla="*/ 0 h 64"/>
                <a:gd name="T6" fmla="*/ 0 w 417"/>
                <a:gd name="T7" fmla="*/ 1 h 64"/>
                <a:gd name="T8" fmla="*/ 0 w 417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7"/>
                <a:gd name="T16" fmla="*/ 0 h 64"/>
                <a:gd name="T17" fmla="*/ 417 w 417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7" h="64">
                  <a:moveTo>
                    <a:pt x="0" y="64"/>
                  </a:moveTo>
                  <a:lnTo>
                    <a:pt x="64" y="0"/>
                  </a:lnTo>
                  <a:lnTo>
                    <a:pt x="417" y="0"/>
                  </a:lnTo>
                  <a:lnTo>
                    <a:pt x="352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71" name="Rectangle 878"/>
            <p:cNvSpPr>
              <a:spLocks noChangeArrowheads="1"/>
            </p:cNvSpPr>
            <p:nvPr/>
          </p:nvSpPr>
          <p:spPr bwMode="auto">
            <a:xfrm>
              <a:off x="2871" y="3919"/>
              <a:ext cx="176" cy="2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72" name="Rectangle 879"/>
            <p:cNvSpPr>
              <a:spLocks noChangeArrowheads="1"/>
            </p:cNvSpPr>
            <p:nvPr/>
          </p:nvSpPr>
          <p:spPr bwMode="auto">
            <a:xfrm>
              <a:off x="2871" y="3919"/>
              <a:ext cx="176" cy="24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73" name="Rectangle 880"/>
            <p:cNvSpPr>
              <a:spLocks noChangeArrowheads="1"/>
            </p:cNvSpPr>
            <p:nvPr/>
          </p:nvSpPr>
          <p:spPr bwMode="auto">
            <a:xfrm>
              <a:off x="2885" y="3992"/>
              <a:ext cx="148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74" name="Rectangle 881"/>
            <p:cNvSpPr>
              <a:spLocks noChangeArrowheads="1"/>
            </p:cNvSpPr>
            <p:nvPr/>
          </p:nvSpPr>
          <p:spPr bwMode="auto">
            <a:xfrm>
              <a:off x="2885" y="3992"/>
              <a:ext cx="148" cy="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75" name="Rectangle 882"/>
            <p:cNvSpPr>
              <a:spLocks noChangeArrowheads="1"/>
            </p:cNvSpPr>
            <p:nvPr/>
          </p:nvSpPr>
          <p:spPr bwMode="auto">
            <a:xfrm>
              <a:off x="2885" y="4000"/>
              <a:ext cx="148" cy="8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76" name="Rectangle 883"/>
            <p:cNvSpPr>
              <a:spLocks noChangeArrowheads="1"/>
            </p:cNvSpPr>
            <p:nvPr/>
          </p:nvSpPr>
          <p:spPr bwMode="auto">
            <a:xfrm>
              <a:off x="2885" y="4008"/>
              <a:ext cx="148" cy="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77" name="Rectangle 884"/>
            <p:cNvSpPr>
              <a:spLocks noChangeArrowheads="1"/>
            </p:cNvSpPr>
            <p:nvPr/>
          </p:nvSpPr>
          <p:spPr bwMode="auto">
            <a:xfrm>
              <a:off x="2885" y="4015"/>
              <a:ext cx="148" cy="9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78" name="Rectangle 885"/>
            <p:cNvSpPr>
              <a:spLocks noChangeArrowheads="1"/>
            </p:cNvSpPr>
            <p:nvPr/>
          </p:nvSpPr>
          <p:spPr bwMode="auto">
            <a:xfrm>
              <a:off x="2885" y="4024"/>
              <a:ext cx="148" cy="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79" name="Rectangle 886"/>
            <p:cNvSpPr>
              <a:spLocks noChangeArrowheads="1"/>
            </p:cNvSpPr>
            <p:nvPr/>
          </p:nvSpPr>
          <p:spPr bwMode="auto">
            <a:xfrm>
              <a:off x="2885" y="4031"/>
              <a:ext cx="148" cy="9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0" name="Rectangle 887"/>
            <p:cNvSpPr>
              <a:spLocks noChangeArrowheads="1"/>
            </p:cNvSpPr>
            <p:nvPr/>
          </p:nvSpPr>
          <p:spPr bwMode="auto">
            <a:xfrm>
              <a:off x="2885" y="4040"/>
              <a:ext cx="148" cy="1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1" name="Rectangle 888"/>
            <p:cNvSpPr>
              <a:spLocks noChangeArrowheads="1"/>
            </p:cNvSpPr>
            <p:nvPr/>
          </p:nvSpPr>
          <p:spPr bwMode="auto">
            <a:xfrm>
              <a:off x="2885" y="4050"/>
              <a:ext cx="148" cy="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2" name="Rectangle 889"/>
            <p:cNvSpPr>
              <a:spLocks noChangeArrowheads="1"/>
            </p:cNvSpPr>
            <p:nvPr/>
          </p:nvSpPr>
          <p:spPr bwMode="auto">
            <a:xfrm>
              <a:off x="2885" y="4057"/>
              <a:ext cx="148" cy="8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3" name="Rectangle 890"/>
            <p:cNvSpPr>
              <a:spLocks noChangeArrowheads="1"/>
            </p:cNvSpPr>
            <p:nvPr/>
          </p:nvSpPr>
          <p:spPr bwMode="auto">
            <a:xfrm>
              <a:off x="2885" y="4065"/>
              <a:ext cx="148" cy="10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4" name="Rectangle 891"/>
            <p:cNvSpPr>
              <a:spLocks noChangeArrowheads="1"/>
            </p:cNvSpPr>
            <p:nvPr/>
          </p:nvSpPr>
          <p:spPr bwMode="auto">
            <a:xfrm>
              <a:off x="2885" y="4075"/>
              <a:ext cx="148" cy="10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5" name="Rectangle 892"/>
            <p:cNvSpPr>
              <a:spLocks noChangeArrowheads="1"/>
            </p:cNvSpPr>
            <p:nvPr/>
          </p:nvSpPr>
          <p:spPr bwMode="auto">
            <a:xfrm>
              <a:off x="2885" y="4085"/>
              <a:ext cx="148" cy="6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6" name="Rectangle 893"/>
            <p:cNvSpPr>
              <a:spLocks noChangeArrowheads="1"/>
            </p:cNvSpPr>
            <p:nvPr/>
          </p:nvSpPr>
          <p:spPr bwMode="auto">
            <a:xfrm>
              <a:off x="2885" y="4091"/>
              <a:ext cx="148" cy="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7" name="Rectangle 894"/>
            <p:cNvSpPr>
              <a:spLocks noChangeArrowheads="1"/>
            </p:cNvSpPr>
            <p:nvPr/>
          </p:nvSpPr>
          <p:spPr bwMode="auto">
            <a:xfrm>
              <a:off x="2885" y="4100"/>
              <a:ext cx="148" cy="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8" name="Rectangle 895"/>
            <p:cNvSpPr>
              <a:spLocks noChangeArrowheads="1"/>
            </p:cNvSpPr>
            <p:nvPr/>
          </p:nvSpPr>
          <p:spPr bwMode="auto">
            <a:xfrm>
              <a:off x="2885" y="4108"/>
              <a:ext cx="148" cy="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89" name="Rectangle 896"/>
            <p:cNvSpPr>
              <a:spLocks noChangeArrowheads="1"/>
            </p:cNvSpPr>
            <p:nvPr/>
          </p:nvSpPr>
          <p:spPr bwMode="auto">
            <a:xfrm>
              <a:off x="2885" y="4115"/>
              <a:ext cx="148" cy="1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0" name="Rectangle 897"/>
            <p:cNvSpPr>
              <a:spLocks noChangeArrowheads="1"/>
            </p:cNvSpPr>
            <p:nvPr/>
          </p:nvSpPr>
          <p:spPr bwMode="auto">
            <a:xfrm>
              <a:off x="2885" y="4126"/>
              <a:ext cx="148" cy="8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1" name="Rectangle 898"/>
            <p:cNvSpPr>
              <a:spLocks noChangeArrowheads="1"/>
            </p:cNvSpPr>
            <p:nvPr/>
          </p:nvSpPr>
          <p:spPr bwMode="auto">
            <a:xfrm>
              <a:off x="2885" y="4134"/>
              <a:ext cx="148" cy="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2" name="Rectangle 899"/>
            <p:cNvSpPr>
              <a:spLocks noChangeArrowheads="1"/>
            </p:cNvSpPr>
            <p:nvPr/>
          </p:nvSpPr>
          <p:spPr bwMode="auto">
            <a:xfrm>
              <a:off x="2885" y="4141"/>
              <a:ext cx="148" cy="9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3" name="Rectangle 900"/>
            <p:cNvSpPr>
              <a:spLocks noChangeArrowheads="1"/>
            </p:cNvSpPr>
            <p:nvPr/>
          </p:nvSpPr>
          <p:spPr bwMode="auto">
            <a:xfrm>
              <a:off x="2885" y="4150"/>
              <a:ext cx="148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4" name="Rectangle 901"/>
            <p:cNvSpPr>
              <a:spLocks noChangeArrowheads="1"/>
            </p:cNvSpPr>
            <p:nvPr/>
          </p:nvSpPr>
          <p:spPr bwMode="auto">
            <a:xfrm>
              <a:off x="2885" y="4074"/>
              <a:ext cx="6" cy="4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5" name="Rectangle 902"/>
            <p:cNvSpPr>
              <a:spLocks noChangeArrowheads="1"/>
            </p:cNvSpPr>
            <p:nvPr/>
          </p:nvSpPr>
          <p:spPr bwMode="auto">
            <a:xfrm>
              <a:off x="2891" y="4074"/>
              <a:ext cx="7" cy="4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6" name="Rectangle 903"/>
            <p:cNvSpPr>
              <a:spLocks noChangeArrowheads="1"/>
            </p:cNvSpPr>
            <p:nvPr/>
          </p:nvSpPr>
          <p:spPr bwMode="auto">
            <a:xfrm>
              <a:off x="2898" y="4074"/>
              <a:ext cx="6" cy="4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7" name="Rectangle 904"/>
            <p:cNvSpPr>
              <a:spLocks noChangeArrowheads="1"/>
            </p:cNvSpPr>
            <p:nvPr/>
          </p:nvSpPr>
          <p:spPr bwMode="auto">
            <a:xfrm>
              <a:off x="2904" y="4074"/>
              <a:ext cx="8" cy="47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8" name="Rectangle 905"/>
            <p:cNvSpPr>
              <a:spLocks noChangeArrowheads="1"/>
            </p:cNvSpPr>
            <p:nvPr/>
          </p:nvSpPr>
          <p:spPr bwMode="auto">
            <a:xfrm>
              <a:off x="2912" y="4074"/>
              <a:ext cx="6" cy="4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999" name="Rectangle 906"/>
            <p:cNvSpPr>
              <a:spLocks noChangeArrowheads="1"/>
            </p:cNvSpPr>
            <p:nvPr/>
          </p:nvSpPr>
          <p:spPr bwMode="auto">
            <a:xfrm>
              <a:off x="2918" y="4074"/>
              <a:ext cx="7" cy="47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0" name="Rectangle 907"/>
            <p:cNvSpPr>
              <a:spLocks noChangeArrowheads="1"/>
            </p:cNvSpPr>
            <p:nvPr/>
          </p:nvSpPr>
          <p:spPr bwMode="auto">
            <a:xfrm>
              <a:off x="2925" y="4074"/>
              <a:ext cx="9" cy="47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1" name="Rectangle 908"/>
            <p:cNvSpPr>
              <a:spLocks noChangeArrowheads="1"/>
            </p:cNvSpPr>
            <p:nvPr/>
          </p:nvSpPr>
          <p:spPr bwMode="auto">
            <a:xfrm>
              <a:off x="2934" y="4074"/>
              <a:ext cx="6" cy="4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2" name="Rectangle 909"/>
            <p:cNvSpPr>
              <a:spLocks noChangeArrowheads="1"/>
            </p:cNvSpPr>
            <p:nvPr/>
          </p:nvSpPr>
          <p:spPr bwMode="auto">
            <a:xfrm>
              <a:off x="2940" y="4074"/>
              <a:ext cx="7" cy="4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3" name="Rectangle 910"/>
            <p:cNvSpPr>
              <a:spLocks noChangeArrowheads="1"/>
            </p:cNvSpPr>
            <p:nvPr/>
          </p:nvSpPr>
          <p:spPr bwMode="auto">
            <a:xfrm>
              <a:off x="2947" y="4074"/>
              <a:ext cx="9" cy="47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4" name="Rectangle 911"/>
            <p:cNvSpPr>
              <a:spLocks noChangeArrowheads="1"/>
            </p:cNvSpPr>
            <p:nvPr/>
          </p:nvSpPr>
          <p:spPr bwMode="auto">
            <a:xfrm>
              <a:off x="2956" y="4074"/>
              <a:ext cx="7" cy="47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5" name="Rectangle 912"/>
            <p:cNvSpPr>
              <a:spLocks noChangeArrowheads="1"/>
            </p:cNvSpPr>
            <p:nvPr/>
          </p:nvSpPr>
          <p:spPr bwMode="auto">
            <a:xfrm>
              <a:off x="2963" y="4074"/>
              <a:ext cx="6" cy="4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6" name="Rectangle 913"/>
            <p:cNvSpPr>
              <a:spLocks noChangeArrowheads="1"/>
            </p:cNvSpPr>
            <p:nvPr/>
          </p:nvSpPr>
          <p:spPr bwMode="auto">
            <a:xfrm>
              <a:off x="2969" y="4074"/>
              <a:ext cx="7" cy="47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7" name="Rectangle 914"/>
            <p:cNvSpPr>
              <a:spLocks noChangeArrowheads="1"/>
            </p:cNvSpPr>
            <p:nvPr/>
          </p:nvSpPr>
          <p:spPr bwMode="auto">
            <a:xfrm>
              <a:off x="2976" y="4074"/>
              <a:ext cx="7" cy="47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8" name="Rectangle 915"/>
            <p:cNvSpPr>
              <a:spLocks noChangeArrowheads="1"/>
            </p:cNvSpPr>
            <p:nvPr/>
          </p:nvSpPr>
          <p:spPr bwMode="auto">
            <a:xfrm>
              <a:off x="2983" y="4074"/>
              <a:ext cx="7" cy="4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09" name="Rectangle 916"/>
            <p:cNvSpPr>
              <a:spLocks noChangeArrowheads="1"/>
            </p:cNvSpPr>
            <p:nvPr/>
          </p:nvSpPr>
          <p:spPr bwMode="auto">
            <a:xfrm>
              <a:off x="2990" y="4074"/>
              <a:ext cx="8" cy="47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0" name="Rectangle 917"/>
            <p:cNvSpPr>
              <a:spLocks noChangeArrowheads="1"/>
            </p:cNvSpPr>
            <p:nvPr/>
          </p:nvSpPr>
          <p:spPr bwMode="auto">
            <a:xfrm>
              <a:off x="2998" y="4074"/>
              <a:ext cx="8" cy="47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1" name="Rectangle 918"/>
            <p:cNvSpPr>
              <a:spLocks noChangeArrowheads="1"/>
            </p:cNvSpPr>
            <p:nvPr/>
          </p:nvSpPr>
          <p:spPr bwMode="auto">
            <a:xfrm>
              <a:off x="3006" y="4074"/>
              <a:ext cx="6" cy="4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2" name="Rectangle 919"/>
            <p:cNvSpPr>
              <a:spLocks noChangeArrowheads="1"/>
            </p:cNvSpPr>
            <p:nvPr/>
          </p:nvSpPr>
          <p:spPr bwMode="auto">
            <a:xfrm>
              <a:off x="3012" y="4074"/>
              <a:ext cx="7" cy="47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3" name="Rectangle 920"/>
            <p:cNvSpPr>
              <a:spLocks noChangeArrowheads="1"/>
            </p:cNvSpPr>
            <p:nvPr/>
          </p:nvSpPr>
          <p:spPr bwMode="auto">
            <a:xfrm>
              <a:off x="3019" y="4074"/>
              <a:ext cx="2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4" name="Rectangle 921"/>
            <p:cNvSpPr>
              <a:spLocks noChangeArrowheads="1"/>
            </p:cNvSpPr>
            <p:nvPr/>
          </p:nvSpPr>
          <p:spPr bwMode="auto">
            <a:xfrm>
              <a:off x="2885" y="3930"/>
              <a:ext cx="148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5" name="Rectangle 922"/>
            <p:cNvSpPr>
              <a:spLocks noChangeArrowheads="1"/>
            </p:cNvSpPr>
            <p:nvPr/>
          </p:nvSpPr>
          <p:spPr bwMode="auto">
            <a:xfrm>
              <a:off x="2885" y="3931"/>
              <a:ext cx="148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6" name="Rectangle 923"/>
            <p:cNvSpPr>
              <a:spLocks noChangeArrowheads="1"/>
            </p:cNvSpPr>
            <p:nvPr/>
          </p:nvSpPr>
          <p:spPr bwMode="auto">
            <a:xfrm>
              <a:off x="2885" y="3931"/>
              <a:ext cx="148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7" name="Rectangle 924"/>
            <p:cNvSpPr>
              <a:spLocks noChangeArrowheads="1"/>
            </p:cNvSpPr>
            <p:nvPr/>
          </p:nvSpPr>
          <p:spPr bwMode="auto">
            <a:xfrm>
              <a:off x="2885" y="3932"/>
              <a:ext cx="148" cy="1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8" name="Rectangle 925"/>
            <p:cNvSpPr>
              <a:spLocks noChangeArrowheads="1"/>
            </p:cNvSpPr>
            <p:nvPr/>
          </p:nvSpPr>
          <p:spPr bwMode="auto">
            <a:xfrm>
              <a:off x="2885" y="3932"/>
              <a:ext cx="148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19" name="Rectangle 926"/>
            <p:cNvSpPr>
              <a:spLocks noChangeArrowheads="1"/>
            </p:cNvSpPr>
            <p:nvPr/>
          </p:nvSpPr>
          <p:spPr bwMode="auto">
            <a:xfrm>
              <a:off x="2885" y="3933"/>
              <a:ext cx="148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20" name="Rectangle 927"/>
            <p:cNvSpPr>
              <a:spLocks noChangeArrowheads="1"/>
            </p:cNvSpPr>
            <p:nvPr/>
          </p:nvSpPr>
          <p:spPr bwMode="auto">
            <a:xfrm>
              <a:off x="2885" y="3934"/>
              <a:ext cx="148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21" name="Rectangle 928"/>
            <p:cNvSpPr>
              <a:spLocks noChangeArrowheads="1"/>
            </p:cNvSpPr>
            <p:nvPr/>
          </p:nvSpPr>
          <p:spPr bwMode="auto">
            <a:xfrm>
              <a:off x="2885" y="3934"/>
              <a:ext cx="148" cy="1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22" name="Rectangle 929"/>
            <p:cNvSpPr>
              <a:spLocks noChangeArrowheads="1"/>
            </p:cNvSpPr>
            <p:nvPr/>
          </p:nvSpPr>
          <p:spPr bwMode="auto">
            <a:xfrm>
              <a:off x="2885" y="3935"/>
              <a:ext cx="148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40023" name="Rectangle 930"/>
            <p:cNvSpPr>
              <a:spLocks noChangeArrowheads="1"/>
            </p:cNvSpPr>
            <p:nvPr/>
          </p:nvSpPr>
          <p:spPr bwMode="auto">
            <a:xfrm>
              <a:off x="2885" y="3936"/>
              <a:ext cx="148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8315" name="Group 931"/>
          <p:cNvGrpSpPr>
            <a:grpSpLocks/>
          </p:cNvGrpSpPr>
          <p:nvPr/>
        </p:nvGrpSpPr>
        <p:grpSpPr bwMode="auto">
          <a:xfrm>
            <a:off x="4557715" y="5884868"/>
            <a:ext cx="1982787" cy="950913"/>
            <a:chOff x="2871" y="3707"/>
            <a:chExt cx="1249" cy="599"/>
          </a:xfrm>
        </p:grpSpPr>
        <p:sp>
          <p:nvSpPr>
            <p:cNvPr id="39624" name="Rectangle 932"/>
            <p:cNvSpPr>
              <a:spLocks noChangeArrowheads="1"/>
            </p:cNvSpPr>
            <p:nvPr/>
          </p:nvSpPr>
          <p:spPr bwMode="auto">
            <a:xfrm>
              <a:off x="2885" y="3931"/>
              <a:ext cx="148" cy="5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25" name="Rectangle 933"/>
            <p:cNvSpPr>
              <a:spLocks noChangeArrowheads="1"/>
            </p:cNvSpPr>
            <p:nvPr/>
          </p:nvSpPr>
          <p:spPr bwMode="auto">
            <a:xfrm>
              <a:off x="2885" y="3936"/>
              <a:ext cx="2" cy="22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26" name="Rectangle 934"/>
            <p:cNvSpPr>
              <a:spLocks noChangeArrowheads="1"/>
            </p:cNvSpPr>
            <p:nvPr/>
          </p:nvSpPr>
          <p:spPr bwMode="auto">
            <a:xfrm>
              <a:off x="2887" y="3936"/>
              <a:ext cx="2" cy="22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27" name="Rectangle 935"/>
            <p:cNvSpPr>
              <a:spLocks noChangeArrowheads="1"/>
            </p:cNvSpPr>
            <p:nvPr/>
          </p:nvSpPr>
          <p:spPr bwMode="auto">
            <a:xfrm>
              <a:off x="2889" y="3936"/>
              <a:ext cx="1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28" name="Rectangle 936"/>
            <p:cNvSpPr>
              <a:spLocks noChangeArrowheads="1"/>
            </p:cNvSpPr>
            <p:nvPr/>
          </p:nvSpPr>
          <p:spPr bwMode="auto">
            <a:xfrm>
              <a:off x="2890" y="3936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29" name="Rectangle 937"/>
            <p:cNvSpPr>
              <a:spLocks noChangeArrowheads="1"/>
            </p:cNvSpPr>
            <p:nvPr/>
          </p:nvSpPr>
          <p:spPr bwMode="auto">
            <a:xfrm>
              <a:off x="2892" y="3936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0" name="Rectangle 938"/>
            <p:cNvSpPr>
              <a:spLocks noChangeArrowheads="1"/>
            </p:cNvSpPr>
            <p:nvPr/>
          </p:nvSpPr>
          <p:spPr bwMode="auto">
            <a:xfrm>
              <a:off x="2894" y="3936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1" name="Rectangle 939"/>
            <p:cNvSpPr>
              <a:spLocks noChangeArrowheads="1"/>
            </p:cNvSpPr>
            <p:nvPr/>
          </p:nvSpPr>
          <p:spPr bwMode="auto">
            <a:xfrm>
              <a:off x="2896" y="3936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2" name="Rectangle 940"/>
            <p:cNvSpPr>
              <a:spLocks noChangeArrowheads="1"/>
            </p:cNvSpPr>
            <p:nvPr/>
          </p:nvSpPr>
          <p:spPr bwMode="auto">
            <a:xfrm>
              <a:off x="2898" y="3936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3" name="Rectangle 941"/>
            <p:cNvSpPr>
              <a:spLocks noChangeArrowheads="1"/>
            </p:cNvSpPr>
            <p:nvPr/>
          </p:nvSpPr>
          <p:spPr bwMode="auto">
            <a:xfrm>
              <a:off x="2900" y="3936"/>
              <a:ext cx="2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4" name="Rectangle 942"/>
            <p:cNvSpPr>
              <a:spLocks noChangeArrowheads="1"/>
            </p:cNvSpPr>
            <p:nvPr/>
          </p:nvSpPr>
          <p:spPr bwMode="auto">
            <a:xfrm>
              <a:off x="2902" y="3936"/>
              <a:ext cx="2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5" name="Rectangle 943"/>
            <p:cNvSpPr>
              <a:spLocks noChangeArrowheads="1"/>
            </p:cNvSpPr>
            <p:nvPr/>
          </p:nvSpPr>
          <p:spPr bwMode="auto">
            <a:xfrm>
              <a:off x="2904" y="3936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6" name="Rectangle 944"/>
            <p:cNvSpPr>
              <a:spLocks noChangeArrowheads="1"/>
            </p:cNvSpPr>
            <p:nvPr/>
          </p:nvSpPr>
          <p:spPr bwMode="auto">
            <a:xfrm>
              <a:off x="2906" y="3936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7" name="Rectangle 945"/>
            <p:cNvSpPr>
              <a:spLocks noChangeArrowheads="1"/>
            </p:cNvSpPr>
            <p:nvPr/>
          </p:nvSpPr>
          <p:spPr bwMode="auto">
            <a:xfrm>
              <a:off x="2908" y="3936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8" name="Rectangle 946"/>
            <p:cNvSpPr>
              <a:spLocks noChangeArrowheads="1"/>
            </p:cNvSpPr>
            <p:nvPr/>
          </p:nvSpPr>
          <p:spPr bwMode="auto">
            <a:xfrm>
              <a:off x="2910" y="3936"/>
              <a:ext cx="1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39" name="Rectangle 947"/>
            <p:cNvSpPr>
              <a:spLocks noChangeArrowheads="1"/>
            </p:cNvSpPr>
            <p:nvPr/>
          </p:nvSpPr>
          <p:spPr bwMode="auto">
            <a:xfrm>
              <a:off x="2911" y="3936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0" name="Rectangle 948"/>
            <p:cNvSpPr>
              <a:spLocks noChangeArrowheads="1"/>
            </p:cNvSpPr>
            <p:nvPr/>
          </p:nvSpPr>
          <p:spPr bwMode="auto">
            <a:xfrm>
              <a:off x="2913" y="3936"/>
              <a:ext cx="3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1" name="Rectangle 949"/>
            <p:cNvSpPr>
              <a:spLocks noChangeArrowheads="1"/>
            </p:cNvSpPr>
            <p:nvPr/>
          </p:nvSpPr>
          <p:spPr bwMode="auto">
            <a:xfrm>
              <a:off x="2916" y="3936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2" name="Rectangle 950"/>
            <p:cNvSpPr>
              <a:spLocks noChangeArrowheads="1"/>
            </p:cNvSpPr>
            <p:nvPr/>
          </p:nvSpPr>
          <p:spPr bwMode="auto">
            <a:xfrm>
              <a:off x="2918" y="3936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3" name="Rectangle 951"/>
            <p:cNvSpPr>
              <a:spLocks noChangeArrowheads="1"/>
            </p:cNvSpPr>
            <p:nvPr/>
          </p:nvSpPr>
          <p:spPr bwMode="auto">
            <a:xfrm>
              <a:off x="2920" y="3936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4" name="Rectangle 952"/>
            <p:cNvSpPr>
              <a:spLocks noChangeArrowheads="1"/>
            </p:cNvSpPr>
            <p:nvPr/>
          </p:nvSpPr>
          <p:spPr bwMode="auto">
            <a:xfrm>
              <a:off x="2922" y="3936"/>
              <a:ext cx="1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5" name="Rectangle 953"/>
            <p:cNvSpPr>
              <a:spLocks noChangeArrowheads="1"/>
            </p:cNvSpPr>
            <p:nvPr/>
          </p:nvSpPr>
          <p:spPr bwMode="auto">
            <a:xfrm>
              <a:off x="2923" y="3936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6" name="Rectangle 954"/>
            <p:cNvSpPr>
              <a:spLocks noChangeArrowheads="1"/>
            </p:cNvSpPr>
            <p:nvPr/>
          </p:nvSpPr>
          <p:spPr bwMode="auto">
            <a:xfrm>
              <a:off x="2925" y="3936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7" name="Rectangle 955"/>
            <p:cNvSpPr>
              <a:spLocks noChangeArrowheads="1"/>
            </p:cNvSpPr>
            <p:nvPr/>
          </p:nvSpPr>
          <p:spPr bwMode="auto">
            <a:xfrm>
              <a:off x="2927" y="3936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8" name="Rectangle 956"/>
            <p:cNvSpPr>
              <a:spLocks noChangeArrowheads="1"/>
            </p:cNvSpPr>
            <p:nvPr/>
          </p:nvSpPr>
          <p:spPr bwMode="auto">
            <a:xfrm>
              <a:off x="2929" y="3936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49" name="Rectangle 957"/>
            <p:cNvSpPr>
              <a:spLocks noChangeArrowheads="1"/>
            </p:cNvSpPr>
            <p:nvPr/>
          </p:nvSpPr>
          <p:spPr bwMode="auto">
            <a:xfrm>
              <a:off x="2931" y="3936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0" name="Rectangle 958"/>
            <p:cNvSpPr>
              <a:spLocks noChangeArrowheads="1"/>
            </p:cNvSpPr>
            <p:nvPr/>
          </p:nvSpPr>
          <p:spPr bwMode="auto">
            <a:xfrm>
              <a:off x="2933" y="3936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1" name="Rectangle 959"/>
            <p:cNvSpPr>
              <a:spLocks noChangeArrowheads="1"/>
            </p:cNvSpPr>
            <p:nvPr/>
          </p:nvSpPr>
          <p:spPr bwMode="auto">
            <a:xfrm>
              <a:off x="2935" y="3936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2" name="Rectangle 960"/>
            <p:cNvSpPr>
              <a:spLocks noChangeArrowheads="1"/>
            </p:cNvSpPr>
            <p:nvPr/>
          </p:nvSpPr>
          <p:spPr bwMode="auto">
            <a:xfrm>
              <a:off x="2937" y="3936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3" name="Rectangle 961"/>
            <p:cNvSpPr>
              <a:spLocks noChangeArrowheads="1"/>
            </p:cNvSpPr>
            <p:nvPr/>
          </p:nvSpPr>
          <p:spPr bwMode="auto">
            <a:xfrm>
              <a:off x="2939" y="3936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4" name="Rectangle 962"/>
            <p:cNvSpPr>
              <a:spLocks noChangeArrowheads="1"/>
            </p:cNvSpPr>
            <p:nvPr/>
          </p:nvSpPr>
          <p:spPr bwMode="auto">
            <a:xfrm>
              <a:off x="2941" y="3936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5" name="Rectangle 963"/>
            <p:cNvSpPr>
              <a:spLocks noChangeArrowheads="1"/>
            </p:cNvSpPr>
            <p:nvPr/>
          </p:nvSpPr>
          <p:spPr bwMode="auto">
            <a:xfrm>
              <a:off x="2943" y="3936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6" name="Rectangle 964"/>
            <p:cNvSpPr>
              <a:spLocks noChangeArrowheads="1"/>
            </p:cNvSpPr>
            <p:nvPr/>
          </p:nvSpPr>
          <p:spPr bwMode="auto">
            <a:xfrm>
              <a:off x="2945" y="3936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7" name="Rectangle 965"/>
            <p:cNvSpPr>
              <a:spLocks noChangeArrowheads="1"/>
            </p:cNvSpPr>
            <p:nvPr/>
          </p:nvSpPr>
          <p:spPr bwMode="auto">
            <a:xfrm>
              <a:off x="2947" y="3936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8" name="Rectangle 966"/>
            <p:cNvSpPr>
              <a:spLocks noChangeArrowheads="1"/>
            </p:cNvSpPr>
            <p:nvPr/>
          </p:nvSpPr>
          <p:spPr bwMode="auto">
            <a:xfrm>
              <a:off x="2949" y="3936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59" name="Rectangle 967"/>
            <p:cNvSpPr>
              <a:spLocks noChangeArrowheads="1"/>
            </p:cNvSpPr>
            <p:nvPr/>
          </p:nvSpPr>
          <p:spPr bwMode="auto">
            <a:xfrm>
              <a:off x="2951" y="3936"/>
              <a:ext cx="1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0" name="Rectangle 968"/>
            <p:cNvSpPr>
              <a:spLocks noChangeArrowheads="1"/>
            </p:cNvSpPr>
            <p:nvPr/>
          </p:nvSpPr>
          <p:spPr bwMode="auto">
            <a:xfrm>
              <a:off x="2952" y="3936"/>
              <a:ext cx="3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1" name="Rectangle 969"/>
            <p:cNvSpPr>
              <a:spLocks noChangeArrowheads="1"/>
            </p:cNvSpPr>
            <p:nvPr/>
          </p:nvSpPr>
          <p:spPr bwMode="auto">
            <a:xfrm>
              <a:off x="2955" y="3936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2" name="Rectangle 970"/>
            <p:cNvSpPr>
              <a:spLocks noChangeArrowheads="1"/>
            </p:cNvSpPr>
            <p:nvPr/>
          </p:nvSpPr>
          <p:spPr bwMode="auto">
            <a:xfrm>
              <a:off x="2957" y="3936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3" name="Rectangle 971"/>
            <p:cNvSpPr>
              <a:spLocks noChangeArrowheads="1"/>
            </p:cNvSpPr>
            <p:nvPr/>
          </p:nvSpPr>
          <p:spPr bwMode="auto">
            <a:xfrm>
              <a:off x="2959" y="3936"/>
              <a:ext cx="2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4" name="Rectangle 972"/>
            <p:cNvSpPr>
              <a:spLocks noChangeArrowheads="1"/>
            </p:cNvSpPr>
            <p:nvPr/>
          </p:nvSpPr>
          <p:spPr bwMode="auto">
            <a:xfrm>
              <a:off x="2961" y="3936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5" name="Rectangle 973"/>
            <p:cNvSpPr>
              <a:spLocks noChangeArrowheads="1"/>
            </p:cNvSpPr>
            <p:nvPr/>
          </p:nvSpPr>
          <p:spPr bwMode="auto">
            <a:xfrm>
              <a:off x="2963" y="3936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6" name="Rectangle 974"/>
            <p:cNvSpPr>
              <a:spLocks noChangeArrowheads="1"/>
            </p:cNvSpPr>
            <p:nvPr/>
          </p:nvSpPr>
          <p:spPr bwMode="auto">
            <a:xfrm>
              <a:off x="2965" y="3936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7" name="Rectangle 975"/>
            <p:cNvSpPr>
              <a:spLocks noChangeArrowheads="1"/>
            </p:cNvSpPr>
            <p:nvPr/>
          </p:nvSpPr>
          <p:spPr bwMode="auto">
            <a:xfrm>
              <a:off x="2967" y="3936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8" name="Rectangle 976"/>
            <p:cNvSpPr>
              <a:spLocks noChangeArrowheads="1"/>
            </p:cNvSpPr>
            <p:nvPr/>
          </p:nvSpPr>
          <p:spPr bwMode="auto">
            <a:xfrm>
              <a:off x="2969" y="3936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69" name="Rectangle 977"/>
            <p:cNvSpPr>
              <a:spLocks noChangeArrowheads="1"/>
            </p:cNvSpPr>
            <p:nvPr/>
          </p:nvSpPr>
          <p:spPr bwMode="auto">
            <a:xfrm>
              <a:off x="2971" y="3936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0" name="Rectangle 978"/>
            <p:cNvSpPr>
              <a:spLocks noChangeArrowheads="1"/>
            </p:cNvSpPr>
            <p:nvPr/>
          </p:nvSpPr>
          <p:spPr bwMode="auto">
            <a:xfrm>
              <a:off x="2973" y="3936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1" name="Rectangle 979"/>
            <p:cNvSpPr>
              <a:spLocks noChangeArrowheads="1"/>
            </p:cNvSpPr>
            <p:nvPr/>
          </p:nvSpPr>
          <p:spPr bwMode="auto">
            <a:xfrm>
              <a:off x="2975" y="3936"/>
              <a:ext cx="1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2" name="Rectangle 980"/>
            <p:cNvSpPr>
              <a:spLocks noChangeArrowheads="1"/>
            </p:cNvSpPr>
            <p:nvPr/>
          </p:nvSpPr>
          <p:spPr bwMode="auto">
            <a:xfrm>
              <a:off x="2976" y="3936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3" name="Rectangle 981"/>
            <p:cNvSpPr>
              <a:spLocks noChangeArrowheads="1"/>
            </p:cNvSpPr>
            <p:nvPr/>
          </p:nvSpPr>
          <p:spPr bwMode="auto">
            <a:xfrm>
              <a:off x="2978" y="3936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4" name="Rectangle 982"/>
            <p:cNvSpPr>
              <a:spLocks noChangeArrowheads="1"/>
            </p:cNvSpPr>
            <p:nvPr/>
          </p:nvSpPr>
          <p:spPr bwMode="auto">
            <a:xfrm>
              <a:off x="2980" y="3936"/>
              <a:ext cx="3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5" name="Rectangle 983"/>
            <p:cNvSpPr>
              <a:spLocks noChangeArrowheads="1"/>
            </p:cNvSpPr>
            <p:nvPr/>
          </p:nvSpPr>
          <p:spPr bwMode="auto">
            <a:xfrm>
              <a:off x="2983" y="3936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6" name="Rectangle 984"/>
            <p:cNvSpPr>
              <a:spLocks noChangeArrowheads="1"/>
            </p:cNvSpPr>
            <p:nvPr/>
          </p:nvSpPr>
          <p:spPr bwMode="auto">
            <a:xfrm>
              <a:off x="2985" y="3936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7" name="Rectangle 985"/>
            <p:cNvSpPr>
              <a:spLocks noChangeArrowheads="1"/>
            </p:cNvSpPr>
            <p:nvPr/>
          </p:nvSpPr>
          <p:spPr bwMode="auto">
            <a:xfrm>
              <a:off x="2987" y="3936"/>
              <a:ext cx="1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8" name="Rectangle 986"/>
            <p:cNvSpPr>
              <a:spLocks noChangeArrowheads="1"/>
            </p:cNvSpPr>
            <p:nvPr/>
          </p:nvSpPr>
          <p:spPr bwMode="auto">
            <a:xfrm>
              <a:off x="2988" y="3936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79" name="Rectangle 987"/>
            <p:cNvSpPr>
              <a:spLocks noChangeArrowheads="1"/>
            </p:cNvSpPr>
            <p:nvPr/>
          </p:nvSpPr>
          <p:spPr bwMode="auto">
            <a:xfrm>
              <a:off x="2990" y="3936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0" name="Rectangle 988"/>
            <p:cNvSpPr>
              <a:spLocks noChangeArrowheads="1"/>
            </p:cNvSpPr>
            <p:nvPr/>
          </p:nvSpPr>
          <p:spPr bwMode="auto">
            <a:xfrm>
              <a:off x="2992" y="3936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1" name="Rectangle 989"/>
            <p:cNvSpPr>
              <a:spLocks noChangeArrowheads="1"/>
            </p:cNvSpPr>
            <p:nvPr/>
          </p:nvSpPr>
          <p:spPr bwMode="auto">
            <a:xfrm>
              <a:off x="2994" y="3936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2" name="Rectangle 990"/>
            <p:cNvSpPr>
              <a:spLocks noChangeArrowheads="1"/>
            </p:cNvSpPr>
            <p:nvPr/>
          </p:nvSpPr>
          <p:spPr bwMode="auto">
            <a:xfrm>
              <a:off x="2996" y="3936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3" name="Rectangle 991"/>
            <p:cNvSpPr>
              <a:spLocks noChangeArrowheads="1"/>
            </p:cNvSpPr>
            <p:nvPr/>
          </p:nvSpPr>
          <p:spPr bwMode="auto">
            <a:xfrm>
              <a:off x="2998" y="3936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4" name="Rectangle 992"/>
            <p:cNvSpPr>
              <a:spLocks noChangeArrowheads="1"/>
            </p:cNvSpPr>
            <p:nvPr/>
          </p:nvSpPr>
          <p:spPr bwMode="auto">
            <a:xfrm>
              <a:off x="3000" y="3936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5" name="Rectangle 993"/>
            <p:cNvSpPr>
              <a:spLocks noChangeArrowheads="1"/>
            </p:cNvSpPr>
            <p:nvPr/>
          </p:nvSpPr>
          <p:spPr bwMode="auto">
            <a:xfrm>
              <a:off x="3002" y="3936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6" name="Rectangle 994"/>
            <p:cNvSpPr>
              <a:spLocks noChangeArrowheads="1"/>
            </p:cNvSpPr>
            <p:nvPr/>
          </p:nvSpPr>
          <p:spPr bwMode="auto">
            <a:xfrm>
              <a:off x="3004" y="3936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7" name="Rectangle 995"/>
            <p:cNvSpPr>
              <a:spLocks noChangeArrowheads="1"/>
            </p:cNvSpPr>
            <p:nvPr/>
          </p:nvSpPr>
          <p:spPr bwMode="auto">
            <a:xfrm>
              <a:off x="3006" y="3936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8" name="Rectangle 996"/>
            <p:cNvSpPr>
              <a:spLocks noChangeArrowheads="1"/>
            </p:cNvSpPr>
            <p:nvPr/>
          </p:nvSpPr>
          <p:spPr bwMode="auto">
            <a:xfrm>
              <a:off x="3008" y="3936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89" name="Rectangle 997"/>
            <p:cNvSpPr>
              <a:spLocks noChangeArrowheads="1"/>
            </p:cNvSpPr>
            <p:nvPr/>
          </p:nvSpPr>
          <p:spPr bwMode="auto">
            <a:xfrm>
              <a:off x="3010" y="3936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0" name="Rectangle 998"/>
            <p:cNvSpPr>
              <a:spLocks noChangeArrowheads="1"/>
            </p:cNvSpPr>
            <p:nvPr/>
          </p:nvSpPr>
          <p:spPr bwMode="auto">
            <a:xfrm>
              <a:off x="3012" y="3936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1" name="Rectangle 999"/>
            <p:cNvSpPr>
              <a:spLocks noChangeArrowheads="1"/>
            </p:cNvSpPr>
            <p:nvPr/>
          </p:nvSpPr>
          <p:spPr bwMode="auto">
            <a:xfrm>
              <a:off x="3014" y="3936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2" name="Rectangle 1000"/>
            <p:cNvSpPr>
              <a:spLocks noChangeArrowheads="1"/>
            </p:cNvSpPr>
            <p:nvPr/>
          </p:nvSpPr>
          <p:spPr bwMode="auto">
            <a:xfrm>
              <a:off x="3016" y="3936"/>
              <a:ext cx="1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3" name="Rectangle 1001"/>
            <p:cNvSpPr>
              <a:spLocks noChangeArrowheads="1"/>
            </p:cNvSpPr>
            <p:nvPr/>
          </p:nvSpPr>
          <p:spPr bwMode="auto">
            <a:xfrm>
              <a:off x="3017" y="3936"/>
              <a:ext cx="2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4" name="Rectangle 1002"/>
            <p:cNvSpPr>
              <a:spLocks noChangeArrowheads="1"/>
            </p:cNvSpPr>
            <p:nvPr/>
          </p:nvSpPr>
          <p:spPr bwMode="auto">
            <a:xfrm>
              <a:off x="3019" y="3936"/>
              <a:ext cx="3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5" name="Rectangle 1003"/>
            <p:cNvSpPr>
              <a:spLocks noChangeArrowheads="1"/>
            </p:cNvSpPr>
            <p:nvPr/>
          </p:nvSpPr>
          <p:spPr bwMode="auto">
            <a:xfrm>
              <a:off x="3022" y="3936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6" name="Rectangle 1004"/>
            <p:cNvSpPr>
              <a:spLocks noChangeArrowheads="1"/>
            </p:cNvSpPr>
            <p:nvPr/>
          </p:nvSpPr>
          <p:spPr bwMode="auto">
            <a:xfrm>
              <a:off x="3024" y="3936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7" name="Rectangle 1005"/>
            <p:cNvSpPr>
              <a:spLocks noChangeArrowheads="1"/>
            </p:cNvSpPr>
            <p:nvPr/>
          </p:nvSpPr>
          <p:spPr bwMode="auto">
            <a:xfrm>
              <a:off x="3026" y="3936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8" name="Rectangle 1006"/>
            <p:cNvSpPr>
              <a:spLocks noChangeArrowheads="1"/>
            </p:cNvSpPr>
            <p:nvPr/>
          </p:nvSpPr>
          <p:spPr bwMode="auto">
            <a:xfrm>
              <a:off x="3028" y="3936"/>
              <a:ext cx="1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99" name="Rectangle 1007"/>
            <p:cNvSpPr>
              <a:spLocks noChangeArrowheads="1"/>
            </p:cNvSpPr>
            <p:nvPr/>
          </p:nvSpPr>
          <p:spPr bwMode="auto">
            <a:xfrm>
              <a:off x="3029" y="3936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0" name="Rectangle 1008"/>
            <p:cNvSpPr>
              <a:spLocks noChangeArrowheads="1"/>
            </p:cNvSpPr>
            <p:nvPr/>
          </p:nvSpPr>
          <p:spPr bwMode="auto">
            <a:xfrm>
              <a:off x="3031" y="3936"/>
              <a:ext cx="2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1" name="Rectangle 1009"/>
            <p:cNvSpPr>
              <a:spLocks noChangeArrowheads="1"/>
            </p:cNvSpPr>
            <p:nvPr/>
          </p:nvSpPr>
          <p:spPr bwMode="auto">
            <a:xfrm>
              <a:off x="2885" y="3936"/>
              <a:ext cx="148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2" name="Rectangle 1010"/>
            <p:cNvSpPr>
              <a:spLocks noChangeArrowheads="1"/>
            </p:cNvSpPr>
            <p:nvPr/>
          </p:nvSpPr>
          <p:spPr bwMode="auto">
            <a:xfrm>
              <a:off x="2889" y="3940"/>
              <a:ext cx="32" cy="15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3" name="Rectangle 1011"/>
            <p:cNvSpPr>
              <a:spLocks noChangeArrowheads="1"/>
            </p:cNvSpPr>
            <p:nvPr/>
          </p:nvSpPr>
          <p:spPr bwMode="auto">
            <a:xfrm>
              <a:off x="2889" y="3940"/>
              <a:ext cx="32" cy="15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4" name="Rectangle 1012"/>
            <p:cNvSpPr>
              <a:spLocks noChangeArrowheads="1"/>
            </p:cNvSpPr>
            <p:nvPr/>
          </p:nvSpPr>
          <p:spPr bwMode="auto">
            <a:xfrm>
              <a:off x="2891" y="3943"/>
              <a:ext cx="8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5" name="Rectangle 1013"/>
            <p:cNvSpPr>
              <a:spLocks noChangeArrowheads="1"/>
            </p:cNvSpPr>
            <p:nvPr/>
          </p:nvSpPr>
          <p:spPr bwMode="auto">
            <a:xfrm>
              <a:off x="2911" y="3943"/>
              <a:ext cx="8" cy="3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6" name="Rectangle 1014"/>
            <p:cNvSpPr>
              <a:spLocks noChangeArrowheads="1"/>
            </p:cNvSpPr>
            <p:nvPr/>
          </p:nvSpPr>
          <p:spPr bwMode="auto">
            <a:xfrm>
              <a:off x="2891" y="3948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7" name="Rectangle 1015"/>
            <p:cNvSpPr>
              <a:spLocks noChangeArrowheads="1"/>
            </p:cNvSpPr>
            <p:nvPr/>
          </p:nvSpPr>
          <p:spPr bwMode="auto">
            <a:xfrm>
              <a:off x="2901" y="3948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8" name="Rectangle 1016"/>
            <p:cNvSpPr>
              <a:spLocks noChangeArrowheads="1"/>
            </p:cNvSpPr>
            <p:nvPr/>
          </p:nvSpPr>
          <p:spPr bwMode="auto">
            <a:xfrm>
              <a:off x="2901" y="3943"/>
              <a:ext cx="8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09" name="Rectangle 1017"/>
            <p:cNvSpPr>
              <a:spLocks noChangeArrowheads="1"/>
            </p:cNvSpPr>
            <p:nvPr/>
          </p:nvSpPr>
          <p:spPr bwMode="auto">
            <a:xfrm>
              <a:off x="2911" y="3948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10" name="Freeform 1018"/>
            <p:cNvSpPr>
              <a:spLocks noEditPoints="1"/>
            </p:cNvSpPr>
            <p:nvPr/>
          </p:nvSpPr>
          <p:spPr bwMode="auto">
            <a:xfrm>
              <a:off x="2885" y="3992"/>
              <a:ext cx="148" cy="163"/>
            </a:xfrm>
            <a:custGeom>
              <a:avLst/>
              <a:gdLst>
                <a:gd name="T0" fmla="*/ 1 w 296"/>
                <a:gd name="T1" fmla="*/ 1 h 324"/>
                <a:gd name="T2" fmla="*/ 1 w 296"/>
                <a:gd name="T3" fmla="*/ 1 h 324"/>
                <a:gd name="T4" fmla="*/ 0 w 296"/>
                <a:gd name="T5" fmla="*/ 1 h 324"/>
                <a:gd name="T6" fmla="*/ 0 w 296"/>
                <a:gd name="T7" fmla="*/ 1 h 324"/>
                <a:gd name="T8" fmla="*/ 1 w 296"/>
                <a:gd name="T9" fmla="*/ 1 h 324"/>
                <a:gd name="T10" fmla="*/ 1 w 296"/>
                <a:gd name="T11" fmla="*/ 1 h 324"/>
                <a:gd name="T12" fmla="*/ 1 w 296"/>
                <a:gd name="T13" fmla="*/ 1 h 324"/>
                <a:gd name="T14" fmla="*/ 0 w 296"/>
                <a:gd name="T15" fmla="*/ 1 h 324"/>
                <a:gd name="T16" fmla="*/ 0 w 296"/>
                <a:gd name="T17" fmla="*/ 1 h 324"/>
                <a:gd name="T18" fmla="*/ 1 w 296"/>
                <a:gd name="T19" fmla="*/ 1 h 324"/>
                <a:gd name="T20" fmla="*/ 1 w 296"/>
                <a:gd name="T21" fmla="*/ 1 h 324"/>
                <a:gd name="T22" fmla="*/ 1 w 296"/>
                <a:gd name="T23" fmla="*/ 1 h 324"/>
                <a:gd name="T24" fmla="*/ 0 w 296"/>
                <a:gd name="T25" fmla="*/ 1 h 324"/>
                <a:gd name="T26" fmla="*/ 0 w 296"/>
                <a:gd name="T27" fmla="*/ 1 h 324"/>
                <a:gd name="T28" fmla="*/ 1 w 296"/>
                <a:gd name="T29" fmla="*/ 1 h 324"/>
                <a:gd name="T30" fmla="*/ 1 w 296"/>
                <a:gd name="T31" fmla="*/ 1 h 324"/>
                <a:gd name="T32" fmla="*/ 1 w 296"/>
                <a:gd name="T33" fmla="*/ 1 h 324"/>
                <a:gd name="T34" fmla="*/ 0 w 296"/>
                <a:gd name="T35" fmla="*/ 1 h 324"/>
                <a:gd name="T36" fmla="*/ 0 w 296"/>
                <a:gd name="T37" fmla="*/ 1 h 324"/>
                <a:gd name="T38" fmla="*/ 1 w 296"/>
                <a:gd name="T39" fmla="*/ 1 h 324"/>
                <a:gd name="T40" fmla="*/ 1 w 296"/>
                <a:gd name="T41" fmla="*/ 1 h 324"/>
                <a:gd name="T42" fmla="*/ 1 w 296"/>
                <a:gd name="T43" fmla="*/ 1 h 324"/>
                <a:gd name="T44" fmla="*/ 0 w 296"/>
                <a:gd name="T45" fmla="*/ 1 h 324"/>
                <a:gd name="T46" fmla="*/ 0 w 296"/>
                <a:gd name="T47" fmla="*/ 1 h 324"/>
                <a:gd name="T48" fmla="*/ 1 w 296"/>
                <a:gd name="T49" fmla="*/ 1 h 324"/>
                <a:gd name="T50" fmla="*/ 1 w 296"/>
                <a:gd name="T51" fmla="*/ 0 h 324"/>
                <a:gd name="T52" fmla="*/ 1 w 296"/>
                <a:gd name="T53" fmla="*/ 1 h 324"/>
                <a:gd name="T54" fmla="*/ 0 w 296"/>
                <a:gd name="T55" fmla="*/ 1 h 324"/>
                <a:gd name="T56" fmla="*/ 0 w 296"/>
                <a:gd name="T57" fmla="*/ 0 h 324"/>
                <a:gd name="T58" fmla="*/ 1 w 296"/>
                <a:gd name="T59" fmla="*/ 0 h 324"/>
                <a:gd name="T60" fmla="*/ 1 w 296"/>
                <a:gd name="T61" fmla="*/ 1 h 324"/>
                <a:gd name="T62" fmla="*/ 1 w 296"/>
                <a:gd name="T63" fmla="*/ 1 h 324"/>
                <a:gd name="T64" fmla="*/ 1 w 296"/>
                <a:gd name="T65" fmla="*/ 1 h 324"/>
                <a:gd name="T66" fmla="*/ 1 w 296"/>
                <a:gd name="T67" fmla="*/ 1 h 324"/>
                <a:gd name="T68" fmla="*/ 1 w 296"/>
                <a:gd name="T69" fmla="*/ 1 h 324"/>
                <a:gd name="T70" fmla="*/ 1 w 296"/>
                <a:gd name="T71" fmla="*/ 1 h 324"/>
                <a:gd name="T72" fmla="*/ 1 w 296"/>
                <a:gd name="T73" fmla="*/ 1 h 324"/>
                <a:gd name="T74" fmla="*/ 1 w 296"/>
                <a:gd name="T75" fmla="*/ 1 h 324"/>
                <a:gd name="T76" fmla="*/ 1 w 296"/>
                <a:gd name="T77" fmla="*/ 1 h 324"/>
                <a:gd name="T78" fmla="*/ 1 w 296"/>
                <a:gd name="T79" fmla="*/ 1 h 324"/>
                <a:gd name="T80" fmla="*/ 1 w 296"/>
                <a:gd name="T81" fmla="*/ 1 h 324"/>
                <a:gd name="T82" fmla="*/ 1 w 296"/>
                <a:gd name="T83" fmla="*/ 1 h 324"/>
                <a:gd name="T84" fmla="*/ 0 w 296"/>
                <a:gd name="T85" fmla="*/ 1 h 324"/>
                <a:gd name="T86" fmla="*/ 0 w 296"/>
                <a:gd name="T87" fmla="*/ 1 h 324"/>
                <a:gd name="T88" fmla="*/ 1 w 296"/>
                <a:gd name="T89" fmla="*/ 1 h 324"/>
                <a:gd name="T90" fmla="*/ 1 w 296"/>
                <a:gd name="T91" fmla="*/ 1 h 324"/>
                <a:gd name="T92" fmla="*/ 1 w 296"/>
                <a:gd name="T93" fmla="*/ 1 h 324"/>
                <a:gd name="T94" fmla="*/ 0 w 296"/>
                <a:gd name="T95" fmla="*/ 1 h 324"/>
                <a:gd name="T96" fmla="*/ 0 w 296"/>
                <a:gd name="T97" fmla="*/ 1 h 324"/>
                <a:gd name="T98" fmla="*/ 1 w 296"/>
                <a:gd name="T99" fmla="*/ 1 h 324"/>
                <a:gd name="T100" fmla="*/ 1 w 296"/>
                <a:gd name="T101" fmla="*/ 1 h 324"/>
                <a:gd name="T102" fmla="*/ 1 w 296"/>
                <a:gd name="T103" fmla="*/ 1 h 324"/>
                <a:gd name="T104" fmla="*/ 0 w 296"/>
                <a:gd name="T105" fmla="*/ 1 h 324"/>
                <a:gd name="T106" fmla="*/ 0 w 296"/>
                <a:gd name="T107" fmla="*/ 1 h 324"/>
                <a:gd name="T108" fmla="*/ 1 w 296"/>
                <a:gd name="T109" fmla="*/ 1 h 3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6"/>
                <a:gd name="T166" fmla="*/ 0 h 324"/>
                <a:gd name="T167" fmla="*/ 296 w 296"/>
                <a:gd name="T168" fmla="*/ 324 h 32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6" h="324">
                  <a:moveTo>
                    <a:pt x="296" y="160"/>
                  </a:moveTo>
                  <a:lnTo>
                    <a:pt x="296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296" y="160"/>
                  </a:lnTo>
                  <a:close/>
                  <a:moveTo>
                    <a:pt x="296" y="129"/>
                  </a:moveTo>
                  <a:lnTo>
                    <a:pt x="296" y="132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296" y="129"/>
                  </a:lnTo>
                  <a:close/>
                  <a:moveTo>
                    <a:pt x="296" y="96"/>
                  </a:moveTo>
                  <a:lnTo>
                    <a:pt x="296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296" y="96"/>
                  </a:lnTo>
                  <a:close/>
                  <a:moveTo>
                    <a:pt x="296" y="64"/>
                  </a:moveTo>
                  <a:lnTo>
                    <a:pt x="296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296" y="64"/>
                  </a:lnTo>
                  <a:close/>
                  <a:moveTo>
                    <a:pt x="296" y="31"/>
                  </a:moveTo>
                  <a:lnTo>
                    <a:pt x="296" y="36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296" y="31"/>
                  </a:lnTo>
                  <a:close/>
                  <a:moveTo>
                    <a:pt x="296" y="0"/>
                  </a:moveTo>
                  <a:lnTo>
                    <a:pt x="29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96" y="0"/>
                  </a:lnTo>
                  <a:close/>
                  <a:moveTo>
                    <a:pt x="296" y="224"/>
                  </a:moveTo>
                  <a:lnTo>
                    <a:pt x="296" y="228"/>
                  </a:lnTo>
                  <a:lnTo>
                    <a:pt x="265" y="228"/>
                  </a:lnTo>
                  <a:lnTo>
                    <a:pt x="265" y="224"/>
                  </a:lnTo>
                  <a:lnTo>
                    <a:pt x="296" y="224"/>
                  </a:lnTo>
                  <a:close/>
                  <a:moveTo>
                    <a:pt x="296" y="192"/>
                  </a:moveTo>
                  <a:lnTo>
                    <a:pt x="296" y="197"/>
                  </a:lnTo>
                  <a:lnTo>
                    <a:pt x="265" y="197"/>
                  </a:lnTo>
                  <a:lnTo>
                    <a:pt x="265" y="192"/>
                  </a:lnTo>
                  <a:lnTo>
                    <a:pt x="296" y="192"/>
                  </a:lnTo>
                  <a:close/>
                  <a:moveTo>
                    <a:pt x="296" y="256"/>
                  </a:moveTo>
                  <a:lnTo>
                    <a:pt x="296" y="260"/>
                  </a:lnTo>
                  <a:lnTo>
                    <a:pt x="0" y="260"/>
                  </a:lnTo>
                  <a:lnTo>
                    <a:pt x="0" y="256"/>
                  </a:lnTo>
                  <a:lnTo>
                    <a:pt x="296" y="256"/>
                  </a:lnTo>
                  <a:close/>
                  <a:moveTo>
                    <a:pt x="296" y="289"/>
                  </a:moveTo>
                  <a:lnTo>
                    <a:pt x="296" y="293"/>
                  </a:lnTo>
                  <a:lnTo>
                    <a:pt x="0" y="293"/>
                  </a:lnTo>
                  <a:lnTo>
                    <a:pt x="0" y="289"/>
                  </a:lnTo>
                  <a:lnTo>
                    <a:pt x="296" y="289"/>
                  </a:lnTo>
                  <a:close/>
                  <a:moveTo>
                    <a:pt x="296" y="320"/>
                  </a:moveTo>
                  <a:lnTo>
                    <a:pt x="296" y="324"/>
                  </a:lnTo>
                  <a:lnTo>
                    <a:pt x="0" y="324"/>
                  </a:lnTo>
                  <a:lnTo>
                    <a:pt x="0" y="320"/>
                  </a:lnTo>
                  <a:lnTo>
                    <a:pt x="296" y="32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11" name="Freeform 1019"/>
            <p:cNvSpPr>
              <a:spLocks/>
            </p:cNvSpPr>
            <p:nvPr/>
          </p:nvSpPr>
          <p:spPr bwMode="auto">
            <a:xfrm>
              <a:off x="3005" y="4079"/>
              <a:ext cx="24" cy="38"/>
            </a:xfrm>
            <a:custGeom>
              <a:avLst/>
              <a:gdLst>
                <a:gd name="T0" fmla="*/ 1 w 48"/>
                <a:gd name="T1" fmla="*/ 0 h 75"/>
                <a:gd name="T2" fmla="*/ 1 w 48"/>
                <a:gd name="T3" fmla="*/ 0 h 75"/>
                <a:gd name="T4" fmla="*/ 1 w 48"/>
                <a:gd name="T5" fmla="*/ 1 h 75"/>
                <a:gd name="T6" fmla="*/ 1 w 48"/>
                <a:gd name="T7" fmla="*/ 1 h 75"/>
                <a:gd name="T8" fmla="*/ 1 w 48"/>
                <a:gd name="T9" fmla="*/ 1 h 75"/>
                <a:gd name="T10" fmla="*/ 1 w 48"/>
                <a:gd name="T11" fmla="*/ 1 h 75"/>
                <a:gd name="T12" fmla="*/ 1 w 48"/>
                <a:gd name="T13" fmla="*/ 1 h 75"/>
                <a:gd name="T14" fmla="*/ 1 w 48"/>
                <a:gd name="T15" fmla="*/ 1 h 75"/>
                <a:gd name="T16" fmla="*/ 1 w 48"/>
                <a:gd name="T17" fmla="*/ 1 h 75"/>
                <a:gd name="T18" fmla="*/ 1 w 48"/>
                <a:gd name="T19" fmla="*/ 1 h 75"/>
                <a:gd name="T20" fmla="*/ 0 w 48"/>
                <a:gd name="T21" fmla="*/ 1 h 75"/>
                <a:gd name="T22" fmla="*/ 0 w 48"/>
                <a:gd name="T23" fmla="*/ 1 h 75"/>
                <a:gd name="T24" fmla="*/ 0 w 48"/>
                <a:gd name="T25" fmla="*/ 1 h 75"/>
                <a:gd name="T26" fmla="*/ 1 w 48"/>
                <a:gd name="T27" fmla="*/ 1 h 75"/>
                <a:gd name="T28" fmla="*/ 1 w 48"/>
                <a:gd name="T29" fmla="*/ 1 h 75"/>
                <a:gd name="T30" fmla="*/ 1 w 48"/>
                <a:gd name="T31" fmla="*/ 1 h 75"/>
                <a:gd name="T32" fmla="*/ 1 w 48"/>
                <a:gd name="T33" fmla="*/ 1 h 75"/>
                <a:gd name="T34" fmla="*/ 1 w 48"/>
                <a:gd name="T35" fmla="*/ 1 h 75"/>
                <a:gd name="T36" fmla="*/ 1 w 48"/>
                <a:gd name="T37" fmla="*/ 1 h 75"/>
                <a:gd name="T38" fmla="*/ 1 w 48"/>
                <a:gd name="T39" fmla="*/ 1 h 75"/>
                <a:gd name="T40" fmla="*/ 1 w 48"/>
                <a:gd name="T41" fmla="*/ 1 h 75"/>
                <a:gd name="T42" fmla="*/ 1 w 48"/>
                <a:gd name="T43" fmla="*/ 1 h 75"/>
                <a:gd name="T44" fmla="*/ 1 w 48"/>
                <a:gd name="T45" fmla="*/ 1 h 75"/>
                <a:gd name="T46" fmla="*/ 1 w 48"/>
                <a:gd name="T47" fmla="*/ 1 h 75"/>
                <a:gd name="T48" fmla="*/ 1 w 48"/>
                <a:gd name="T49" fmla="*/ 1 h 75"/>
                <a:gd name="T50" fmla="*/ 1 w 48"/>
                <a:gd name="T51" fmla="*/ 1 h 75"/>
                <a:gd name="T52" fmla="*/ 1 w 48"/>
                <a:gd name="T53" fmla="*/ 1 h 75"/>
                <a:gd name="T54" fmla="*/ 1 w 48"/>
                <a:gd name="T55" fmla="*/ 1 h 75"/>
                <a:gd name="T56" fmla="*/ 1 w 48"/>
                <a:gd name="T57" fmla="*/ 1 h 75"/>
                <a:gd name="T58" fmla="*/ 1 w 48"/>
                <a:gd name="T59" fmla="*/ 1 h 75"/>
                <a:gd name="T60" fmla="*/ 1 w 48"/>
                <a:gd name="T61" fmla="*/ 1 h 75"/>
                <a:gd name="T62" fmla="*/ 1 w 48"/>
                <a:gd name="T63" fmla="*/ 1 h 75"/>
                <a:gd name="T64" fmla="*/ 1 w 48"/>
                <a:gd name="T65" fmla="*/ 1 h 75"/>
                <a:gd name="T66" fmla="*/ 1 w 48"/>
                <a:gd name="T67" fmla="*/ 1 h 75"/>
                <a:gd name="T68" fmla="*/ 1 w 48"/>
                <a:gd name="T69" fmla="*/ 1 h 75"/>
                <a:gd name="T70" fmla="*/ 1 w 48"/>
                <a:gd name="T71" fmla="*/ 1 h 75"/>
                <a:gd name="T72" fmla="*/ 1 w 48"/>
                <a:gd name="T73" fmla="*/ 1 h 75"/>
                <a:gd name="T74" fmla="*/ 1 w 48"/>
                <a:gd name="T75" fmla="*/ 1 h 75"/>
                <a:gd name="T76" fmla="*/ 1 w 48"/>
                <a:gd name="T77" fmla="*/ 1 h 75"/>
                <a:gd name="T78" fmla="*/ 1 w 48"/>
                <a:gd name="T79" fmla="*/ 1 h 75"/>
                <a:gd name="T80" fmla="*/ 1 w 48"/>
                <a:gd name="T81" fmla="*/ 1 h 75"/>
                <a:gd name="T82" fmla="*/ 1 w 48"/>
                <a:gd name="T83" fmla="*/ 1 h 75"/>
                <a:gd name="T84" fmla="*/ 1 w 48"/>
                <a:gd name="T85" fmla="*/ 1 h 75"/>
                <a:gd name="T86" fmla="*/ 1 w 48"/>
                <a:gd name="T87" fmla="*/ 1 h 75"/>
                <a:gd name="T88" fmla="*/ 1 w 48"/>
                <a:gd name="T89" fmla="*/ 0 h 75"/>
                <a:gd name="T90" fmla="*/ 1 w 48"/>
                <a:gd name="T91" fmla="*/ 0 h 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"/>
                <a:gd name="T139" fmla="*/ 0 h 75"/>
                <a:gd name="T140" fmla="*/ 48 w 48"/>
                <a:gd name="T141" fmla="*/ 75 h 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" h="75">
                  <a:moveTo>
                    <a:pt x="24" y="0"/>
                  </a:moveTo>
                  <a:lnTo>
                    <a:pt x="21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5"/>
                  </a:lnTo>
                  <a:lnTo>
                    <a:pt x="10" y="6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1" y="22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4" y="59"/>
                  </a:lnTo>
                  <a:lnTo>
                    <a:pt x="6" y="64"/>
                  </a:lnTo>
                  <a:lnTo>
                    <a:pt x="10" y="69"/>
                  </a:lnTo>
                  <a:lnTo>
                    <a:pt x="13" y="70"/>
                  </a:lnTo>
                  <a:lnTo>
                    <a:pt x="14" y="73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21" y="75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3" y="73"/>
                  </a:lnTo>
                  <a:lnTo>
                    <a:pt x="35" y="70"/>
                  </a:lnTo>
                  <a:lnTo>
                    <a:pt x="36" y="69"/>
                  </a:lnTo>
                  <a:lnTo>
                    <a:pt x="40" y="64"/>
                  </a:lnTo>
                  <a:lnTo>
                    <a:pt x="44" y="59"/>
                  </a:lnTo>
                  <a:lnTo>
                    <a:pt x="45" y="53"/>
                  </a:lnTo>
                  <a:lnTo>
                    <a:pt x="48" y="45"/>
                  </a:lnTo>
                  <a:lnTo>
                    <a:pt x="48" y="38"/>
                  </a:lnTo>
                  <a:lnTo>
                    <a:pt x="48" y="30"/>
                  </a:lnTo>
                  <a:lnTo>
                    <a:pt x="45" y="22"/>
                  </a:lnTo>
                  <a:lnTo>
                    <a:pt x="44" y="16"/>
                  </a:lnTo>
                  <a:lnTo>
                    <a:pt x="40" y="11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2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712" name="Picture 1020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5" y="4078"/>
              <a:ext cx="24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713" name="Rectangle 1021"/>
            <p:cNvSpPr>
              <a:spLocks noChangeArrowheads="1"/>
            </p:cNvSpPr>
            <p:nvPr/>
          </p:nvSpPr>
          <p:spPr bwMode="auto">
            <a:xfrm>
              <a:off x="3017" y="3958"/>
              <a:ext cx="4" cy="209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14" name="Rectangle 1022"/>
            <p:cNvSpPr>
              <a:spLocks noChangeArrowheads="1"/>
            </p:cNvSpPr>
            <p:nvPr/>
          </p:nvSpPr>
          <p:spPr bwMode="auto">
            <a:xfrm>
              <a:off x="3015" y="3958"/>
              <a:ext cx="4" cy="209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15" name="Freeform 1023"/>
            <p:cNvSpPr>
              <a:spLocks/>
            </p:cNvSpPr>
            <p:nvPr/>
          </p:nvSpPr>
          <p:spPr bwMode="auto">
            <a:xfrm>
              <a:off x="3010" y="4131"/>
              <a:ext cx="14" cy="13"/>
            </a:xfrm>
            <a:custGeom>
              <a:avLst/>
              <a:gdLst>
                <a:gd name="T0" fmla="*/ 0 w 26"/>
                <a:gd name="T1" fmla="*/ 0 h 27"/>
                <a:gd name="T2" fmla="*/ 0 w 26"/>
                <a:gd name="T3" fmla="*/ 0 h 27"/>
                <a:gd name="T4" fmla="*/ 1 w 26"/>
                <a:gd name="T5" fmla="*/ 0 h 27"/>
                <a:gd name="T6" fmla="*/ 1 w 26"/>
                <a:gd name="T7" fmla="*/ 0 h 27"/>
                <a:gd name="T8" fmla="*/ 1 w 26"/>
                <a:gd name="T9" fmla="*/ 0 h 27"/>
                <a:gd name="T10" fmla="*/ 1 w 26"/>
                <a:gd name="T11" fmla="*/ 0 h 27"/>
                <a:gd name="T12" fmla="*/ 1 w 26"/>
                <a:gd name="T13" fmla="*/ 0 h 27"/>
                <a:gd name="T14" fmla="*/ 1 w 26"/>
                <a:gd name="T15" fmla="*/ 0 h 27"/>
                <a:gd name="T16" fmla="*/ 1 w 26"/>
                <a:gd name="T17" fmla="*/ 0 h 27"/>
                <a:gd name="T18" fmla="*/ 1 w 26"/>
                <a:gd name="T19" fmla="*/ 0 h 27"/>
                <a:gd name="T20" fmla="*/ 1 w 26"/>
                <a:gd name="T21" fmla="*/ 0 h 27"/>
                <a:gd name="T22" fmla="*/ 1 w 26"/>
                <a:gd name="T23" fmla="*/ 0 h 27"/>
                <a:gd name="T24" fmla="*/ 1 w 26"/>
                <a:gd name="T25" fmla="*/ 0 h 27"/>
                <a:gd name="T26" fmla="*/ 1 w 26"/>
                <a:gd name="T27" fmla="*/ 0 h 27"/>
                <a:gd name="T28" fmla="*/ 1 w 26"/>
                <a:gd name="T29" fmla="*/ 0 h 27"/>
                <a:gd name="T30" fmla="*/ 1 w 26"/>
                <a:gd name="T31" fmla="*/ 0 h 27"/>
                <a:gd name="T32" fmla="*/ 1 w 26"/>
                <a:gd name="T33" fmla="*/ 0 h 27"/>
                <a:gd name="T34" fmla="*/ 1 w 26"/>
                <a:gd name="T35" fmla="*/ 0 h 27"/>
                <a:gd name="T36" fmla="*/ 1 w 26"/>
                <a:gd name="T37" fmla="*/ 0 h 27"/>
                <a:gd name="T38" fmla="*/ 1 w 26"/>
                <a:gd name="T39" fmla="*/ 0 h 27"/>
                <a:gd name="T40" fmla="*/ 1 w 26"/>
                <a:gd name="T41" fmla="*/ 0 h 27"/>
                <a:gd name="T42" fmla="*/ 1 w 26"/>
                <a:gd name="T43" fmla="*/ 0 h 27"/>
                <a:gd name="T44" fmla="*/ 1 w 26"/>
                <a:gd name="T45" fmla="*/ 0 h 27"/>
                <a:gd name="T46" fmla="*/ 1 w 26"/>
                <a:gd name="T47" fmla="*/ 0 h 27"/>
                <a:gd name="T48" fmla="*/ 1 w 26"/>
                <a:gd name="T49" fmla="*/ 0 h 27"/>
                <a:gd name="T50" fmla="*/ 1 w 26"/>
                <a:gd name="T51" fmla="*/ 0 h 27"/>
                <a:gd name="T52" fmla="*/ 1 w 26"/>
                <a:gd name="T53" fmla="*/ 0 h 27"/>
                <a:gd name="T54" fmla="*/ 1 w 26"/>
                <a:gd name="T55" fmla="*/ 0 h 27"/>
                <a:gd name="T56" fmla="*/ 1 w 26"/>
                <a:gd name="T57" fmla="*/ 0 h 27"/>
                <a:gd name="T58" fmla="*/ 1 w 26"/>
                <a:gd name="T59" fmla="*/ 0 h 27"/>
                <a:gd name="T60" fmla="*/ 1 w 26"/>
                <a:gd name="T61" fmla="*/ 0 h 27"/>
                <a:gd name="T62" fmla="*/ 1 w 26"/>
                <a:gd name="T63" fmla="*/ 0 h 27"/>
                <a:gd name="T64" fmla="*/ 0 w 26"/>
                <a:gd name="T65" fmla="*/ 0 h 27"/>
                <a:gd name="T66" fmla="*/ 0 w 26"/>
                <a:gd name="T67" fmla="*/ 0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"/>
                <a:gd name="T103" fmla="*/ 0 h 27"/>
                <a:gd name="T104" fmla="*/ 26 w 26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" h="27">
                  <a:moveTo>
                    <a:pt x="0" y="14"/>
                  </a:move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7"/>
                  </a:lnTo>
                  <a:lnTo>
                    <a:pt x="25" y="9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4" y="22"/>
                  </a:lnTo>
                  <a:lnTo>
                    <a:pt x="23" y="23"/>
                  </a:lnTo>
                  <a:lnTo>
                    <a:pt x="21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716" name="Picture 0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" y="4131"/>
              <a:ext cx="14" cy="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717" name="Freeform 1"/>
            <p:cNvSpPr>
              <a:spLocks/>
            </p:cNvSpPr>
            <p:nvPr/>
          </p:nvSpPr>
          <p:spPr bwMode="auto">
            <a:xfrm>
              <a:off x="3014" y="4134"/>
              <a:ext cx="7" cy="7"/>
            </a:xfrm>
            <a:custGeom>
              <a:avLst/>
              <a:gdLst>
                <a:gd name="T0" fmla="*/ 0 w 15"/>
                <a:gd name="T1" fmla="*/ 0 h 15"/>
                <a:gd name="T2" fmla="*/ 0 w 15"/>
                <a:gd name="T3" fmla="*/ 0 h 15"/>
                <a:gd name="T4" fmla="*/ 0 w 15"/>
                <a:gd name="T5" fmla="*/ 0 h 15"/>
                <a:gd name="T6" fmla="*/ 0 w 15"/>
                <a:gd name="T7" fmla="*/ 0 h 15"/>
                <a:gd name="T8" fmla="*/ 0 w 15"/>
                <a:gd name="T9" fmla="*/ 0 h 15"/>
                <a:gd name="T10" fmla="*/ 0 w 15"/>
                <a:gd name="T11" fmla="*/ 0 h 15"/>
                <a:gd name="T12" fmla="*/ 0 w 15"/>
                <a:gd name="T13" fmla="*/ 0 h 15"/>
                <a:gd name="T14" fmla="*/ 0 w 15"/>
                <a:gd name="T15" fmla="*/ 0 h 15"/>
                <a:gd name="T16" fmla="*/ 0 w 15"/>
                <a:gd name="T17" fmla="*/ 0 h 15"/>
                <a:gd name="T18" fmla="*/ 0 w 15"/>
                <a:gd name="T19" fmla="*/ 0 h 15"/>
                <a:gd name="T20" fmla="*/ 0 w 15"/>
                <a:gd name="T21" fmla="*/ 0 h 15"/>
                <a:gd name="T22" fmla="*/ 0 w 15"/>
                <a:gd name="T23" fmla="*/ 0 h 15"/>
                <a:gd name="T24" fmla="*/ 0 w 15"/>
                <a:gd name="T25" fmla="*/ 0 h 15"/>
                <a:gd name="T26" fmla="*/ 0 w 15"/>
                <a:gd name="T27" fmla="*/ 0 h 15"/>
                <a:gd name="T28" fmla="*/ 0 w 15"/>
                <a:gd name="T29" fmla="*/ 0 h 15"/>
                <a:gd name="T30" fmla="*/ 0 w 15"/>
                <a:gd name="T31" fmla="*/ 0 h 15"/>
                <a:gd name="T32" fmla="*/ 0 w 15"/>
                <a:gd name="T33" fmla="*/ 0 h 15"/>
                <a:gd name="T34" fmla="*/ 0 w 15"/>
                <a:gd name="T35" fmla="*/ 0 h 15"/>
                <a:gd name="T36" fmla="*/ 0 w 15"/>
                <a:gd name="T37" fmla="*/ 0 h 15"/>
                <a:gd name="T38" fmla="*/ 0 w 15"/>
                <a:gd name="T39" fmla="*/ 0 h 15"/>
                <a:gd name="T40" fmla="*/ 0 w 15"/>
                <a:gd name="T41" fmla="*/ 0 h 15"/>
                <a:gd name="T42" fmla="*/ 0 w 15"/>
                <a:gd name="T43" fmla="*/ 0 h 1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15"/>
                <a:gd name="T68" fmla="*/ 15 w 15"/>
                <a:gd name="T69" fmla="*/ 15 h 1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15">
                  <a:moveTo>
                    <a:pt x="0" y="7"/>
                  </a:moveTo>
                  <a:lnTo>
                    <a:pt x="0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718" name="Picture 2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3" y="4133"/>
              <a:ext cx="8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719" name="Freeform 3"/>
            <p:cNvSpPr>
              <a:spLocks/>
            </p:cNvSpPr>
            <p:nvPr/>
          </p:nvSpPr>
          <p:spPr bwMode="auto">
            <a:xfrm>
              <a:off x="3016" y="4136"/>
              <a:ext cx="3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0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1 h 5"/>
                <a:gd name="T22" fmla="*/ 1 w 5"/>
                <a:gd name="T23" fmla="*/ 1 h 5"/>
                <a:gd name="T24" fmla="*/ 1 w 5"/>
                <a:gd name="T25" fmla="*/ 1 h 5"/>
                <a:gd name="T26" fmla="*/ 1 w 5"/>
                <a:gd name="T27" fmla="*/ 1 h 5"/>
                <a:gd name="T28" fmla="*/ 1 w 5"/>
                <a:gd name="T29" fmla="*/ 1 h 5"/>
                <a:gd name="T30" fmla="*/ 0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20" name="Freeform 4"/>
            <p:cNvSpPr>
              <a:spLocks/>
            </p:cNvSpPr>
            <p:nvPr/>
          </p:nvSpPr>
          <p:spPr bwMode="auto">
            <a:xfrm>
              <a:off x="3016" y="4136"/>
              <a:ext cx="3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0 w 5"/>
                <a:gd name="T5" fmla="*/ 0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1 h 5"/>
                <a:gd name="T22" fmla="*/ 1 w 5"/>
                <a:gd name="T23" fmla="*/ 1 h 5"/>
                <a:gd name="T24" fmla="*/ 1 w 5"/>
                <a:gd name="T25" fmla="*/ 1 h 5"/>
                <a:gd name="T26" fmla="*/ 1 w 5"/>
                <a:gd name="T27" fmla="*/ 1 h 5"/>
                <a:gd name="T28" fmla="*/ 1 w 5"/>
                <a:gd name="T29" fmla="*/ 1 h 5"/>
                <a:gd name="T30" fmla="*/ 0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21" name="Freeform 5"/>
            <p:cNvSpPr>
              <a:spLocks/>
            </p:cNvSpPr>
            <p:nvPr/>
          </p:nvSpPr>
          <p:spPr bwMode="auto">
            <a:xfrm>
              <a:off x="2871" y="3886"/>
              <a:ext cx="208" cy="289"/>
            </a:xfrm>
            <a:custGeom>
              <a:avLst/>
              <a:gdLst>
                <a:gd name="T0" fmla="*/ 0 w 417"/>
                <a:gd name="T1" fmla="*/ 1 h 577"/>
                <a:gd name="T2" fmla="*/ 0 w 417"/>
                <a:gd name="T3" fmla="*/ 1 h 577"/>
                <a:gd name="T4" fmla="*/ 0 w 417"/>
                <a:gd name="T5" fmla="*/ 1 h 577"/>
                <a:gd name="T6" fmla="*/ 0 w 417"/>
                <a:gd name="T7" fmla="*/ 1 h 577"/>
                <a:gd name="T8" fmla="*/ 0 w 417"/>
                <a:gd name="T9" fmla="*/ 0 h 577"/>
                <a:gd name="T10" fmla="*/ 0 w 417"/>
                <a:gd name="T11" fmla="*/ 0 h 577"/>
                <a:gd name="T12" fmla="*/ 0 w 417"/>
                <a:gd name="T13" fmla="*/ 1 h 577"/>
                <a:gd name="T14" fmla="*/ 0 w 417"/>
                <a:gd name="T15" fmla="*/ 1 h 577"/>
                <a:gd name="T16" fmla="*/ 0 w 417"/>
                <a:gd name="T17" fmla="*/ 1 h 577"/>
                <a:gd name="T18" fmla="*/ 0 w 417"/>
                <a:gd name="T19" fmla="*/ 1 h 577"/>
                <a:gd name="T20" fmla="*/ 0 w 417"/>
                <a:gd name="T21" fmla="*/ 1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7"/>
                <a:gd name="T34" fmla="*/ 0 h 577"/>
                <a:gd name="T35" fmla="*/ 417 w 41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7" h="577">
                  <a:moveTo>
                    <a:pt x="16" y="577"/>
                  </a:moveTo>
                  <a:lnTo>
                    <a:pt x="16" y="560"/>
                  </a:lnTo>
                  <a:lnTo>
                    <a:pt x="0" y="560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417" y="0"/>
                  </a:lnTo>
                  <a:lnTo>
                    <a:pt x="417" y="496"/>
                  </a:lnTo>
                  <a:lnTo>
                    <a:pt x="409" y="505"/>
                  </a:lnTo>
                  <a:lnTo>
                    <a:pt x="409" y="512"/>
                  </a:lnTo>
                  <a:lnTo>
                    <a:pt x="345" y="577"/>
                  </a:lnTo>
                  <a:lnTo>
                    <a:pt x="16" y="57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22" name="Rectangle 6"/>
            <p:cNvSpPr>
              <a:spLocks noChangeArrowheads="1"/>
            </p:cNvSpPr>
            <p:nvPr/>
          </p:nvSpPr>
          <p:spPr bwMode="auto">
            <a:xfrm>
              <a:off x="2925" y="4190"/>
              <a:ext cx="11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  <p:sp>
          <p:nvSpPr>
            <p:cNvPr id="39723" name="Freeform 7"/>
            <p:cNvSpPr>
              <a:spLocks noEditPoints="1"/>
            </p:cNvSpPr>
            <p:nvPr/>
          </p:nvSpPr>
          <p:spPr bwMode="auto">
            <a:xfrm>
              <a:off x="3919" y="3955"/>
              <a:ext cx="196" cy="40"/>
            </a:xfrm>
            <a:custGeom>
              <a:avLst/>
              <a:gdLst>
                <a:gd name="T0" fmla="*/ 0 w 393"/>
                <a:gd name="T1" fmla="*/ 1 h 80"/>
                <a:gd name="T2" fmla="*/ 0 w 393"/>
                <a:gd name="T3" fmla="*/ 1 h 80"/>
                <a:gd name="T4" fmla="*/ 0 w 393"/>
                <a:gd name="T5" fmla="*/ 1 h 80"/>
                <a:gd name="T6" fmla="*/ 0 w 393"/>
                <a:gd name="T7" fmla="*/ 1 h 80"/>
                <a:gd name="T8" fmla="*/ 0 w 393"/>
                <a:gd name="T9" fmla="*/ 1 h 80"/>
                <a:gd name="T10" fmla="*/ 0 w 393"/>
                <a:gd name="T11" fmla="*/ 1 h 80"/>
                <a:gd name="T12" fmla="*/ 0 w 393"/>
                <a:gd name="T13" fmla="*/ 1 h 80"/>
                <a:gd name="T14" fmla="*/ 0 w 393"/>
                <a:gd name="T15" fmla="*/ 0 h 80"/>
                <a:gd name="T16" fmla="*/ 0 w 393"/>
                <a:gd name="T17" fmla="*/ 1 h 80"/>
                <a:gd name="T18" fmla="*/ 0 w 393"/>
                <a:gd name="T19" fmla="*/ 1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3"/>
                <a:gd name="T31" fmla="*/ 0 h 80"/>
                <a:gd name="T32" fmla="*/ 393 w 393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3" h="80">
                  <a:moveTo>
                    <a:pt x="0" y="80"/>
                  </a:moveTo>
                  <a:lnTo>
                    <a:pt x="328" y="80"/>
                  </a:lnTo>
                  <a:lnTo>
                    <a:pt x="328" y="65"/>
                  </a:lnTo>
                  <a:lnTo>
                    <a:pt x="0" y="65"/>
                  </a:lnTo>
                  <a:lnTo>
                    <a:pt x="0" y="80"/>
                  </a:lnTo>
                  <a:close/>
                  <a:moveTo>
                    <a:pt x="328" y="80"/>
                  </a:moveTo>
                  <a:lnTo>
                    <a:pt x="393" y="17"/>
                  </a:lnTo>
                  <a:lnTo>
                    <a:pt x="393" y="0"/>
                  </a:lnTo>
                  <a:lnTo>
                    <a:pt x="328" y="65"/>
                  </a:lnTo>
                  <a:lnTo>
                    <a:pt x="328" y="80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24" name="Freeform 8"/>
            <p:cNvSpPr>
              <a:spLocks/>
            </p:cNvSpPr>
            <p:nvPr/>
          </p:nvSpPr>
          <p:spPr bwMode="auto">
            <a:xfrm>
              <a:off x="4088" y="3707"/>
              <a:ext cx="32" cy="280"/>
            </a:xfrm>
            <a:custGeom>
              <a:avLst/>
              <a:gdLst>
                <a:gd name="T0" fmla="*/ 0 w 65"/>
                <a:gd name="T1" fmla="*/ 0 h 562"/>
                <a:gd name="T2" fmla="*/ 0 w 65"/>
                <a:gd name="T3" fmla="*/ 0 h 562"/>
                <a:gd name="T4" fmla="*/ 0 w 65"/>
                <a:gd name="T5" fmla="*/ 0 h 562"/>
                <a:gd name="T6" fmla="*/ 0 w 65"/>
                <a:gd name="T7" fmla="*/ 0 h 562"/>
                <a:gd name="T8" fmla="*/ 0 w 65"/>
                <a:gd name="T9" fmla="*/ 0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62"/>
                <a:gd name="T17" fmla="*/ 65 w 65"/>
                <a:gd name="T18" fmla="*/ 562 h 5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62">
                  <a:moveTo>
                    <a:pt x="0" y="562"/>
                  </a:moveTo>
                  <a:lnTo>
                    <a:pt x="65" y="497"/>
                  </a:lnTo>
                  <a:lnTo>
                    <a:pt x="65" y="0"/>
                  </a:lnTo>
                  <a:lnTo>
                    <a:pt x="0" y="64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25" name="Freeform 9"/>
            <p:cNvSpPr>
              <a:spLocks/>
            </p:cNvSpPr>
            <p:nvPr/>
          </p:nvSpPr>
          <p:spPr bwMode="auto">
            <a:xfrm>
              <a:off x="3911" y="3707"/>
              <a:ext cx="209" cy="32"/>
            </a:xfrm>
            <a:custGeom>
              <a:avLst/>
              <a:gdLst>
                <a:gd name="T0" fmla="*/ 0 w 418"/>
                <a:gd name="T1" fmla="*/ 1 h 64"/>
                <a:gd name="T2" fmla="*/ 1 w 418"/>
                <a:gd name="T3" fmla="*/ 0 h 64"/>
                <a:gd name="T4" fmla="*/ 1 w 418"/>
                <a:gd name="T5" fmla="*/ 0 h 64"/>
                <a:gd name="T6" fmla="*/ 1 w 418"/>
                <a:gd name="T7" fmla="*/ 1 h 64"/>
                <a:gd name="T8" fmla="*/ 0 w 418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64"/>
                <a:gd name="T17" fmla="*/ 418 w 418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64">
                  <a:moveTo>
                    <a:pt x="0" y="64"/>
                  </a:moveTo>
                  <a:lnTo>
                    <a:pt x="64" y="0"/>
                  </a:lnTo>
                  <a:lnTo>
                    <a:pt x="418" y="0"/>
                  </a:lnTo>
                  <a:lnTo>
                    <a:pt x="353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26" name="Rectangle 10"/>
            <p:cNvSpPr>
              <a:spLocks noChangeArrowheads="1"/>
            </p:cNvSpPr>
            <p:nvPr/>
          </p:nvSpPr>
          <p:spPr bwMode="auto">
            <a:xfrm>
              <a:off x="3911" y="3739"/>
              <a:ext cx="177" cy="2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27" name="Rectangle 11"/>
            <p:cNvSpPr>
              <a:spLocks noChangeArrowheads="1"/>
            </p:cNvSpPr>
            <p:nvPr/>
          </p:nvSpPr>
          <p:spPr bwMode="auto">
            <a:xfrm>
              <a:off x="3911" y="3739"/>
              <a:ext cx="177" cy="24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28" name="Rectangle 12"/>
            <p:cNvSpPr>
              <a:spLocks noChangeArrowheads="1"/>
            </p:cNvSpPr>
            <p:nvPr/>
          </p:nvSpPr>
          <p:spPr bwMode="auto">
            <a:xfrm>
              <a:off x="3925" y="3813"/>
              <a:ext cx="148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29" name="Rectangle 13"/>
            <p:cNvSpPr>
              <a:spLocks noChangeArrowheads="1"/>
            </p:cNvSpPr>
            <p:nvPr/>
          </p:nvSpPr>
          <p:spPr bwMode="auto">
            <a:xfrm>
              <a:off x="3925" y="3813"/>
              <a:ext cx="148" cy="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0" name="Rectangle 14"/>
            <p:cNvSpPr>
              <a:spLocks noChangeArrowheads="1"/>
            </p:cNvSpPr>
            <p:nvPr/>
          </p:nvSpPr>
          <p:spPr bwMode="auto">
            <a:xfrm>
              <a:off x="3925" y="3821"/>
              <a:ext cx="148" cy="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1" name="Rectangle 15"/>
            <p:cNvSpPr>
              <a:spLocks noChangeArrowheads="1"/>
            </p:cNvSpPr>
            <p:nvPr/>
          </p:nvSpPr>
          <p:spPr bwMode="auto">
            <a:xfrm>
              <a:off x="3925" y="3828"/>
              <a:ext cx="148" cy="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2" name="Rectangle 16"/>
            <p:cNvSpPr>
              <a:spLocks noChangeArrowheads="1"/>
            </p:cNvSpPr>
            <p:nvPr/>
          </p:nvSpPr>
          <p:spPr bwMode="auto">
            <a:xfrm>
              <a:off x="3925" y="3835"/>
              <a:ext cx="148" cy="10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3" name="Rectangle 17"/>
            <p:cNvSpPr>
              <a:spLocks noChangeArrowheads="1"/>
            </p:cNvSpPr>
            <p:nvPr/>
          </p:nvSpPr>
          <p:spPr bwMode="auto">
            <a:xfrm>
              <a:off x="3925" y="3845"/>
              <a:ext cx="148" cy="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4" name="Rectangle 18"/>
            <p:cNvSpPr>
              <a:spLocks noChangeArrowheads="1"/>
            </p:cNvSpPr>
            <p:nvPr/>
          </p:nvSpPr>
          <p:spPr bwMode="auto">
            <a:xfrm>
              <a:off x="3925" y="3852"/>
              <a:ext cx="148" cy="8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5" name="Rectangle 19"/>
            <p:cNvSpPr>
              <a:spLocks noChangeArrowheads="1"/>
            </p:cNvSpPr>
            <p:nvPr/>
          </p:nvSpPr>
          <p:spPr bwMode="auto">
            <a:xfrm>
              <a:off x="3925" y="3860"/>
              <a:ext cx="148" cy="1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6" name="Rectangle 20"/>
            <p:cNvSpPr>
              <a:spLocks noChangeArrowheads="1"/>
            </p:cNvSpPr>
            <p:nvPr/>
          </p:nvSpPr>
          <p:spPr bwMode="auto">
            <a:xfrm>
              <a:off x="3925" y="3871"/>
              <a:ext cx="148" cy="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7" name="Rectangle 21"/>
            <p:cNvSpPr>
              <a:spLocks noChangeArrowheads="1"/>
            </p:cNvSpPr>
            <p:nvPr/>
          </p:nvSpPr>
          <p:spPr bwMode="auto">
            <a:xfrm>
              <a:off x="3925" y="3878"/>
              <a:ext cx="148" cy="8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8" name="Rectangle 22"/>
            <p:cNvSpPr>
              <a:spLocks noChangeArrowheads="1"/>
            </p:cNvSpPr>
            <p:nvPr/>
          </p:nvSpPr>
          <p:spPr bwMode="auto">
            <a:xfrm>
              <a:off x="3925" y="3886"/>
              <a:ext cx="148" cy="10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39" name="Rectangle 23"/>
            <p:cNvSpPr>
              <a:spLocks noChangeArrowheads="1"/>
            </p:cNvSpPr>
            <p:nvPr/>
          </p:nvSpPr>
          <p:spPr bwMode="auto">
            <a:xfrm>
              <a:off x="3925" y="3896"/>
              <a:ext cx="148" cy="9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0" name="Rectangle 24"/>
            <p:cNvSpPr>
              <a:spLocks noChangeArrowheads="1"/>
            </p:cNvSpPr>
            <p:nvPr/>
          </p:nvSpPr>
          <p:spPr bwMode="auto">
            <a:xfrm>
              <a:off x="3925" y="3905"/>
              <a:ext cx="148" cy="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1" name="Rectangle 25"/>
            <p:cNvSpPr>
              <a:spLocks noChangeArrowheads="1"/>
            </p:cNvSpPr>
            <p:nvPr/>
          </p:nvSpPr>
          <p:spPr bwMode="auto">
            <a:xfrm>
              <a:off x="3925" y="3912"/>
              <a:ext cx="148" cy="8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2" name="Rectangle 26"/>
            <p:cNvSpPr>
              <a:spLocks noChangeArrowheads="1"/>
            </p:cNvSpPr>
            <p:nvPr/>
          </p:nvSpPr>
          <p:spPr bwMode="auto">
            <a:xfrm>
              <a:off x="3925" y="3920"/>
              <a:ext cx="148" cy="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3" name="Rectangle 27"/>
            <p:cNvSpPr>
              <a:spLocks noChangeArrowheads="1"/>
            </p:cNvSpPr>
            <p:nvPr/>
          </p:nvSpPr>
          <p:spPr bwMode="auto">
            <a:xfrm>
              <a:off x="3925" y="3928"/>
              <a:ext cx="148" cy="8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4" name="Rectangle 28"/>
            <p:cNvSpPr>
              <a:spLocks noChangeArrowheads="1"/>
            </p:cNvSpPr>
            <p:nvPr/>
          </p:nvSpPr>
          <p:spPr bwMode="auto">
            <a:xfrm>
              <a:off x="3925" y="3936"/>
              <a:ext cx="148" cy="10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5" name="Rectangle 29"/>
            <p:cNvSpPr>
              <a:spLocks noChangeArrowheads="1"/>
            </p:cNvSpPr>
            <p:nvPr/>
          </p:nvSpPr>
          <p:spPr bwMode="auto">
            <a:xfrm>
              <a:off x="3925" y="3946"/>
              <a:ext cx="148" cy="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6" name="Rectangle 30"/>
            <p:cNvSpPr>
              <a:spLocks noChangeArrowheads="1"/>
            </p:cNvSpPr>
            <p:nvPr/>
          </p:nvSpPr>
          <p:spPr bwMode="auto">
            <a:xfrm>
              <a:off x="3925" y="3955"/>
              <a:ext cx="148" cy="6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7" name="Rectangle 31"/>
            <p:cNvSpPr>
              <a:spLocks noChangeArrowheads="1"/>
            </p:cNvSpPr>
            <p:nvPr/>
          </p:nvSpPr>
          <p:spPr bwMode="auto">
            <a:xfrm>
              <a:off x="3925" y="3961"/>
              <a:ext cx="148" cy="10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8" name="Rectangle 32"/>
            <p:cNvSpPr>
              <a:spLocks noChangeArrowheads="1"/>
            </p:cNvSpPr>
            <p:nvPr/>
          </p:nvSpPr>
          <p:spPr bwMode="auto">
            <a:xfrm>
              <a:off x="3925" y="3971"/>
              <a:ext cx="148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49" name="Rectangle 33"/>
            <p:cNvSpPr>
              <a:spLocks noChangeArrowheads="1"/>
            </p:cNvSpPr>
            <p:nvPr/>
          </p:nvSpPr>
          <p:spPr bwMode="auto">
            <a:xfrm>
              <a:off x="3925" y="3894"/>
              <a:ext cx="1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0" name="Rectangle 34"/>
            <p:cNvSpPr>
              <a:spLocks noChangeArrowheads="1"/>
            </p:cNvSpPr>
            <p:nvPr/>
          </p:nvSpPr>
          <p:spPr bwMode="auto">
            <a:xfrm>
              <a:off x="3925" y="3894"/>
              <a:ext cx="7" cy="4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1" name="Rectangle 35"/>
            <p:cNvSpPr>
              <a:spLocks noChangeArrowheads="1"/>
            </p:cNvSpPr>
            <p:nvPr/>
          </p:nvSpPr>
          <p:spPr bwMode="auto">
            <a:xfrm>
              <a:off x="3932" y="3894"/>
              <a:ext cx="6" cy="4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2" name="Rectangle 36"/>
            <p:cNvSpPr>
              <a:spLocks noChangeArrowheads="1"/>
            </p:cNvSpPr>
            <p:nvPr/>
          </p:nvSpPr>
          <p:spPr bwMode="auto">
            <a:xfrm>
              <a:off x="3938" y="3894"/>
              <a:ext cx="6" cy="4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3" name="Rectangle 37"/>
            <p:cNvSpPr>
              <a:spLocks noChangeArrowheads="1"/>
            </p:cNvSpPr>
            <p:nvPr/>
          </p:nvSpPr>
          <p:spPr bwMode="auto">
            <a:xfrm>
              <a:off x="3944" y="3894"/>
              <a:ext cx="9" cy="47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4" name="Rectangle 38"/>
            <p:cNvSpPr>
              <a:spLocks noChangeArrowheads="1"/>
            </p:cNvSpPr>
            <p:nvPr/>
          </p:nvSpPr>
          <p:spPr bwMode="auto">
            <a:xfrm>
              <a:off x="3953" y="3894"/>
              <a:ext cx="5" cy="4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5" name="Rectangle 39"/>
            <p:cNvSpPr>
              <a:spLocks noChangeArrowheads="1"/>
            </p:cNvSpPr>
            <p:nvPr/>
          </p:nvSpPr>
          <p:spPr bwMode="auto">
            <a:xfrm>
              <a:off x="3958" y="3894"/>
              <a:ext cx="8" cy="47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6" name="Rectangle 40"/>
            <p:cNvSpPr>
              <a:spLocks noChangeArrowheads="1"/>
            </p:cNvSpPr>
            <p:nvPr/>
          </p:nvSpPr>
          <p:spPr bwMode="auto">
            <a:xfrm>
              <a:off x="3966" y="3894"/>
              <a:ext cx="8" cy="47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7" name="Rectangle 41"/>
            <p:cNvSpPr>
              <a:spLocks noChangeArrowheads="1"/>
            </p:cNvSpPr>
            <p:nvPr/>
          </p:nvSpPr>
          <p:spPr bwMode="auto">
            <a:xfrm>
              <a:off x="3974" y="3894"/>
              <a:ext cx="7" cy="4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8" name="Rectangle 42"/>
            <p:cNvSpPr>
              <a:spLocks noChangeArrowheads="1"/>
            </p:cNvSpPr>
            <p:nvPr/>
          </p:nvSpPr>
          <p:spPr bwMode="auto">
            <a:xfrm>
              <a:off x="3981" y="3894"/>
              <a:ext cx="6" cy="4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59" name="Rectangle 43"/>
            <p:cNvSpPr>
              <a:spLocks noChangeArrowheads="1"/>
            </p:cNvSpPr>
            <p:nvPr/>
          </p:nvSpPr>
          <p:spPr bwMode="auto">
            <a:xfrm>
              <a:off x="3987" y="3894"/>
              <a:ext cx="8" cy="47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0" name="Rectangle 44"/>
            <p:cNvSpPr>
              <a:spLocks noChangeArrowheads="1"/>
            </p:cNvSpPr>
            <p:nvPr/>
          </p:nvSpPr>
          <p:spPr bwMode="auto">
            <a:xfrm>
              <a:off x="3995" y="3894"/>
              <a:ext cx="9" cy="47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1" name="Rectangle 45"/>
            <p:cNvSpPr>
              <a:spLocks noChangeArrowheads="1"/>
            </p:cNvSpPr>
            <p:nvPr/>
          </p:nvSpPr>
          <p:spPr bwMode="auto">
            <a:xfrm>
              <a:off x="4004" y="3894"/>
              <a:ext cx="5" cy="4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2" name="Rectangle 46"/>
            <p:cNvSpPr>
              <a:spLocks noChangeArrowheads="1"/>
            </p:cNvSpPr>
            <p:nvPr/>
          </p:nvSpPr>
          <p:spPr bwMode="auto">
            <a:xfrm>
              <a:off x="4009" y="3894"/>
              <a:ext cx="8" cy="47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3" name="Rectangle 47"/>
            <p:cNvSpPr>
              <a:spLocks noChangeArrowheads="1"/>
            </p:cNvSpPr>
            <p:nvPr/>
          </p:nvSpPr>
          <p:spPr bwMode="auto">
            <a:xfrm>
              <a:off x="4017" y="3894"/>
              <a:ext cx="6" cy="47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4" name="Rectangle 48"/>
            <p:cNvSpPr>
              <a:spLocks noChangeArrowheads="1"/>
            </p:cNvSpPr>
            <p:nvPr/>
          </p:nvSpPr>
          <p:spPr bwMode="auto">
            <a:xfrm>
              <a:off x="4023" y="3894"/>
              <a:ext cx="7" cy="4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5" name="Rectangle 49"/>
            <p:cNvSpPr>
              <a:spLocks noChangeArrowheads="1"/>
            </p:cNvSpPr>
            <p:nvPr/>
          </p:nvSpPr>
          <p:spPr bwMode="auto">
            <a:xfrm>
              <a:off x="4030" y="3894"/>
              <a:ext cx="8" cy="47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6" name="Rectangle 50"/>
            <p:cNvSpPr>
              <a:spLocks noChangeArrowheads="1"/>
            </p:cNvSpPr>
            <p:nvPr/>
          </p:nvSpPr>
          <p:spPr bwMode="auto">
            <a:xfrm>
              <a:off x="4038" y="3894"/>
              <a:ext cx="8" cy="47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7" name="Rectangle 51"/>
            <p:cNvSpPr>
              <a:spLocks noChangeArrowheads="1"/>
            </p:cNvSpPr>
            <p:nvPr/>
          </p:nvSpPr>
          <p:spPr bwMode="auto">
            <a:xfrm>
              <a:off x="4046" y="3894"/>
              <a:ext cx="6" cy="4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8" name="Rectangle 52"/>
            <p:cNvSpPr>
              <a:spLocks noChangeArrowheads="1"/>
            </p:cNvSpPr>
            <p:nvPr/>
          </p:nvSpPr>
          <p:spPr bwMode="auto">
            <a:xfrm>
              <a:off x="4052" y="3894"/>
              <a:ext cx="7" cy="47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69" name="Rectangle 53"/>
            <p:cNvSpPr>
              <a:spLocks noChangeArrowheads="1"/>
            </p:cNvSpPr>
            <p:nvPr/>
          </p:nvSpPr>
          <p:spPr bwMode="auto">
            <a:xfrm>
              <a:off x="4059" y="3894"/>
              <a:ext cx="2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0" name="Rectangle 54"/>
            <p:cNvSpPr>
              <a:spLocks noChangeArrowheads="1"/>
            </p:cNvSpPr>
            <p:nvPr/>
          </p:nvSpPr>
          <p:spPr bwMode="auto">
            <a:xfrm>
              <a:off x="3925" y="3751"/>
              <a:ext cx="148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1" name="Rectangle 55"/>
            <p:cNvSpPr>
              <a:spLocks noChangeArrowheads="1"/>
            </p:cNvSpPr>
            <p:nvPr/>
          </p:nvSpPr>
          <p:spPr bwMode="auto">
            <a:xfrm>
              <a:off x="3925" y="3751"/>
              <a:ext cx="148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2" name="Rectangle 56"/>
            <p:cNvSpPr>
              <a:spLocks noChangeArrowheads="1"/>
            </p:cNvSpPr>
            <p:nvPr/>
          </p:nvSpPr>
          <p:spPr bwMode="auto">
            <a:xfrm>
              <a:off x="3925" y="3752"/>
              <a:ext cx="148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3" name="Rectangle 57"/>
            <p:cNvSpPr>
              <a:spLocks noChangeArrowheads="1"/>
            </p:cNvSpPr>
            <p:nvPr/>
          </p:nvSpPr>
          <p:spPr bwMode="auto">
            <a:xfrm>
              <a:off x="3925" y="3753"/>
              <a:ext cx="148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4" name="Rectangle 58"/>
            <p:cNvSpPr>
              <a:spLocks noChangeArrowheads="1"/>
            </p:cNvSpPr>
            <p:nvPr/>
          </p:nvSpPr>
          <p:spPr bwMode="auto">
            <a:xfrm>
              <a:off x="3925" y="3753"/>
              <a:ext cx="148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5" name="Rectangle 59"/>
            <p:cNvSpPr>
              <a:spLocks noChangeArrowheads="1"/>
            </p:cNvSpPr>
            <p:nvPr/>
          </p:nvSpPr>
          <p:spPr bwMode="auto">
            <a:xfrm>
              <a:off x="3925" y="3754"/>
              <a:ext cx="148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6" name="Rectangle 60"/>
            <p:cNvSpPr>
              <a:spLocks noChangeArrowheads="1"/>
            </p:cNvSpPr>
            <p:nvPr/>
          </p:nvSpPr>
          <p:spPr bwMode="auto">
            <a:xfrm>
              <a:off x="3925" y="3754"/>
              <a:ext cx="148" cy="1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7" name="Rectangle 61"/>
            <p:cNvSpPr>
              <a:spLocks noChangeArrowheads="1"/>
            </p:cNvSpPr>
            <p:nvPr/>
          </p:nvSpPr>
          <p:spPr bwMode="auto">
            <a:xfrm>
              <a:off x="3925" y="3755"/>
              <a:ext cx="148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8" name="Rectangle 62"/>
            <p:cNvSpPr>
              <a:spLocks noChangeArrowheads="1"/>
            </p:cNvSpPr>
            <p:nvPr/>
          </p:nvSpPr>
          <p:spPr bwMode="auto">
            <a:xfrm>
              <a:off x="3925" y="3756"/>
              <a:ext cx="148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79" name="Rectangle 63"/>
            <p:cNvSpPr>
              <a:spLocks noChangeArrowheads="1"/>
            </p:cNvSpPr>
            <p:nvPr/>
          </p:nvSpPr>
          <p:spPr bwMode="auto">
            <a:xfrm>
              <a:off x="3925" y="3756"/>
              <a:ext cx="148" cy="1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0" name="Rectangle 64"/>
            <p:cNvSpPr>
              <a:spLocks noChangeArrowheads="1"/>
            </p:cNvSpPr>
            <p:nvPr/>
          </p:nvSpPr>
          <p:spPr bwMode="auto">
            <a:xfrm>
              <a:off x="3925" y="3751"/>
              <a:ext cx="149" cy="6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1" name="Rectangle 65"/>
            <p:cNvSpPr>
              <a:spLocks noChangeArrowheads="1"/>
            </p:cNvSpPr>
            <p:nvPr/>
          </p:nvSpPr>
          <p:spPr bwMode="auto">
            <a:xfrm>
              <a:off x="3925" y="3756"/>
              <a:ext cx="2" cy="22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2" name="Rectangle 66"/>
            <p:cNvSpPr>
              <a:spLocks noChangeArrowheads="1"/>
            </p:cNvSpPr>
            <p:nvPr/>
          </p:nvSpPr>
          <p:spPr bwMode="auto">
            <a:xfrm>
              <a:off x="3927" y="3756"/>
              <a:ext cx="2" cy="22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3" name="Rectangle 67"/>
            <p:cNvSpPr>
              <a:spLocks noChangeArrowheads="1"/>
            </p:cNvSpPr>
            <p:nvPr/>
          </p:nvSpPr>
          <p:spPr bwMode="auto">
            <a:xfrm>
              <a:off x="3929" y="3756"/>
              <a:ext cx="1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4" name="Rectangle 68"/>
            <p:cNvSpPr>
              <a:spLocks noChangeArrowheads="1"/>
            </p:cNvSpPr>
            <p:nvPr/>
          </p:nvSpPr>
          <p:spPr bwMode="auto">
            <a:xfrm>
              <a:off x="3930" y="3756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5" name="Rectangle 69"/>
            <p:cNvSpPr>
              <a:spLocks noChangeArrowheads="1"/>
            </p:cNvSpPr>
            <p:nvPr/>
          </p:nvSpPr>
          <p:spPr bwMode="auto">
            <a:xfrm>
              <a:off x="3932" y="3756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6" name="Rectangle 70"/>
            <p:cNvSpPr>
              <a:spLocks noChangeArrowheads="1"/>
            </p:cNvSpPr>
            <p:nvPr/>
          </p:nvSpPr>
          <p:spPr bwMode="auto">
            <a:xfrm>
              <a:off x="3934" y="3756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7" name="Rectangle 71"/>
            <p:cNvSpPr>
              <a:spLocks noChangeArrowheads="1"/>
            </p:cNvSpPr>
            <p:nvPr/>
          </p:nvSpPr>
          <p:spPr bwMode="auto">
            <a:xfrm>
              <a:off x="3936" y="3756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8" name="Rectangle 72"/>
            <p:cNvSpPr>
              <a:spLocks noChangeArrowheads="1"/>
            </p:cNvSpPr>
            <p:nvPr/>
          </p:nvSpPr>
          <p:spPr bwMode="auto">
            <a:xfrm>
              <a:off x="3938" y="3756"/>
              <a:ext cx="3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89" name="Rectangle 73"/>
            <p:cNvSpPr>
              <a:spLocks noChangeArrowheads="1"/>
            </p:cNvSpPr>
            <p:nvPr/>
          </p:nvSpPr>
          <p:spPr bwMode="auto">
            <a:xfrm>
              <a:off x="3941" y="3756"/>
              <a:ext cx="1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0" name="Rectangle 74"/>
            <p:cNvSpPr>
              <a:spLocks noChangeArrowheads="1"/>
            </p:cNvSpPr>
            <p:nvPr/>
          </p:nvSpPr>
          <p:spPr bwMode="auto">
            <a:xfrm>
              <a:off x="3942" y="3756"/>
              <a:ext cx="2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1" name="Rectangle 75"/>
            <p:cNvSpPr>
              <a:spLocks noChangeArrowheads="1"/>
            </p:cNvSpPr>
            <p:nvPr/>
          </p:nvSpPr>
          <p:spPr bwMode="auto">
            <a:xfrm>
              <a:off x="3944" y="3756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2" name="Rectangle 76"/>
            <p:cNvSpPr>
              <a:spLocks noChangeArrowheads="1"/>
            </p:cNvSpPr>
            <p:nvPr/>
          </p:nvSpPr>
          <p:spPr bwMode="auto">
            <a:xfrm>
              <a:off x="3946" y="3756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3" name="Rectangle 77"/>
            <p:cNvSpPr>
              <a:spLocks noChangeArrowheads="1"/>
            </p:cNvSpPr>
            <p:nvPr/>
          </p:nvSpPr>
          <p:spPr bwMode="auto">
            <a:xfrm>
              <a:off x="3948" y="3756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4" name="Rectangle 78"/>
            <p:cNvSpPr>
              <a:spLocks noChangeArrowheads="1"/>
            </p:cNvSpPr>
            <p:nvPr/>
          </p:nvSpPr>
          <p:spPr bwMode="auto">
            <a:xfrm>
              <a:off x="3950" y="3756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5" name="Rectangle 79"/>
            <p:cNvSpPr>
              <a:spLocks noChangeArrowheads="1"/>
            </p:cNvSpPr>
            <p:nvPr/>
          </p:nvSpPr>
          <p:spPr bwMode="auto">
            <a:xfrm>
              <a:off x="3952" y="3756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6" name="Rectangle 80"/>
            <p:cNvSpPr>
              <a:spLocks noChangeArrowheads="1"/>
            </p:cNvSpPr>
            <p:nvPr/>
          </p:nvSpPr>
          <p:spPr bwMode="auto">
            <a:xfrm>
              <a:off x="3954" y="3756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7" name="Rectangle 81"/>
            <p:cNvSpPr>
              <a:spLocks noChangeArrowheads="1"/>
            </p:cNvSpPr>
            <p:nvPr/>
          </p:nvSpPr>
          <p:spPr bwMode="auto">
            <a:xfrm>
              <a:off x="3956" y="3756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8" name="Rectangle 82"/>
            <p:cNvSpPr>
              <a:spLocks noChangeArrowheads="1"/>
            </p:cNvSpPr>
            <p:nvPr/>
          </p:nvSpPr>
          <p:spPr bwMode="auto">
            <a:xfrm>
              <a:off x="3958" y="3756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799" name="Rectangle 83"/>
            <p:cNvSpPr>
              <a:spLocks noChangeArrowheads="1"/>
            </p:cNvSpPr>
            <p:nvPr/>
          </p:nvSpPr>
          <p:spPr bwMode="auto">
            <a:xfrm>
              <a:off x="3960" y="3756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0" name="Rectangle 84"/>
            <p:cNvSpPr>
              <a:spLocks noChangeArrowheads="1"/>
            </p:cNvSpPr>
            <p:nvPr/>
          </p:nvSpPr>
          <p:spPr bwMode="auto">
            <a:xfrm>
              <a:off x="3962" y="3756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1" name="Rectangle 85"/>
            <p:cNvSpPr>
              <a:spLocks noChangeArrowheads="1"/>
            </p:cNvSpPr>
            <p:nvPr/>
          </p:nvSpPr>
          <p:spPr bwMode="auto">
            <a:xfrm>
              <a:off x="3964" y="3756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2" name="Rectangle 86"/>
            <p:cNvSpPr>
              <a:spLocks noChangeArrowheads="1"/>
            </p:cNvSpPr>
            <p:nvPr/>
          </p:nvSpPr>
          <p:spPr bwMode="auto">
            <a:xfrm>
              <a:off x="3966" y="3756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3" name="Rectangle 87"/>
            <p:cNvSpPr>
              <a:spLocks noChangeArrowheads="1"/>
            </p:cNvSpPr>
            <p:nvPr/>
          </p:nvSpPr>
          <p:spPr bwMode="auto">
            <a:xfrm>
              <a:off x="3968" y="3756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4" name="Rectangle 88"/>
            <p:cNvSpPr>
              <a:spLocks noChangeArrowheads="1"/>
            </p:cNvSpPr>
            <p:nvPr/>
          </p:nvSpPr>
          <p:spPr bwMode="auto">
            <a:xfrm>
              <a:off x="3970" y="3756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5" name="Rectangle 89"/>
            <p:cNvSpPr>
              <a:spLocks noChangeArrowheads="1"/>
            </p:cNvSpPr>
            <p:nvPr/>
          </p:nvSpPr>
          <p:spPr bwMode="auto">
            <a:xfrm>
              <a:off x="3972" y="3756"/>
              <a:ext cx="1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6" name="Rectangle 90"/>
            <p:cNvSpPr>
              <a:spLocks noChangeArrowheads="1"/>
            </p:cNvSpPr>
            <p:nvPr/>
          </p:nvSpPr>
          <p:spPr bwMode="auto">
            <a:xfrm>
              <a:off x="3973" y="3756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7" name="Rectangle 91"/>
            <p:cNvSpPr>
              <a:spLocks noChangeArrowheads="1"/>
            </p:cNvSpPr>
            <p:nvPr/>
          </p:nvSpPr>
          <p:spPr bwMode="auto">
            <a:xfrm>
              <a:off x="3975" y="3756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8" name="Rectangle 92"/>
            <p:cNvSpPr>
              <a:spLocks noChangeArrowheads="1"/>
            </p:cNvSpPr>
            <p:nvPr/>
          </p:nvSpPr>
          <p:spPr bwMode="auto">
            <a:xfrm>
              <a:off x="3977" y="3756"/>
              <a:ext cx="3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09" name="Rectangle 93"/>
            <p:cNvSpPr>
              <a:spLocks noChangeArrowheads="1"/>
            </p:cNvSpPr>
            <p:nvPr/>
          </p:nvSpPr>
          <p:spPr bwMode="auto">
            <a:xfrm>
              <a:off x="3980" y="3756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0" name="Rectangle 94"/>
            <p:cNvSpPr>
              <a:spLocks noChangeArrowheads="1"/>
            </p:cNvSpPr>
            <p:nvPr/>
          </p:nvSpPr>
          <p:spPr bwMode="auto">
            <a:xfrm>
              <a:off x="3982" y="3756"/>
              <a:ext cx="1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1" name="Rectangle 95"/>
            <p:cNvSpPr>
              <a:spLocks noChangeArrowheads="1"/>
            </p:cNvSpPr>
            <p:nvPr/>
          </p:nvSpPr>
          <p:spPr bwMode="auto">
            <a:xfrm>
              <a:off x="3983" y="3756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2" name="Rectangle 96"/>
            <p:cNvSpPr>
              <a:spLocks noChangeArrowheads="1"/>
            </p:cNvSpPr>
            <p:nvPr/>
          </p:nvSpPr>
          <p:spPr bwMode="auto">
            <a:xfrm>
              <a:off x="3985" y="3756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3" name="Rectangle 97"/>
            <p:cNvSpPr>
              <a:spLocks noChangeArrowheads="1"/>
            </p:cNvSpPr>
            <p:nvPr/>
          </p:nvSpPr>
          <p:spPr bwMode="auto">
            <a:xfrm>
              <a:off x="3987" y="3756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4" name="Rectangle 98"/>
            <p:cNvSpPr>
              <a:spLocks noChangeArrowheads="1"/>
            </p:cNvSpPr>
            <p:nvPr/>
          </p:nvSpPr>
          <p:spPr bwMode="auto">
            <a:xfrm>
              <a:off x="3989" y="3756"/>
              <a:ext cx="1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5" name="Rectangle 99"/>
            <p:cNvSpPr>
              <a:spLocks noChangeArrowheads="1"/>
            </p:cNvSpPr>
            <p:nvPr/>
          </p:nvSpPr>
          <p:spPr bwMode="auto">
            <a:xfrm>
              <a:off x="3990" y="3756"/>
              <a:ext cx="3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6" name="Rectangle 100"/>
            <p:cNvSpPr>
              <a:spLocks noChangeArrowheads="1"/>
            </p:cNvSpPr>
            <p:nvPr/>
          </p:nvSpPr>
          <p:spPr bwMode="auto">
            <a:xfrm>
              <a:off x="3993" y="3756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7" name="Rectangle 101"/>
            <p:cNvSpPr>
              <a:spLocks noChangeArrowheads="1"/>
            </p:cNvSpPr>
            <p:nvPr/>
          </p:nvSpPr>
          <p:spPr bwMode="auto">
            <a:xfrm>
              <a:off x="3995" y="3756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8" name="Rectangle 102"/>
            <p:cNvSpPr>
              <a:spLocks noChangeArrowheads="1"/>
            </p:cNvSpPr>
            <p:nvPr/>
          </p:nvSpPr>
          <p:spPr bwMode="auto">
            <a:xfrm>
              <a:off x="3997" y="3756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19" name="Rectangle 103"/>
            <p:cNvSpPr>
              <a:spLocks noChangeArrowheads="1"/>
            </p:cNvSpPr>
            <p:nvPr/>
          </p:nvSpPr>
          <p:spPr bwMode="auto">
            <a:xfrm>
              <a:off x="3999" y="3756"/>
              <a:ext cx="2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20" name="Rectangle 104"/>
            <p:cNvSpPr>
              <a:spLocks noChangeArrowheads="1"/>
            </p:cNvSpPr>
            <p:nvPr/>
          </p:nvSpPr>
          <p:spPr bwMode="auto">
            <a:xfrm>
              <a:off x="4001" y="3756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21" name="Rectangle 105"/>
            <p:cNvSpPr>
              <a:spLocks noChangeArrowheads="1"/>
            </p:cNvSpPr>
            <p:nvPr/>
          </p:nvSpPr>
          <p:spPr bwMode="auto">
            <a:xfrm>
              <a:off x="4003" y="3756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22" name="Rectangle 106"/>
            <p:cNvSpPr>
              <a:spLocks noChangeArrowheads="1"/>
            </p:cNvSpPr>
            <p:nvPr/>
          </p:nvSpPr>
          <p:spPr bwMode="auto">
            <a:xfrm>
              <a:off x="4005" y="3756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823" name="Rectangle 107"/>
            <p:cNvSpPr>
              <a:spLocks noChangeArrowheads="1"/>
            </p:cNvSpPr>
            <p:nvPr/>
          </p:nvSpPr>
          <p:spPr bwMode="auto">
            <a:xfrm>
              <a:off x="4007" y="3756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8316" name="Group 108"/>
          <p:cNvGrpSpPr>
            <a:grpSpLocks/>
          </p:cNvGrpSpPr>
          <p:nvPr/>
        </p:nvGrpSpPr>
        <p:grpSpPr bwMode="auto">
          <a:xfrm>
            <a:off x="6208715" y="5395913"/>
            <a:ext cx="1773237" cy="1155699"/>
            <a:chOff x="3911" y="3399"/>
            <a:chExt cx="1117" cy="728"/>
          </a:xfrm>
        </p:grpSpPr>
        <p:sp>
          <p:nvSpPr>
            <p:cNvPr id="39424" name="Rectangle 109"/>
            <p:cNvSpPr>
              <a:spLocks noChangeArrowheads="1"/>
            </p:cNvSpPr>
            <p:nvPr/>
          </p:nvSpPr>
          <p:spPr bwMode="auto">
            <a:xfrm>
              <a:off x="4009" y="3756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25" name="Rectangle 110"/>
            <p:cNvSpPr>
              <a:spLocks noChangeArrowheads="1"/>
            </p:cNvSpPr>
            <p:nvPr/>
          </p:nvSpPr>
          <p:spPr bwMode="auto">
            <a:xfrm>
              <a:off x="4011" y="3756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26" name="Rectangle 111"/>
            <p:cNvSpPr>
              <a:spLocks noChangeArrowheads="1"/>
            </p:cNvSpPr>
            <p:nvPr/>
          </p:nvSpPr>
          <p:spPr bwMode="auto">
            <a:xfrm>
              <a:off x="4013" y="3756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27" name="Rectangle 112"/>
            <p:cNvSpPr>
              <a:spLocks noChangeArrowheads="1"/>
            </p:cNvSpPr>
            <p:nvPr/>
          </p:nvSpPr>
          <p:spPr bwMode="auto">
            <a:xfrm>
              <a:off x="4015" y="3756"/>
              <a:ext cx="1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28" name="Rectangle 113"/>
            <p:cNvSpPr>
              <a:spLocks noChangeArrowheads="1"/>
            </p:cNvSpPr>
            <p:nvPr/>
          </p:nvSpPr>
          <p:spPr bwMode="auto">
            <a:xfrm>
              <a:off x="4016" y="3756"/>
              <a:ext cx="3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29" name="Rectangle 114"/>
            <p:cNvSpPr>
              <a:spLocks noChangeArrowheads="1"/>
            </p:cNvSpPr>
            <p:nvPr/>
          </p:nvSpPr>
          <p:spPr bwMode="auto">
            <a:xfrm>
              <a:off x="4019" y="3756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0" name="Rectangle 115"/>
            <p:cNvSpPr>
              <a:spLocks noChangeArrowheads="1"/>
            </p:cNvSpPr>
            <p:nvPr/>
          </p:nvSpPr>
          <p:spPr bwMode="auto">
            <a:xfrm>
              <a:off x="4021" y="3756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1" name="Rectangle 116"/>
            <p:cNvSpPr>
              <a:spLocks noChangeArrowheads="1"/>
            </p:cNvSpPr>
            <p:nvPr/>
          </p:nvSpPr>
          <p:spPr bwMode="auto">
            <a:xfrm>
              <a:off x="4023" y="3756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2" name="Rectangle 117"/>
            <p:cNvSpPr>
              <a:spLocks noChangeArrowheads="1"/>
            </p:cNvSpPr>
            <p:nvPr/>
          </p:nvSpPr>
          <p:spPr bwMode="auto">
            <a:xfrm>
              <a:off x="4025" y="3756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3" name="Rectangle 118"/>
            <p:cNvSpPr>
              <a:spLocks noChangeArrowheads="1"/>
            </p:cNvSpPr>
            <p:nvPr/>
          </p:nvSpPr>
          <p:spPr bwMode="auto">
            <a:xfrm>
              <a:off x="4027" y="3756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4" name="Rectangle 119"/>
            <p:cNvSpPr>
              <a:spLocks noChangeArrowheads="1"/>
            </p:cNvSpPr>
            <p:nvPr/>
          </p:nvSpPr>
          <p:spPr bwMode="auto">
            <a:xfrm>
              <a:off x="4029" y="3756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5" name="Rectangle 120"/>
            <p:cNvSpPr>
              <a:spLocks noChangeArrowheads="1"/>
            </p:cNvSpPr>
            <p:nvPr/>
          </p:nvSpPr>
          <p:spPr bwMode="auto">
            <a:xfrm>
              <a:off x="4031" y="3756"/>
              <a:ext cx="1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6" name="Rectangle 121"/>
            <p:cNvSpPr>
              <a:spLocks noChangeArrowheads="1"/>
            </p:cNvSpPr>
            <p:nvPr/>
          </p:nvSpPr>
          <p:spPr bwMode="auto">
            <a:xfrm>
              <a:off x="4032" y="3756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7" name="Rectangle 122"/>
            <p:cNvSpPr>
              <a:spLocks noChangeArrowheads="1"/>
            </p:cNvSpPr>
            <p:nvPr/>
          </p:nvSpPr>
          <p:spPr bwMode="auto">
            <a:xfrm>
              <a:off x="4034" y="3756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8" name="Rectangle 123"/>
            <p:cNvSpPr>
              <a:spLocks noChangeArrowheads="1"/>
            </p:cNvSpPr>
            <p:nvPr/>
          </p:nvSpPr>
          <p:spPr bwMode="auto">
            <a:xfrm>
              <a:off x="4036" y="3756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39" name="Rectangle 124"/>
            <p:cNvSpPr>
              <a:spLocks noChangeArrowheads="1"/>
            </p:cNvSpPr>
            <p:nvPr/>
          </p:nvSpPr>
          <p:spPr bwMode="auto">
            <a:xfrm>
              <a:off x="4038" y="3756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0" name="Rectangle 125"/>
            <p:cNvSpPr>
              <a:spLocks noChangeArrowheads="1"/>
            </p:cNvSpPr>
            <p:nvPr/>
          </p:nvSpPr>
          <p:spPr bwMode="auto">
            <a:xfrm>
              <a:off x="4040" y="3756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1" name="Rectangle 126"/>
            <p:cNvSpPr>
              <a:spLocks noChangeArrowheads="1"/>
            </p:cNvSpPr>
            <p:nvPr/>
          </p:nvSpPr>
          <p:spPr bwMode="auto">
            <a:xfrm>
              <a:off x="4042" y="3756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2" name="Rectangle 127"/>
            <p:cNvSpPr>
              <a:spLocks noChangeArrowheads="1"/>
            </p:cNvSpPr>
            <p:nvPr/>
          </p:nvSpPr>
          <p:spPr bwMode="auto">
            <a:xfrm>
              <a:off x="4044" y="3756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3" name="Rectangle 128"/>
            <p:cNvSpPr>
              <a:spLocks noChangeArrowheads="1"/>
            </p:cNvSpPr>
            <p:nvPr/>
          </p:nvSpPr>
          <p:spPr bwMode="auto">
            <a:xfrm>
              <a:off x="4046" y="3756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4" name="Rectangle 129"/>
            <p:cNvSpPr>
              <a:spLocks noChangeArrowheads="1"/>
            </p:cNvSpPr>
            <p:nvPr/>
          </p:nvSpPr>
          <p:spPr bwMode="auto">
            <a:xfrm>
              <a:off x="4048" y="3756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5" name="Rectangle 130"/>
            <p:cNvSpPr>
              <a:spLocks noChangeArrowheads="1"/>
            </p:cNvSpPr>
            <p:nvPr/>
          </p:nvSpPr>
          <p:spPr bwMode="auto">
            <a:xfrm>
              <a:off x="4050" y="3756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6" name="Rectangle 131"/>
            <p:cNvSpPr>
              <a:spLocks noChangeArrowheads="1"/>
            </p:cNvSpPr>
            <p:nvPr/>
          </p:nvSpPr>
          <p:spPr bwMode="auto">
            <a:xfrm>
              <a:off x="4052" y="3756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7" name="Rectangle 132"/>
            <p:cNvSpPr>
              <a:spLocks noChangeArrowheads="1"/>
            </p:cNvSpPr>
            <p:nvPr/>
          </p:nvSpPr>
          <p:spPr bwMode="auto">
            <a:xfrm>
              <a:off x="4054" y="3756"/>
              <a:ext cx="1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8" name="Rectangle 133"/>
            <p:cNvSpPr>
              <a:spLocks noChangeArrowheads="1"/>
            </p:cNvSpPr>
            <p:nvPr/>
          </p:nvSpPr>
          <p:spPr bwMode="auto">
            <a:xfrm>
              <a:off x="4055" y="3756"/>
              <a:ext cx="3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49" name="Rectangle 134"/>
            <p:cNvSpPr>
              <a:spLocks noChangeArrowheads="1"/>
            </p:cNvSpPr>
            <p:nvPr/>
          </p:nvSpPr>
          <p:spPr bwMode="auto">
            <a:xfrm>
              <a:off x="4058" y="3756"/>
              <a:ext cx="2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0" name="Rectangle 135"/>
            <p:cNvSpPr>
              <a:spLocks noChangeArrowheads="1"/>
            </p:cNvSpPr>
            <p:nvPr/>
          </p:nvSpPr>
          <p:spPr bwMode="auto">
            <a:xfrm>
              <a:off x="4060" y="3756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1" name="Rectangle 136"/>
            <p:cNvSpPr>
              <a:spLocks noChangeArrowheads="1"/>
            </p:cNvSpPr>
            <p:nvPr/>
          </p:nvSpPr>
          <p:spPr bwMode="auto">
            <a:xfrm>
              <a:off x="4062" y="3756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2" name="Rectangle 137"/>
            <p:cNvSpPr>
              <a:spLocks noChangeArrowheads="1"/>
            </p:cNvSpPr>
            <p:nvPr/>
          </p:nvSpPr>
          <p:spPr bwMode="auto">
            <a:xfrm>
              <a:off x="4064" y="3756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3" name="Rectangle 138"/>
            <p:cNvSpPr>
              <a:spLocks noChangeArrowheads="1"/>
            </p:cNvSpPr>
            <p:nvPr/>
          </p:nvSpPr>
          <p:spPr bwMode="auto">
            <a:xfrm>
              <a:off x="4066" y="3756"/>
              <a:ext cx="1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4" name="Rectangle 139"/>
            <p:cNvSpPr>
              <a:spLocks noChangeArrowheads="1"/>
            </p:cNvSpPr>
            <p:nvPr/>
          </p:nvSpPr>
          <p:spPr bwMode="auto">
            <a:xfrm>
              <a:off x="4067" y="3756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5" name="Rectangle 140"/>
            <p:cNvSpPr>
              <a:spLocks noChangeArrowheads="1"/>
            </p:cNvSpPr>
            <p:nvPr/>
          </p:nvSpPr>
          <p:spPr bwMode="auto">
            <a:xfrm>
              <a:off x="4069" y="3756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6" name="Rectangle 141"/>
            <p:cNvSpPr>
              <a:spLocks noChangeArrowheads="1"/>
            </p:cNvSpPr>
            <p:nvPr/>
          </p:nvSpPr>
          <p:spPr bwMode="auto">
            <a:xfrm>
              <a:off x="4071" y="3756"/>
              <a:ext cx="2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7" name="Rectangle 142"/>
            <p:cNvSpPr>
              <a:spLocks noChangeArrowheads="1"/>
            </p:cNvSpPr>
            <p:nvPr/>
          </p:nvSpPr>
          <p:spPr bwMode="auto">
            <a:xfrm>
              <a:off x="3925" y="3757"/>
              <a:ext cx="149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8" name="Rectangle 143"/>
            <p:cNvSpPr>
              <a:spLocks noChangeArrowheads="1"/>
            </p:cNvSpPr>
            <p:nvPr/>
          </p:nvSpPr>
          <p:spPr bwMode="auto">
            <a:xfrm>
              <a:off x="3929" y="3761"/>
              <a:ext cx="32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59" name="Rectangle 144"/>
            <p:cNvSpPr>
              <a:spLocks noChangeArrowheads="1"/>
            </p:cNvSpPr>
            <p:nvPr/>
          </p:nvSpPr>
          <p:spPr bwMode="auto">
            <a:xfrm>
              <a:off x="3929" y="3761"/>
              <a:ext cx="32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60" name="Rectangle 145"/>
            <p:cNvSpPr>
              <a:spLocks noChangeArrowheads="1"/>
            </p:cNvSpPr>
            <p:nvPr/>
          </p:nvSpPr>
          <p:spPr bwMode="auto">
            <a:xfrm>
              <a:off x="3931" y="3763"/>
              <a:ext cx="8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61" name="Rectangle 146"/>
            <p:cNvSpPr>
              <a:spLocks noChangeArrowheads="1"/>
            </p:cNvSpPr>
            <p:nvPr/>
          </p:nvSpPr>
          <p:spPr bwMode="auto">
            <a:xfrm>
              <a:off x="3951" y="3763"/>
              <a:ext cx="9" cy="3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62" name="Rectangle 147"/>
            <p:cNvSpPr>
              <a:spLocks noChangeArrowheads="1"/>
            </p:cNvSpPr>
            <p:nvPr/>
          </p:nvSpPr>
          <p:spPr bwMode="auto">
            <a:xfrm>
              <a:off x="3931" y="3769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63" name="Rectangle 148"/>
            <p:cNvSpPr>
              <a:spLocks noChangeArrowheads="1"/>
            </p:cNvSpPr>
            <p:nvPr/>
          </p:nvSpPr>
          <p:spPr bwMode="auto">
            <a:xfrm>
              <a:off x="3941" y="3769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64" name="Rectangle 149"/>
            <p:cNvSpPr>
              <a:spLocks noChangeArrowheads="1"/>
            </p:cNvSpPr>
            <p:nvPr/>
          </p:nvSpPr>
          <p:spPr bwMode="auto">
            <a:xfrm>
              <a:off x="3941" y="3763"/>
              <a:ext cx="8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65" name="Rectangle 150"/>
            <p:cNvSpPr>
              <a:spLocks noChangeArrowheads="1"/>
            </p:cNvSpPr>
            <p:nvPr/>
          </p:nvSpPr>
          <p:spPr bwMode="auto">
            <a:xfrm>
              <a:off x="3951" y="3769"/>
              <a:ext cx="9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66" name="Freeform 151"/>
            <p:cNvSpPr>
              <a:spLocks noEditPoints="1"/>
            </p:cNvSpPr>
            <p:nvPr/>
          </p:nvSpPr>
          <p:spPr bwMode="auto">
            <a:xfrm>
              <a:off x="3925" y="3813"/>
              <a:ext cx="149" cy="162"/>
            </a:xfrm>
            <a:custGeom>
              <a:avLst/>
              <a:gdLst>
                <a:gd name="T0" fmla="*/ 1 w 296"/>
                <a:gd name="T1" fmla="*/ 0 h 325"/>
                <a:gd name="T2" fmla="*/ 1 w 296"/>
                <a:gd name="T3" fmla="*/ 0 h 325"/>
                <a:gd name="T4" fmla="*/ 0 w 296"/>
                <a:gd name="T5" fmla="*/ 0 h 325"/>
                <a:gd name="T6" fmla="*/ 0 w 296"/>
                <a:gd name="T7" fmla="*/ 0 h 325"/>
                <a:gd name="T8" fmla="*/ 1 w 296"/>
                <a:gd name="T9" fmla="*/ 0 h 325"/>
                <a:gd name="T10" fmla="*/ 1 w 296"/>
                <a:gd name="T11" fmla="*/ 0 h 325"/>
                <a:gd name="T12" fmla="*/ 1 w 296"/>
                <a:gd name="T13" fmla="*/ 0 h 325"/>
                <a:gd name="T14" fmla="*/ 0 w 296"/>
                <a:gd name="T15" fmla="*/ 0 h 325"/>
                <a:gd name="T16" fmla="*/ 0 w 296"/>
                <a:gd name="T17" fmla="*/ 0 h 325"/>
                <a:gd name="T18" fmla="*/ 1 w 296"/>
                <a:gd name="T19" fmla="*/ 0 h 325"/>
                <a:gd name="T20" fmla="*/ 1 w 296"/>
                <a:gd name="T21" fmla="*/ 0 h 325"/>
                <a:gd name="T22" fmla="*/ 1 w 296"/>
                <a:gd name="T23" fmla="*/ 0 h 325"/>
                <a:gd name="T24" fmla="*/ 0 w 296"/>
                <a:gd name="T25" fmla="*/ 0 h 325"/>
                <a:gd name="T26" fmla="*/ 0 w 296"/>
                <a:gd name="T27" fmla="*/ 0 h 325"/>
                <a:gd name="T28" fmla="*/ 1 w 296"/>
                <a:gd name="T29" fmla="*/ 0 h 325"/>
                <a:gd name="T30" fmla="*/ 1 w 296"/>
                <a:gd name="T31" fmla="*/ 0 h 325"/>
                <a:gd name="T32" fmla="*/ 1 w 296"/>
                <a:gd name="T33" fmla="*/ 0 h 325"/>
                <a:gd name="T34" fmla="*/ 0 w 296"/>
                <a:gd name="T35" fmla="*/ 0 h 325"/>
                <a:gd name="T36" fmla="*/ 0 w 296"/>
                <a:gd name="T37" fmla="*/ 0 h 325"/>
                <a:gd name="T38" fmla="*/ 1 w 296"/>
                <a:gd name="T39" fmla="*/ 0 h 325"/>
                <a:gd name="T40" fmla="*/ 1 w 296"/>
                <a:gd name="T41" fmla="*/ 0 h 325"/>
                <a:gd name="T42" fmla="*/ 1 w 296"/>
                <a:gd name="T43" fmla="*/ 0 h 325"/>
                <a:gd name="T44" fmla="*/ 0 w 296"/>
                <a:gd name="T45" fmla="*/ 0 h 325"/>
                <a:gd name="T46" fmla="*/ 0 w 296"/>
                <a:gd name="T47" fmla="*/ 0 h 325"/>
                <a:gd name="T48" fmla="*/ 1 w 296"/>
                <a:gd name="T49" fmla="*/ 0 h 325"/>
                <a:gd name="T50" fmla="*/ 1 w 296"/>
                <a:gd name="T51" fmla="*/ 0 h 325"/>
                <a:gd name="T52" fmla="*/ 1 w 296"/>
                <a:gd name="T53" fmla="*/ 0 h 325"/>
                <a:gd name="T54" fmla="*/ 0 w 296"/>
                <a:gd name="T55" fmla="*/ 0 h 325"/>
                <a:gd name="T56" fmla="*/ 0 w 296"/>
                <a:gd name="T57" fmla="*/ 0 h 325"/>
                <a:gd name="T58" fmla="*/ 1 w 296"/>
                <a:gd name="T59" fmla="*/ 0 h 325"/>
                <a:gd name="T60" fmla="*/ 1 w 296"/>
                <a:gd name="T61" fmla="*/ 0 h 325"/>
                <a:gd name="T62" fmla="*/ 1 w 296"/>
                <a:gd name="T63" fmla="*/ 0 h 325"/>
                <a:gd name="T64" fmla="*/ 1 w 296"/>
                <a:gd name="T65" fmla="*/ 0 h 325"/>
                <a:gd name="T66" fmla="*/ 1 w 296"/>
                <a:gd name="T67" fmla="*/ 0 h 325"/>
                <a:gd name="T68" fmla="*/ 1 w 296"/>
                <a:gd name="T69" fmla="*/ 0 h 325"/>
                <a:gd name="T70" fmla="*/ 1 w 296"/>
                <a:gd name="T71" fmla="*/ 0 h 325"/>
                <a:gd name="T72" fmla="*/ 1 w 296"/>
                <a:gd name="T73" fmla="*/ 0 h 325"/>
                <a:gd name="T74" fmla="*/ 1 w 296"/>
                <a:gd name="T75" fmla="*/ 0 h 325"/>
                <a:gd name="T76" fmla="*/ 1 w 296"/>
                <a:gd name="T77" fmla="*/ 0 h 325"/>
                <a:gd name="T78" fmla="*/ 1 w 296"/>
                <a:gd name="T79" fmla="*/ 0 h 325"/>
                <a:gd name="T80" fmla="*/ 1 w 296"/>
                <a:gd name="T81" fmla="*/ 0 h 325"/>
                <a:gd name="T82" fmla="*/ 1 w 296"/>
                <a:gd name="T83" fmla="*/ 0 h 325"/>
                <a:gd name="T84" fmla="*/ 0 w 296"/>
                <a:gd name="T85" fmla="*/ 0 h 325"/>
                <a:gd name="T86" fmla="*/ 0 w 296"/>
                <a:gd name="T87" fmla="*/ 0 h 325"/>
                <a:gd name="T88" fmla="*/ 1 w 296"/>
                <a:gd name="T89" fmla="*/ 0 h 325"/>
                <a:gd name="T90" fmla="*/ 1 w 296"/>
                <a:gd name="T91" fmla="*/ 0 h 325"/>
                <a:gd name="T92" fmla="*/ 1 w 296"/>
                <a:gd name="T93" fmla="*/ 0 h 325"/>
                <a:gd name="T94" fmla="*/ 0 w 296"/>
                <a:gd name="T95" fmla="*/ 0 h 325"/>
                <a:gd name="T96" fmla="*/ 0 w 296"/>
                <a:gd name="T97" fmla="*/ 0 h 325"/>
                <a:gd name="T98" fmla="*/ 1 w 296"/>
                <a:gd name="T99" fmla="*/ 0 h 325"/>
                <a:gd name="T100" fmla="*/ 1 w 296"/>
                <a:gd name="T101" fmla="*/ 0 h 325"/>
                <a:gd name="T102" fmla="*/ 1 w 296"/>
                <a:gd name="T103" fmla="*/ 0 h 325"/>
                <a:gd name="T104" fmla="*/ 0 w 296"/>
                <a:gd name="T105" fmla="*/ 0 h 325"/>
                <a:gd name="T106" fmla="*/ 0 w 296"/>
                <a:gd name="T107" fmla="*/ 0 h 325"/>
                <a:gd name="T108" fmla="*/ 1 w 296"/>
                <a:gd name="T109" fmla="*/ 0 h 3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6"/>
                <a:gd name="T166" fmla="*/ 0 h 325"/>
                <a:gd name="T167" fmla="*/ 296 w 296"/>
                <a:gd name="T168" fmla="*/ 325 h 3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6" h="325">
                  <a:moveTo>
                    <a:pt x="296" y="161"/>
                  </a:moveTo>
                  <a:lnTo>
                    <a:pt x="296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296" y="161"/>
                  </a:lnTo>
                  <a:close/>
                  <a:moveTo>
                    <a:pt x="296" y="128"/>
                  </a:moveTo>
                  <a:lnTo>
                    <a:pt x="296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296" y="128"/>
                  </a:lnTo>
                  <a:close/>
                  <a:moveTo>
                    <a:pt x="296" y="96"/>
                  </a:moveTo>
                  <a:lnTo>
                    <a:pt x="296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296" y="96"/>
                  </a:lnTo>
                  <a:close/>
                  <a:moveTo>
                    <a:pt x="296" y="63"/>
                  </a:moveTo>
                  <a:lnTo>
                    <a:pt x="296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96" y="63"/>
                  </a:lnTo>
                  <a:close/>
                  <a:moveTo>
                    <a:pt x="296" y="32"/>
                  </a:moveTo>
                  <a:lnTo>
                    <a:pt x="296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296" y="32"/>
                  </a:lnTo>
                  <a:close/>
                  <a:moveTo>
                    <a:pt x="296" y="0"/>
                  </a:moveTo>
                  <a:lnTo>
                    <a:pt x="29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96" y="0"/>
                  </a:lnTo>
                  <a:close/>
                  <a:moveTo>
                    <a:pt x="296" y="224"/>
                  </a:moveTo>
                  <a:lnTo>
                    <a:pt x="296" y="228"/>
                  </a:lnTo>
                  <a:lnTo>
                    <a:pt x="264" y="228"/>
                  </a:lnTo>
                  <a:lnTo>
                    <a:pt x="264" y="224"/>
                  </a:lnTo>
                  <a:lnTo>
                    <a:pt x="296" y="224"/>
                  </a:lnTo>
                  <a:close/>
                  <a:moveTo>
                    <a:pt x="296" y="192"/>
                  </a:moveTo>
                  <a:lnTo>
                    <a:pt x="296" y="196"/>
                  </a:lnTo>
                  <a:lnTo>
                    <a:pt x="264" y="196"/>
                  </a:lnTo>
                  <a:lnTo>
                    <a:pt x="264" y="192"/>
                  </a:lnTo>
                  <a:lnTo>
                    <a:pt x="296" y="192"/>
                  </a:lnTo>
                  <a:close/>
                  <a:moveTo>
                    <a:pt x="296" y="257"/>
                  </a:moveTo>
                  <a:lnTo>
                    <a:pt x="296" y="260"/>
                  </a:lnTo>
                  <a:lnTo>
                    <a:pt x="0" y="260"/>
                  </a:lnTo>
                  <a:lnTo>
                    <a:pt x="0" y="257"/>
                  </a:lnTo>
                  <a:lnTo>
                    <a:pt x="296" y="257"/>
                  </a:lnTo>
                  <a:close/>
                  <a:moveTo>
                    <a:pt x="296" y="288"/>
                  </a:moveTo>
                  <a:lnTo>
                    <a:pt x="296" y="292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296" y="288"/>
                  </a:lnTo>
                  <a:close/>
                  <a:moveTo>
                    <a:pt x="296" y="321"/>
                  </a:moveTo>
                  <a:lnTo>
                    <a:pt x="296" y="325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296" y="32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67" name="Freeform 152"/>
            <p:cNvSpPr>
              <a:spLocks/>
            </p:cNvSpPr>
            <p:nvPr/>
          </p:nvSpPr>
          <p:spPr bwMode="auto">
            <a:xfrm>
              <a:off x="4045" y="3899"/>
              <a:ext cx="24" cy="38"/>
            </a:xfrm>
            <a:custGeom>
              <a:avLst/>
              <a:gdLst>
                <a:gd name="T0" fmla="*/ 1 w 48"/>
                <a:gd name="T1" fmla="*/ 0 h 77"/>
                <a:gd name="T2" fmla="*/ 1 w 48"/>
                <a:gd name="T3" fmla="*/ 0 h 77"/>
                <a:gd name="T4" fmla="*/ 1 w 48"/>
                <a:gd name="T5" fmla="*/ 0 h 77"/>
                <a:gd name="T6" fmla="*/ 1 w 48"/>
                <a:gd name="T7" fmla="*/ 0 h 77"/>
                <a:gd name="T8" fmla="*/ 1 w 48"/>
                <a:gd name="T9" fmla="*/ 0 h 77"/>
                <a:gd name="T10" fmla="*/ 1 w 48"/>
                <a:gd name="T11" fmla="*/ 0 h 77"/>
                <a:gd name="T12" fmla="*/ 1 w 48"/>
                <a:gd name="T13" fmla="*/ 0 h 77"/>
                <a:gd name="T14" fmla="*/ 1 w 48"/>
                <a:gd name="T15" fmla="*/ 0 h 77"/>
                <a:gd name="T16" fmla="*/ 1 w 48"/>
                <a:gd name="T17" fmla="*/ 0 h 77"/>
                <a:gd name="T18" fmla="*/ 1 w 48"/>
                <a:gd name="T19" fmla="*/ 0 h 77"/>
                <a:gd name="T20" fmla="*/ 0 w 48"/>
                <a:gd name="T21" fmla="*/ 0 h 77"/>
                <a:gd name="T22" fmla="*/ 0 w 48"/>
                <a:gd name="T23" fmla="*/ 0 h 77"/>
                <a:gd name="T24" fmla="*/ 0 w 48"/>
                <a:gd name="T25" fmla="*/ 0 h 77"/>
                <a:gd name="T26" fmla="*/ 1 w 48"/>
                <a:gd name="T27" fmla="*/ 0 h 77"/>
                <a:gd name="T28" fmla="*/ 1 w 48"/>
                <a:gd name="T29" fmla="*/ 0 h 77"/>
                <a:gd name="T30" fmla="*/ 1 w 48"/>
                <a:gd name="T31" fmla="*/ 0 h 77"/>
                <a:gd name="T32" fmla="*/ 1 w 48"/>
                <a:gd name="T33" fmla="*/ 0 h 77"/>
                <a:gd name="T34" fmla="*/ 1 w 48"/>
                <a:gd name="T35" fmla="*/ 0 h 77"/>
                <a:gd name="T36" fmla="*/ 1 w 48"/>
                <a:gd name="T37" fmla="*/ 0 h 77"/>
                <a:gd name="T38" fmla="*/ 1 w 48"/>
                <a:gd name="T39" fmla="*/ 0 h 77"/>
                <a:gd name="T40" fmla="*/ 1 w 48"/>
                <a:gd name="T41" fmla="*/ 0 h 77"/>
                <a:gd name="T42" fmla="*/ 1 w 48"/>
                <a:gd name="T43" fmla="*/ 0 h 77"/>
                <a:gd name="T44" fmla="*/ 1 w 48"/>
                <a:gd name="T45" fmla="*/ 0 h 77"/>
                <a:gd name="T46" fmla="*/ 1 w 48"/>
                <a:gd name="T47" fmla="*/ 0 h 77"/>
                <a:gd name="T48" fmla="*/ 1 w 48"/>
                <a:gd name="T49" fmla="*/ 0 h 77"/>
                <a:gd name="T50" fmla="*/ 1 w 48"/>
                <a:gd name="T51" fmla="*/ 0 h 77"/>
                <a:gd name="T52" fmla="*/ 1 w 48"/>
                <a:gd name="T53" fmla="*/ 0 h 77"/>
                <a:gd name="T54" fmla="*/ 1 w 48"/>
                <a:gd name="T55" fmla="*/ 0 h 77"/>
                <a:gd name="T56" fmla="*/ 1 w 48"/>
                <a:gd name="T57" fmla="*/ 0 h 77"/>
                <a:gd name="T58" fmla="*/ 1 w 48"/>
                <a:gd name="T59" fmla="*/ 0 h 77"/>
                <a:gd name="T60" fmla="*/ 1 w 48"/>
                <a:gd name="T61" fmla="*/ 0 h 77"/>
                <a:gd name="T62" fmla="*/ 1 w 48"/>
                <a:gd name="T63" fmla="*/ 0 h 77"/>
                <a:gd name="T64" fmla="*/ 1 w 48"/>
                <a:gd name="T65" fmla="*/ 0 h 77"/>
                <a:gd name="T66" fmla="*/ 1 w 48"/>
                <a:gd name="T67" fmla="*/ 0 h 77"/>
                <a:gd name="T68" fmla="*/ 1 w 48"/>
                <a:gd name="T69" fmla="*/ 0 h 77"/>
                <a:gd name="T70" fmla="*/ 1 w 48"/>
                <a:gd name="T71" fmla="*/ 0 h 77"/>
                <a:gd name="T72" fmla="*/ 1 w 48"/>
                <a:gd name="T73" fmla="*/ 0 h 77"/>
                <a:gd name="T74" fmla="*/ 1 w 48"/>
                <a:gd name="T75" fmla="*/ 0 h 77"/>
                <a:gd name="T76" fmla="*/ 1 w 48"/>
                <a:gd name="T77" fmla="*/ 0 h 77"/>
                <a:gd name="T78" fmla="*/ 1 w 48"/>
                <a:gd name="T79" fmla="*/ 0 h 77"/>
                <a:gd name="T80" fmla="*/ 1 w 48"/>
                <a:gd name="T81" fmla="*/ 0 h 77"/>
                <a:gd name="T82" fmla="*/ 1 w 48"/>
                <a:gd name="T83" fmla="*/ 0 h 77"/>
                <a:gd name="T84" fmla="*/ 1 w 48"/>
                <a:gd name="T85" fmla="*/ 0 h 77"/>
                <a:gd name="T86" fmla="*/ 1 w 48"/>
                <a:gd name="T87" fmla="*/ 0 h 77"/>
                <a:gd name="T88" fmla="*/ 1 w 48"/>
                <a:gd name="T89" fmla="*/ 0 h 77"/>
                <a:gd name="T90" fmla="*/ 1 w 48"/>
                <a:gd name="T91" fmla="*/ 0 h 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"/>
                <a:gd name="T139" fmla="*/ 0 h 77"/>
                <a:gd name="T140" fmla="*/ 48 w 48"/>
                <a:gd name="T141" fmla="*/ 77 h 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" h="77">
                  <a:moveTo>
                    <a:pt x="24" y="0"/>
                  </a:moveTo>
                  <a:lnTo>
                    <a:pt x="21" y="0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7" y="11"/>
                  </a:lnTo>
                  <a:lnTo>
                    <a:pt x="3" y="16"/>
                  </a:lnTo>
                  <a:lnTo>
                    <a:pt x="2" y="24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2" y="53"/>
                  </a:lnTo>
                  <a:lnTo>
                    <a:pt x="3" y="59"/>
                  </a:lnTo>
                  <a:lnTo>
                    <a:pt x="7" y="66"/>
                  </a:lnTo>
                  <a:lnTo>
                    <a:pt x="11" y="71"/>
                  </a:lnTo>
                  <a:lnTo>
                    <a:pt x="12" y="72"/>
                  </a:lnTo>
                  <a:lnTo>
                    <a:pt x="15" y="74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21" y="77"/>
                  </a:lnTo>
                  <a:lnTo>
                    <a:pt x="24" y="77"/>
                  </a:lnTo>
                  <a:lnTo>
                    <a:pt x="26" y="77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5" y="72"/>
                  </a:lnTo>
                  <a:lnTo>
                    <a:pt x="38" y="71"/>
                  </a:lnTo>
                  <a:lnTo>
                    <a:pt x="41" y="66"/>
                  </a:lnTo>
                  <a:lnTo>
                    <a:pt x="44" y="59"/>
                  </a:lnTo>
                  <a:lnTo>
                    <a:pt x="46" y="53"/>
                  </a:lnTo>
                  <a:lnTo>
                    <a:pt x="48" y="45"/>
                  </a:lnTo>
                  <a:lnTo>
                    <a:pt x="48" y="38"/>
                  </a:lnTo>
                  <a:lnTo>
                    <a:pt x="48" y="30"/>
                  </a:lnTo>
                  <a:lnTo>
                    <a:pt x="46" y="24"/>
                  </a:lnTo>
                  <a:lnTo>
                    <a:pt x="44" y="16"/>
                  </a:lnTo>
                  <a:lnTo>
                    <a:pt x="41" y="11"/>
                  </a:lnTo>
                  <a:lnTo>
                    <a:pt x="38" y="6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468" name="Picture 153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5" y="3899"/>
              <a:ext cx="24" cy="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69" name="Rectangle 154"/>
            <p:cNvSpPr>
              <a:spLocks noChangeArrowheads="1"/>
            </p:cNvSpPr>
            <p:nvPr/>
          </p:nvSpPr>
          <p:spPr bwMode="auto">
            <a:xfrm>
              <a:off x="4057" y="3779"/>
              <a:ext cx="4" cy="2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70" name="Rectangle 155"/>
            <p:cNvSpPr>
              <a:spLocks noChangeArrowheads="1"/>
            </p:cNvSpPr>
            <p:nvPr/>
          </p:nvSpPr>
          <p:spPr bwMode="auto">
            <a:xfrm>
              <a:off x="4055" y="3779"/>
              <a:ext cx="4" cy="2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71" name="Freeform 156"/>
            <p:cNvSpPr>
              <a:spLocks/>
            </p:cNvSpPr>
            <p:nvPr/>
          </p:nvSpPr>
          <p:spPr bwMode="auto">
            <a:xfrm>
              <a:off x="4051" y="3951"/>
              <a:ext cx="13" cy="14"/>
            </a:xfrm>
            <a:custGeom>
              <a:avLst/>
              <a:gdLst>
                <a:gd name="T0" fmla="*/ 0 w 27"/>
                <a:gd name="T1" fmla="*/ 1 h 26"/>
                <a:gd name="T2" fmla="*/ 0 w 27"/>
                <a:gd name="T3" fmla="*/ 1 h 26"/>
                <a:gd name="T4" fmla="*/ 0 w 27"/>
                <a:gd name="T5" fmla="*/ 1 h 26"/>
                <a:gd name="T6" fmla="*/ 0 w 27"/>
                <a:gd name="T7" fmla="*/ 1 h 26"/>
                <a:gd name="T8" fmla="*/ 0 w 27"/>
                <a:gd name="T9" fmla="*/ 1 h 26"/>
                <a:gd name="T10" fmla="*/ 0 w 27"/>
                <a:gd name="T11" fmla="*/ 1 h 26"/>
                <a:gd name="T12" fmla="*/ 0 w 27"/>
                <a:gd name="T13" fmla="*/ 1 h 26"/>
                <a:gd name="T14" fmla="*/ 0 w 27"/>
                <a:gd name="T15" fmla="*/ 0 h 26"/>
                <a:gd name="T16" fmla="*/ 0 w 27"/>
                <a:gd name="T17" fmla="*/ 0 h 26"/>
                <a:gd name="T18" fmla="*/ 0 w 27"/>
                <a:gd name="T19" fmla="*/ 0 h 26"/>
                <a:gd name="T20" fmla="*/ 0 w 27"/>
                <a:gd name="T21" fmla="*/ 1 h 26"/>
                <a:gd name="T22" fmla="*/ 0 w 27"/>
                <a:gd name="T23" fmla="*/ 1 h 26"/>
                <a:gd name="T24" fmla="*/ 0 w 27"/>
                <a:gd name="T25" fmla="*/ 1 h 26"/>
                <a:gd name="T26" fmla="*/ 0 w 27"/>
                <a:gd name="T27" fmla="*/ 1 h 26"/>
                <a:gd name="T28" fmla="*/ 0 w 27"/>
                <a:gd name="T29" fmla="*/ 1 h 26"/>
                <a:gd name="T30" fmla="*/ 0 w 27"/>
                <a:gd name="T31" fmla="*/ 1 h 26"/>
                <a:gd name="T32" fmla="*/ 0 w 27"/>
                <a:gd name="T33" fmla="*/ 1 h 26"/>
                <a:gd name="T34" fmla="*/ 0 w 27"/>
                <a:gd name="T35" fmla="*/ 1 h 26"/>
                <a:gd name="T36" fmla="*/ 0 w 27"/>
                <a:gd name="T37" fmla="*/ 1 h 26"/>
                <a:gd name="T38" fmla="*/ 0 w 27"/>
                <a:gd name="T39" fmla="*/ 1 h 26"/>
                <a:gd name="T40" fmla="*/ 0 w 27"/>
                <a:gd name="T41" fmla="*/ 1 h 26"/>
                <a:gd name="T42" fmla="*/ 0 w 27"/>
                <a:gd name="T43" fmla="*/ 1 h 26"/>
                <a:gd name="T44" fmla="*/ 0 w 27"/>
                <a:gd name="T45" fmla="*/ 1 h 26"/>
                <a:gd name="T46" fmla="*/ 0 w 27"/>
                <a:gd name="T47" fmla="*/ 1 h 26"/>
                <a:gd name="T48" fmla="*/ 0 w 27"/>
                <a:gd name="T49" fmla="*/ 1 h 26"/>
                <a:gd name="T50" fmla="*/ 0 w 27"/>
                <a:gd name="T51" fmla="*/ 1 h 26"/>
                <a:gd name="T52" fmla="*/ 0 w 27"/>
                <a:gd name="T53" fmla="*/ 1 h 26"/>
                <a:gd name="T54" fmla="*/ 0 w 27"/>
                <a:gd name="T55" fmla="*/ 1 h 26"/>
                <a:gd name="T56" fmla="*/ 0 w 27"/>
                <a:gd name="T57" fmla="*/ 1 h 26"/>
                <a:gd name="T58" fmla="*/ 0 w 27"/>
                <a:gd name="T59" fmla="*/ 1 h 26"/>
                <a:gd name="T60" fmla="*/ 0 w 27"/>
                <a:gd name="T61" fmla="*/ 1 h 26"/>
                <a:gd name="T62" fmla="*/ 0 w 27"/>
                <a:gd name="T63" fmla="*/ 1 h 26"/>
                <a:gd name="T64" fmla="*/ 0 w 27"/>
                <a:gd name="T65" fmla="*/ 1 h 26"/>
                <a:gd name="T66" fmla="*/ 0 w 27"/>
                <a:gd name="T67" fmla="*/ 1 h 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6"/>
                <a:gd name="T104" fmla="*/ 27 w 27"/>
                <a:gd name="T105" fmla="*/ 26 h 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6">
                  <a:moveTo>
                    <a:pt x="0" y="12"/>
                  </a:moveTo>
                  <a:lnTo>
                    <a:pt x="0" y="10"/>
                  </a:lnTo>
                  <a:lnTo>
                    <a:pt x="1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7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3" y="22"/>
                  </a:lnTo>
                  <a:lnTo>
                    <a:pt x="20" y="24"/>
                  </a:lnTo>
                  <a:lnTo>
                    <a:pt x="18" y="25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0" y="26"/>
                  </a:lnTo>
                  <a:lnTo>
                    <a:pt x="8" y="25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472" name="Picture 157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0" y="3951"/>
              <a:ext cx="14" cy="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73" name="Freeform 158"/>
            <p:cNvSpPr>
              <a:spLocks/>
            </p:cNvSpPr>
            <p:nvPr/>
          </p:nvSpPr>
          <p:spPr bwMode="auto">
            <a:xfrm>
              <a:off x="4054" y="3954"/>
              <a:ext cx="8" cy="8"/>
            </a:xfrm>
            <a:custGeom>
              <a:avLst/>
              <a:gdLst>
                <a:gd name="T0" fmla="*/ 0 w 16"/>
                <a:gd name="T1" fmla="*/ 1 h 16"/>
                <a:gd name="T2" fmla="*/ 0 w 16"/>
                <a:gd name="T3" fmla="*/ 1 h 16"/>
                <a:gd name="T4" fmla="*/ 1 w 16"/>
                <a:gd name="T5" fmla="*/ 1 h 16"/>
                <a:gd name="T6" fmla="*/ 1 w 16"/>
                <a:gd name="T7" fmla="*/ 1 h 16"/>
                <a:gd name="T8" fmla="*/ 1 w 16"/>
                <a:gd name="T9" fmla="*/ 1 h 16"/>
                <a:gd name="T10" fmla="*/ 1 w 16"/>
                <a:gd name="T11" fmla="*/ 0 h 16"/>
                <a:gd name="T12" fmla="*/ 1 w 16"/>
                <a:gd name="T13" fmla="*/ 0 h 16"/>
                <a:gd name="T14" fmla="*/ 1 w 16"/>
                <a:gd name="T15" fmla="*/ 0 h 16"/>
                <a:gd name="T16" fmla="*/ 1 w 16"/>
                <a:gd name="T17" fmla="*/ 1 h 16"/>
                <a:gd name="T18" fmla="*/ 1 w 16"/>
                <a:gd name="T19" fmla="*/ 1 h 16"/>
                <a:gd name="T20" fmla="*/ 1 w 16"/>
                <a:gd name="T21" fmla="*/ 1 h 16"/>
                <a:gd name="T22" fmla="*/ 1 w 16"/>
                <a:gd name="T23" fmla="*/ 1 h 16"/>
                <a:gd name="T24" fmla="*/ 1 w 16"/>
                <a:gd name="T25" fmla="*/ 1 h 16"/>
                <a:gd name="T26" fmla="*/ 1 w 16"/>
                <a:gd name="T27" fmla="*/ 1 h 16"/>
                <a:gd name="T28" fmla="*/ 1 w 16"/>
                <a:gd name="T29" fmla="*/ 1 h 16"/>
                <a:gd name="T30" fmla="*/ 1 w 16"/>
                <a:gd name="T31" fmla="*/ 1 h 16"/>
                <a:gd name="T32" fmla="*/ 1 w 16"/>
                <a:gd name="T33" fmla="*/ 1 h 16"/>
                <a:gd name="T34" fmla="*/ 1 w 16"/>
                <a:gd name="T35" fmla="*/ 1 h 16"/>
                <a:gd name="T36" fmla="*/ 1 w 16"/>
                <a:gd name="T37" fmla="*/ 1 h 16"/>
                <a:gd name="T38" fmla="*/ 1 w 16"/>
                <a:gd name="T39" fmla="*/ 1 h 16"/>
                <a:gd name="T40" fmla="*/ 1 w 16"/>
                <a:gd name="T41" fmla="*/ 1 h 16"/>
                <a:gd name="T42" fmla="*/ 1 w 16"/>
                <a:gd name="T43" fmla="*/ 1 h 16"/>
                <a:gd name="T44" fmla="*/ 1 w 16"/>
                <a:gd name="T45" fmla="*/ 1 h 16"/>
                <a:gd name="T46" fmla="*/ 1 w 16"/>
                <a:gd name="T47" fmla="*/ 1 h 16"/>
                <a:gd name="T48" fmla="*/ 0 w 16"/>
                <a:gd name="T49" fmla="*/ 1 h 16"/>
                <a:gd name="T50" fmla="*/ 0 w 16"/>
                <a:gd name="T51" fmla="*/ 1 h 1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16"/>
                <a:gd name="T80" fmla="*/ 16 w 16"/>
                <a:gd name="T81" fmla="*/ 16 h 1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16">
                  <a:moveTo>
                    <a:pt x="0" y="7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5" y="11"/>
                  </a:lnTo>
                  <a:lnTo>
                    <a:pt x="14" y="14"/>
                  </a:lnTo>
                  <a:lnTo>
                    <a:pt x="11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474" name="Picture 159"/>
            <p:cNvPicPr>
              <a:picLocks noChangeAspect="1" noChangeArrowheads="1"/>
            </p:cNvPicPr>
            <p:nvPr/>
          </p:nvPicPr>
          <p:blipFill>
            <a:blip r:embed="rId4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3" y="3953"/>
              <a:ext cx="8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475" name="Picture 160"/>
            <p:cNvPicPr>
              <a:picLocks noChangeAspect="1" noChangeArrowheads="1"/>
            </p:cNvPicPr>
            <p:nvPr/>
          </p:nvPicPr>
          <p:blipFill>
            <a:blip r:embed="rId6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3" y="3953"/>
              <a:ext cx="8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76" name="Freeform 161"/>
            <p:cNvSpPr>
              <a:spLocks/>
            </p:cNvSpPr>
            <p:nvPr/>
          </p:nvSpPr>
          <p:spPr bwMode="auto">
            <a:xfrm>
              <a:off x="4056" y="3956"/>
              <a:ext cx="3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1 w 5"/>
                <a:gd name="T5" fmla="*/ 1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1 h 5"/>
                <a:gd name="T22" fmla="*/ 1 w 5"/>
                <a:gd name="T23" fmla="*/ 1 h 5"/>
                <a:gd name="T24" fmla="*/ 1 w 5"/>
                <a:gd name="T25" fmla="*/ 1 h 5"/>
                <a:gd name="T26" fmla="*/ 1 w 5"/>
                <a:gd name="T27" fmla="*/ 1 h 5"/>
                <a:gd name="T28" fmla="*/ 1 w 5"/>
                <a:gd name="T29" fmla="*/ 1 h 5"/>
                <a:gd name="T30" fmla="*/ 1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77" name="Freeform 162"/>
            <p:cNvSpPr>
              <a:spLocks/>
            </p:cNvSpPr>
            <p:nvPr/>
          </p:nvSpPr>
          <p:spPr bwMode="auto">
            <a:xfrm>
              <a:off x="4056" y="3956"/>
              <a:ext cx="3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1 w 5"/>
                <a:gd name="T5" fmla="*/ 1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1 h 5"/>
                <a:gd name="T22" fmla="*/ 1 w 5"/>
                <a:gd name="T23" fmla="*/ 1 h 5"/>
                <a:gd name="T24" fmla="*/ 1 w 5"/>
                <a:gd name="T25" fmla="*/ 1 h 5"/>
                <a:gd name="T26" fmla="*/ 1 w 5"/>
                <a:gd name="T27" fmla="*/ 1 h 5"/>
                <a:gd name="T28" fmla="*/ 1 w 5"/>
                <a:gd name="T29" fmla="*/ 1 h 5"/>
                <a:gd name="T30" fmla="*/ 1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78" name="Freeform 163"/>
            <p:cNvSpPr>
              <a:spLocks/>
            </p:cNvSpPr>
            <p:nvPr/>
          </p:nvSpPr>
          <p:spPr bwMode="auto">
            <a:xfrm>
              <a:off x="3911" y="3707"/>
              <a:ext cx="209" cy="288"/>
            </a:xfrm>
            <a:custGeom>
              <a:avLst/>
              <a:gdLst>
                <a:gd name="T0" fmla="*/ 1 w 418"/>
                <a:gd name="T1" fmla="*/ 0 h 577"/>
                <a:gd name="T2" fmla="*/ 1 w 418"/>
                <a:gd name="T3" fmla="*/ 0 h 577"/>
                <a:gd name="T4" fmla="*/ 0 w 418"/>
                <a:gd name="T5" fmla="*/ 0 h 577"/>
                <a:gd name="T6" fmla="*/ 0 w 418"/>
                <a:gd name="T7" fmla="*/ 0 h 577"/>
                <a:gd name="T8" fmla="*/ 1 w 418"/>
                <a:gd name="T9" fmla="*/ 0 h 577"/>
                <a:gd name="T10" fmla="*/ 1 w 418"/>
                <a:gd name="T11" fmla="*/ 0 h 577"/>
                <a:gd name="T12" fmla="*/ 1 w 418"/>
                <a:gd name="T13" fmla="*/ 0 h 577"/>
                <a:gd name="T14" fmla="*/ 1 w 418"/>
                <a:gd name="T15" fmla="*/ 0 h 577"/>
                <a:gd name="T16" fmla="*/ 1 w 418"/>
                <a:gd name="T17" fmla="*/ 0 h 577"/>
                <a:gd name="T18" fmla="*/ 1 w 418"/>
                <a:gd name="T19" fmla="*/ 0 h 577"/>
                <a:gd name="T20" fmla="*/ 1 w 418"/>
                <a:gd name="T21" fmla="*/ 0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8"/>
                <a:gd name="T34" fmla="*/ 0 h 577"/>
                <a:gd name="T35" fmla="*/ 418 w 418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8" h="577">
                  <a:moveTo>
                    <a:pt x="16" y="577"/>
                  </a:moveTo>
                  <a:lnTo>
                    <a:pt x="16" y="562"/>
                  </a:lnTo>
                  <a:lnTo>
                    <a:pt x="0" y="562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418" y="0"/>
                  </a:lnTo>
                  <a:lnTo>
                    <a:pt x="418" y="497"/>
                  </a:lnTo>
                  <a:lnTo>
                    <a:pt x="409" y="505"/>
                  </a:lnTo>
                  <a:lnTo>
                    <a:pt x="409" y="514"/>
                  </a:lnTo>
                  <a:lnTo>
                    <a:pt x="344" y="577"/>
                  </a:lnTo>
                  <a:lnTo>
                    <a:pt x="16" y="57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79" name="Rectangle 164"/>
            <p:cNvSpPr>
              <a:spLocks noChangeArrowheads="1"/>
            </p:cNvSpPr>
            <p:nvPr/>
          </p:nvSpPr>
          <p:spPr bwMode="auto">
            <a:xfrm>
              <a:off x="3965" y="4011"/>
              <a:ext cx="11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  <p:sp>
          <p:nvSpPr>
            <p:cNvPr id="39480" name="Freeform 165"/>
            <p:cNvSpPr>
              <a:spLocks noEditPoints="1"/>
            </p:cNvSpPr>
            <p:nvPr/>
          </p:nvSpPr>
          <p:spPr bwMode="auto">
            <a:xfrm>
              <a:off x="4828" y="3647"/>
              <a:ext cx="196" cy="41"/>
            </a:xfrm>
            <a:custGeom>
              <a:avLst/>
              <a:gdLst>
                <a:gd name="T0" fmla="*/ 0 w 392"/>
                <a:gd name="T1" fmla="*/ 1 h 81"/>
                <a:gd name="T2" fmla="*/ 1 w 392"/>
                <a:gd name="T3" fmla="*/ 1 h 81"/>
                <a:gd name="T4" fmla="*/ 1 w 392"/>
                <a:gd name="T5" fmla="*/ 1 h 81"/>
                <a:gd name="T6" fmla="*/ 0 w 392"/>
                <a:gd name="T7" fmla="*/ 1 h 81"/>
                <a:gd name="T8" fmla="*/ 0 w 392"/>
                <a:gd name="T9" fmla="*/ 1 h 81"/>
                <a:gd name="T10" fmla="*/ 1 w 392"/>
                <a:gd name="T11" fmla="*/ 1 h 81"/>
                <a:gd name="T12" fmla="*/ 1 w 392"/>
                <a:gd name="T13" fmla="*/ 1 h 81"/>
                <a:gd name="T14" fmla="*/ 1 w 392"/>
                <a:gd name="T15" fmla="*/ 0 h 81"/>
                <a:gd name="T16" fmla="*/ 1 w 392"/>
                <a:gd name="T17" fmla="*/ 1 h 81"/>
                <a:gd name="T18" fmla="*/ 1 w 392"/>
                <a:gd name="T19" fmla="*/ 1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2"/>
                <a:gd name="T31" fmla="*/ 0 h 81"/>
                <a:gd name="T32" fmla="*/ 392 w 392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2" h="81">
                  <a:moveTo>
                    <a:pt x="0" y="81"/>
                  </a:moveTo>
                  <a:lnTo>
                    <a:pt x="329" y="81"/>
                  </a:lnTo>
                  <a:lnTo>
                    <a:pt x="329" y="65"/>
                  </a:lnTo>
                  <a:lnTo>
                    <a:pt x="0" y="65"/>
                  </a:lnTo>
                  <a:lnTo>
                    <a:pt x="0" y="81"/>
                  </a:lnTo>
                  <a:close/>
                  <a:moveTo>
                    <a:pt x="329" y="81"/>
                  </a:moveTo>
                  <a:lnTo>
                    <a:pt x="392" y="17"/>
                  </a:lnTo>
                  <a:lnTo>
                    <a:pt x="392" y="0"/>
                  </a:lnTo>
                  <a:lnTo>
                    <a:pt x="329" y="65"/>
                  </a:lnTo>
                  <a:lnTo>
                    <a:pt x="329" y="81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81" name="Freeform 166"/>
            <p:cNvSpPr>
              <a:spLocks/>
            </p:cNvSpPr>
            <p:nvPr/>
          </p:nvSpPr>
          <p:spPr bwMode="auto">
            <a:xfrm>
              <a:off x="4996" y="3399"/>
              <a:ext cx="32" cy="280"/>
            </a:xfrm>
            <a:custGeom>
              <a:avLst/>
              <a:gdLst>
                <a:gd name="T0" fmla="*/ 0 w 65"/>
                <a:gd name="T1" fmla="*/ 0 h 561"/>
                <a:gd name="T2" fmla="*/ 0 w 65"/>
                <a:gd name="T3" fmla="*/ 0 h 561"/>
                <a:gd name="T4" fmla="*/ 0 w 65"/>
                <a:gd name="T5" fmla="*/ 0 h 561"/>
                <a:gd name="T6" fmla="*/ 0 w 65"/>
                <a:gd name="T7" fmla="*/ 0 h 561"/>
                <a:gd name="T8" fmla="*/ 0 w 65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61"/>
                <a:gd name="T17" fmla="*/ 65 w 65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61">
                  <a:moveTo>
                    <a:pt x="0" y="561"/>
                  </a:moveTo>
                  <a:lnTo>
                    <a:pt x="65" y="496"/>
                  </a:lnTo>
                  <a:lnTo>
                    <a:pt x="65" y="0"/>
                  </a:lnTo>
                  <a:lnTo>
                    <a:pt x="0" y="63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82" name="Freeform 167"/>
            <p:cNvSpPr>
              <a:spLocks/>
            </p:cNvSpPr>
            <p:nvPr/>
          </p:nvSpPr>
          <p:spPr bwMode="auto">
            <a:xfrm>
              <a:off x="4820" y="3399"/>
              <a:ext cx="208" cy="32"/>
            </a:xfrm>
            <a:custGeom>
              <a:avLst/>
              <a:gdLst>
                <a:gd name="T0" fmla="*/ 0 w 417"/>
                <a:gd name="T1" fmla="*/ 1 h 63"/>
                <a:gd name="T2" fmla="*/ 0 w 417"/>
                <a:gd name="T3" fmla="*/ 0 h 63"/>
                <a:gd name="T4" fmla="*/ 0 w 417"/>
                <a:gd name="T5" fmla="*/ 0 h 63"/>
                <a:gd name="T6" fmla="*/ 0 w 417"/>
                <a:gd name="T7" fmla="*/ 1 h 63"/>
                <a:gd name="T8" fmla="*/ 0 w 417"/>
                <a:gd name="T9" fmla="*/ 1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7"/>
                <a:gd name="T16" fmla="*/ 0 h 63"/>
                <a:gd name="T17" fmla="*/ 417 w 417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7" h="63">
                  <a:moveTo>
                    <a:pt x="0" y="63"/>
                  </a:moveTo>
                  <a:lnTo>
                    <a:pt x="63" y="0"/>
                  </a:lnTo>
                  <a:lnTo>
                    <a:pt x="417" y="0"/>
                  </a:lnTo>
                  <a:lnTo>
                    <a:pt x="352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83" name="Rectangle 168"/>
            <p:cNvSpPr>
              <a:spLocks noChangeArrowheads="1"/>
            </p:cNvSpPr>
            <p:nvPr/>
          </p:nvSpPr>
          <p:spPr bwMode="auto">
            <a:xfrm>
              <a:off x="4820" y="3431"/>
              <a:ext cx="176" cy="2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84" name="Rectangle 169"/>
            <p:cNvSpPr>
              <a:spLocks noChangeArrowheads="1"/>
            </p:cNvSpPr>
            <p:nvPr/>
          </p:nvSpPr>
          <p:spPr bwMode="auto">
            <a:xfrm>
              <a:off x="4820" y="3431"/>
              <a:ext cx="176" cy="24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85" name="Rectangle 170"/>
            <p:cNvSpPr>
              <a:spLocks noChangeArrowheads="1"/>
            </p:cNvSpPr>
            <p:nvPr/>
          </p:nvSpPr>
          <p:spPr bwMode="auto">
            <a:xfrm>
              <a:off x="4833" y="3505"/>
              <a:ext cx="149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86" name="Rectangle 171"/>
            <p:cNvSpPr>
              <a:spLocks noChangeArrowheads="1"/>
            </p:cNvSpPr>
            <p:nvPr/>
          </p:nvSpPr>
          <p:spPr bwMode="auto">
            <a:xfrm>
              <a:off x="4833" y="3505"/>
              <a:ext cx="149" cy="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87" name="Rectangle 172"/>
            <p:cNvSpPr>
              <a:spLocks noChangeArrowheads="1"/>
            </p:cNvSpPr>
            <p:nvPr/>
          </p:nvSpPr>
          <p:spPr bwMode="auto">
            <a:xfrm>
              <a:off x="4833" y="3513"/>
              <a:ext cx="149" cy="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88" name="Rectangle 173"/>
            <p:cNvSpPr>
              <a:spLocks noChangeArrowheads="1"/>
            </p:cNvSpPr>
            <p:nvPr/>
          </p:nvSpPr>
          <p:spPr bwMode="auto">
            <a:xfrm>
              <a:off x="4833" y="3520"/>
              <a:ext cx="149" cy="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89" name="Rectangle 174"/>
            <p:cNvSpPr>
              <a:spLocks noChangeArrowheads="1"/>
            </p:cNvSpPr>
            <p:nvPr/>
          </p:nvSpPr>
          <p:spPr bwMode="auto">
            <a:xfrm>
              <a:off x="4833" y="3528"/>
              <a:ext cx="149" cy="9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0" name="Rectangle 175"/>
            <p:cNvSpPr>
              <a:spLocks noChangeArrowheads="1"/>
            </p:cNvSpPr>
            <p:nvPr/>
          </p:nvSpPr>
          <p:spPr bwMode="auto">
            <a:xfrm>
              <a:off x="4833" y="3537"/>
              <a:ext cx="149" cy="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1" name="Rectangle 176"/>
            <p:cNvSpPr>
              <a:spLocks noChangeArrowheads="1"/>
            </p:cNvSpPr>
            <p:nvPr/>
          </p:nvSpPr>
          <p:spPr bwMode="auto">
            <a:xfrm>
              <a:off x="4833" y="3544"/>
              <a:ext cx="149" cy="9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2" name="Rectangle 177"/>
            <p:cNvSpPr>
              <a:spLocks noChangeArrowheads="1"/>
            </p:cNvSpPr>
            <p:nvPr/>
          </p:nvSpPr>
          <p:spPr bwMode="auto">
            <a:xfrm>
              <a:off x="4833" y="3553"/>
              <a:ext cx="149" cy="1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3" name="Rectangle 178"/>
            <p:cNvSpPr>
              <a:spLocks noChangeArrowheads="1"/>
            </p:cNvSpPr>
            <p:nvPr/>
          </p:nvSpPr>
          <p:spPr bwMode="auto">
            <a:xfrm>
              <a:off x="4833" y="3563"/>
              <a:ext cx="149" cy="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4" name="Rectangle 179"/>
            <p:cNvSpPr>
              <a:spLocks noChangeArrowheads="1"/>
            </p:cNvSpPr>
            <p:nvPr/>
          </p:nvSpPr>
          <p:spPr bwMode="auto">
            <a:xfrm>
              <a:off x="4833" y="3570"/>
              <a:ext cx="149" cy="8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5" name="Rectangle 180"/>
            <p:cNvSpPr>
              <a:spLocks noChangeArrowheads="1"/>
            </p:cNvSpPr>
            <p:nvPr/>
          </p:nvSpPr>
          <p:spPr bwMode="auto">
            <a:xfrm>
              <a:off x="4833" y="3578"/>
              <a:ext cx="149" cy="10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6" name="Rectangle 181"/>
            <p:cNvSpPr>
              <a:spLocks noChangeArrowheads="1"/>
            </p:cNvSpPr>
            <p:nvPr/>
          </p:nvSpPr>
          <p:spPr bwMode="auto">
            <a:xfrm>
              <a:off x="4833" y="3588"/>
              <a:ext cx="149" cy="9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7" name="Rectangle 182"/>
            <p:cNvSpPr>
              <a:spLocks noChangeArrowheads="1"/>
            </p:cNvSpPr>
            <p:nvPr/>
          </p:nvSpPr>
          <p:spPr bwMode="auto">
            <a:xfrm>
              <a:off x="4833" y="3597"/>
              <a:ext cx="149" cy="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8" name="Rectangle 183"/>
            <p:cNvSpPr>
              <a:spLocks noChangeArrowheads="1"/>
            </p:cNvSpPr>
            <p:nvPr/>
          </p:nvSpPr>
          <p:spPr bwMode="auto">
            <a:xfrm>
              <a:off x="4833" y="3604"/>
              <a:ext cx="149" cy="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99" name="Rectangle 184"/>
            <p:cNvSpPr>
              <a:spLocks noChangeArrowheads="1"/>
            </p:cNvSpPr>
            <p:nvPr/>
          </p:nvSpPr>
          <p:spPr bwMode="auto">
            <a:xfrm>
              <a:off x="4833" y="3613"/>
              <a:ext cx="149" cy="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0" name="Rectangle 185"/>
            <p:cNvSpPr>
              <a:spLocks noChangeArrowheads="1"/>
            </p:cNvSpPr>
            <p:nvPr/>
          </p:nvSpPr>
          <p:spPr bwMode="auto">
            <a:xfrm>
              <a:off x="4833" y="3621"/>
              <a:ext cx="149" cy="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1" name="Rectangle 186"/>
            <p:cNvSpPr>
              <a:spLocks noChangeArrowheads="1"/>
            </p:cNvSpPr>
            <p:nvPr/>
          </p:nvSpPr>
          <p:spPr bwMode="auto">
            <a:xfrm>
              <a:off x="4833" y="3628"/>
              <a:ext cx="149" cy="10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2" name="Rectangle 187"/>
            <p:cNvSpPr>
              <a:spLocks noChangeArrowheads="1"/>
            </p:cNvSpPr>
            <p:nvPr/>
          </p:nvSpPr>
          <p:spPr bwMode="auto">
            <a:xfrm>
              <a:off x="4833" y="3638"/>
              <a:ext cx="149" cy="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3" name="Rectangle 188"/>
            <p:cNvSpPr>
              <a:spLocks noChangeArrowheads="1"/>
            </p:cNvSpPr>
            <p:nvPr/>
          </p:nvSpPr>
          <p:spPr bwMode="auto">
            <a:xfrm>
              <a:off x="4833" y="3647"/>
              <a:ext cx="149" cy="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4" name="Rectangle 189"/>
            <p:cNvSpPr>
              <a:spLocks noChangeArrowheads="1"/>
            </p:cNvSpPr>
            <p:nvPr/>
          </p:nvSpPr>
          <p:spPr bwMode="auto">
            <a:xfrm>
              <a:off x="4833" y="3654"/>
              <a:ext cx="149" cy="9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5" name="Rectangle 190"/>
            <p:cNvSpPr>
              <a:spLocks noChangeArrowheads="1"/>
            </p:cNvSpPr>
            <p:nvPr/>
          </p:nvSpPr>
          <p:spPr bwMode="auto">
            <a:xfrm>
              <a:off x="4833" y="3663"/>
              <a:ext cx="149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6" name="Rectangle 191"/>
            <p:cNvSpPr>
              <a:spLocks noChangeArrowheads="1"/>
            </p:cNvSpPr>
            <p:nvPr/>
          </p:nvSpPr>
          <p:spPr bwMode="auto">
            <a:xfrm>
              <a:off x="4833" y="3586"/>
              <a:ext cx="1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7" name="Rectangle 192"/>
            <p:cNvSpPr>
              <a:spLocks noChangeArrowheads="1"/>
            </p:cNvSpPr>
            <p:nvPr/>
          </p:nvSpPr>
          <p:spPr bwMode="auto">
            <a:xfrm>
              <a:off x="4834" y="3586"/>
              <a:ext cx="6" cy="4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8" name="Rectangle 193"/>
            <p:cNvSpPr>
              <a:spLocks noChangeArrowheads="1"/>
            </p:cNvSpPr>
            <p:nvPr/>
          </p:nvSpPr>
          <p:spPr bwMode="auto">
            <a:xfrm>
              <a:off x="4840" y="3586"/>
              <a:ext cx="7" cy="4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09" name="Rectangle 194"/>
            <p:cNvSpPr>
              <a:spLocks noChangeArrowheads="1"/>
            </p:cNvSpPr>
            <p:nvPr/>
          </p:nvSpPr>
          <p:spPr bwMode="auto">
            <a:xfrm>
              <a:off x="4847" y="3586"/>
              <a:ext cx="6" cy="4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0" name="Rectangle 195"/>
            <p:cNvSpPr>
              <a:spLocks noChangeArrowheads="1"/>
            </p:cNvSpPr>
            <p:nvPr/>
          </p:nvSpPr>
          <p:spPr bwMode="auto">
            <a:xfrm>
              <a:off x="4853" y="3586"/>
              <a:ext cx="8" cy="47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1" name="Rectangle 196"/>
            <p:cNvSpPr>
              <a:spLocks noChangeArrowheads="1"/>
            </p:cNvSpPr>
            <p:nvPr/>
          </p:nvSpPr>
          <p:spPr bwMode="auto">
            <a:xfrm>
              <a:off x="4861" y="3586"/>
              <a:ext cx="6" cy="4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2" name="Rectangle 197"/>
            <p:cNvSpPr>
              <a:spLocks noChangeArrowheads="1"/>
            </p:cNvSpPr>
            <p:nvPr/>
          </p:nvSpPr>
          <p:spPr bwMode="auto">
            <a:xfrm>
              <a:off x="4867" y="3586"/>
              <a:ext cx="7" cy="47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3" name="Rectangle 198"/>
            <p:cNvSpPr>
              <a:spLocks noChangeArrowheads="1"/>
            </p:cNvSpPr>
            <p:nvPr/>
          </p:nvSpPr>
          <p:spPr bwMode="auto">
            <a:xfrm>
              <a:off x="4874" y="3586"/>
              <a:ext cx="9" cy="47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4" name="Rectangle 199"/>
            <p:cNvSpPr>
              <a:spLocks noChangeArrowheads="1"/>
            </p:cNvSpPr>
            <p:nvPr/>
          </p:nvSpPr>
          <p:spPr bwMode="auto">
            <a:xfrm>
              <a:off x="4883" y="3586"/>
              <a:ext cx="7" cy="4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5" name="Rectangle 200"/>
            <p:cNvSpPr>
              <a:spLocks noChangeArrowheads="1"/>
            </p:cNvSpPr>
            <p:nvPr/>
          </p:nvSpPr>
          <p:spPr bwMode="auto">
            <a:xfrm>
              <a:off x="4890" y="3586"/>
              <a:ext cx="6" cy="4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6" name="Rectangle 201"/>
            <p:cNvSpPr>
              <a:spLocks noChangeArrowheads="1"/>
            </p:cNvSpPr>
            <p:nvPr/>
          </p:nvSpPr>
          <p:spPr bwMode="auto">
            <a:xfrm>
              <a:off x="4896" y="3586"/>
              <a:ext cx="8" cy="47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7" name="Rectangle 202"/>
            <p:cNvSpPr>
              <a:spLocks noChangeArrowheads="1"/>
            </p:cNvSpPr>
            <p:nvPr/>
          </p:nvSpPr>
          <p:spPr bwMode="auto">
            <a:xfrm>
              <a:off x="4904" y="3586"/>
              <a:ext cx="8" cy="47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8" name="Rectangle 203"/>
            <p:cNvSpPr>
              <a:spLocks noChangeArrowheads="1"/>
            </p:cNvSpPr>
            <p:nvPr/>
          </p:nvSpPr>
          <p:spPr bwMode="auto">
            <a:xfrm>
              <a:off x="4912" y="3586"/>
              <a:ext cx="6" cy="4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19" name="Rectangle 204"/>
            <p:cNvSpPr>
              <a:spLocks noChangeArrowheads="1"/>
            </p:cNvSpPr>
            <p:nvPr/>
          </p:nvSpPr>
          <p:spPr bwMode="auto">
            <a:xfrm>
              <a:off x="4918" y="3586"/>
              <a:ext cx="8" cy="47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0" name="Rectangle 205"/>
            <p:cNvSpPr>
              <a:spLocks noChangeArrowheads="1"/>
            </p:cNvSpPr>
            <p:nvPr/>
          </p:nvSpPr>
          <p:spPr bwMode="auto">
            <a:xfrm>
              <a:off x="4926" y="3586"/>
              <a:ext cx="6" cy="47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1" name="Rectangle 206"/>
            <p:cNvSpPr>
              <a:spLocks noChangeArrowheads="1"/>
            </p:cNvSpPr>
            <p:nvPr/>
          </p:nvSpPr>
          <p:spPr bwMode="auto">
            <a:xfrm>
              <a:off x="4932" y="3586"/>
              <a:ext cx="6" cy="4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2" name="Rectangle 207"/>
            <p:cNvSpPr>
              <a:spLocks noChangeArrowheads="1"/>
            </p:cNvSpPr>
            <p:nvPr/>
          </p:nvSpPr>
          <p:spPr bwMode="auto">
            <a:xfrm>
              <a:off x="4938" y="3586"/>
              <a:ext cx="9" cy="47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3" name="Rectangle 208"/>
            <p:cNvSpPr>
              <a:spLocks noChangeArrowheads="1"/>
            </p:cNvSpPr>
            <p:nvPr/>
          </p:nvSpPr>
          <p:spPr bwMode="auto">
            <a:xfrm>
              <a:off x="4947" y="3586"/>
              <a:ext cx="8" cy="47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4" name="Rectangle 209"/>
            <p:cNvSpPr>
              <a:spLocks noChangeArrowheads="1"/>
            </p:cNvSpPr>
            <p:nvPr/>
          </p:nvSpPr>
          <p:spPr bwMode="auto">
            <a:xfrm>
              <a:off x="4955" y="3586"/>
              <a:ext cx="5" cy="4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5" name="Rectangle 210"/>
            <p:cNvSpPr>
              <a:spLocks noChangeArrowheads="1"/>
            </p:cNvSpPr>
            <p:nvPr/>
          </p:nvSpPr>
          <p:spPr bwMode="auto">
            <a:xfrm>
              <a:off x="4960" y="3586"/>
              <a:ext cx="8" cy="47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6" name="Rectangle 211"/>
            <p:cNvSpPr>
              <a:spLocks noChangeArrowheads="1"/>
            </p:cNvSpPr>
            <p:nvPr/>
          </p:nvSpPr>
          <p:spPr bwMode="auto">
            <a:xfrm>
              <a:off x="4968" y="3586"/>
              <a:ext cx="2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7" name="Rectangle 212"/>
            <p:cNvSpPr>
              <a:spLocks noChangeArrowheads="1"/>
            </p:cNvSpPr>
            <p:nvPr/>
          </p:nvSpPr>
          <p:spPr bwMode="auto">
            <a:xfrm>
              <a:off x="4833" y="3443"/>
              <a:ext cx="149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8" name="Rectangle 213"/>
            <p:cNvSpPr>
              <a:spLocks noChangeArrowheads="1"/>
            </p:cNvSpPr>
            <p:nvPr/>
          </p:nvSpPr>
          <p:spPr bwMode="auto">
            <a:xfrm>
              <a:off x="4833" y="3443"/>
              <a:ext cx="149" cy="1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29" name="Rectangle 214"/>
            <p:cNvSpPr>
              <a:spLocks noChangeArrowheads="1"/>
            </p:cNvSpPr>
            <p:nvPr/>
          </p:nvSpPr>
          <p:spPr bwMode="auto">
            <a:xfrm>
              <a:off x="4833" y="3444"/>
              <a:ext cx="149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0" name="Rectangle 215"/>
            <p:cNvSpPr>
              <a:spLocks noChangeArrowheads="1"/>
            </p:cNvSpPr>
            <p:nvPr/>
          </p:nvSpPr>
          <p:spPr bwMode="auto">
            <a:xfrm>
              <a:off x="4833" y="3445"/>
              <a:ext cx="149" cy="1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1" name="Rectangle 216"/>
            <p:cNvSpPr>
              <a:spLocks noChangeArrowheads="1"/>
            </p:cNvSpPr>
            <p:nvPr/>
          </p:nvSpPr>
          <p:spPr bwMode="auto">
            <a:xfrm>
              <a:off x="4833" y="3445"/>
              <a:ext cx="149" cy="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2" name="Rectangle 217"/>
            <p:cNvSpPr>
              <a:spLocks noChangeArrowheads="1"/>
            </p:cNvSpPr>
            <p:nvPr/>
          </p:nvSpPr>
          <p:spPr bwMode="auto">
            <a:xfrm>
              <a:off x="4833" y="3446"/>
              <a:ext cx="149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3" name="Rectangle 218"/>
            <p:cNvSpPr>
              <a:spLocks noChangeArrowheads="1"/>
            </p:cNvSpPr>
            <p:nvPr/>
          </p:nvSpPr>
          <p:spPr bwMode="auto">
            <a:xfrm>
              <a:off x="4833" y="3446"/>
              <a:ext cx="149" cy="1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4" name="Rectangle 219"/>
            <p:cNvSpPr>
              <a:spLocks noChangeArrowheads="1"/>
            </p:cNvSpPr>
            <p:nvPr/>
          </p:nvSpPr>
          <p:spPr bwMode="auto">
            <a:xfrm>
              <a:off x="4833" y="3447"/>
              <a:ext cx="149" cy="1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5" name="Rectangle 220"/>
            <p:cNvSpPr>
              <a:spLocks noChangeArrowheads="1"/>
            </p:cNvSpPr>
            <p:nvPr/>
          </p:nvSpPr>
          <p:spPr bwMode="auto">
            <a:xfrm>
              <a:off x="4833" y="3448"/>
              <a:ext cx="149" cy="1"/>
            </a:xfrm>
            <a:prstGeom prst="rect">
              <a:avLst/>
            </a:pr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6" name="Rectangle 221"/>
            <p:cNvSpPr>
              <a:spLocks noChangeArrowheads="1"/>
            </p:cNvSpPr>
            <p:nvPr/>
          </p:nvSpPr>
          <p:spPr bwMode="auto">
            <a:xfrm>
              <a:off x="4833" y="3448"/>
              <a:ext cx="149" cy="1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7" name="Rectangle 222"/>
            <p:cNvSpPr>
              <a:spLocks noChangeArrowheads="1"/>
            </p:cNvSpPr>
            <p:nvPr/>
          </p:nvSpPr>
          <p:spPr bwMode="auto">
            <a:xfrm>
              <a:off x="4834" y="3443"/>
              <a:ext cx="148" cy="6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8" name="Rectangle 223"/>
            <p:cNvSpPr>
              <a:spLocks noChangeArrowheads="1"/>
            </p:cNvSpPr>
            <p:nvPr/>
          </p:nvSpPr>
          <p:spPr bwMode="auto">
            <a:xfrm>
              <a:off x="4833" y="3448"/>
              <a:ext cx="2" cy="22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39" name="Rectangle 224"/>
            <p:cNvSpPr>
              <a:spLocks noChangeArrowheads="1"/>
            </p:cNvSpPr>
            <p:nvPr/>
          </p:nvSpPr>
          <p:spPr bwMode="auto">
            <a:xfrm>
              <a:off x="4835" y="3448"/>
              <a:ext cx="2" cy="22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0" name="Rectangle 225"/>
            <p:cNvSpPr>
              <a:spLocks noChangeArrowheads="1"/>
            </p:cNvSpPr>
            <p:nvPr/>
          </p:nvSpPr>
          <p:spPr bwMode="auto">
            <a:xfrm>
              <a:off x="4837" y="3448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1" name="Rectangle 226"/>
            <p:cNvSpPr>
              <a:spLocks noChangeArrowheads="1"/>
            </p:cNvSpPr>
            <p:nvPr/>
          </p:nvSpPr>
          <p:spPr bwMode="auto">
            <a:xfrm>
              <a:off x="4839" y="3448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2" name="Rectangle 227"/>
            <p:cNvSpPr>
              <a:spLocks noChangeArrowheads="1"/>
            </p:cNvSpPr>
            <p:nvPr/>
          </p:nvSpPr>
          <p:spPr bwMode="auto">
            <a:xfrm>
              <a:off x="4841" y="3448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3" name="Rectangle 228"/>
            <p:cNvSpPr>
              <a:spLocks noChangeArrowheads="1"/>
            </p:cNvSpPr>
            <p:nvPr/>
          </p:nvSpPr>
          <p:spPr bwMode="auto">
            <a:xfrm>
              <a:off x="4843" y="3448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4" name="Rectangle 229"/>
            <p:cNvSpPr>
              <a:spLocks noChangeArrowheads="1"/>
            </p:cNvSpPr>
            <p:nvPr/>
          </p:nvSpPr>
          <p:spPr bwMode="auto">
            <a:xfrm>
              <a:off x="4845" y="3448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5" name="Rectangle 230"/>
            <p:cNvSpPr>
              <a:spLocks noChangeArrowheads="1"/>
            </p:cNvSpPr>
            <p:nvPr/>
          </p:nvSpPr>
          <p:spPr bwMode="auto">
            <a:xfrm>
              <a:off x="4847" y="3448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6" name="Rectangle 231"/>
            <p:cNvSpPr>
              <a:spLocks noChangeArrowheads="1"/>
            </p:cNvSpPr>
            <p:nvPr/>
          </p:nvSpPr>
          <p:spPr bwMode="auto">
            <a:xfrm>
              <a:off x="4849" y="3448"/>
              <a:ext cx="2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7" name="Rectangle 232"/>
            <p:cNvSpPr>
              <a:spLocks noChangeArrowheads="1"/>
            </p:cNvSpPr>
            <p:nvPr/>
          </p:nvSpPr>
          <p:spPr bwMode="auto">
            <a:xfrm>
              <a:off x="4851" y="3448"/>
              <a:ext cx="2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8" name="Rectangle 233"/>
            <p:cNvSpPr>
              <a:spLocks noChangeArrowheads="1"/>
            </p:cNvSpPr>
            <p:nvPr/>
          </p:nvSpPr>
          <p:spPr bwMode="auto">
            <a:xfrm>
              <a:off x="4853" y="3448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49" name="Rectangle 234"/>
            <p:cNvSpPr>
              <a:spLocks noChangeArrowheads="1"/>
            </p:cNvSpPr>
            <p:nvPr/>
          </p:nvSpPr>
          <p:spPr bwMode="auto">
            <a:xfrm>
              <a:off x="4855" y="3448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0" name="Rectangle 235"/>
            <p:cNvSpPr>
              <a:spLocks noChangeArrowheads="1"/>
            </p:cNvSpPr>
            <p:nvPr/>
          </p:nvSpPr>
          <p:spPr bwMode="auto">
            <a:xfrm>
              <a:off x="4857" y="3448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1" name="Rectangle 236"/>
            <p:cNvSpPr>
              <a:spLocks noChangeArrowheads="1"/>
            </p:cNvSpPr>
            <p:nvPr/>
          </p:nvSpPr>
          <p:spPr bwMode="auto">
            <a:xfrm>
              <a:off x="4859" y="3448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2" name="Rectangle 237"/>
            <p:cNvSpPr>
              <a:spLocks noChangeArrowheads="1"/>
            </p:cNvSpPr>
            <p:nvPr/>
          </p:nvSpPr>
          <p:spPr bwMode="auto">
            <a:xfrm>
              <a:off x="4861" y="3448"/>
              <a:ext cx="1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3" name="Rectangle 238"/>
            <p:cNvSpPr>
              <a:spLocks noChangeArrowheads="1"/>
            </p:cNvSpPr>
            <p:nvPr/>
          </p:nvSpPr>
          <p:spPr bwMode="auto">
            <a:xfrm>
              <a:off x="4862" y="3448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4" name="Rectangle 239"/>
            <p:cNvSpPr>
              <a:spLocks noChangeArrowheads="1"/>
            </p:cNvSpPr>
            <p:nvPr/>
          </p:nvSpPr>
          <p:spPr bwMode="auto">
            <a:xfrm>
              <a:off x="4864" y="3448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5" name="Rectangle 240"/>
            <p:cNvSpPr>
              <a:spLocks noChangeArrowheads="1"/>
            </p:cNvSpPr>
            <p:nvPr/>
          </p:nvSpPr>
          <p:spPr bwMode="auto">
            <a:xfrm>
              <a:off x="4866" y="3448"/>
              <a:ext cx="3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6" name="Rectangle 241"/>
            <p:cNvSpPr>
              <a:spLocks noChangeArrowheads="1"/>
            </p:cNvSpPr>
            <p:nvPr/>
          </p:nvSpPr>
          <p:spPr bwMode="auto">
            <a:xfrm>
              <a:off x="4869" y="3448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7" name="Rectangle 242"/>
            <p:cNvSpPr>
              <a:spLocks noChangeArrowheads="1"/>
            </p:cNvSpPr>
            <p:nvPr/>
          </p:nvSpPr>
          <p:spPr bwMode="auto">
            <a:xfrm>
              <a:off x="4871" y="3448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8" name="Rectangle 243"/>
            <p:cNvSpPr>
              <a:spLocks noChangeArrowheads="1"/>
            </p:cNvSpPr>
            <p:nvPr/>
          </p:nvSpPr>
          <p:spPr bwMode="auto">
            <a:xfrm>
              <a:off x="4873" y="3448"/>
              <a:ext cx="1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59" name="Rectangle 244"/>
            <p:cNvSpPr>
              <a:spLocks noChangeArrowheads="1"/>
            </p:cNvSpPr>
            <p:nvPr/>
          </p:nvSpPr>
          <p:spPr bwMode="auto">
            <a:xfrm>
              <a:off x="4874" y="3448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0" name="Rectangle 245"/>
            <p:cNvSpPr>
              <a:spLocks noChangeArrowheads="1"/>
            </p:cNvSpPr>
            <p:nvPr/>
          </p:nvSpPr>
          <p:spPr bwMode="auto">
            <a:xfrm>
              <a:off x="4876" y="3448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1" name="Rectangle 246"/>
            <p:cNvSpPr>
              <a:spLocks noChangeArrowheads="1"/>
            </p:cNvSpPr>
            <p:nvPr/>
          </p:nvSpPr>
          <p:spPr bwMode="auto">
            <a:xfrm>
              <a:off x="4878" y="3448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2" name="Rectangle 247"/>
            <p:cNvSpPr>
              <a:spLocks noChangeArrowheads="1"/>
            </p:cNvSpPr>
            <p:nvPr/>
          </p:nvSpPr>
          <p:spPr bwMode="auto">
            <a:xfrm>
              <a:off x="4880" y="3448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3" name="Rectangle 248"/>
            <p:cNvSpPr>
              <a:spLocks noChangeArrowheads="1"/>
            </p:cNvSpPr>
            <p:nvPr/>
          </p:nvSpPr>
          <p:spPr bwMode="auto">
            <a:xfrm>
              <a:off x="4882" y="3448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4" name="Rectangle 249"/>
            <p:cNvSpPr>
              <a:spLocks noChangeArrowheads="1"/>
            </p:cNvSpPr>
            <p:nvPr/>
          </p:nvSpPr>
          <p:spPr bwMode="auto">
            <a:xfrm>
              <a:off x="4884" y="3448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5" name="Rectangle 250"/>
            <p:cNvSpPr>
              <a:spLocks noChangeArrowheads="1"/>
            </p:cNvSpPr>
            <p:nvPr/>
          </p:nvSpPr>
          <p:spPr bwMode="auto">
            <a:xfrm>
              <a:off x="4886" y="3448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6" name="Rectangle 251"/>
            <p:cNvSpPr>
              <a:spLocks noChangeArrowheads="1"/>
            </p:cNvSpPr>
            <p:nvPr/>
          </p:nvSpPr>
          <p:spPr bwMode="auto">
            <a:xfrm>
              <a:off x="4888" y="3448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7" name="Rectangle 252"/>
            <p:cNvSpPr>
              <a:spLocks noChangeArrowheads="1"/>
            </p:cNvSpPr>
            <p:nvPr/>
          </p:nvSpPr>
          <p:spPr bwMode="auto">
            <a:xfrm>
              <a:off x="4890" y="3448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8" name="Rectangle 253"/>
            <p:cNvSpPr>
              <a:spLocks noChangeArrowheads="1"/>
            </p:cNvSpPr>
            <p:nvPr/>
          </p:nvSpPr>
          <p:spPr bwMode="auto">
            <a:xfrm>
              <a:off x="4892" y="3448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69" name="Rectangle 254"/>
            <p:cNvSpPr>
              <a:spLocks noChangeArrowheads="1"/>
            </p:cNvSpPr>
            <p:nvPr/>
          </p:nvSpPr>
          <p:spPr bwMode="auto">
            <a:xfrm>
              <a:off x="4894" y="3448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0" name="Rectangle 255"/>
            <p:cNvSpPr>
              <a:spLocks noChangeArrowheads="1"/>
            </p:cNvSpPr>
            <p:nvPr/>
          </p:nvSpPr>
          <p:spPr bwMode="auto">
            <a:xfrm>
              <a:off x="4896" y="3448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1" name="Rectangle 256"/>
            <p:cNvSpPr>
              <a:spLocks noChangeArrowheads="1"/>
            </p:cNvSpPr>
            <p:nvPr/>
          </p:nvSpPr>
          <p:spPr bwMode="auto">
            <a:xfrm>
              <a:off x="4898" y="3448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2" name="Rectangle 257"/>
            <p:cNvSpPr>
              <a:spLocks noChangeArrowheads="1"/>
            </p:cNvSpPr>
            <p:nvPr/>
          </p:nvSpPr>
          <p:spPr bwMode="auto">
            <a:xfrm>
              <a:off x="4900" y="3448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3" name="Rectangle 258"/>
            <p:cNvSpPr>
              <a:spLocks noChangeArrowheads="1"/>
            </p:cNvSpPr>
            <p:nvPr/>
          </p:nvSpPr>
          <p:spPr bwMode="auto">
            <a:xfrm>
              <a:off x="4902" y="3448"/>
              <a:ext cx="1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4" name="Rectangle 259"/>
            <p:cNvSpPr>
              <a:spLocks noChangeArrowheads="1"/>
            </p:cNvSpPr>
            <p:nvPr/>
          </p:nvSpPr>
          <p:spPr bwMode="auto">
            <a:xfrm>
              <a:off x="4903" y="3448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5" name="Rectangle 260"/>
            <p:cNvSpPr>
              <a:spLocks noChangeArrowheads="1"/>
            </p:cNvSpPr>
            <p:nvPr/>
          </p:nvSpPr>
          <p:spPr bwMode="auto">
            <a:xfrm>
              <a:off x="4905" y="3448"/>
              <a:ext cx="3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6" name="Rectangle 261"/>
            <p:cNvSpPr>
              <a:spLocks noChangeArrowheads="1"/>
            </p:cNvSpPr>
            <p:nvPr/>
          </p:nvSpPr>
          <p:spPr bwMode="auto">
            <a:xfrm>
              <a:off x="4908" y="3448"/>
              <a:ext cx="2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7" name="Rectangle 262"/>
            <p:cNvSpPr>
              <a:spLocks noChangeArrowheads="1"/>
            </p:cNvSpPr>
            <p:nvPr/>
          </p:nvSpPr>
          <p:spPr bwMode="auto">
            <a:xfrm>
              <a:off x="4910" y="3448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8" name="Rectangle 263"/>
            <p:cNvSpPr>
              <a:spLocks noChangeArrowheads="1"/>
            </p:cNvSpPr>
            <p:nvPr/>
          </p:nvSpPr>
          <p:spPr bwMode="auto">
            <a:xfrm>
              <a:off x="4912" y="3448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79" name="Rectangle 264"/>
            <p:cNvSpPr>
              <a:spLocks noChangeArrowheads="1"/>
            </p:cNvSpPr>
            <p:nvPr/>
          </p:nvSpPr>
          <p:spPr bwMode="auto">
            <a:xfrm>
              <a:off x="4914" y="3448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0" name="Rectangle 265"/>
            <p:cNvSpPr>
              <a:spLocks noChangeArrowheads="1"/>
            </p:cNvSpPr>
            <p:nvPr/>
          </p:nvSpPr>
          <p:spPr bwMode="auto">
            <a:xfrm>
              <a:off x="4916" y="3448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1" name="Rectangle 266"/>
            <p:cNvSpPr>
              <a:spLocks noChangeArrowheads="1"/>
            </p:cNvSpPr>
            <p:nvPr/>
          </p:nvSpPr>
          <p:spPr bwMode="auto">
            <a:xfrm>
              <a:off x="4918" y="3448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2" name="Rectangle 267"/>
            <p:cNvSpPr>
              <a:spLocks noChangeArrowheads="1"/>
            </p:cNvSpPr>
            <p:nvPr/>
          </p:nvSpPr>
          <p:spPr bwMode="auto">
            <a:xfrm>
              <a:off x="4920" y="3448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3" name="Rectangle 268"/>
            <p:cNvSpPr>
              <a:spLocks noChangeArrowheads="1"/>
            </p:cNvSpPr>
            <p:nvPr/>
          </p:nvSpPr>
          <p:spPr bwMode="auto">
            <a:xfrm>
              <a:off x="4922" y="3448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4" name="Rectangle 269"/>
            <p:cNvSpPr>
              <a:spLocks noChangeArrowheads="1"/>
            </p:cNvSpPr>
            <p:nvPr/>
          </p:nvSpPr>
          <p:spPr bwMode="auto">
            <a:xfrm>
              <a:off x="4924" y="3448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5" name="Rectangle 270"/>
            <p:cNvSpPr>
              <a:spLocks noChangeArrowheads="1"/>
            </p:cNvSpPr>
            <p:nvPr/>
          </p:nvSpPr>
          <p:spPr bwMode="auto">
            <a:xfrm>
              <a:off x="4926" y="3448"/>
              <a:ext cx="1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6" name="Rectangle 271"/>
            <p:cNvSpPr>
              <a:spLocks noChangeArrowheads="1"/>
            </p:cNvSpPr>
            <p:nvPr/>
          </p:nvSpPr>
          <p:spPr bwMode="auto">
            <a:xfrm>
              <a:off x="4927" y="3448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7" name="Rectangle 272"/>
            <p:cNvSpPr>
              <a:spLocks noChangeArrowheads="1"/>
            </p:cNvSpPr>
            <p:nvPr/>
          </p:nvSpPr>
          <p:spPr bwMode="auto">
            <a:xfrm>
              <a:off x="4929" y="3448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8" name="Rectangle 273"/>
            <p:cNvSpPr>
              <a:spLocks noChangeArrowheads="1"/>
            </p:cNvSpPr>
            <p:nvPr/>
          </p:nvSpPr>
          <p:spPr bwMode="auto">
            <a:xfrm>
              <a:off x="4931" y="3448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89" name="Rectangle 274"/>
            <p:cNvSpPr>
              <a:spLocks noChangeArrowheads="1"/>
            </p:cNvSpPr>
            <p:nvPr/>
          </p:nvSpPr>
          <p:spPr bwMode="auto">
            <a:xfrm>
              <a:off x="4933" y="3448"/>
              <a:ext cx="3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0" name="Rectangle 275"/>
            <p:cNvSpPr>
              <a:spLocks noChangeArrowheads="1"/>
            </p:cNvSpPr>
            <p:nvPr/>
          </p:nvSpPr>
          <p:spPr bwMode="auto">
            <a:xfrm>
              <a:off x="4936" y="3448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1" name="Rectangle 276"/>
            <p:cNvSpPr>
              <a:spLocks noChangeArrowheads="1"/>
            </p:cNvSpPr>
            <p:nvPr/>
          </p:nvSpPr>
          <p:spPr bwMode="auto">
            <a:xfrm>
              <a:off x="4938" y="3448"/>
              <a:ext cx="1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2" name="Rectangle 277"/>
            <p:cNvSpPr>
              <a:spLocks noChangeArrowheads="1"/>
            </p:cNvSpPr>
            <p:nvPr/>
          </p:nvSpPr>
          <p:spPr bwMode="auto">
            <a:xfrm>
              <a:off x="4939" y="3448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3" name="Rectangle 278"/>
            <p:cNvSpPr>
              <a:spLocks noChangeArrowheads="1"/>
            </p:cNvSpPr>
            <p:nvPr/>
          </p:nvSpPr>
          <p:spPr bwMode="auto">
            <a:xfrm>
              <a:off x="4941" y="3448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4" name="Rectangle 279"/>
            <p:cNvSpPr>
              <a:spLocks noChangeArrowheads="1"/>
            </p:cNvSpPr>
            <p:nvPr/>
          </p:nvSpPr>
          <p:spPr bwMode="auto">
            <a:xfrm>
              <a:off x="4943" y="3448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5" name="Rectangle 280"/>
            <p:cNvSpPr>
              <a:spLocks noChangeArrowheads="1"/>
            </p:cNvSpPr>
            <p:nvPr/>
          </p:nvSpPr>
          <p:spPr bwMode="auto">
            <a:xfrm>
              <a:off x="4945" y="3448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6" name="Rectangle 281"/>
            <p:cNvSpPr>
              <a:spLocks noChangeArrowheads="1"/>
            </p:cNvSpPr>
            <p:nvPr/>
          </p:nvSpPr>
          <p:spPr bwMode="auto">
            <a:xfrm>
              <a:off x="4947" y="3448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7" name="Rectangle 282"/>
            <p:cNvSpPr>
              <a:spLocks noChangeArrowheads="1"/>
            </p:cNvSpPr>
            <p:nvPr/>
          </p:nvSpPr>
          <p:spPr bwMode="auto">
            <a:xfrm>
              <a:off x="4949" y="3448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8" name="Rectangle 283"/>
            <p:cNvSpPr>
              <a:spLocks noChangeArrowheads="1"/>
            </p:cNvSpPr>
            <p:nvPr/>
          </p:nvSpPr>
          <p:spPr bwMode="auto">
            <a:xfrm>
              <a:off x="4951" y="3448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599" name="Rectangle 284"/>
            <p:cNvSpPr>
              <a:spLocks noChangeArrowheads="1"/>
            </p:cNvSpPr>
            <p:nvPr/>
          </p:nvSpPr>
          <p:spPr bwMode="auto">
            <a:xfrm>
              <a:off x="4953" y="3448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0" name="Rectangle 285"/>
            <p:cNvSpPr>
              <a:spLocks noChangeArrowheads="1"/>
            </p:cNvSpPr>
            <p:nvPr/>
          </p:nvSpPr>
          <p:spPr bwMode="auto">
            <a:xfrm>
              <a:off x="4955" y="3448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1" name="Rectangle 286"/>
            <p:cNvSpPr>
              <a:spLocks noChangeArrowheads="1"/>
            </p:cNvSpPr>
            <p:nvPr/>
          </p:nvSpPr>
          <p:spPr bwMode="auto">
            <a:xfrm>
              <a:off x="4957" y="3448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2" name="Rectangle 287"/>
            <p:cNvSpPr>
              <a:spLocks noChangeArrowheads="1"/>
            </p:cNvSpPr>
            <p:nvPr/>
          </p:nvSpPr>
          <p:spPr bwMode="auto">
            <a:xfrm>
              <a:off x="4959" y="3448"/>
              <a:ext cx="1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3" name="Rectangle 288"/>
            <p:cNvSpPr>
              <a:spLocks noChangeArrowheads="1"/>
            </p:cNvSpPr>
            <p:nvPr/>
          </p:nvSpPr>
          <p:spPr bwMode="auto">
            <a:xfrm>
              <a:off x="4960" y="3448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4" name="Rectangle 289"/>
            <p:cNvSpPr>
              <a:spLocks noChangeArrowheads="1"/>
            </p:cNvSpPr>
            <p:nvPr/>
          </p:nvSpPr>
          <p:spPr bwMode="auto">
            <a:xfrm>
              <a:off x="4962" y="3448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5" name="Rectangle 290"/>
            <p:cNvSpPr>
              <a:spLocks noChangeArrowheads="1"/>
            </p:cNvSpPr>
            <p:nvPr/>
          </p:nvSpPr>
          <p:spPr bwMode="auto">
            <a:xfrm>
              <a:off x="4964" y="3448"/>
              <a:ext cx="3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6" name="Rectangle 291"/>
            <p:cNvSpPr>
              <a:spLocks noChangeArrowheads="1"/>
            </p:cNvSpPr>
            <p:nvPr/>
          </p:nvSpPr>
          <p:spPr bwMode="auto">
            <a:xfrm>
              <a:off x="4967" y="3448"/>
              <a:ext cx="1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7" name="Rectangle 292"/>
            <p:cNvSpPr>
              <a:spLocks noChangeArrowheads="1"/>
            </p:cNvSpPr>
            <p:nvPr/>
          </p:nvSpPr>
          <p:spPr bwMode="auto">
            <a:xfrm>
              <a:off x="4968" y="3448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8" name="Rectangle 293"/>
            <p:cNvSpPr>
              <a:spLocks noChangeArrowheads="1"/>
            </p:cNvSpPr>
            <p:nvPr/>
          </p:nvSpPr>
          <p:spPr bwMode="auto">
            <a:xfrm>
              <a:off x="4970" y="3448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09" name="Rectangle 294"/>
            <p:cNvSpPr>
              <a:spLocks noChangeArrowheads="1"/>
            </p:cNvSpPr>
            <p:nvPr/>
          </p:nvSpPr>
          <p:spPr bwMode="auto">
            <a:xfrm>
              <a:off x="4972" y="3448"/>
              <a:ext cx="3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0" name="Rectangle 295"/>
            <p:cNvSpPr>
              <a:spLocks noChangeArrowheads="1"/>
            </p:cNvSpPr>
            <p:nvPr/>
          </p:nvSpPr>
          <p:spPr bwMode="auto">
            <a:xfrm>
              <a:off x="4975" y="3448"/>
              <a:ext cx="1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1" name="Rectangle 296"/>
            <p:cNvSpPr>
              <a:spLocks noChangeArrowheads="1"/>
            </p:cNvSpPr>
            <p:nvPr/>
          </p:nvSpPr>
          <p:spPr bwMode="auto">
            <a:xfrm>
              <a:off x="4976" y="3448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2" name="Rectangle 297"/>
            <p:cNvSpPr>
              <a:spLocks noChangeArrowheads="1"/>
            </p:cNvSpPr>
            <p:nvPr/>
          </p:nvSpPr>
          <p:spPr bwMode="auto">
            <a:xfrm>
              <a:off x="4978" y="3448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3" name="Rectangle 298"/>
            <p:cNvSpPr>
              <a:spLocks noChangeArrowheads="1"/>
            </p:cNvSpPr>
            <p:nvPr/>
          </p:nvSpPr>
          <p:spPr bwMode="auto">
            <a:xfrm>
              <a:off x="4980" y="3448"/>
              <a:ext cx="2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4" name="Rectangle 299"/>
            <p:cNvSpPr>
              <a:spLocks noChangeArrowheads="1"/>
            </p:cNvSpPr>
            <p:nvPr/>
          </p:nvSpPr>
          <p:spPr bwMode="auto">
            <a:xfrm>
              <a:off x="4834" y="3449"/>
              <a:ext cx="148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5" name="Rectangle 300"/>
            <p:cNvSpPr>
              <a:spLocks noChangeArrowheads="1"/>
            </p:cNvSpPr>
            <p:nvPr/>
          </p:nvSpPr>
          <p:spPr bwMode="auto">
            <a:xfrm>
              <a:off x="4838" y="3453"/>
              <a:ext cx="32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6" name="Rectangle 301"/>
            <p:cNvSpPr>
              <a:spLocks noChangeArrowheads="1"/>
            </p:cNvSpPr>
            <p:nvPr/>
          </p:nvSpPr>
          <p:spPr bwMode="auto">
            <a:xfrm>
              <a:off x="4838" y="3453"/>
              <a:ext cx="32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7" name="Rectangle 302"/>
            <p:cNvSpPr>
              <a:spLocks noChangeArrowheads="1"/>
            </p:cNvSpPr>
            <p:nvPr/>
          </p:nvSpPr>
          <p:spPr bwMode="auto">
            <a:xfrm>
              <a:off x="4840" y="3455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8" name="Rectangle 303"/>
            <p:cNvSpPr>
              <a:spLocks noChangeArrowheads="1"/>
            </p:cNvSpPr>
            <p:nvPr/>
          </p:nvSpPr>
          <p:spPr bwMode="auto">
            <a:xfrm>
              <a:off x="4860" y="3455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19" name="Rectangle 304"/>
            <p:cNvSpPr>
              <a:spLocks noChangeArrowheads="1"/>
            </p:cNvSpPr>
            <p:nvPr/>
          </p:nvSpPr>
          <p:spPr bwMode="auto">
            <a:xfrm>
              <a:off x="4840" y="3461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20" name="Rectangle 305"/>
            <p:cNvSpPr>
              <a:spLocks noChangeArrowheads="1"/>
            </p:cNvSpPr>
            <p:nvPr/>
          </p:nvSpPr>
          <p:spPr bwMode="auto">
            <a:xfrm>
              <a:off x="4850" y="3461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21" name="Rectangle 306"/>
            <p:cNvSpPr>
              <a:spLocks noChangeArrowheads="1"/>
            </p:cNvSpPr>
            <p:nvPr/>
          </p:nvSpPr>
          <p:spPr bwMode="auto">
            <a:xfrm>
              <a:off x="4850" y="3455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22" name="Rectangle 307"/>
            <p:cNvSpPr>
              <a:spLocks noChangeArrowheads="1"/>
            </p:cNvSpPr>
            <p:nvPr/>
          </p:nvSpPr>
          <p:spPr bwMode="auto">
            <a:xfrm>
              <a:off x="4860" y="3461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623" name="Freeform 308"/>
            <p:cNvSpPr>
              <a:spLocks noEditPoints="1"/>
            </p:cNvSpPr>
            <p:nvPr/>
          </p:nvSpPr>
          <p:spPr bwMode="auto">
            <a:xfrm>
              <a:off x="4834" y="3505"/>
              <a:ext cx="148" cy="162"/>
            </a:xfrm>
            <a:custGeom>
              <a:avLst/>
              <a:gdLst>
                <a:gd name="T0" fmla="*/ 0 w 297"/>
                <a:gd name="T1" fmla="*/ 0 h 325"/>
                <a:gd name="T2" fmla="*/ 0 w 297"/>
                <a:gd name="T3" fmla="*/ 0 h 325"/>
                <a:gd name="T4" fmla="*/ 0 w 297"/>
                <a:gd name="T5" fmla="*/ 0 h 325"/>
                <a:gd name="T6" fmla="*/ 0 w 297"/>
                <a:gd name="T7" fmla="*/ 0 h 325"/>
                <a:gd name="T8" fmla="*/ 0 w 297"/>
                <a:gd name="T9" fmla="*/ 0 h 325"/>
                <a:gd name="T10" fmla="*/ 0 w 297"/>
                <a:gd name="T11" fmla="*/ 0 h 325"/>
                <a:gd name="T12" fmla="*/ 0 w 297"/>
                <a:gd name="T13" fmla="*/ 0 h 325"/>
                <a:gd name="T14" fmla="*/ 0 w 297"/>
                <a:gd name="T15" fmla="*/ 0 h 325"/>
                <a:gd name="T16" fmla="*/ 0 w 297"/>
                <a:gd name="T17" fmla="*/ 0 h 325"/>
                <a:gd name="T18" fmla="*/ 0 w 297"/>
                <a:gd name="T19" fmla="*/ 0 h 325"/>
                <a:gd name="T20" fmla="*/ 0 w 297"/>
                <a:gd name="T21" fmla="*/ 0 h 325"/>
                <a:gd name="T22" fmla="*/ 0 w 297"/>
                <a:gd name="T23" fmla="*/ 0 h 325"/>
                <a:gd name="T24" fmla="*/ 0 w 297"/>
                <a:gd name="T25" fmla="*/ 0 h 325"/>
                <a:gd name="T26" fmla="*/ 0 w 297"/>
                <a:gd name="T27" fmla="*/ 0 h 325"/>
                <a:gd name="T28" fmla="*/ 0 w 297"/>
                <a:gd name="T29" fmla="*/ 0 h 325"/>
                <a:gd name="T30" fmla="*/ 0 w 297"/>
                <a:gd name="T31" fmla="*/ 0 h 325"/>
                <a:gd name="T32" fmla="*/ 0 w 297"/>
                <a:gd name="T33" fmla="*/ 0 h 325"/>
                <a:gd name="T34" fmla="*/ 0 w 297"/>
                <a:gd name="T35" fmla="*/ 0 h 325"/>
                <a:gd name="T36" fmla="*/ 0 w 297"/>
                <a:gd name="T37" fmla="*/ 0 h 325"/>
                <a:gd name="T38" fmla="*/ 0 w 297"/>
                <a:gd name="T39" fmla="*/ 0 h 325"/>
                <a:gd name="T40" fmla="*/ 0 w 297"/>
                <a:gd name="T41" fmla="*/ 0 h 325"/>
                <a:gd name="T42" fmla="*/ 0 w 297"/>
                <a:gd name="T43" fmla="*/ 0 h 325"/>
                <a:gd name="T44" fmla="*/ 0 w 297"/>
                <a:gd name="T45" fmla="*/ 0 h 325"/>
                <a:gd name="T46" fmla="*/ 0 w 297"/>
                <a:gd name="T47" fmla="*/ 0 h 325"/>
                <a:gd name="T48" fmla="*/ 0 w 297"/>
                <a:gd name="T49" fmla="*/ 0 h 325"/>
                <a:gd name="T50" fmla="*/ 0 w 297"/>
                <a:gd name="T51" fmla="*/ 0 h 325"/>
                <a:gd name="T52" fmla="*/ 0 w 297"/>
                <a:gd name="T53" fmla="*/ 0 h 325"/>
                <a:gd name="T54" fmla="*/ 0 w 297"/>
                <a:gd name="T55" fmla="*/ 0 h 325"/>
                <a:gd name="T56" fmla="*/ 0 w 297"/>
                <a:gd name="T57" fmla="*/ 0 h 325"/>
                <a:gd name="T58" fmla="*/ 0 w 297"/>
                <a:gd name="T59" fmla="*/ 0 h 325"/>
                <a:gd name="T60" fmla="*/ 0 w 297"/>
                <a:gd name="T61" fmla="*/ 0 h 325"/>
                <a:gd name="T62" fmla="*/ 0 w 297"/>
                <a:gd name="T63" fmla="*/ 0 h 325"/>
                <a:gd name="T64" fmla="*/ 0 w 297"/>
                <a:gd name="T65" fmla="*/ 0 h 325"/>
                <a:gd name="T66" fmla="*/ 0 w 297"/>
                <a:gd name="T67" fmla="*/ 0 h 325"/>
                <a:gd name="T68" fmla="*/ 0 w 297"/>
                <a:gd name="T69" fmla="*/ 0 h 325"/>
                <a:gd name="T70" fmla="*/ 0 w 297"/>
                <a:gd name="T71" fmla="*/ 0 h 325"/>
                <a:gd name="T72" fmla="*/ 0 w 297"/>
                <a:gd name="T73" fmla="*/ 0 h 325"/>
                <a:gd name="T74" fmla="*/ 0 w 297"/>
                <a:gd name="T75" fmla="*/ 0 h 325"/>
                <a:gd name="T76" fmla="*/ 0 w 297"/>
                <a:gd name="T77" fmla="*/ 0 h 325"/>
                <a:gd name="T78" fmla="*/ 0 w 297"/>
                <a:gd name="T79" fmla="*/ 0 h 325"/>
                <a:gd name="T80" fmla="*/ 0 w 297"/>
                <a:gd name="T81" fmla="*/ 0 h 325"/>
                <a:gd name="T82" fmla="*/ 0 w 297"/>
                <a:gd name="T83" fmla="*/ 0 h 325"/>
                <a:gd name="T84" fmla="*/ 0 w 297"/>
                <a:gd name="T85" fmla="*/ 0 h 325"/>
                <a:gd name="T86" fmla="*/ 0 w 297"/>
                <a:gd name="T87" fmla="*/ 0 h 325"/>
                <a:gd name="T88" fmla="*/ 0 w 297"/>
                <a:gd name="T89" fmla="*/ 0 h 325"/>
                <a:gd name="T90" fmla="*/ 0 w 297"/>
                <a:gd name="T91" fmla="*/ 0 h 325"/>
                <a:gd name="T92" fmla="*/ 0 w 297"/>
                <a:gd name="T93" fmla="*/ 0 h 325"/>
                <a:gd name="T94" fmla="*/ 0 w 297"/>
                <a:gd name="T95" fmla="*/ 0 h 325"/>
                <a:gd name="T96" fmla="*/ 0 w 297"/>
                <a:gd name="T97" fmla="*/ 0 h 325"/>
                <a:gd name="T98" fmla="*/ 0 w 297"/>
                <a:gd name="T99" fmla="*/ 0 h 325"/>
                <a:gd name="T100" fmla="*/ 0 w 297"/>
                <a:gd name="T101" fmla="*/ 0 h 325"/>
                <a:gd name="T102" fmla="*/ 0 w 297"/>
                <a:gd name="T103" fmla="*/ 0 h 325"/>
                <a:gd name="T104" fmla="*/ 0 w 297"/>
                <a:gd name="T105" fmla="*/ 0 h 325"/>
                <a:gd name="T106" fmla="*/ 0 w 297"/>
                <a:gd name="T107" fmla="*/ 0 h 325"/>
                <a:gd name="T108" fmla="*/ 0 w 297"/>
                <a:gd name="T109" fmla="*/ 0 h 3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7"/>
                <a:gd name="T166" fmla="*/ 0 h 325"/>
                <a:gd name="T167" fmla="*/ 297 w 297"/>
                <a:gd name="T168" fmla="*/ 325 h 3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7" h="325">
                  <a:moveTo>
                    <a:pt x="297" y="161"/>
                  </a:moveTo>
                  <a:lnTo>
                    <a:pt x="297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297" y="161"/>
                  </a:lnTo>
                  <a:close/>
                  <a:moveTo>
                    <a:pt x="297" y="128"/>
                  </a:moveTo>
                  <a:lnTo>
                    <a:pt x="297" y="133"/>
                  </a:lnTo>
                  <a:lnTo>
                    <a:pt x="0" y="133"/>
                  </a:lnTo>
                  <a:lnTo>
                    <a:pt x="0" y="128"/>
                  </a:lnTo>
                  <a:lnTo>
                    <a:pt x="297" y="128"/>
                  </a:lnTo>
                  <a:close/>
                  <a:moveTo>
                    <a:pt x="297" y="96"/>
                  </a:moveTo>
                  <a:lnTo>
                    <a:pt x="297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297" y="96"/>
                  </a:lnTo>
                  <a:close/>
                  <a:moveTo>
                    <a:pt x="297" y="65"/>
                  </a:moveTo>
                  <a:lnTo>
                    <a:pt x="297" y="69"/>
                  </a:lnTo>
                  <a:lnTo>
                    <a:pt x="0" y="69"/>
                  </a:lnTo>
                  <a:lnTo>
                    <a:pt x="0" y="65"/>
                  </a:lnTo>
                  <a:lnTo>
                    <a:pt x="297" y="65"/>
                  </a:lnTo>
                  <a:close/>
                  <a:moveTo>
                    <a:pt x="297" y="32"/>
                  </a:moveTo>
                  <a:lnTo>
                    <a:pt x="297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297" y="32"/>
                  </a:lnTo>
                  <a:close/>
                  <a:moveTo>
                    <a:pt x="297" y="0"/>
                  </a:moveTo>
                  <a:lnTo>
                    <a:pt x="297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97" y="0"/>
                  </a:lnTo>
                  <a:close/>
                  <a:moveTo>
                    <a:pt x="297" y="225"/>
                  </a:moveTo>
                  <a:lnTo>
                    <a:pt x="297" y="229"/>
                  </a:lnTo>
                  <a:lnTo>
                    <a:pt x="264" y="229"/>
                  </a:lnTo>
                  <a:lnTo>
                    <a:pt x="264" y="225"/>
                  </a:lnTo>
                  <a:lnTo>
                    <a:pt x="297" y="225"/>
                  </a:lnTo>
                  <a:close/>
                  <a:moveTo>
                    <a:pt x="297" y="192"/>
                  </a:moveTo>
                  <a:lnTo>
                    <a:pt x="297" y="196"/>
                  </a:lnTo>
                  <a:lnTo>
                    <a:pt x="264" y="196"/>
                  </a:lnTo>
                  <a:lnTo>
                    <a:pt x="264" y="192"/>
                  </a:lnTo>
                  <a:lnTo>
                    <a:pt x="297" y="192"/>
                  </a:lnTo>
                  <a:close/>
                  <a:moveTo>
                    <a:pt x="297" y="257"/>
                  </a:moveTo>
                  <a:lnTo>
                    <a:pt x="297" y="260"/>
                  </a:lnTo>
                  <a:lnTo>
                    <a:pt x="0" y="260"/>
                  </a:lnTo>
                  <a:lnTo>
                    <a:pt x="0" y="257"/>
                  </a:lnTo>
                  <a:lnTo>
                    <a:pt x="297" y="257"/>
                  </a:lnTo>
                  <a:close/>
                  <a:moveTo>
                    <a:pt x="297" y="288"/>
                  </a:moveTo>
                  <a:lnTo>
                    <a:pt x="297" y="293"/>
                  </a:lnTo>
                  <a:lnTo>
                    <a:pt x="0" y="293"/>
                  </a:lnTo>
                  <a:lnTo>
                    <a:pt x="0" y="288"/>
                  </a:lnTo>
                  <a:lnTo>
                    <a:pt x="297" y="288"/>
                  </a:lnTo>
                  <a:close/>
                  <a:moveTo>
                    <a:pt x="297" y="321"/>
                  </a:moveTo>
                  <a:lnTo>
                    <a:pt x="297" y="325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297" y="32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8317" name="Group 309"/>
          <p:cNvGrpSpPr>
            <a:grpSpLocks/>
          </p:cNvGrpSpPr>
          <p:nvPr/>
        </p:nvGrpSpPr>
        <p:grpSpPr bwMode="auto">
          <a:xfrm>
            <a:off x="8466138" y="1976438"/>
            <a:ext cx="330200" cy="457200"/>
            <a:chOff x="5777" y="1245"/>
            <a:chExt cx="226" cy="288"/>
          </a:xfrm>
        </p:grpSpPr>
        <p:sp>
          <p:nvSpPr>
            <p:cNvPr id="39348" name="Freeform 310"/>
            <p:cNvSpPr>
              <a:spLocks noEditPoints="1"/>
            </p:cNvSpPr>
            <p:nvPr/>
          </p:nvSpPr>
          <p:spPr bwMode="auto">
            <a:xfrm>
              <a:off x="5786" y="1493"/>
              <a:ext cx="213" cy="40"/>
            </a:xfrm>
            <a:custGeom>
              <a:avLst/>
              <a:gdLst>
                <a:gd name="T0" fmla="*/ 0 w 392"/>
                <a:gd name="T1" fmla="*/ 1 h 80"/>
                <a:gd name="T2" fmla="*/ 1 w 392"/>
                <a:gd name="T3" fmla="*/ 1 h 80"/>
                <a:gd name="T4" fmla="*/ 1 w 392"/>
                <a:gd name="T5" fmla="*/ 1 h 80"/>
                <a:gd name="T6" fmla="*/ 0 w 392"/>
                <a:gd name="T7" fmla="*/ 1 h 80"/>
                <a:gd name="T8" fmla="*/ 0 w 392"/>
                <a:gd name="T9" fmla="*/ 1 h 80"/>
                <a:gd name="T10" fmla="*/ 1 w 392"/>
                <a:gd name="T11" fmla="*/ 1 h 80"/>
                <a:gd name="T12" fmla="*/ 1 w 392"/>
                <a:gd name="T13" fmla="*/ 1 h 80"/>
                <a:gd name="T14" fmla="*/ 1 w 392"/>
                <a:gd name="T15" fmla="*/ 0 h 80"/>
                <a:gd name="T16" fmla="*/ 1 w 392"/>
                <a:gd name="T17" fmla="*/ 1 h 80"/>
                <a:gd name="T18" fmla="*/ 1 w 392"/>
                <a:gd name="T19" fmla="*/ 1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2"/>
                <a:gd name="T31" fmla="*/ 0 h 80"/>
                <a:gd name="T32" fmla="*/ 392 w 392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2" h="80">
                  <a:moveTo>
                    <a:pt x="0" y="80"/>
                  </a:moveTo>
                  <a:lnTo>
                    <a:pt x="329" y="80"/>
                  </a:lnTo>
                  <a:lnTo>
                    <a:pt x="329" y="65"/>
                  </a:lnTo>
                  <a:lnTo>
                    <a:pt x="0" y="65"/>
                  </a:lnTo>
                  <a:lnTo>
                    <a:pt x="0" y="80"/>
                  </a:lnTo>
                  <a:close/>
                  <a:moveTo>
                    <a:pt x="329" y="80"/>
                  </a:moveTo>
                  <a:lnTo>
                    <a:pt x="392" y="16"/>
                  </a:lnTo>
                  <a:lnTo>
                    <a:pt x="392" y="0"/>
                  </a:lnTo>
                  <a:lnTo>
                    <a:pt x="329" y="65"/>
                  </a:lnTo>
                  <a:lnTo>
                    <a:pt x="329" y="80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49" name="Freeform 311"/>
            <p:cNvSpPr>
              <a:spLocks/>
            </p:cNvSpPr>
            <p:nvPr/>
          </p:nvSpPr>
          <p:spPr bwMode="auto">
            <a:xfrm>
              <a:off x="5968" y="1245"/>
              <a:ext cx="35" cy="280"/>
            </a:xfrm>
            <a:custGeom>
              <a:avLst/>
              <a:gdLst>
                <a:gd name="T0" fmla="*/ 0 w 65"/>
                <a:gd name="T1" fmla="*/ 0 h 562"/>
                <a:gd name="T2" fmla="*/ 1 w 65"/>
                <a:gd name="T3" fmla="*/ 0 h 562"/>
                <a:gd name="T4" fmla="*/ 1 w 65"/>
                <a:gd name="T5" fmla="*/ 0 h 562"/>
                <a:gd name="T6" fmla="*/ 0 w 65"/>
                <a:gd name="T7" fmla="*/ 0 h 562"/>
                <a:gd name="T8" fmla="*/ 0 w 65"/>
                <a:gd name="T9" fmla="*/ 0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62"/>
                <a:gd name="T17" fmla="*/ 65 w 65"/>
                <a:gd name="T18" fmla="*/ 562 h 5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62">
                  <a:moveTo>
                    <a:pt x="0" y="562"/>
                  </a:moveTo>
                  <a:lnTo>
                    <a:pt x="65" y="497"/>
                  </a:lnTo>
                  <a:lnTo>
                    <a:pt x="65" y="0"/>
                  </a:lnTo>
                  <a:lnTo>
                    <a:pt x="0" y="64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50" name="Freeform 312"/>
            <p:cNvSpPr>
              <a:spLocks/>
            </p:cNvSpPr>
            <p:nvPr/>
          </p:nvSpPr>
          <p:spPr bwMode="auto">
            <a:xfrm>
              <a:off x="5777" y="1245"/>
              <a:ext cx="226" cy="32"/>
            </a:xfrm>
            <a:custGeom>
              <a:avLst/>
              <a:gdLst>
                <a:gd name="T0" fmla="*/ 0 w 417"/>
                <a:gd name="T1" fmla="*/ 1 h 64"/>
                <a:gd name="T2" fmla="*/ 1 w 417"/>
                <a:gd name="T3" fmla="*/ 0 h 64"/>
                <a:gd name="T4" fmla="*/ 1 w 417"/>
                <a:gd name="T5" fmla="*/ 0 h 64"/>
                <a:gd name="T6" fmla="*/ 1 w 417"/>
                <a:gd name="T7" fmla="*/ 1 h 64"/>
                <a:gd name="T8" fmla="*/ 0 w 417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7"/>
                <a:gd name="T16" fmla="*/ 0 h 64"/>
                <a:gd name="T17" fmla="*/ 417 w 417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7" h="64">
                  <a:moveTo>
                    <a:pt x="0" y="64"/>
                  </a:moveTo>
                  <a:lnTo>
                    <a:pt x="63" y="0"/>
                  </a:lnTo>
                  <a:lnTo>
                    <a:pt x="417" y="0"/>
                  </a:lnTo>
                  <a:lnTo>
                    <a:pt x="352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51" name="Rectangle 313"/>
            <p:cNvSpPr>
              <a:spLocks noChangeArrowheads="1"/>
            </p:cNvSpPr>
            <p:nvPr/>
          </p:nvSpPr>
          <p:spPr bwMode="auto">
            <a:xfrm>
              <a:off x="5777" y="1277"/>
              <a:ext cx="191" cy="2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52" name="Rectangle 314"/>
            <p:cNvSpPr>
              <a:spLocks noChangeArrowheads="1"/>
            </p:cNvSpPr>
            <p:nvPr/>
          </p:nvSpPr>
          <p:spPr bwMode="auto">
            <a:xfrm>
              <a:off x="5777" y="1277"/>
              <a:ext cx="191" cy="24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53" name="Rectangle 315"/>
            <p:cNvSpPr>
              <a:spLocks noChangeArrowheads="1"/>
            </p:cNvSpPr>
            <p:nvPr/>
          </p:nvSpPr>
          <p:spPr bwMode="auto">
            <a:xfrm>
              <a:off x="5791" y="1351"/>
              <a:ext cx="162" cy="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54" name="Rectangle 316"/>
            <p:cNvSpPr>
              <a:spLocks noChangeArrowheads="1"/>
            </p:cNvSpPr>
            <p:nvPr/>
          </p:nvSpPr>
          <p:spPr bwMode="auto">
            <a:xfrm>
              <a:off x="5791" y="1358"/>
              <a:ext cx="162" cy="8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55" name="Rectangle 317"/>
            <p:cNvSpPr>
              <a:spLocks noChangeArrowheads="1"/>
            </p:cNvSpPr>
            <p:nvPr/>
          </p:nvSpPr>
          <p:spPr bwMode="auto">
            <a:xfrm>
              <a:off x="5791" y="1366"/>
              <a:ext cx="162" cy="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56" name="Rectangle 318"/>
            <p:cNvSpPr>
              <a:spLocks noChangeArrowheads="1"/>
            </p:cNvSpPr>
            <p:nvPr/>
          </p:nvSpPr>
          <p:spPr bwMode="auto">
            <a:xfrm>
              <a:off x="5791" y="1373"/>
              <a:ext cx="162" cy="10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57" name="Rectangle 319"/>
            <p:cNvSpPr>
              <a:spLocks noChangeArrowheads="1"/>
            </p:cNvSpPr>
            <p:nvPr/>
          </p:nvSpPr>
          <p:spPr bwMode="auto">
            <a:xfrm>
              <a:off x="5791" y="1383"/>
              <a:ext cx="162" cy="6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58" name="Rectangle 320"/>
            <p:cNvSpPr>
              <a:spLocks noChangeArrowheads="1"/>
            </p:cNvSpPr>
            <p:nvPr/>
          </p:nvSpPr>
          <p:spPr bwMode="auto">
            <a:xfrm>
              <a:off x="5791" y="1389"/>
              <a:ext cx="162" cy="10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59" name="Rectangle 321"/>
            <p:cNvSpPr>
              <a:spLocks noChangeArrowheads="1"/>
            </p:cNvSpPr>
            <p:nvPr/>
          </p:nvSpPr>
          <p:spPr bwMode="auto">
            <a:xfrm>
              <a:off x="5791" y="1399"/>
              <a:ext cx="162" cy="1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0" name="Rectangle 322"/>
            <p:cNvSpPr>
              <a:spLocks noChangeArrowheads="1"/>
            </p:cNvSpPr>
            <p:nvPr/>
          </p:nvSpPr>
          <p:spPr bwMode="auto">
            <a:xfrm>
              <a:off x="5791" y="1409"/>
              <a:ext cx="162" cy="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1" name="Rectangle 323"/>
            <p:cNvSpPr>
              <a:spLocks noChangeArrowheads="1"/>
            </p:cNvSpPr>
            <p:nvPr/>
          </p:nvSpPr>
          <p:spPr bwMode="auto">
            <a:xfrm>
              <a:off x="5791" y="1416"/>
              <a:ext cx="162" cy="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2" name="Rectangle 324"/>
            <p:cNvSpPr>
              <a:spLocks noChangeArrowheads="1"/>
            </p:cNvSpPr>
            <p:nvPr/>
          </p:nvSpPr>
          <p:spPr bwMode="auto">
            <a:xfrm>
              <a:off x="5791" y="1423"/>
              <a:ext cx="162" cy="10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3" name="Rectangle 325"/>
            <p:cNvSpPr>
              <a:spLocks noChangeArrowheads="1"/>
            </p:cNvSpPr>
            <p:nvPr/>
          </p:nvSpPr>
          <p:spPr bwMode="auto">
            <a:xfrm>
              <a:off x="5791" y="1433"/>
              <a:ext cx="162" cy="10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4" name="Rectangle 326"/>
            <p:cNvSpPr>
              <a:spLocks noChangeArrowheads="1"/>
            </p:cNvSpPr>
            <p:nvPr/>
          </p:nvSpPr>
          <p:spPr bwMode="auto">
            <a:xfrm>
              <a:off x="5791" y="1443"/>
              <a:ext cx="162" cy="6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5" name="Rectangle 327"/>
            <p:cNvSpPr>
              <a:spLocks noChangeArrowheads="1"/>
            </p:cNvSpPr>
            <p:nvPr/>
          </p:nvSpPr>
          <p:spPr bwMode="auto">
            <a:xfrm>
              <a:off x="5791" y="1449"/>
              <a:ext cx="162" cy="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6" name="Rectangle 328"/>
            <p:cNvSpPr>
              <a:spLocks noChangeArrowheads="1"/>
            </p:cNvSpPr>
            <p:nvPr/>
          </p:nvSpPr>
          <p:spPr bwMode="auto">
            <a:xfrm>
              <a:off x="5791" y="1458"/>
              <a:ext cx="162" cy="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7" name="Rectangle 329"/>
            <p:cNvSpPr>
              <a:spLocks noChangeArrowheads="1"/>
            </p:cNvSpPr>
            <p:nvPr/>
          </p:nvSpPr>
          <p:spPr bwMode="auto">
            <a:xfrm>
              <a:off x="5791" y="1466"/>
              <a:ext cx="162" cy="8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8" name="Rectangle 330"/>
            <p:cNvSpPr>
              <a:spLocks noChangeArrowheads="1"/>
            </p:cNvSpPr>
            <p:nvPr/>
          </p:nvSpPr>
          <p:spPr bwMode="auto">
            <a:xfrm>
              <a:off x="5791" y="1474"/>
              <a:ext cx="162" cy="10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69" name="Rectangle 331"/>
            <p:cNvSpPr>
              <a:spLocks noChangeArrowheads="1"/>
            </p:cNvSpPr>
            <p:nvPr/>
          </p:nvSpPr>
          <p:spPr bwMode="auto">
            <a:xfrm>
              <a:off x="5791" y="1484"/>
              <a:ext cx="162" cy="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0" name="Rectangle 332"/>
            <p:cNvSpPr>
              <a:spLocks noChangeArrowheads="1"/>
            </p:cNvSpPr>
            <p:nvPr/>
          </p:nvSpPr>
          <p:spPr bwMode="auto">
            <a:xfrm>
              <a:off x="5791" y="1493"/>
              <a:ext cx="162" cy="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1" name="Rectangle 333"/>
            <p:cNvSpPr>
              <a:spLocks noChangeArrowheads="1"/>
            </p:cNvSpPr>
            <p:nvPr/>
          </p:nvSpPr>
          <p:spPr bwMode="auto">
            <a:xfrm>
              <a:off x="5791" y="1500"/>
              <a:ext cx="162" cy="8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2" name="Rectangle 334"/>
            <p:cNvSpPr>
              <a:spLocks noChangeArrowheads="1"/>
            </p:cNvSpPr>
            <p:nvPr/>
          </p:nvSpPr>
          <p:spPr bwMode="auto">
            <a:xfrm>
              <a:off x="5791" y="1508"/>
              <a:ext cx="162" cy="3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3" name="Rectangle 335"/>
            <p:cNvSpPr>
              <a:spLocks noChangeArrowheads="1"/>
            </p:cNvSpPr>
            <p:nvPr/>
          </p:nvSpPr>
          <p:spPr bwMode="auto">
            <a:xfrm>
              <a:off x="5791" y="1432"/>
              <a:ext cx="1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4" name="Rectangle 336"/>
            <p:cNvSpPr>
              <a:spLocks noChangeArrowheads="1"/>
            </p:cNvSpPr>
            <p:nvPr/>
          </p:nvSpPr>
          <p:spPr bwMode="auto">
            <a:xfrm>
              <a:off x="5792" y="1432"/>
              <a:ext cx="7" cy="4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5" name="Rectangle 337"/>
            <p:cNvSpPr>
              <a:spLocks noChangeArrowheads="1"/>
            </p:cNvSpPr>
            <p:nvPr/>
          </p:nvSpPr>
          <p:spPr bwMode="auto">
            <a:xfrm>
              <a:off x="5799" y="1432"/>
              <a:ext cx="7" cy="4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6" name="Rectangle 338"/>
            <p:cNvSpPr>
              <a:spLocks noChangeArrowheads="1"/>
            </p:cNvSpPr>
            <p:nvPr/>
          </p:nvSpPr>
          <p:spPr bwMode="auto">
            <a:xfrm>
              <a:off x="5806" y="1432"/>
              <a:ext cx="7" cy="4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7" name="Rectangle 339"/>
            <p:cNvSpPr>
              <a:spLocks noChangeArrowheads="1"/>
            </p:cNvSpPr>
            <p:nvPr/>
          </p:nvSpPr>
          <p:spPr bwMode="auto">
            <a:xfrm>
              <a:off x="5813" y="1432"/>
              <a:ext cx="9" cy="47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8" name="Rectangle 340"/>
            <p:cNvSpPr>
              <a:spLocks noChangeArrowheads="1"/>
            </p:cNvSpPr>
            <p:nvPr/>
          </p:nvSpPr>
          <p:spPr bwMode="auto">
            <a:xfrm>
              <a:off x="5822" y="1432"/>
              <a:ext cx="6" cy="4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79" name="Rectangle 341"/>
            <p:cNvSpPr>
              <a:spLocks noChangeArrowheads="1"/>
            </p:cNvSpPr>
            <p:nvPr/>
          </p:nvSpPr>
          <p:spPr bwMode="auto">
            <a:xfrm>
              <a:off x="5828" y="1432"/>
              <a:ext cx="8" cy="47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0" name="Rectangle 342"/>
            <p:cNvSpPr>
              <a:spLocks noChangeArrowheads="1"/>
            </p:cNvSpPr>
            <p:nvPr/>
          </p:nvSpPr>
          <p:spPr bwMode="auto">
            <a:xfrm>
              <a:off x="5836" y="1432"/>
              <a:ext cx="9" cy="47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1" name="Rectangle 343"/>
            <p:cNvSpPr>
              <a:spLocks noChangeArrowheads="1"/>
            </p:cNvSpPr>
            <p:nvPr/>
          </p:nvSpPr>
          <p:spPr bwMode="auto">
            <a:xfrm>
              <a:off x="5845" y="1432"/>
              <a:ext cx="8" cy="4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2" name="Rectangle 344"/>
            <p:cNvSpPr>
              <a:spLocks noChangeArrowheads="1"/>
            </p:cNvSpPr>
            <p:nvPr/>
          </p:nvSpPr>
          <p:spPr bwMode="auto">
            <a:xfrm>
              <a:off x="5853" y="1432"/>
              <a:ext cx="7" cy="4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3" name="Rectangle 345"/>
            <p:cNvSpPr>
              <a:spLocks noChangeArrowheads="1"/>
            </p:cNvSpPr>
            <p:nvPr/>
          </p:nvSpPr>
          <p:spPr bwMode="auto">
            <a:xfrm>
              <a:off x="5860" y="1432"/>
              <a:ext cx="8" cy="47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4" name="Rectangle 346"/>
            <p:cNvSpPr>
              <a:spLocks noChangeArrowheads="1"/>
            </p:cNvSpPr>
            <p:nvPr/>
          </p:nvSpPr>
          <p:spPr bwMode="auto">
            <a:xfrm>
              <a:off x="5868" y="1432"/>
              <a:ext cx="9" cy="47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5" name="Rectangle 347"/>
            <p:cNvSpPr>
              <a:spLocks noChangeArrowheads="1"/>
            </p:cNvSpPr>
            <p:nvPr/>
          </p:nvSpPr>
          <p:spPr bwMode="auto">
            <a:xfrm>
              <a:off x="5877" y="1432"/>
              <a:ext cx="6" cy="4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6" name="Rectangle 348"/>
            <p:cNvSpPr>
              <a:spLocks noChangeArrowheads="1"/>
            </p:cNvSpPr>
            <p:nvPr/>
          </p:nvSpPr>
          <p:spPr bwMode="auto">
            <a:xfrm>
              <a:off x="5883" y="1432"/>
              <a:ext cx="9" cy="47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7" name="Rectangle 349"/>
            <p:cNvSpPr>
              <a:spLocks noChangeArrowheads="1"/>
            </p:cNvSpPr>
            <p:nvPr/>
          </p:nvSpPr>
          <p:spPr bwMode="auto">
            <a:xfrm>
              <a:off x="5892" y="1432"/>
              <a:ext cx="7" cy="47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8" name="Rectangle 350"/>
            <p:cNvSpPr>
              <a:spLocks noChangeArrowheads="1"/>
            </p:cNvSpPr>
            <p:nvPr/>
          </p:nvSpPr>
          <p:spPr bwMode="auto">
            <a:xfrm>
              <a:off x="5899" y="1432"/>
              <a:ext cx="6" cy="4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89" name="Rectangle 351"/>
            <p:cNvSpPr>
              <a:spLocks noChangeArrowheads="1"/>
            </p:cNvSpPr>
            <p:nvPr/>
          </p:nvSpPr>
          <p:spPr bwMode="auto">
            <a:xfrm>
              <a:off x="5905" y="1432"/>
              <a:ext cx="10" cy="47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0" name="Rectangle 352"/>
            <p:cNvSpPr>
              <a:spLocks noChangeArrowheads="1"/>
            </p:cNvSpPr>
            <p:nvPr/>
          </p:nvSpPr>
          <p:spPr bwMode="auto">
            <a:xfrm>
              <a:off x="5915" y="1432"/>
              <a:ext cx="9" cy="47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1" name="Rectangle 353"/>
            <p:cNvSpPr>
              <a:spLocks noChangeArrowheads="1"/>
            </p:cNvSpPr>
            <p:nvPr/>
          </p:nvSpPr>
          <p:spPr bwMode="auto">
            <a:xfrm>
              <a:off x="5924" y="1432"/>
              <a:ext cx="5" cy="4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2" name="Rectangle 354"/>
            <p:cNvSpPr>
              <a:spLocks noChangeArrowheads="1"/>
            </p:cNvSpPr>
            <p:nvPr/>
          </p:nvSpPr>
          <p:spPr bwMode="auto">
            <a:xfrm>
              <a:off x="5929" y="1432"/>
              <a:ext cx="9" cy="47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3" name="Rectangle 355"/>
            <p:cNvSpPr>
              <a:spLocks noChangeArrowheads="1"/>
            </p:cNvSpPr>
            <p:nvPr/>
          </p:nvSpPr>
          <p:spPr bwMode="auto">
            <a:xfrm>
              <a:off x="5938" y="1432"/>
              <a:ext cx="2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4" name="Rectangle 356"/>
            <p:cNvSpPr>
              <a:spLocks noChangeArrowheads="1"/>
            </p:cNvSpPr>
            <p:nvPr/>
          </p:nvSpPr>
          <p:spPr bwMode="auto">
            <a:xfrm>
              <a:off x="5791" y="1288"/>
              <a:ext cx="162" cy="1"/>
            </a:xfrm>
            <a:prstGeom prst="rect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5" name="Rectangle 357"/>
            <p:cNvSpPr>
              <a:spLocks noChangeArrowheads="1"/>
            </p:cNvSpPr>
            <p:nvPr/>
          </p:nvSpPr>
          <p:spPr bwMode="auto">
            <a:xfrm>
              <a:off x="5791" y="1289"/>
              <a:ext cx="162" cy="1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6" name="Rectangle 358"/>
            <p:cNvSpPr>
              <a:spLocks noChangeArrowheads="1"/>
            </p:cNvSpPr>
            <p:nvPr/>
          </p:nvSpPr>
          <p:spPr bwMode="auto">
            <a:xfrm>
              <a:off x="5791" y="1289"/>
              <a:ext cx="162" cy="1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7" name="Rectangle 359"/>
            <p:cNvSpPr>
              <a:spLocks noChangeArrowheads="1"/>
            </p:cNvSpPr>
            <p:nvPr/>
          </p:nvSpPr>
          <p:spPr bwMode="auto">
            <a:xfrm>
              <a:off x="5791" y="1290"/>
              <a:ext cx="162" cy="1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8" name="Rectangle 360"/>
            <p:cNvSpPr>
              <a:spLocks noChangeArrowheads="1"/>
            </p:cNvSpPr>
            <p:nvPr/>
          </p:nvSpPr>
          <p:spPr bwMode="auto">
            <a:xfrm>
              <a:off x="5791" y="1291"/>
              <a:ext cx="162" cy="1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99" name="Rectangle 361"/>
            <p:cNvSpPr>
              <a:spLocks noChangeArrowheads="1"/>
            </p:cNvSpPr>
            <p:nvPr/>
          </p:nvSpPr>
          <p:spPr bwMode="auto">
            <a:xfrm>
              <a:off x="5791" y="1291"/>
              <a:ext cx="162" cy="1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0" name="Rectangle 362"/>
            <p:cNvSpPr>
              <a:spLocks noChangeArrowheads="1"/>
            </p:cNvSpPr>
            <p:nvPr/>
          </p:nvSpPr>
          <p:spPr bwMode="auto">
            <a:xfrm>
              <a:off x="5791" y="1292"/>
              <a:ext cx="162" cy="1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1" name="Rectangle 363"/>
            <p:cNvSpPr>
              <a:spLocks noChangeArrowheads="1"/>
            </p:cNvSpPr>
            <p:nvPr/>
          </p:nvSpPr>
          <p:spPr bwMode="auto">
            <a:xfrm>
              <a:off x="5791" y="1293"/>
              <a:ext cx="162" cy="1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2" name="Rectangle 364"/>
            <p:cNvSpPr>
              <a:spLocks noChangeArrowheads="1"/>
            </p:cNvSpPr>
            <p:nvPr/>
          </p:nvSpPr>
          <p:spPr bwMode="auto">
            <a:xfrm>
              <a:off x="5791" y="1293"/>
              <a:ext cx="162" cy="1"/>
            </a:xfrm>
            <a:prstGeom prst="rect">
              <a:avLst/>
            </a:pr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3" name="Rectangle 365"/>
            <p:cNvSpPr>
              <a:spLocks noChangeArrowheads="1"/>
            </p:cNvSpPr>
            <p:nvPr/>
          </p:nvSpPr>
          <p:spPr bwMode="auto">
            <a:xfrm>
              <a:off x="5791" y="1294"/>
              <a:ext cx="162" cy="1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4" name="Rectangle 366"/>
            <p:cNvSpPr>
              <a:spLocks noChangeArrowheads="1"/>
            </p:cNvSpPr>
            <p:nvPr/>
          </p:nvSpPr>
          <p:spPr bwMode="auto">
            <a:xfrm>
              <a:off x="5792" y="1289"/>
              <a:ext cx="161" cy="5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5" name="Rectangle 367"/>
            <p:cNvSpPr>
              <a:spLocks noChangeArrowheads="1"/>
            </p:cNvSpPr>
            <p:nvPr/>
          </p:nvSpPr>
          <p:spPr bwMode="auto">
            <a:xfrm>
              <a:off x="5791" y="1294"/>
              <a:ext cx="2" cy="22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6" name="Rectangle 368"/>
            <p:cNvSpPr>
              <a:spLocks noChangeArrowheads="1"/>
            </p:cNvSpPr>
            <p:nvPr/>
          </p:nvSpPr>
          <p:spPr bwMode="auto">
            <a:xfrm>
              <a:off x="5793" y="1294"/>
              <a:ext cx="2" cy="22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7" name="Rectangle 369"/>
            <p:cNvSpPr>
              <a:spLocks noChangeArrowheads="1"/>
            </p:cNvSpPr>
            <p:nvPr/>
          </p:nvSpPr>
          <p:spPr bwMode="auto">
            <a:xfrm>
              <a:off x="5795" y="1294"/>
              <a:ext cx="3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8" name="Rectangle 370"/>
            <p:cNvSpPr>
              <a:spLocks noChangeArrowheads="1"/>
            </p:cNvSpPr>
            <p:nvPr/>
          </p:nvSpPr>
          <p:spPr bwMode="auto">
            <a:xfrm>
              <a:off x="5798" y="1294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09" name="Rectangle 371"/>
            <p:cNvSpPr>
              <a:spLocks noChangeArrowheads="1"/>
            </p:cNvSpPr>
            <p:nvPr/>
          </p:nvSpPr>
          <p:spPr bwMode="auto">
            <a:xfrm>
              <a:off x="5800" y="1294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0" name="Rectangle 372"/>
            <p:cNvSpPr>
              <a:spLocks noChangeArrowheads="1"/>
            </p:cNvSpPr>
            <p:nvPr/>
          </p:nvSpPr>
          <p:spPr bwMode="auto">
            <a:xfrm>
              <a:off x="5802" y="1294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1" name="Rectangle 373"/>
            <p:cNvSpPr>
              <a:spLocks noChangeArrowheads="1"/>
            </p:cNvSpPr>
            <p:nvPr/>
          </p:nvSpPr>
          <p:spPr bwMode="auto">
            <a:xfrm>
              <a:off x="5804" y="1294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2" name="Rectangle 374"/>
            <p:cNvSpPr>
              <a:spLocks noChangeArrowheads="1"/>
            </p:cNvSpPr>
            <p:nvPr/>
          </p:nvSpPr>
          <p:spPr bwMode="auto">
            <a:xfrm>
              <a:off x="5806" y="1294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3" name="Rectangle 375"/>
            <p:cNvSpPr>
              <a:spLocks noChangeArrowheads="1"/>
            </p:cNvSpPr>
            <p:nvPr/>
          </p:nvSpPr>
          <p:spPr bwMode="auto">
            <a:xfrm>
              <a:off x="5808" y="1294"/>
              <a:ext cx="3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4" name="Rectangle 376"/>
            <p:cNvSpPr>
              <a:spLocks noChangeArrowheads="1"/>
            </p:cNvSpPr>
            <p:nvPr/>
          </p:nvSpPr>
          <p:spPr bwMode="auto">
            <a:xfrm>
              <a:off x="5811" y="1294"/>
              <a:ext cx="2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5" name="Rectangle 377"/>
            <p:cNvSpPr>
              <a:spLocks noChangeArrowheads="1"/>
            </p:cNvSpPr>
            <p:nvPr/>
          </p:nvSpPr>
          <p:spPr bwMode="auto">
            <a:xfrm>
              <a:off x="5813" y="1294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6" name="Rectangle 378"/>
            <p:cNvSpPr>
              <a:spLocks noChangeArrowheads="1"/>
            </p:cNvSpPr>
            <p:nvPr/>
          </p:nvSpPr>
          <p:spPr bwMode="auto">
            <a:xfrm>
              <a:off x="5815" y="1294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7" name="Rectangle 379"/>
            <p:cNvSpPr>
              <a:spLocks noChangeArrowheads="1"/>
            </p:cNvSpPr>
            <p:nvPr/>
          </p:nvSpPr>
          <p:spPr bwMode="auto">
            <a:xfrm>
              <a:off x="5817" y="1294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8" name="Rectangle 380"/>
            <p:cNvSpPr>
              <a:spLocks noChangeArrowheads="1"/>
            </p:cNvSpPr>
            <p:nvPr/>
          </p:nvSpPr>
          <p:spPr bwMode="auto">
            <a:xfrm>
              <a:off x="5819" y="1294"/>
              <a:ext cx="3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19" name="Rectangle 381"/>
            <p:cNvSpPr>
              <a:spLocks noChangeArrowheads="1"/>
            </p:cNvSpPr>
            <p:nvPr/>
          </p:nvSpPr>
          <p:spPr bwMode="auto">
            <a:xfrm>
              <a:off x="5822" y="1294"/>
              <a:ext cx="1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20" name="Rectangle 382"/>
            <p:cNvSpPr>
              <a:spLocks noChangeArrowheads="1"/>
            </p:cNvSpPr>
            <p:nvPr/>
          </p:nvSpPr>
          <p:spPr bwMode="auto">
            <a:xfrm>
              <a:off x="5823" y="1294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21" name="Rectangle 383"/>
            <p:cNvSpPr>
              <a:spLocks noChangeArrowheads="1"/>
            </p:cNvSpPr>
            <p:nvPr/>
          </p:nvSpPr>
          <p:spPr bwMode="auto">
            <a:xfrm>
              <a:off x="5825" y="1294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22" name="Rectangle 384"/>
            <p:cNvSpPr>
              <a:spLocks noChangeArrowheads="1"/>
            </p:cNvSpPr>
            <p:nvPr/>
          </p:nvSpPr>
          <p:spPr bwMode="auto">
            <a:xfrm>
              <a:off x="5827" y="1294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423" name="Rectangle 385"/>
            <p:cNvSpPr>
              <a:spLocks noChangeArrowheads="1"/>
            </p:cNvSpPr>
            <p:nvPr/>
          </p:nvSpPr>
          <p:spPr bwMode="auto">
            <a:xfrm>
              <a:off x="5829" y="1294"/>
              <a:ext cx="3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8318" name="Group 386"/>
          <p:cNvGrpSpPr>
            <a:grpSpLocks/>
          </p:cNvGrpSpPr>
          <p:nvPr/>
        </p:nvGrpSpPr>
        <p:grpSpPr bwMode="auto">
          <a:xfrm>
            <a:off x="8162925" y="793751"/>
            <a:ext cx="331788" cy="668338"/>
            <a:chOff x="5142" y="500"/>
            <a:chExt cx="209" cy="421"/>
          </a:xfrm>
        </p:grpSpPr>
        <p:sp>
          <p:nvSpPr>
            <p:cNvPr id="39192" name="Freeform 387"/>
            <p:cNvSpPr>
              <a:spLocks noEditPoints="1"/>
            </p:cNvSpPr>
            <p:nvPr/>
          </p:nvSpPr>
          <p:spPr bwMode="auto">
            <a:xfrm>
              <a:off x="5150" y="749"/>
              <a:ext cx="196" cy="41"/>
            </a:xfrm>
            <a:custGeom>
              <a:avLst/>
              <a:gdLst>
                <a:gd name="T0" fmla="*/ 0 w 393"/>
                <a:gd name="T1" fmla="*/ 1 h 81"/>
                <a:gd name="T2" fmla="*/ 0 w 393"/>
                <a:gd name="T3" fmla="*/ 1 h 81"/>
                <a:gd name="T4" fmla="*/ 0 w 393"/>
                <a:gd name="T5" fmla="*/ 1 h 81"/>
                <a:gd name="T6" fmla="*/ 0 w 393"/>
                <a:gd name="T7" fmla="*/ 1 h 81"/>
                <a:gd name="T8" fmla="*/ 0 w 393"/>
                <a:gd name="T9" fmla="*/ 1 h 81"/>
                <a:gd name="T10" fmla="*/ 0 w 393"/>
                <a:gd name="T11" fmla="*/ 1 h 81"/>
                <a:gd name="T12" fmla="*/ 0 w 393"/>
                <a:gd name="T13" fmla="*/ 1 h 81"/>
                <a:gd name="T14" fmla="*/ 0 w 393"/>
                <a:gd name="T15" fmla="*/ 0 h 81"/>
                <a:gd name="T16" fmla="*/ 0 w 393"/>
                <a:gd name="T17" fmla="*/ 1 h 81"/>
                <a:gd name="T18" fmla="*/ 0 w 393"/>
                <a:gd name="T19" fmla="*/ 1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3"/>
                <a:gd name="T31" fmla="*/ 0 h 81"/>
                <a:gd name="T32" fmla="*/ 393 w 393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3" h="81">
                  <a:moveTo>
                    <a:pt x="0" y="81"/>
                  </a:moveTo>
                  <a:lnTo>
                    <a:pt x="329" y="81"/>
                  </a:lnTo>
                  <a:lnTo>
                    <a:pt x="329" y="65"/>
                  </a:lnTo>
                  <a:lnTo>
                    <a:pt x="0" y="65"/>
                  </a:lnTo>
                  <a:lnTo>
                    <a:pt x="0" y="81"/>
                  </a:lnTo>
                  <a:close/>
                  <a:moveTo>
                    <a:pt x="329" y="81"/>
                  </a:moveTo>
                  <a:lnTo>
                    <a:pt x="393" y="17"/>
                  </a:lnTo>
                  <a:lnTo>
                    <a:pt x="393" y="0"/>
                  </a:lnTo>
                  <a:lnTo>
                    <a:pt x="329" y="65"/>
                  </a:lnTo>
                  <a:lnTo>
                    <a:pt x="329" y="81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93" name="Freeform 388"/>
            <p:cNvSpPr>
              <a:spLocks/>
            </p:cNvSpPr>
            <p:nvPr/>
          </p:nvSpPr>
          <p:spPr bwMode="auto">
            <a:xfrm>
              <a:off x="5319" y="500"/>
              <a:ext cx="32" cy="281"/>
            </a:xfrm>
            <a:custGeom>
              <a:avLst/>
              <a:gdLst>
                <a:gd name="T0" fmla="*/ 0 w 65"/>
                <a:gd name="T1" fmla="*/ 1 h 562"/>
                <a:gd name="T2" fmla="*/ 0 w 65"/>
                <a:gd name="T3" fmla="*/ 1 h 562"/>
                <a:gd name="T4" fmla="*/ 0 w 65"/>
                <a:gd name="T5" fmla="*/ 0 h 562"/>
                <a:gd name="T6" fmla="*/ 0 w 65"/>
                <a:gd name="T7" fmla="*/ 1 h 562"/>
                <a:gd name="T8" fmla="*/ 0 w 65"/>
                <a:gd name="T9" fmla="*/ 1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62"/>
                <a:gd name="T17" fmla="*/ 65 w 65"/>
                <a:gd name="T18" fmla="*/ 562 h 5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62">
                  <a:moveTo>
                    <a:pt x="0" y="562"/>
                  </a:moveTo>
                  <a:lnTo>
                    <a:pt x="65" y="497"/>
                  </a:lnTo>
                  <a:lnTo>
                    <a:pt x="65" y="0"/>
                  </a:lnTo>
                  <a:lnTo>
                    <a:pt x="0" y="64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94" name="Freeform 389"/>
            <p:cNvSpPr>
              <a:spLocks/>
            </p:cNvSpPr>
            <p:nvPr/>
          </p:nvSpPr>
          <p:spPr bwMode="auto">
            <a:xfrm>
              <a:off x="5142" y="500"/>
              <a:ext cx="209" cy="33"/>
            </a:xfrm>
            <a:custGeom>
              <a:avLst/>
              <a:gdLst>
                <a:gd name="T0" fmla="*/ 0 w 418"/>
                <a:gd name="T1" fmla="*/ 1 h 64"/>
                <a:gd name="T2" fmla="*/ 1 w 418"/>
                <a:gd name="T3" fmla="*/ 0 h 64"/>
                <a:gd name="T4" fmla="*/ 1 w 418"/>
                <a:gd name="T5" fmla="*/ 0 h 64"/>
                <a:gd name="T6" fmla="*/ 1 w 418"/>
                <a:gd name="T7" fmla="*/ 1 h 64"/>
                <a:gd name="T8" fmla="*/ 0 w 418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64"/>
                <a:gd name="T17" fmla="*/ 418 w 418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64">
                  <a:moveTo>
                    <a:pt x="0" y="64"/>
                  </a:moveTo>
                  <a:lnTo>
                    <a:pt x="64" y="0"/>
                  </a:lnTo>
                  <a:lnTo>
                    <a:pt x="418" y="0"/>
                  </a:lnTo>
                  <a:lnTo>
                    <a:pt x="353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95" name="Rectangle 390"/>
            <p:cNvSpPr>
              <a:spLocks noChangeArrowheads="1"/>
            </p:cNvSpPr>
            <p:nvPr/>
          </p:nvSpPr>
          <p:spPr bwMode="auto">
            <a:xfrm>
              <a:off x="5142" y="533"/>
              <a:ext cx="177" cy="2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96" name="Rectangle 391"/>
            <p:cNvSpPr>
              <a:spLocks noChangeArrowheads="1"/>
            </p:cNvSpPr>
            <p:nvPr/>
          </p:nvSpPr>
          <p:spPr bwMode="auto">
            <a:xfrm>
              <a:off x="5142" y="533"/>
              <a:ext cx="177" cy="24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97" name="Rectangle 392"/>
            <p:cNvSpPr>
              <a:spLocks noChangeArrowheads="1"/>
            </p:cNvSpPr>
            <p:nvPr/>
          </p:nvSpPr>
          <p:spPr bwMode="auto">
            <a:xfrm>
              <a:off x="5156" y="606"/>
              <a:ext cx="148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98" name="Rectangle 393"/>
            <p:cNvSpPr>
              <a:spLocks noChangeArrowheads="1"/>
            </p:cNvSpPr>
            <p:nvPr/>
          </p:nvSpPr>
          <p:spPr bwMode="auto">
            <a:xfrm>
              <a:off x="5156" y="607"/>
              <a:ext cx="148" cy="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99" name="Rectangle 394"/>
            <p:cNvSpPr>
              <a:spLocks noChangeArrowheads="1"/>
            </p:cNvSpPr>
            <p:nvPr/>
          </p:nvSpPr>
          <p:spPr bwMode="auto">
            <a:xfrm>
              <a:off x="5156" y="615"/>
              <a:ext cx="148" cy="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0" name="Rectangle 395"/>
            <p:cNvSpPr>
              <a:spLocks noChangeArrowheads="1"/>
            </p:cNvSpPr>
            <p:nvPr/>
          </p:nvSpPr>
          <p:spPr bwMode="auto">
            <a:xfrm>
              <a:off x="5156" y="622"/>
              <a:ext cx="148" cy="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1" name="Rectangle 396"/>
            <p:cNvSpPr>
              <a:spLocks noChangeArrowheads="1"/>
            </p:cNvSpPr>
            <p:nvPr/>
          </p:nvSpPr>
          <p:spPr bwMode="auto">
            <a:xfrm>
              <a:off x="5156" y="629"/>
              <a:ext cx="148" cy="10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2" name="Rectangle 397"/>
            <p:cNvSpPr>
              <a:spLocks noChangeArrowheads="1"/>
            </p:cNvSpPr>
            <p:nvPr/>
          </p:nvSpPr>
          <p:spPr bwMode="auto">
            <a:xfrm>
              <a:off x="5156" y="639"/>
              <a:ext cx="148" cy="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3" name="Rectangle 398"/>
            <p:cNvSpPr>
              <a:spLocks noChangeArrowheads="1"/>
            </p:cNvSpPr>
            <p:nvPr/>
          </p:nvSpPr>
          <p:spPr bwMode="auto">
            <a:xfrm>
              <a:off x="5156" y="646"/>
              <a:ext cx="148" cy="8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4" name="Rectangle 399"/>
            <p:cNvSpPr>
              <a:spLocks noChangeArrowheads="1"/>
            </p:cNvSpPr>
            <p:nvPr/>
          </p:nvSpPr>
          <p:spPr bwMode="auto">
            <a:xfrm>
              <a:off x="5156" y="654"/>
              <a:ext cx="148" cy="1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5" name="Rectangle 400"/>
            <p:cNvSpPr>
              <a:spLocks noChangeArrowheads="1"/>
            </p:cNvSpPr>
            <p:nvPr/>
          </p:nvSpPr>
          <p:spPr bwMode="auto">
            <a:xfrm>
              <a:off x="5156" y="665"/>
              <a:ext cx="148" cy="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6" name="Rectangle 401"/>
            <p:cNvSpPr>
              <a:spLocks noChangeArrowheads="1"/>
            </p:cNvSpPr>
            <p:nvPr/>
          </p:nvSpPr>
          <p:spPr bwMode="auto">
            <a:xfrm>
              <a:off x="5156" y="672"/>
              <a:ext cx="148" cy="8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7" name="Rectangle 402"/>
            <p:cNvSpPr>
              <a:spLocks noChangeArrowheads="1"/>
            </p:cNvSpPr>
            <p:nvPr/>
          </p:nvSpPr>
          <p:spPr bwMode="auto">
            <a:xfrm>
              <a:off x="5156" y="680"/>
              <a:ext cx="148" cy="10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8" name="Rectangle 403"/>
            <p:cNvSpPr>
              <a:spLocks noChangeArrowheads="1"/>
            </p:cNvSpPr>
            <p:nvPr/>
          </p:nvSpPr>
          <p:spPr bwMode="auto">
            <a:xfrm>
              <a:off x="5156" y="690"/>
              <a:ext cx="148" cy="9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09" name="Rectangle 404"/>
            <p:cNvSpPr>
              <a:spLocks noChangeArrowheads="1"/>
            </p:cNvSpPr>
            <p:nvPr/>
          </p:nvSpPr>
          <p:spPr bwMode="auto">
            <a:xfrm>
              <a:off x="5156" y="699"/>
              <a:ext cx="148" cy="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0" name="Rectangle 405"/>
            <p:cNvSpPr>
              <a:spLocks noChangeArrowheads="1"/>
            </p:cNvSpPr>
            <p:nvPr/>
          </p:nvSpPr>
          <p:spPr bwMode="auto">
            <a:xfrm>
              <a:off x="5156" y="706"/>
              <a:ext cx="148" cy="8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1" name="Rectangle 406"/>
            <p:cNvSpPr>
              <a:spLocks noChangeArrowheads="1"/>
            </p:cNvSpPr>
            <p:nvPr/>
          </p:nvSpPr>
          <p:spPr bwMode="auto">
            <a:xfrm>
              <a:off x="5156" y="714"/>
              <a:ext cx="148" cy="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2" name="Rectangle 407"/>
            <p:cNvSpPr>
              <a:spLocks noChangeArrowheads="1"/>
            </p:cNvSpPr>
            <p:nvPr/>
          </p:nvSpPr>
          <p:spPr bwMode="auto">
            <a:xfrm>
              <a:off x="5156" y="722"/>
              <a:ext cx="148" cy="8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3" name="Rectangle 408"/>
            <p:cNvSpPr>
              <a:spLocks noChangeArrowheads="1"/>
            </p:cNvSpPr>
            <p:nvPr/>
          </p:nvSpPr>
          <p:spPr bwMode="auto">
            <a:xfrm>
              <a:off x="5156" y="730"/>
              <a:ext cx="148" cy="10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4" name="Rectangle 409"/>
            <p:cNvSpPr>
              <a:spLocks noChangeArrowheads="1"/>
            </p:cNvSpPr>
            <p:nvPr/>
          </p:nvSpPr>
          <p:spPr bwMode="auto">
            <a:xfrm>
              <a:off x="5156" y="740"/>
              <a:ext cx="148" cy="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5" name="Rectangle 410"/>
            <p:cNvSpPr>
              <a:spLocks noChangeArrowheads="1"/>
            </p:cNvSpPr>
            <p:nvPr/>
          </p:nvSpPr>
          <p:spPr bwMode="auto">
            <a:xfrm>
              <a:off x="5156" y="749"/>
              <a:ext cx="148" cy="6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6" name="Rectangle 411"/>
            <p:cNvSpPr>
              <a:spLocks noChangeArrowheads="1"/>
            </p:cNvSpPr>
            <p:nvPr/>
          </p:nvSpPr>
          <p:spPr bwMode="auto">
            <a:xfrm>
              <a:off x="5156" y="755"/>
              <a:ext cx="148" cy="10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7" name="Rectangle 412"/>
            <p:cNvSpPr>
              <a:spLocks noChangeArrowheads="1"/>
            </p:cNvSpPr>
            <p:nvPr/>
          </p:nvSpPr>
          <p:spPr bwMode="auto">
            <a:xfrm>
              <a:off x="5156" y="765"/>
              <a:ext cx="148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8" name="Rectangle 413"/>
            <p:cNvSpPr>
              <a:spLocks noChangeArrowheads="1"/>
            </p:cNvSpPr>
            <p:nvPr/>
          </p:nvSpPr>
          <p:spPr bwMode="auto">
            <a:xfrm>
              <a:off x="5156" y="688"/>
              <a:ext cx="1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19" name="Rectangle 414"/>
            <p:cNvSpPr>
              <a:spLocks noChangeArrowheads="1"/>
            </p:cNvSpPr>
            <p:nvPr/>
          </p:nvSpPr>
          <p:spPr bwMode="auto">
            <a:xfrm>
              <a:off x="5157" y="688"/>
              <a:ext cx="6" cy="4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0" name="Rectangle 415"/>
            <p:cNvSpPr>
              <a:spLocks noChangeArrowheads="1"/>
            </p:cNvSpPr>
            <p:nvPr/>
          </p:nvSpPr>
          <p:spPr bwMode="auto">
            <a:xfrm>
              <a:off x="5163" y="688"/>
              <a:ext cx="6" cy="4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1" name="Rectangle 416"/>
            <p:cNvSpPr>
              <a:spLocks noChangeArrowheads="1"/>
            </p:cNvSpPr>
            <p:nvPr/>
          </p:nvSpPr>
          <p:spPr bwMode="auto">
            <a:xfrm>
              <a:off x="5169" y="688"/>
              <a:ext cx="6" cy="4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2" name="Rectangle 417"/>
            <p:cNvSpPr>
              <a:spLocks noChangeArrowheads="1"/>
            </p:cNvSpPr>
            <p:nvPr/>
          </p:nvSpPr>
          <p:spPr bwMode="auto">
            <a:xfrm>
              <a:off x="5175" y="688"/>
              <a:ext cx="8" cy="47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3" name="Rectangle 418"/>
            <p:cNvSpPr>
              <a:spLocks noChangeArrowheads="1"/>
            </p:cNvSpPr>
            <p:nvPr/>
          </p:nvSpPr>
          <p:spPr bwMode="auto">
            <a:xfrm>
              <a:off x="5183" y="688"/>
              <a:ext cx="6" cy="4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4" name="Rectangle 419"/>
            <p:cNvSpPr>
              <a:spLocks noChangeArrowheads="1"/>
            </p:cNvSpPr>
            <p:nvPr/>
          </p:nvSpPr>
          <p:spPr bwMode="auto">
            <a:xfrm>
              <a:off x="5189" y="688"/>
              <a:ext cx="8" cy="47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5" name="Rectangle 420"/>
            <p:cNvSpPr>
              <a:spLocks noChangeArrowheads="1"/>
            </p:cNvSpPr>
            <p:nvPr/>
          </p:nvSpPr>
          <p:spPr bwMode="auto">
            <a:xfrm>
              <a:off x="5197" y="688"/>
              <a:ext cx="8" cy="47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6" name="Rectangle 421"/>
            <p:cNvSpPr>
              <a:spLocks noChangeArrowheads="1"/>
            </p:cNvSpPr>
            <p:nvPr/>
          </p:nvSpPr>
          <p:spPr bwMode="auto">
            <a:xfrm>
              <a:off x="5205" y="688"/>
              <a:ext cx="6" cy="4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7" name="Rectangle 422"/>
            <p:cNvSpPr>
              <a:spLocks noChangeArrowheads="1"/>
            </p:cNvSpPr>
            <p:nvPr/>
          </p:nvSpPr>
          <p:spPr bwMode="auto">
            <a:xfrm>
              <a:off x="5211" y="688"/>
              <a:ext cx="7" cy="4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8" name="Rectangle 423"/>
            <p:cNvSpPr>
              <a:spLocks noChangeArrowheads="1"/>
            </p:cNvSpPr>
            <p:nvPr/>
          </p:nvSpPr>
          <p:spPr bwMode="auto">
            <a:xfrm>
              <a:off x="5218" y="688"/>
              <a:ext cx="9" cy="47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29" name="Rectangle 424"/>
            <p:cNvSpPr>
              <a:spLocks noChangeArrowheads="1"/>
            </p:cNvSpPr>
            <p:nvPr/>
          </p:nvSpPr>
          <p:spPr bwMode="auto">
            <a:xfrm>
              <a:off x="5227" y="688"/>
              <a:ext cx="7" cy="47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0" name="Rectangle 425"/>
            <p:cNvSpPr>
              <a:spLocks noChangeArrowheads="1"/>
            </p:cNvSpPr>
            <p:nvPr/>
          </p:nvSpPr>
          <p:spPr bwMode="auto">
            <a:xfrm>
              <a:off x="5234" y="688"/>
              <a:ext cx="6" cy="4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1" name="Rectangle 426"/>
            <p:cNvSpPr>
              <a:spLocks noChangeArrowheads="1"/>
            </p:cNvSpPr>
            <p:nvPr/>
          </p:nvSpPr>
          <p:spPr bwMode="auto">
            <a:xfrm>
              <a:off x="5240" y="688"/>
              <a:ext cx="8" cy="47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2" name="Rectangle 427"/>
            <p:cNvSpPr>
              <a:spLocks noChangeArrowheads="1"/>
            </p:cNvSpPr>
            <p:nvPr/>
          </p:nvSpPr>
          <p:spPr bwMode="auto">
            <a:xfrm>
              <a:off x="5248" y="688"/>
              <a:ext cx="6" cy="47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3" name="Rectangle 428"/>
            <p:cNvSpPr>
              <a:spLocks noChangeArrowheads="1"/>
            </p:cNvSpPr>
            <p:nvPr/>
          </p:nvSpPr>
          <p:spPr bwMode="auto">
            <a:xfrm>
              <a:off x="5254" y="688"/>
              <a:ext cx="7" cy="4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4" name="Rectangle 429"/>
            <p:cNvSpPr>
              <a:spLocks noChangeArrowheads="1"/>
            </p:cNvSpPr>
            <p:nvPr/>
          </p:nvSpPr>
          <p:spPr bwMode="auto">
            <a:xfrm>
              <a:off x="5261" y="688"/>
              <a:ext cx="8" cy="47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5" name="Rectangle 430"/>
            <p:cNvSpPr>
              <a:spLocks noChangeArrowheads="1"/>
            </p:cNvSpPr>
            <p:nvPr/>
          </p:nvSpPr>
          <p:spPr bwMode="auto">
            <a:xfrm>
              <a:off x="5269" y="688"/>
              <a:ext cx="8" cy="47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6" name="Rectangle 431"/>
            <p:cNvSpPr>
              <a:spLocks noChangeArrowheads="1"/>
            </p:cNvSpPr>
            <p:nvPr/>
          </p:nvSpPr>
          <p:spPr bwMode="auto">
            <a:xfrm>
              <a:off x="5277" y="688"/>
              <a:ext cx="6" cy="4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7" name="Rectangle 432"/>
            <p:cNvSpPr>
              <a:spLocks noChangeArrowheads="1"/>
            </p:cNvSpPr>
            <p:nvPr/>
          </p:nvSpPr>
          <p:spPr bwMode="auto">
            <a:xfrm>
              <a:off x="5283" y="688"/>
              <a:ext cx="7" cy="47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8" name="Rectangle 433"/>
            <p:cNvSpPr>
              <a:spLocks noChangeArrowheads="1"/>
            </p:cNvSpPr>
            <p:nvPr/>
          </p:nvSpPr>
          <p:spPr bwMode="auto">
            <a:xfrm>
              <a:off x="5290" y="688"/>
              <a:ext cx="2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39" name="Rectangle 434"/>
            <p:cNvSpPr>
              <a:spLocks noChangeArrowheads="1"/>
            </p:cNvSpPr>
            <p:nvPr/>
          </p:nvSpPr>
          <p:spPr bwMode="auto">
            <a:xfrm>
              <a:off x="5156" y="545"/>
              <a:ext cx="148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0" name="Rectangle 435"/>
            <p:cNvSpPr>
              <a:spLocks noChangeArrowheads="1"/>
            </p:cNvSpPr>
            <p:nvPr/>
          </p:nvSpPr>
          <p:spPr bwMode="auto">
            <a:xfrm>
              <a:off x="5156" y="545"/>
              <a:ext cx="148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1" name="Rectangle 436"/>
            <p:cNvSpPr>
              <a:spLocks noChangeArrowheads="1"/>
            </p:cNvSpPr>
            <p:nvPr/>
          </p:nvSpPr>
          <p:spPr bwMode="auto">
            <a:xfrm>
              <a:off x="5156" y="546"/>
              <a:ext cx="148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2" name="Rectangle 437"/>
            <p:cNvSpPr>
              <a:spLocks noChangeArrowheads="1"/>
            </p:cNvSpPr>
            <p:nvPr/>
          </p:nvSpPr>
          <p:spPr bwMode="auto">
            <a:xfrm>
              <a:off x="5156" y="547"/>
              <a:ext cx="148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3" name="Rectangle 438"/>
            <p:cNvSpPr>
              <a:spLocks noChangeArrowheads="1"/>
            </p:cNvSpPr>
            <p:nvPr/>
          </p:nvSpPr>
          <p:spPr bwMode="auto">
            <a:xfrm>
              <a:off x="5156" y="547"/>
              <a:ext cx="148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4" name="Rectangle 439"/>
            <p:cNvSpPr>
              <a:spLocks noChangeArrowheads="1"/>
            </p:cNvSpPr>
            <p:nvPr/>
          </p:nvSpPr>
          <p:spPr bwMode="auto">
            <a:xfrm>
              <a:off x="5156" y="548"/>
              <a:ext cx="148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5" name="Rectangle 440"/>
            <p:cNvSpPr>
              <a:spLocks noChangeArrowheads="1"/>
            </p:cNvSpPr>
            <p:nvPr/>
          </p:nvSpPr>
          <p:spPr bwMode="auto">
            <a:xfrm>
              <a:off x="5156" y="548"/>
              <a:ext cx="148" cy="1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6" name="Rectangle 441"/>
            <p:cNvSpPr>
              <a:spLocks noChangeArrowheads="1"/>
            </p:cNvSpPr>
            <p:nvPr/>
          </p:nvSpPr>
          <p:spPr bwMode="auto">
            <a:xfrm>
              <a:off x="5156" y="549"/>
              <a:ext cx="148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7" name="Rectangle 442"/>
            <p:cNvSpPr>
              <a:spLocks noChangeArrowheads="1"/>
            </p:cNvSpPr>
            <p:nvPr/>
          </p:nvSpPr>
          <p:spPr bwMode="auto">
            <a:xfrm>
              <a:off x="5156" y="550"/>
              <a:ext cx="148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8" name="Rectangle 443"/>
            <p:cNvSpPr>
              <a:spLocks noChangeArrowheads="1"/>
            </p:cNvSpPr>
            <p:nvPr/>
          </p:nvSpPr>
          <p:spPr bwMode="auto">
            <a:xfrm>
              <a:off x="5156" y="550"/>
              <a:ext cx="148" cy="1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49" name="Rectangle 444"/>
            <p:cNvSpPr>
              <a:spLocks noChangeArrowheads="1"/>
            </p:cNvSpPr>
            <p:nvPr/>
          </p:nvSpPr>
          <p:spPr bwMode="auto">
            <a:xfrm>
              <a:off x="5157" y="545"/>
              <a:ext cx="147" cy="6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0" name="Rectangle 445"/>
            <p:cNvSpPr>
              <a:spLocks noChangeArrowheads="1"/>
            </p:cNvSpPr>
            <p:nvPr/>
          </p:nvSpPr>
          <p:spPr bwMode="auto">
            <a:xfrm>
              <a:off x="5156" y="550"/>
              <a:ext cx="2" cy="22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1" name="Rectangle 446"/>
            <p:cNvSpPr>
              <a:spLocks noChangeArrowheads="1"/>
            </p:cNvSpPr>
            <p:nvPr/>
          </p:nvSpPr>
          <p:spPr bwMode="auto">
            <a:xfrm>
              <a:off x="5158" y="550"/>
              <a:ext cx="2" cy="22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2" name="Rectangle 447"/>
            <p:cNvSpPr>
              <a:spLocks noChangeArrowheads="1"/>
            </p:cNvSpPr>
            <p:nvPr/>
          </p:nvSpPr>
          <p:spPr bwMode="auto">
            <a:xfrm>
              <a:off x="5160" y="550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3" name="Rectangle 448"/>
            <p:cNvSpPr>
              <a:spLocks noChangeArrowheads="1"/>
            </p:cNvSpPr>
            <p:nvPr/>
          </p:nvSpPr>
          <p:spPr bwMode="auto">
            <a:xfrm>
              <a:off x="5162" y="550"/>
              <a:ext cx="1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4" name="Rectangle 449"/>
            <p:cNvSpPr>
              <a:spLocks noChangeArrowheads="1"/>
            </p:cNvSpPr>
            <p:nvPr/>
          </p:nvSpPr>
          <p:spPr bwMode="auto">
            <a:xfrm>
              <a:off x="5163" y="550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5" name="Rectangle 450"/>
            <p:cNvSpPr>
              <a:spLocks noChangeArrowheads="1"/>
            </p:cNvSpPr>
            <p:nvPr/>
          </p:nvSpPr>
          <p:spPr bwMode="auto">
            <a:xfrm>
              <a:off x="5165" y="550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6" name="Rectangle 451"/>
            <p:cNvSpPr>
              <a:spLocks noChangeArrowheads="1"/>
            </p:cNvSpPr>
            <p:nvPr/>
          </p:nvSpPr>
          <p:spPr bwMode="auto">
            <a:xfrm>
              <a:off x="5167" y="550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7" name="Rectangle 452"/>
            <p:cNvSpPr>
              <a:spLocks noChangeArrowheads="1"/>
            </p:cNvSpPr>
            <p:nvPr/>
          </p:nvSpPr>
          <p:spPr bwMode="auto">
            <a:xfrm>
              <a:off x="5169" y="550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8" name="Rectangle 453"/>
            <p:cNvSpPr>
              <a:spLocks noChangeArrowheads="1"/>
            </p:cNvSpPr>
            <p:nvPr/>
          </p:nvSpPr>
          <p:spPr bwMode="auto">
            <a:xfrm>
              <a:off x="5171" y="550"/>
              <a:ext cx="3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59" name="Rectangle 454"/>
            <p:cNvSpPr>
              <a:spLocks noChangeArrowheads="1"/>
            </p:cNvSpPr>
            <p:nvPr/>
          </p:nvSpPr>
          <p:spPr bwMode="auto">
            <a:xfrm>
              <a:off x="5174" y="550"/>
              <a:ext cx="1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0" name="Rectangle 455"/>
            <p:cNvSpPr>
              <a:spLocks noChangeArrowheads="1"/>
            </p:cNvSpPr>
            <p:nvPr/>
          </p:nvSpPr>
          <p:spPr bwMode="auto">
            <a:xfrm>
              <a:off x="5175" y="550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1" name="Rectangle 456"/>
            <p:cNvSpPr>
              <a:spLocks noChangeArrowheads="1"/>
            </p:cNvSpPr>
            <p:nvPr/>
          </p:nvSpPr>
          <p:spPr bwMode="auto">
            <a:xfrm>
              <a:off x="5177" y="550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2" name="Rectangle 457"/>
            <p:cNvSpPr>
              <a:spLocks noChangeArrowheads="1"/>
            </p:cNvSpPr>
            <p:nvPr/>
          </p:nvSpPr>
          <p:spPr bwMode="auto">
            <a:xfrm>
              <a:off x="5179" y="550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3" name="Rectangle 458"/>
            <p:cNvSpPr>
              <a:spLocks noChangeArrowheads="1"/>
            </p:cNvSpPr>
            <p:nvPr/>
          </p:nvSpPr>
          <p:spPr bwMode="auto">
            <a:xfrm>
              <a:off x="5181" y="550"/>
              <a:ext cx="1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4" name="Rectangle 459"/>
            <p:cNvSpPr>
              <a:spLocks noChangeArrowheads="1"/>
            </p:cNvSpPr>
            <p:nvPr/>
          </p:nvSpPr>
          <p:spPr bwMode="auto">
            <a:xfrm>
              <a:off x="5182" y="550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5" name="Rectangle 460"/>
            <p:cNvSpPr>
              <a:spLocks noChangeArrowheads="1"/>
            </p:cNvSpPr>
            <p:nvPr/>
          </p:nvSpPr>
          <p:spPr bwMode="auto">
            <a:xfrm>
              <a:off x="5184" y="550"/>
              <a:ext cx="3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6" name="Rectangle 461"/>
            <p:cNvSpPr>
              <a:spLocks noChangeArrowheads="1"/>
            </p:cNvSpPr>
            <p:nvPr/>
          </p:nvSpPr>
          <p:spPr bwMode="auto">
            <a:xfrm>
              <a:off x="5187" y="550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7" name="Rectangle 462"/>
            <p:cNvSpPr>
              <a:spLocks noChangeArrowheads="1"/>
            </p:cNvSpPr>
            <p:nvPr/>
          </p:nvSpPr>
          <p:spPr bwMode="auto">
            <a:xfrm>
              <a:off x="5189" y="550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8" name="Rectangle 463"/>
            <p:cNvSpPr>
              <a:spLocks noChangeArrowheads="1"/>
            </p:cNvSpPr>
            <p:nvPr/>
          </p:nvSpPr>
          <p:spPr bwMode="auto">
            <a:xfrm>
              <a:off x="5191" y="550"/>
              <a:ext cx="1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69" name="Rectangle 464"/>
            <p:cNvSpPr>
              <a:spLocks noChangeArrowheads="1"/>
            </p:cNvSpPr>
            <p:nvPr/>
          </p:nvSpPr>
          <p:spPr bwMode="auto">
            <a:xfrm>
              <a:off x="5192" y="550"/>
              <a:ext cx="3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0" name="Rectangle 465"/>
            <p:cNvSpPr>
              <a:spLocks noChangeArrowheads="1"/>
            </p:cNvSpPr>
            <p:nvPr/>
          </p:nvSpPr>
          <p:spPr bwMode="auto">
            <a:xfrm>
              <a:off x="5195" y="550"/>
              <a:ext cx="1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1" name="Rectangle 466"/>
            <p:cNvSpPr>
              <a:spLocks noChangeArrowheads="1"/>
            </p:cNvSpPr>
            <p:nvPr/>
          </p:nvSpPr>
          <p:spPr bwMode="auto">
            <a:xfrm>
              <a:off x="5196" y="550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2" name="Rectangle 467"/>
            <p:cNvSpPr>
              <a:spLocks noChangeArrowheads="1"/>
            </p:cNvSpPr>
            <p:nvPr/>
          </p:nvSpPr>
          <p:spPr bwMode="auto">
            <a:xfrm>
              <a:off x="5198" y="550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3" name="Rectangle 468"/>
            <p:cNvSpPr>
              <a:spLocks noChangeArrowheads="1"/>
            </p:cNvSpPr>
            <p:nvPr/>
          </p:nvSpPr>
          <p:spPr bwMode="auto">
            <a:xfrm>
              <a:off x="5200" y="550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4" name="Rectangle 469"/>
            <p:cNvSpPr>
              <a:spLocks noChangeArrowheads="1"/>
            </p:cNvSpPr>
            <p:nvPr/>
          </p:nvSpPr>
          <p:spPr bwMode="auto">
            <a:xfrm>
              <a:off x="5202" y="550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5" name="Rectangle 470"/>
            <p:cNvSpPr>
              <a:spLocks noChangeArrowheads="1"/>
            </p:cNvSpPr>
            <p:nvPr/>
          </p:nvSpPr>
          <p:spPr bwMode="auto">
            <a:xfrm>
              <a:off x="5204" y="550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6" name="Rectangle 471"/>
            <p:cNvSpPr>
              <a:spLocks noChangeArrowheads="1"/>
            </p:cNvSpPr>
            <p:nvPr/>
          </p:nvSpPr>
          <p:spPr bwMode="auto">
            <a:xfrm>
              <a:off x="5206" y="550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7" name="Rectangle 472"/>
            <p:cNvSpPr>
              <a:spLocks noChangeArrowheads="1"/>
            </p:cNvSpPr>
            <p:nvPr/>
          </p:nvSpPr>
          <p:spPr bwMode="auto">
            <a:xfrm>
              <a:off x="5208" y="550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8" name="Rectangle 473"/>
            <p:cNvSpPr>
              <a:spLocks noChangeArrowheads="1"/>
            </p:cNvSpPr>
            <p:nvPr/>
          </p:nvSpPr>
          <p:spPr bwMode="auto">
            <a:xfrm>
              <a:off x="5210" y="550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79" name="Rectangle 474"/>
            <p:cNvSpPr>
              <a:spLocks noChangeArrowheads="1"/>
            </p:cNvSpPr>
            <p:nvPr/>
          </p:nvSpPr>
          <p:spPr bwMode="auto">
            <a:xfrm>
              <a:off x="5212" y="550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0" name="Rectangle 475"/>
            <p:cNvSpPr>
              <a:spLocks noChangeArrowheads="1"/>
            </p:cNvSpPr>
            <p:nvPr/>
          </p:nvSpPr>
          <p:spPr bwMode="auto">
            <a:xfrm>
              <a:off x="5214" y="550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1" name="Rectangle 476"/>
            <p:cNvSpPr>
              <a:spLocks noChangeArrowheads="1"/>
            </p:cNvSpPr>
            <p:nvPr/>
          </p:nvSpPr>
          <p:spPr bwMode="auto">
            <a:xfrm>
              <a:off x="5216" y="550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2" name="Rectangle 477"/>
            <p:cNvSpPr>
              <a:spLocks noChangeArrowheads="1"/>
            </p:cNvSpPr>
            <p:nvPr/>
          </p:nvSpPr>
          <p:spPr bwMode="auto">
            <a:xfrm>
              <a:off x="5218" y="550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3" name="Rectangle 478"/>
            <p:cNvSpPr>
              <a:spLocks noChangeArrowheads="1"/>
            </p:cNvSpPr>
            <p:nvPr/>
          </p:nvSpPr>
          <p:spPr bwMode="auto">
            <a:xfrm>
              <a:off x="5220" y="550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4" name="Rectangle 479"/>
            <p:cNvSpPr>
              <a:spLocks noChangeArrowheads="1"/>
            </p:cNvSpPr>
            <p:nvPr/>
          </p:nvSpPr>
          <p:spPr bwMode="auto">
            <a:xfrm>
              <a:off x="5222" y="550"/>
              <a:ext cx="1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5" name="Rectangle 480"/>
            <p:cNvSpPr>
              <a:spLocks noChangeArrowheads="1"/>
            </p:cNvSpPr>
            <p:nvPr/>
          </p:nvSpPr>
          <p:spPr bwMode="auto">
            <a:xfrm>
              <a:off x="5223" y="550"/>
              <a:ext cx="3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6" name="Rectangle 481"/>
            <p:cNvSpPr>
              <a:spLocks noChangeArrowheads="1"/>
            </p:cNvSpPr>
            <p:nvPr/>
          </p:nvSpPr>
          <p:spPr bwMode="auto">
            <a:xfrm>
              <a:off x="5226" y="550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7" name="Rectangle 482"/>
            <p:cNvSpPr>
              <a:spLocks noChangeArrowheads="1"/>
            </p:cNvSpPr>
            <p:nvPr/>
          </p:nvSpPr>
          <p:spPr bwMode="auto">
            <a:xfrm>
              <a:off x="5228" y="550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8" name="Rectangle 483"/>
            <p:cNvSpPr>
              <a:spLocks noChangeArrowheads="1"/>
            </p:cNvSpPr>
            <p:nvPr/>
          </p:nvSpPr>
          <p:spPr bwMode="auto">
            <a:xfrm>
              <a:off x="5230" y="550"/>
              <a:ext cx="2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89" name="Rectangle 484"/>
            <p:cNvSpPr>
              <a:spLocks noChangeArrowheads="1"/>
            </p:cNvSpPr>
            <p:nvPr/>
          </p:nvSpPr>
          <p:spPr bwMode="auto">
            <a:xfrm>
              <a:off x="5232" y="550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0" name="Rectangle 485"/>
            <p:cNvSpPr>
              <a:spLocks noChangeArrowheads="1"/>
            </p:cNvSpPr>
            <p:nvPr/>
          </p:nvSpPr>
          <p:spPr bwMode="auto">
            <a:xfrm>
              <a:off x="5234" y="550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1" name="Rectangle 486"/>
            <p:cNvSpPr>
              <a:spLocks noChangeArrowheads="1"/>
            </p:cNvSpPr>
            <p:nvPr/>
          </p:nvSpPr>
          <p:spPr bwMode="auto">
            <a:xfrm>
              <a:off x="5236" y="550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2" name="Rectangle 487"/>
            <p:cNvSpPr>
              <a:spLocks noChangeArrowheads="1"/>
            </p:cNvSpPr>
            <p:nvPr/>
          </p:nvSpPr>
          <p:spPr bwMode="auto">
            <a:xfrm>
              <a:off x="5238" y="550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3" name="Rectangle 488"/>
            <p:cNvSpPr>
              <a:spLocks noChangeArrowheads="1"/>
            </p:cNvSpPr>
            <p:nvPr/>
          </p:nvSpPr>
          <p:spPr bwMode="auto">
            <a:xfrm>
              <a:off x="5240" y="550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4" name="Rectangle 489"/>
            <p:cNvSpPr>
              <a:spLocks noChangeArrowheads="1"/>
            </p:cNvSpPr>
            <p:nvPr/>
          </p:nvSpPr>
          <p:spPr bwMode="auto">
            <a:xfrm>
              <a:off x="5242" y="550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5" name="Rectangle 490"/>
            <p:cNvSpPr>
              <a:spLocks noChangeArrowheads="1"/>
            </p:cNvSpPr>
            <p:nvPr/>
          </p:nvSpPr>
          <p:spPr bwMode="auto">
            <a:xfrm>
              <a:off x="5244" y="550"/>
              <a:ext cx="1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6" name="Rectangle 491"/>
            <p:cNvSpPr>
              <a:spLocks noChangeArrowheads="1"/>
            </p:cNvSpPr>
            <p:nvPr/>
          </p:nvSpPr>
          <p:spPr bwMode="auto">
            <a:xfrm>
              <a:off x="5245" y="550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7" name="Rectangle 492"/>
            <p:cNvSpPr>
              <a:spLocks noChangeArrowheads="1"/>
            </p:cNvSpPr>
            <p:nvPr/>
          </p:nvSpPr>
          <p:spPr bwMode="auto">
            <a:xfrm>
              <a:off x="5247" y="550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8" name="Rectangle 493"/>
            <p:cNvSpPr>
              <a:spLocks noChangeArrowheads="1"/>
            </p:cNvSpPr>
            <p:nvPr/>
          </p:nvSpPr>
          <p:spPr bwMode="auto">
            <a:xfrm>
              <a:off x="5249" y="550"/>
              <a:ext cx="3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299" name="Rectangle 494"/>
            <p:cNvSpPr>
              <a:spLocks noChangeArrowheads="1"/>
            </p:cNvSpPr>
            <p:nvPr/>
          </p:nvSpPr>
          <p:spPr bwMode="auto">
            <a:xfrm>
              <a:off x="5252" y="550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0" name="Rectangle 495"/>
            <p:cNvSpPr>
              <a:spLocks noChangeArrowheads="1"/>
            </p:cNvSpPr>
            <p:nvPr/>
          </p:nvSpPr>
          <p:spPr bwMode="auto">
            <a:xfrm>
              <a:off x="5254" y="550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1" name="Rectangle 496"/>
            <p:cNvSpPr>
              <a:spLocks noChangeArrowheads="1"/>
            </p:cNvSpPr>
            <p:nvPr/>
          </p:nvSpPr>
          <p:spPr bwMode="auto">
            <a:xfrm>
              <a:off x="5256" y="550"/>
              <a:ext cx="1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2" name="Rectangle 497"/>
            <p:cNvSpPr>
              <a:spLocks noChangeArrowheads="1"/>
            </p:cNvSpPr>
            <p:nvPr/>
          </p:nvSpPr>
          <p:spPr bwMode="auto">
            <a:xfrm>
              <a:off x="5257" y="550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3" name="Rectangle 498"/>
            <p:cNvSpPr>
              <a:spLocks noChangeArrowheads="1"/>
            </p:cNvSpPr>
            <p:nvPr/>
          </p:nvSpPr>
          <p:spPr bwMode="auto">
            <a:xfrm>
              <a:off x="5259" y="550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4" name="Rectangle 499"/>
            <p:cNvSpPr>
              <a:spLocks noChangeArrowheads="1"/>
            </p:cNvSpPr>
            <p:nvPr/>
          </p:nvSpPr>
          <p:spPr bwMode="auto">
            <a:xfrm>
              <a:off x="5261" y="550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5" name="Rectangle 500"/>
            <p:cNvSpPr>
              <a:spLocks noChangeArrowheads="1"/>
            </p:cNvSpPr>
            <p:nvPr/>
          </p:nvSpPr>
          <p:spPr bwMode="auto">
            <a:xfrm>
              <a:off x="5263" y="550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6" name="Rectangle 501"/>
            <p:cNvSpPr>
              <a:spLocks noChangeArrowheads="1"/>
            </p:cNvSpPr>
            <p:nvPr/>
          </p:nvSpPr>
          <p:spPr bwMode="auto">
            <a:xfrm>
              <a:off x="5265" y="550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7" name="Rectangle 502"/>
            <p:cNvSpPr>
              <a:spLocks noChangeArrowheads="1"/>
            </p:cNvSpPr>
            <p:nvPr/>
          </p:nvSpPr>
          <p:spPr bwMode="auto">
            <a:xfrm>
              <a:off x="5267" y="550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8" name="Rectangle 503"/>
            <p:cNvSpPr>
              <a:spLocks noChangeArrowheads="1"/>
            </p:cNvSpPr>
            <p:nvPr/>
          </p:nvSpPr>
          <p:spPr bwMode="auto">
            <a:xfrm>
              <a:off x="5269" y="550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09" name="Rectangle 504"/>
            <p:cNvSpPr>
              <a:spLocks noChangeArrowheads="1"/>
            </p:cNvSpPr>
            <p:nvPr/>
          </p:nvSpPr>
          <p:spPr bwMode="auto">
            <a:xfrm>
              <a:off x="5271" y="550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0" name="Rectangle 505"/>
            <p:cNvSpPr>
              <a:spLocks noChangeArrowheads="1"/>
            </p:cNvSpPr>
            <p:nvPr/>
          </p:nvSpPr>
          <p:spPr bwMode="auto">
            <a:xfrm>
              <a:off x="5273" y="550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1" name="Rectangle 506"/>
            <p:cNvSpPr>
              <a:spLocks noChangeArrowheads="1"/>
            </p:cNvSpPr>
            <p:nvPr/>
          </p:nvSpPr>
          <p:spPr bwMode="auto">
            <a:xfrm>
              <a:off x="5275" y="550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2" name="Rectangle 507"/>
            <p:cNvSpPr>
              <a:spLocks noChangeArrowheads="1"/>
            </p:cNvSpPr>
            <p:nvPr/>
          </p:nvSpPr>
          <p:spPr bwMode="auto">
            <a:xfrm>
              <a:off x="5277" y="550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3" name="Rectangle 508"/>
            <p:cNvSpPr>
              <a:spLocks noChangeArrowheads="1"/>
            </p:cNvSpPr>
            <p:nvPr/>
          </p:nvSpPr>
          <p:spPr bwMode="auto">
            <a:xfrm>
              <a:off x="5279" y="550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4" name="Rectangle 509"/>
            <p:cNvSpPr>
              <a:spLocks noChangeArrowheads="1"/>
            </p:cNvSpPr>
            <p:nvPr/>
          </p:nvSpPr>
          <p:spPr bwMode="auto">
            <a:xfrm>
              <a:off x="5281" y="550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5" name="Rectangle 510"/>
            <p:cNvSpPr>
              <a:spLocks noChangeArrowheads="1"/>
            </p:cNvSpPr>
            <p:nvPr/>
          </p:nvSpPr>
          <p:spPr bwMode="auto">
            <a:xfrm>
              <a:off x="5283" y="550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6" name="Rectangle 511"/>
            <p:cNvSpPr>
              <a:spLocks noChangeArrowheads="1"/>
            </p:cNvSpPr>
            <p:nvPr/>
          </p:nvSpPr>
          <p:spPr bwMode="auto">
            <a:xfrm>
              <a:off x="5285" y="550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7" name="Rectangle 512"/>
            <p:cNvSpPr>
              <a:spLocks noChangeArrowheads="1"/>
            </p:cNvSpPr>
            <p:nvPr/>
          </p:nvSpPr>
          <p:spPr bwMode="auto">
            <a:xfrm>
              <a:off x="5287" y="550"/>
              <a:ext cx="1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8" name="Rectangle 513"/>
            <p:cNvSpPr>
              <a:spLocks noChangeArrowheads="1"/>
            </p:cNvSpPr>
            <p:nvPr/>
          </p:nvSpPr>
          <p:spPr bwMode="auto">
            <a:xfrm>
              <a:off x="5288" y="550"/>
              <a:ext cx="3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19" name="Rectangle 514"/>
            <p:cNvSpPr>
              <a:spLocks noChangeArrowheads="1"/>
            </p:cNvSpPr>
            <p:nvPr/>
          </p:nvSpPr>
          <p:spPr bwMode="auto">
            <a:xfrm>
              <a:off x="5291" y="550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0" name="Rectangle 515"/>
            <p:cNvSpPr>
              <a:spLocks noChangeArrowheads="1"/>
            </p:cNvSpPr>
            <p:nvPr/>
          </p:nvSpPr>
          <p:spPr bwMode="auto">
            <a:xfrm>
              <a:off x="5293" y="550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1" name="Rectangle 516"/>
            <p:cNvSpPr>
              <a:spLocks noChangeArrowheads="1"/>
            </p:cNvSpPr>
            <p:nvPr/>
          </p:nvSpPr>
          <p:spPr bwMode="auto">
            <a:xfrm>
              <a:off x="5295" y="550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2" name="Rectangle 517"/>
            <p:cNvSpPr>
              <a:spLocks noChangeArrowheads="1"/>
            </p:cNvSpPr>
            <p:nvPr/>
          </p:nvSpPr>
          <p:spPr bwMode="auto">
            <a:xfrm>
              <a:off x="5297" y="550"/>
              <a:ext cx="1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3" name="Rectangle 518"/>
            <p:cNvSpPr>
              <a:spLocks noChangeArrowheads="1"/>
            </p:cNvSpPr>
            <p:nvPr/>
          </p:nvSpPr>
          <p:spPr bwMode="auto">
            <a:xfrm>
              <a:off x="5298" y="550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4" name="Rectangle 519"/>
            <p:cNvSpPr>
              <a:spLocks noChangeArrowheads="1"/>
            </p:cNvSpPr>
            <p:nvPr/>
          </p:nvSpPr>
          <p:spPr bwMode="auto">
            <a:xfrm>
              <a:off x="5300" y="550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5" name="Rectangle 520"/>
            <p:cNvSpPr>
              <a:spLocks noChangeArrowheads="1"/>
            </p:cNvSpPr>
            <p:nvPr/>
          </p:nvSpPr>
          <p:spPr bwMode="auto">
            <a:xfrm>
              <a:off x="5302" y="550"/>
              <a:ext cx="2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6" name="Rectangle 521"/>
            <p:cNvSpPr>
              <a:spLocks noChangeArrowheads="1"/>
            </p:cNvSpPr>
            <p:nvPr/>
          </p:nvSpPr>
          <p:spPr bwMode="auto">
            <a:xfrm>
              <a:off x="5157" y="551"/>
              <a:ext cx="147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7" name="Rectangle 522"/>
            <p:cNvSpPr>
              <a:spLocks noChangeArrowheads="1"/>
            </p:cNvSpPr>
            <p:nvPr/>
          </p:nvSpPr>
          <p:spPr bwMode="auto">
            <a:xfrm>
              <a:off x="5160" y="555"/>
              <a:ext cx="32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8" name="Rectangle 523"/>
            <p:cNvSpPr>
              <a:spLocks noChangeArrowheads="1"/>
            </p:cNvSpPr>
            <p:nvPr/>
          </p:nvSpPr>
          <p:spPr bwMode="auto">
            <a:xfrm>
              <a:off x="5160" y="555"/>
              <a:ext cx="32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29" name="Rectangle 524"/>
            <p:cNvSpPr>
              <a:spLocks noChangeArrowheads="1"/>
            </p:cNvSpPr>
            <p:nvPr/>
          </p:nvSpPr>
          <p:spPr bwMode="auto">
            <a:xfrm>
              <a:off x="5162" y="557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30" name="Rectangle 525"/>
            <p:cNvSpPr>
              <a:spLocks noChangeArrowheads="1"/>
            </p:cNvSpPr>
            <p:nvPr/>
          </p:nvSpPr>
          <p:spPr bwMode="auto">
            <a:xfrm>
              <a:off x="5182" y="557"/>
              <a:ext cx="9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31" name="Rectangle 526"/>
            <p:cNvSpPr>
              <a:spLocks noChangeArrowheads="1"/>
            </p:cNvSpPr>
            <p:nvPr/>
          </p:nvSpPr>
          <p:spPr bwMode="auto">
            <a:xfrm>
              <a:off x="5162" y="563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32" name="Rectangle 527"/>
            <p:cNvSpPr>
              <a:spLocks noChangeArrowheads="1"/>
            </p:cNvSpPr>
            <p:nvPr/>
          </p:nvSpPr>
          <p:spPr bwMode="auto">
            <a:xfrm>
              <a:off x="5172" y="563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33" name="Rectangle 528"/>
            <p:cNvSpPr>
              <a:spLocks noChangeArrowheads="1"/>
            </p:cNvSpPr>
            <p:nvPr/>
          </p:nvSpPr>
          <p:spPr bwMode="auto">
            <a:xfrm>
              <a:off x="5172" y="557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34" name="Rectangle 529"/>
            <p:cNvSpPr>
              <a:spLocks noChangeArrowheads="1"/>
            </p:cNvSpPr>
            <p:nvPr/>
          </p:nvSpPr>
          <p:spPr bwMode="auto">
            <a:xfrm>
              <a:off x="5182" y="563"/>
              <a:ext cx="9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35" name="Freeform 530"/>
            <p:cNvSpPr>
              <a:spLocks noEditPoints="1"/>
            </p:cNvSpPr>
            <p:nvPr/>
          </p:nvSpPr>
          <p:spPr bwMode="auto">
            <a:xfrm>
              <a:off x="5157" y="607"/>
              <a:ext cx="147" cy="162"/>
            </a:xfrm>
            <a:custGeom>
              <a:avLst/>
              <a:gdLst>
                <a:gd name="T0" fmla="*/ 0 w 295"/>
                <a:gd name="T1" fmla="*/ 0 h 325"/>
                <a:gd name="T2" fmla="*/ 0 w 295"/>
                <a:gd name="T3" fmla="*/ 0 h 325"/>
                <a:gd name="T4" fmla="*/ 0 w 295"/>
                <a:gd name="T5" fmla="*/ 0 h 325"/>
                <a:gd name="T6" fmla="*/ 0 w 295"/>
                <a:gd name="T7" fmla="*/ 0 h 325"/>
                <a:gd name="T8" fmla="*/ 0 w 295"/>
                <a:gd name="T9" fmla="*/ 0 h 325"/>
                <a:gd name="T10" fmla="*/ 0 w 295"/>
                <a:gd name="T11" fmla="*/ 0 h 325"/>
                <a:gd name="T12" fmla="*/ 0 w 295"/>
                <a:gd name="T13" fmla="*/ 0 h 325"/>
                <a:gd name="T14" fmla="*/ 0 w 295"/>
                <a:gd name="T15" fmla="*/ 0 h 325"/>
                <a:gd name="T16" fmla="*/ 0 w 295"/>
                <a:gd name="T17" fmla="*/ 0 h 325"/>
                <a:gd name="T18" fmla="*/ 0 w 295"/>
                <a:gd name="T19" fmla="*/ 0 h 325"/>
                <a:gd name="T20" fmla="*/ 0 w 295"/>
                <a:gd name="T21" fmla="*/ 0 h 325"/>
                <a:gd name="T22" fmla="*/ 0 w 295"/>
                <a:gd name="T23" fmla="*/ 0 h 325"/>
                <a:gd name="T24" fmla="*/ 0 w 295"/>
                <a:gd name="T25" fmla="*/ 0 h 325"/>
                <a:gd name="T26" fmla="*/ 0 w 295"/>
                <a:gd name="T27" fmla="*/ 0 h 325"/>
                <a:gd name="T28" fmla="*/ 0 w 295"/>
                <a:gd name="T29" fmla="*/ 0 h 325"/>
                <a:gd name="T30" fmla="*/ 0 w 295"/>
                <a:gd name="T31" fmla="*/ 0 h 325"/>
                <a:gd name="T32" fmla="*/ 0 w 295"/>
                <a:gd name="T33" fmla="*/ 0 h 325"/>
                <a:gd name="T34" fmla="*/ 0 w 295"/>
                <a:gd name="T35" fmla="*/ 0 h 325"/>
                <a:gd name="T36" fmla="*/ 0 w 295"/>
                <a:gd name="T37" fmla="*/ 0 h 325"/>
                <a:gd name="T38" fmla="*/ 0 w 295"/>
                <a:gd name="T39" fmla="*/ 0 h 325"/>
                <a:gd name="T40" fmla="*/ 0 w 295"/>
                <a:gd name="T41" fmla="*/ 0 h 325"/>
                <a:gd name="T42" fmla="*/ 0 w 295"/>
                <a:gd name="T43" fmla="*/ 0 h 325"/>
                <a:gd name="T44" fmla="*/ 0 w 295"/>
                <a:gd name="T45" fmla="*/ 0 h 325"/>
                <a:gd name="T46" fmla="*/ 0 w 295"/>
                <a:gd name="T47" fmla="*/ 0 h 325"/>
                <a:gd name="T48" fmla="*/ 0 w 295"/>
                <a:gd name="T49" fmla="*/ 0 h 325"/>
                <a:gd name="T50" fmla="*/ 0 w 295"/>
                <a:gd name="T51" fmla="*/ 0 h 325"/>
                <a:gd name="T52" fmla="*/ 0 w 295"/>
                <a:gd name="T53" fmla="*/ 0 h 325"/>
                <a:gd name="T54" fmla="*/ 0 w 295"/>
                <a:gd name="T55" fmla="*/ 0 h 325"/>
                <a:gd name="T56" fmla="*/ 0 w 295"/>
                <a:gd name="T57" fmla="*/ 0 h 325"/>
                <a:gd name="T58" fmla="*/ 0 w 295"/>
                <a:gd name="T59" fmla="*/ 0 h 325"/>
                <a:gd name="T60" fmla="*/ 0 w 295"/>
                <a:gd name="T61" fmla="*/ 0 h 325"/>
                <a:gd name="T62" fmla="*/ 0 w 295"/>
                <a:gd name="T63" fmla="*/ 0 h 325"/>
                <a:gd name="T64" fmla="*/ 0 w 295"/>
                <a:gd name="T65" fmla="*/ 0 h 325"/>
                <a:gd name="T66" fmla="*/ 0 w 295"/>
                <a:gd name="T67" fmla="*/ 0 h 325"/>
                <a:gd name="T68" fmla="*/ 0 w 295"/>
                <a:gd name="T69" fmla="*/ 0 h 325"/>
                <a:gd name="T70" fmla="*/ 0 w 295"/>
                <a:gd name="T71" fmla="*/ 0 h 325"/>
                <a:gd name="T72" fmla="*/ 0 w 295"/>
                <a:gd name="T73" fmla="*/ 0 h 325"/>
                <a:gd name="T74" fmla="*/ 0 w 295"/>
                <a:gd name="T75" fmla="*/ 0 h 325"/>
                <a:gd name="T76" fmla="*/ 0 w 295"/>
                <a:gd name="T77" fmla="*/ 0 h 325"/>
                <a:gd name="T78" fmla="*/ 0 w 295"/>
                <a:gd name="T79" fmla="*/ 0 h 325"/>
                <a:gd name="T80" fmla="*/ 0 w 295"/>
                <a:gd name="T81" fmla="*/ 0 h 325"/>
                <a:gd name="T82" fmla="*/ 0 w 295"/>
                <a:gd name="T83" fmla="*/ 0 h 325"/>
                <a:gd name="T84" fmla="*/ 0 w 295"/>
                <a:gd name="T85" fmla="*/ 0 h 325"/>
                <a:gd name="T86" fmla="*/ 0 w 295"/>
                <a:gd name="T87" fmla="*/ 0 h 325"/>
                <a:gd name="T88" fmla="*/ 0 w 295"/>
                <a:gd name="T89" fmla="*/ 0 h 325"/>
                <a:gd name="T90" fmla="*/ 0 w 295"/>
                <a:gd name="T91" fmla="*/ 0 h 325"/>
                <a:gd name="T92" fmla="*/ 0 w 295"/>
                <a:gd name="T93" fmla="*/ 0 h 325"/>
                <a:gd name="T94" fmla="*/ 0 w 295"/>
                <a:gd name="T95" fmla="*/ 0 h 325"/>
                <a:gd name="T96" fmla="*/ 0 w 295"/>
                <a:gd name="T97" fmla="*/ 0 h 325"/>
                <a:gd name="T98" fmla="*/ 0 w 295"/>
                <a:gd name="T99" fmla="*/ 0 h 325"/>
                <a:gd name="T100" fmla="*/ 0 w 295"/>
                <a:gd name="T101" fmla="*/ 0 h 325"/>
                <a:gd name="T102" fmla="*/ 0 w 295"/>
                <a:gd name="T103" fmla="*/ 0 h 325"/>
                <a:gd name="T104" fmla="*/ 0 w 295"/>
                <a:gd name="T105" fmla="*/ 0 h 325"/>
                <a:gd name="T106" fmla="*/ 0 w 295"/>
                <a:gd name="T107" fmla="*/ 0 h 325"/>
                <a:gd name="T108" fmla="*/ 0 w 295"/>
                <a:gd name="T109" fmla="*/ 0 h 3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5"/>
                <a:gd name="T166" fmla="*/ 0 h 325"/>
                <a:gd name="T167" fmla="*/ 295 w 295"/>
                <a:gd name="T168" fmla="*/ 325 h 3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5" h="325">
                  <a:moveTo>
                    <a:pt x="295" y="161"/>
                  </a:moveTo>
                  <a:lnTo>
                    <a:pt x="295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295" y="161"/>
                  </a:lnTo>
                  <a:close/>
                  <a:moveTo>
                    <a:pt x="295" y="128"/>
                  </a:moveTo>
                  <a:lnTo>
                    <a:pt x="295" y="133"/>
                  </a:lnTo>
                  <a:lnTo>
                    <a:pt x="0" y="133"/>
                  </a:lnTo>
                  <a:lnTo>
                    <a:pt x="0" y="128"/>
                  </a:lnTo>
                  <a:lnTo>
                    <a:pt x="295" y="128"/>
                  </a:lnTo>
                  <a:close/>
                  <a:moveTo>
                    <a:pt x="295" y="96"/>
                  </a:moveTo>
                  <a:lnTo>
                    <a:pt x="295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295" y="96"/>
                  </a:lnTo>
                  <a:close/>
                  <a:moveTo>
                    <a:pt x="295" y="65"/>
                  </a:moveTo>
                  <a:lnTo>
                    <a:pt x="295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95" y="65"/>
                  </a:lnTo>
                  <a:close/>
                  <a:moveTo>
                    <a:pt x="295" y="32"/>
                  </a:moveTo>
                  <a:lnTo>
                    <a:pt x="295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295" y="32"/>
                  </a:lnTo>
                  <a:close/>
                  <a:moveTo>
                    <a:pt x="295" y="0"/>
                  </a:moveTo>
                  <a:lnTo>
                    <a:pt x="295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95" y="0"/>
                  </a:lnTo>
                  <a:close/>
                  <a:moveTo>
                    <a:pt x="295" y="225"/>
                  </a:moveTo>
                  <a:lnTo>
                    <a:pt x="295" y="229"/>
                  </a:lnTo>
                  <a:lnTo>
                    <a:pt x="264" y="229"/>
                  </a:lnTo>
                  <a:lnTo>
                    <a:pt x="264" y="225"/>
                  </a:lnTo>
                  <a:lnTo>
                    <a:pt x="295" y="225"/>
                  </a:lnTo>
                  <a:close/>
                  <a:moveTo>
                    <a:pt x="295" y="192"/>
                  </a:moveTo>
                  <a:lnTo>
                    <a:pt x="295" y="196"/>
                  </a:lnTo>
                  <a:lnTo>
                    <a:pt x="264" y="196"/>
                  </a:lnTo>
                  <a:lnTo>
                    <a:pt x="264" y="192"/>
                  </a:lnTo>
                  <a:lnTo>
                    <a:pt x="295" y="192"/>
                  </a:lnTo>
                  <a:close/>
                  <a:moveTo>
                    <a:pt x="295" y="256"/>
                  </a:moveTo>
                  <a:lnTo>
                    <a:pt x="295" y="260"/>
                  </a:lnTo>
                  <a:lnTo>
                    <a:pt x="0" y="260"/>
                  </a:lnTo>
                  <a:lnTo>
                    <a:pt x="0" y="256"/>
                  </a:lnTo>
                  <a:lnTo>
                    <a:pt x="295" y="256"/>
                  </a:lnTo>
                  <a:close/>
                  <a:moveTo>
                    <a:pt x="295" y="288"/>
                  </a:moveTo>
                  <a:lnTo>
                    <a:pt x="295" y="293"/>
                  </a:lnTo>
                  <a:lnTo>
                    <a:pt x="0" y="293"/>
                  </a:lnTo>
                  <a:lnTo>
                    <a:pt x="0" y="288"/>
                  </a:lnTo>
                  <a:lnTo>
                    <a:pt x="295" y="288"/>
                  </a:lnTo>
                  <a:close/>
                  <a:moveTo>
                    <a:pt x="295" y="321"/>
                  </a:moveTo>
                  <a:lnTo>
                    <a:pt x="295" y="325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295" y="32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36" name="Freeform 531"/>
            <p:cNvSpPr>
              <a:spLocks/>
            </p:cNvSpPr>
            <p:nvPr/>
          </p:nvSpPr>
          <p:spPr bwMode="auto">
            <a:xfrm>
              <a:off x="5276" y="693"/>
              <a:ext cx="24" cy="38"/>
            </a:xfrm>
            <a:custGeom>
              <a:avLst/>
              <a:gdLst>
                <a:gd name="T0" fmla="*/ 1 w 48"/>
                <a:gd name="T1" fmla="*/ 0 h 77"/>
                <a:gd name="T2" fmla="*/ 1 w 48"/>
                <a:gd name="T3" fmla="*/ 0 h 77"/>
                <a:gd name="T4" fmla="*/ 1 w 48"/>
                <a:gd name="T5" fmla="*/ 0 h 77"/>
                <a:gd name="T6" fmla="*/ 1 w 48"/>
                <a:gd name="T7" fmla="*/ 0 h 77"/>
                <a:gd name="T8" fmla="*/ 1 w 48"/>
                <a:gd name="T9" fmla="*/ 0 h 77"/>
                <a:gd name="T10" fmla="*/ 1 w 48"/>
                <a:gd name="T11" fmla="*/ 0 h 77"/>
                <a:gd name="T12" fmla="*/ 1 w 48"/>
                <a:gd name="T13" fmla="*/ 0 h 77"/>
                <a:gd name="T14" fmla="*/ 1 w 48"/>
                <a:gd name="T15" fmla="*/ 0 h 77"/>
                <a:gd name="T16" fmla="*/ 1 w 48"/>
                <a:gd name="T17" fmla="*/ 0 h 77"/>
                <a:gd name="T18" fmla="*/ 1 w 48"/>
                <a:gd name="T19" fmla="*/ 0 h 77"/>
                <a:gd name="T20" fmla="*/ 0 w 48"/>
                <a:gd name="T21" fmla="*/ 0 h 77"/>
                <a:gd name="T22" fmla="*/ 0 w 48"/>
                <a:gd name="T23" fmla="*/ 0 h 77"/>
                <a:gd name="T24" fmla="*/ 0 w 48"/>
                <a:gd name="T25" fmla="*/ 0 h 77"/>
                <a:gd name="T26" fmla="*/ 1 w 48"/>
                <a:gd name="T27" fmla="*/ 0 h 77"/>
                <a:gd name="T28" fmla="*/ 1 w 48"/>
                <a:gd name="T29" fmla="*/ 0 h 77"/>
                <a:gd name="T30" fmla="*/ 1 w 48"/>
                <a:gd name="T31" fmla="*/ 0 h 77"/>
                <a:gd name="T32" fmla="*/ 1 w 48"/>
                <a:gd name="T33" fmla="*/ 0 h 77"/>
                <a:gd name="T34" fmla="*/ 1 w 48"/>
                <a:gd name="T35" fmla="*/ 0 h 77"/>
                <a:gd name="T36" fmla="*/ 1 w 48"/>
                <a:gd name="T37" fmla="*/ 0 h 77"/>
                <a:gd name="T38" fmla="*/ 1 w 48"/>
                <a:gd name="T39" fmla="*/ 0 h 77"/>
                <a:gd name="T40" fmla="*/ 1 w 48"/>
                <a:gd name="T41" fmla="*/ 0 h 77"/>
                <a:gd name="T42" fmla="*/ 1 w 48"/>
                <a:gd name="T43" fmla="*/ 0 h 77"/>
                <a:gd name="T44" fmla="*/ 1 w 48"/>
                <a:gd name="T45" fmla="*/ 0 h 77"/>
                <a:gd name="T46" fmla="*/ 1 w 48"/>
                <a:gd name="T47" fmla="*/ 0 h 77"/>
                <a:gd name="T48" fmla="*/ 1 w 48"/>
                <a:gd name="T49" fmla="*/ 0 h 77"/>
                <a:gd name="T50" fmla="*/ 1 w 48"/>
                <a:gd name="T51" fmla="*/ 0 h 77"/>
                <a:gd name="T52" fmla="*/ 1 w 48"/>
                <a:gd name="T53" fmla="*/ 0 h 77"/>
                <a:gd name="T54" fmla="*/ 1 w 48"/>
                <a:gd name="T55" fmla="*/ 0 h 77"/>
                <a:gd name="T56" fmla="*/ 1 w 48"/>
                <a:gd name="T57" fmla="*/ 0 h 77"/>
                <a:gd name="T58" fmla="*/ 1 w 48"/>
                <a:gd name="T59" fmla="*/ 0 h 77"/>
                <a:gd name="T60" fmla="*/ 1 w 48"/>
                <a:gd name="T61" fmla="*/ 0 h 77"/>
                <a:gd name="T62" fmla="*/ 1 w 48"/>
                <a:gd name="T63" fmla="*/ 0 h 77"/>
                <a:gd name="T64" fmla="*/ 1 w 48"/>
                <a:gd name="T65" fmla="*/ 0 h 77"/>
                <a:gd name="T66" fmla="*/ 1 w 48"/>
                <a:gd name="T67" fmla="*/ 0 h 77"/>
                <a:gd name="T68" fmla="*/ 1 w 48"/>
                <a:gd name="T69" fmla="*/ 0 h 77"/>
                <a:gd name="T70" fmla="*/ 1 w 48"/>
                <a:gd name="T71" fmla="*/ 0 h 77"/>
                <a:gd name="T72" fmla="*/ 1 w 48"/>
                <a:gd name="T73" fmla="*/ 0 h 77"/>
                <a:gd name="T74" fmla="*/ 1 w 48"/>
                <a:gd name="T75" fmla="*/ 0 h 77"/>
                <a:gd name="T76" fmla="*/ 1 w 48"/>
                <a:gd name="T77" fmla="*/ 0 h 77"/>
                <a:gd name="T78" fmla="*/ 1 w 48"/>
                <a:gd name="T79" fmla="*/ 0 h 77"/>
                <a:gd name="T80" fmla="*/ 1 w 48"/>
                <a:gd name="T81" fmla="*/ 0 h 77"/>
                <a:gd name="T82" fmla="*/ 1 w 48"/>
                <a:gd name="T83" fmla="*/ 0 h 77"/>
                <a:gd name="T84" fmla="*/ 1 w 48"/>
                <a:gd name="T85" fmla="*/ 0 h 77"/>
                <a:gd name="T86" fmla="*/ 1 w 48"/>
                <a:gd name="T87" fmla="*/ 0 h 77"/>
                <a:gd name="T88" fmla="*/ 1 w 48"/>
                <a:gd name="T89" fmla="*/ 0 h 77"/>
                <a:gd name="T90" fmla="*/ 1 w 48"/>
                <a:gd name="T91" fmla="*/ 0 h 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"/>
                <a:gd name="T139" fmla="*/ 0 h 77"/>
                <a:gd name="T140" fmla="*/ 48 w 48"/>
                <a:gd name="T141" fmla="*/ 77 h 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" h="77">
                  <a:moveTo>
                    <a:pt x="24" y="0"/>
                  </a:moveTo>
                  <a:lnTo>
                    <a:pt x="21" y="0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7" y="11"/>
                  </a:lnTo>
                  <a:lnTo>
                    <a:pt x="4" y="16"/>
                  </a:lnTo>
                  <a:lnTo>
                    <a:pt x="2" y="24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2" y="53"/>
                  </a:lnTo>
                  <a:lnTo>
                    <a:pt x="4" y="59"/>
                  </a:lnTo>
                  <a:lnTo>
                    <a:pt x="7" y="66"/>
                  </a:lnTo>
                  <a:lnTo>
                    <a:pt x="11" y="71"/>
                  </a:lnTo>
                  <a:lnTo>
                    <a:pt x="12" y="72"/>
                  </a:lnTo>
                  <a:lnTo>
                    <a:pt x="15" y="74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21" y="77"/>
                  </a:lnTo>
                  <a:lnTo>
                    <a:pt x="24" y="77"/>
                  </a:lnTo>
                  <a:lnTo>
                    <a:pt x="26" y="77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5" y="72"/>
                  </a:lnTo>
                  <a:lnTo>
                    <a:pt x="38" y="71"/>
                  </a:lnTo>
                  <a:lnTo>
                    <a:pt x="41" y="66"/>
                  </a:lnTo>
                  <a:lnTo>
                    <a:pt x="44" y="59"/>
                  </a:lnTo>
                  <a:lnTo>
                    <a:pt x="47" y="53"/>
                  </a:lnTo>
                  <a:lnTo>
                    <a:pt x="48" y="45"/>
                  </a:lnTo>
                  <a:lnTo>
                    <a:pt x="48" y="38"/>
                  </a:lnTo>
                  <a:lnTo>
                    <a:pt x="48" y="30"/>
                  </a:lnTo>
                  <a:lnTo>
                    <a:pt x="47" y="24"/>
                  </a:lnTo>
                  <a:lnTo>
                    <a:pt x="44" y="16"/>
                  </a:lnTo>
                  <a:lnTo>
                    <a:pt x="41" y="11"/>
                  </a:lnTo>
                  <a:lnTo>
                    <a:pt x="38" y="6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337" name="Picture 532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76" y="693"/>
              <a:ext cx="24" cy="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338" name="Rectangle 533"/>
            <p:cNvSpPr>
              <a:spLocks noChangeArrowheads="1"/>
            </p:cNvSpPr>
            <p:nvPr/>
          </p:nvSpPr>
          <p:spPr bwMode="auto">
            <a:xfrm>
              <a:off x="5288" y="573"/>
              <a:ext cx="4" cy="2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39" name="Rectangle 534"/>
            <p:cNvSpPr>
              <a:spLocks noChangeArrowheads="1"/>
            </p:cNvSpPr>
            <p:nvPr/>
          </p:nvSpPr>
          <p:spPr bwMode="auto">
            <a:xfrm>
              <a:off x="5287" y="573"/>
              <a:ext cx="3" cy="2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340" name="Freeform 535"/>
            <p:cNvSpPr>
              <a:spLocks/>
            </p:cNvSpPr>
            <p:nvPr/>
          </p:nvSpPr>
          <p:spPr bwMode="auto">
            <a:xfrm>
              <a:off x="5281" y="745"/>
              <a:ext cx="14" cy="14"/>
            </a:xfrm>
            <a:custGeom>
              <a:avLst/>
              <a:gdLst>
                <a:gd name="T0" fmla="*/ 0 w 28"/>
                <a:gd name="T1" fmla="*/ 1 h 26"/>
                <a:gd name="T2" fmla="*/ 0 w 28"/>
                <a:gd name="T3" fmla="*/ 1 h 26"/>
                <a:gd name="T4" fmla="*/ 1 w 28"/>
                <a:gd name="T5" fmla="*/ 1 h 26"/>
                <a:gd name="T6" fmla="*/ 1 w 28"/>
                <a:gd name="T7" fmla="*/ 1 h 26"/>
                <a:gd name="T8" fmla="*/ 1 w 28"/>
                <a:gd name="T9" fmla="*/ 1 h 26"/>
                <a:gd name="T10" fmla="*/ 1 w 28"/>
                <a:gd name="T11" fmla="*/ 1 h 26"/>
                <a:gd name="T12" fmla="*/ 1 w 28"/>
                <a:gd name="T13" fmla="*/ 1 h 26"/>
                <a:gd name="T14" fmla="*/ 1 w 28"/>
                <a:gd name="T15" fmla="*/ 0 h 26"/>
                <a:gd name="T16" fmla="*/ 1 w 28"/>
                <a:gd name="T17" fmla="*/ 0 h 26"/>
                <a:gd name="T18" fmla="*/ 1 w 28"/>
                <a:gd name="T19" fmla="*/ 0 h 26"/>
                <a:gd name="T20" fmla="*/ 1 w 28"/>
                <a:gd name="T21" fmla="*/ 1 h 26"/>
                <a:gd name="T22" fmla="*/ 1 w 28"/>
                <a:gd name="T23" fmla="*/ 1 h 26"/>
                <a:gd name="T24" fmla="*/ 1 w 28"/>
                <a:gd name="T25" fmla="*/ 1 h 26"/>
                <a:gd name="T26" fmla="*/ 1 w 28"/>
                <a:gd name="T27" fmla="*/ 1 h 26"/>
                <a:gd name="T28" fmla="*/ 1 w 28"/>
                <a:gd name="T29" fmla="*/ 1 h 26"/>
                <a:gd name="T30" fmla="*/ 1 w 28"/>
                <a:gd name="T31" fmla="*/ 1 h 26"/>
                <a:gd name="T32" fmla="*/ 1 w 28"/>
                <a:gd name="T33" fmla="*/ 1 h 26"/>
                <a:gd name="T34" fmla="*/ 1 w 28"/>
                <a:gd name="T35" fmla="*/ 1 h 26"/>
                <a:gd name="T36" fmla="*/ 1 w 28"/>
                <a:gd name="T37" fmla="*/ 1 h 26"/>
                <a:gd name="T38" fmla="*/ 1 w 28"/>
                <a:gd name="T39" fmla="*/ 1 h 26"/>
                <a:gd name="T40" fmla="*/ 1 w 28"/>
                <a:gd name="T41" fmla="*/ 1 h 26"/>
                <a:gd name="T42" fmla="*/ 1 w 28"/>
                <a:gd name="T43" fmla="*/ 1 h 26"/>
                <a:gd name="T44" fmla="*/ 1 w 28"/>
                <a:gd name="T45" fmla="*/ 1 h 26"/>
                <a:gd name="T46" fmla="*/ 1 w 28"/>
                <a:gd name="T47" fmla="*/ 1 h 26"/>
                <a:gd name="T48" fmla="*/ 1 w 28"/>
                <a:gd name="T49" fmla="*/ 1 h 26"/>
                <a:gd name="T50" fmla="*/ 1 w 28"/>
                <a:gd name="T51" fmla="*/ 1 h 26"/>
                <a:gd name="T52" fmla="*/ 1 w 28"/>
                <a:gd name="T53" fmla="*/ 1 h 26"/>
                <a:gd name="T54" fmla="*/ 1 w 28"/>
                <a:gd name="T55" fmla="*/ 1 h 26"/>
                <a:gd name="T56" fmla="*/ 1 w 28"/>
                <a:gd name="T57" fmla="*/ 1 h 26"/>
                <a:gd name="T58" fmla="*/ 1 w 28"/>
                <a:gd name="T59" fmla="*/ 1 h 26"/>
                <a:gd name="T60" fmla="*/ 1 w 28"/>
                <a:gd name="T61" fmla="*/ 1 h 26"/>
                <a:gd name="T62" fmla="*/ 1 w 28"/>
                <a:gd name="T63" fmla="*/ 1 h 26"/>
                <a:gd name="T64" fmla="*/ 0 w 28"/>
                <a:gd name="T65" fmla="*/ 1 h 26"/>
                <a:gd name="T66" fmla="*/ 0 w 28"/>
                <a:gd name="T67" fmla="*/ 1 h 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"/>
                <a:gd name="T103" fmla="*/ 0 h 26"/>
                <a:gd name="T104" fmla="*/ 28 w 28"/>
                <a:gd name="T105" fmla="*/ 26 h 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" h="26">
                  <a:moveTo>
                    <a:pt x="0" y="12"/>
                  </a:moveTo>
                  <a:lnTo>
                    <a:pt x="0" y="10"/>
                  </a:lnTo>
                  <a:lnTo>
                    <a:pt x="1" y="7"/>
                  </a:lnTo>
                  <a:lnTo>
                    <a:pt x="2" y="6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5" y="20"/>
                  </a:lnTo>
                  <a:lnTo>
                    <a:pt x="24" y="22"/>
                  </a:lnTo>
                  <a:lnTo>
                    <a:pt x="21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341" name="Picture 536"/>
            <p:cNvPicPr>
              <a:picLocks noChangeAspect="1" noChangeArrowheads="1"/>
            </p:cNvPicPr>
            <p:nvPr/>
          </p:nvPicPr>
          <p:blipFill>
            <a:blip r:embed="rId6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1" y="745"/>
              <a:ext cx="14" cy="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342" name="Freeform 537"/>
            <p:cNvSpPr>
              <a:spLocks/>
            </p:cNvSpPr>
            <p:nvPr/>
          </p:nvSpPr>
          <p:spPr bwMode="auto">
            <a:xfrm>
              <a:off x="5285" y="748"/>
              <a:ext cx="7" cy="8"/>
            </a:xfrm>
            <a:custGeom>
              <a:avLst/>
              <a:gdLst>
                <a:gd name="T0" fmla="*/ 0 w 15"/>
                <a:gd name="T1" fmla="*/ 1 h 16"/>
                <a:gd name="T2" fmla="*/ 0 w 15"/>
                <a:gd name="T3" fmla="*/ 1 h 16"/>
                <a:gd name="T4" fmla="*/ 0 w 15"/>
                <a:gd name="T5" fmla="*/ 1 h 16"/>
                <a:gd name="T6" fmla="*/ 0 w 15"/>
                <a:gd name="T7" fmla="*/ 1 h 16"/>
                <a:gd name="T8" fmla="*/ 0 w 15"/>
                <a:gd name="T9" fmla="*/ 1 h 16"/>
                <a:gd name="T10" fmla="*/ 0 w 15"/>
                <a:gd name="T11" fmla="*/ 0 h 16"/>
                <a:gd name="T12" fmla="*/ 0 w 15"/>
                <a:gd name="T13" fmla="*/ 0 h 16"/>
                <a:gd name="T14" fmla="*/ 0 w 15"/>
                <a:gd name="T15" fmla="*/ 0 h 16"/>
                <a:gd name="T16" fmla="*/ 0 w 15"/>
                <a:gd name="T17" fmla="*/ 1 h 16"/>
                <a:gd name="T18" fmla="*/ 0 w 15"/>
                <a:gd name="T19" fmla="*/ 1 h 16"/>
                <a:gd name="T20" fmla="*/ 0 w 15"/>
                <a:gd name="T21" fmla="*/ 1 h 16"/>
                <a:gd name="T22" fmla="*/ 0 w 15"/>
                <a:gd name="T23" fmla="*/ 1 h 16"/>
                <a:gd name="T24" fmla="*/ 0 w 15"/>
                <a:gd name="T25" fmla="*/ 1 h 16"/>
                <a:gd name="T26" fmla="*/ 0 w 15"/>
                <a:gd name="T27" fmla="*/ 1 h 16"/>
                <a:gd name="T28" fmla="*/ 0 w 15"/>
                <a:gd name="T29" fmla="*/ 1 h 16"/>
                <a:gd name="T30" fmla="*/ 0 w 15"/>
                <a:gd name="T31" fmla="*/ 1 h 16"/>
                <a:gd name="T32" fmla="*/ 0 w 15"/>
                <a:gd name="T33" fmla="*/ 1 h 16"/>
                <a:gd name="T34" fmla="*/ 0 w 15"/>
                <a:gd name="T35" fmla="*/ 1 h 16"/>
                <a:gd name="T36" fmla="*/ 0 w 15"/>
                <a:gd name="T37" fmla="*/ 1 h 16"/>
                <a:gd name="T38" fmla="*/ 0 w 15"/>
                <a:gd name="T39" fmla="*/ 1 h 16"/>
                <a:gd name="T40" fmla="*/ 0 w 15"/>
                <a:gd name="T41" fmla="*/ 1 h 16"/>
                <a:gd name="T42" fmla="*/ 0 w 15"/>
                <a:gd name="T43" fmla="*/ 1 h 16"/>
                <a:gd name="T44" fmla="*/ 0 w 15"/>
                <a:gd name="T45" fmla="*/ 1 h 16"/>
                <a:gd name="T46" fmla="*/ 0 w 15"/>
                <a:gd name="T47" fmla="*/ 1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16"/>
                <a:gd name="T74" fmla="*/ 15 w 15"/>
                <a:gd name="T75" fmla="*/ 16 h 1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16">
                  <a:moveTo>
                    <a:pt x="0" y="7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343" name="Picture 538"/>
            <p:cNvPicPr>
              <a:picLocks noChangeAspect="1" noChangeArrowheads="1"/>
            </p:cNvPicPr>
            <p:nvPr/>
          </p:nvPicPr>
          <p:blipFill>
            <a:blip r:embed="rId6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" y="748"/>
              <a:ext cx="8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344" name="Freeform 539"/>
            <p:cNvSpPr>
              <a:spLocks/>
            </p:cNvSpPr>
            <p:nvPr/>
          </p:nvSpPr>
          <p:spPr bwMode="auto">
            <a:xfrm>
              <a:off x="5287" y="750"/>
              <a:ext cx="3" cy="4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1 w 5"/>
                <a:gd name="T7" fmla="*/ 0 h 6"/>
                <a:gd name="T8" fmla="*/ 1 w 5"/>
                <a:gd name="T9" fmla="*/ 0 h 6"/>
                <a:gd name="T10" fmla="*/ 1 w 5"/>
                <a:gd name="T11" fmla="*/ 0 h 6"/>
                <a:gd name="T12" fmla="*/ 1 w 5"/>
                <a:gd name="T13" fmla="*/ 1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1 h 6"/>
                <a:gd name="T20" fmla="*/ 1 w 5"/>
                <a:gd name="T21" fmla="*/ 1 h 6"/>
                <a:gd name="T22" fmla="*/ 1 w 5"/>
                <a:gd name="T23" fmla="*/ 1 h 6"/>
                <a:gd name="T24" fmla="*/ 1 w 5"/>
                <a:gd name="T25" fmla="*/ 1 h 6"/>
                <a:gd name="T26" fmla="*/ 1 w 5"/>
                <a:gd name="T27" fmla="*/ 1 h 6"/>
                <a:gd name="T28" fmla="*/ 1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2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45" name="Freeform 540"/>
            <p:cNvSpPr>
              <a:spLocks/>
            </p:cNvSpPr>
            <p:nvPr/>
          </p:nvSpPr>
          <p:spPr bwMode="auto">
            <a:xfrm>
              <a:off x="5287" y="750"/>
              <a:ext cx="3" cy="4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1 w 5"/>
                <a:gd name="T7" fmla="*/ 0 h 6"/>
                <a:gd name="T8" fmla="*/ 1 w 5"/>
                <a:gd name="T9" fmla="*/ 0 h 6"/>
                <a:gd name="T10" fmla="*/ 1 w 5"/>
                <a:gd name="T11" fmla="*/ 0 h 6"/>
                <a:gd name="T12" fmla="*/ 1 w 5"/>
                <a:gd name="T13" fmla="*/ 1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1 h 6"/>
                <a:gd name="T20" fmla="*/ 1 w 5"/>
                <a:gd name="T21" fmla="*/ 1 h 6"/>
                <a:gd name="T22" fmla="*/ 1 w 5"/>
                <a:gd name="T23" fmla="*/ 1 h 6"/>
                <a:gd name="T24" fmla="*/ 1 w 5"/>
                <a:gd name="T25" fmla="*/ 1 h 6"/>
                <a:gd name="T26" fmla="*/ 1 w 5"/>
                <a:gd name="T27" fmla="*/ 1 h 6"/>
                <a:gd name="T28" fmla="*/ 1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2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46" name="Freeform 541"/>
            <p:cNvSpPr>
              <a:spLocks/>
            </p:cNvSpPr>
            <p:nvPr/>
          </p:nvSpPr>
          <p:spPr bwMode="auto">
            <a:xfrm>
              <a:off x="5142" y="500"/>
              <a:ext cx="209" cy="290"/>
            </a:xfrm>
            <a:custGeom>
              <a:avLst/>
              <a:gdLst>
                <a:gd name="T0" fmla="*/ 1 w 418"/>
                <a:gd name="T1" fmla="*/ 1 h 578"/>
                <a:gd name="T2" fmla="*/ 1 w 418"/>
                <a:gd name="T3" fmla="*/ 1 h 578"/>
                <a:gd name="T4" fmla="*/ 0 w 418"/>
                <a:gd name="T5" fmla="*/ 1 h 578"/>
                <a:gd name="T6" fmla="*/ 0 w 418"/>
                <a:gd name="T7" fmla="*/ 1 h 578"/>
                <a:gd name="T8" fmla="*/ 1 w 418"/>
                <a:gd name="T9" fmla="*/ 0 h 578"/>
                <a:gd name="T10" fmla="*/ 1 w 418"/>
                <a:gd name="T11" fmla="*/ 0 h 578"/>
                <a:gd name="T12" fmla="*/ 1 w 418"/>
                <a:gd name="T13" fmla="*/ 1 h 578"/>
                <a:gd name="T14" fmla="*/ 1 w 418"/>
                <a:gd name="T15" fmla="*/ 1 h 578"/>
                <a:gd name="T16" fmla="*/ 1 w 418"/>
                <a:gd name="T17" fmla="*/ 1 h 578"/>
                <a:gd name="T18" fmla="*/ 1 w 418"/>
                <a:gd name="T19" fmla="*/ 1 h 578"/>
                <a:gd name="T20" fmla="*/ 1 w 418"/>
                <a:gd name="T21" fmla="*/ 1 h 5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8"/>
                <a:gd name="T34" fmla="*/ 0 h 578"/>
                <a:gd name="T35" fmla="*/ 418 w 418"/>
                <a:gd name="T36" fmla="*/ 578 h 5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8" h="578">
                  <a:moveTo>
                    <a:pt x="16" y="578"/>
                  </a:moveTo>
                  <a:lnTo>
                    <a:pt x="16" y="562"/>
                  </a:lnTo>
                  <a:lnTo>
                    <a:pt x="0" y="562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418" y="0"/>
                  </a:lnTo>
                  <a:lnTo>
                    <a:pt x="418" y="497"/>
                  </a:lnTo>
                  <a:lnTo>
                    <a:pt x="409" y="506"/>
                  </a:lnTo>
                  <a:lnTo>
                    <a:pt x="409" y="514"/>
                  </a:lnTo>
                  <a:lnTo>
                    <a:pt x="345" y="578"/>
                  </a:lnTo>
                  <a:lnTo>
                    <a:pt x="16" y="57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47" name="Rectangle 542"/>
            <p:cNvSpPr>
              <a:spLocks noChangeArrowheads="1"/>
            </p:cNvSpPr>
            <p:nvPr/>
          </p:nvSpPr>
          <p:spPr bwMode="auto">
            <a:xfrm>
              <a:off x="5196" y="805"/>
              <a:ext cx="11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</p:grpSp>
      <p:sp>
        <p:nvSpPr>
          <p:cNvPr id="38319" name="Freeform 543"/>
          <p:cNvSpPr>
            <a:spLocks noEditPoints="1"/>
          </p:cNvSpPr>
          <p:nvPr/>
        </p:nvSpPr>
        <p:spPr bwMode="auto">
          <a:xfrm>
            <a:off x="5221290" y="415925"/>
            <a:ext cx="312737" cy="63500"/>
          </a:xfrm>
          <a:custGeom>
            <a:avLst/>
            <a:gdLst>
              <a:gd name="T0" fmla="*/ 0 w 392"/>
              <a:gd name="T1" fmla="*/ 2147483647 h 79"/>
              <a:gd name="T2" fmla="*/ 2147483647 w 392"/>
              <a:gd name="T3" fmla="*/ 2147483647 h 79"/>
              <a:gd name="T4" fmla="*/ 2147483647 w 392"/>
              <a:gd name="T5" fmla="*/ 2147483647 h 79"/>
              <a:gd name="T6" fmla="*/ 0 w 392"/>
              <a:gd name="T7" fmla="*/ 2147483647 h 79"/>
              <a:gd name="T8" fmla="*/ 0 w 392"/>
              <a:gd name="T9" fmla="*/ 2147483647 h 79"/>
              <a:gd name="T10" fmla="*/ 2147483647 w 392"/>
              <a:gd name="T11" fmla="*/ 2147483647 h 79"/>
              <a:gd name="T12" fmla="*/ 2147483647 w 392"/>
              <a:gd name="T13" fmla="*/ 2147483647 h 79"/>
              <a:gd name="T14" fmla="*/ 2147483647 w 392"/>
              <a:gd name="T15" fmla="*/ 0 h 79"/>
              <a:gd name="T16" fmla="*/ 2147483647 w 392"/>
              <a:gd name="T17" fmla="*/ 2147483647 h 79"/>
              <a:gd name="T18" fmla="*/ 2147483647 w 392"/>
              <a:gd name="T19" fmla="*/ 2147483647 h 7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2"/>
              <a:gd name="T31" fmla="*/ 0 h 79"/>
              <a:gd name="T32" fmla="*/ 392 w 392"/>
              <a:gd name="T33" fmla="*/ 79 h 7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2" h="79">
                <a:moveTo>
                  <a:pt x="0" y="79"/>
                </a:moveTo>
                <a:lnTo>
                  <a:pt x="328" y="79"/>
                </a:lnTo>
                <a:lnTo>
                  <a:pt x="328" y="64"/>
                </a:lnTo>
                <a:lnTo>
                  <a:pt x="0" y="64"/>
                </a:lnTo>
                <a:lnTo>
                  <a:pt x="0" y="79"/>
                </a:lnTo>
                <a:close/>
                <a:moveTo>
                  <a:pt x="328" y="79"/>
                </a:moveTo>
                <a:lnTo>
                  <a:pt x="392" y="15"/>
                </a:lnTo>
                <a:lnTo>
                  <a:pt x="392" y="0"/>
                </a:lnTo>
                <a:lnTo>
                  <a:pt x="328" y="64"/>
                </a:lnTo>
                <a:lnTo>
                  <a:pt x="328" y="79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320" name="Freeform 544"/>
          <p:cNvSpPr>
            <a:spLocks/>
          </p:cNvSpPr>
          <p:nvPr/>
        </p:nvSpPr>
        <p:spPr bwMode="auto">
          <a:xfrm>
            <a:off x="5489577" y="20640"/>
            <a:ext cx="49213" cy="446087"/>
          </a:xfrm>
          <a:custGeom>
            <a:avLst/>
            <a:gdLst>
              <a:gd name="T0" fmla="*/ 0 w 63"/>
              <a:gd name="T1" fmla="*/ 2147483647 h 561"/>
              <a:gd name="T2" fmla="*/ 2147483647 w 63"/>
              <a:gd name="T3" fmla="*/ 2147483647 h 561"/>
              <a:gd name="T4" fmla="*/ 2147483647 w 63"/>
              <a:gd name="T5" fmla="*/ 0 h 561"/>
              <a:gd name="T6" fmla="*/ 0 w 63"/>
              <a:gd name="T7" fmla="*/ 2147483647 h 561"/>
              <a:gd name="T8" fmla="*/ 0 w 63"/>
              <a:gd name="T9" fmla="*/ 2147483647 h 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"/>
              <a:gd name="T16" fmla="*/ 0 h 561"/>
              <a:gd name="T17" fmla="*/ 63 w 63"/>
              <a:gd name="T18" fmla="*/ 561 h 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" h="561">
                <a:moveTo>
                  <a:pt x="0" y="561"/>
                </a:moveTo>
                <a:lnTo>
                  <a:pt x="63" y="497"/>
                </a:lnTo>
                <a:lnTo>
                  <a:pt x="63" y="0"/>
                </a:lnTo>
                <a:lnTo>
                  <a:pt x="0" y="64"/>
                </a:lnTo>
                <a:lnTo>
                  <a:pt x="0" y="561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321" name="Freeform 545"/>
          <p:cNvSpPr>
            <a:spLocks/>
          </p:cNvSpPr>
          <p:nvPr/>
        </p:nvSpPr>
        <p:spPr bwMode="auto">
          <a:xfrm>
            <a:off x="5208588" y="20638"/>
            <a:ext cx="330200" cy="50800"/>
          </a:xfrm>
          <a:custGeom>
            <a:avLst/>
            <a:gdLst>
              <a:gd name="T0" fmla="*/ 0 w 417"/>
              <a:gd name="T1" fmla="*/ 2147483647 h 64"/>
              <a:gd name="T2" fmla="*/ 2147483647 w 417"/>
              <a:gd name="T3" fmla="*/ 0 h 64"/>
              <a:gd name="T4" fmla="*/ 2147483647 w 417"/>
              <a:gd name="T5" fmla="*/ 0 h 64"/>
              <a:gd name="T6" fmla="*/ 2147483647 w 417"/>
              <a:gd name="T7" fmla="*/ 2147483647 h 64"/>
              <a:gd name="T8" fmla="*/ 0 w 417"/>
              <a:gd name="T9" fmla="*/ 2147483647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7"/>
              <a:gd name="T16" fmla="*/ 0 h 64"/>
              <a:gd name="T17" fmla="*/ 417 w 417"/>
              <a:gd name="T18" fmla="*/ 64 h 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7" h="64">
                <a:moveTo>
                  <a:pt x="0" y="64"/>
                </a:moveTo>
                <a:lnTo>
                  <a:pt x="65" y="0"/>
                </a:lnTo>
                <a:lnTo>
                  <a:pt x="417" y="0"/>
                </a:lnTo>
                <a:lnTo>
                  <a:pt x="354" y="64"/>
                </a:lnTo>
                <a:lnTo>
                  <a:pt x="0" y="64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322" name="Rectangle 546"/>
          <p:cNvSpPr>
            <a:spLocks noChangeArrowheads="1"/>
          </p:cNvSpPr>
          <p:nvPr/>
        </p:nvSpPr>
        <p:spPr bwMode="auto">
          <a:xfrm>
            <a:off x="5208590" y="71440"/>
            <a:ext cx="280987" cy="395287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23" name="Rectangle 547"/>
          <p:cNvSpPr>
            <a:spLocks noChangeArrowheads="1"/>
          </p:cNvSpPr>
          <p:nvPr/>
        </p:nvSpPr>
        <p:spPr bwMode="auto">
          <a:xfrm>
            <a:off x="5208590" y="71440"/>
            <a:ext cx="280987" cy="395287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24" name="Rectangle 548"/>
          <p:cNvSpPr>
            <a:spLocks noChangeArrowheads="1"/>
          </p:cNvSpPr>
          <p:nvPr/>
        </p:nvSpPr>
        <p:spPr bwMode="auto">
          <a:xfrm>
            <a:off x="5230813" y="188915"/>
            <a:ext cx="234950" cy="1587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25" name="Rectangle 549"/>
          <p:cNvSpPr>
            <a:spLocks noChangeArrowheads="1"/>
          </p:cNvSpPr>
          <p:nvPr/>
        </p:nvSpPr>
        <p:spPr bwMode="auto">
          <a:xfrm>
            <a:off x="5230813" y="190502"/>
            <a:ext cx="234950" cy="1111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26" name="Rectangle 550"/>
          <p:cNvSpPr>
            <a:spLocks noChangeArrowheads="1"/>
          </p:cNvSpPr>
          <p:nvPr/>
        </p:nvSpPr>
        <p:spPr bwMode="auto">
          <a:xfrm>
            <a:off x="5230813" y="201613"/>
            <a:ext cx="234950" cy="11112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27" name="Rectangle 551"/>
          <p:cNvSpPr>
            <a:spLocks noChangeArrowheads="1"/>
          </p:cNvSpPr>
          <p:nvPr/>
        </p:nvSpPr>
        <p:spPr bwMode="auto">
          <a:xfrm>
            <a:off x="5230813" y="212725"/>
            <a:ext cx="234950" cy="12700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28" name="Rectangle 552"/>
          <p:cNvSpPr>
            <a:spLocks noChangeArrowheads="1"/>
          </p:cNvSpPr>
          <p:nvPr/>
        </p:nvSpPr>
        <p:spPr bwMode="auto">
          <a:xfrm>
            <a:off x="5230813" y="225425"/>
            <a:ext cx="234950" cy="14288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29" name="Rectangle 553"/>
          <p:cNvSpPr>
            <a:spLocks noChangeArrowheads="1"/>
          </p:cNvSpPr>
          <p:nvPr/>
        </p:nvSpPr>
        <p:spPr bwMode="auto">
          <a:xfrm>
            <a:off x="5230813" y="239713"/>
            <a:ext cx="234950" cy="11112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0" name="Rectangle 554"/>
          <p:cNvSpPr>
            <a:spLocks noChangeArrowheads="1"/>
          </p:cNvSpPr>
          <p:nvPr/>
        </p:nvSpPr>
        <p:spPr bwMode="auto">
          <a:xfrm>
            <a:off x="5230813" y="250825"/>
            <a:ext cx="234950" cy="14288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1" name="Rectangle 555"/>
          <p:cNvSpPr>
            <a:spLocks noChangeArrowheads="1"/>
          </p:cNvSpPr>
          <p:nvPr/>
        </p:nvSpPr>
        <p:spPr bwMode="auto">
          <a:xfrm>
            <a:off x="5230813" y="265115"/>
            <a:ext cx="234950" cy="1587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2" name="Rectangle 556"/>
          <p:cNvSpPr>
            <a:spLocks noChangeArrowheads="1"/>
          </p:cNvSpPr>
          <p:nvPr/>
        </p:nvSpPr>
        <p:spPr bwMode="auto">
          <a:xfrm>
            <a:off x="5230813" y="280988"/>
            <a:ext cx="234950" cy="12700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3" name="Rectangle 557"/>
          <p:cNvSpPr>
            <a:spLocks noChangeArrowheads="1"/>
          </p:cNvSpPr>
          <p:nvPr/>
        </p:nvSpPr>
        <p:spPr bwMode="auto">
          <a:xfrm>
            <a:off x="5230813" y="293688"/>
            <a:ext cx="234950" cy="11112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4" name="Rectangle 558"/>
          <p:cNvSpPr>
            <a:spLocks noChangeArrowheads="1"/>
          </p:cNvSpPr>
          <p:nvPr/>
        </p:nvSpPr>
        <p:spPr bwMode="auto">
          <a:xfrm>
            <a:off x="5230813" y="304802"/>
            <a:ext cx="234950" cy="17463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5" name="Rectangle 559"/>
          <p:cNvSpPr>
            <a:spLocks noChangeArrowheads="1"/>
          </p:cNvSpPr>
          <p:nvPr/>
        </p:nvSpPr>
        <p:spPr bwMode="auto">
          <a:xfrm>
            <a:off x="5230813" y="322263"/>
            <a:ext cx="234950" cy="12700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6" name="Rectangle 560"/>
          <p:cNvSpPr>
            <a:spLocks noChangeArrowheads="1"/>
          </p:cNvSpPr>
          <p:nvPr/>
        </p:nvSpPr>
        <p:spPr bwMode="auto">
          <a:xfrm>
            <a:off x="5230813" y="334963"/>
            <a:ext cx="234950" cy="11112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7" name="Rectangle 561"/>
          <p:cNvSpPr>
            <a:spLocks noChangeArrowheads="1"/>
          </p:cNvSpPr>
          <p:nvPr/>
        </p:nvSpPr>
        <p:spPr bwMode="auto">
          <a:xfrm>
            <a:off x="5230813" y="346075"/>
            <a:ext cx="234950" cy="14288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8" name="Rectangle 562"/>
          <p:cNvSpPr>
            <a:spLocks noChangeArrowheads="1"/>
          </p:cNvSpPr>
          <p:nvPr/>
        </p:nvSpPr>
        <p:spPr bwMode="auto">
          <a:xfrm>
            <a:off x="5230813" y="360363"/>
            <a:ext cx="234950" cy="12700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39" name="Rectangle 563"/>
          <p:cNvSpPr>
            <a:spLocks noChangeArrowheads="1"/>
          </p:cNvSpPr>
          <p:nvPr/>
        </p:nvSpPr>
        <p:spPr bwMode="auto">
          <a:xfrm>
            <a:off x="5230813" y="373063"/>
            <a:ext cx="234950" cy="11112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0" name="Rectangle 564"/>
          <p:cNvSpPr>
            <a:spLocks noChangeArrowheads="1"/>
          </p:cNvSpPr>
          <p:nvPr/>
        </p:nvSpPr>
        <p:spPr bwMode="auto">
          <a:xfrm>
            <a:off x="5230813" y="384177"/>
            <a:ext cx="234950" cy="1587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1" name="Rectangle 565"/>
          <p:cNvSpPr>
            <a:spLocks noChangeArrowheads="1"/>
          </p:cNvSpPr>
          <p:nvPr/>
        </p:nvSpPr>
        <p:spPr bwMode="auto">
          <a:xfrm>
            <a:off x="5230813" y="400050"/>
            <a:ext cx="234950" cy="14288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2" name="Rectangle 566"/>
          <p:cNvSpPr>
            <a:spLocks noChangeArrowheads="1"/>
          </p:cNvSpPr>
          <p:nvPr/>
        </p:nvSpPr>
        <p:spPr bwMode="auto">
          <a:xfrm>
            <a:off x="5230813" y="414338"/>
            <a:ext cx="234950" cy="11112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3" name="Rectangle 567"/>
          <p:cNvSpPr>
            <a:spLocks noChangeArrowheads="1"/>
          </p:cNvSpPr>
          <p:nvPr/>
        </p:nvSpPr>
        <p:spPr bwMode="auto">
          <a:xfrm>
            <a:off x="5230813" y="425452"/>
            <a:ext cx="234950" cy="15875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4" name="Rectangle 568"/>
          <p:cNvSpPr>
            <a:spLocks noChangeArrowheads="1"/>
          </p:cNvSpPr>
          <p:nvPr/>
        </p:nvSpPr>
        <p:spPr bwMode="auto">
          <a:xfrm>
            <a:off x="5230813" y="441327"/>
            <a:ext cx="234950" cy="3175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5" name="Rectangle 569"/>
          <p:cNvSpPr>
            <a:spLocks noChangeArrowheads="1"/>
          </p:cNvSpPr>
          <p:nvPr/>
        </p:nvSpPr>
        <p:spPr bwMode="auto">
          <a:xfrm>
            <a:off x="5230815" y="319088"/>
            <a:ext cx="1587" cy="74612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6" name="Rectangle 570"/>
          <p:cNvSpPr>
            <a:spLocks noChangeArrowheads="1"/>
          </p:cNvSpPr>
          <p:nvPr/>
        </p:nvSpPr>
        <p:spPr bwMode="auto">
          <a:xfrm>
            <a:off x="5232402" y="319088"/>
            <a:ext cx="9525" cy="74612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7" name="Rectangle 571"/>
          <p:cNvSpPr>
            <a:spLocks noChangeArrowheads="1"/>
          </p:cNvSpPr>
          <p:nvPr/>
        </p:nvSpPr>
        <p:spPr bwMode="auto">
          <a:xfrm>
            <a:off x="5241927" y="319088"/>
            <a:ext cx="9525" cy="74612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8" name="Rectangle 572"/>
          <p:cNvSpPr>
            <a:spLocks noChangeArrowheads="1"/>
          </p:cNvSpPr>
          <p:nvPr/>
        </p:nvSpPr>
        <p:spPr bwMode="auto">
          <a:xfrm>
            <a:off x="5251452" y="319088"/>
            <a:ext cx="11113" cy="74612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49" name="Rectangle 573"/>
          <p:cNvSpPr>
            <a:spLocks noChangeArrowheads="1"/>
          </p:cNvSpPr>
          <p:nvPr/>
        </p:nvSpPr>
        <p:spPr bwMode="auto">
          <a:xfrm>
            <a:off x="5262563" y="319088"/>
            <a:ext cx="11112" cy="74612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0" name="Rectangle 574"/>
          <p:cNvSpPr>
            <a:spLocks noChangeArrowheads="1"/>
          </p:cNvSpPr>
          <p:nvPr/>
        </p:nvSpPr>
        <p:spPr bwMode="auto">
          <a:xfrm>
            <a:off x="5273677" y="319088"/>
            <a:ext cx="9525" cy="74612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1" name="Rectangle 575"/>
          <p:cNvSpPr>
            <a:spLocks noChangeArrowheads="1"/>
          </p:cNvSpPr>
          <p:nvPr/>
        </p:nvSpPr>
        <p:spPr bwMode="auto">
          <a:xfrm>
            <a:off x="5283200" y="319088"/>
            <a:ext cx="12700" cy="74612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2" name="Rectangle 576"/>
          <p:cNvSpPr>
            <a:spLocks noChangeArrowheads="1"/>
          </p:cNvSpPr>
          <p:nvPr/>
        </p:nvSpPr>
        <p:spPr bwMode="auto">
          <a:xfrm>
            <a:off x="5295900" y="319088"/>
            <a:ext cx="12700" cy="74612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3" name="Rectangle 577"/>
          <p:cNvSpPr>
            <a:spLocks noChangeArrowheads="1"/>
          </p:cNvSpPr>
          <p:nvPr/>
        </p:nvSpPr>
        <p:spPr bwMode="auto">
          <a:xfrm>
            <a:off x="5308602" y="319088"/>
            <a:ext cx="11113" cy="74612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4" name="Rectangle 578"/>
          <p:cNvSpPr>
            <a:spLocks noChangeArrowheads="1"/>
          </p:cNvSpPr>
          <p:nvPr/>
        </p:nvSpPr>
        <p:spPr bwMode="auto">
          <a:xfrm>
            <a:off x="5319715" y="319088"/>
            <a:ext cx="9525" cy="74612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5" name="Rectangle 579"/>
          <p:cNvSpPr>
            <a:spLocks noChangeArrowheads="1"/>
          </p:cNvSpPr>
          <p:nvPr/>
        </p:nvSpPr>
        <p:spPr bwMode="auto">
          <a:xfrm>
            <a:off x="5329240" y="319088"/>
            <a:ext cx="14287" cy="74612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6" name="Rectangle 580"/>
          <p:cNvSpPr>
            <a:spLocks noChangeArrowheads="1"/>
          </p:cNvSpPr>
          <p:nvPr/>
        </p:nvSpPr>
        <p:spPr bwMode="auto">
          <a:xfrm>
            <a:off x="5343527" y="319088"/>
            <a:ext cx="11113" cy="74612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7" name="Rectangle 581"/>
          <p:cNvSpPr>
            <a:spLocks noChangeArrowheads="1"/>
          </p:cNvSpPr>
          <p:nvPr/>
        </p:nvSpPr>
        <p:spPr bwMode="auto">
          <a:xfrm>
            <a:off x="5354640" y="319088"/>
            <a:ext cx="9525" cy="74612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8" name="Rectangle 582"/>
          <p:cNvSpPr>
            <a:spLocks noChangeArrowheads="1"/>
          </p:cNvSpPr>
          <p:nvPr/>
        </p:nvSpPr>
        <p:spPr bwMode="auto">
          <a:xfrm>
            <a:off x="5364163" y="319088"/>
            <a:ext cx="12700" cy="7461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59" name="Rectangle 583"/>
          <p:cNvSpPr>
            <a:spLocks noChangeArrowheads="1"/>
          </p:cNvSpPr>
          <p:nvPr/>
        </p:nvSpPr>
        <p:spPr bwMode="auto">
          <a:xfrm>
            <a:off x="5376863" y="319088"/>
            <a:ext cx="11112" cy="7461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0" name="Rectangle 584"/>
          <p:cNvSpPr>
            <a:spLocks noChangeArrowheads="1"/>
          </p:cNvSpPr>
          <p:nvPr/>
        </p:nvSpPr>
        <p:spPr bwMode="auto">
          <a:xfrm>
            <a:off x="5387977" y="319088"/>
            <a:ext cx="9525" cy="74612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1" name="Rectangle 585"/>
          <p:cNvSpPr>
            <a:spLocks noChangeArrowheads="1"/>
          </p:cNvSpPr>
          <p:nvPr/>
        </p:nvSpPr>
        <p:spPr bwMode="auto">
          <a:xfrm>
            <a:off x="5397500" y="319088"/>
            <a:ext cx="12700" cy="74612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2" name="Rectangle 586"/>
          <p:cNvSpPr>
            <a:spLocks noChangeArrowheads="1"/>
          </p:cNvSpPr>
          <p:nvPr/>
        </p:nvSpPr>
        <p:spPr bwMode="auto">
          <a:xfrm>
            <a:off x="5410200" y="319088"/>
            <a:ext cx="12700" cy="74612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3" name="Rectangle 587"/>
          <p:cNvSpPr>
            <a:spLocks noChangeArrowheads="1"/>
          </p:cNvSpPr>
          <p:nvPr/>
        </p:nvSpPr>
        <p:spPr bwMode="auto">
          <a:xfrm>
            <a:off x="5422902" y="319088"/>
            <a:ext cx="9525" cy="74612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4" name="Rectangle 588"/>
          <p:cNvSpPr>
            <a:spLocks noChangeArrowheads="1"/>
          </p:cNvSpPr>
          <p:nvPr/>
        </p:nvSpPr>
        <p:spPr bwMode="auto">
          <a:xfrm>
            <a:off x="5432427" y="319088"/>
            <a:ext cx="11113" cy="74612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5" name="Rectangle 589"/>
          <p:cNvSpPr>
            <a:spLocks noChangeArrowheads="1"/>
          </p:cNvSpPr>
          <p:nvPr/>
        </p:nvSpPr>
        <p:spPr bwMode="auto">
          <a:xfrm>
            <a:off x="5443540" y="319088"/>
            <a:ext cx="3175" cy="74612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6" name="Rectangle 590"/>
          <p:cNvSpPr>
            <a:spLocks noChangeArrowheads="1"/>
          </p:cNvSpPr>
          <p:nvPr/>
        </p:nvSpPr>
        <p:spPr bwMode="auto">
          <a:xfrm>
            <a:off x="5230813" y="90490"/>
            <a:ext cx="234950" cy="1587"/>
          </a:xfrm>
          <a:prstGeom prst="rect">
            <a:avLst/>
          </a:prstGeom>
          <a:solidFill>
            <a:srgbClr val="A5A5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7" name="Rectangle 591"/>
          <p:cNvSpPr>
            <a:spLocks noChangeArrowheads="1"/>
          </p:cNvSpPr>
          <p:nvPr/>
        </p:nvSpPr>
        <p:spPr bwMode="auto">
          <a:xfrm>
            <a:off x="5230813" y="90490"/>
            <a:ext cx="234950" cy="1587"/>
          </a:xfrm>
          <a:prstGeom prst="rect">
            <a:avLst/>
          </a:prstGeom>
          <a:solidFill>
            <a:srgbClr val="9F9F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8" name="Rectangle 592"/>
          <p:cNvSpPr>
            <a:spLocks noChangeArrowheads="1"/>
          </p:cNvSpPr>
          <p:nvPr/>
        </p:nvSpPr>
        <p:spPr bwMode="auto">
          <a:xfrm>
            <a:off x="5230813" y="92075"/>
            <a:ext cx="234950" cy="1588"/>
          </a:xfrm>
          <a:prstGeom prst="rect">
            <a:avLst/>
          </a:prstGeom>
          <a:solidFill>
            <a:srgbClr val="AFAF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69" name="Rectangle 593"/>
          <p:cNvSpPr>
            <a:spLocks noChangeArrowheads="1"/>
          </p:cNvSpPr>
          <p:nvPr/>
        </p:nvSpPr>
        <p:spPr bwMode="auto">
          <a:xfrm>
            <a:off x="5230813" y="93665"/>
            <a:ext cx="234950" cy="1587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0" name="Rectangle 594"/>
          <p:cNvSpPr>
            <a:spLocks noChangeArrowheads="1"/>
          </p:cNvSpPr>
          <p:nvPr/>
        </p:nvSpPr>
        <p:spPr bwMode="auto">
          <a:xfrm>
            <a:off x="5230813" y="93665"/>
            <a:ext cx="234950" cy="1587"/>
          </a:xfrm>
          <a:prstGeom prst="rect">
            <a:avLst/>
          </a:prstGeom>
          <a:solidFill>
            <a:srgbClr val="CFCF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1" name="Rectangle 595"/>
          <p:cNvSpPr>
            <a:spLocks noChangeArrowheads="1"/>
          </p:cNvSpPr>
          <p:nvPr/>
        </p:nvSpPr>
        <p:spPr bwMode="auto">
          <a:xfrm>
            <a:off x="5230813" y="95250"/>
            <a:ext cx="234950" cy="1588"/>
          </a:xfrm>
          <a:prstGeom prst="rect">
            <a:avLst/>
          </a:prstGeom>
          <a:solidFill>
            <a:srgbClr val="DFD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2" name="Rectangle 596"/>
          <p:cNvSpPr>
            <a:spLocks noChangeArrowheads="1"/>
          </p:cNvSpPr>
          <p:nvPr/>
        </p:nvSpPr>
        <p:spPr bwMode="auto">
          <a:xfrm>
            <a:off x="5230813" y="96840"/>
            <a:ext cx="234950" cy="1587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3" name="Rectangle 597"/>
          <p:cNvSpPr>
            <a:spLocks noChangeArrowheads="1"/>
          </p:cNvSpPr>
          <p:nvPr/>
        </p:nvSpPr>
        <p:spPr bwMode="auto">
          <a:xfrm>
            <a:off x="5230813" y="96840"/>
            <a:ext cx="234950" cy="1587"/>
          </a:xfrm>
          <a:prstGeom prst="rect">
            <a:avLst/>
          </a:prstGeom>
          <a:solidFill>
            <a:srgbClr val="CDCD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4" name="Rectangle 598"/>
          <p:cNvSpPr>
            <a:spLocks noChangeArrowheads="1"/>
          </p:cNvSpPr>
          <p:nvPr/>
        </p:nvSpPr>
        <p:spPr bwMode="auto">
          <a:xfrm>
            <a:off x="5230813" y="98425"/>
            <a:ext cx="234950" cy="1588"/>
          </a:xfrm>
          <a:prstGeom prst="rect">
            <a:avLst/>
          </a:prstGeom>
          <a:solidFill>
            <a:srgbClr val="BDBD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5" name="Rectangle 599"/>
          <p:cNvSpPr>
            <a:spLocks noChangeArrowheads="1"/>
          </p:cNvSpPr>
          <p:nvPr/>
        </p:nvSpPr>
        <p:spPr bwMode="auto">
          <a:xfrm>
            <a:off x="5230813" y="98425"/>
            <a:ext cx="234950" cy="1588"/>
          </a:xfrm>
          <a:prstGeom prst="rect">
            <a:avLst/>
          </a:prstGeom>
          <a:solidFill>
            <a:srgbClr val="ADAD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6" name="Rectangle 600"/>
          <p:cNvSpPr>
            <a:spLocks noChangeArrowheads="1"/>
          </p:cNvSpPr>
          <p:nvPr/>
        </p:nvSpPr>
        <p:spPr bwMode="auto">
          <a:xfrm>
            <a:off x="5230813" y="90490"/>
            <a:ext cx="234950" cy="95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7" name="Rectangle 601"/>
          <p:cNvSpPr>
            <a:spLocks noChangeArrowheads="1"/>
          </p:cNvSpPr>
          <p:nvPr/>
        </p:nvSpPr>
        <p:spPr bwMode="auto">
          <a:xfrm>
            <a:off x="5230815" y="100015"/>
            <a:ext cx="3175" cy="34925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8" name="Rectangle 602"/>
          <p:cNvSpPr>
            <a:spLocks noChangeArrowheads="1"/>
          </p:cNvSpPr>
          <p:nvPr/>
        </p:nvSpPr>
        <p:spPr bwMode="auto">
          <a:xfrm>
            <a:off x="5233990" y="100015"/>
            <a:ext cx="3175" cy="34925"/>
          </a:xfrm>
          <a:prstGeom prst="rect">
            <a:avLst/>
          </a:prstGeom>
          <a:solidFill>
            <a:srgbClr val="9C9C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79" name="Rectangle 603"/>
          <p:cNvSpPr>
            <a:spLocks noChangeArrowheads="1"/>
          </p:cNvSpPr>
          <p:nvPr/>
        </p:nvSpPr>
        <p:spPr bwMode="auto">
          <a:xfrm>
            <a:off x="5237165" y="100015"/>
            <a:ext cx="3175" cy="34925"/>
          </a:xfrm>
          <a:prstGeom prst="rect">
            <a:avLst/>
          </a:prstGeom>
          <a:solidFill>
            <a:srgbClr val="9E9E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0" name="Rectangle 604"/>
          <p:cNvSpPr>
            <a:spLocks noChangeArrowheads="1"/>
          </p:cNvSpPr>
          <p:nvPr/>
        </p:nvSpPr>
        <p:spPr bwMode="auto">
          <a:xfrm>
            <a:off x="5240340" y="100015"/>
            <a:ext cx="3175" cy="34925"/>
          </a:xfrm>
          <a:prstGeom prst="rect">
            <a:avLst/>
          </a:prstGeom>
          <a:solidFill>
            <a:srgbClr val="A0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1" name="Rectangle 605"/>
          <p:cNvSpPr>
            <a:spLocks noChangeArrowheads="1"/>
          </p:cNvSpPr>
          <p:nvPr/>
        </p:nvSpPr>
        <p:spPr bwMode="auto">
          <a:xfrm>
            <a:off x="5243515" y="100015"/>
            <a:ext cx="3175" cy="34925"/>
          </a:xfrm>
          <a:prstGeom prst="rect">
            <a:avLst/>
          </a:prstGeom>
          <a:solidFill>
            <a:srgbClr val="A2A2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2" name="Rectangle 606"/>
          <p:cNvSpPr>
            <a:spLocks noChangeArrowheads="1"/>
          </p:cNvSpPr>
          <p:nvPr/>
        </p:nvSpPr>
        <p:spPr bwMode="auto">
          <a:xfrm>
            <a:off x="5246690" y="100015"/>
            <a:ext cx="1587" cy="34925"/>
          </a:xfrm>
          <a:prstGeom prst="rect">
            <a:avLst/>
          </a:prstGeom>
          <a:solidFill>
            <a:srgbClr val="A4A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3" name="Rectangle 607"/>
          <p:cNvSpPr>
            <a:spLocks noChangeArrowheads="1"/>
          </p:cNvSpPr>
          <p:nvPr/>
        </p:nvSpPr>
        <p:spPr bwMode="auto">
          <a:xfrm>
            <a:off x="5248277" y="100015"/>
            <a:ext cx="3175" cy="34925"/>
          </a:xfrm>
          <a:prstGeom prst="rect">
            <a:avLst/>
          </a:pr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4" name="Rectangle 608"/>
          <p:cNvSpPr>
            <a:spLocks noChangeArrowheads="1"/>
          </p:cNvSpPr>
          <p:nvPr/>
        </p:nvSpPr>
        <p:spPr bwMode="auto">
          <a:xfrm>
            <a:off x="5251452" y="100015"/>
            <a:ext cx="3175" cy="34925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5" name="Rectangle 609"/>
          <p:cNvSpPr>
            <a:spLocks noChangeArrowheads="1"/>
          </p:cNvSpPr>
          <p:nvPr/>
        </p:nvSpPr>
        <p:spPr bwMode="auto">
          <a:xfrm>
            <a:off x="5254627" y="100015"/>
            <a:ext cx="4763" cy="34925"/>
          </a:xfrm>
          <a:prstGeom prst="rect">
            <a:avLst/>
          </a:prstGeom>
          <a:solidFill>
            <a:srgbClr val="AAA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6" name="Rectangle 610"/>
          <p:cNvSpPr>
            <a:spLocks noChangeArrowheads="1"/>
          </p:cNvSpPr>
          <p:nvPr/>
        </p:nvSpPr>
        <p:spPr bwMode="auto">
          <a:xfrm>
            <a:off x="5259390" y="100015"/>
            <a:ext cx="3175" cy="34925"/>
          </a:xfrm>
          <a:prstGeom prst="rect">
            <a:avLst/>
          </a:prstGeom>
          <a:solidFill>
            <a:srgbClr val="ACAC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7" name="Rectangle 611"/>
          <p:cNvSpPr>
            <a:spLocks noChangeArrowheads="1"/>
          </p:cNvSpPr>
          <p:nvPr/>
        </p:nvSpPr>
        <p:spPr bwMode="auto">
          <a:xfrm>
            <a:off x="5262565" y="100015"/>
            <a:ext cx="3175" cy="34925"/>
          </a:xfrm>
          <a:prstGeom prst="rect">
            <a:avLst/>
          </a:prstGeom>
          <a:solidFill>
            <a:srgbClr val="AEAE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8" name="Rectangle 612"/>
          <p:cNvSpPr>
            <a:spLocks noChangeArrowheads="1"/>
          </p:cNvSpPr>
          <p:nvPr/>
        </p:nvSpPr>
        <p:spPr bwMode="auto">
          <a:xfrm>
            <a:off x="5265740" y="100015"/>
            <a:ext cx="1587" cy="34925"/>
          </a:xfrm>
          <a:prstGeom prst="rect">
            <a:avLst/>
          </a:prstGeom>
          <a:solidFill>
            <a:srgbClr val="B0B0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89" name="Rectangle 613"/>
          <p:cNvSpPr>
            <a:spLocks noChangeArrowheads="1"/>
          </p:cNvSpPr>
          <p:nvPr/>
        </p:nvSpPr>
        <p:spPr bwMode="auto">
          <a:xfrm>
            <a:off x="5267327" y="100015"/>
            <a:ext cx="3175" cy="349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0" name="Rectangle 614"/>
          <p:cNvSpPr>
            <a:spLocks noChangeArrowheads="1"/>
          </p:cNvSpPr>
          <p:nvPr/>
        </p:nvSpPr>
        <p:spPr bwMode="auto">
          <a:xfrm>
            <a:off x="5270502" y="100015"/>
            <a:ext cx="3175" cy="34925"/>
          </a:xfrm>
          <a:prstGeom prst="rect">
            <a:avLst/>
          </a:prstGeom>
          <a:solidFill>
            <a:srgbClr val="B4B4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1" name="Rectangle 615"/>
          <p:cNvSpPr>
            <a:spLocks noChangeArrowheads="1"/>
          </p:cNvSpPr>
          <p:nvPr/>
        </p:nvSpPr>
        <p:spPr bwMode="auto">
          <a:xfrm>
            <a:off x="5273677" y="100015"/>
            <a:ext cx="3175" cy="34925"/>
          </a:xfrm>
          <a:prstGeom prst="rect">
            <a:avLst/>
          </a:prstGeom>
          <a:solidFill>
            <a:srgbClr val="B6B6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2" name="Rectangle 616"/>
          <p:cNvSpPr>
            <a:spLocks noChangeArrowheads="1"/>
          </p:cNvSpPr>
          <p:nvPr/>
        </p:nvSpPr>
        <p:spPr bwMode="auto">
          <a:xfrm>
            <a:off x="5276852" y="100015"/>
            <a:ext cx="3175" cy="34925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3" name="Rectangle 617"/>
          <p:cNvSpPr>
            <a:spLocks noChangeArrowheads="1"/>
          </p:cNvSpPr>
          <p:nvPr/>
        </p:nvSpPr>
        <p:spPr bwMode="auto">
          <a:xfrm>
            <a:off x="5280027" y="100015"/>
            <a:ext cx="3175" cy="34925"/>
          </a:xfrm>
          <a:prstGeom prst="rect">
            <a:avLst/>
          </a:prstGeom>
          <a:solidFill>
            <a:srgbClr val="BA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4" name="Rectangle 618"/>
          <p:cNvSpPr>
            <a:spLocks noChangeArrowheads="1"/>
          </p:cNvSpPr>
          <p:nvPr/>
        </p:nvSpPr>
        <p:spPr bwMode="auto">
          <a:xfrm>
            <a:off x="5283202" y="100015"/>
            <a:ext cx="3175" cy="34925"/>
          </a:xfrm>
          <a:prstGeom prst="rect">
            <a:avLst/>
          </a:prstGeom>
          <a:solidFill>
            <a:srgbClr val="BCB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5" name="Rectangle 619"/>
          <p:cNvSpPr>
            <a:spLocks noChangeArrowheads="1"/>
          </p:cNvSpPr>
          <p:nvPr/>
        </p:nvSpPr>
        <p:spPr bwMode="auto">
          <a:xfrm>
            <a:off x="5286377" y="100015"/>
            <a:ext cx="3175" cy="34925"/>
          </a:xfrm>
          <a:prstGeom prst="rect">
            <a:avLst/>
          </a:prstGeom>
          <a:solidFill>
            <a:srgbClr val="BEB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6" name="Rectangle 620"/>
          <p:cNvSpPr>
            <a:spLocks noChangeArrowheads="1"/>
          </p:cNvSpPr>
          <p:nvPr/>
        </p:nvSpPr>
        <p:spPr bwMode="auto">
          <a:xfrm>
            <a:off x="5289552" y="100015"/>
            <a:ext cx="3175" cy="349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7" name="Rectangle 621"/>
          <p:cNvSpPr>
            <a:spLocks noChangeArrowheads="1"/>
          </p:cNvSpPr>
          <p:nvPr/>
        </p:nvSpPr>
        <p:spPr bwMode="auto">
          <a:xfrm>
            <a:off x="5292727" y="100015"/>
            <a:ext cx="3175" cy="34925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8" name="Rectangle 622"/>
          <p:cNvSpPr>
            <a:spLocks noChangeArrowheads="1"/>
          </p:cNvSpPr>
          <p:nvPr/>
        </p:nvSpPr>
        <p:spPr bwMode="auto">
          <a:xfrm>
            <a:off x="5295900" y="100015"/>
            <a:ext cx="1588" cy="34925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399" name="Rectangle 623"/>
          <p:cNvSpPr>
            <a:spLocks noChangeArrowheads="1"/>
          </p:cNvSpPr>
          <p:nvPr/>
        </p:nvSpPr>
        <p:spPr bwMode="auto">
          <a:xfrm>
            <a:off x="5297490" y="100015"/>
            <a:ext cx="3175" cy="3492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0" name="Rectangle 624"/>
          <p:cNvSpPr>
            <a:spLocks noChangeArrowheads="1"/>
          </p:cNvSpPr>
          <p:nvPr/>
        </p:nvSpPr>
        <p:spPr bwMode="auto">
          <a:xfrm>
            <a:off x="5300665" y="100015"/>
            <a:ext cx="3175" cy="34925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1" name="Rectangle 625"/>
          <p:cNvSpPr>
            <a:spLocks noChangeArrowheads="1"/>
          </p:cNvSpPr>
          <p:nvPr/>
        </p:nvSpPr>
        <p:spPr bwMode="auto">
          <a:xfrm>
            <a:off x="5303838" y="100015"/>
            <a:ext cx="4762" cy="3492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2" name="Rectangle 626"/>
          <p:cNvSpPr>
            <a:spLocks noChangeArrowheads="1"/>
          </p:cNvSpPr>
          <p:nvPr/>
        </p:nvSpPr>
        <p:spPr bwMode="auto">
          <a:xfrm>
            <a:off x="5308602" y="100015"/>
            <a:ext cx="3175" cy="3492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3" name="Rectangle 627"/>
          <p:cNvSpPr>
            <a:spLocks noChangeArrowheads="1"/>
          </p:cNvSpPr>
          <p:nvPr/>
        </p:nvSpPr>
        <p:spPr bwMode="auto">
          <a:xfrm>
            <a:off x="5311775" y="100015"/>
            <a:ext cx="1588" cy="34925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4" name="Rectangle 628"/>
          <p:cNvSpPr>
            <a:spLocks noChangeArrowheads="1"/>
          </p:cNvSpPr>
          <p:nvPr/>
        </p:nvSpPr>
        <p:spPr bwMode="auto">
          <a:xfrm>
            <a:off x="5313365" y="100015"/>
            <a:ext cx="3175" cy="34925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5" name="Rectangle 629"/>
          <p:cNvSpPr>
            <a:spLocks noChangeArrowheads="1"/>
          </p:cNvSpPr>
          <p:nvPr/>
        </p:nvSpPr>
        <p:spPr bwMode="auto">
          <a:xfrm>
            <a:off x="5316540" y="100015"/>
            <a:ext cx="3175" cy="3492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6" name="Rectangle 630"/>
          <p:cNvSpPr>
            <a:spLocks noChangeArrowheads="1"/>
          </p:cNvSpPr>
          <p:nvPr/>
        </p:nvSpPr>
        <p:spPr bwMode="auto">
          <a:xfrm>
            <a:off x="5319715" y="100015"/>
            <a:ext cx="3175" cy="34925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7" name="Rectangle 631"/>
          <p:cNvSpPr>
            <a:spLocks noChangeArrowheads="1"/>
          </p:cNvSpPr>
          <p:nvPr/>
        </p:nvSpPr>
        <p:spPr bwMode="auto">
          <a:xfrm>
            <a:off x="5322890" y="100015"/>
            <a:ext cx="3175" cy="34925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8" name="Rectangle 632"/>
          <p:cNvSpPr>
            <a:spLocks noChangeArrowheads="1"/>
          </p:cNvSpPr>
          <p:nvPr/>
        </p:nvSpPr>
        <p:spPr bwMode="auto">
          <a:xfrm>
            <a:off x="5326065" y="100015"/>
            <a:ext cx="3175" cy="349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09" name="Rectangle 633"/>
          <p:cNvSpPr>
            <a:spLocks noChangeArrowheads="1"/>
          </p:cNvSpPr>
          <p:nvPr/>
        </p:nvSpPr>
        <p:spPr bwMode="auto">
          <a:xfrm>
            <a:off x="5329240" y="100015"/>
            <a:ext cx="3175" cy="34925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0" name="Rectangle 634"/>
          <p:cNvSpPr>
            <a:spLocks noChangeArrowheads="1"/>
          </p:cNvSpPr>
          <p:nvPr/>
        </p:nvSpPr>
        <p:spPr bwMode="auto">
          <a:xfrm>
            <a:off x="5332415" y="100015"/>
            <a:ext cx="3175" cy="34925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1" name="Rectangle 635"/>
          <p:cNvSpPr>
            <a:spLocks noChangeArrowheads="1"/>
          </p:cNvSpPr>
          <p:nvPr/>
        </p:nvSpPr>
        <p:spPr bwMode="auto">
          <a:xfrm>
            <a:off x="5335590" y="100015"/>
            <a:ext cx="3175" cy="3492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2" name="Rectangle 636"/>
          <p:cNvSpPr>
            <a:spLocks noChangeArrowheads="1"/>
          </p:cNvSpPr>
          <p:nvPr/>
        </p:nvSpPr>
        <p:spPr bwMode="auto">
          <a:xfrm>
            <a:off x="5338765" y="100015"/>
            <a:ext cx="3175" cy="34925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3" name="Rectangle 637"/>
          <p:cNvSpPr>
            <a:spLocks noChangeArrowheads="1"/>
          </p:cNvSpPr>
          <p:nvPr/>
        </p:nvSpPr>
        <p:spPr bwMode="auto">
          <a:xfrm>
            <a:off x="5341940" y="100015"/>
            <a:ext cx="3175" cy="34925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4" name="Rectangle 638"/>
          <p:cNvSpPr>
            <a:spLocks noChangeArrowheads="1"/>
          </p:cNvSpPr>
          <p:nvPr/>
        </p:nvSpPr>
        <p:spPr bwMode="auto">
          <a:xfrm>
            <a:off x="5345115" y="100015"/>
            <a:ext cx="3175" cy="34925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5" name="Rectangle 639"/>
          <p:cNvSpPr>
            <a:spLocks noChangeArrowheads="1"/>
          </p:cNvSpPr>
          <p:nvPr/>
        </p:nvSpPr>
        <p:spPr bwMode="auto">
          <a:xfrm>
            <a:off x="5348290" y="100015"/>
            <a:ext cx="3175" cy="34925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6" name="Rectangle 640"/>
          <p:cNvSpPr>
            <a:spLocks noChangeArrowheads="1"/>
          </p:cNvSpPr>
          <p:nvPr/>
        </p:nvSpPr>
        <p:spPr bwMode="auto">
          <a:xfrm>
            <a:off x="5351465" y="100015"/>
            <a:ext cx="3175" cy="34925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7" name="Rectangle 641"/>
          <p:cNvSpPr>
            <a:spLocks noChangeArrowheads="1"/>
          </p:cNvSpPr>
          <p:nvPr/>
        </p:nvSpPr>
        <p:spPr bwMode="auto">
          <a:xfrm>
            <a:off x="5354640" y="100015"/>
            <a:ext cx="3175" cy="34925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8" name="Rectangle 642"/>
          <p:cNvSpPr>
            <a:spLocks noChangeArrowheads="1"/>
          </p:cNvSpPr>
          <p:nvPr/>
        </p:nvSpPr>
        <p:spPr bwMode="auto">
          <a:xfrm>
            <a:off x="5357815" y="100015"/>
            <a:ext cx="3175" cy="34925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19" name="Rectangle 643"/>
          <p:cNvSpPr>
            <a:spLocks noChangeArrowheads="1"/>
          </p:cNvSpPr>
          <p:nvPr/>
        </p:nvSpPr>
        <p:spPr bwMode="auto">
          <a:xfrm>
            <a:off x="5360988" y="100015"/>
            <a:ext cx="4762" cy="34925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0" name="Rectangle 644"/>
          <p:cNvSpPr>
            <a:spLocks noChangeArrowheads="1"/>
          </p:cNvSpPr>
          <p:nvPr/>
        </p:nvSpPr>
        <p:spPr bwMode="auto">
          <a:xfrm>
            <a:off x="5365750" y="100015"/>
            <a:ext cx="1588" cy="34925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1" name="Rectangle 645"/>
          <p:cNvSpPr>
            <a:spLocks noChangeArrowheads="1"/>
          </p:cNvSpPr>
          <p:nvPr/>
        </p:nvSpPr>
        <p:spPr bwMode="auto">
          <a:xfrm>
            <a:off x="5367340" y="100015"/>
            <a:ext cx="3175" cy="34925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2" name="Rectangle 646"/>
          <p:cNvSpPr>
            <a:spLocks noChangeArrowheads="1"/>
          </p:cNvSpPr>
          <p:nvPr/>
        </p:nvSpPr>
        <p:spPr bwMode="auto">
          <a:xfrm>
            <a:off x="5370515" y="100015"/>
            <a:ext cx="3175" cy="349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3" name="Rectangle 647"/>
          <p:cNvSpPr>
            <a:spLocks noChangeArrowheads="1"/>
          </p:cNvSpPr>
          <p:nvPr/>
        </p:nvSpPr>
        <p:spPr bwMode="auto">
          <a:xfrm>
            <a:off x="5373690" y="100015"/>
            <a:ext cx="3175" cy="34925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4" name="Rectangle 648"/>
          <p:cNvSpPr>
            <a:spLocks noChangeArrowheads="1"/>
          </p:cNvSpPr>
          <p:nvPr/>
        </p:nvSpPr>
        <p:spPr bwMode="auto">
          <a:xfrm>
            <a:off x="5376865" y="100015"/>
            <a:ext cx="1587" cy="34925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5" name="Rectangle 649"/>
          <p:cNvSpPr>
            <a:spLocks noChangeArrowheads="1"/>
          </p:cNvSpPr>
          <p:nvPr/>
        </p:nvSpPr>
        <p:spPr bwMode="auto">
          <a:xfrm>
            <a:off x="5378452" y="100015"/>
            <a:ext cx="4763" cy="3492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6" name="Rectangle 650"/>
          <p:cNvSpPr>
            <a:spLocks noChangeArrowheads="1"/>
          </p:cNvSpPr>
          <p:nvPr/>
        </p:nvSpPr>
        <p:spPr bwMode="auto">
          <a:xfrm>
            <a:off x="5383215" y="100015"/>
            <a:ext cx="3175" cy="34925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7" name="Rectangle 651"/>
          <p:cNvSpPr>
            <a:spLocks noChangeArrowheads="1"/>
          </p:cNvSpPr>
          <p:nvPr/>
        </p:nvSpPr>
        <p:spPr bwMode="auto">
          <a:xfrm>
            <a:off x="5386390" y="100015"/>
            <a:ext cx="3175" cy="34925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8" name="Rectangle 652"/>
          <p:cNvSpPr>
            <a:spLocks noChangeArrowheads="1"/>
          </p:cNvSpPr>
          <p:nvPr/>
        </p:nvSpPr>
        <p:spPr bwMode="auto">
          <a:xfrm>
            <a:off x="5389565" y="100015"/>
            <a:ext cx="3175" cy="34925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29" name="Rectangle 653"/>
          <p:cNvSpPr>
            <a:spLocks noChangeArrowheads="1"/>
          </p:cNvSpPr>
          <p:nvPr/>
        </p:nvSpPr>
        <p:spPr bwMode="auto">
          <a:xfrm>
            <a:off x="5392740" y="100015"/>
            <a:ext cx="3175" cy="3492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0" name="Rectangle 654"/>
          <p:cNvSpPr>
            <a:spLocks noChangeArrowheads="1"/>
          </p:cNvSpPr>
          <p:nvPr/>
        </p:nvSpPr>
        <p:spPr bwMode="auto">
          <a:xfrm>
            <a:off x="5395915" y="100015"/>
            <a:ext cx="1587" cy="34925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1" name="Rectangle 655"/>
          <p:cNvSpPr>
            <a:spLocks noChangeArrowheads="1"/>
          </p:cNvSpPr>
          <p:nvPr/>
        </p:nvSpPr>
        <p:spPr bwMode="auto">
          <a:xfrm>
            <a:off x="5397502" y="100015"/>
            <a:ext cx="3175" cy="3492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2" name="Rectangle 656"/>
          <p:cNvSpPr>
            <a:spLocks noChangeArrowheads="1"/>
          </p:cNvSpPr>
          <p:nvPr/>
        </p:nvSpPr>
        <p:spPr bwMode="auto">
          <a:xfrm>
            <a:off x="5400677" y="100015"/>
            <a:ext cx="3175" cy="34925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3" name="Rectangle 657"/>
          <p:cNvSpPr>
            <a:spLocks noChangeArrowheads="1"/>
          </p:cNvSpPr>
          <p:nvPr/>
        </p:nvSpPr>
        <p:spPr bwMode="auto">
          <a:xfrm>
            <a:off x="5403852" y="100015"/>
            <a:ext cx="3175" cy="34925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4" name="Rectangle 658"/>
          <p:cNvSpPr>
            <a:spLocks noChangeArrowheads="1"/>
          </p:cNvSpPr>
          <p:nvPr/>
        </p:nvSpPr>
        <p:spPr bwMode="auto">
          <a:xfrm>
            <a:off x="5407027" y="100015"/>
            <a:ext cx="3175" cy="3492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5" name="Rectangle 659"/>
          <p:cNvSpPr>
            <a:spLocks noChangeArrowheads="1"/>
          </p:cNvSpPr>
          <p:nvPr/>
        </p:nvSpPr>
        <p:spPr bwMode="auto">
          <a:xfrm>
            <a:off x="5410202" y="100015"/>
            <a:ext cx="4763" cy="34925"/>
          </a:xfrm>
          <a:prstGeom prst="rect">
            <a:avLst/>
          </a:prstGeom>
          <a:solidFill>
            <a:srgbClr val="BEB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6" name="Rectangle 660"/>
          <p:cNvSpPr>
            <a:spLocks noChangeArrowheads="1"/>
          </p:cNvSpPr>
          <p:nvPr/>
        </p:nvSpPr>
        <p:spPr bwMode="auto">
          <a:xfrm>
            <a:off x="5414965" y="100015"/>
            <a:ext cx="1587" cy="34925"/>
          </a:xfrm>
          <a:prstGeom prst="rect">
            <a:avLst/>
          </a:prstGeom>
          <a:solidFill>
            <a:srgbClr val="BCB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7" name="Rectangle 661"/>
          <p:cNvSpPr>
            <a:spLocks noChangeArrowheads="1"/>
          </p:cNvSpPr>
          <p:nvPr/>
        </p:nvSpPr>
        <p:spPr bwMode="auto">
          <a:xfrm>
            <a:off x="5416552" y="100015"/>
            <a:ext cx="3175" cy="34925"/>
          </a:xfrm>
          <a:prstGeom prst="rect">
            <a:avLst/>
          </a:prstGeom>
          <a:solidFill>
            <a:srgbClr val="BA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8" name="Rectangle 662"/>
          <p:cNvSpPr>
            <a:spLocks noChangeArrowheads="1"/>
          </p:cNvSpPr>
          <p:nvPr/>
        </p:nvSpPr>
        <p:spPr bwMode="auto">
          <a:xfrm>
            <a:off x="5419727" y="100015"/>
            <a:ext cx="3175" cy="34925"/>
          </a:xfrm>
          <a:prstGeom prst="rect">
            <a:avLst/>
          </a:prstGeom>
          <a:solidFill>
            <a:srgbClr val="B8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39" name="Rectangle 663"/>
          <p:cNvSpPr>
            <a:spLocks noChangeArrowheads="1"/>
          </p:cNvSpPr>
          <p:nvPr/>
        </p:nvSpPr>
        <p:spPr bwMode="auto">
          <a:xfrm>
            <a:off x="5422902" y="100015"/>
            <a:ext cx="3175" cy="34925"/>
          </a:xfrm>
          <a:prstGeom prst="rect">
            <a:avLst/>
          </a:prstGeom>
          <a:solidFill>
            <a:srgbClr val="B6B6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0" name="Rectangle 664"/>
          <p:cNvSpPr>
            <a:spLocks noChangeArrowheads="1"/>
          </p:cNvSpPr>
          <p:nvPr/>
        </p:nvSpPr>
        <p:spPr bwMode="auto">
          <a:xfrm>
            <a:off x="5426077" y="100015"/>
            <a:ext cx="3175" cy="34925"/>
          </a:xfrm>
          <a:prstGeom prst="rect">
            <a:avLst/>
          </a:prstGeom>
          <a:solidFill>
            <a:srgbClr val="B4B4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1" name="Rectangle 665"/>
          <p:cNvSpPr>
            <a:spLocks noChangeArrowheads="1"/>
          </p:cNvSpPr>
          <p:nvPr/>
        </p:nvSpPr>
        <p:spPr bwMode="auto">
          <a:xfrm>
            <a:off x="5429252" y="100015"/>
            <a:ext cx="3175" cy="349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2" name="Rectangle 666"/>
          <p:cNvSpPr>
            <a:spLocks noChangeArrowheads="1"/>
          </p:cNvSpPr>
          <p:nvPr/>
        </p:nvSpPr>
        <p:spPr bwMode="auto">
          <a:xfrm>
            <a:off x="5432427" y="100015"/>
            <a:ext cx="3175" cy="34925"/>
          </a:xfrm>
          <a:prstGeom prst="rect">
            <a:avLst/>
          </a:prstGeom>
          <a:solidFill>
            <a:srgbClr val="B0B0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3" name="Rectangle 667"/>
          <p:cNvSpPr>
            <a:spLocks noChangeArrowheads="1"/>
          </p:cNvSpPr>
          <p:nvPr/>
        </p:nvSpPr>
        <p:spPr bwMode="auto">
          <a:xfrm>
            <a:off x="5435602" y="100015"/>
            <a:ext cx="3175" cy="34925"/>
          </a:xfrm>
          <a:prstGeom prst="rect">
            <a:avLst/>
          </a:prstGeom>
          <a:solidFill>
            <a:srgbClr val="AEAE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4" name="Rectangle 668"/>
          <p:cNvSpPr>
            <a:spLocks noChangeArrowheads="1"/>
          </p:cNvSpPr>
          <p:nvPr/>
        </p:nvSpPr>
        <p:spPr bwMode="auto">
          <a:xfrm>
            <a:off x="5438777" y="100015"/>
            <a:ext cx="3175" cy="34925"/>
          </a:xfrm>
          <a:prstGeom prst="rect">
            <a:avLst/>
          </a:prstGeom>
          <a:solidFill>
            <a:srgbClr val="ACAC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5" name="Rectangle 669"/>
          <p:cNvSpPr>
            <a:spLocks noChangeArrowheads="1"/>
          </p:cNvSpPr>
          <p:nvPr/>
        </p:nvSpPr>
        <p:spPr bwMode="auto">
          <a:xfrm>
            <a:off x="5441952" y="100015"/>
            <a:ext cx="3175" cy="34925"/>
          </a:xfrm>
          <a:prstGeom prst="rect">
            <a:avLst/>
          </a:prstGeom>
          <a:solidFill>
            <a:srgbClr val="AAA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6" name="Rectangle 670"/>
          <p:cNvSpPr>
            <a:spLocks noChangeArrowheads="1"/>
          </p:cNvSpPr>
          <p:nvPr/>
        </p:nvSpPr>
        <p:spPr bwMode="auto">
          <a:xfrm>
            <a:off x="5445127" y="100015"/>
            <a:ext cx="3175" cy="34925"/>
          </a:xfrm>
          <a:prstGeom prst="rect">
            <a:avLst/>
          </a:prstGeom>
          <a:solidFill>
            <a:srgbClr val="A8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7" name="Rectangle 671"/>
          <p:cNvSpPr>
            <a:spLocks noChangeArrowheads="1"/>
          </p:cNvSpPr>
          <p:nvPr/>
        </p:nvSpPr>
        <p:spPr bwMode="auto">
          <a:xfrm>
            <a:off x="5448302" y="100015"/>
            <a:ext cx="3175" cy="34925"/>
          </a:xfrm>
          <a:prstGeom prst="rect">
            <a:avLst/>
          </a:pr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8" name="Rectangle 672"/>
          <p:cNvSpPr>
            <a:spLocks noChangeArrowheads="1"/>
          </p:cNvSpPr>
          <p:nvPr/>
        </p:nvSpPr>
        <p:spPr bwMode="auto">
          <a:xfrm>
            <a:off x="5451477" y="100015"/>
            <a:ext cx="3175" cy="34925"/>
          </a:xfrm>
          <a:prstGeom prst="rect">
            <a:avLst/>
          </a:prstGeom>
          <a:solidFill>
            <a:srgbClr val="A4A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49" name="Rectangle 673"/>
          <p:cNvSpPr>
            <a:spLocks noChangeArrowheads="1"/>
          </p:cNvSpPr>
          <p:nvPr/>
        </p:nvSpPr>
        <p:spPr bwMode="auto">
          <a:xfrm>
            <a:off x="5454652" y="100015"/>
            <a:ext cx="3175" cy="34925"/>
          </a:xfrm>
          <a:prstGeom prst="rect">
            <a:avLst/>
          </a:prstGeom>
          <a:solidFill>
            <a:srgbClr val="A2A2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0" name="Rectangle 674"/>
          <p:cNvSpPr>
            <a:spLocks noChangeArrowheads="1"/>
          </p:cNvSpPr>
          <p:nvPr/>
        </p:nvSpPr>
        <p:spPr bwMode="auto">
          <a:xfrm>
            <a:off x="5457827" y="100015"/>
            <a:ext cx="3175" cy="34925"/>
          </a:xfrm>
          <a:prstGeom prst="rect">
            <a:avLst/>
          </a:prstGeom>
          <a:solidFill>
            <a:srgbClr val="A0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1" name="Rectangle 675"/>
          <p:cNvSpPr>
            <a:spLocks noChangeArrowheads="1"/>
          </p:cNvSpPr>
          <p:nvPr/>
        </p:nvSpPr>
        <p:spPr bwMode="auto">
          <a:xfrm>
            <a:off x="5461000" y="100015"/>
            <a:ext cx="1588" cy="34925"/>
          </a:xfrm>
          <a:prstGeom prst="rect">
            <a:avLst/>
          </a:prstGeom>
          <a:solidFill>
            <a:srgbClr val="9E9E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2" name="Rectangle 676"/>
          <p:cNvSpPr>
            <a:spLocks noChangeArrowheads="1"/>
          </p:cNvSpPr>
          <p:nvPr/>
        </p:nvSpPr>
        <p:spPr bwMode="auto">
          <a:xfrm>
            <a:off x="5462590" y="100015"/>
            <a:ext cx="3175" cy="34925"/>
          </a:xfrm>
          <a:prstGeom prst="rect">
            <a:avLst/>
          </a:prstGeom>
          <a:solidFill>
            <a:srgbClr val="9B9B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3" name="Rectangle 677"/>
          <p:cNvSpPr>
            <a:spLocks noChangeArrowheads="1"/>
          </p:cNvSpPr>
          <p:nvPr/>
        </p:nvSpPr>
        <p:spPr bwMode="auto">
          <a:xfrm>
            <a:off x="5230813" y="100015"/>
            <a:ext cx="234950" cy="349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4" name="Rectangle 678"/>
          <p:cNvSpPr>
            <a:spLocks noChangeArrowheads="1"/>
          </p:cNvSpPr>
          <p:nvPr/>
        </p:nvSpPr>
        <p:spPr bwMode="auto">
          <a:xfrm>
            <a:off x="5237165" y="107950"/>
            <a:ext cx="52387" cy="20638"/>
          </a:xfrm>
          <a:prstGeom prst="rect">
            <a:avLst/>
          </a:pr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5" name="Rectangle 679"/>
          <p:cNvSpPr>
            <a:spLocks noChangeArrowheads="1"/>
          </p:cNvSpPr>
          <p:nvPr/>
        </p:nvSpPr>
        <p:spPr bwMode="auto">
          <a:xfrm>
            <a:off x="5237165" y="107950"/>
            <a:ext cx="52387" cy="20638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6" name="Rectangle 680"/>
          <p:cNvSpPr>
            <a:spLocks noChangeArrowheads="1"/>
          </p:cNvSpPr>
          <p:nvPr/>
        </p:nvSpPr>
        <p:spPr bwMode="auto">
          <a:xfrm>
            <a:off x="5240340" y="109538"/>
            <a:ext cx="14287" cy="63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7" name="Rectangle 681"/>
          <p:cNvSpPr>
            <a:spLocks noChangeArrowheads="1"/>
          </p:cNvSpPr>
          <p:nvPr/>
        </p:nvSpPr>
        <p:spPr bwMode="auto">
          <a:xfrm>
            <a:off x="5273677" y="109538"/>
            <a:ext cx="11113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8" name="Rectangle 682"/>
          <p:cNvSpPr>
            <a:spLocks noChangeArrowheads="1"/>
          </p:cNvSpPr>
          <p:nvPr/>
        </p:nvSpPr>
        <p:spPr bwMode="auto">
          <a:xfrm>
            <a:off x="5240340" y="119065"/>
            <a:ext cx="14287" cy="79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59" name="Rectangle 683"/>
          <p:cNvSpPr>
            <a:spLocks noChangeArrowheads="1"/>
          </p:cNvSpPr>
          <p:nvPr/>
        </p:nvSpPr>
        <p:spPr bwMode="auto">
          <a:xfrm>
            <a:off x="5256213" y="119065"/>
            <a:ext cx="12700" cy="7937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60" name="Rectangle 684"/>
          <p:cNvSpPr>
            <a:spLocks noChangeArrowheads="1"/>
          </p:cNvSpPr>
          <p:nvPr/>
        </p:nvSpPr>
        <p:spPr bwMode="auto">
          <a:xfrm>
            <a:off x="5256213" y="109538"/>
            <a:ext cx="12700" cy="63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61" name="Rectangle 685"/>
          <p:cNvSpPr>
            <a:spLocks noChangeArrowheads="1"/>
          </p:cNvSpPr>
          <p:nvPr/>
        </p:nvSpPr>
        <p:spPr bwMode="auto">
          <a:xfrm>
            <a:off x="5273677" y="119065"/>
            <a:ext cx="11113" cy="7937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62" name="Freeform 686"/>
          <p:cNvSpPr>
            <a:spLocks noEditPoints="1"/>
          </p:cNvSpPr>
          <p:nvPr/>
        </p:nvSpPr>
        <p:spPr bwMode="auto">
          <a:xfrm>
            <a:off x="5230813" y="188913"/>
            <a:ext cx="234950" cy="258762"/>
          </a:xfrm>
          <a:custGeom>
            <a:avLst/>
            <a:gdLst>
              <a:gd name="T0" fmla="*/ 2147483647 w 297"/>
              <a:gd name="T1" fmla="*/ 2147483647 h 325"/>
              <a:gd name="T2" fmla="*/ 2147483647 w 297"/>
              <a:gd name="T3" fmla="*/ 2147483647 h 325"/>
              <a:gd name="T4" fmla="*/ 0 w 297"/>
              <a:gd name="T5" fmla="*/ 2147483647 h 325"/>
              <a:gd name="T6" fmla="*/ 0 w 297"/>
              <a:gd name="T7" fmla="*/ 2147483647 h 325"/>
              <a:gd name="T8" fmla="*/ 2147483647 w 297"/>
              <a:gd name="T9" fmla="*/ 2147483647 h 325"/>
              <a:gd name="T10" fmla="*/ 2147483647 w 297"/>
              <a:gd name="T11" fmla="*/ 2147483647 h 325"/>
              <a:gd name="T12" fmla="*/ 2147483647 w 297"/>
              <a:gd name="T13" fmla="*/ 2147483647 h 325"/>
              <a:gd name="T14" fmla="*/ 0 w 297"/>
              <a:gd name="T15" fmla="*/ 2147483647 h 325"/>
              <a:gd name="T16" fmla="*/ 0 w 297"/>
              <a:gd name="T17" fmla="*/ 2147483647 h 325"/>
              <a:gd name="T18" fmla="*/ 2147483647 w 297"/>
              <a:gd name="T19" fmla="*/ 2147483647 h 325"/>
              <a:gd name="T20" fmla="*/ 2147483647 w 297"/>
              <a:gd name="T21" fmla="*/ 2147483647 h 325"/>
              <a:gd name="T22" fmla="*/ 2147483647 w 297"/>
              <a:gd name="T23" fmla="*/ 2147483647 h 325"/>
              <a:gd name="T24" fmla="*/ 0 w 297"/>
              <a:gd name="T25" fmla="*/ 2147483647 h 325"/>
              <a:gd name="T26" fmla="*/ 0 w 297"/>
              <a:gd name="T27" fmla="*/ 2147483647 h 325"/>
              <a:gd name="T28" fmla="*/ 2147483647 w 297"/>
              <a:gd name="T29" fmla="*/ 2147483647 h 325"/>
              <a:gd name="T30" fmla="*/ 2147483647 w 297"/>
              <a:gd name="T31" fmla="*/ 2147483647 h 325"/>
              <a:gd name="T32" fmla="*/ 2147483647 w 297"/>
              <a:gd name="T33" fmla="*/ 2147483647 h 325"/>
              <a:gd name="T34" fmla="*/ 0 w 297"/>
              <a:gd name="T35" fmla="*/ 2147483647 h 325"/>
              <a:gd name="T36" fmla="*/ 0 w 297"/>
              <a:gd name="T37" fmla="*/ 2147483647 h 325"/>
              <a:gd name="T38" fmla="*/ 2147483647 w 297"/>
              <a:gd name="T39" fmla="*/ 2147483647 h 325"/>
              <a:gd name="T40" fmla="*/ 2147483647 w 297"/>
              <a:gd name="T41" fmla="*/ 2147483647 h 325"/>
              <a:gd name="T42" fmla="*/ 2147483647 w 297"/>
              <a:gd name="T43" fmla="*/ 2147483647 h 325"/>
              <a:gd name="T44" fmla="*/ 0 w 297"/>
              <a:gd name="T45" fmla="*/ 2147483647 h 325"/>
              <a:gd name="T46" fmla="*/ 0 w 297"/>
              <a:gd name="T47" fmla="*/ 2147483647 h 325"/>
              <a:gd name="T48" fmla="*/ 2147483647 w 297"/>
              <a:gd name="T49" fmla="*/ 2147483647 h 325"/>
              <a:gd name="T50" fmla="*/ 2147483647 w 297"/>
              <a:gd name="T51" fmla="*/ 0 h 325"/>
              <a:gd name="T52" fmla="*/ 2147483647 w 297"/>
              <a:gd name="T53" fmla="*/ 2147483647 h 325"/>
              <a:gd name="T54" fmla="*/ 0 w 297"/>
              <a:gd name="T55" fmla="*/ 2147483647 h 325"/>
              <a:gd name="T56" fmla="*/ 0 w 297"/>
              <a:gd name="T57" fmla="*/ 0 h 325"/>
              <a:gd name="T58" fmla="*/ 2147483647 w 297"/>
              <a:gd name="T59" fmla="*/ 0 h 325"/>
              <a:gd name="T60" fmla="*/ 2147483647 w 297"/>
              <a:gd name="T61" fmla="*/ 2147483647 h 325"/>
              <a:gd name="T62" fmla="*/ 2147483647 w 297"/>
              <a:gd name="T63" fmla="*/ 2147483647 h 325"/>
              <a:gd name="T64" fmla="*/ 2147483647 w 297"/>
              <a:gd name="T65" fmla="*/ 2147483647 h 325"/>
              <a:gd name="T66" fmla="*/ 2147483647 w 297"/>
              <a:gd name="T67" fmla="*/ 2147483647 h 325"/>
              <a:gd name="T68" fmla="*/ 2147483647 w 297"/>
              <a:gd name="T69" fmla="*/ 2147483647 h 325"/>
              <a:gd name="T70" fmla="*/ 2147483647 w 297"/>
              <a:gd name="T71" fmla="*/ 2147483647 h 325"/>
              <a:gd name="T72" fmla="*/ 2147483647 w 297"/>
              <a:gd name="T73" fmla="*/ 2147483647 h 325"/>
              <a:gd name="T74" fmla="*/ 2147483647 w 297"/>
              <a:gd name="T75" fmla="*/ 2147483647 h 325"/>
              <a:gd name="T76" fmla="*/ 2147483647 w 297"/>
              <a:gd name="T77" fmla="*/ 2147483647 h 325"/>
              <a:gd name="T78" fmla="*/ 2147483647 w 297"/>
              <a:gd name="T79" fmla="*/ 2147483647 h 325"/>
              <a:gd name="T80" fmla="*/ 2147483647 w 297"/>
              <a:gd name="T81" fmla="*/ 2147483647 h 325"/>
              <a:gd name="T82" fmla="*/ 2147483647 w 297"/>
              <a:gd name="T83" fmla="*/ 2147483647 h 325"/>
              <a:gd name="T84" fmla="*/ 0 w 297"/>
              <a:gd name="T85" fmla="*/ 2147483647 h 325"/>
              <a:gd name="T86" fmla="*/ 0 w 297"/>
              <a:gd name="T87" fmla="*/ 2147483647 h 325"/>
              <a:gd name="T88" fmla="*/ 2147483647 w 297"/>
              <a:gd name="T89" fmla="*/ 2147483647 h 325"/>
              <a:gd name="T90" fmla="*/ 2147483647 w 297"/>
              <a:gd name="T91" fmla="*/ 2147483647 h 325"/>
              <a:gd name="T92" fmla="*/ 2147483647 w 297"/>
              <a:gd name="T93" fmla="*/ 2147483647 h 325"/>
              <a:gd name="T94" fmla="*/ 0 w 297"/>
              <a:gd name="T95" fmla="*/ 2147483647 h 325"/>
              <a:gd name="T96" fmla="*/ 0 w 297"/>
              <a:gd name="T97" fmla="*/ 2147483647 h 325"/>
              <a:gd name="T98" fmla="*/ 2147483647 w 297"/>
              <a:gd name="T99" fmla="*/ 2147483647 h 325"/>
              <a:gd name="T100" fmla="*/ 2147483647 w 297"/>
              <a:gd name="T101" fmla="*/ 2147483647 h 325"/>
              <a:gd name="T102" fmla="*/ 2147483647 w 297"/>
              <a:gd name="T103" fmla="*/ 2147483647 h 325"/>
              <a:gd name="T104" fmla="*/ 0 w 297"/>
              <a:gd name="T105" fmla="*/ 2147483647 h 325"/>
              <a:gd name="T106" fmla="*/ 0 w 297"/>
              <a:gd name="T107" fmla="*/ 2147483647 h 325"/>
              <a:gd name="T108" fmla="*/ 2147483647 w 297"/>
              <a:gd name="T109" fmla="*/ 2147483647 h 32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97"/>
              <a:gd name="T166" fmla="*/ 0 h 325"/>
              <a:gd name="T167" fmla="*/ 297 w 297"/>
              <a:gd name="T168" fmla="*/ 325 h 32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97" h="325">
                <a:moveTo>
                  <a:pt x="297" y="160"/>
                </a:moveTo>
                <a:lnTo>
                  <a:pt x="297" y="165"/>
                </a:lnTo>
                <a:lnTo>
                  <a:pt x="0" y="165"/>
                </a:lnTo>
                <a:lnTo>
                  <a:pt x="0" y="160"/>
                </a:lnTo>
                <a:lnTo>
                  <a:pt x="297" y="160"/>
                </a:lnTo>
                <a:close/>
                <a:moveTo>
                  <a:pt x="297" y="128"/>
                </a:moveTo>
                <a:lnTo>
                  <a:pt x="297" y="132"/>
                </a:lnTo>
                <a:lnTo>
                  <a:pt x="0" y="132"/>
                </a:lnTo>
                <a:lnTo>
                  <a:pt x="0" y="128"/>
                </a:lnTo>
                <a:lnTo>
                  <a:pt x="297" y="128"/>
                </a:lnTo>
                <a:close/>
                <a:moveTo>
                  <a:pt x="297" y="97"/>
                </a:moveTo>
                <a:lnTo>
                  <a:pt x="297" y="101"/>
                </a:lnTo>
                <a:lnTo>
                  <a:pt x="0" y="101"/>
                </a:lnTo>
                <a:lnTo>
                  <a:pt x="0" y="97"/>
                </a:lnTo>
                <a:lnTo>
                  <a:pt x="297" y="97"/>
                </a:lnTo>
                <a:close/>
                <a:moveTo>
                  <a:pt x="297" y="64"/>
                </a:moveTo>
                <a:lnTo>
                  <a:pt x="297" y="68"/>
                </a:lnTo>
                <a:lnTo>
                  <a:pt x="0" y="68"/>
                </a:lnTo>
                <a:lnTo>
                  <a:pt x="0" y="64"/>
                </a:lnTo>
                <a:lnTo>
                  <a:pt x="297" y="64"/>
                </a:lnTo>
                <a:close/>
                <a:moveTo>
                  <a:pt x="297" y="32"/>
                </a:moveTo>
                <a:lnTo>
                  <a:pt x="297" y="36"/>
                </a:lnTo>
                <a:lnTo>
                  <a:pt x="0" y="36"/>
                </a:lnTo>
                <a:lnTo>
                  <a:pt x="0" y="32"/>
                </a:lnTo>
                <a:lnTo>
                  <a:pt x="297" y="32"/>
                </a:lnTo>
                <a:close/>
                <a:moveTo>
                  <a:pt x="297" y="0"/>
                </a:moveTo>
                <a:lnTo>
                  <a:pt x="297" y="5"/>
                </a:lnTo>
                <a:lnTo>
                  <a:pt x="0" y="5"/>
                </a:lnTo>
                <a:lnTo>
                  <a:pt x="0" y="0"/>
                </a:lnTo>
                <a:lnTo>
                  <a:pt x="297" y="0"/>
                </a:lnTo>
                <a:close/>
                <a:moveTo>
                  <a:pt x="297" y="224"/>
                </a:moveTo>
                <a:lnTo>
                  <a:pt x="297" y="228"/>
                </a:lnTo>
                <a:lnTo>
                  <a:pt x="265" y="228"/>
                </a:lnTo>
                <a:lnTo>
                  <a:pt x="265" y="224"/>
                </a:lnTo>
                <a:lnTo>
                  <a:pt x="297" y="224"/>
                </a:lnTo>
                <a:close/>
                <a:moveTo>
                  <a:pt x="297" y="193"/>
                </a:moveTo>
                <a:lnTo>
                  <a:pt x="297" y="196"/>
                </a:lnTo>
                <a:lnTo>
                  <a:pt x="265" y="196"/>
                </a:lnTo>
                <a:lnTo>
                  <a:pt x="265" y="193"/>
                </a:lnTo>
                <a:lnTo>
                  <a:pt x="297" y="193"/>
                </a:lnTo>
                <a:close/>
                <a:moveTo>
                  <a:pt x="297" y="257"/>
                </a:moveTo>
                <a:lnTo>
                  <a:pt x="297" y="261"/>
                </a:lnTo>
                <a:lnTo>
                  <a:pt x="0" y="261"/>
                </a:lnTo>
                <a:lnTo>
                  <a:pt x="0" y="257"/>
                </a:lnTo>
                <a:lnTo>
                  <a:pt x="297" y="257"/>
                </a:lnTo>
                <a:close/>
                <a:moveTo>
                  <a:pt x="297" y="289"/>
                </a:moveTo>
                <a:lnTo>
                  <a:pt x="297" y="292"/>
                </a:lnTo>
                <a:lnTo>
                  <a:pt x="0" y="292"/>
                </a:lnTo>
                <a:lnTo>
                  <a:pt x="0" y="289"/>
                </a:lnTo>
                <a:lnTo>
                  <a:pt x="297" y="289"/>
                </a:lnTo>
                <a:close/>
                <a:moveTo>
                  <a:pt x="297" y="320"/>
                </a:moveTo>
                <a:lnTo>
                  <a:pt x="297" y="325"/>
                </a:lnTo>
                <a:lnTo>
                  <a:pt x="0" y="325"/>
                </a:lnTo>
                <a:lnTo>
                  <a:pt x="0" y="320"/>
                </a:lnTo>
                <a:lnTo>
                  <a:pt x="297" y="320"/>
                </a:lnTo>
                <a:close/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463" name="Freeform 687"/>
          <p:cNvSpPr>
            <a:spLocks/>
          </p:cNvSpPr>
          <p:nvPr/>
        </p:nvSpPr>
        <p:spPr bwMode="auto">
          <a:xfrm>
            <a:off x="5422900" y="327027"/>
            <a:ext cx="38100" cy="60325"/>
          </a:xfrm>
          <a:custGeom>
            <a:avLst/>
            <a:gdLst>
              <a:gd name="T0" fmla="*/ 2147483647 w 48"/>
              <a:gd name="T1" fmla="*/ 0 h 76"/>
              <a:gd name="T2" fmla="*/ 2147483647 w 48"/>
              <a:gd name="T3" fmla="*/ 0 h 76"/>
              <a:gd name="T4" fmla="*/ 2147483647 w 48"/>
              <a:gd name="T5" fmla="*/ 2147483647 h 76"/>
              <a:gd name="T6" fmla="*/ 2147483647 w 48"/>
              <a:gd name="T7" fmla="*/ 2147483647 h 76"/>
              <a:gd name="T8" fmla="*/ 2147483647 w 48"/>
              <a:gd name="T9" fmla="*/ 2147483647 h 76"/>
              <a:gd name="T10" fmla="*/ 2147483647 w 48"/>
              <a:gd name="T11" fmla="*/ 2147483647 h 76"/>
              <a:gd name="T12" fmla="*/ 2147483647 w 48"/>
              <a:gd name="T13" fmla="*/ 2147483647 h 76"/>
              <a:gd name="T14" fmla="*/ 2147483647 w 48"/>
              <a:gd name="T15" fmla="*/ 2147483647 h 76"/>
              <a:gd name="T16" fmla="*/ 2147483647 w 48"/>
              <a:gd name="T17" fmla="*/ 2147483647 h 76"/>
              <a:gd name="T18" fmla="*/ 2147483647 w 48"/>
              <a:gd name="T19" fmla="*/ 2147483647 h 76"/>
              <a:gd name="T20" fmla="*/ 0 w 48"/>
              <a:gd name="T21" fmla="*/ 2147483647 h 76"/>
              <a:gd name="T22" fmla="*/ 0 w 48"/>
              <a:gd name="T23" fmla="*/ 2147483647 h 76"/>
              <a:gd name="T24" fmla="*/ 0 w 48"/>
              <a:gd name="T25" fmla="*/ 2147483647 h 76"/>
              <a:gd name="T26" fmla="*/ 2147483647 w 48"/>
              <a:gd name="T27" fmla="*/ 2147483647 h 76"/>
              <a:gd name="T28" fmla="*/ 2147483647 w 48"/>
              <a:gd name="T29" fmla="*/ 2147483647 h 76"/>
              <a:gd name="T30" fmla="*/ 2147483647 w 48"/>
              <a:gd name="T31" fmla="*/ 2147483647 h 76"/>
              <a:gd name="T32" fmla="*/ 2147483647 w 48"/>
              <a:gd name="T33" fmla="*/ 2147483647 h 76"/>
              <a:gd name="T34" fmla="*/ 2147483647 w 48"/>
              <a:gd name="T35" fmla="*/ 2147483647 h 76"/>
              <a:gd name="T36" fmla="*/ 2147483647 w 48"/>
              <a:gd name="T37" fmla="*/ 2147483647 h 76"/>
              <a:gd name="T38" fmla="*/ 2147483647 w 48"/>
              <a:gd name="T39" fmla="*/ 2147483647 h 76"/>
              <a:gd name="T40" fmla="*/ 2147483647 w 48"/>
              <a:gd name="T41" fmla="*/ 2147483647 h 76"/>
              <a:gd name="T42" fmla="*/ 2147483647 w 48"/>
              <a:gd name="T43" fmla="*/ 2147483647 h 76"/>
              <a:gd name="T44" fmla="*/ 2147483647 w 48"/>
              <a:gd name="T45" fmla="*/ 2147483647 h 76"/>
              <a:gd name="T46" fmla="*/ 2147483647 w 48"/>
              <a:gd name="T47" fmla="*/ 2147483647 h 76"/>
              <a:gd name="T48" fmla="*/ 2147483647 w 48"/>
              <a:gd name="T49" fmla="*/ 2147483647 h 76"/>
              <a:gd name="T50" fmla="*/ 2147483647 w 48"/>
              <a:gd name="T51" fmla="*/ 2147483647 h 76"/>
              <a:gd name="T52" fmla="*/ 2147483647 w 48"/>
              <a:gd name="T53" fmla="*/ 2147483647 h 76"/>
              <a:gd name="T54" fmla="*/ 2147483647 w 48"/>
              <a:gd name="T55" fmla="*/ 2147483647 h 76"/>
              <a:gd name="T56" fmla="*/ 2147483647 w 48"/>
              <a:gd name="T57" fmla="*/ 2147483647 h 76"/>
              <a:gd name="T58" fmla="*/ 2147483647 w 48"/>
              <a:gd name="T59" fmla="*/ 2147483647 h 76"/>
              <a:gd name="T60" fmla="*/ 2147483647 w 48"/>
              <a:gd name="T61" fmla="*/ 2147483647 h 76"/>
              <a:gd name="T62" fmla="*/ 2147483647 w 48"/>
              <a:gd name="T63" fmla="*/ 2147483647 h 76"/>
              <a:gd name="T64" fmla="*/ 2147483647 w 48"/>
              <a:gd name="T65" fmla="*/ 2147483647 h 76"/>
              <a:gd name="T66" fmla="*/ 2147483647 w 48"/>
              <a:gd name="T67" fmla="*/ 2147483647 h 76"/>
              <a:gd name="T68" fmla="*/ 2147483647 w 48"/>
              <a:gd name="T69" fmla="*/ 2147483647 h 76"/>
              <a:gd name="T70" fmla="*/ 2147483647 w 48"/>
              <a:gd name="T71" fmla="*/ 2147483647 h 76"/>
              <a:gd name="T72" fmla="*/ 2147483647 w 48"/>
              <a:gd name="T73" fmla="*/ 2147483647 h 76"/>
              <a:gd name="T74" fmla="*/ 2147483647 w 48"/>
              <a:gd name="T75" fmla="*/ 2147483647 h 76"/>
              <a:gd name="T76" fmla="*/ 2147483647 w 48"/>
              <a:gd name="T77" fmla="*/ 2147483647 h 76"/>
              <a:gd name="T78" fmla="*/ 2147483647 w 48"/>
              <a:gd name="T79" fmla="*/ 2147483647 h 76"/>
              <a:gd name="T80" fmla="*/ 2147483647 w 48"/>
              <a:gd name="T81" fmla="*/ 2147483647 h 76"/>
              <a:gd name="T82" fmla="*/ 2147483647 w 48"/>
              <a:gd name="T83" fmla="*/ 2147483647 h 76"/>
              <a:gd name="T84" fmla="*/ 2147483647 w 48"/>
              <a:gd name="T85" fmla="*/ 2147483647 h 76"/>
              <a:gd name="T86" fmla="*/ 2147483647 w 48"/>
              <a:gd name="T87" fmla="*/ 2147483647 h 76"/>
              <a:gd name="T88" fmla="*/ 2147483647 w 48"/>
              <a:gd name="T89" fmla="*/ 0 h 76"/>
              <a:gd name="T90" fmla="*/ 2147483647 w 48"/>
              <a:gd name="T91" fmla="*/ 0 h 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8"/>
              <a:gd name="T139" fmla="*/ 0 h 76"/>
              <a:gd name="T140" fmla="*/ 48 w 48"/>
              <a:gd name="T141" fmla="*/ 76 h 7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8" h="76">
                <a:moveTo>
                  <a:pt x="24" y="0"/>
                </a:moveTo>
                <a:lnTo>
                  <a:pt x="22" y="0"/>
                </a:lnTo>
                <a:lnTo>
                  <a:pt x="19" y="2"/>
                </a:lnTo>
                <a:lnTo>
                  <a:pt x="18" y="2"/>
                </a:lnTo>
                <a:lnTo>
                  <a:pt x="15" y="3"/>
                </a:lnTo>
                <a:lnTo>
                  <a:pt x="13" y="6"/>
                </a:lnTo>
                <a:lnTo>
                  <a:pt x="12" y="7"/>
                </a:lnTo>
                <a:lnTo>
                  <a:pt x="8" y="12"/>
                </a:lnTo>
                <a:lnTo>
                  <a:pt x="4" y="17"/>
                </a:lnTo>
                <a:lnTo>
                  <a:pt x="3" y="24"/>
                </a:lnTo>
                <a:lnTo>
                  <a:pt x="0" y="31"/>
                </a:lnTo>
                <a:lnTo>
                  <a:pt x="0" y="38"/>
                </a:lnTo>
                <a:lnTo>
                  <a:pt x="0" y="46"/>
                </a:lnTo>
                <a:lnTo>
                  <a:pt x="3" y="53"/>
                </a:lnTo>
                <a:lnTo>
                  <a:pt x="4" y="60"/>
                </a:lnTo>
                <a:lnTo>
                  <a:pt x="8" y="65"/>
                </a:lnTo>
                <a:lnTo>
                  <a:pt x="12" y="70"/>
                </a:lnTo>
                <a:lnTo>
                  <a:pt x="13" y="71"/>
                </a:lnTo>
                <a:lnTo>
                  <a:pt x="15" y="74"/>
                </a:lnTo>
                <a:lnTo>
                  <a:pt x="18" y="75"/>
                </a:lnTo>
                <a:lnTo>
                  <a:pt x="19" y="75"/>
                </a:lnTo>
                <a:lnTo>
                  <a:pt x="22" y="76"/>
                </a:lnTo>
                <a:lnTo>
                  <a:pt x="24" y="76"/>
                </a:lnTo>
                <a:lnTo>
                  <a:pt x="27" y="76"/>
                </a:lnTo>
                <a:lnTo>
                  <a:pt x="29" y="75"/>
                </a:lnTo>
                <a:lnTo>
                  <a:pt x="32" y="75"/>
                </a:lnTo>
                <a:lnTo>
                  <a:pt x="34" y="74"/>
                </a:lnTo>
                <a:lnTo>
                  <a:pt x="36" y="71"/>
                </a:lnTo>
                <a:lnTo>
                  <a:pt x="38" y="70"/>
                </a:lnTo>
                <a:lnTo>
                  <a:pt x="42" y="65"/>
                </a:lnTo>
                <a:lnTo>
                  <a:pt x="44" y="60"/>
                </a:lnTo>
                <a:lnTo>
                  <a:pt x="47" y="53"/>
                </a:lnTo>
                <a:lnTo>
                  <a:pt x="48" y="46"/>
                </a:lnTo>
                <a:lnTo>
                  <a:pt x="48" y="38"/>
                </a:lnTo>
                <a:lnTo>
                  <a:pt x="48" y="31"/>
                </a:lnTo>
                <a:lnTo>
                  <a:pt x="47" y="24"/>
                </a:lnTo>
                <a:lnTo>
                  <a:pt x="44" y="17"/>
                </a:lnTo>
                <a:lnTo>
                  <a:pt x="42" y="12"/>
                </a:lnTo>
                <a:lnTo>
                  <a:pt x="38" y="7"/>
                </a:lnTo>
                <a:lnTo>
                  <a:pt x="36" y="6"/>
                </a:lnTo>
                <a:lnTo>
                  <a:pt x="34" y="3"/>
                </a:lnTo>
                <a:lnTo>
                  <a:pt x="32" y="2"/>
                </a:lnTo>
                <a:lnTo>
                  <a:pt x="29" y="2"/>
                </a:lnTo>
                <a:lnTo>
                  <a:pt x="27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464" name="Picture 688"/>
          <p:cNvPicPr>
            <a:picLocks noChangeAspect="1" noChangeArrowheads="1"/>
          </p:cNvPicPr>
          <p:nvPr/>
        </p:nvPicPr>
        <p:blipFill>
          <a:blip r:embed="rId6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1313" y="325438"/>
            <a:ext cx="38100" cy="6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465" name="Picture 689"/>
          <p:cNvPicPr>
            <a:picLocks noChangeAspect="1" noChangeArrowheads="1"/>
          </p:cNvPicPr>
          <p:nvPr/>
        </p:nvPicPr>
        <p:blipFill>
          <a:blip r:embed="rId6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1313" y="325438"/>
            <a:ext cx="38100" cy="6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466" name="Rectangle 690"/>
          <p:cNvSpPr>
            <a:spLocks noChangeArrowheads="1"/>
          </p:cNvSpPr>
          <p:nvPr/>
        </p:nvSpPr>
        <p:spPr bwMode="auto">
          <a:xfrm>
            <a:off x="5441952" y="134940"/>
            <a:ext cx="4763" cy="331787"/>
          </a:xfrm>
          <a:prstGeom prst="rect">
            <a:avLst/>
          </a:pr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67" name="Rectangle 691"/>
          <p:cNvSpPr>
            <a:spLocks noChangeArrowheads="1"/>
          </p:cNvSpPr>
          <p:nvPr/>
        </p:nvSpPr>
        <p:spPr bwMode="auto">
          <a:xfrm>
            <a:off x="5438777" y="134940"/>
            <a:ext cx="4763" cy="331787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68" name="Freeform 692"/>
          <p:cNvSpPr>
            <a:spLocks/>
          </p:cNvSpPr>
          <p:nvPr/>
        </p:nvSpPr>
        <p:spPr bwMode="auto">
          <a:xfrm>
            <a:off x="5430840" y="409575"/>
            <a:ext cx="22225" cy="20638"/>
          </a:xfrm>
          <a:custGeom>
            <a:avLst/>
            <a:gdLst>
              <a:gd name="T0" fmla="*/ 0 w 26"/>
              <a:gd name="T1" fmla="*/ 2147483647 h 27"/>
              <a:gd name="T2" fmla="*/ 0 w 26"/>
              <a:gd name="T3" fmla="*/ 2147483647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0 h 27"/>
              <a:gd name="T16" fmla="*/ 2147483647 w 26"/>
              <a:gd name="T17" fmla="*/ 0 h 27"/>
              <a:gd name="T18" fmla="*/ 2147483647 w 26"/>
              <a:gd name="T19" fmla="*/ 0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2147483647 w 26"/>
              <a:gd name="T31" fmla="*/ 2147483647 h 27"/>
              <a:gd name="T32" fmla="*/ 2147483647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2147483647 h 27"/>
              <a:gd name="T40" fmla="*/ 2147483647 w 26"/>
              <a:gd name="T41" fmla="*/ 2147483647 h 27"/>
              <a:gd name="T42" fmla="*/ 2147483647 w 26"/>
              <a:gd name="T43" fmla="*/ 2147483647 h 27"/>
              <a:gd name="T44" fmla="*/ 2147483647 w 26"/>
              <a:gd name="T45" fmla="*/ 2147483647 h 27"/>
              <a:gd name="T46" fmla="*/ 2147483647 w 26"/>
              <a:gd name="T47" fmla="*/ 2147483647 h 27"/>
              <a:gd name="T48" fmla="*/ 2147483647 w 26"/>
              <a:gd name="T49" fmla="*/ 2147483647 h 27"/>
              <a:gd name="T50" fmla="*/ 2147483647 w 26"/>
              <a:gd name="T51" fmla="*/ 2147483647 h 27"/>
              <a:gd name="T52" fmla="*/ 2147483647 w 26"/>
              <a:gd name="T53" fmla="*/ 2147483647 h 27"/>
              <a:gd name="T54" fmla="*/ 2147483647 w 26"/>
              <a:gd name="T55" fmla="*/ 2147483647 h 27"/>
              <a:gd name="T56" fmla="*/ 2147483647 w 26"/>
              <a:gd name="T57" fmla="*/ 2147483647 h 27"/>
              <a:gd name="T58" fmla="*/ 2147483647 w 26"/>
              <a:gd name="T59" fmla="*/ 2147483647 h 27"/>
              <a:gd name="T60" fmla="*/ 2147483647 w 26"/>
              <a:gd name="T61" fmla="*/ 2147483647 h 27"/>
              <a:gd name="T62" fmla="*/ 2147483647 w 26"/>
              <a:gd name="T63" fmla="*/ 2147483647 h 27"/>
              <a:gd name="T64" fmla="*/ 0 w 26"/>
              <a:gd name="T65" fmla="*/ 2147483647 h 27"/>
              <a:gd name="T66" fmla="*/ 0 w 26"/>
              <a:gd name="T67" fmla="*/ 2147483647 h 2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6"/>
              <a:gd name="T103" fmla="*/ 0 h 27"/>
              <a:gd name="T104" fmla="*/ 26 w 26"/>
              <a:gd name="T105" fmla="*/ 27 h 2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6" h="27">
                <a:moveTo>
                  <a:pt x="0" y="13"/>
                </a:moveTo>
                <a:lnTo>
                  <a:pt x="0" y="10"/>
                </a:lnTo>
                <a:lnTo>
                  <a:pt x="1" y="8"/>
                </a:lnTo>
                <a:lnTo>
                  <a:pt x="2" y="5"/>
                </a:lnTo>
                <a:lnTo>
                  <a:pt x="3" y="4"/>
                </a:lnTo>
                <a:lnTo>
                  <a:pt x="5" y="3"/>
                </a:lnTo>
                <a:lnTo>
                  <a:pt x="7" y="2"/>
                </a:lnTo>
                <a:lnTo>
                  <a:pt x="10" y="0"/>
                </a:lnTo>
                <a:lnTo>
                  <a:pt x="12" y="0"/>
                </a:lnTo>
                <a:lnTo>
                  <a:pt x="15" y="0"/>
                </a:lnTo>
                <a:lnTo>
                  <a:pt x="17" y="2"/>
                </a:lnTo>
                <a:lnTo>
                  <a:pt x="20" y="3"/>
                </a:lnTo>
                <a:lnTo>
                  <a:pt x="22" y="4"/>
                </a:lnTo>
                <a:lnTo>
                  <a:pt x="24" y="5"/>
                </a:lnTo>
                <a:lnTo>
                  <a:pt x="25" y="8"/>
                </a:lnTo>
                <a:lnTo>
                  <a:pt x="26" y="10"/>
                </a:lnTo>
                <a:lnTo>
                  <a:pt x="26" y="13"/>
                </a:lnTo>
                <a:lnTo>
                  <a:pt x="26" y="15"/>
                </a:lnTo>
                <a:lnTo>
                  <a:pt x="25" y="18"/>
                </a:lnTo>
                <a:lnTo>
                  <a:pt x="24" y="20"/>
                </a:lnTo>
                <a:lnTo>
                  <a:pt x="22" y="23"/>
                </a:lnTo>
                <a:lnTo>
                  <a:pt x="20" y="24"/>
                </a:lnTo>
                <a:lnTo>
                  <a:pt x="17" y="25"/>
                </a:lnTo>
                <a:lnTo>
                  <a:pt x="15" y="27"/>
                </a:lnTo>
                <a:lnTo>
                  <a:pt x="12" y="27"/>
                </a:lnTo>
                <a:lnTo>
                  <a:pt x="10" y="27"/>
                </a:lnTo>
                <a:lnTo>
                  <a:pt x="7" y="25"/>
                </a:lnTo>
                <a:lnTo>
                  <a:pt x="5" y="24"/>
                </a:lnTo>
                <a:lnTo>
                  <a:pt x="3" y="23"/>
                </a:lnTo>
                <a:lnTo>
                  <a:pt x="2" y="20"/>
                </a:lnTo>
                <a:lnTo>
                  <a:pt x="1" y="18"/>
                </a:lnTo>
                <a:lnTo>
                  <a:pt x="0" y="15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469" name="Picture 693"/>
          <p:cNvPicPr>
            <a:picLocks noChangeAspect="1" noChangeArrowheads="1"/>
          </p:cNvPicPr>
          <p:nvPr/>
        </p:nvPicPr>
        <p:blipFill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0840" y="407990"/>
            <a:ext cx="2063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470" name="Freeform 694"/>
          <p:cNvSpPr>
            <a:spLocks/>
          </p:cNvSpPr>
          <p:nvPr/>
        </p:nvSpPr>
        <p:spPr bwMode="auto">
          <a:xfrm>
            <a:off x="5435602" y="414338"/>
            <a:ext cx="11113" cy="12700"/>
          </a:xfrm>
          <a:custGeom>
            <a:avLst/>
            <a:gdLst>
              <a:gd name="T0" fmla="*/ 0 w 15"/>
              <a:gd name="T1" fmla="*/ 2147483647 h 17"/>
              <a:gd name="T2" fmla="*/ 0 w 15"/>
              <a:gd name="T3" fmla="*/ 2147483647 h 17"/>
              <a:gd name="T4" fmla="*/ 2147483647 w 15"/>
              <a:gd name="T5" fmla="*/ 2147483647 h 17"/>
              <a:gd name="T6" fmla="*/ 2147483647 w 15"/>
              <a:gd name="T7" fmla="*/ 2147483647 h 17"/>
              <a:gd name="T8" fmla="*/ 2147483647 w 15"/>
              <a:gd name="T9" fmla="*/ 2147483647 h 17"/>
              <a:gd name="T10" fmla="*/ 2147483647 w 15"/>
              <a:gd name="T11" fmla="*/ 0 h 17"/>
              <a:gd name="T12" fmla="*/ 2147483647 w 15"/>
              <a:gd name="T13" fmla="*/ 0 h 17"/>
              <a:gd name="T14" fmla="*/ 2147483647 w 15"/>
              <a:gd name="T15" fmla="*/ 0 h 17"/>
              <a:gd name="T16" fmla="*/ 2147483647 w 15"/>
              <a:gd name="T17" fmla="*/ 2147483647 h 17"/>
              <a:gd name="T18" fmla="*/ 2147483647 w 15"/>
              <a:gd name="T19" fmla="*/ 2147483647 h 17"/>
              <a:gd name="T20" fmla="*/ 2147483647 w 15"/>
              <a:gd name="T21" fmla="*/ 2147483647 h 17"/>
              <a:gd name="T22" fmla="*/ 2147483647 w 15"/>
              <a:gd name="T23" fmla="*/ 2147483647 h 17"/>
              <a:gd name="T24" fmla="*/ 2147483647 w 15"/>
              <a:gd name="T25" fmla="*/ 2147483647 h 17"/>
              <a:gd name="T26" fmla="*/ 2147483647 w 15"/>
              <a:gd name="T27" fmla="*/ 2147483647 h 17"/>
              <a:gd name="T28" fmla="*/ 2147483647 w 15"/>
              <a:gd name="T29" fmla="*/ 2147483647 h 17"/>
              <a:gd name="T30" fmla="*/ 2147483647 w 15"/>
              <a:gd name="T31" fmla="*/ 2147483647 h 17"/>
              <a:gd name="T32" fmla="*/ 2147483647 w 15"/>
              <a:gd name="T33" fmla="*/ 2147483647 h 17"/>
              <a:gd name="T34" fmla="*/ 2147483647 w 15"/>
              <a:gd name="T35" fmla="*/ 2147483647 h 17"/>
              <a:gd name="T36" fmla="*/ 2147483647 w 15"/>
              <a:gd name="T37" fmla="*/ 2147483647 h 17"/>
              <a:gd name="T38" fmla="*/ 2147483647 w 15"/>
              <a:gd name="T39" fmla="*/ 2147483647 h 17"/>
              <a:gd name="T40" fmla="*/ 2147483647 w 15"/>
              <a:gd name="T41" fmla="*/ 2147483647 h 17"/>
              <a:gd name="T42" fmla="*/ 2147483647 w 15"/>
              <a:gd name="T43" fmla="*/ 2147483647 h 17"/>
              <a:gd name="T44" fmla="*/ 0 w 15"/>
              <a:gd name="T45" fmla="*/ 2147483647 h 17"/>
              <a:gd name="T46" fmla="*/ 0 w 15"/>
              <a:gd name="T47" fmla="*/ 2147483647 h 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17"/>
              <a:gd name="T74" fmla="*/ 15 w 15"/>
              <a:gd name="T75" fmla="*/ 17 h 1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17">
                <a:moveTo>
                  <a:pt x="0" y="8"/>
                </a:moveTo>
                <a:lnTo>
                  <a:pt x="0" y="7"/>
                </a:lnTo>
                <a:lnTo>
                  <a:pt x="1" y="5"/>
                </a:lnTo>
                <a:lnTo>
                  <a:pt x="2" y="3"/>
                </a:lnTo>
                <a:lnTo>
                  <a:pt x="5" y="2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11" y="2"/>
                </a:lnTo>
                <a:lnTo>
                  <a:pt x="13" y="3"/>
                </a:lnTo>
                <a:lnTo>
                  <a:pt x="15" y="5"/>
                </a:lnTo>
                <a:lnTo>
                  <a:pt x="15" y="8"/>
                </a:lnTo>
                <a:lnTo>
                  <a:pt x="15" y="12"/>
                </a:lnTo>
                <a:lnTo>
                  <a:pt x="13" y="14"/>
                </a:lnTo>
                <a:lnTo>
                  <a:pt x="11" y="15"/>
                </a:lnTo>
                <a:lnTo>
                  <a:pt x="8" y="17"/>
                </a:lnTo>
                <a:lnTo>
                  <a:pt x="7" y="17"/>
                </a:lnTo>
                <a:lnTo>
                  <a:pt x="6" y="17"/>
                </a:lnTo>
                <a:lnTo>
                  <a:pt x="5" y="15"/>
                </a:lnTo>
                <a:lnTo>
                  <a:pt x="2" y="14"/>
                </a:lnTo>
                <a:lnTo>
                  <a:pt x="1" y="12"/>
                </a:lnTo>
                <a:lnTo>
                  <a:pt x="0" y="9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471" name="Picture 695"/>
          <p:cNvPicPr>
            <a:picLocks noChangeAspect="1" noChangeArrowheads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4013" y="412750"/>
            <a:ext cx="12700" cy="1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472" name="Freeform 696"/>
          <p:cNvSpPr>
            <a:spLocks/>
          </p:cNvSpPr>
          <p:nvPr/>
        </p:nvSpPr>
        <p:spPr bwMode="auto">
          <a:xfrm>
            <a:off x="5438777" y="417513"/>
            <a:ext cx="4763" cy="4762"/>
          </a:xfrm>
          <a:custGeom>
            <a:avLst/>
            <a:gdLst>
              <a:gd name="T0" fmla="*/ 0 w 5"/>
              <a:gd name="T1" fmla="*/ 2147483647 h 5"/>
              <a:gd name="T2" fmla="*/ 0 w 5"/>
              <a:gd name="T3" fmla="*/ 2147483647 h 5"/>
              <a:gd name="T4" fmla="*/ 0 w 5"/>
              <a:gd name="T5" fmla="*/ 0 h 5"/>
              <a:gd name="T6" fmla="*/ 2147483647 w 5"/>
              <a:gd name="T7" fmla="*/ 0 h 5"/>
              <a:gd name="T8" fmla="*/ 2147483647 w 5"/>
              <a:gd name="T9" fmla="*/ 0 h 5"/>
              <a:gd name="T10" fmla="*/ 2147483647 w 5"/>
              <a:gd name="T11" fmla="*/ 0 h 5"/>
              <a:gd name="T12" fmla="*/ 2147483647 w 5"/>
              <a:gd name="T13" fmla="*/ 0 h 5"/>
              <a:gd name="T14" fmla="*/ 2147483647 w 5"/>
              <a:gd name="T15" fmla="*/ 2147483647 h 5"/>
              <a:gd name="T16" fmla="*/ 2147483647 w 5"/>
              <a:gd name="T17" fmla="*/ 2147483647 h 5"/>
              <a:gd name="T18" fmla="*/ 2147483647 w 5"/>
              <a:gd name="T19" fmla="*/ 2147483647 h 5"/>
              <a:gd name="T20" fmla="*/ 2147483647 w 5"/>
              <a:gd name="T21" fmla="*/ 2147483647 h 5"/>
              <a:gd name="T22" fmla="*/ 2147483647 w 5"/>
              <a:gd name="T23" fmla="*/ 2147483647 h 5"/>
              <a:gd name="T24" fmla="*/ 2147483647 w 5"/>
              <a:gd name="T25" fmla="*/ 2147483647 h 5"/>
              <a:gd name="T26" fmla="*/ 2147483647 w 5"/>
              <a:gd name="T27" fmla="*/ 2147483647 h 5"/>
              <a:gd name="T28" fmla="*/ 2147483647 w 5"/>
              <a:gd name="T29" fmla="*/ 2147483647 h 5"/>
              <a:gd name="T30" fmla="*/ 0 w 5"/>
              <a:gd name="T31" fmla="*/ 2147483647 h 5"/>
              <a:gd name="T32" fmla="*/ 0 w 5"/>
              <a:gd name="T33" fmla="*/ 2147483647 h 5"/>
              <a:gd name="T34" fmla="*/ 0 w 5"/>
              <a:gd name="T35" fmla="*/ 2147483647 h 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5"/>
              <a:gd name="T56" fmla="*/ 5 w 5"/>
              <a:gd name="T57" fmla="*/ 5 h 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5">
                <a:moveTo>
                  <a:pt x="0" y="3"/>
                </a:move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2" y="5"/>
                </a:lnTo>
                <a:lnTo>
                  <a:pt x="1" y="5"/>
                </a:lnTo>
                <a:lnTo>
                  <a:pt x="0" y="4"/>
                </a:lnTo>
                <a:lnTo>
                  <a:pt x="0" y="3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473" name="Freeform 697"/>
          <p:cNvSpPr>
            <a:spLocks/>
          </p:cNvSpPr>
          <p:nvPr/>
        </p:nvSpPr>
        <p:spPr bwMode="auto">
          <a:xfrm>
            <a:off x="5438777" y="417513"/>
            <a:ext cx="4763" cy="4762"/>
          </a:xfrm>
          <a:custGeom>
            <a:avLst/>
            <a:gdLst>
              <a:gd name="T0" fmla="*/ 0 w 5"/>
              <a:gd name="T1" fmla="*/ 2147483647 h 5"/>
              <a:gd name="T2" fmla="*/ 0 w 5"/>
              <a:gd name="T3" fmla="*/ 2147483647 h 5"/>
              <a:gd name="T4" fmla="*/ 0 w 5"/>
              <a:gd name="T5" fmla="*/ 0 h 5"/>
              <a:gd name="T6" fmla="*/ 2147483647 w 5"/>
              <a:gd name="T7" fmla="*/ 0 h 5"/>
              <a:gd name="T8" fmla="*/ 2147483647 w 5"/>
              <a:gd name="T9" fmla="*/ 0 h 5"/>
              <a:gd name="T10" fmla="*/ 2147483647 w 5"/>
              <a:gd name="T11" fmla="*/ 0 h 5"/>
              <a:gd name="T12" fmla="*/ 2147483647 w 5"/>
              <a:gd name="T13" fmla="*/ 0 h 5"/>
              <a:gd name="T14" fmla="*/ 2147483647 w 5"/>
              <a:gd name="T15" fmla="*/ 2147483647 h 5"/>
              <a:gd name="T16" fmla="*/ 2147483647 w 5"/>
              <a:gd name="T17" fmla="*/ 2147483647 h 5"/>
              <a:gd name="T18" fmla="*/ 2147483647 w 5"/>
              <a:gd name="T19" fmla="*/ 2147483647 h 5"/>
              <a:gd name="T20" fmla="*/ 2147483647 w 5"/>
              <a:gd name="T21" fmla="*/ 2147483647 h 5"/>
              <a:gd name="T22" fmla="*/ 2147483647 w 5"/>
              <a:gd name="T23" fmla="*/ 2147483647 h 5"/>
              <a:gd name="T24" fmla="*/ 2147483647 w 5"/>
              <a:gd name="T25" fmla="*/ 2147483647 h 5"/>
              <a:gd name="T26" fmla="*/ 2147483647 w 5"/>
              <a:gd name="T27" fmla="*/ 2147483647 h 5"/>
              <a:gd name="T28" fmla="*/ 2147483647 w 5"/>
              <a:gd name="T29" fmla="*/ 2147483647 h 5"/>
              <a:gd name="T30" fmla="*/ 0 w 5"/>
              <a:gd name="T31" fmla="*/ 2147483647 h 5"/>
              <a:gd name="T32" fmla="*/ 0 w 5"/>
              <a:gd name="T33" fmla="*/ 2147483647 h 5"/>
              <a:gd name="T34" fmla="*/ 0 w 5"/>
              <a:gd name="T35" fmla="*/ 2147483647 h 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"/>
              <a:gd name="T55" fmla="*/ 0 h 5"/>
              <a:gd name="T56" fmla="*/ 5 w 5"/>
              <a:gd name="T57" fmla="*/ 5 h 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" h="5">
                <a:moveTo>
                  <a:pt x="0" y="3"/>
                </a:move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2" y="5"/>
                </a:lnTo>
                <a:lnTo>
                  <a:pt x="1" y="5"/>
                </a:lnTo>
                <a:lnTo>
                  <a:pt x="0" y="4"/>
                </a:lnTo>
                <a:lnTo>
                  <a:pt x="0" y="3"/>
                </a:lnTo>
              </a:path>
            </a:pathLst>
          </a:custGeom>
          <a:noFill/>
          <a:ln w="31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474" name="Freeform 698"/>
          <p:cNvSpPr>
            <a:spLocks/>
          </p:cNvSpPr>
          <p:nvPr/>
        </p:nvSpPr>
        <p:spPr bwMode="auto">
          <a:xfrm>
            <a:off x="5208588" y="20640"/>
            <a:ext cx="330200" cy="458787"/>
          </a:xfrm>
          <a:custGeom>
            <a:avLst/>
            <a:gdLst>
              <a:gd name="T0" fmla="*/ 2147483647 w 417"/>
              <a:gd name="T1" fmla="*/ 2147483647 h 576"/>
              <a:gd name="T2" fmla="*/ 2147483647 w 417"/>
              <a:gd name="T3" fmla="*/ 2147483647 h 576"/>
              <a:gd name="T4" fmla="*/ 0 w 417"/>
              <a:gd name="T5" fmla="*/ 2147483647 h 576"/>
              <a:gd name="T6" fmla="*/ 0 w 417"/>
              <a:gd name="T7" fmla="*/ 2147483647 h 576"/>
              <a:gd name="T8" fmla="*/ 2147483647 w 417"/>
              <a:gd name="T9" fmla="*/ 0 h 576"/>
              <a:gd name="T10" fmla="*/ 2147483647 w 417"/>
              <a:gd name="T11" fmla="*/ 0 h 576"/>
              <a:gd name="T12" fmla="*/ 2147483647 w 417"/>
              <a:gd name="T13" fmla="*/ 2147483647 h 576"/>
              <a:gd name="T14" fmla="*/ 2147483647 w 417"/>
              <a:gd name="T15" fmla="*/ 2147483647 h 576"/>
              <a:gd name="T16" fmla="*/ 2147483647 w 417"/>
              <a:gd name="T17" fmla="*/ 2147483647 h 576"/>
              <a:gd name="T18" fmla="*/ 2147483647 w 417"/>
              <a:gd name="T19" fmla="*/ 2147483647 h 576"/>
              <a:gd name="T20" fmla="*/ 2147483647 w 417"/>
              <a:gd name="T21" fmla="*/ 2147483647 h 5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17"/>
              <a:gd name="T34" fmla="*/ 0 h 576"/>
              <a:gd name="T35" fmla="*/ 417 w 417"/>
              <a:gd name="T36" fmla="*/ 576 h 5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17" h="576">
                <a:moveTo>
                  <a:pt x="17" y="576"/>
                </a:moveTo>
                <a:lnTo>
                  <a:pt x="17" y="561"/>
                </a:lnTo>
                <a:lnTo>
                  <a:pt x="0" y="561"/>
                </a:lnTo>
                <a:lnTo>
                  <a:pt x="0" y="64"/>
                </a:lnTo>
                <a:lnTo>
                  <a:pt x="65" y="0"/>
                </a:lnTo>
                <a:lnTo>
                  <a:pt x="417" y="0"/>
                </a:lnTo>
                <a:lnTo>
                  <a:pt x="417" y="497"/>
                </a:lnTo>
                <a:lnTo>
                  <a:pt x="409" y="504"/>
                </a:lnTo>
                <a:lnTo>
                  <a:pt x="409" y="512"/>
                </a:lnTo>
                <a:lnTo>
                  <a:pt x="345" y="576"/>
                </a:lnTo>
                <a:lnTo>
                  <a:pt x="17" y="576"/>
                </a:lnTo>
              </a:path>
            </a:pathLst>
          </a:cu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475" name="Rectangle 699"/>
          <p:cNvSpPr>
            <a:spLocks noChangeArrowheads="1"/>
          </p:cNvSpPr>
          <p:nvPr/>
        </p:nvSpPr>
        <p:spPr bwMode="auto">
          <a:xfrm>
            <a:off x="5075957" y="503238"/>
            <a:ext cx="17953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200">
                <a:solidFill>
                  <a:srgbClr val="000099"/>
                </a:solidFill>
              </a:rPr>
              <a:t>T2</a:t>
            </a:r>
          </a:p>
        </p:txBody>
      </p:sp>
      <p:sp>
        <p:nvSpPr>
          <p:cNvPr id="38476" name="Rectangle 700"/>
          <p:cNvSpPr>
            <a:spLocks noChangeArrowheads="1"/>
          </p:cNvSpPr>
          <p:nvPr/>
        </p:nvSpPr>
        <p:spPr bwMode="auto">
          <a:xfrm>
            <a:off x="4675190" y="3806825"/>
            <a:ext cx="1587" cy="323850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77" name="Rectangle 701"/>
          <p:cNvSpPr>
            <a:spLocks noChangeArrowheads="1"/>
          </p:cNvSpPr>
          <p:nvPr/>
        </p:nvSpPr>
        <p:spPr bwMode="auto">
          <a:xfrm>
            <a:off x="4675190" y="3806825"/>
            <a:ext cx="1587" cy="323850"/>
          </a:xfrm>
          <a:prstGeom prst="rect">
            <a:avLst/>
          </a:pr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78" name="Rectangle 702"/>
          <p:cNvSpPr>
            <a:spLocks noChangeArrowheads="1"/>
          </p:cNvSpPr>
          <p:nvPr/>
        </p:nvSpPr>
        <p:spPr bwMode="auto">
          <a:xfrm>
            <a:off x="4676775" y="3806825"/>
            <a:ext cx="1588" cy="323850"/>
          </a:xfrm>
          <a:prstGeom prst="rect">
            <a:avLst/>
          </a:prstGeom>
          <a:solidFill>
            <a:srgbClr val="9E9E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79" name="Rectangle 703"/>
          <p:cNvSpPr>
            <a:spLocks noChangeArrowheads="1"/>
          </p:cNvSpPr>
          <p:nvPr/>
        </p:nvSpPr>
        <p:spPr bwMode="auto">
          <a:xfrm>
            <a:off x="4678365" y="3806825"/>
            <a:ext cx="1587" cy="323850"/>
          </a:xfrm>
          <a:prstGeom prst="rect">
            <a:avLst/>
          </a:prstGeom>
          <a:solidFill>
            <a:srgbClr val="A1A1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0" name="Rectangle 704"/>
          <p:cNvSpPr>
            <a:spLocks noChangeArrowheads="1"/>
          </p:cNvSpPr>
          <p:nvPr/>
        </p:nvSpPr>
        <p:spPr bwMode="auto">
          <a:xfrm>
            <a:off x="4678365" y="3806825"/>
            <a:ext cx="1587" cy="323850"/>
          </a:xfrm>
          <a:prstGeom prst="rect">
            <a:avLst/>
          </a:prstGeom>
          <a:solidFill>
            <a:srgbClr val="A5A5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1" name="Rectangle 705"/>
          <p:cNvSpPr>
            <a:spLocks noChangeArrowheads="1"/>
          </p:cNvSpPr>
          <p:nvPr/>
        </p:nvSpPr>
        <p:spPr bwMode="auto">
          <a:xfrm>
            <a:off x="4679950" y="3806825"/>
            <a:ext cx="1588" cy="323850"/>
          </a:xfrm>
          <a:prstGeom prst="rect">
            <a:avLst/>
          </a:prstGeom>
          <a:solidFill>
            <a:srgbClr val="A9A9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2" name="Rectangle 706"/>
          <p:cNvSpPr>
            <a:spLocks noChangeArrowheads="1"/>
          </p:cNvSpPr>
          <p:nvPr/>
        </p:nvSpPr>
        <p:spPr bwMode="auto">
          <a:xfrm>
            <a:off x="4681540" y="3806825"/>
            <a:ext cx="1587" cy="323850"/>
          </a:xfrm>
          <a:prstGeom prst="rect">
            <a:avLst/>
          </a:prstGeom>
          <a:solidFill>
            <a:srgbClr val="ADAD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3" name="Rectangle 707"/>
          <p:cNvSpPr>
            <a:spLocks noChangeArrowheads="1"/>
          </p:cNvSpPr>
          <p:nvPr/>
        </p:nvSpPr>
        <p:spPr bwMode="auto">
          <a:xfrm>
            <a:off x="4681540" y="3806825"/>
            <a:ext cx="1587" cy="323850"/>
          </a:xfrm>
          <a:prstGeom prst="rect">
            <a:avLst/>
          </a:prstGeom>
          <a:solidFill>
            <a:srgbClr val="B0B0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4" name="Rectangle 708"/>
          <p:cNvSpPr>
            <a:spLocks noChangeArrowheads="1"/>
          </p:cNvSpPr>
          <p:nvPr/>
        </p:nvSpPr>
        <p:spPr bwMode="auto">
          <a:xfrm>
            <a:off x="4683125" y="3806825"/>
            <a:ext cx="1588" cy="323850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5" name="Rectangle 709"/>
          <p:cNvSpPr>
            <a:spLocks noChangeArrowheads="1"/>
          </p:cNvSpPr>
          <p:nvPr/>
        </p:nvSpPr>
        <p:spPr bwMode="auto">
          <a:xfrm>
            <a:off x="4684715" y="3806825"/>
            <a:ext cx="1587" cy="323850"/>
          </a:xfrm>
          <a:prstGeom prst="rect">
            <a:avLst/>
          </a:prstGeom>
          <a:solidFill>
            <a:srgbClr val="AEAE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6" name="Rectangle 710"/>
          <p:cNvSpPr>
            <a:spLocks noChangeArrowheads="1"/>
          </p:cNvSpPr>
          <p:nvPr/>
        </p:nvSpPr>
        <p:spPr bwMode="auto">
          <a:xfrm>
            <a:off x="4684715" y="3806825"/>
            <a:ext cx="1587" cy="323850"/>
          </a:xfrm>
          <a:prstGeom prst="rect">
            <a:avLst/>
          </a:prstGeom>
          <a:solidFill>
            <a:srgbClr val="ABAB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7" name="Rectangle 711"/>
          <p:cNvSpPr>
            <a:spLocks noChangeArrowheads="1"/>
          </p:cNvSpPr>
          <p:nvPr/>
        </p:nvSpPr>
        <p:spPr bwMode="auto">
          <a:xfrm>
            <a:off x="4686300" y="3806825"/>
            <a:ext cx="1588" cy="323850"/>
          </a:xfrm>
          <a:prstGeom prst="rect">
            <a:avLst/>
          </a:prstGeom>
          <a:solidFill>
            <a:srgbClr val="A7A7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8" name="Rectangle 712"/>
          <p:cNvSpPr>
            <a:spLocks noChangeArrowheads="1"/>
          </p:cNvSpPr>
          <p:nvPr/>
        </p:nvSpPr>
        <p:spPr bwMode="auto">
          <a:xfrm>
            <a:off x="4686300" y="3806825"/>
            <a:ext cx="1588" cy="323850"/>
          </a:xfrm>
          <a:prstGeom prst="rect">
            <a:avLst/>
          </a:prstGeom>
          <a:solidFill>
            <a:srgbClr val="A3A3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89" name="Rectangle 713"/>
          <p:cNvSpPr>
            <a:spLocks noChangeArrowheads="1"/>
          </p:cNvSpPr>
          <p:nvPr/>
        </p:nvSpPr>
        <p:spPr bwMode="auto">
          <a:xfrm>
            <a:off x="4687890" y="3806825"/>
            <a:ext cx="1587" cy="323850"/>
          </a:xfrm>
          <a:prstGeom prst="rect">
            <a:avLst/>
          </a:prstGeom>
          <a:solidFill>
            <a:srgbClr val="A0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0" name="Rectangle 714"/>
          <p:cNvSpPr>
            <a:spLocks noChangeArrowheads="1"/>
          </p:cNvSpPr>
          <p:nvPr/>
        </p:nvSpPr>
        <p:spPr bwMode="auto">
          <a:xfrm>
            <a:off x="4689475" y="3806825"/>
            <a:ext cx="1588" cy="323850"/>
          </a:xfrm>
          <a:prstGeom prst="rect">
            <a:avLst/>
          </a:prstGeom>
          <a:solidFill>
            <a:srgbClr val="9C9C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1" name="Rectangle 715"/>
          <p:cNvSpPr>
            <a:spLocks noChangeArrowheads="1"/>
          </p:cNvSpPr>
          <p:nvPr/>
        </p:nvSpPr>
        <p:spPr bwMode="auto">
          <a:xfrm>
            <a:off x="4689475" y="3806825"/>
            <a:ext cx="1588" cy="323850"/>
          </a:xfrm>
          <a:prstGeom prst="rect">
            <a:avLst/>
          </a:prstGeom>
          <a:solidFill>
            <a:srgbClr val="9898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2" name="Rectangle 716"/>
          <p:cNvSpPr>
            <a:spLocks noChangeArrowheads="1"/>
          </p:cNvSpPr>
          <p:nvPr/>
        </p:nvSpPr>
        <p:spPr bwMode="auto">
          <a:xfrm>
            <a:off x="4691065" y="3806825"/>
            <a:ext cx="1587" cy="323850"/>
          </a:xfrm>
          <a:prstGeom prst="rect">
            <a:avLst/>
          </a:prstGeom>
          <a:solidFill>
            <a:srgbClr val="9595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3" name="Rectangle 717"/>
          <p:cNvSpPr>
            <a:spLocks noChangeArrowheads="1"/>
          </p:cNvSpPr>
          <p:nvPr/>
        </p:nvSpPr>
        <p:spPr bwMode="auto">
          <a:xfrm>
            <a:off x="4692650" y="3806825"/>
            <a:ext cx="1588" cy="323850"/>
          </a:xfrm>
          <a:prstGeom prst="rect">
            <a:avLst/>
          </a:prstGeom>
          <a:solidFill>
            <a:srgbClr val="9191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4" name="Rectangle 718"/>
          <p:cNvSpPr>
            <a:spLocks noChangeArrowheads="1"/>
          </p:cNvSpPr>
          <p:nvPr/>
        </p:nvSpPr>
        <p:spPr bwMode="auto">
          <a:xfrm>
            <a:off x="4692650" y="3806825"/>
            <a:ext cx="1588" cy="323850"/>
          </a:xfrm>
          <a:prstGeom prst="rect">
            <a:avLst/>
          </a:prstGeom>
          <a:solidFill>
            <a:srgbClr val="8D8D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5" name="Rectangle 719"/>
          <p:cNvSpPr>
            <a:spLocks noChangeArrowheads="1"/>
          </p:cNvSpPr>
          <p:nvPr/>
        </p:nvSpPr>
        <p:spPr bwMode="auto">
          <a:xfrm>
            <a:off x="4694240" y="3806825"/>
            <a:ext cx="1587" cy="323850"/>
          </a:xfrm>
          <a:prstGeom prst="rect">
            <a:avLst/>
          </a:prstGeom>
          <a:solidFill>
            <a:srgbClr val="8A8A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6" name="Rectangle 720"/>
          <p:cNvSpPr>
            <a:spLocks noChangeArrowheads="1"/>
          </p:cNvSpPr>
          <p:nvPr/>
        </p:nvSpPr>
        <p:spPr bwMode="auto">
          <a:xfrm>
            <a:off x="4694240" y="3806825"/>
            <a:ext cx="1587" cy="323850"/>
          </a:xfrm>
          <a:prstGeom prst="rect">
            <a:avLst/>
          </a:prstGeom>
          <a:solidFill>
            <a:srgbClr val="8686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7" name="Rectangle 721"/>
          <p:cNvSpPr>
            <a:spLocks noChangeArrowheads="1"/>
          </p:cNvSpPr>
          <p:nvPr/>
        </p:nvSpPr>
        <p:spPr bwMode="auto">
          <a:xfrm>
            <a:off x="4695825" y="3806825"/>
            <a:ext cx="1588" cy="323850"/>
          </a:xfrm>
          <a:prstGeom prst="rect">
            <a:avLst/>
          </a:prstGeom>
          <a:solidFill>
            <a:srgbClr val="8282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8" name="Rectangle 722"/>
          <p:cNvSpPr>
            <a:spLocks noChangeArrowheads="1"/>
          </p:cNvSpPr>
          <p:nvPr/>
        </p:nvSpPr>
        <p:spPr bwMode="auto">
          <a:xfrm>
            <a:off x="4697415" y="3806825"/>
            <a:ext cx="1587" cy="323850"/>
          </a:xfrm>
          <a:prstGeom prst="rect">
            <a:avLst/>
          </a:prstGeom>
          <a:solidFill>
            <a:srgbClr val="7F7F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499" name="Rectangle 723"/>
          <p:cNvSpPr>
            <a:spLocks noChangeArrowheads="1"/>
          </p:cNvSpPr>
          <p:nvPr/>
        </p:nvSpPr>
        <p:spPr bwMode="auto">
          <a:xfrm>
            <a:off x="4697415" y="3806825"/>
            <a:ext cx="1587" cy="323850"/>
          </a:xfrm>
          <a:prstGeom prst="rect">
            <a:avLst/>
          </a:prstGeom>
          <a:solidFill>
            <a:srgbClr val="7B7B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0" name="Rectangle 724"/>
          <p:cNvSpPr>
            <a:spLocks noChangeArrowheads="1"/>
          </p:cNvSpPr>
          <p:nvPr/>
        </p:nvSpPr>
        <p:spPr bwMode="auto">
          <a:xfrm>
            <a:off x="4699000" y="3806825"/>
            <a:ext cx="1588" cy="323850"/>
          </a:xfrm>
          <a:prstGeom prst="rect">
            <a:avLst/>
          </a:prstGeom>
          <a:solidFill>
            <a:srgbClr val="7777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1" name="Rectangle 725"/>
          <p:cNvSpPr>
            <a:spLocks noChangeArrowheads="1"/>
          </p:cNvSpPr>
          <p:nvPr/>
        </p:nvSpPr>
        <p:spPr bwMode="auto">
          <a:xfrm>
            <a:off x="4700590" y="3806825"/>
            <a:ext cx="1587" cy="323850"/>
          </a:xfrm>
          <a:prstGeom prst="rect">
            <a:avLst/>
          </a:prstGeom>
          <a:solidFill>
            <a:srgbClr val="7373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2" name="Rectangle 726"/>
          <p:cNvSpPr>
            <a:spLocks noChangeArrowheads="1"/>
          </p:cNvSpPr>
          <p:nvPr/>
        </p:nvSpPr>
        <p:spPr bwMode="auto">
          <a:xfrm>
            <a:off x="4700590" y="3806825"/>
            <a:ext cx="1587" cy="323850"/>
          </a:xfrm>
          <a:prstGeom prst="rect">
            <a:avLst/>
          </a:prstGeom>
          <a:solidFill>
            <a:srgbClr val="7070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3" name="Rectangle 727"/>
          <p:cNvSpPr>
            <a:spLocks noChangeArrowheads="1"/>
          </p:cNvSpPr>
          <p:nvPr/>
        </p:nvSpPr>
        <p:spPr bwMode="auto">
          <a:xfrm>
            <a:off x="4702175" y="3806825"/>
            <a:ext cx="1588" cy="323850"/>
          </a:xfrm>
          <a:prstGeom prst="rect">
            <a:avLst/>
          </a:prstGeom>
          <a:solidFill>
            <a:srgbClr val="6C6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4" name="Rectangle 728"/>
          <p:cNvSpPr>
            <a:spLocks noChangeArrowheads="1"/>
          </p:cNvSpPr>
          <p:nvPr/>
        </p:nvSpPr>
        <p:spPr bwMode="auto">
          <a:xfrm>
            <a:off x="4703765" y="3806825"/>
            <a:ext cx="1587" cy="323850"/>
          </a:xfrm>
          <a:prstGeom prst="rect">
            <a:avLst/>
          </a:prstGeom>
          <a:solidFill>
            <a:srgbClr val="6868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5" name="Rectangle 729"/>
          <p:cNvSpPr>
            <a:spLocks noChangeArrowheads="1"/>
          </p:cNvSpPr>
          <p:nvPr/>
        </p:nvSpPr>
        <p:spPr bwMode="auto">
          <a:xfrm>
            <a:off x="4703765" y="3806825"/>
            <a:ext cx="1587" cy="323850"/>
          </a:xfrm>
          <a:prstGeom prst="rect">
            <a:avLst/>
          </a:prstGeom>
          <a:solidFill>
            <a:srgbClr val="6565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6" name="Rectangle 730"/>
          <p:cNvSpPr>
            <a:spLocks noChangeArrowheads="1"/>
          </p:cNvSpPr>
          <p:nvPr/>
        </p:nvSpPr>
        <p:spPr bwMode="auto">
          <a:xfrm>
            <a:off x="4705350" y="3806825"/>
            <a:ext cx="1588" cy="323850"/>
          </a:xfrm>
          <a:prstGeom prst="rect">
            <a:avLst/>
          </a:prstGeom>
          <a:solidFill>
            <a:srgbClr val="6161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7" name="Rectangle 731"/>
          <p:cNvSpPr>
            <a:spLocks noChangeArrowheads="1"/>
          </p:cNvSpPr>
          <p:nvPr/>
        </p:nvSpPr>
        <p:spPr bwMode="auto">
          <a:xfrm>
            <a:off x="4705350" y="3806825"/>
            <a:ext cx="1588" cy="323850"/>
          </a:xfrm>
          <a:prstGeom prst="rect">
            <a:avLst/>
          </a:prstGeom>
          <a:solidFill>
            <a:srgbClr val="5D5D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8" name="Rectangle 732"/>
          <p:cNvSpPr>
            <a:spLocks noChangeArrowheads="1"/>
          </p:cNvSpPr>
          <p:nvPr/>
        </p:nvSpPr>
        <p:spPr bwMode="auto">
          <a:xfrm>
            <a:off x="4706940" y="3806825"/>
            <a:ext cx="1587" cy="323850"/>
          </a:xfrm>
          <a:prstGeom prst="rect">
            <a:avLst/>
          </a:prstGeom>
          <a:solidFill>
            <a:srgbClr val="595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09" name="Rectangle 733"/>
          <p:cNvSpPr>
            <a:spLocks noChangeArrowheads="1"/>
          </p:cNvSpPr>
          <p:nvPr/>
        </p:nvSpPr>
        <p:spPr bwMode="auto">
          <a:xfrm>
            <a:off x="4708525" y="3806825"/>
            <a:ext cx="1588" cy="323850"/>
          </a:xfrm>
          <a:prstGeom prst="rect">
            <a:avLst/>
          </a:prstGeom>
          <a:solidFill>
            <a:srgbClr val="5555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0" name="Rectangle 734"/>
          <p:cNvSpPr>
            <a:spLocks noChangeArrowheads="1"/>
          </p:cNvSpPr>
          <p:nvPr/>
        </p:nvSpPr>
        <p:spPr bwMode="auto">
          <a:xfrm>
            <a:off x="4708525" y="3806825"/>
            <a:ext cx="1588" cy="323850"/>
          </a:xfrm>
          <a:prstGeom prst="rect">
            <a:avLst/>
          </a:pr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1" name="Rectangle 735"/>
          <p:cNvSpPr>
            <a:spLocks noChangeArrowheads="1"/>
          </p:cNvSpPr>
          <p:nvPr/>
        </p:nvSpPr>
        <p:spPr bwMode="auto">
          <a:xfrm>
            <a:off x="4710115" y="3806825"/>
            <a:ext cx="1587" cy="323850"/>
          </a:xfrm>
          <a:prstGeom prst="rect">
            <a:avLst/>
          </a:prstGeom>
          <a:solidFill>
            <a:srgbClr val="4E4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2" name="Rectangle 736"/>
          <p:cNvSpPr>
            <a:spLocks noChangeArrowheads="1"/>
          </p:cNvSpPr>
          <p:nvPr/>
        </p:nvSpPr>
        <p:spPr bwMode="auto">
          <a:xfrm>
            <a:off x="4711700" y="3806825"/>
            <a:ext cx="1588" cy="323850"/>
          </a:xfrm>
          <a:prstGeom prst="rect">
            <a:avLst/>
          </a:prstGeom>
          <a:solidFill>
            <a:srgbClr val="4A4A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3" name="Rectangle 737"/>
          <p:cNvSpPr>
            <a:spLocks noChangeArrowheads="1"/>
          </p:cNvSpPr>
          <p:nvPr/>
        </p:nvSpPr>
        <p:spPr bwMode="auto">
          <a:xfrm>
            <a:off x="4711700" y="3806825"/>
            <a:ext cx="1588" cy="323850"/>
          </a:xfrm>
          <a:prstGeom prst="rect">
            <a:avLst/>
          </a:prstGeom>
          <a:solidFill>
            <a:srgbClr val="4646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4" name="Rectangle 738"/>
          <p:cNvSpPr>
            <a:spLocks noChangeArrowheads="1"/>
          </p:cNvSpPr>
          <p:nvPr/>
        </p:nvSpPr>
        <p:spPr bwMode="auto">
          <a:xfrm>
            <a:off x="4713290" y="3806825"/>
            <a:ext cx="1587" cy="323850"/>
          </a:xfrm>
          <a:prstGeom prst="rect">
            <a:avLst/>
          </a:prstGeom>
          <a:solidFill>
            <a:srgbClr val="4343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5" name="Rectangle 739"/>
          <p:cNvSpPr>
            <a:spLocks noChangeArrowheads="1"/>
          </p:cNvSpPr>
          <p:nvPr/>
        </p:nvSpPr>
        <p:spPr bwMode="auto">
          <a:xfrm>
            <a:off x="4713290" y="3806825"/>
            <a:ext cx="1587" cy="323850"/>
          </a:xfrm>
          <a:prstGeom prst="rect">
            <a:avLst/>
          </a:pr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6" name="Rectangle 740"/>
          <p:cNvSpPr>
            <a:spLocks noChangeArrowheads="1"/>
          </p:cNvSpPr>
          <p:nvPr/>
        </p:nvSpPr>
        <p:spPr bwMode="auto">
          <a:xfrm>
            <a:off x="4714875" y="3806825"/>
            <a:ext cx="1588" cy="323850"/>
          </a:xfrm>
          <a:prstGeom prst="rect">
            <a:avLst/>
          </a:prstGeom>
          <a:solidFill>
            <a:srgbClr val="3B3B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7" name="Rectangle 741"/>
          <p:cNvSpPr>
            <a:spLocks noChangeArrowheads="1"/>
          </p:cNvSpPr>
          <p:nvPr/>
        </p:nvSpPr>
        <p:spPr bwMode="auto">
          <a:xfrm>
            <a:off x="4716465" y="3806825"/>
            <a:ext cx="1587" cy="323850"/>
          </a:xfrm>
          <a:prstGeom prst="rect">
            <a:avLst/>
          </a:prstGeom>
          <a:solidFill>
            <a:srgbClr val="3838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8" name="Rectangle 742"/>
          <p:cNvSpPr>
            <a:spLocks noChangeArrowheads="1"/>
          </p:cNvSpPr>
          <p:nvPr/>
        </p:nvSpPr>
        <p:spPr bwMode="auto">
          <a:xfrm>
            <a:off x="4716465" y="3806825"/>
            <a:ext cx="1587" cy="323850"/>
          </a:xfrm>
          <a:prstGeom prst="rect">
            <a:avLst/>
          </a:prstGeom>
          <a:solidFill>
            <a:srgbClr val="343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19" name="Rectangle 743"/>
          <p:cNvSpPr>
            <a:spLocks noChangeArrowheads="1"/>
          </p:cNvSpPr>
          <p:nvPr/>
        </p:nvSpPr>
        <p:spPr bwMode="auto">
          <a:xfrm>
            <a:off x="4718050" y="3806825"/>
            <a:ext cx="1588" cy="323850"/>
          </a:xfrm>
          <a:prstGeom prst="rect">
            <a:avLst/>
          </a:prstGeom>
          <a:solidFill>
            <a:srgbClr val="3030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20" name="Rectangle 744"/>
          <p:cNvSpPr>
            <a:spLocks noChangeArrowheads="1"/>
          </p:cNvSpPr>
          <p:nvPr/>
        </p:nvSpPr>
        <p:spPr bwMode="auto">
          <a:xfrm>
            <a:off x="4719640" y="3806825"/>
            <a:ext cx="1587" cy="323850"/>
          </a:xfrm>
          <a:prstGeom prst="rect">
            <a:avLst/>
          </a:prstGeom>
          <a:solidFill>
            <a:srgbClr val="2D2D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21" name="Rectangle 745"/>
          <p:cNvSpPr>
            <a:spLocks noChangeArrowheads="1"/>
          </p:cNvSpPr>
          <p:nvPr/>
        </p:nvSpPr>
        <p:spPr bwMode="auto">
          <a:xfrm>
            <a:off x="4719640" y="3806825"/>
            <a:ext cx="1587" cy="323850"/>
          </a:xfrm>
          <a:prstGeom prst="rect">
            <a:avLst/>
          </a:prstGeom>
          <a:solidFill>
            <a:srgbClr val="2929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22" name="Rectangle 746"/>
          <p:cNvSpPr>
            <a:spLocks noChangeArrowheads="1"/>
          </p:cNvSpPr>
          <p:nvPr/>
        </p:nvSpPr>
        <p:spPr bwMode="auto">
          <a:xfrm>
            <a:off x="4721225" y="3806825"/>
            <a:ext cx="1588" cy="323850"/>
          </a:xfrm>
          <a:prstGeom prst="rect">
            <a:avLst/>
          </a:prstGeom>
          <a:solidFill>
            <a:srgbClr val="25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23" name="Rectangle 747"/>
          <p:cNvSpPr>
            <a:spLocks noChangeArrowheads="1"/>
          </p:cNvSpPr>
          <p:nvPr/>
        </p:nvSpPr>
        <p:spPr bwMode="auto">
          <a:xfrm>
            <a:off x="4722815" y="3806825"/>
            <a:ext cx="1587" cy="323850"/>
          </a:xfrm>
          <a:prstGeom prst="rect">
            <a:avLst/>
          </a:prstGeom>
          <a:solidFill>
            <a:srgbClr val="212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24" name="Rectangle 748"/>
          <p:cNvSpPr>
            <a:spLocks noChangeArrowheads="1"/>
          </p:cNvSpPr>
          <p:nvPr/>
        </p:nvSpPr>
        <p:spPr bwMode="auto">
          <a:xfrm>
            <a:off x="4722815" y="3806825"/>
            <a:ext cx="1587" cy="323850"/>
          </a:xfrm>
          <a:prstGeom prst="rect">
            <a:avLst/>
          </a:prstGeom>
          <a:solidFill>
            <a:srgbClr val="1E1E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25" name="Rectangle 749"/>
          <p:cNvSpPr>
            <a:spLocks noChangeArrowheads="1"/>
          </p:cNvSpPr>
          <p:nvPr/>
        </p:nvSpPr>
        <p:spPr bwMode="auto">
          <a:xfrm>
            <a:off x="4724400" y="3806825"/>
            <a:ext cx="19050" cy="330200"/>
          </a:xfrm>
          <a:prstGeom prst="rect">
            <a:avLst/>
          </a:prstGeom>
          <a:solidFill>
            <a:srgbClr val="1A1A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26" name="Rectangle 750"/>
          <p:cNvSpPr>
            <a:spLocks noChangeArrowheads="1"/>
          </p:cNvSpPr>
          <p:nvPr/>
        </p:nvSpPr>
        <p:spPr bwMode="auto">
          <a:xfrm>
            <a:off x="4537077" y="3952875"/>
            <a:ext cx="85725" cy="127000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27" name="Freeform 751"/>
          <p:cNvSpPr>
            <a:spLocks/>
          </p:cNvSpPr>
          <p:nvPr/>
        </p:nvSpPr>
        <p:spPr bwMode="auto">
          <a:xfrm>
            <a:off x="4537075" y="3930652"/>
            <a:ext cx="107950" cy="22225"/>
          </a:xfrm>
          <a:custGeom>
            <a:avLst/>
            <a:gdLst>
              <a:gd name="T0" fmla="*/ 0 w 136"/>
              <a:gd name="T1" fmla="*/ 2147483647 h 27"/>
              <a:gd name="T2" fmla="*/ 2147483647 w 136"/>
              <a:gd name="T3" fmla="*/ 0 h 27"/>
              <a:gd name="T4" fmla="*/ 2147483647 w 136"/>
              <a:gd name="T5" fmla="*/ 0 h 27"/>
              <a:gd name="T6" fmla="*/ 2147483647 w 136"/>
              <a:gd name="T7" fmla="*/ 2147483647 h 27"/>
              <a:gd name="T8" fmla="*/ 0 w 136"/>
              <a:gd name="T9" fmla="*/ 2147483647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6"/>
              <a:gd name="T16" fmla="*/ 0 h 27"/>
              <a:gd name="T17" fmla="*/ 136 w 136"/>
              <a:gd name="T18" fmla="*/ 27 h 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6" h="27">
                <a:moveTo>
                  <a:pt x="0" y="27"/>
                </a:moveTo>
                <a:lnTo>
                  <a:pt x="27" y="0"/>
                </a:lnTo>
                <a:lnTo>
                  <a:pt x="136" y="0"/>
                </a:lnTo>
                <a:lnTo>
                  <a:pt x="108" y="27"/>
                </a:lnTo>
                <a:lnTo>
                  <a:pt x="0" y="2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28" name="Freeform 752"/>
          <p:cNvSpPr>
            <a:spLocks/>
          </p:cNvSpPr>
          <p:nvPr/>
        </p:nvSpPr>
        <p:spPr bwMode="auto">
          <a:xfrm>
            <a:off x="4622802" y="3930652"/>
            <a:ext cx="22225" cy="149225"/>
          </a:xfrm>
          <a:custGeom>
            <a:avLst/>
            <a:gdLst>
              <a:gd name="T0" fmla="*/ 0 w 28"/>
              <a:gd name="T1" fmla="*/ 2147483647 h 188"/>
              <a:gd name="T2" fmla="*/ 0 w 28"/>
              <a:gd name="T3" fmla="*/ 2147483647 h 188"/>
              <a:gd name="T4" fmla="*/ 2147483647 w 28"/>
              <a:gd name="T5" fmla="*/ 2147483647 h 188"/>
              <a:gd name="T6" fmla="*/ 2147483647 w 28"/>
              <a:gd name="T7" fmla="*/ 0 h 188"/>
              <a:gd name="T8" fmla="*/ 0 w 28"/>
              <a:gd name="T9" fmla="*/ 2147483647 h 1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188"/>
              <a:gd name="T17" fmla="*/ 28 w 28"/>
              <a:gd name="T18" fmla="*/ 188 h 1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188">
                <a:moveTo>
                  <a:pt x="0" y="27"/>
                </a:moveTo>
                <a:lnTo>
                  <a:pt x="0" y="188"/>
                </a:lnTo>
                <a:lnTo>
                  <a:pt x="28" y="160"/>
                </a:lnTo>
                <a:lnTo>
                  <a:pt x="28" y="0"/>
                </a:lnTo>
                <a:lnTo>
                  <a:pt x="0" y="27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29" name="Freeform 753"/>
          <p:cNvSpPr>
            <a:spLocks/>
          </p:cNvSpPr>
          <p:nvPr/>
        </p:nvSpPr>
        <p:spPr bwMode="auto">
          <a:xfrm>
            <a:off x="4641850" y="3736975"/>
            <a:ext cx="101600" cy="69850"/>
          </a:xfrm>
          <a:custGeom>
            <a:avLst/>
            <a:gdLst>
              <a:gd name="T0" fmla="*/ 0 w 129"/>
              <a:gd name="T1" fmla="*/ 2147483647 h 88"/>
              <a:gd name="T2" fmla="*/ 2147483647 w 129"/>
              <a:gd name="T3" fmla="*/ 0 h 88"/>
              <a:gd name="T4" fmla="*/ 2147483647 w 129"/>
              <a:gd name="T5" fmla="*/ 2147483647 h 88"/>
              <a:gd name="T6" fmla="*/ 0 w 129"/>
              <a:gd name="T7" fmla="*/ 2147483647 h 88"/>
              <a:gd name="T8" fmla="*/ 0 w 129"/>
              <a:gd name="T9" fmla="*/ 2147483647 h 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9"/>
              <a:gd name="T16" fmla="*/ 0 h 88"/>
              <a:gd name="T17" fmla="*/ 129 w 129"/>
              <a:gd name="T18" fmla="*/ 88 h 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9" h="88">
                <a:moveTo>
                  <a:pt x="0" y="88"/>
                </a:moveTo>
                <a:lnTo>
                  <a:pt x="64" y="0"/>
                </a:lnTo>
                <a:lnTo>
                  <a:pt x="129" y="88"/>
                </a:lnTo>
                <a:lnTo>
                  <a:pt x="0" y="8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530" name="Picture 754"/>
          <p:cNvPicPr>
            <a:picLocks noChangeAspect="1" noChangeArrowheads="1"/>
          </p:cNvPicPr>
          <p:nvPr/>
        </p:nvPicPr>
        <p:blipFill>
          <a:blip r:embed="rId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0265" y="3735390"/>
            <a:ext cx="103187" cy="71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531" name="Freeform 755"/>
          <p:cNvSpPr>
            <a:spLocks/>
          </p:cNvSpPr>
          <p:nvPr/>
        </p:nvSpPr>
        <p:spPr bwMode="auto">
          <a:xfrm>
            <a:off x="4692650" y="3735390"/>
            <a:ext cx="50800" cy="71437"/>
          </a:xfrm>
          <a:custGeom>
            <a:avLst/>
            <a:gdLst>
              <a:gd name="T0" fmla="*/ 2147483647 w 64"/>
              <a:gd name="T1" fmla="*/ 2147483647 h 88"/>
              <a:gd name="T2" fmla="*/ 0 w 64"/>
              <a:gd name="T3" fmla="*/ 0 h 88"/>
              <a:gd name="T4" fmla="*/ 2147483647 w 64"/>
              <a:gd name="T5" fmla="*/ 2147483647 h 88"/>
              <a:gd name="T6" fmla="*/ 2147483647 w 64"/>
              <a:gd name="T7" fmla="*/ 2147483647 h 88"/>
              <a:gd name="T8" fmla="*/ 0 60000 65536"/>
              <a:gd name="T9" fmla="*/ 0 60000 65536"/>
              <a:gd name="T10" fmla="*/ 0 60000 65536"/>
              <a:gd name="T11" fmla="*/ 0 60000 65536"/>
              <a:gd name="T12" fmla="*/ 0 w 64"/>
              <a:gd name="T13" fmla="*/ 0 h 88"/>
              <a:gd name="T14" fmla="*/ 64 w 64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4" h="88">
                <a:moveTo>
                  <a:pt x="40" y="88"/>
                </a:moveTo>
                <a:lnTo>
                  <a:pt x="0" y="0"/>
                </a:lnTo>
                <a:lnTo>
                  <a:pt x="64" y="88"/>
                </a:lnTo>
                <a:lnTo>
                  <a:pt x="40" y="88"/>
                </a:lnTo>
                <a:close/>
              </a:path>
            </a:pathLst>
          </a:custGeom>
          <a:solidFill>
            <a:srgbClr val="1A1A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32" name="Rectangle 756"/>
          <p:cNvSpPr>
            <a:spLocks noChangeArrowheads="1"/>
          </p:cNvSpPr>
          <p:nvPr/>
        </p:nvSpPr>
        <p:spPr bwMode="auto">
          <a:xfrm>
            <a:off x="4506915" y="3863977"/>
            <a:ext cx="84137" cy="307975"/>
          </a:xfrm>
          <a:prstGeom prst="rect">
            <a:avLst/>
          </a:prstGeom>
          <a:blipFill dpi="0" rotWithShape="0">
            <a:blip r:embed="rId70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33" name="Freeform 757"/>
          <p:cNvSpPr>
            <a:spLocks/>
          </p:cNvSpPr>
          <p:nvPr/>
        </p:nvSpPr>
        <p:spPr bwMode="auto">
          <a:xfrm>
            <a:off x="4591050" y="3851277"/>
            <a:ext cx="12700" cy="320675"/>
          </a:xfrm>
          <a:custGeom>
            <a:avLst/>
            <a:gdLst>
              <a:gd name="T0" fmla="*/ 0 w 16"/>
              <a:gd name="T1" fmla="*/ 2147483647 h 404"/>
              <a:gd name="T2" fmla="*/ 2147483647 w 16"/>
              <a:gd name="T3" fmla="*/ 0 h 404"/>
              <a:gd name="T4" fmla="*/ 2147483647 w 16"/>
              <a:gd name="T5" fmla="*/ 2147483647 h 404"/>
              <a:gd name="T6" fmla="*/ 0 w 16"/>
              <a:gd name="T7" fmla="*/ 2147483647 h 404"/>
              <a:gd name="T8" fmla="*/ 0 w 16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404"/>
              <a:gd name="T17" fmla="*/ 16 w 16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404">
                <a:moveTo>
                  <a:pt x="0" y="15"/>
                </a:moveTo>
                <a:lnTo>
                  <a:pt x="16" y="0"/>
                </a:lnTo>
                <a:lnTo>
                  <a:pt x="16" y="389"/>
                </a:lnTo>
                <a:lnTo>
                  <a:pt x="0" y="404"/>
                </a:lnTo>
                <a:lnTo>
                  <a:pt x="0" y="15"/>
                </a:lnTo>
                <a:close/>
              </a:path>
            </a:pathLst>
          </a:custGeom>
          <a:solidFill>
            <a:srgbClr val="8A8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34" name="Freeform 758"/>
          <p:cNvSpPr>
            <a:spLocks/>
          </p:cNvSpPr>
          <p:nvPr/>
        </p:nvSpPr>
        <p:spPr bwMode="auto">
          <a:xfrm>
            <a:off x="4506915" y="3851275"/>
            <a:ext cx="96837" cy="12700"/>
          </a:xfrm>
          <a:custGeom>
            <a:avLst/>
            <a:gdLst>
              <a:gd name="T0" fmla="*/ 2147483647 w 121"/>
              <a:gd name="T1" fmla="*/ 0 h 15"/>
              <a:gd name="T2" fmla="*/ 2147483647 w 121"/>
              <a:gd name="T3" fmla="*/ 0 h 15"/>
              <a:gd name="T4" fmla="*/ 0 w 121"/>
              <a:gd name="T5" fmla="*/ 2147483647 h 15"/>
              <a:gd name="T6" fmla="*/ 2147483647 w 121"/>
              <a:gd name="T7" fmla="*/ 2147483647 h 15"/>
              <a:gd name="T8" fmla="*/ 2147483647 w 121"/>
              <a:gd name="T9" fmla="*/ 0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1"/>
              <a:gd name="T16" fmla="*/ 0 h 15"/>
              <a:gd name="T17" fmla="*/ 121 w 121"/>
              <a:gd name="T18" fmla="*/ 15 h 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1" h="15">
                <a:moveTo>
                  <a:pt x="121" y="0"/>
                </a:moveTo>
                <a:lnTo>
                  <a:pt x="16" y="0"/>
                </a:lnTo>
                <a:lnTo>
                  <a:pt x="0" y="15"/>
                </a:lnTo>
                <a:lnTo>
                  <a:pt x="105" y="15"/>
                </a:lnTo>
                <a:lnTo>
                  <a:pt x="121" y="0"/>
                </a:lnTo>
                <a:close/>
              </a:path>
            </a:pathLst>
          </a:custGeom>
          <a:solidFill>
            <a:srgbClr val="8A8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35" name="Rectangle 759"/>
          <p:cNvSpPr>
            <a:spLocks noChangeArrowheads="1"/>
          </p:cNvSpPr>
          <p:nvPr/>
        </p:nvSpPr>
        <p:spPr bwMode="auto">
          <a:xfrm>
            <a:off x="4594225" y="4044952"/>
            <a:ext cx="82550" cy="1301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36" name="Freeform 760"/>
          <p:cNvSpPr>
            <a:spLocks/>
          </p:cNvSpPr>
          <p:nvPr/>
        </p:nvSpPr>
        <p:spPr bwMode="auto">
          <a:xfrm>
            <a:off x="4594225" y="4013200"/>
            <a:ext cx="114300" cy="31750"/>
          </a:xfrm>
          <a:custGeom>
            <a:avLst/>
            <a:gdLst>
              <a:gd name="T0" fmla="*/ 0 w 143"/>
              <a:gd name="T1" fmla="*/ 2147483647 h 40"/>
              <a:gd name="T2" fmla="*/ 2147483647 w 143"/>
              <a:gd name="T3" fmla="*/ 0 h 40"/>
              <a:gd name="T4" fmla="*/ 2147483647 w 143"/>
              <a:gd name="T5" fmla="*/ 0 h 40"/>
              <a:gd name="T6" fmla="*/ 2147483647 w 143"/>
              <a:gd name="T7" fmla="*/ 2147483647 h 40"/>
              <a:gd name="T8" fmla="*/ 0 w 143"/>
              <a:gd name="T9" fmla="*/ 2147483647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3"/>
              <a:gd name="T16" fmla="*/ 0 h 40"/>
              <a:gd name="T17" fmla="*/ 143 w 143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3" h="40">
                <a:moveTo>
                  <a:pt x="0" y="40"/>
                </a:moveTo>
                <a:lnTo>
                  <a:pt x="40" y="0"/>
                </a:lnTo>
                <a:lnTo>
                  <a:pt x="143" y="0"/>
                </a:lnTo>
                <a:lnTo>
                  <a:pt x="104" y="40"/>
                </a:lnTo>
                <a:lnTo>
                  <a:pt x="0" y="40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37" name="Freeform 761"/>
          <p:cNvSpPr>
            <a:spLocks/>
          </p:cNvSpPr>
          <p:nvPr/>
        </p:nvSpPr>
        <p:spPr bwMode="auto">
          <a:xfrm>
            <a:off x="4676775" y="4013200"/>
            <a:ext cx="31750" cy="158750"/>
          </a:xfrm>
          <a:custGeom>
            <a:avLst/>
            <a:gdLst>
              <a:gd name="T0" fmla="*/ 0 w 39"/>
              <a:gd name="T1" fmla="*/ 2147483647 h 200"/>
              <a:gd name="T2" fmla="*/ 0 w 39"/>
              <a:gd name="T3" fmla="*/ 2147483647 h 200"/>
              <a:gd name="T4" fmla="*/ 2147483647 w 39"/>
              <a:gd name="T5" fmla="*/ 2147483647 h 200"/>
              <a:gd name="T6" fmla="*/ 2147483647 w 39"/>
              <a:gd name="T7" fmla="*/ 0 h 200"/>
              <a:gd name="T8" fmla="*/ 0 w 39"/>
              <a:gd name="T9" fmla="*/ 2147483647 h 2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9"/>
              <a:gd name="T16" fmla="*/ 0 h 200"/>
              <a:gd name="T17" fmla="*/ 39 w 39"/>
              <a:gd name="T18" fmla="*/ 200 h 2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9" h="200">
                <a:moveTo>
                  <a:pt x="0" y="40"/>
                </a:moveTo>
                <a:lnTo>
                  <a:pt x="0" y="200"/>
                </a:lnTo>
                <a:lnTo>
                  <a:pt x="39" y="161"/>
                </a:lnTo>
                <a:lnTo>
                  <a:pt x="39" y="0"/>
                </a:lnTo>
                <a:lnTo>
                  <a:pt x="0" y="40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38" name="Freeform 762"/>
          <p:cNvSpPr>
            <a:spLocks/>
          </p:cNvSpPr>
          <p:nvPr/>
        </p:nvSpPr>
        <p:spPr bwMode="auto">
          <a:xfrm>
            <a:off x="4605340" y="3992563"/>
            <a:ext cx="90487" cy="49212"/>
          </a:xfrm>
          <a:custGeom>
            <a:avLst/>
            <a:gdLst>
              <a:gd name="T0" fmla="*/ 2147483647 w 115"/>
              <a:gd name="T1" fmla="*/ 2147483647 h 62"/>
              <a:gd name="T2" fmla="*/ 2147483647 w 115"/>
              <a:gd name="T3" fmla="*/ 2147483647 h 62"/>
              <a:gd name="T4" fmla="*/ 2147483647 w 115"/>
              <a:gd name="T5" fmla="*/ 2147483647 h 62"/>
              <a:gd name="T6" fmla="*/ 2147483647 w 115"/>
              <a:gd name="T7" fmla="*/ 2147483647 h 62"/>
              <a:gd name="T8" fmla="*/ 2147483647 w 115"/>
              <a:gd name="T9" fmla="*/ 2147483647 h 62"/>
              <a:gd name="T10" fmla="*/ 2147483647 w 115"/>
              <a:gd name="T11" fmla="*/ 2147483647 h 62"/>
              <a:gd name="T12" fmla="*/ 2147483647 w 115"/>
              <a:gd name="T13" fmla="*/ 2147483647 h 62"/>
              <a:gd name="T14" fmla="*/ 2147483647 w 115"/>
              <a:gd name="T15" fmla="*/ 2147483647 h 62"/>
              <a:gd name="T16" fmla="*/ 2147483647 w 115"/>
              <a:gd name="T17" fmla="*/ 2147483647 h 62"/>
              <a:gd name="T18" fmla="*/ 2147483647 w 115"/>
              <a:gd name="T19" fmla="*/ 2147483647 h 62"/>
              <a:gd name="T20" fmla="*/ 2147483647 w 115"/>
              <a:gd name="T21" fmla="*/ 2147483647 h 62"/>
              <a:gd name="T22" fmla="*/ 2147483647 w 115"/>
              <a:gd name="T23" fmla="*/ 2147483647 h 62"/>
              <a:gd name="T24" fmla="*/ 2147483647 w 115"/>
              <a:gd name="T25" fmla="*/ 0 h 62"/>
              <a:gd name="T26" fmla="*/ 2147483647 w 115"/>
              <a:gd name="T27" fmla="*/ 0 h 62"/>
              <a:gd name="T28" fmla="*/ 2147483647 w 115"/>
              <a:gd name="T29" fmla="*/ 2147483647 h 62"/>
              <a:gd name="T30" fmla="*/ 2147483647 w 115"/>
              <a:gd name="T31" fmla="*/ 2147483647 h 62"/>
              <a:gd name="T32" fmla="*/ 2147483647 w 115"/>
              <a:gd name="T33" fmla="*/ 2147483647 h 62"/>
              <a:gd name="T34" fmla="*/ 2147483647 w 115"/>
              <a:gd name="T35" fmla="*/ 2147483647 h 62"/>
              <a:gd name="T36" fmla="*/ 2147483647 w 115"/>
              <a:gd name="T37" fmla="*/ 2147483647 h 62"/>
              <a:gd name="T38" fmla="*/ 2147483647 w 115"/>
              <a:gd name="T39" fmla="*/ 2147483647 h 62"/>
              <a:gd name="T40" fmla="*/ 2147483647 w 115"/>
              <a:gd name="T41" fmla="*/ 2147483647 h 62"/>
              <a:gd name="T42" fmla="*/ 2147483647 w 115"/>
              <a:gd name="T43" fmla="*/ 2147483647 h 62"/>
              <a:gd name="T44" fmla="*/ 2147483647 w 115"/>
              <a:gd name="T45" fmla="*/ 2147483647 h 62"/>
              <a:gd name="T46" fmla="*/ 2147483647 w 115"/>
              <a:gd name="T47" fmla="*/ 2147483647 h 62"/>
              <a:gd name="T48" fmla="*/ 0 w 115"/>
              <a:gd name="T49" fmla="*/ 2147483647 h 62"/>
              <a:gd name="T50" fmla="*/ 0 w 115"/>
              <a:gd name="T51" fmla="*/ 2147483647 h 62"/>
              <a:gd name="T52" fmla="*/ 2147483647 w 115"/>
              <a:gd name="T53" fmla="*/ 2147483647 h 62"/>
              <a:gd name="T54" fmla="*/ 2147483647 w 115"/>
              <a:gd name="T55" fmla="*/ 2147483647 h 62"/>
              <a:gd name="T56" fmla="*/ 2147483647 w 115"/>
              <a:gd name="T57" fmla="*/ 2147483647 h 62"/>
              <a:gd name="T58" fmla="*/ 2147483647 w 115"/>
              <a:gd name="T59" fmla="*/ 2147483647 h 62"/>
              <a:gd name="T60" fmla="*/ 2147483647 w 115"/>
              <a:gd name="T61" fmla="*/ 2147483647 h 62"/>
              <a:gd name="T62" fmla="*/ 2147483647 w 115"/>
              <a:gd name="T63" fmla="*/ 2147483647 h 62"/>
              <a:gd name="T64" fmla="*/ 2147483647 w 115"/>
              <a:gd name="T65" fmla="*/ 2147483647 h 62"/>
              <a:gd name="T66" fmla="*/ 2147483647 w 115"/>
              <a:gd name="T67" fmla="*/ 2147483647 h 62"/>
              <a:gd name="T68" fmla="*/ 2147483647 w 115"/>
              <a:gd name="T69" fmla="*/ 2147483647 h 62"/>
              <a:gd name="T70" fmla="*/ 2147483647 w 115"/>
              <a:gd name="T71" fmla="*/ 2147483647 h 62"/>
              <a:gd name="T72" fmla="*/ 2147483647 w 115"/>
              <a:gd name="T73" fmla="*/ 2147483647 h 62"/>
              <a:gd name="T74" fmla="*/ 2147483647 w 115"/>
              <a:gd name="T75" fmla="*/ 2147483647 h 62"/>
              <a:gd name="T76" fmla="*/ 2147483647 w 115"/>
              <a:gd name="T77" fmla="*/ 2147483647 h 62"/>
              <a:gd name="T78" fmla="*/ 2147483647 w 115"/>
              <a:gd name="T79" fmla="*/ 2147483647 h 62"/>
              <a:gd name="T80" fmla="*/ 2147483647 w 115"/>
              <a:gd name="T81" fmla="*/ 2147483647 h 62"/>
              <a:gd name="T82" fmla="*/ 2147483647 w 115"/>
              <a:gd name="T83" fmla="*/ 2147483647 h 6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15"/>
              <a:gd name="T127" fmla="*/ 0 h 62"/>
              <a:gd name="T128" fmla="*/ 115 w 115"/>
              <a:gd name="T129" fmla="*/ 62 h 6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15" h="62">
                <a:moveTo>
                  <a:pt x="115" y="40"/>
                </a:moveTo>
                <a:lnTo>
                  <a:pt x="113" y="34"/>
                </a:lnTo>
                <a:lnTo>
                  <a:pt x="110" y="29"/>
                </a:lnTo>
                <a:lnTo>
                  <a:pt x="106" y="24"/>
                </a:lnTo>
                <a:lnTo>
                  <a:pt x="103" y="20"/>
                </a:lnTo>
                <a:lnTo>
                  <a:pt x="99" y="15"/>
                </a:lnTo>
                <a:lnTo>
                  <a:pt x="94" y="11"/>
                </a:lnTo>
                <a:lnTo>
                  <a:pt x="90" y="9"/>
                </a:lnTo>
                <a:lnTo>
                  <a:pt x="85" y="6"/>
                </a:lnTo>
                <a:lnTo>
                  <a:pt x="79" y="4"/>
                </a:lnTo>
                <a:lnTo>
                  <a:pt x="74" y="2"/>
                </a:lnTo>
                <a:lnTo>
                  <a:pt x="69" y="1"/>
                </a:lnTo>
                <a:lnTo>
                  <a:pt x="62" y="0"/>
                </a:lnTo>
                <a:lnTo>
                  <a:pt x="57" y="0"/>
                </a:lnTo>
                <a:lnTo>
                  <a:pt x="51" y="1"/>
                </a:lnTo>
                <a:lnTo>
                  <a:pt x="46" y="2"/>
                </a:lnTo>
                <a:lnTo>
                  <a:pt x="40" y="4"/>
                </a:lnTo>
                <a:lnTo>
                  <a:pt x="32" y="8"/>
                </a:lnTo>
                <a:lnTo>
                  <a:pt x="24" y="13"/>
                </a:lnTo>
                <a:lnTo>
                  <a:pt x="18" y="19"/>
                </a:lnTo>
                <a:lnTo>
                  <a:pt x="12" y="25"/>
                </a:lnTo>
                <a:lnTo>
                  <a:pt x="8" y="33"/>
                </a:lnTo>
                <a:lnTo>
                  <a:pt x="4" y="42"/>
                </a:lnTo>
                <a:lnTo>
                  <a:pt x="2" y="50"/>
                </a:lnTo>
                <a:lnTo>
                  <a:pt x="0" y="54"/>
                </a:lnTo>
                <a:lnTo>
                  <a:pt x="0" y="59"/>
                </a:lnTo>
                <a:lnTo>
                  <a:pt x="9" y="61"/>
                </a:lnTo>
                <a:lnTo>
                  <a:pt x="17" y="62"/>
                </a:lnTo>
                <a:lnTo>
                  <a:pt x="26" y="62"/>
                </a:lnTo>
                <a:lnTo>
                  <a:pt x="34" y="62"/>
                </a:lnTo>
                <a:lnTo>
                  <a:pt x="42" y="62"/>
                </a:lnTo>
                <a:lnTo>
                  <a:pt x="51" y="62"/>
                </a:lnTo>
                <a:lnTo>
                  <a:pt x="58" y="62"/>
                </a:lnTo>
                <a:lnTo>
                  <a:pt x="66" y="61"/>
                </a:lnTo>
                <a:lnTo>
                  <a:pt x="74" y="59"/>
                </a:lnTo>
                <a:lnTo>
                  <a:pt x="80" y="57"/>
                </a:lnTo>
                <a:lnTo>
                  <a:pt x="87" y="55"/>
                </a:lnTo>
                <a:lnTo>
                  <a:pt x="94" y="53"/>
                </a:lnTo>
                <a:lnTo>
                  <a:pt x="100" y="50"/>
                </a:lnTo>
                <a:lnTo>
                  <a:pt x="105" y="48"/>
                </a:lnTo>
                <a:lnTo>
                  <a:pt x="110" y="44"/>
                </a:lnTo>
                <a:lnTo>
                  <a:pt x="115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pic>
        <p:nvPicPr>
          <p:cNvPr id="38539" name="Picture 763"/>
          <p:cNvPicPr>
            <a:picLocks noChangeAspect="1" noChangeArrowheads="1"/>
          </p:cNvPicPr>
          <p:nvPr/>
        </p:nvPicPr>
        <p:blipFill>
          <a:blip r:embed="rId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0" y="3992563"/>
            <a:ext cx="90488" cy="5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540" name="Rectangle 764"/>
          <p:cNvSpPr>
            <a:spLocks noChangeArrowheads="1"/>
          </p:cNvSpPr>
          <p:nvPr/>
        </p:nvSpPr>
        <p:spPr bwMode="auto">
          <a:xfrm>
            <a:off x="4445002" y="4073525"/>
            <a:ext cx="85725" cy="127000"/>
          </a:xfrm>
          <a:prstGeom prst="rect">
            <a:avLst/>
          </a:prstGeom>
          <a:solidFill>
            <a:srgbClr val="C66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41" name="Freeform 765"/>
          <p:cNvSpPr>
            <a:spLocks/>
          </p:cNvSpPr>
          <p:nvPr/>
        </p:nvSpPr>
        <p:spPr bwMode="auto">
          <a:xfrm>
            <a:off x="4445000" y="4032252"/>
            <a:ext cx="127000" cy="41275"/>
          </a:xfrm>
          <a:custGeom>
            <a:avLst/>
            <a:gdLst>
              <a:gd name="T0" fmla="*/ 0 w 161"/>
              <a:gd name="T1" fmla="*/ 2147483647 h 52"/>
              <a:gd name="T2" fmla="*/ 2147483647 w 161"/>
              <a:gd name="T3" fmla="*/ 0 h 52"/>
              <a:gd name="T4" fmla="*/ 2147483647 w 161"/>
              <a:gd name="T5" fmla="*/ 0 h 52"/>
              <a:gd name="T6" fmla="*/ 2147483647 w 161"/>
              <a:gd name="T7" fmla="*/ 2147483647 h 52"/>
              <a:gd name="T8" fmla="*/ 0 w 161"/>
              <a:gd name="T9" fmla="*/ 2147483647 h 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1"/>
              <a:gd name="T16" fmla="*/ 0 h 52"/>
              <a:gd name="T17" fmla="*/ 161 w 161"/>
              <a:gd name="T18" fmla="*/ 52 h 5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1" h="52">
                <a:moveTo>
                  <a:pt x="0" y="52"/>
                </a:moveTo>
                <a:lnTo>
                  <a:pt x="52" y="0"/>
                </a:lnTo>
                <a:lnTo>
                  <a:pt x="161" y="0"/>
                </a:lnTo>
                <a:lnTo>
                  <a:pt x="109" y="52"/>
                </a:lnTo>
                <a:lnTo>
                  <a:pt x="0" y="52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42" name="Freeform 766"/>
          <p:cNvSpPr>
            <a:spLocks/>
          </p:cNvSpPr>
          <p:nvPr/>
        </p:nvSpPr>
        <p:spPr bwMode="auto">
          <a:xfrm>
            <a:off x="4530727" y="4032252"/>
            <a:ext cx="41275" cy="168275"/>
          </a:xfrm>
          <a:custGeom>
            <a:avLst/>
            <a:gdLst>
              <a:gd name="T0" fmla="*/ 0 w 52"/>
              <a:gd name="T1" fmla="*/ 2147483647 h 212"/>
              <a:gd name="T2" fmla="*/ 0 w 52"/>
              <a:gd name="T3" fmla="*/ 2147483647 h 212"/>
              <a:gd name="T4" fmla="*/ 2147483647 w 52"/>
              <a:gd name="T5" fmla="*/ 2147483647 h 212"/>
              <a:gd name="T6" fmla="*/ 2147483647 w 52"/>
              <a:gd name="T7" fmla="*/ 0 h 212"/>
              <a:gd name="T8" fmla="*/ 0 w 52"/>
              <a:gd name="T9" fmla="*/ 2147483647 h 2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212"/>
              <a:gd name="T17" fmla="*/ 52 w 52"/>
              <a:gd name="T18" fmla="*/ 212 h 2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212">
                <a:moveTo>
                  <a:pt x="0" y="52"/>
                </a:moveTo>
                <a:lnTo>
                  <a:pt x="0" y="212"/>
                </a:lnTo>
                <a:lnTo>
                  <a:pt x="52" y="161"/>
                </a:lnTo>
                <a:lnTo>
                  <a:pt x="52" y="0"/>
                </a:lnTo>
                <a:lnTo>
                  <a:pt x="0" y="52"/>
                </a:lnTo>
                <a:close/>
              </a:path>
            </a:pathLst>
          </a:custGeom>
          <a:solidFill>
            <a:srgbClr val="8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43" name="Rectangle 767"/>
          <p:cNvSpPr>
            <a:spLocks noChangeArrowheads="1"/>
          </p:cNvSpPr>
          <p:nvPr/>
        </p:nvSpPr>
        <p:spPr bwMode="auto">
          <a:xfrm>
            <a:off x="4664077" y="4124327"/>
            <a:ext cx="79375" cy="92075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44" name="Freeform 768"/>
          <p:cNvSpPr>
            <a:spLocks/>
          </p:cNvSpPr>
          <p:nvPr/>
        </p:nvSpPr>
        <p:spPr bwMode="auto">
          <a:xfrm>
            <a:off x="4664077" y="4105275"/>
            <a:ext cx="98425" cy="19050"/>
          </a:xfrm>
          <a:custGeom>
            <a:avLst/>
            <a:gdLst>
              <a:gd name="T0" fmla="*/ 0 w 124"/>
              <a:gd name="T1" fmla="*/ 2147483647 h 24"/>
              <a:gd name="T2" fmla="*/ 2147483647 w 124"/>
              <a:gd name="T3" fmla="*/ 0 h 24"/>
              <a:gd name="T4" fmla="*/ 2147483647 w 124"/>
              <a:gd name="T5" fmla="*/ 0 h 24"/>
              <a:gd name="T6" fmla="*/ 2147483647 w 124"/>
              <a:gd name="T7" fmla="*/ 2147483647 h 24"/>
              <a:gd name="T8" fmla="*/ 0 w 124"/>
              <a:gd name="T9" fmla="*/ 2147483647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4"/>
              <a:gd name="T16" fmla="*/ 0 h 24"/>
              <a:gd name="T17" fmla="*/ 124 w 124"/>
              <a:gd name="T18" fmla="*/ 24 h 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4" h="24">
                <a:moveTo>
                  <a:pt x="0" y="24"/>
                </a:moveTo>
                <a:lnTo>
                  <a:pt x="24" y="0"/>
                </a:lnTo>
                <a:lnTo>
                  <a:pt x="124" y="0"/>
                </a:lnTo>
                <a:lnTo>
                  <a:pt x="10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45" name="Freeform 769"/>
          <p:cNvSpPr>
            <a:spLocks/>
          </p:cNvSpPr>
          <p:nvPr/>
        </p:nvSpPr>
        <p:spPr bwMode="auto">
          <a:xfrm>
            <a:off x="4743450" y="4105277"/>
            <a:ext cx="19050" cy="111125"/>
          </a:xfrm>
          <a:custGeom>
            <a:avLst/>
            <a:gdLst>
              <a:gd name="T0" fmla="*/ 0 w 24"/>
              <a:gd name="T1" fmla="*/ 2147483647 h 140"/>
              <a:gd name="T2" fmla="*/ 0 w 24"/>
              <a:gd name="T3" fmla="*/ 2147483647 h 140"/>
              <a:gd name="T4" fmla="*/ 2147483647 w 24"/>
              <a:gd name="T5" fmla="*/ 2147483647 h 140"/>
              <a:gd name="T6" fmla="*/ 2147483647 w 24"/>
              <a:gd name="T7" fmla="*/ 0 h 140"/>
              <a:gd name="T8" fmla="*/ 0 w 24"/>
              <a:gd name="T9" fmla="*/ 2147483647 h 1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140"/>
              <a:gd name="T17" fmla="*/ 24 w 24"/>
              <a:gd name="T18" fmla="*/ 140 h 1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140">
                <a:moveTo>
                  <a:pt x="0" y="24"/>
                </a:moveTo>
                <a:lnTo>
                  <a:pt x="0" y="140"/>
                </a:lnTo>
                <a:lnTo>
                  <a:pt x="24" y="116"/>
                </a:lnTo>
                <a:lnTo>
                  <a:pt x="24" y="0"/>
                </a:lnTo>
                <a:lnTo>
                  <a:pt x="0" y="24"/>
                </a:lnTo>
                <a:close/>
              </a:path>
            </a:pathLst>
          </a:custGeom>
          <a:solidFill>
            <a:srgbClr val="9A9A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46" name="Line 770"/>
          <p:cNvSpPr>
            <a:spLocks noChangeShapeType="1"/>
          </p:cNvSpPr>
          <p:nvPr/>
        </p:nvSpPr>
        <p:spPr bwMode="auto">
          <a:xfrm flipV="1">
            <a:off x="4540250" y="3821113"/>
            <a:ext cx="1588" cy="381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47" name="Line 771"/>
          <p:cNvSpPr>
            <a:spLocks noChangeShapeType="1"/>
          </p:cNvSpPr>
          <p:nvPr/>
        </p:nvSpPr>
        <p:spPr bwMode="auto">
          <a:xfrm flipV="1">
            <a:off x="4573590" y="3821113"/>
            <a:ext cx="1587" cy="381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48" name="Freeform 772"/>
          <p:cNvSpPr>
            <a:spLocks/>
          </p:cNvSpPr>
          <p:nvPr/>
        </p:nvSpPr>
        <p:spPr bwMode="auto">
          <a:xfrm>
            <a:off x="4532315" y="3803652"/>
            <a:ext cx="15875" cy="17463"/>
          </a:xfrm>
          <a:custGeom>
            <a:avLst/>
            <a:gdLst>
              <a:gd name="T0" fmla="*/ 0 w 22"/>
              <a:gd name="T1" fmla="*/ 2147483647 h 21"/>
              <a:gd name="T2" fmla="*/ 0 w 22"/>
              <a:gd name="T3" fmla="*/ 2147483647 h 21"/>
              <a:gd name="T4" fmla="*/ 2147483647 w 22"/>
              <a:gd name="T5" fmla="*/ 2147483647 h 21"/>
              <a:gd name="T6" fmla="*/ 2147483647 w 22"/>
              <a:gd name="T7" fmla="*/ 2147483647 h 21"/>
              <a:gd name="T8" fmla="*/ 2147483647 w 22"/>
              <a:gd name="T9" fmla="*/ 2147483647 h 21"/>
              <a:gd name="T10" fmla="*/ 2147483647 w 22"/>
              <a:gd name="T11" fmla="*/ 2147483647 h 21"/>
              <a:gd name="T12" fmla="*/ 2147483647 w 22"/>
              <a:gd name="T13" fmla="*/ 2147483647 h 21"/>
              <a:gd name="T14" fmla="*/ 2147483647 w 22"/>
              <a:gd name="T15" fmla="*/ 0 h 21"/>
              <a:gd name="T16" fmla="*/ 2147483647 w 22"/>
              <a:gd name="T17" fmla="*/ 0 h 21"/>
              <a:gd name="T18" fmla="*/ 2147483647 w 22"/>
              <a:gd name="T19" fmla="*/ 0 h 21"/>
              <a:gd name="T20" fmla="*/ 2147483647 w 22"/>
              <a:gd name="T21" fmla="*/ 2147483647 h 21"/>
              <a:gd name="T22" fmla="*/ 2147483647 w 22"/>
              <a:gd name="T23" fmla="*/ 2147483647 h 21"/>
              <a:gd name="T24" fmla="*/ 2147483647 w 22"/>
              <a:gd name="T25" fmla="*/ 2147483647 h 21"/>
              <a:gd name="T26" fmla="*/ 2147483647 w 22"/>
              <a:gd name="T27" fmla="*/ 2147483647 h 21"/>
              <a:gd name="T28" fmla="*/ 2147483647 w 22"/>
              <a:gd name="T29" fmla="*/ 2147483647 h 21"/>
              <a:gd name="T30" fmla="*/ 2147483647 w 22"/>
              <a:gd name="T31" fmla="*/ 2147483647 h 21"/>
              <a:gd name="T32" fmla="*/ 2147483647 w 22"/>
              <a:gd name="T33" fmla="*/ 2147483647 h 21"/>
              <a:gd name="T34" fmla="*/ 2147483647 w 22"/>
              <a:gd name="T35" fmla="*/ 2147483647 h 21"/>
              <a:gd name="T36" fmla="*/ 2147483647 w 22"/>
              <a:gd name="T37" fmla="*/ 2147483647 h 21"/>
              <a:gd name="T38" fmla="*/ 2147483647 w 22"/>
              <a:gd name="T39" fmla="*/ 2147483647 h 21"/>
              <a:gd name="T40" fmla="*/ 2147483647 w 22"/>
              <a:gd name="T41" fmla="*/ 2147483647 h 21"/>
              <a:gd name="T42" fmla="*/ 2147483647 w 22"/>
              <a:gd name="T43" fmla="*/ 2147483647 h 21"/>
              <a:gd name="T44" fmla="*/ 2147483647 w 22"/>
              <a:gd name="T45" fmla="*/ 2147483647 h 21"/>
              <a:gd name="T46" fmla="*/ 2147483647 w 22"/>
              <a:gd name="T47" fmla="*/ 2147483647 h 21"/>
              <a:gd name="T48" fmla="*/ 2147483647 w 22"/>
              <a:gd name="T49" fmla="*/ 2147483647 h 21"/>
              <a:gd name="T50" fmla="*/ 2147483647 w 22"/>
              <a:gd name="T51" fmla="*/ 2147483647 h 21"/>
              <a:gd name="T52" fmla="*/ 2147483647 w 22"/>
              <a:gd name="T53" fmla="*/ 2147483647 h 21"/>
              <a:gd name="T54" fmla="*/ 2147483647 w 22"/>
              <a:gd name="T55" fmla="*/ 2147483647 h 21"/>
              <a:gd name="T56" fmla="*/ 2147483647 w 22"/>
              <a:gd name="T57" fmla="*/ 2147483647 h 21"/>
              <a:gd name="T58" fmla="*/ 2147483647 w 22"/>
              <a:gd name="T59" fmla="*/ 2147483647 h 21"/>
              <a:gd name="T60" fmla="*/ 2147483647 w 22"/>
              <a:gd name="T61" fmla="*/ 2147483647 h 21"/>
              <a:gd name="T62" fmla="*/ 2147483647 w 22"/>
              <a:gd name="T63" fmla="*/ 2147483647 h 21"/>
              <a:gd name="T64" fmla="*/ 0 w 22"/>
              <a:gd name="T65" fmla="*/ 2147483647 h 21"/>
              <a:gd name="T66" fmla="*/ 0 w 22"/>
              <a:gd name="T67" fmla="*/ 2147483647 h 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2"/>
              <a:gd name="T103" fmla="*/ 0 h 21"/>
              <a:gd name="T104" fmla="*/ 22 w 22"/>
              <a:gd name="T105" fmla="*/ 21 h 2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2" h="21">
                <a:moveTo>
                  <a:pt x="0" y="10"/>
                </a:moveTo>
                <a:lnTo>
                  <a:pt x="0" y="8"/>
                </a:lnTo>
                <a:lnTo>
                  <a:pt x="2" y="6"/>
                </a:lnTo>
                <a:lnTo>
                  <a:pt x="2" y="5"/>
                </a:lnTo>
                <a:lnTo>
                  <a:pt x="4" y="3"/>
                </a:lnTo>
                <a:lnTo>
                  <a:pt x="5" y="1"/>
                </a:lnTo>
                <a:lnTo>
                  <a:pt x="7" y="1"/>
                </a:lnTo>
                <a:lnTo>
                  <a:pt x="9" y="0"/>
                </a:lnTo>
                <a:lnTo>
                  <a:pt x="10" y="0"/>
                </a:lnTo>
                <a:lnTo>
                  <a:pt x="13" y="0"/>
                </a:lnTo>
                <a:lnTo>
                  <a:pt x="15" y="1"/>
                </a:lnTo>
                <a:lnTo>
                  <a:pt x="17" y="1"/>
                </a:lnTo>
                <a:lnTo>
                  <a:pt x="18" y="3"/>
                </a:lnTo>
                <a:lnTo>
                  <a:pt x="19" y="5"/>
                </a:lnTo>
                <a:lnTo>
                  <a:pt x="20" y="6"/>
                </a:lnTo>
                <a:lnTo>
                  <a:pt x="22" y="8"/>
                </a:lnTo>
                <a:lnTo>
                  <a:pt x="22" y="10"/>
                </a:lnTo>
                <a:lnTo>
                  <a:pt x="22" y="12"/>
                </a:lnTo>
                <a:lnTo>
                  <a:pt x="20" y="15"/>
                </a:lnTo>
                <a:lnTo>
                  <a:pt x="19" y="16"/>
                </a:lnTo>
                <a:lnTo>
                  <a:pt x="18" y="17"/>
                </a:lnTo>
                <a:lnTo>
                  <a:pt x="17" y="19"/>
                </a:lnTo>
                <a:lnTo>
                  <a:pt x="15" y="20"/>
                </a:lnTo>
                <a:lnTo>
                  <a:pt x="13" y="21"/>
                </a:lnTo>
                <a:lnTo>
                  <a:pt x="10" y="21"/>
                </a:lnTo>
                <a:lnTo>
                  <a:pt x="9" y="21"/>
                </a:lnTo>
                <a:lnTo>
                  <a:pt x="7" y="20"/>
                </a:lnTo>
                <a:lnTo>
                  <a:pt x="5" y="19"/>
                </a:lnTo>
                <a:lnTo>
                  <a:pt x="4" y="17"/>
                </a:lnTo>
                <a:lnTo>
                  <a:pt x="2" y="16"/>
                </a:lnTo>
                <a:lnTo>
                  <a:pt x="2" y="15"/>
                </a:lnTo>
                <a:lnTo>
                  <a:pt x="0" y="12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549" name="Rectangle 773"/>
          <p:cNvSpPr>
            <a:spLocks noChangeArrowheads="1"/>
          </p:cNvSpPr>
          <p:nvPr/>
        </p:nvSpPr>
        <p:spPr bwMode="auto">
          <a:xfrm>
            <a:off x="4530725" y="3803652"/>
            <a:ext cx="1588" cy="15875"/>
          </a:xfrm>
          <a:prstGeom prst="rect">
            <a:avLst/>
          </a:prstGeom>
          <a:solidFill>
            <a:srgbClr val="FF06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0" name="Rectangle 774"/>
          <p:cNvSpPr>
            <a:spLocks noChangeArrowheads="1"/>
          </p:cNvSpPr>
          <p:nvPr/>
        </p:nvSpPr>
        <p:spPr bwMode="auto">
          <a:xfrm>
            <a:off x="4532315" y="3803652"/>
            <a:ext cx="1587" cy="15875"/>
          </a:xfrm>
          <a:prstGeom prst="rect">
            <a:avLst/>
          </a:prstGeom>
          <a:solidFill>
            <a:srgbClr val="FF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1" name="Rectangle 775"/>
          <p:cNvSpPr>
            <a:spLocks noChangeArrowheads="1"/>
          </p:cNvSpPr>
          <p:nvPr/>
        </p:nvSpPr>
        <p:spPr bwMode="auto">
          <a:xfrm>
            <a:off x="4532315" y="3803652"/>
            <a:ext cx="1587" cy="15875"/>
          </a:xfrm>
          <a:prstGeom prst="rect">
            <a:avLst/>
          </a:prstGeom>
          <a:solidFill>
            <a:srgbClr val="FFE7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2" name="Rectangle 776"/>
          <p:cNvSpPr>
            <a:spLocks noChangeArrowheads="1"/>
          </p:cNvSpPr>
          <p:nvPr/>
        </p:nvSpPr>
        <p:spPr bwMode="auto">
          <a:xfrm>
            <a:off x="4533900" y="3803652"/>
            <a:ext cx="1588" cy="15875"/>
          </a:xfrm>
          <a:prstGeom prst="rect">
            <a:avLst/>
          </a:prstGeom>
          <a:solidFill>
            <a:srgbClr val="FF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3" name="Rectangle 777"/>
          <p:cNvSpPr>
            <a:spLocks noChangeArrowheads="1"/>
          </p:cNvSpPr>
          <p:nvPr/>
        </p:nvSpPr>
        <p:spPr bwMode="auto">
          <a:xfrm>
            <a:off x="4535490" y="3803652"/>
            <a:ext cx="1587" cy="15875"/>
          </a:xfrm>
          <a:prstGeom prst="rect">
            <a:avLst/>
          </a:prstGeom>
          <a:solidFill>
            <a:srgbClr val="FFC9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4" name="Rectangle 778"/>
          <p:cNvSpPr>
            <a:spLocks noChangeArrowheads="1"/>
          </p:cNvSpPr>
          <p:nvPr/>
        </p:nvSpPr>
        <p:spPr bwMode="auto">
          <a:xfrm>
            <a:off x="4535490" y="3803652"/>
            <a:ext cx="1587" cy="15875"/>
          </a:xfrm>
          <a:prstGeom prst="rect">
            <a:avLst/>
          </a:prstGeom>
          <a:solidFill>
            <a:srgbClr val="FFB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5" name="Rectangle 779"/>
          <p:cNvSpPr>
            <a:spLocks noChangeArrowheads="1"/>
          </p:cNvSpPr>
          <p:nvPr/>
        </p:nvSpPr>
        <p:spPr bwMode="auto">
          <a:xfrm>
            <a:off x="4537075" y="3803652"/>
            <a:ext cx="1588" cy="15875"/>
          </a:xfrm>
          <a:prstGeom prst="rect">
            <a:avLst/>
          </a:prstGeom>
          <a:solidFill>
            <a:srgbClr val="FFAA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6" name="Rectangle 780"/>
          <p:cNvSpPr>
            <a:spLocks noChangeArrowheads="1"/>
          </p:cNvSpPr>
          <p:nvPr/>
        </p:nvSpPr>
        <p:spPr bwMode="auto">
          <a:xfrm>
            <a:off x="4537075" y="3803652"/>
            <a:ext cx="1588" cy="15875"/>
          </a:xfrm>
          <a:prstGeom prst="rect">
            <a:avLst/>
          </a:prstGeom>
          <a:solidFill>
            <a:srgbClr val="FF9B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7" name="Rectangle 781"/>
          <p:cNvSpPr>
            <a:spLocks noChangeArrowheads="1"/>
          </p:cNvSpPr>
          <p:nvPr/>
        </p:nvSpPr>
        <p:spPr bwMode="auto">
          <a:xfrm>
            <a:off x="4538665" y="3803652"/>
            <a:ext cx="1587" cy="15875"/>
          </a:xfrm>
          <a:prstGeom prst="rect">
            <a:avLst/>
          </a:prstGeom>
          <a:solidFill>
            <a:srgbClr val="FF8C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8" name="Rectangle 782"/>
          <p:cNvSpPr>
            <a:spLocks noChangeArrowheads="1"/>
          </p:cNvSpPr>
          <p:nvPr/>
        </p:nvSpPr>
        <p:spPr bwMode="auto">
          <a:xfrm>
            <a:off x="4540250" y="3803652"/>
            <a:ext cx="1588" cy="15875"/>
          </a:xfrm>
          <a:prstGeom prst="rect">
            <a:avLst/>
          </a:prstGeom>
          <a:solidFill>
            <a:srgbClr val="FF7E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59" name="Rectangle 783"/>
          <p:cNvSpPr>
            <a:spLocks noChangeArrowheads="1"/>
          </p:cNvSpPr>
          <p:nvPr/>
        </p:nvSpPr>
        <p:spPr bwMode="auto">
          <a:xfrm>
            <a:off x="4540250" y="3803652"/>
            <a:ext cx="1588" cy="15875"/>
          </a:xfrm>
          <a:prstGeom prst="rect">
            <a:avLst/>
          </a:prstGeom>
          <a:solidFill>
            <a:srgbClr val="FF6F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60" name="Rectangle 784"/>
          <p:cNvSpPr>
            <a:spLocks noChangeArrowheads="1"/>
          </p:cNvSpPr>
          <p:nvPr/>
        </p:nvSpPr>
        <p:spPr bwMode="auto">
          <a:xfrm>
            <a:off x="4541840" y="3803652"/>
            <a:ext cx="1587" cy="15875"/>
          </a:xfrm>
          <a:prstGeom prst="rect">
            <a:avLst/>
          </a:prstGeom>
          <a:solidFill>
            <a:srgbClr val="FF60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61" name="Rectangle 785"/>
          <p:cNvSpPr>
            <a:spLocks noChangeArrowheads="1"/>
          </p:cNvSpPr>
          <p:nvPr/>
        </p:nvSpPr>
        <p:spPr bwMode="auto">
          <a:xfrm>
            <a:off x="4543425" y="3803652"/>
            <a:ext cx="1588" cy="15875"/>
          </a:xfrm>
          <a:prstGeom prst="rect">
            <a:avLst/>
          </a:prstGeom>
          <a:solidFill>
            <a:srgbClr val="FF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62" name="Rectangle 786"/>
          <p:cNvSpPr>
            <a:spLocks noChangeArrowheads="1"/>
          </p:cNvSpPr>
          <p:nvPr/>
        </p:nvSpPr>
        <p:spPr bwMode="auto">
          <a:xfrm>
            <a:off x="4543425" y="3803652"/>
            <a:ext cx="1588" cy="15875"/>
          </a:xfrm>
          <a:prstGeom prst="rect">
            <a:avLst/>
          </a:prstGeom>
          <a:solidFill>
            <a:srgbClr val="FF4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63" name="Rectangle 787"/>
          <p:cNvSpPr>
            <a:spLocks noChangeArrowheads="1"/>
          </p:cNvSpPr>
          <p:nvPr/>
        </p:nvSpPr>
        <p:spPr bwMode="auto">
          <a:xfrm>
            <a:off x="4545015" y="3803652"/>
            <a:ext cx="1587" cy="15875"/>
          </a:xfrm>
          <a:prstGeom prst="rect">
            <a:avLst/>
          </a:prstGeom>
          <a:solidFill>
            <a:srgbClr val="FF32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64" name="Rectangle 788"/>
          <p:cNvSpPr>
            <a:spLocks noChangeArrowheads="1"/>
          </p:cNvSpPr>
          <p:nvPr/>
        </p:nvSpPr>
        <p:spPr bwMode="auto">
          <a:xfrm>
            <a:off x="4545015" y="3803652"/>
            <a:ext cx="1587" cy="15875"/>
          </a:xfrm>
          <a:prstGeom prst="rect">
            <a:avLst/>
          </a:prstGeom>
          <a:solidFill>
            <a:srgbClr val="FF23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65" name="Rectangle 789"/>
          <p:cNvSpPr>
            <a:spLocks noChangeArrowheads="1"/>
          </p:cNvSpPr>
          <p:nvPr/>
        </p:nvSpPr>
        <p:spPr bwMode="auto">
          <a:xfrm>
            <a:off x="4546600" y="3803652"/>
            <a:ext cx="1588" cy="15875"/>
          </a:xfrm>
          <a:prstGeom prst="rect">
            <a:avLst/>
          </a:prstGeom>
          <a:solidFill>
            <a:srgbClr val="FF14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66" name="Freeform 790"/>
          <p:cNvSpPr>
            <a:spLocks/>
          </p:cNvSpPr>
          <p:nvPr/>
        </p:nvSpPr>
        <p:spPr bwMode="auto">
          <a:xfrm>
            <a:off x="4565652" y="3803652"/>
            <a:ext cx="17463" cy="17463"/>
          </a:xfrm>
          <a:custGeom>
            <a:avLst/>
            <a:gdLst>
              <a:gd name="T0" fmla="*/ 0 w 22"/>
              <a:gd name="T1" fmla="*/ 2147483647 h 21"/>
              <a:gd name="T2" fmla="*/ 0 w 22"/>
              <a:gd name="T3" fmla="*/ 2147483647 h 21"/>
              <a:gd name="T4" fmla="*/ 2147483647 w 22"/>
              <a:gd name="T5" fmla="*/ 2147483647 h 21"/>
              <a:gd name="T6" fmla="*/ 2147483647 w 22"/>
              <a:gd name="T7" fmla="*/ 2147483647 h 21"/>
              <a:gd name="T8" fmla="*/ 2147483647 w 22"/>
              <a:gd name="T9" fmla="*/ 2147483647 h 21"/>
              <a:gd name="T10" fmla="*/ 2147483647 w 22"/>
              <a:gd name="T11" fmla="*/ 2147483647 h 21"/>
              <a:gd name="T12" fmla="*/ 2147483647 w 22"/>
              <a:gd name="T13" fmla="*/ 2147483647 h 21"/>
              <a:gd name="T14" fmla="*/ 2147483647 w 22"/>
              <a:gd name="T15" fmla="*/ 0 h 21"/>
              <a:gd name="T16" fmla="*/ 2147483647 w 22"/>
              <a:gd name="T17" fmla="*/ 0 h 21"/>
              <a:gd name="T18" fmla="*/ 2147483647 w 22"/>
              <a:gd name="T19" fmla="*/ 0 h 21"/>
              <a:gd name="T20" fmla="*/ 2147483647 w 22"/>
              <a:gd name="T21" fmla="*/ 2147483647 h 21"/>
              <a:gd name="T22" fmla="*/ 2147483647 w 22"/>
              <a:gd name="T23" fmla="*/ 2147483647 h 21"/>
              <a:gd name="T24" fmla="*/ 2147483647 w 22"/>
              <a:gd name="T25" fmla="*/ 2147483647 h 21"/>
              <a:gd name="T26" fmla="*/ 2147483647 w 22"/>
              <a:gd name="T27" fmla="*/ 2147483647 h 21"/>
              <a:gd name="T28" fmla="*/ 2147483647 w 22"/>
              <a:gd name="T29" fmla="*/ 2147483647 h 21"/>
              <a:gd name="T30" fmla="*/ 2147483647 w 22"/>
              <a:gd name="T31" fmla="*/ 2147483647 h 21"/>
              <a:gd name="T32" fmla="*/ 2147483647 w 22"/>
              <a:gd name="T33" fmla="*/ 2147483647 h 21"/>
              <a:gd name="T34" fmla="*/ 2147483647 w 22"/>
              <a:gd name="T35" fmla="*/ 2147483647 h 21"/>
              <a:gd name="T36" fmla="*/ 2147483647 w 22"/>
              <a:gd name="T37" fmla="*/ 2147483647 h 21"/>
              <a:gd name="T38" fmla="*/ 2147483647 w 22"/>
              <a:gd name="T39" fmla="*/ 2147483647 h 21"/>
              <a:gd name="T40" fmla="*/ 2147483647 w 22"/>
              <a:gd name="T41" fmla="*/ 2147483647 h 21"/>
              <a:gd name="T42" fmla="*/ 2147483647 w 22"/>
              <a:gd name="T43" fmla="*/ 2147483647 h 21"/>
              <a:gd name="T44" fmla="*/ 2147483647 w 22"/>
              <a:gd name="T45" fmla="*/ 2147483647 h 21"/>
              <a:gd name="T46" fmla="*/ 2147483647 w 22"/>
              <a:gd name="T47" fmla="*/ 2147483647 h 21"/>
              <a:gd name="T48" fmla="*/ 2147483647 w 22"/>
              <a:gd name="T49" fmla="*/ 2147483647 h 21"/>
              <a:gd name="T50" fmla="*/ 2147483647 w 22"/>
              <a:gd name="T51" fmla="*/ 2147483647 h 21"/>
              <a:gd name="T52" fmla="*/ 2147483647 w 22"/>
              <a:gd name="T53" fmla="*/ 2147483647 h 21"/>
              <a:gd name="T54" fmla="*/ 2147483647 w 22"/>
              <a:gd name="T55" fmla="*/ 2147483647 h 21"/>
              <a:gd name="T56" fmla="*/ 2147483647 w 22"/>
              <a:gd name="T57" fmla="*/ 2147483647 h 21"/>
              <a:gd name="T58" fmla="*/ 2147483647 w 22"/>
              <a:gd name="T59" fmla="*/ 2147483647 h 21"/>
              <a:gd name="T60" fmla="*/ 2147483647 w 22"/>
              <a:gd name="T61" fmla="*/ 2147483647 h 21"/>
              <a:gd name="T62" fmla="*/ 2147483647 w 22"/>
              <a:gd name="T63" fmla="*/ 2147483647 h 21"/>
              <a:gd name="T64" fmla="*/ 0 w 22"/>
              <a:gd name="T65" fmla="*/ 2147483647 h 21"/>
              <a:gd name="T66" fmla="*/ 0 w 22"/>
              <a:gd name="T67" fmla="*/ 2147483647 h 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2"/>
              <a:gd name="T103" fmla="*/ 0 h 21"/>
              <a:gd name="T104" fmla="*/ 22 w 22"/>
              <a:gd name="T105" fmla="*/ 21 h 2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2" h="21">
                <a:moveTo>
                  <a:pt x="0" y="10"/>
                </a:moveTo>
                <a:lnTo>
                  <a:pt x="0" y="8"/>
                </a:lnTo>
                <a:lnTo>
                  <a:pt x="1" y="6"/>
                </a:lnTo>
                <a:lnTo>
                  <a:pt x="1" y="5"/>
                </a:lnTo>
                <a:lnTo>
                  <a:pt x="4" y="3"/>
                </a:lnTo>
                <a:lnTo>
                  <a:pt x="5" y="1"/>
                </a:lnTo>
                <a:lnTo>
                  <a:pt x="6" y="1"/>
                </a:lnTo>
                <a:lnTo>
                  <a:pt x="9" y="0"/>
                </a:lnTo>
                <a:lnTo>
                  <a:pt x="10" y="0"/>
                </a:lnTo>
                <a:lnTo>
                  <a:pt x="13" y="0"/>
                </a:lnTo>
                <a:lnTo>
                  <a:pt x="15" y="1"/>
                </a:lnTo>
                <a:lnTo>
                  <a:pt x="17" y="1"/>
                </a:lnTo>
                <a:lnTo>
                  <a:pt x="18" y="3"/>
                </a:lnTo>
                <a:lnTo>
                  <a:pt x="19" y="5"/>
                </a:lnTo>
                <a:lnTo>
                  <a:pt x="20" y="6"/>
                </a:lnTo>
                <a:lnTo>
                  <a:pt x="22" y="8"/>
                </a:lnTo>
                <a:lnTo>
                  <a:pt x="22" y="10"/>
                </a:lnTo>
                <a:lnTo>
                  <a:pt x="22" y="12"/>
                </a:lnTo>
                <a:lnTo>
                  <a:pt x="20" y="15"/>
                </a:lnTo>
                <a:lnTo>
                  <a:pt x="19" y="16"/>
                </a:lnTo>
                <a:lnTo>
                  <a:pt x="18" y="17"/>
                </a:lnTo>
                <a:lnTo>
                  <a:pt x="17" y="19"/>
                </a:lnTo>
                <a:lnTo>
                  <a:pt x="15" y="20"/>
                </a:lnTo>
                <a:lnTo>
                  <a:pt x="13" y="21"/>
                </a:lnTo>
                <a:lnTo>
                  <a:pt x="10" y="21"/>
                </a:lnTo>
                <a:lnTo>
                  <a:pt x="9" y="21"/>
                </a:lnTo>
                <a:lnTo>
                  <a:pt x="6" y="20"/>
                </a:lnTo>
                <a:lnTo>
                  <a:pt x="5" y="19"/>
                </a:lnTo>
                <a:lnTo>
                  <a:pt x="4" y="17"/>
                </a:lnTo>
                <a:lnTo>
                  <a:pt x="1" y="16"/>
                </a:lnTo>
                <a:lnTo>
                  <a:pt x="1" y="15"/>
                </a:lnTo>
                <a:lnTo>
                  <a:pt x="0" y="12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  <p:sp>
        <p:nvSpPr>
          <p:cNvPr id="38567" name="Rectangle 791"/>
          <p:cNvSpPr>
            <a:spLocks noChangeArrowheads="1"/>
          </p:cNvSpPr>
          <p:nvPr/>
        </p:nvSpPr>
        <p:spPr bwMode="auto">
          <a:xfrm>
            <a:off x="4564065" y="3803652"/>
            <a:ext cx="1587" cy="15875"/>
          </a:xfrm>
          <a:prstGeom prst="rect">
            <a:avLst/>
          </a:prstGeom>
          <a:solidFill>
            <a:srgbClr val="FF040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68" name="Rectangle 792"/>
          <p:cNvSpPr>
            <a:spLocks noChangeArrowheads="1"/>
          </p:cNvSpPr>
          <p:nvPr/>
        </p:nvSpPr>
        <p:spPr bwMode="auto">
          <a:xfrm>
            <a:off x="4565650" y="3803652"/>
            <a:ext cx="1588" cy="15875"/>
          </a:xfrm>
          <a:prstGeom prst="rect">
            <a:avLst/>
          </a:prstGeom>
          <a:solidFill>
            <a:srgbClr val="FFF4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69" name="Rectangle 793"/>
          <p:cNvSpPr>
            <a:spLocks noChangeArrowheads="1"/>
          </p:cNvSpPr>
          <p:nvPr/>
        </p:nvSpPr>
        <p:spPr bwMode="auto">
          <a:xfrm>
            <a:off x="4567240" y="3803652"/>
            <a:ext cx="1587" cy="15875"/>
          </a:xfrm>
          <a:prstGeom prst="rect">
            <a:avLst/>
          </a:prstGeom>
          <a:solidFill>
            <a:srgbClr val="FF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0" name="Rectangle 794"/>
          <p:cNvSpPr>
            <a:spLocks noChangeArrowheads="1"/>
          </p:cNvSpPr>
          <p:nvPr/>
        </p:nvSpPr>
        <p:spPr bwMode="auto">
          <a:xfrm>
            <a:off x="4567240" y="3803652"/>
            <a:ext cx="1587" cy="15875"/>
          </a:xfrm>
          <a:prstGeom prst="rect">
            <a:avLst/>
          </a:prstGeom>
          <a:solidFill>
            <a:srgbClr val="FF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1" name="Rectangle 795"/>
          <p:cNvSpPr>
            <a:spLocks noChangeArrowheads="1"/>
          </p:cNvSpPr>
          <p:nvPr/>
        </p:nvSpPr>
        <p:spPr bwMode="auto">
          <a:xfrm>
            <a:off x="4568825" y="3803652"/>
            <a:ext cx="1588" cy="15875"/>
          </a:xfrm>
          <a:prstGeom prst="rect">
            <a:avLst/>
          </a:prstGeom>
          <a:solidFill>
            <a:srgbClr val="FFC7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2" name="Rectangle 796"/>
          <p:cNvSpPr>
            <a:spLocks noChangeArrowheads="1"/>
          </p:cNvSpPr>
          <p:nvPr/>
        </p:nvSpPr>
        <p:spPr bwMode="auto">
          <a:xfrm>
            <a:off x="4570415" y="3803652"/>
            <a:ext cx="1587" cy="15875"/>
          </a:xfrm>
          <a:prstGeom prst="rect">
            <a:avLst/>
          </a:prstGeom>
          <a:solidFill>
            <a:srgbClr val="FF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3" name="Rectangle 797"/>
          <p:cNvSpPr>
            <a:spLocks noChangeArrowheads="1"/>
          </p:cNvSpPr>
          <p:nvPr/>
        </p:nvSpPr>
        <p:spPr bwMode="auto">
          <a:xfrm>
            <a:off x="4570415" y="3803652"/>
            <a:ext cx="1587" cy="15875"/>
          </a:xfrm>
          <a:prstGeom prst="rect">
            <a:avLst/>
          </a:prstGeom>
          <a:solidFill>
            <a:srgbClr val="FF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4" name="Rectangle 798"/>
          <p:cNvSpPr>
            <a:spLocks noChangeArrowheads="1"/>
          </p:cNvSpPr>
          <p:nvPr/>
        </p:nvSpPr>
        <p:spPr bwMode="auto">
          <a:xfrm>
            <a:off x="4572000" y="3803652"/>
            <a:ext cx="1588" cy="15875"/>
          </a:xfrm>
          <a:prstGeom prst="rect">
            <a:avLst/>
          </a:prstGeom>
          <a:solidFill>
            <a:srgbClr val="FF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5" name="Rectangle 799"/>
          <p:cNvSpPr>
            <a:spLocks noChangeArrowheads="1"/>
          </p:cNvSpPr>
          <p:nvPr/>
        </p:nvSpPr>
        <p:spPr bwMode="auto">
          <a:xfrm>
            <a:off x="4573590" y="3803652"/>
            <a:ext cx="1587" cy="15875"/>
          </a:xfrm>
          <a:prstGeom prst="rect">
            <a:avLst/>
          </a:prstGeom>
          <a:solidFill>
            <a:srgbClr val="FF8A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6" name="Rectangle 800"/>
          <p:cNvSpPr>
            <a:spLocks noChangeArrowheads="1"/>
          </p:cNvSpPr>
          <p:nvPr/>
        </p:nvSpPr>
        <p:spPr bwMode="auto">
          <a:xfrm>
            <a:off x="4573590" y="3803652"/>
            <a:ext cx="1587" cy="15875"/>
          </a:xfrm>
          <a:prstGeom prst="rect">
            <a:avLst/>
          </a:prstGeom>
          <a:solidFill>
            <a:srgbClr val="FF7C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7" name="Rectangle 801"/>
          <p:cNvSpPr>
            <a:spLocks noChangeArrowheads="1"/>
          </p:cNvSpPr>
          <p:nvPr/>
        </p:nvSpPr>
        <p:spPr bwMode="auto">
          <a:xfrm>
            <a:off x="4575175" y="3803652"/>
            <a:ext cx="1588" cy="15875"/>
          </a:xfrm>
          <a:prstGeom prst="rect">
            <a:avLst/>
          </a:prstGeom>
          <a:solidFill>
            <a:srgbClr val="FF6D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8" name="Rectangle 802"/>
          <p:cNvSpPr>
            <a:spLocks noChangeArrowheads="1"/>
          </p:cNvSpPr>
          <p:nvPr/>
        </p:nvSpPr>
        <p:spPr bwMode="auto">
          <a:xfrm>
            <a:off x="4575175" y="3803652"/>
            <a:ext cx="1588" cy="15875"/>
          </a:xfrm>
          <a:prstGeom prst="rect">
            <a:avLst/>
          </a:prstGeom>
          <a:solidFill>
            <a:srgbClr val="FF5E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79" name="Rectangle 803"/>
          <p:cNvSpPr>
            <a:spLocks noChangeArrowheads="1"/>
          </p:cNvSpPr>
          <p:nvPr/>
        </p:nvSpPr>
        <p:spPr bwMode="auto">
          <a:xfrm>
            <a:off x="4576765" y="3803652"/>
            <a:ext cx="1587" cy="15875"/>
          </a:xfrm>
          <a:prstGeom prst="rect">
            <a:avLst/>
          </a:prstGeom>
          <a:solidFill>
            <a:srgbClr val="FF4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80" name="Rectangle 804"/>
          <p:cNvSpPr>
            <a:spLocks noChangeArrowheads="1"/>
          </p:cNvSpPr>
          <p:nvPr/>
        </p:nvSpPr>
        <p:spPr bwMode="auto">
          <a:xfrm>
            <a:off x="4578350" y="3803652"/>
            <a:ext cx="1588" cy="15875"/>
          </a:xfrm>
          <a:prstGeom prst="rect">
            <a:avLst/>
          </a:prstGeom>
          <a:solidFill>
            <a:srgbClr val="FF4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81" name="Rectangle 805"/>
          <p:cNvSpPr>
            <a:spLocks noChangeArrowheads="1"/>
          </p:cNvSpPr>
          <p:nvPr/>
        </p:nvSpPr>
        <p:spPr bwMode="auto">
          <a:xfrm>
            <a:off x="4578350" y="3803652"/>
            <a:ext cx="1588" cy="15875"/>
          </a:xfrm>
          <a:prstGeom prst="rect">
            <a:avLst/>
          </a:prstGeom>
          <a:solidFill>
            <a:srgbClr val="FF30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82" name="Rectangle 806"/>
          <p:cNvSpPr>
            <a:spLocks noChangeArrowheads="1"/>
          </p:cNvSpPr>
          <p:nvPr/>
        </p:nvSpPr>
        <p:spPr bwMode="auto">
          <a:xfrm>
            <a:off x="4579940" y="3803652"/>
            <a:ext cx="1587" cy="15875"/>
          </a:xfrm>
          <a:prstGeom prst="rect">
            <a:avLst/>
          </a:prstGeom>
          <a:solidFill>
            <a:srgbClr val="FF2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83" name="Rectangle 807"/>
          <p:cNvSpPr>
            <a:spLocks noChangeArrowheads="1"/>
          </p:cNvSpPr>
          <p:nvPr/>
        </p:nvSpPr>
        <p:spPr bwMode="auto">
          <a:xfrm>
            <a:off x="4581525" y="3803652"/>
            <a:ext cx="1588" cy="15875"/>
          </a:xfrm>
          <a:prstGeom prst="rect">
            <a:avLst/>
          </a:prstGeom>
          <a:solidFill>
            <a:srgbClr val="FF12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US" altLang="en-US">
              <a:solidFill>
                <a:schemeClr val="bg1"/>
              </a:solidFill>
            </a:endParaRPr>
          </a:p>
        </p:txBody>
      </p:sp>
      <p:sp>
        <p:nvSpPr>
          <p:cNvPr id="38584" name="Freeform 808"/>
          <p:cNvSpPr>
            <a:spLocks/>
          </p:cNvSpPr>
          <p:nvPr/>
        </p:nvSpPr>
        <p:spPr bwMode="auto">
          <a:xfrm>
            <a:off x="4445000" y="3735390"/>
            <a:ext cx="317500" cy="403225"/>
          </a:xfrm>
          <a:custGeom>
            <a:avLst/>
            <a:gdLst>
              <a:gd name="T0" fmla="*/ 0 w 401"/>
              <a:gd name="T1" fmla="*/ 2147483647 h 507"/>
              <a:gd name="T2" fmla="*/ 0 w 401"/>
              <a:gd name="T3" fmla="*/ 2147483647 h 507"/>
              <a:gd name="T4" fmla="*/ 2147483647 w 401"/>
              <a:gd name="T5" fmla="*/ 2147483647 h 507"/>
              <a:gd name="T6" fmla="*/ 2147483647 w 401"/>
              <a:gd name="T7" fmla="*/ 2147483647 h 507"/>
              <a:gd name="T8" fmla="*/ 2147483647 w 401"/>
              <a:gd name="T9" fmla="*/ 2147483647 h 507"/>
              <a:gd name="T10" fmla="*/ 2147483647 w 401"/>
              <a:gd name="T11" fmla="*/ 2147483647 h 507"/>
              <a:gd name="T12" fmla="*/ 2147483647 w 401"/>
              <a:gd name="T13" fmla="*/ 2147483647 h 507"/>
              <a:gd name="T14" fmla="*/ 2147483647 w 401"/>
              <a:gd name="T15" fmla="*/ 2147483647 h 507"/>
              <a:gd name="T16" fmla="*/ 2147483647 w 401"/>
              <a:gd name="T17" fmla="*/ 2147483647 h 507"/>
              <a:gd name="T18" fmla="*/ 2147483647 w 401"/>
              <a:gd name="T19" fmla="*/ 2147483647 h 507"/>
              <a:gd name="T20" fmla="*/ 2147483647 w 401"/>
              <a:gd name="T21" fmla="*/ 0 h 507"/>
              <a:gd name="T22" fmla="*/ 2147483647 w 401"/>
              <a:gd name="T23" fmla="*/ 2147483647 h 507"/>
              <a:gd name="T24" fmla="*/ 2147483647 w 401"/>
              <a:gd name="T25" fmla="*/ 2147483647 h 507"/>
              <a:gd name="T26" fmla="*/ 2147483647 w 401"/>
              <a:gd name="T27" fmla="*/ 2147483647 h 507"/>
              <a:gd name="T28" fmla="*/ 2147483647 w 401"/>
              <a:gd name="T29" fmla="*/ 2147483647 h 50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01"/>
              <a:gd name="T46" fmla="*/ 0 h 507"/>
              <a:gd name="T47" fmla="*/ 401 w 401"/>
              <a:gd name="T48" fmla="*/ 507 h 50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01" h="507">
                <a:moveTo>
                  <a:pt x="0" y="507"/>
                </a:moveTo>
                <a:lnTo>
                  <a:pt x="0" y="425"/>
                </a:lnTo>
                <a:lnTo>
                  <a:pt x="52" y="373"/>
                </a:lnTo>
                <a:lnTo>
                  <a:pt x="80" y="373"/>
                </a:lnTo>
                <a:lnTo>
                  <a:pt x="80" y="160"/>
                </a:lnTo>
                <a:lnTo>
                  <a:pt x="96" y="145"/>
                </a:lnTo>
                <a:lnTo>
                  <a:pt x="201" y="145"/>
                </a:lnTo>
                <a:lnTo>
                  <a:pt x="201" y="245"/>
                </a:lnTo>
                <a:lnTo>
                  <a:pt x="249" y="245"/>
                </a:lnTo>
                <a:lnTo>
                  <a:pt x="249" y="88"/>
                </a:lnTo>
                <a:lnTo>
                  <a:pt x="313" y="0"/>
                </a:lnTo>
                <a:lnTo>
                  <a:pt x="377" y="88"/>
                </a:lnTo>
                <a:lnTo>
                  <a:pt x="377" y="466"/>
                </a:lnTo>
                <a:lnTo>
                  <a:pt x="401" y="466"/>
                </a:lnTo>
                <a:lnTo>
                  <a:pt x="401" y="493"/>
                </a:lnTo>
              </a:path>
            </a:pathLst>
          </a:cu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85" name="Line 809"/>
          <p:cNvSpPr>
            <a:spLocks noChangeShapeType="1"/>
          </p:cNvSpPr>
          <p:nvPr/>
        </p:nvSpPr>
        <p:spPr bwMode="auto">
          <a:xfrm>
            <a:off x="203202" y="3248027"/>
            <a:ext cx="422275" cy="244475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86" name="Line 810"/>
          <p:cNvSpPr>
            <a:spLocks noChangeShapeType="1"/>
          </p:cNvSpPr>
          <p:nvPr/>
        </p:nvSpPr>
        <p:spPr bwMode="auto">
          <a:xfrm>
            <a:off x="831852" y="2352675"/>
            <a:ext cx="423863" cy="242888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87" name="Line 811"/>
          <p:cNvSpPr>
            <a:spLocks noChangeShapeType="1"/>
          </p:cNvSpPr>
          <p:nvPr/>
        </p:nvSpPr>
        <p:spPr bwMode="auto">
          <a:xfrm>
            <a:off x="2052640" y="1538290"/>
            <a:ext cx="282575" cy="325437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88" name="Line 812"/>
          <p:cNvSpPr>
            <a:spLocks noChangeShapeType="1"/>
          </p:cNvSpPr>
          <p:nvPr/>
        </p:nvSpPr>
        <p:spPr bwMode="auto">
          <a:xfrm>
            <a:off x="3600452" y="968375"/>
            <a:ext cx="201613" cy="406400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89" name="Line 813"/>
          <p:cNvSpPr>
            <a:spLocks noChangeShapeType="1"/>
          </p:cNvSpPr>
          <p:nvPr/>
        </p:nvSpPr>
        <p:spPr bwMode="auto">
          <a:xfrm>
            <a:off x="5391152" y="479425"/>
            <a:ext cx="201613" cy="325438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90" name="Line 814"/>
          <p:cNvSpPr>
            <a:spLocks noChangeShapeType="1"/>
          </p:cNvSpPr>
          <p:nvPr/>
        </p:nvSpPr>
        <p:spPr bwMode="auto">
          <a:xfrm flipH="1">
            <a:off x="7385050" y="520700"/>
            <a:ext cx="427038" cy="528638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91" name="Line 815"/>
          <p:cNvSpPr>
            <a:spLocks noChangeShapeType="1"/>
          </p:cNvSpPr>
          <p:nvPr/>
        </p:nvSpPr>
        <p:spPr bwMode="auto">
          <a:xfrm flipH="1">
            <a:off x="7791450" y="1254127"/>
            <a:ext cx="554038" cy="447675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38592" name="Group 816"/>
          <p:cNvGrpSpPr>
            <a:grpSpLocks/>
          </p:cNvGrpSpPr>
          <p:nvPr/>
        </p:nvGrpSpPr>
        <p:grpSpPr bwMode="auto">
          <a:xfrm>
            <a:off x="8035927" y="1976440"/>
            <a:ext cx="760413" cy="782637"/>
            <a:chOff x="5484" y="1245"/>
            <a:chExt cx="519" cy="493"/>
          </a:xfrm>
        </p:grpSpPr>
        <p:sp>
          <p:nvSpPr>
            <p:cNvPr id="39112" name="Rectangle 817"/>
            <p:cNvSpPr>
              <a:spLocks noChangeArrowheads="1"/>
            </p:cNvSpPr>
            <p:nvPr/>
          </p:nvSpPr>
          <p:spPr bwMode="auto">
            <a:xfrm>
              <a:off x="5833" y="1294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13" name="Rectangle 818"/>
            <p:cNvSpPr>
              <a:spLocks noChangeArrowheads="1"/>
            </p:cNvSpPr>
            <p:nvPr/>
          </p:nvSpPr>
          <p:spPr bwMode="auto">
            <a:xfrm>
              <a:off x="5835" y="1294"/>
              <a:ext cx="1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14" name="Rectangle 819"/>
            <p:cNvSpPr>
              <a:spLocks noChangeArrowheads="1"/>
            </p:cNvSpPr>
            <p:nvPr/>
          </p:nvSpPr>
          <p:spPr bwMode="auto">
            <a:xfrm>
              <a:off x="5836" y="1294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15" name="Rectangle 820"/>
            <p:cNvSpPr>
              <a:spLocks noChangeArrowheads="1"/>
            </p:cNvSpPr>
            <p:nvPr/>
          </p:nvSpPr>
          <p:spPr bwMode="auto">
            <a:xfrm>
              <a:off x="5838" y="1294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16" name="Rectangle 821"/>
            <p:cNvSpPr>
              <a:spLocks noChangeArrowheads="1"/>
            </p:cNvSpPr>
            <p:nvPr/>
          </p:nvSpPr>
          <p:spPr bwMode="auto">
            <a:xfrm>
              <a:off x="5840" y="1294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17" name="Rectangle 822"/>
            <p:cNvSpPr>
              <a:spLocks noChangeArrowheads="1"/>
            </p:cNvSpPr>
            <p:nvPr/>
          </p:nvSpPr>
          <p:spPr bwMode="auto">
            <a:xfrm>
              <a:off x="5842" y="1294"/>
              <a:ext cx="3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18" name="Rectangle 823"/>
            <p:cNvSpPr>
              <a:spLocks noChangeArrowheads="1"/>
            </p:cNvSpPr>
            <p:nvPr/>
          </p:nvSpPr>
          <p:spPr bwMode="auto">
            <a:xfrm>
              <a:off x="5845" y="1294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19" name="Rectangle 824"/>
            <p:cNvSpPr>
              <a:spLocks noChangeArrowheads="1"/>
            </p:cNvSpPr>
            <p:nvPr/>
          </p:nvSpPr>
          <p:spPr bwMode="auto">
            <a:xfrm>
              <a:off x="5847" y="1294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0" name="Rectangle 825"/>
            <p:cNvSpPr>
              <a:spLocks noChangeArrowheads="1"/>
            </p:cNvSpPr>
            <p:nvPr/>
          </p:nvSpPr>
          <p:spPr bwMode="auto">
            <a:xfrm>
              <a:off x="5849" y="1294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1" name="Rectangle 826"/>
            <p:cNvSpPr>
              <a:spLocks noChangeArrowheads="1"/>
            </p:cNvSpPr>
            <p:nvPr/>
          </p:nvSpPr>
          <p:spPr bwMode="auto">
            <a:xfrm>
              <a:off x="5851" y="1294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2" name="Rectangle 827"/>
            <p:cNvSpPr>
              <a:spLocks noChangeArrowheads="1"/>
            </p:cNvSpPr>
            <p:nvPr/>
          </p:nvSpPr>
          <p:spPr bwMode="auto">
            <a:xfrm>
              <a:off x="5853" y="1294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3" name="Rectangle 828"/>
            <p:cNvSpPr>
              <a:spLocks noChangeArrowheads="1"/>
            </p:cNvSpPr>
            <p:nvPr/>
          </p:nvSpPr>
          <p:spPr bwMode="auto">
            <a:xfrm>
              <a:off x="5855" y="1294"/>
              <a:ext cx="3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4" name="Rectangle 829"/>
            <p:cNvSpPr>
              <a:spLocks noChangeArrowheads="1"/>
            </p:cNvSpPr>
            <p:nvPr/>
          </p:nvSpPr>
          <p:spPr bwMode="auto">
            <a:xfrm>
              <a:off x="5858" y="1294"/>
              <a:ext cx="1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5" name="Rectangle 830"/>
            <p:cNvSpPr>
              <a:spLocks noChangeArrowheads="1"/>
            </p:cNvSpPr>
            <p:nvPr/>
          </p:nvSpPr>
          <p:spPr bwMode="auto">
            <a:xfrm>
              <a:off x="5859" y="1294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6" name="Rectangle 831"/>
            <p:cNvSpPr>
              <a:spLocks noChangeArrowheads="1"/>
            </p:cNvSpPr>
            <p:nvPr/>
          </p:nvSpPr>
          <p:spPr bwMode="auto">
            <a:xfrm>
              <a:off x="5861" y="1294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7" name="Rectangle 832"/>
            <p:cNvSpPr>
              <a:spLocks noChangeArrowheads="1"/>
            </p:cNvSpPr>
            <p:nvPr/>
          </p:nvSpPr>
          <p:spPr bwMode="auto">
            <a:xfrm>
              <a:off x="5863" y="1294"/>
              <a:ext cx="3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8" name="Rectangle 833"/>
            <p:cNvSpPr>
              <a:spLocks noChangeArrowheads="1"/>
            </p:cNvSpPr>
            <p:nvPr/>
          </p:nvSpPr>
          <p:spPr bwMode="auto">
            <a:xfrm>
              <a:off x="5866" y="1294"/>
              <a:ext cx="1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29" name="Rectangle 834"/>
            <p:cNvSpPr>
              <a:spLocks noChangeArrowheads="1"/>
            </p:cNvSpPr>
            <p:nvPr/>
          </p:nvSpPr>
          <p:spPr bwMode="auto">
            <a:xfrm>
              <a:off x="5867" y="1294"/>
              <a:ext cx="3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0" name="Rectangle 835"/>
            <p:cNvSpPr>
              <a:spLocks noChangeArrowheads="1"/>
            </p:cNvSpPr>
            <p:nvPr/>
          </p:nvSpPr>
          <p:spPr bwMode="auto">
            <a:xfrm>
              <a:off x="5870" y="1294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1" name="Rectangle 836"/>
            <p:cNvSpPr>
              <a:spLocks noChangeArrowheads="1"/>
            </p:cNvSpPr>
            <p:nvPr/>
          </p:nvSpPr>
          <p:spPr bwMode="auto">
            <a:xfrm>
              <a:off x="5872" y="1294"/>
              <a:ext cx="3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2" name="Rectangle 837"/>
            <p:cNvSpPr>
              <a:spLocks noChangeArrowheads="1"/>
            </p:cNvSpPr>
            <p:nvPr/>
          </p:nvSpPr>
          <p:spPr bwMode="auto">
            <a:xfrm>
              <a:off x="5875" y="1294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3" name="Rectangle 838"/>
            <p:cNvSpPr>
              <a:spLocks noChangeArrowheads="1"/>
            </p:cNvSpPr>
            <p:nvPr/>
          </p:nvSpPr>
          <p:spPr bwMode="auto">
            <a:xfrm>
              <a:off x="5877" y="1294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4" name="Rectangle 839"/>
            <p:cNvSpPr>
              <a:spLocks noChangeArrowheads="1"/>
            </p:cNvSpPr>
            <p:nvPr/>
          </p:nvSpPr>
          <p:spPr bwMode="auto">
            <a:xfrm>
              <a:off x="5879" y="1294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5" name="Rectangle 840"/>
            <p:cNvSpPr>
              <a:spLocks noChangeArrowheads="1"/>
            </p:cNvSpPr>
            <p:nvPr/>
          </p:nvSpPr>
          <p:spPr bwMode="auto">
            <a:xfrm>
              <a:off x="5881" y="1294"/>
              <a:ext cx="3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6" name="Rectangle 841"/>
            <p:cNvSpPr>
              <a:spLocks noChangeArrowheads="1"/>
            </p:cNvSpPr>
            <p:nvPr/>
          </p:nvSpPr>
          <p:spPr bwMode="auto">
            <a:xfrm>
              <a:off x="5884" y="1294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7" name="Rectangle 842"/>
            <p:cNvSpPr>
              <a:spLocks noChangeArrowheads="1"/>
            </p:cNvSpPr>
            <p:nvPr/>
          </p:nvSpPr>
          <p:spPr bwMode="auto">
            <a:xfrm>
              <a:off x="5886" y="1294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8" name="Rectangle 843"/>
            <p:cNvSpPr>
              <a:spLocks noChangeArrowheads="1"/>
            </p:cNvSpPr>
            <p:nvPr/>
          </p:nvSpPr>
          <p:spPr bwMode="auto">
            <a:xfrm>
              <a:off x="5888" y="1294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39" name="Rectangle 844"/>
            <p:cNvSpPr>
              <a:spLocks noChangeArrowheads="1"/>
            </p:cNvSpPr>
            <p:nvPr/>
          </p:nvSpPr>
          <p:spPr bwMode="auto">
            <a:xfrm>
              <a:off x="5890" y="1294"/>
              <a:ext cx="1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0" name="Rectangle 845"/>
            <p:cNvSpPr>
              <a:spLocks noChangeArrowheads="1"/>
            </p:cNvSpPr>
            <p:nvPr/>
          </p:nvSpPr>
          <p:spPr bwMode="auto">
            <a:xfrm>
              <a:off x="5891" y="1294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1" name="Rectangle 846"/>
            <p:cNvSpPr>
              <a:spLocks noChangeArrowheads="1"/>
            </p:cNvSpPr>
            <p:nvPr/>
          </p:nvSpPr>
          <p:spPr bwMode="auto">
            <a:xfrm>
              <a:off x="5893" y="1294"/>
              <a:ext cx="3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2" name="Rectangle 847"/>
            <p:cNvSpPr>
              <a:spLocks noChangeArrowheads="1"/>
            </p:cNvSpPr>
            <p:nvPr/>
          </p:nvSpPr>
          <p:spPr bwMode="auto">
            <a:xfrm>
              <a:off x="5896" y="1294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3" name="Rectangle 848"/>
            <p:cNvSpPr>
              <a:spLocks noChangeArrowheads="1"/>
            </p:cNvSpPr>
            <p:nvPr/>
          </p:nvSpPr>
          <p:spPr bwMode="auto">
            <a:xfrm>
              <a:off x="5898" y="1294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4" name="Rectangle 849"/>
            <p:cNvSpPr>
              <a:spLocks noChangeArrowheads="1"/>
            </p:cNvSpPr>
            <p:nvPr/>
          </p:nvSpPr>
          <p:spPr bwMode="auto">
            <a:xfrm>
              <a:off x="5900" y="1294"/>
              <a:ext cx="3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5" name="Rectangle 850"/>
            <p:cNvSpPr>
              <a:spLocks noChangeArrowheads="1"/>
            </p:cNvSpPr>
            <p:nvPr/>
          </p:nvSpPr>
          <p:spPr bwMode="auto">
            <a:xfrm>
              <a:off x="5903" y="1294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6" name="Rectangle 851"/>
            <p:cNvSpPr>
              <a:spLocks noChangeArrowheads="1"/>
            </p:cNvSpPr>
            <p:nvPr/>
          </p:nvSpPr>
          <p:spPr bwMode="auto">
            <a:xfrm>
              <a:off x="5905" y="1294"/>
              <a:ext cx="1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7" name="Rectangle 852"/>
            <p:cNvSpPr>
              <a:spLocks noChangeArrowheads="1"/>
            </p:cNvSpPr>
            <p:nvPr/>
          </p:nvSpPr>
          <p:spPr bwMode="auto">
            <a:xfrm>
              <a:off x="5906" y="1294"/>
              <a:ext cx="3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8" name="Rectangle 853"/>
            <p:cNvSpPr>
              <a:spLocks noChangeArrowheads="1"/>
            </p:cNvSpPr>
            <p:nvPr/>
          </p:nvSpPr>
          <p:spPr bwMode="auto">
            <a:xfrm>
              <a:off x="5909" y="1294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49" name="Rectangle 854"/>
            <p:cNvSpPr>
              <a:spLocks noChangeArrowheads="1"/>
            </p:cNvSpPr>
            <p:nvPr/>
          </p:nvSpPr>
          <p:spPr bwMode="auto">
            <a:xfrm>
              <a:off x="5911" y="1294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0" name="Rectangle 855"/>
            <p:cNvSpPr>
              <a:spLocks noChangeArrowheads="1"/>
            </p:cNvSpPr>
            <p:nvPr/>
          </p:nvSpPr>
          <p:spPr bwMode="auto">
            <a:xfrm>
              <a:off x="5913" y="1294"/>
              <a:ext cx="1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1" name="Rectangle 856"/>
            <p:cNvSpPr>
              <a:spLocks noChangeArrowheads="1"/>
            </p:cNvSpPr>
            <p:nvPr/>
          </p:nvSpPr>
          <p:spPr bwMode="auto">
            <a:xfrm>
              <a:off x="5914" y="1294"/>
              <a:ext cx="3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2" name="Rectangle 857"/>
            <p:cNvSpPr>
              <a:spLocks noChangeArrowheads="1"/>
            </p:cNvSpPr>
            <p:nvPr/>
          </p:nvSpPr>
          <p:spPr bwMode="auto">
            <a:xfrm>
              <a:off x="5917" y="1294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3" name="Rectangle 858"/>
            <p:cNvSpPr>
              <a:spLocks noChangeArrowheads="1"/>
            </p:cNvSpPr>
            <p:nvPr/>
          </p:nvSpPr>
          <p:spPr bwMode="auto">
            <a:xfrm>
              <a:off x="5919" y="1294"/>
              <a:ext cx="3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4" name="Rectangle 859"/>
            <p:cNvSpPr>
              <a:spLocks noChangeArrowheads="1"/>
            </p:cNvSpPr>
            <p:nvPr/>
          </p:nvSpPr>
          <p:spPr bwMode="auto">
            <a:xfrm>
              <a:off x="5922" y="1294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5" name="Rectangle 860"/>
            <p:cNvSpPr>
              <a:spLocks noChangeArrowheads="1"/>
            </p:cNvSpPr>
            <p:nvPr/>
          </p:nvSpPr>
          <p:spPr bwMode="auto">
            <a:xfrm>
              <a:off x="5924" y="1294"/>
              <a:ext cx="1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6" name="Rectangle 861"/>
            <p:cNvSpPr>
              <a:spLocks noChangeArrowheads="1"/>
            </p:cNvSpPr>
            <p:nvPr/>
          </p:nvSpPr>
          <p:spPr bwMode="auto">
            <a:xfrm>
              <a:off x="5925" y="1294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7" name="Rectangle 862"/>
            <p:cNvSpPr>
              <a:spLocks noChangeArrowheads="1"/>
            </p:cNvSpPr>
            <p:nvPr/>
          </p:nvSpPr>
          <p:spPr bwMode="auto">
            <a:xfrm>
              <a:off x="5927" y="1294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8" name="Rectangle 863"/>
            <p:cNvSpPr>
              <a:spLocks noChangeArrowheads="1"/>
            </p:cNvSpPr>
            <p:nvPr/>
          </p:nvSpPr>
          <p:spPr bwMode="auto">
            <a:xfrm>
              <a:off x="5929" y="1294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59" name="Rectangle 864"/>
            <p:cNvSpPr>
              <a:spLocks noChangeArrowheads="1"/>
            </p:cNvSpPr>
            <p:nvPr/>
          </p:nvSpPr>
          <p:spPr bwMode="auto">
            <a:xfrm>
              <a:off x="5931" y="1294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0" name="Rectangle 865"/>
            <p:cNvSpPr>
              <a:spLocks noChangeArrowheads="1"/>
            </p:cNvSpPr>
            <p:nvPr/>
          </p:nvSpPr>
          <p:spPr bwMode="auto">
            <a:xfrm>
              <a:off x="5933" y="1294"/>
              <a:ext cx="4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1" name="Rectangle 866"/>
            <p:cNvSpPr>
              <a:spLocks noChangeArrowheads="1"/>
            </p:cNvSpPr>
            <p:nvPr/>
          </p:nvSpPr>
          <p:spPr bwMode="auto">
            <a:xfrm>
              <a:off x="5937" y="1294"/>
              <a:ext cx="1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2" name="Rectangle 867"/>
            <p:cNvSpPr>
              <a:spLocks noChangeArrowheads="1"/>
            </p:cNvSpPr>
            <p:nvPr/>
          </p:nvSpPr>
          <p:spPr bwMode="auto">
            <a:xfrm>
              <a:off x="5938" y="1294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3" name="Rectangle 868"/>
            <p:cNvSpPr>
              <a:spLocks noChangeArrowheads="1"/>
            </p:cNvSpPr>
            <p:nvPr/>
          </p:nvSpPr>
          <p:spPr bwMode="auto">
            <a:xfrm>
              <a:off x="5940" y="1294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4" name="Rectangle 869"/>
            <p:cNvSpPr>
              <a:spLocks noChangeArrowheads="1"/>
            </p:cNvSpPr>
            <p:nvPr/>
          </p:nvSpPr>
          <p:spPr bwMode="auto">
            <a:xfrm>
              <a:off x="5942" y="1294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5" name="Rectangle 870"/>
            <p:cNvSpPr>
              <a:spLocks noChangeArrowheads="1"/>
            </p:cNvSpPr>
            <p:nvPr/>
          </p:nvSpPr>
          <p:spPr bwMode="auto">
            <a:xfrm>
              <a:off x="5944" y="1294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6" name="Rectangle 871"/>
            <p:cNvSpPr>
              <a:spLocks noChangeArrowheads="1"/>
            </p:cNvSpPr>
            <p:nvPr/>
          </p:nvSpPr>
          <p:spPr bwMode="auto">
            <a:xfrm>
              <a:off x="5946" y="1294"/>
              <a:ext cx="3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7" name="Rectangle 872"/>
            <p:cNvSpPr>
              <a:spLocks noChangeArrowheads="1"/>
            </p:cNvSpPr>
            <p:nvPr/>
          </p:nvSpPr>
          <p:spPr bwMode="auto">
            <a:xfrm>
              <a:off x="5949" y="1294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8" name="Rectangle 873"/>
            <p:cNvSpPr>
              <a:spLocks noChangeArrowheads="1"/>
            </p:cNvSpPr>
            <p:nvPr/>
          </p:nvSpPr>
          <p:spPr bwMode="auto">
            <a:xfrm>
              <a:off x="5951" y="1294"/>
              <a:ext cx="2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69" name="Rectangle 874"/>
            <p:cNvSpPr>
              <a:spLocks noChangeArrowheads="1"/>
            </p:cNvSpPr>
            <p:nvPr/>
          </p:nvSpPr>
          <p:spPr bwMode="auto">
            <a:xfrm>
              <a:off x="5793" y="1294"/>
              <a:ext cx="160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70" name="Rectangle 875"/>
            <p:cNvSpPr>
              <a:spLocks noChangeArrowheads="1"/>
            </p:cNvSpPr>
            <p:nvPr/>
          </p:nvSpPr>
          <p:spPr bwMode="auto">
            <a:xfrm>
              <a:off x="5797" y="1299"/>
              <a:ext cx="35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71" name="Rectangle 876"/>
            <p:cNvSpPr>
              <a:spLocks noChangeArrowheads="1"/>
            </p:cNvSpPr>
            <p:nvPr/>
          </p:nvSpPr>
          <p:spPr bwMode="auto">
            <a:xfrm>
              <a:off x="5797" y="1299"/>
              <a:ext cx="35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72" name="Rectangle 877"/>
            <p:cNvSpPr>
              <a:spLocks noChangeArrowheads="1"/>
            </p:cNvSpPr>
            <p:nvPr/>
          </p:nvSpPr>
          <p:spPr bwMode="auto">
            <a:xfrm>
              <a:off x="5799" y="1301"/>
              <a:ext cx="9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73" name="Rectangle 878"/>
            <p:cNvSpPr>
              <a:spLocks noChangeArrowheads="1"/>
            </p:cNvSpPr>
            <p:nvPr/>
          </p:nvSpPr>
          <p:spPr bwMode="auto">
            <a:xfrm>
              <a:off x="5821" y="1301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74" name="Rectangle 879"/>
            <p:cNvSpPr>
              <a:spLocks noChangeArrowheads="1"/>
            </p:cNvSpPr>
            <p:nvPr/>
          </p:nvSpPr>
          <p:spPr bwMode="auto">
            <a:xfrm>
              <a:off x="5799" y="1306"/>
              <a:ext cx="9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75" name="Rectangle 880"/>
            <p:cNvSpPr>
              <a:spLocks noChangeArrowheads="1"/>
            </p:cNvSpPr>
            <p:nvPr/>
          </p:nvSpPr>
          <p:spPr bwMode="auto">
            <a:xfrm>
              <a:off x="5810" y="1306"/>
              <a:ext cx="9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76" name="Rectangle 881"/>
            <p:cNvSpPr>
              <a:spLocks noChangeArrowheads="1"/>
            </p:cNvSpPr>
            <p:nvPr/>
          </p:nvSpPr>
          <p:spPr bwMode="auto">
            <a:xfrm>
              <a:off x="5810" y="1301"/>
              <a:ext cx="9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77" name="Rectangle 882"/>
            <p:cNvSpPr>
              <a:spLocks noChangeArrowheads="1"/>
            </p:cNvSpPr>
            <p:nvPr/>
          </p:nvSpPr>
          <p:spPr bwMode="auto">
            <a:xfrm>
              <a:off x="5821" y="1306"/>
              <a:ext cx="8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78" name="Freeform 883"/>
            <p:cNvSpPr>
              <a:spLocks noEditPoints="1"/>
            </p:cNvSpPr>
            <p:nvPr/>
          </p:nvSpPr>
          <p:spPr bwMode="auto">
            <a:xfrm>
              <a:off x="5793" y="1351"/>
              <a:ext cx="160" cy="162"/>
            </a:xfrm>
            <a:custGeom>
              <a:avLst/>
              <a:gdLst>
                <a:gd name="T0" fmla="*/ 1 w 297"/>
                <a:gd name="T1" fmla="*/ 0 h 325"/>
                <a:gd name="T2" fmla="*/ 1 w 297"/>
                <a:gd name="T3" fmla="*/ 0 h 325"/>
                <a:gd name="T4" fmla="*/ 0 w 297"/>
                <a:gd name="T5" fmla="*/ 0 h 325"/>
                <a:gd name="T6" fmla="*/ 0 w 297"/>
                <a:gd name="T7" fmla="*/ 0 h 325"/>
                <a:gd name="T8" fmla="*/ 1 w 297"/>
                <a:gd name="T9" fmla="*/ 0 h 325"/>
                <a:gd name="T10" fmla="*/ 1 w 297"/>
                <a:gd name="T11" fmla="*/ 0 h 325"/>
                <a:gd name="T12" fmla="*/ 1 w 297"/>
                <a:gd name="T13" fmla="*/ 0 h 325"/>
                <a:gd name="T14" fmla="*/ 0 w 297"/>
                <a:gd name="T15" fmla="*/ 0 h 325"/>
                <a:gd name="T16" fmla="*/ 0 w 297"/>
                <a:gd name="T17" fmla="*/ 0 h 325"/>
                <a:gd name="T18" fmla="*/ 1 w 297"/>
                <a:gd name="T19" fmla="*/ 0 h 325"/>
                <a:gd name="T20" fmla="*/ 1 w 297"/>
                <a:gd name="T21" fmla="*/ 0 h 325"/>
                <a:gd name="T22" fmla="*/ 1 w 297"/>
                <a:gd name="T23" fmla="*/ 0 h 325"/>
                <a:gd name="T24" fmla="*/ 0 w 297"/>
                <a:gd name="T25" fmla="*/ 0 h 325"/>
                <a:gd name="T26" fmla="*/ 0 w 297"/>
                <a:gd name="T27" fmla="*/ 0 h 325"/>
                <a:gd name="T28" fmla="*/ 1 w 297"/>
                <a:gd name="T29" fmla="*/ 0 h 325"/>
                <a:gd name="T30" fmla="*/ 1 w 297"/>
                <a:gd name="T31" fmla="*/ 0 h 325"/>
                <a:gd name="T32" fmla="*/ 1 w 297"/>
                <a:gd name="T33" fmla="*/ 0 h 325"/>
                <a:gd name="T34" fmla="*/ 0 w 297"/>
                <a:gd name="T35" fmla="*/ 0 h 325"/>
                <a:gd name="T36" fmla="*/ 0 w 297"/>
                <a:gd name="T37" fmla="*/ 0 h 325"/>
                <a:gd name="T38" fmla="*/ 1 w 297"/>
                <a:gd name="T39" fmla="*/ 0 h 325"/>
                <a:gd name="T40" fmla="*/ 1 w 297"/>
                <a:gd name="T41" fmla="*/ 0 h 325"/>
                <a:gd name="T42" fmla="*/ 1 w 297"/>
                <a:gd name="T43" fmla="*/ 0 h 325"/>
                <a:gd name="T44" fmla="*/ 0 w 297"/>
                <a:gd name="T45" fmla="*/ 0 h 325"/>
                <a:gd name="T46" fmla="*/ 0 w 297"/>
                <a:gd name="T47" fmla="*/ 0 h 325"/>
                <a:gd name="T48" fmla="*/ 1 w 297"/>
                <a:gd name="T49" fmla="*/ 0 h 325"/>
                <a:gd name="T50" fmla="*/ 1 w 297"/>
                <a:gd name="T51" fmla="*/ 0 h 325"/>
                <a:gd name="T52" fmla="*/ 1 w 297"/>
                <a:gd name="T53" fmla="*/ 0 h 325"/>
                <a:gd name="T54" fmla="*/ 0 w 297"/>
                <a:gd name="T55" fmla="*/ 0 h 325"/>
                <a:gd name="T56" fmla="*/ 0 w 297"/>
                <a:gd name="T57" fmla="*/ 0 h 325"/>
                <a:gd name="T58" fmla="*/ 1 w 297"/>
                <a:gd name="T59" fmla="*/ 0 h 325"/>
                <a:gd name="T60" fmla="*/ 1 w 297"/>
                <a:gd name="T61" fmla="*/ 0 h 325"/>
                <a:gd name="T62" fmla="*/ 1 w 297"/>
                <a:gd name="T63" fmla="*/ 0 h 325"/>
                <a:gd name="T64" fmla="*/ 1 w 297"/>
                <a:gd name="T65" fmla="*/ 0 h 325"/>
                <a:gd name="T66" fmla="*/ 1 w 297"/>
                <a:gd name="T67" fmla="*/ 0 h 325"/>
                <a:gd name="T68" fmla="*/ 1 w 297"/>
                <a:gd name="T69" fmla="*/ 0 h 325"/>
                <a:gd name="T70" fmla="*/ 1 w 297"/>
                <a:gd name="T71" fmla="*/ 0 h 325"/>
                <a:gd name="T72" fmla="*/ 1 w 297"/>
                <a:gd name="T73" fmla="*/ 0 h 325"/>
                <a:gd name="T74" fmla="*/ 1 w 297"/>
                <a:gd name="T75" fmla="*/ 0 h 325"/>
                <a:gd name="T76" fmla="*/ 1 w 297"/>
                <a:gd name="T77" fmla="*/ 0 h 325"/>
                <a:gd name="T78" fmla="*/ 1 w 297"/>
                <a:gd name="T79" fmla="*/ 0 h 325"/>
                <a:gd name="T80" fmla="*/ 1 w 297"/>
                <a:gd name="T81" fmla="*/ 0 h 325"/>
                <a:gd name="T82" fmla="*/ 1 w 297"/>
                <a:gd name="T83" fmla="*/ 0 h 325"/>
                <a:gd name="T84" fmla="*/ 0 w 297"/>
                <a:gd name="T85" fmla="*/ 0 h 325"/>
                <a:gd name="T86" fmla="*/ 0 w 297"/>
                <a:gd name="T87" fmla="*/ 0 h 325"/>
                <a:gd name="T88" fmla="*/ 1 w 297"/>
                <a:gd name="T89" fmla="*/ 0 h 325"/>
                <a:gd name="T90" fmla="*/ 1 w 297"/>
                <a:gd name="T91" fmla="*/ 0 h 325"/>
                <a:gd name="T92" fmla="*/ 1 w 297"/>
                <a:gd name="T93" fmla="*/ 0 h 325"/>
                <a:gd name="T94" fmla="*/ 0 w 297"/>
                <a:gd name="T95" fmla="*/ 0 h 325"/>
                <a:gd name="T96" fmla="*/ 0 w 297"/>
                <a:gd name="T97" fmla="*/ 0 h 325"/>
                <a:gd name="T98" fmla="*/ 1 w 297"/>
                <a:gd name="T99" fmla="*/ 0 h 325"/>
                <a:gd name="T100" fmla="*/ 1 w 297"/>
                <a:gd name="T101" fmla="*/ 0 h 325"/>
                <a:gd name="T102" fmla="*/ 1 w 297"/>
                <a:gd name="T103" fmla="*/ 0 h 325"/>
                <a:gd name="T104" fmla="*/ 0 w 297"/>
                <a:gd name="T105" fmla="*/ 0 h 325"/>
                <a:gd name="T106" fmla="*/ 0 w 297"/>
                <a:gd name="T107" fmla="*/ 0 h 325"/>
                <a:gd name="T108" fmla="*/ 1 w 297"/>
                <a:gd name="T109" fmla="*/ 0 h 3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7"/>
                <a:gd name="T166" fmla="*/ 0 h 325"/>
                <a:gd name="T167" fmla="*/ 297 w 297"/>
                <a:gd name="T168" fmla="*/ 325 h 3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7" h="325">
                  <a:moveTo>
                    <a:pt x="297" y="160"/>
                  </a:moveTo>
                  <a:lnTo>
                    <a:pt x="297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297" y="160"/>
                  </a:lnTo>
                  <a:close/>
                  <a:moveTo>
                    <a:pt x="297" y="129"/>
                  </a:moveTo>
                  <a:lnTo>
                    <a:pt x="297" y="133"/>
                  </a:lnTo>
                  <a:lnTo>
                    <a:pt x="0" y="133"/>
                  </a:lnTo>
                  <a:lnTo>
                    <a:pt x="0" y="129"/>
                  </a:lnTo>
                  <a:lnTo>
                    <a:pt x="297" y="129"/>
                  </a:lnTo>
                  <a:close/>
                  <a:moveTo>
                    <a:pt x="297" y="97"/>
                  </a:moveTo>
                  <a:lnTo>
                    <a:pt x="297" y="101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297" y="97"/>
                  </a:lnTo>
                  <a:close/>
                  <a:moveTo>
                    <a:pt x="297" y="65"/>
                  </a:moveTo>
                  <a:lnTo>
                    <a:pt x="297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97" y="65"/>
                  </a:lnTo>
                  <a:close/>
                  <a:moveTo>
                    <a:pt x="297" y="33"/>
                  </a:moveTo>
                  <a:lnTo>
                    <a:pt x="297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297" y="33"/>
                  </a:lnTo>
                  <a:close/>
                  <a:moveTo>
                    <a:pt x="297" y="0"/>
                  </a:moveTo>
                  <a:lnTo>
                    <a:pt x="297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97" y="0"/>
                  </a:lnTo>
                  <a:close/>
                  <a:moveTo>
                    <a:pt x="297" y="225"/>
                  </a:moveTo>
                  <a:lnTo>
                    <a:pt x="297" y="229"/>
                  </a:lnTo>
                  <a:lnTo>
                    <a:pt x="264" y="229"/>
                  </a:lnTo>
                  <a:lnTo>
                    <a:pt x="264" y="225"/>
                  </a:lnTo>
                  <a:lnTo>
                    <a:pt x="297" y="225"/>
                  </a:lnTo>
                  <a:close/>
                  <a:moveTo>
                    <a:pt x="297" y="193"/>
                  </a:moveTo>
                  <a:lnTo>
                    <a:pt x="297" y="197"/>
                  </a:lnTo>
                  <a:lnTo>
                    <a:pt x="264" y="197"/>
                  </a:lnTo>
                  <a:lnTo>
                    <a:pt x="264" y="193"/>
                  </a:lnTo>
                  <a:lnTo>
                    <a:pt x="297" y="193"/>
                  </a:lnTo>
                  <a:close/>
                  <a:moveTo>
                    <a:pt x="297" y="258"/>
                  </a:moveTo>
                  <a:lnTo>
                    <a:pt x="297" y="261"/>
                  </a:lnTo>
                  <a:lnTo>
                    <a:pt x="0" y="261"/>
                  </a:lnTo>
                  <a:lnTo>
                    <a:pt x="0" y="258"/>
                  </a:lnTo>
                  <a:lnTo>
                    <a:pt x="297" y="258"/>
                  </a:lnTo>
                  <a:close/>
                  <a:moveTo>
                    <a:pt x="297" y="289"/>
                  </a:moveTo>
                  <a:lnTo>
                    <a:pt x="297" y="293"/>
                  </a:lnTo>
                  <a:lnTo>
                    <a:pt x="0" y="293"/>
                  </a:lnTo>
                  <a:lnTo>
                    <a:pt x="0" y="289"/>
                  </a:lnTo>
                  <a:lnTo>
                    <a:pt x="297" y="289"/>
                  </a:lnTo>
                  <a:close/>
                  <a:moveTo>
                    <a:pt x="297" y="321"/>
                  </a:moveTo>
                  <a:lnTo>
                    <a:pt x="297" y="325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297" y="32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79" name="Freeform 884"/>
            <p:cNvSpPr>
              <a:spLocks/>
            </p:cNvSpPr>
            <p:nvPr/>
          </p:nvSpPr>
          <p:spPr bwMode="auto">
            <a:xfrm>
              <a:off x="5923" y="1437"/>
              <a:ext cx="26" cy="38"/>
            </a:xfrm>
            <a:custGeom>
              <a:avLst/>
              <a:gdLst>
                <a:gd name="T0" fmla="*/ 1 w 48"/>
                <a:gd name="T1" fmla="*/ 0 h 76"/>
                <a:gd name="T2" fmla="*/ 1 w 48"/>
                <a:gd name="T3" fmla="*/ 0 h 76"/>
                <a:gd name="T4" fmla="*/ 1 w 48"/>
                <a:gd name="T5" fmla="*/ 1 h 76"/>
                <a:gd name="T6" fmla="*/ 1 w 48"/>
                <a:gd name="T7" fmla="*/ 1 h 76"/>
                <a:gd name="T8" fmla="*/ 1 w 48"/>
                <a:gd name="T9" fmla="*/ 1 h 76"/>
                <a:gd name="T10" fmla="*/ 1 w 48"/>
                <a:gd name="T11" fmla="*/ 1 h 76"/>
                <a:gd name="T12" fmla="*/ 1 w 48"/>
                <a:gd name="T13" fmla="*/ 1 h 76"/>
                <a:gd name="T14" fmla="*/ 1 w 48"/>
                <a:gd name="T15" fmla="*/ 1 h 76"/>
                <a:gd name="T16" fmla="*/ 1 w 48"/>
                <a:gd name="T17" fmla="*/ 1 h 76"/>
                <a:gd name="T18" fmla="*/ 1 w 48"/>
                <a:gd name="T19" fmla="*/ 1 h 76"/>
                <a:gd name="T20" fmla="*/ 0 w 48"/>
                <a:gd name="T21" fmla="*/ 1 h 76"/>
                <a:gd name="T22" fmla="*/ 0 w 48"/>
                <a:gd name="T23" fmla="*/ 1 h 76"/>
                <a:gd name="T24" fmla="*/ 0 w 48"/>
                <a:gd name="T25" fmla="*/ 1 h 76"/>
                <a:gd name="T26" fmla="*/ 1 w 48"/>
                <a:gd name="T27" fmla="*/ 1 h 76"/>
                <a:gd name="T28" fmla="*/ 1 w 48"/>
                <a:gd name="T29" fmla="*/ 1 h 76"/>
                <a:gd name="T30" fmla="*/ 1 w 48"/>
                <a:gd name="T31" fmla="*/ 1 h 76"/>
                <a:gd name="T32" fmla="*/ 1 w 48"/>
                <a:gd name="T33" fmla="*/ 1 h 76"/>
                <a:gd name="T34" fmla="*/ 1 w 48"/>
                <a:gd name="T35" fmla="*/ 1 h 76"/>
                <a:gd name="T36" fmla="*/ 1 w 48"/>
                <a:gd name="T37" fmla="*/ 1 h 76"/>
                <a:gd name="T38" fmla="*/ 1 w 48"/>
                <a:gd name="T39" fmla="*/ 1 h 76"/>
                <a:gd name="T40" fmla="*/ 1 w 48"/>
                <a:gd name="T41" fmla="*/ 1 h 76"/>
                <a:gd name="T42" fmla="*/ 1 w 48"/>
                <a:gd name="T43" fmla="*/ 1 h 76"/>
                <a:gd name="T44" fmla="*/ 1 w 48"/>
                <a:gd name="T45" fmla="*/ 1 h 76"/>
                <a:gd name="T46" fmla="*/ 1 w 48"/>
                <a:gd name="T47" fmla="*/ 1 h 76"/>
                <a:gd name="T48" fmla="*/ 1 w 48"/>
                <a:gd name="T49" fmla="*/ 1 h 76"/>
                <a:gd name="T50" fmla="*/ 1 w 48"/>
                <a:gd name="T51" fmla="*/ 1 h 76"/>
                <a:gd name="T52" fmla="*/ 1 w 48"/>
                <a:gd name="T53" fmla="*/ 1 h 76"/>
                <a:gd name="T54" fmla="*/ 1 w 48"/>
                <a:gd name="T55" fmla="*/ 1 h 76"/>
                <a:gd name="T56" fmla="*/ 1 w 48"/>
                <a:gd name="T57" fmla="*/ 1 h 76"/>
                <a:gd name="T58" fmla="*/ 1 w 48"/>
                <a:gd name="T59" fmla="*/ 1 h 76"/>
                <a:gd name="T60" fmla="*/ 1 w 48"/>
                <a:gd name="T61" fmla="*/ 1 h 76"/>
                <a:gd name="T62" fmla="*/ 1 w 48"/>
                <a:gd name="T63" fmla="*/ 1 h 76"/>
                <a:gd name="T64" fmla="*/ 1 w 48"/>
                <a:gd name="T65" fmla="*/ 1 h 76"/>
                <a:gd name="T66" fmla="*/ 1 w 48"/>
                <a:gd name="T67" fmla="*/ 1 h 76"/>
                <a:gd name="T68" fmla="*/ 1 w 48"/>
                <a:gd name="T69" fmla="*/ 1 h 76"/>
                <a:gd name="T70" fmla="*/ 1 w 48"/>
                <a:gd name="T71" fmla="*/ 1 h 76"/>
                <a:gd name="T72" fmla="*/ 1 w 48"/>
                <a:gd name="T73" fmla="*/ 1 h 76"/>
                <a:gd name="T74" fmla="*/ 1 w 48"/>
                <a:gd name="T75" fmla="*/ 1 h 76"/>
                <a:gd name="T76" fmla="*/ 1 w 48"/>
                <a:gd name="T77" fmla="*/ 1 h 76"/>
                <a:gd name="T78" fmla="*/ 1 w 48"/>
                <a:gd name="T79" fmla="*/ 1 h 76"/>
                <a:gd name="T80" fmla="*/ 1 w 48"/>
                <a:gd name="T81" fmla="*/ 1 h 76"/>
                <a:gd name="T82" fmla="*/ 1 w 48"/>
                <a:gd name="T83" fmla="*/ 1 h 76"/>
                <a:gd name="T84" fmla="*/ 1 w 48"/>
                <a:gd name="T85" fmla="*/ 1 h 76"/>
                <a:gd name="T86" fmla="*/ 1 w 48"/>
                <a:gd name="T87" fmla="*/ 1 h 76"/>
                <a:gd name="T88" fmla="*/ 1 w 48"/>
                <a:gd name="T89" fmla="*/ 0 h 76"/>
                <a:gd name="T90" fmla="*/ 1 w 48"/>
                <a:gd name="T91" fmla="*/ 0 h 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"/>
                <a:gd name="T139" fmla="*/ 0 h 76"/>
                <a:gd name="T140" fmla="*/ 48 w 48"/>
                <a:gd name="T141" fmla="*/ 76 h 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" h="76">
                  <a:moveTo>
                    <a:pt x="24" y="0"/>
                  </a:moveTo>
                  <a:lnTo>
                    <a:pt x="21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5" y="3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3"/>
                  </a:lnTo>
                  <a:lnTo>
                    <a:pt x="4" y="59"/>
                  </a:lnTo>
                  <a:lnTo>
                    <a:pt x="8" y="64"/>
                  </a:lnTo>
                  <a:lnTo>
                    <a:pt x="11" y="69"/>
                  </a:lnTo>
                  <a:lnTo>
                    <a:pt x="13" y="71"/>
                  </a:lnTo>
                  <a:lnTo>
                    <a:pt x="15" y="73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21" y="76"/>
                  </a:lnTo>
                  <a:lnTo>
                    <a:pt x="24" y="76"/>
                  </a:lnTo>
                  <a:lnTo>
                    <a:pt x="26" y="76"/>
                  </a:lnTo>
                  <a:lnTo>
                    <a:pt x="29" y="75"/>
                  </a:lnTo>
                  <a:lnTo>
                    <a:pt x="31" y="75"/>
                  </a:lnTo>
                  <a:lnTo>
                    <a:pt x="34" y="73"/>
                  </a:lnTo>
                  <a:lnTo>
                    <a:pt x="35" y="71"/>
                  </a:lnTo>
                  <a:lnTo>
                    <a:pt x="38" y="69"/>
                  </a:lnTo>
                  <a:lnTo>
                    <a:pt x="42" y="64"/>
                  </a:lnTo>
                  <a:lnTo>
                    <a:pt x="44" y="59"/>
                  </a:lnTo>
                  <a:lnTo>
                    <a:pt x="47" y="53"/>
                  </a:lnTo>
                  <a:lnTo>
                    <a:pt x="48" y="46"/>
                  </a:lnTo>
                  <a:lnTo>
                    <a:pt x="48" y="38"/>
                  </a:lnTo>
                  <a:lnTo>
                    <a:pt x="48" y="30"/>
                  </a:lnTo>
                  <a:lnTo>
                    <a:pt x="47" y="23"/>
                  </a:lnTo>
                  <a:lnTo>
                    <a:pt x="44" y="16"/>
                  </a:lnTo>
                  <a:lnTo>
                    <a:pt x="42" y="11"/>
                  </a:lnTo>
                  <a:lnTo>
                    <a:pt x="38" y="6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180" name="Picture 885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23" y="1436"/>
              <a:ext cx="26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81" name="Rectangle 886"/>
            <p:cNvSpPr>
              <a:spLocks noChangeArrowheads="1"/>
            </p:cNvSpPr>
            <p:nvPr/>
          </p:nvSpPr>
          <p:spPr bwMode="auto">
            <a:xfrm>
              <a:off x="5936" y="1316"/>
              <a:ext cx="4" cy="209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82" name="Rectangle 887"/>
            <p:cNvSpPr>
              <a:spLocks noChangeArrowheads="1"/>
            </p:cNvSpPr>
            <p:nvPr/>
          </p:nvSpPr>
          <p:spPr bwMode="auto">
            <a:xfrm>
              <a:off x="5933" y="1316"/>
              <a:ext cx="5" cy="209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83" name="Freeform 888"/>
            <p:cNvSpPr>
              <a:spLocks/>
            </p:cNvSpPr>
            <p:nvPr/>
          </p:nvSpPr>
          <p:spPr bwMode="auto">
            <a:xfrm>
              <a:off x="5929" y="1489"/>
              <a:ext cx="14" cy="14"/>
            </a:xfrm>
            <a:custGeom>
              <a:avLst/>
              <a:gdLst>
                <a:gd name="T0" fmla="*/ 0 w 27"/>
                <a:gd name="T1" fmla="*/ 1 h 27"/>
                <a:gd name="T2" fmla="*/ 0 w 27"/>
                <a:gd name="T3" fmla="*/ 1 h 27"/>
                <a:gd name="T4" fmla="*/ 1 w 27"/>
                <a:gd name="T5" fmla="*/ 1 h 27"/>
                <a:gd name="T6" fmla="*/ 1 w 27"/>
                <a:gd name="T7" fmla="*/ 1 h 27"/>
                <a:gd name="T8" fmla="*/ 1 w 27"/>
                <a:gd name="T9" fmla="*/ 1 h 27"/>
                <a:gd name="T10" fmla="*/ 1 w 27"/>
                <a:gd name="T11" fmla="*/ 1 h 27"/>
                <a:gd name="T12" fmla="*/ 1 w 27"/>
                <a:gd name="T13" fmla="*/ 1 h 27"/>
                <a:gd name="T14" fmla="*/ 1 w 27"/>
                <a:gd name="T15" fmla="*/ 0 h 27"/>
                <a:gd name="T16" fmla="*/ 1 w 27"/>
                <a:gd name="T17" fmla="*/ 0 h 27"/>
                <a:gd name="T18" fmla="*/ 1 w 27"/>
                <a:gd name="T19" fmla="*/ 0 h 27"/>
                <a:gd name="T20" fmla="*/ 1 w 27"/>
                <a:gd name="T21" fmla="*/ 1 h 27"/>
                <a:gd name="T22" fmla="*/ 1 w 27"/>
                <a:gd name="T23" fmla="*/ 1 h 27"/>
                <a:gd name="T24" fmla="*/ 1 w 27"/>
                <a:gd name="T25" fmla="*/ 1 h 27"/>
                <a:gd name="T26" fmla="*/ 1 w 27"/>
                <a:gd name="T27" fmla="*/ 1 h 27"/>
                <a:gd name="T28" fmla="*/ 1 w 27"/>
                <a:gd name="T29" fmla="*/ 1 h 27"/>
                <a:gd name="T30" fmla="*/ 1 w 27"/>
                <a:gd name="T31" fmla="*/ 1 h 27"/>
                <a:gd name="T32" fmla="*/ 1 w 27"/>
                <a:gd name="T33" fmla="*/ 1 h 27"/>
                <a:gd name="T34" fmla="*/ 1 w 27"/>
                <a:gd name="T35" fmla="*/ 1 h 27"/>
                <a:gd name="T36" fmla="*/ 1 w 27"/>
                <a:gd name="T37" fmla="*/ 1 h 27"/>
                <a:gd name="T38" fmla="*/ 1 w 27"/>
                <a:gd name="T39" fmla="*/ 1 h 27"/>
                <a:gd name="T40" fmla="*/ 1 w 27"/>
                <a:gd name="T41" fmla="*/ 1 h 27"/>
                <a:gd name="T42" fmla="*/ 1 w 27"/>
                <a:gd name="T43" fmla="*/ 1 h 27"/>
                <a:gd name="T44" fmla="*/ 1 w 27"/>
                <a:gd name="T45" fmla="*/ 1 h 27"/>
                <a:gd name="T46" fmla="*/ 1 w 27"/>
                <a:gd name="T47" fmla="*/ 1 h 27"/>
                <a:gd name="T48" fmla="*/ 1 w 27"/>
                <a:gd name="T49" fmla="*/ 1 h 27"/>
                <a:gd name="T50" fmla="*/ 1 w 27"/>
                <a:gd name="T51" fmla="*/ 1 h 27"/>
                <a:gd name="T52" fmla="*/ 1 w 27"/>
                <a:gd name="T53" fmla="*/ 1 h 27"/>
                <a:gd name="T54" fmla="*/ 1 w 27"/>
                <a:gd name="T55" fmla="*/ 1 h 27"/>
                <a:gd name="T56" fmla="*/ 1 w 27"/>
                <a:gd name="T57" fmla="*/ 1 h 27"/>
                <a:gd name="T58" fmla="*/ 1 w 27"/>
                <a:gd name="T59" fmla="*/ 1 h 27"/>
                <a:gd name="T60" fmla="*/ 1 w 27"/>
                <a:gd name="T61" fmla="*/ 1 h 27"/>
                <a:gd name="T62" fmla="*/ 1 w 27"/>
                <a:gd name="T63" fmla="*/ 1 h 27"/>
                <a:gd name="T64" fmla="*/ 0 w 27"/>
                <a:gd name="T65" fmla="*/ 1 h 27"/>
                <a:gd name="T66" fmla="*/ 0 w 27"/>
                <a:gd name="T67" fmla="*/ 1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0" y="13"/>
                  </a:move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5" y="2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6" y="19"/>
                  </a:lnTo>
                  <a:lnTo>
                    <a:pt x="24" y="21"/>
                  </a:lnTo>
                  <a:lnTo>
                    <a:pt x="23" y="24"/>
                  </a:lnTo>
                  <a:lnTo>
                    <a:pt x="20" y="25"/>
                  </a:lnTo>
                  <a:lnTo>
                    <a:pt x="18" y="26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8" y="26"/>
                  </a:lnTo>
                  <a:lnTo>
                    <a:pt x="5" y="25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184" name="Picture 889"/>
            <p:cNvPicPr>
              <a:picLocks noChangeAspect="1" noChangeArrowheads="1"/>
            </p:cNvPicPr>
            <p:nvPr/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28" y="1489"/>
              <a:ext cx="14" cy="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85" name="Freeform 890"/>
            <p:cNvSpPr>
              <a:spLocks/>
            </p:cNvSpPr>
            <p:nvPr/>
          </p:nvSpPr>
          <p:spPr bwMode="auto">
            <a:xfrm>
              <a:off x="5931" y="1492"/>
              <a:ext cx="9" cy="8"/>
            </a:xfrm>
            <a:custGeom>
              <a:avLst/>
              <a:gdLst>
                <a:gd name="T0" fmla="*/ 0 w 17"/>
                <a:gd name="T1" fmla="*/ 1 h 15"/>
                <a:gd name="T2" fmla="*/ 0 w 17"/>
                <a:gd name="T3" fmla="*/ 1 h 15"/>
                <a:gd name="T4" fmla="*/ 1 w 17"/>
                <a:gd name="T5" fmla="*/ 1 h 15"/>
                <a:gd name="T6" fmla="*/ 1 w 17"/>
                <a:gd name="T7" fmla="*/ 1 h 15"/>
                <a:gd name="T8" fmla="*/ 1 w 17"/>
                <a:gd name="T9" fmla="*/ 0 h 15"/>
                <a:gd name="T10" fmla="*/ 1 w 17"/>
                <a:gd name="T11" fmla="*/ 0 h 15"/>
                <a:gd name="T12" fmla="*/ 1 w 17"/>
                <a:gd name="T13" fmla="*/ 0 h 15"/>
                <a:gd name="T14" fmla="*/ 1 w 17"/>
                <a:gd name="T15" fmla="*/ 1 h 15"/>
                <a:gd name="T16" fmla="*/ 1 w 17"/>
                <a:gd name="T17" fmla="*/ 1 h 15"/>
                <a:gd name="T18" fmla="*/ 1 w 17"/>
                <a:gd name="T19" fmla="*/ 1 h 15"/>
                <a:gd name="T20" fmla="*/ 1 w 17"/>
                <a:gd name="T21" fmla="*/ 1 h 15"/>
                <a:gd name="T22" fmla="*/ 1 w 17"/>
                <a:gd name="T23" fmla="*/ 1 h 15"/>
                <a:gd name="T24" fmla="*/ 1 w 17"/>
                <a:gd name="T25" fmla="*/ 1 h 15"/>
                <a:gd name="T26" fmla="*/ 1 w 17"/>
                <a:gd name="T27" fmla="*/ 1 h 15"/>
                <a:gd name="T28" fmla="*/ 1 w 17"/>
                <a:gd name="T29" fmla="*/ 1 h 15"/>
                <a:gd name="T30" fmla="*/ 1 w 17"/>
                <a:gd name="T31" fmla="*/ 1 h 15"/>
                <a:gd name="T32" fmla="*/ 1 w 17"/>
                <a:gd name="T33" fmla="*/ 1 h 15"/>
                <a:gd name="T34" fmla="*/ 1 w 17"/>
                <a:gd name="T35" fmla="*/ 1 h 15"/>
                <a:gd name="T36" fmla="*/ 1 w 17"/>
                <a:gd name="T37" fmla="*/ 1 h 15"/>
                <a:gd name="T38" fmla="*/ 1 w 17"/>
                <a:gd name="T39" fmla="*/ 1 h 15"/>
                <a:gd name="T40" fmla="*/ 1 w 17"/>
                <a:gd name="T41" fmla="*/ 1 h 15"/>
                <a:gd name="T42" fmla="*/ 1 w 17"/>
                <a:gd name="T43" fmla="*/ 1 h 15"/>
                <a:gd name="T44" fmla="*/ 0 w 17"/>
                <a:gd name="T45" fmla="*/ 1 h 15"/>
                <a:gd name="T46" fmla="*/ 0 w 17"/>
                <a:gd name="T47" fmla="*/ 1 h 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"/>
                <a:gd name="T73" fmla="*/ 0 h 15"/>
                <a:gd name="T74" fmla="*/ 17 w 17"/>
                <a:gd name="T75" fmla="*/ 15 h 1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" h="15">
                  <a:moveTo>
                    <a:pt x="0" y="7"/>
                  </a:moveTo>
                  <a:lnTo>
                    <a:pt x="0" y="6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5" y="10"/>
                  </a:lnTo>
                  <a:lnTo>
                    <a:pt x="14" y="13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186" name="Picture 891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1" y="1491"/>
              <a:ext cx="9" cy="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87" name="Freeform 892"/>
            <p:cNvSpPr>
              <a:spLocks/>
            </p:cNvSpPr>
            <p:nvPr/>
          </p:nvSpPr>
          <p:spPr bwMode="auto">
            <a:xfrm>
              <a:off x="5935" y="1494"/>
              <a:ext cx="2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0 h 5"/>
                <a:gd name="T12" fmla="*/ 0 w 5"/>
                <a:gd name="T13" fmla="*/ 0 h 5"/>
                <a:gd name="T14" fmla="*/ 0 w 5"/>
                <a:gd name="T15" fmla="*/ 1 h 5"/>
                <a:gd name="T16" fmla="*/ 0 w 5"/>
                <a:gd name="T17" fmla="*/ 1 h 5"/>
                <a:gd name="T18" fmla="*/ 0 w 5"/>
                <a:gd name="T19" fmla="*/ 1 h 5"/>
                <a:gd name="T20" fmla="*/ 0 w 5"/>
                <a:gd name="T21" fmla="*/ 1 h 5"/>
                <a:gd name="T22" fmla="*/ 0 w 5"/>
                <a:gd name="T23" fmla="*/ 1 h 5"/>
                <a:gd name="T24" fmla="*/ 0 w 5"/>
                <a:gd name="T25" fmla="*/ 1 h 5"/>
                <a:gd name="T26" fmla="*/ 0 w 5"/>
                <a:gd name="T27" fmla="*/ 1 h 5"/>
                <a:gd name="T28" fmla="*/ 0 w 5"/>
                <a:gd name="T29" fmla="*/ 1 h 5"/>
                <a:gd name="T30" fmla="*/ 0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2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88" name="Freeform 893"/>
            <p:cNvSpPr>
              <a:spLocks/>
            </p:cNvSpPr>
            <p:nvPr/>
          </p:nvSpPr>
          <p:spPr bwMode="auto">
            <a:xfrm>
              <a:off x="5935" y="1494"/>
              <a:ext cx="2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0 h 5"/>
                <a:gd name="T12" fmla="*/ 0 w 5"/>
                <a:gd name="T13" fmla="*/ 0 h 5"/>
                <a:gd name="T14" fmla="*/ 0 w 5"/>
                <a:gd name="T15" fmla="*/ 1 h 5"/>
                <a:gd name="T16" fmla="*/ 0 w 5"/>
                <a:gd name="T17" fmla="*/ 1 h 5"/>
                <a:gd name="T18" fmla="*/ 0 w 5"/>
                <a:gd name="T19" fmla="*/ 1 h 5"/>
                <a:gd name="T20" fmla="*/ 0 w 5"/>
                <a:gd name="T21" fmla="*/ 1 h 5"/>
                <a:gd name="T22" fmla="*/ 0 w 5"/>
                <a:gd name="T23" fmla="*/ 1 h 5"/>
                <a:gd name="T24" fmla="*/ 0 w 5"/>
                <a:gd name="T25" fmla="*/ 1 h 5"/>
                <a:gd name="T26" fmla="*/ 0 w 5"/>
                <a:gd name="T27" fmla="*/ 1 h 5"/>
                <a:gd name="T28" fmla="*/ 0 w 5"/>
                <a:gd name="T29" fmla="*/ 1 h 5"/>
                <a:gd name="T30" fmla="*/ 0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2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89" name="Freeform 894"/>
            <p:cNvSpPr>
              <a:spLocks/>
            </p:cNvSpPr>
            <p:nvPr/>
          </p:nvSpPr>
          <p:spPr bwMode="auto">
            <a:xfrm>
              <a:off x="5777" y="1245"/>
              <a:ext cx="226" cy="288"/>
            </a:xfrm>
            <a:custGeom>
              <a:avLst/>
              <a:gdLst>
                <a:gd name="T0" fmla="*/ 1 w 417"/>
                <a:gd name="T1" fmla="*/ 0 h 577"/>
                <a:gd name="T2" fmla="*/ 1 w 417"/>
                <a:gd name="T3" fmla="*/ 0 h 577"/>
                <a:gd name="T4" fmla="*/ 0 w 417"/>
                <a:gd name="T5" fmla="*/ 0 h 577"/>
                <a:gd name="T6" fmla="*/ 0 w 417"/>
                <a:gd name="T7" fmla="*/ 0 h 577"/>
                <a:gd name="T8" fmla="*/ 1 w 417"/>
                <a:gd name="T9" fmla="*/ 0 h 577"/>
                <a:gd name="T10" fmla="*/ 1 w 417"/>
                <a:gd name="T11" fmla="*/ 0 h 577"/>
                <a:gd name="T12" fmla="*/ 1 w 417"/>
                <a:gd name="T13" fmla="*/ 0 h 577"/>
                <a:gd name="T14" fmla="*/ 1 w 417"/>
                <a:gd name="T15" fmla="*/ 0 h 577"/>
                <a:gd name="T16" fmla="*/ 1 w 417"/>
                <a:gd name="T17" fmla="*/ 0 h 577"/>
                <a:gd name="T18" fmla="*/ 1 w 417"/>
                <a:gd name="T19" fmla="*/ 0 h 577"/>
                <a:gd name="T20" fmla="*/ 1 w 417"/>
                <a:gd name="T21" fmla="*/ 0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7"/>
                <a:gd name="T34" fmla="*/ 0 h 577"/>
                <a:gd name="T35" fmla="*/ 417 w 41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7" h="577">
                  <a:moveTo>
                    <a:pt x="16" y="577"/>
                  </a:moveTo>
                  <a:lnTo>
                    <a:pt x="16" y="562"/>
                  </a:lnTo>
                  <a:lnTo>
                    <a:pt x="0" y="562"/>
                  </a:lnTo>
                  <a:lnTo>
                    <a:pt x="0" y="64"/>
                  </a:lnTo>
                  <a:lnTo>
                    <a:pt x="63" y="0"/>
                  </a:lnTo>
                  <a:lnTo>
                    <a:pt x="417" y="0"/>
                  </a:lnTo>
                  <a:lnTo>
                    <a:pt x="417" y="497"/>
                  </a:lnTo>
                  <a:lnTo>
                    <a:pt x="408" y="505"/>
                  </a:lnTo>
                  <a:lnTo>
                    <a:pt x="408" y="513"/>
                  </a:lnTo>
                  <a:lnTo>
                    <a:pt x="345" y="577"/>
                  </a:lnTo>
                  <a:lnTo>
                    <a:pt x="16" y="57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90" name="Rectangle 895"/>
            <p:cNvSpPr>
              <a:spLocks noChangeArrowheads="1"/>
            </p:cNvSpPr>
            <p:nvPr/>
          </p:nvSpPr>
          <p:spPr bwMode="auto">
            <a:xfrm>
              <a:off x="5835" y="1549"/>
              <a:ext cx="12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  <p:sp>
          <p:nvSpPr>
            <p:cNvPr id="39191" name="Line 896"/>
            <p:cNvSpPr>
              <a:spLocks noChangeShapeType="1"/>
            </p:cNvSpPr>
            <p:nvPr/>
          </p:nvSpPr>
          <p:spPr bwMode="auto">
            <a:xfrm flipH="1">
              <a:off x="5484" y="1533"/>
              <a:ext cx="418" cy="205"/>
            </a:xfrm>
            <a:prstGeom prst="line">
              <a:avLst/>
            </a:prstGeom>
            <a:noFill/>
            <a:ln w="460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8593" name="Line 897"/>
          <p:cNvSpPr>
            <a:spLocks noChangeShapeType="1"/>
          </p:cNvSpPr>
          <p:nvPr/>
        </p:nvSpPr>
        <p:spPr bwMode="auto">
          <a:xfrm flipH="1">
            <a:off x="8031163" y="3467102"/>
            <a:ext cx="798512" cy="80963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94" name="Line 898"/>
          <p:cNvSpPr>
            <a:spLocks noChangeShapeType="1"/>
          </p:cNvSpPr>
          <p:nvPr/>
        </p:nvSpPr>
        <p:spPr bwMode="auto">
          <a:xfrm flipH="1">
            <a:off x="7710490" y="4445002"/>
            <a:ext cx="955675" cy="23813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95" name="Line 899"/>
          <p:cNvSpPr>
            <a:spLocks noChangeShapeType="1"/>
          </p:cNvSpPr>
          <p:nvPr/>
        </p:nvSpPr>
        <p:spPr bwMode="auto">
          <a:xfrm flipH="1" flipV="1">
            <a:off x="7221538" y="4876802"/>
            <a:ext cx="608012" cy="544513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96" name="Line 900"/>
          <p:cNvSpPr>
            <a:spLocks noChangeShapeType="1"/>
          </p:cNvSpPr>
          <p:nvPr/>
        </p:nvSpPr>
        <p:spPr bwMode="auto">
          <a:xfrm flipH="1">
            <a:off x="6386513" y="5424488"/>
            <a:ext cx="265112" cy="463550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97" name="Line 901"/>
          <p:cNvSpPr>
            <a:spLocks noChangeShapeType="1"/>
          </p:cNvSpPr>
          <p:nvPr/>
        </p:nvSpPr>
        <p:spPr bwMode="auto">
          <a:xfrm>
            <a:off x="4046540" y="5972175"/>
            <a:ext cx="688975" cy="177800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98" name="Line 902"/>
          <p:cNvSpPr>
            <a:spLocks noChangeShapeType="1"/>
          </p:cNvSpPr>
          <p:nvPr/>
        </p:nvSpPr>
        <p:spPr bwMode="auto">
          <a:xfrm flipH="1">
            <a:off x="1665290" y="5440365"/>
            <a:ext cx="427037" cy="528637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599" name="Line 903"/>
          <p:cNvSpPr>
            <a:spLocks noChangeShapeType="1"/>
          </p:cNvSpPr>
          <p:nvPr/>
        </p:nvSpPr>
        <p:spPr bwMode="auto">
          <a:xfrm flipH="1">
            <a:off x="479425" y="4684715"/>
            <a:ext cx="425450" cy="528637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0" name="Line 904"/>
          <p:cNvSpPr>
            <a:spLocks noChangeShapeType="1"/>
          </p:cNvSpPr>
          <p:nvPr/>
        </p:nvSpPr>
        <p:spPr bwMode="auto">
          <a:xfrm>
            <a:off x="3741738" y="2759075"/>
            <a:ext cx="874712" cy="12319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1" name="Line 905"/>
          <p:cNvSpPr>
            <a:spLocks noChangeShapeType="1"/>
          </p:cNvSpPr>
          <p:nvPr/>
        </p:nvSpPr>
        <p:spPr bwMode="auto">
          <a:xfrm>
            <a:off x="3068638" y="3492502"/>
            <a:ext cx="1547812" cy="49847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2" name="Line 906"/>
          <p:cNvSpPr>
            <a:spLocks noChangeShapeType="1"/>
          </p:cNvSpPr>
          <p:nvPr/>
        </p:nvSpPr>
        <p:spPr bwMode="auto">
          <a:xfrm flipV="1">
            <a:off x="3167065" y="3990975"/>
            <a:ext cx="1449387" cy="152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3" name="Line 907"/>
          <p:cNvSpPr>
            <a:spLocks noChangeShapeType="1"/>
          </p:cNvSpPr>
          <p:nvPr/>
        </p:nvSpPr>
        <p:spPr bwMode="auto">
          <a:xfrm flipV="1">
            <a:off x="3451227" y="3990977"/>
            <a:ext cx="1165225" cy="8858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4" name="Line 908"/>
          <p:cNvSpPr>
            <a:spLocks noChangeShapeType="1"/>
          </p:cNvSpPr>
          <p:nvPr/>
        </p:nvSpPr>
        <p:spPr bwMode="auto">
          <a:xfrm flipV="1">
            <a:off x="4062415" y="3990977"/>
            <a:ext cx="554037" cy="137477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5" name="Line 909"/>
          <p:cNvSpPr>
            <a:spLocks noChangeShapeType="1"/>
          </p:cNvSpPr>
          <p:nvPr/>
        </p:nvSpPr>
        <p:spPr bwMode="auto">
          <a:xfrm flipH="1" flipV="1">
            <a:off x="4616450" y="3990975"/>
            <a:ext cx="223838" cy="1277938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6" name="Line 910"/>
          <p:cNvSpPr>
            <a:spLocks noChangeShapeType="1"/>
          </p:cNvSpPr>
          <p:nvPr/>
        </p:nvSpPr>
        <p:spPr bwMode="auto">
          <a:xfrm flipH="1" flipV="1">
            <a:off x="4616452" y="3990977"/>
            <a:ext cx="1058863" cy="9509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7" name="Line 911"/>
          <p:cNvSpPr>
            <a:spLocks noChangeShapeType="1"/>
          </p:cNvSpPr>
          <p:nvPr/>
        </p:nvSpPr>
        <p:spPr bwMode="auto">
          <a:xfrm flipH="1" flipV="1">
            <a:off x="4616450" y="3990977"/>
            <a:ext cx="1506538" cy="39687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8" name="Line 912"/>
          <p:cNvSpPr>
            <a:spLocks noChangeShapeType="1"/>
          </p:cNvSpPr>
          <p:nvPr/>
        </p:nvSpPr>
        <p:spPr bwMode="auto">
          <a:xfrm flipH="1">
            <a:off x="4616452" y="3492502"/>
            <a:ext cx="1425575" cy="49847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09" name="Line 913"/>
          <p:cNvSpPr>
            <a:spLocks noChangeShapeType="1"/>
          </p:cNvSpPr>
          <p:nvPr/>
        </p:nvSpPr>
        <p:spPr bwMode="auto">
          <a:xfrm flipH="1">
            <a:off x="4616452" y="3003552"/>
            <a:ext cx="1058863" cy="9874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0" name="Line 914"/>
          <p:cNvSpPr>
            <a:spLocks noChangeShapeType="1"/>
          </p:cNvSpPr>
          <p:nvPr/>
        </p:nvSpPr>
        <p:spPr bwMode="auto">
          <a:xfrm flipH="1">
            <a:off x="4616450" y="2514602"/>
            <a:ext cx="223838" cy="147637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1" name="Line 915"/>
          <p:cNvSpPr>
            <a:spLocks noChangeShapeType="1"/>
          </p:cNvSpPr>
          <p:nvPr/>
        </p:nvSpPr>
        <p:spPr bwMode="auto">
          <a:xfrm flipH="1">
            <a:off x="2579688" y="4876802"/>
            <a:ext cx="488950" cy="80963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2" name="Line 916"/>
          <p:cNvSpPr>
            <a:spLocks noChangeShapeType="1"/>
          </p:cNvSpPr>
          <p:nvPr/>
        </p:nvSpPr>
        <p:spPr bwMode="auto">
          <a:xfrm flipH="1">
            <a:off x="2417763" y="4143377"/>
            <a:ext cx="366712" cy="80963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3" name="Line 917"/>
          <p:cNvSpPr>
            <a:spLocks noChangeShapeType="1"/>
          </p:cNvSpPr>
          <p:nvPr/>
        </p:nvSpPr>
        <p:spPr bwMode="auto">
          <a:xfrm flipH="1">
            <a:off x="2498725" y="3248025"/>
            <a:ext cx="387350" cy="1588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4" name="Line 918"/>
          <p:cNvSpPr>
            <a:spLocks noChangeShapeType="1"/>
          </p:cNvSpPr>
          <p:nvPr/>
        </p:nvSpPr>
        <p:spPr bwMode="auto">
          <a:xfrm>
            <a:off x="3476627" y="1944688"/>
            <a:ext cx="263525" cy="311150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5" name="Line 919"/>
          <p:cNvSpPr>
            <a:spLocks noChangeShapeType="1"/>
          </p:cNvSpPr>
          <p:nvPr/>
        </p:nvSpPr>
        <p:spPr bwMode="auto">
          <a:xfrm flipH="1">
            <a:off x="4840288" y="1700213"/>
            <a:ext cx="182562" cy="311150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6" name="Line 920"/>
          <p:cNvSpPr>
            <a:spLocks noChangeShapeType="1"/>
          </p:cNvSpPr>
          <p:nvPr/>
        </p:nvSpPr>
        <p:spPr bwMode="auto">
          <a:xfrm flipH="1">
            <a:off x="5675315" y="2189163"/>
            <a:ext cx="325437" cy="311150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7" name="Line 921"/>
          <p:cNvSpPr>
            <a:spLocks noChangeShapeType="1"/>
          </p:cNvSpPr>
          <p:nvPr/>
        </p:nvSpPr>
        <p:spPr bwMode="auto">
          <a:xfrm flipH="1">
            <a:off x="6423027" y="3492500"/>
            <a:ext cx="392113" cy="1588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8" name="Line 922"/>
          <p:cNvSpPr>
            <a:spLocks noChangeShapeType="1"/>
          </p:cNvSpPr>
          <p:nvPr/>
        </p:nvSpPr>
        <p:spPr bwMode="auto">
          <a:xfrm>
            <a:off x="6503988" y="4387850"/>
            <a:ext cx="392112" cy="1588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19" name="Line 923"/>
          <p:cNvSpPr>
            <a:spLocks noChangeShapeType="1"/>
          </p:cNvSpPr>
          <p:nvPr/>
        </p:nvSpPr>
        <p:spPr bwMode="auto">
          <a:xfrm>
            <a:off x="5873752" y="5202240"/>
            <a:ext cx="371475" cy="244475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20" name="Line 924"/>
          <p:cNvSpPr>
            <a:spLocks noChangeShapeType="1"/>
          </p:cNvSpPr>
          <p:nvPr/>
        </p:nvSpPr>
        <p:spPr bwMode="auto">
          <a:xfrm>
            <a:off x="5038725" y="5527675"/>
            <a:ext cx="228600" cy="407988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21" name="Line 925"/>
          <p:cNvSpPr>
            <a:spLocks noChangeShapeType="1"/>
          </p:cNvSpPr>
          <p:nvPr/>
        </p:nvSpPr>
        <p:spPr bwMode="auto">
          <a:xfrm flipH="1">
            <a:off x="3313113" y="5365750"/>
            <a:ext cx="366712" cy="325438"/>
          </a:xfrm>
          <a:prstGeom prst="line">
            <a:avLst/>
          </a:prstGeom>
          <a:noFill/>
          <a:ln w="460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622" name="Rectangle 926"/>
          <p:cNvSpPr>
            <a:spLocks noChangeArrowheads="1"/>
          </p:cNvSpPr>
          <p:nvPr/>
        </p:nvSpPr>
        <p:spPr bwMode="auto">
          <a:xfrm>
            <a:off x="3892998" y="1112840"/>
            <a:ext cx="356507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000099"/>
                </a:solidFill>
              </a:rPr>
              <a:t>T2s and T1s are inter-connected</a:t>
            </a:r>
            <a:br>
              <a:rPr kumimoji="0" lang="en-US" altLang="en-US" sz="1800">
                <a:solidFill>
                  <a:srgbClr val="000099"/>
                </a:solidFill>
              </a:rPr>
            </a:br>
            <a:r>
              <a:rPr kumimoji="0" lang="en-US" altLang="en-US" sz="1800">
                <a:solidFill>
                  <a:srgbClr val="000099"/>
                </a:solidFill>
              </a:rPr>
              <a:t>by the general purpose research</a:t>
            </a:r>
            <a:br>
              <a:rPr kumimoji="0" lang="en-US" altLang="en-US" sz="1800">
                <a:solidFill>
                  <a:srgbClr val="000099"/>
                </a:solidFill>
              </a:rPr>
            </a:br>
            <a:r>
              <a:rPr kumimoji="0" lang="en-US" altLang="en-US" sz="1800">
                <a:solidFill>
                  <a:srgbClr val="000099"/>
                </a:solidFill>
              </a:rPr>
              <a:t>networks</a:t>
            </a:r>
          </a:p>
        </p:txBody>
      </p:sp>
      <p:sp>
        <p:nvSpPr>
          <p:cNvPr id="38623" name="Rectangle 927"/>
          <p:cNvSpPr>
            <a:spLocks noChangeArrowheads="1"/>
          </p:cNvSpPr>
          <p:nvPr/>
        </p:nvSpPr>
        <p:spPr bwMode="auto">
          <a:xfrm>
            <a:off x="3979580" y="2997200"/>
            <a:ext cx="1372171" cy="553998"/>
          </a:xfrm>
          <a:prstGeom prst="rect">
            <a:avLst/>
          </a:prstGeom>
          <a:solidFill>
            <a:srgbClr val="FFFFFF">
              <a:alpha val="6705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chemeClr val="bg1"/>
                </a:solidFill>
              </a:rPr>
              <a:t>Dedicated</a:t>
            </a:r>
            <a:br>
              <a:rPr kumimoji="0" lang="en-US" altLang="en-US" sz="1800">
                <a:solidFill>
                  <a:schemeClr val="bg1"/>
                </a:solidFill>
              </a:rPr>
            </a:br>
            <a:r>
              <a:rPr kumimoji="0" lang="en-US" altLang="en-US" sz="1800">
                <a:solidFill>
                  <a:schemeClr val="bg1"/>
                </a:solidFill>
              </a:rPr>
              <a:t>10 Gbit links</a:t>
            </a:r>
          </a:p>
        </p:txBody>
      </p:sp>
      <p:grpSp>
        <p:nvGrpSpPr>
          <p:cNvPr id="38624" name="Group 928"/>
          <p:cNvGrpSpPr>
            <a:grpSpLocks/>
          </p:cNvGrpSpPr>
          <p:nvPr/>
        </p:nvGrpSpPr>
        <p:grpSpPr bwMode="auto">
          <a:xfrm>
            <a:off x="7740650" y="115889"/>
            <a:ext cx="331788" cy="668338"/>
            <a:chOff x="5142" y="500"/>
            <a:chExt cx="209" cy="421"/>
          </a:xfrm>
        </p:grpSpPr>
        <p:sp>
          <p:nvSpPr>
            <p:cNvPr id="38956" name="Freeform 929"/>
            <p:cNvSpPr>
              <a:spLocks noEditPoints="1"/>
            </p:cNvSpPr>
            <p:nvPr/>
          </p:nvSpPr>
          <p:spPr bwMode="auto">
            <a:xfrm>
              <a:off x="5150" y="749"/>
              <a:ext cx="196" cy="41"/>
            </a:xfrm>
            <a:custGeom>
              <a:avLst/>
              <a:gdLst>
                <a:gd name="T0" fmla="*/ 0 w 393"/>
                <a:gd name="T1" fmla="*/ 1 h 81"/>
                <a:gd name="T2" fmla="*/ 0 w 393"/>
                <a:gd name="T3" fmla="*/ 1 h 81"/>
                <a:gd name="T4" fmla="*/ 0 w 393"/>
                <a:gd name="T5" fmla="*/ 1 h 81"/>
                <a:gd name="T6" fmla="*/ 0 w 393"/>
                <a:gd name="T7" fmla="*/ 1 h 81"/>
                <a:gd name="T8" fmla="*/ 0 w 393"/>
                <a:gd name="T9" fmla="*/ 1 h 81"/>
                <a:gd name="T10" fmla="*/ 0 w 393"/>
                <a:gd name="T11" fmla="*/ 1 h 81"/>
                <a:gd name="T12" fmla="*/ 0 w 393"/>
                <a:gd name="T13" fmla="*/ 1 h 81"/>
                <a:gd name="T14" fmla="*/ 0 w 393"/>
                <a:gd name="T15" fmla="*/ 0 h 81"/>
                <a:gd name="T16" fmla="*/ 0 w 393"/>
                <a:gd name="T17" fmla="*/ 1 h 81"/>
                <a:gd name="T18" fmla="*/ 0 w 393"/>
                <a:gd name="T19" fmla="*/ 1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3"/>
                <a:gd name="T31" fmla="*/ 0 h 81"/>
                <a:gd name="T32" fmla="*/ 393 w 393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3" h="81">
                  <a:moveTo>
                    <a:pt x="0" y="81"/>
                  </a:moveTo>
                  <a:lnTo>
                    <a:pt x="329" y="81"/>
                  </a:lnTo>
                  <a:lnTo>
                    <a:pt x="329" y="65"/>
                  </a:lnTo>
                  <a:lnTo>
                    <a:pt x="0" y="65"/>
                  </a:lnTo>
                  <a:lnTo>
                    <a:pt x="0" y="81"/>
                  </a:lnTo>
                  <a:close/>
                  <a:moveTo>
                    <a:pt x="329" y="81"/>
                  </a:moveTo>
                  <a:lnTo>
                    <a:pt x="393" y="17"/>
                  </a:lnTo>
                  <a:lnTo>
                    <a:pt x="393" y="0"/>
                  </a:lnTo>
                  <a:lnTo>
                    <a:pt x="329" y="65"/>
                  </a:lnTo>
                  <a:lnTo>
                    <a:pt x="329" y="81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957" name="Freeform 930"/>
            <p:cNvSpPr>
              <a:spLocks/>
            </p:cNvSpPr>
            <p:nvPr/>
          </p:nvSpPr>
          <p:spPr bwMode="auto">
            <a:xfrm>
              <a:off x="5319" y="500"/>
              <a:ext cx="32" cy="281"/>
            </a:xfrm>
            <a:custGeom>
              <a:avLst/>
              <a:gdLst>
                <a:gd name="T0" fmla="*/ 0 w 65"/>
                <a:gd name="T1" fmla="*/ 1 h 562"/>
                <a:gd name="T2" fmla="*/ 0 w 65"/>
                <a:gd name="T3" fmla="*/ 1 h 562"/>
                <a:gd name="T4" fmla="*/ 0 w 65"/>
                <a:gd name="T5" fmla="*/ 0 h 562"/>
                <a:gd name="T6" fmla="*/ 0 w 65"/>
                <a:gd name="T7" fmla="*/ 1 h 562"/>
                <a:gd name="T8" fmla="*/ 0 w 65"/>
                <a:gd name="T9" fmla="*/ 1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562"/>
                <a:gd name="T17" fmla="*/ 65 w 65"/>
                <a:gd name="T18" fmla="*/ 562 h 5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562">
                  <a:moveTo>
                    <a:pt x="0" y="562"/>
                  </a:moveTo>
                  <a:lnTo>
                    <a:pt x="65" y="497"/>
                  </a:lnTo>
                  <a:lnTo>
                    <a:pt x="65" y="0"/>
                  </a:lnTo>
                  <a:lnTo>
                    <a:pt x="0" y="64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958" name="Freeform 931"/>
            <p:cNvSpPr>
              <a:spLocks/>
            </p:cNvSpPr>
            <p:nvPr/>
          </p:nvSpPr>
          <p:spPr bwMode="auto">
            <a:xfrm>
              <a:off x="5142" y="500"/>
              <a:ext cx="209" cy="33"/>
            </a:xfrm>
            <a:custGeom>
              <a:avLst/>
              <a:gdLst>
                <a:gd name="T0" fmla="*/ 0 w 418"/>
                <a:gd name="T1" fmla="*/ 1 h 64"/>
                <a:gd name="T2" fmla="*/ 1 w 418"/>
                <a:gd name="T3" fmla="*/ 0 h 64"/>
                <a:gd name="T4" fmla="*/ 1 w 418"/>
                <a:gd name="T5" fmla="*/ 0 h 64"/>
                <a:gd name="T6" fmla="*/ 1 w 418"/>
                <a:gd name="T7" fmla="*/ 1 h 64"/>
                <a:gd name="T8" fmla="*/ 0 w 418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64"/>
                <a:gd name="T17" fmla="*/ 418 w 418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64">
                  <a:moveTo>
                    <a:pt x="0" y="64"/>
                  </a:moveTo>
                  <a:lnTo>
                    <a:pt x="64" y="0"/>
                  </a:lnTo>
                  <a:lnTo>
                    <a:pt x="418" y="0"/>
                  </a:lnTo>
                  <a:lnTo>
                    <a:pt x="353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959" name="Rectangle 932"/>
            <p:cNvSpPr>
              <a:spLocks noChangeArrowheads="1"/>
            </p:cNvSpPr>
            <p:nvPr/>
          </p:nvSpPr>
          <p:spPr bwMode="auto">
            <a:xfrm>
              <a:off x="5142" y="533"/>
              <a:ext cx="177" cy="2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0" name="Rectangle 933"/>
            <p:cNvSpPr>
              <a:spLocks noChangeArrowheads="1"/>
            </p:cNvSpPr>
            <p:nvPr/>
          </p:nvSpPr>
          <p:spPr bwMode="auto">
            <a:xfrm>
              <a:off x="5142" y="533"/>
              <a:ext cx="177" cy="248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1" name="Rectangle 934"/>
            <p:cNvSpPr>
              <a:spLocks noChangeArrowheads="1"/>
            </p:cNvSpPr>
            <p:nvPr/>
          </p:nvSpPr>
          <p:spPr bwMode="auto">
            <a:xfrm>
              <a:off x="5156" y="606"/>
              <a:ext cx="148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2" name="Rectangle 935"/>
            <p:cNvSpPr>
              <a:spLocks noChangeArrowheads="1"/>
            </p:cNvSpPr>
            <p:nvPr/>
          </p:nvSpPr>
          <p:spPr bwMode="auto">
            <a:xfrm>
              <a:off x="5156" y="607"/>
              <a:ext cx="148" cy="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3" name="Rectangle 936"/>
            <p:cNvSpPr>
              <a:spLocks noChangeArrowheads="1"/>
            </p:cNvSpPr>
            <p:nvPr/>
          </p:nvSpPr>
          <p:spPr bwMode="auto">
            <a:xfrm>
              <a:off x="5156" y="615"/>
              <a:ext cx="148" cy="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4" name="Rectangle 937"/>
            <p:cNvSpPr>
              <a:spLocks noChangeArrowheads="1"/>
            </p:cNvSpPr>
            <p:nvPr/>
          </p:nvSpPr>
          <p:spPr bwMode="auto">
            <a:xfrm>
              <a:off x="5156" y="622"/>
              <a:ext cx="148" cy="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5" name="Rectangle 938"/>
            <p:cNvSpPr>
              <a:spLocks noChangeArrowheads="1"/>
            </p:cNvSpPr>
            <p:nvPr/>
          </p:nvSpPr>
          <p:spPr bwMode="auto">
            <a:xfrm>
              <a:off x="5156" y="629"/>
              <a:ext cx="148" cy="10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6" name="Rectangle 939"/>
            <p:cNvSpPr>
              <a:spLocks noChangeArrowheads="1"/>
            </p:cNvSpPr>
            <p:nvPr/>
          </p:nvSpPr>
          <p:spPr bwMode="auto">
            <a:xfrm>
              <a:off x="5156" y="639"/>
              <a:ext cx="148" cy="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7" name="Rectangle 940"/>
            <p:cNvSpPr>
              <a:spLocks noChangeArrowheads="1"/>
            </p:cNvSpPr>
            <p:nvPr/>
          </p:nvSpPr>
          <p:spPr bwMode="auto">
            <a:xfrm>
              <a:off x="5156" y="646"/>
              <a:ext cx="148" cy="8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8" name="Rectangle 941"/>
            <p:cNvSpPr>
              <a:spLocks noChangeArrowheads="1"/>
            </p:cNvSpPr>
            <p:nvPr/>
          </p:nvSpPr>
          <p:spPr bwMode="auto">
            <a:xfrm>
              <a:off x="5156" y="654"/>
              <a:ext cx="148" cy="11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69" name="Rectangle 942"/>
            <p:cNvSpPr>
              <a:spLocks noChangeArrowheads="1"/>
            </p:cNvSpPr>
            <p:nvPr/>
          </p:nvSpPr>
          <p:spPr bwMode="auto">
            <a:xfrm>
              <a:off x="5156" y="665"/>
              <a:ext cx="148" cy="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0" name="Rectangle 943"/>
            <p:cNvSpPr>
              <a:spLocks noChangeArrowheads="1"/>
            </p:cNvSpPr>
            <p:nvPr/>
          </p:nvSpPr>
          <p:spPr bwMode="auto">
            <a:xfrm>
              <a:off x="5156" y="672"/>
              <a:ext cx="148" cy="8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1" name="Rectangle 944"/>
            <p:cNvSpPr>
              <a:spLocks noChangeArrowheads="1"/>
            </p:cNvSpPr>
            <p:nvPr/>
          </p:nvSpPr>
          <p:spPr bwMode="auto">
            <a:xfrm>
              <a:off x="5156" y="680"/>
              <a:ext cx="148" cy="10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2" name="Rectangle 945"/>
            <p:cNvSpPr>
              <a:spLocks noChangeArrowheads="1"/>
            </p:cNvSpPr>
            <p:nvPr/>
          </p:nvSpPr>
          <p:spPr bwMode="auto">
            <a:xfrm>
              <a:off x="5156" y="690"/>
              <a:ext cx="148" cy="9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3" name="Rectangle 946"/>
            <p:cNvSpPr>
              <a:spLocks noChangeArrowheads="1"/>
            </p:cNvSpPr>
            <p:nvPr/>
          </p:nvSpPr>
          <p:spPr bwMode="auto">
            <a:xfrm>
              <a:off x="5156" y="699"/>
              <a:ext cx="148" cy="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4" name="Rectangle 947"/>
            <p:cNvSpPr>
              <a:spLocks noChangeArrowheads="1"/>
            </p:cNvSpPr>
            <p:nvPr/>
          </p:nvSpPr>
          <p:spPr bwMode="auto">
            <a:xfrm>
              <a:off x="5156" y="706"/>
              <a:ext cx="148" cy="8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5" name="Rectangle 948"/>
            <p:cNvSpPr>
              <a:spLocks noChangeArrowheads="1"/>
            </p:cNvSpPr>
            <p:nvPr/>
          </p:nvSpPr>
          <p:spPr bwMode="auto">
            <a:xfrm>
              <a:off x="5156" y="714"/>
              <a:ext cx="148" cy="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6" name="Rectangle 949"/>
            <p:cNvSpPr>
              <a:spLocks noChangeArrowheads="1"/>
            </p:cNvSpPr>
            <p:nvPr/>
          </p:nvSpPr>
          <p:spPr bwMode="auto">
            <a:xfrm>
              <a:off x="5156" y="722"/>
              <a:ext cx="148" cy="8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7" name="Rectangle 950"/>
            <p:cNvSpPr>
              <a:spLocks noChangeArrowheads="1"/>
            </p:cNvSpPr>
            <p:nvPr/>
          </p:nvSpPr>
          <p:spPr bwMode="auto">
            <a:xfrm>
              <a:off x="5156" y="730"/>
              <a:ext cx="148" cy="10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8" name="Rectangle 951"/>
            <p:cNvSpPr>
              <a:spLocks noChangeArrowheads="1"/>
            </p:cNvSpPr>
            <p:nvPr/>
          </p:nvSpPr>
          <p:spPr bwMode="auto">
            <a:xfrm>
              <a:off x="5156" y="740"/>
              <a:ext cx="148" cy="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79" name="Rectangle 952"/>
            <p:cNvSpPr>
              <a:spLocks noChangeArrowheads="1"/>
            </p:cNvSpPr>
            <p:nvPr/>
          </p:nvSpPr>
          <p:spPr bwMode="auto">
            <a:xfrm>
              <a:off x="5156" y="749"/>
              <a:ext cx="148" cy="6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0" name="Rectangle 953"/>
            <p:cNvSpPr>
              <a:spLocks noChangeArrowheads="1"/>
            </p:cNvSpPr>
            <p:nvPr/>
          </p:nvSpPr>
          <p:spPr bwMode="auto">
            <a:xfrm>
              <a:off x="5156" y="755"/>
              <a:ext cx="148" cy="10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1" name="Rectangle 954"/>
            <p:cNvSpPr>
              <a:spLocks noChangeArrowheads="1"/>
            </p:cNvSpPr>
            <p:nvPr/>
          </p:nvSpPr>
          <p:spPr bwMode="auto">
            <a:xfrm>
              <a:off x="5156" y="765"/>
              <a:ext cx="148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2" name="Rectangle 955"/>
            <p:cNvSpPr>
              <a:spLocks noChangeArrowheads="1"/>
            </p:cNvSpPr>
            <p:nvPr/>
          </p:nvSpPr>
          <p:spPr bwMode="auto">
            <a:xfrm>
              <a:off x="5156" y="688"/>
              <a:ext cx="1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3" name="Rectangle 956"/>
            <p:cNvSpPr>
              <a:spLocks noChangeArrowheads="1"/>
            </p:cNvSpPr>
            <p:nvPr/>
          </p:nvSpPr>
          <p:spPr bwMode="auto">
            <a:xfrm>
              <a:off x="5157" y="688"/>
              <a:ext cx="6" cy="4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4" name="Rectangle 957"/>
            <p:cNvSpPr>
              <a:spLocks noChangeArrowheads="1"/>
            </p:cNvSpPr>
            <p:nvPr/>
          </p:nvSpPr>
          <p:spPr bwMode="auto">
            <a:xfrm>
              <a:off x="5163" y="688"/>
              <a:ext cx="6" cy="4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5" name="Rectangle 958"/>
            <p:cNvSpPr>
              <a:spLocks noChangeArrowheads="1"/>
            </p:cNvSpPr>
            <p:nvPr/>
          </p:nvSpPr>
          <p:spPr bwMode="auto">
            <a:xfrm>
              <a:off x="5169" y="688"/>
              <a:ext cx="6" cy="47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6" name="Rectangle 959"/>
            <p:cNvSpPr>
              <a:spLocks noChangeArrowheads="1"/>
            </p:cNvSpPr>
            <p:nvPr/>
          </p:nvSpPr>
          <p:spPr bwMode="auto">
            <a:xfrm>
              <a:off x="5175" y="688"/>
              <a:ext cx="8" cy="47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7" name="Rectangle 960"/>
            <p:cNvSpPr>
              <a:spLocks noChangeArrowheads="1"/>
            </p:cNvSpPr>
            <p:nvPr/>
          </p:nvSpPr>
          <p:spPr bwMode="auto">
            <a:xfrm>
              <a:off x="5183" y="688"/>
              <a:ext cx="6" cy="4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8" name="Rectangle 961"/>
            <p:cNvSpPr>
              <a:spLocks noChangeArrowheads="1"/>
            </p:cNvSpPr>
            <p:nvPr/>
          </p:nvSpPr>
          <p:spPr bwMode="auto">
            <a:xfrm>
              <a:off x="5189" y="688"/>
              <a:ext cx="8" cy="47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89" name="Rectangle 962"/>
            <p:cNvSpPr>
              <a:spLocks noChangeArrowheads="1"/>
            </p:cNvSpPr>
            <p:nvPr/>
          </p:nvSpPr>
          <p:spPr bwMode="auto">
            <a:xfrm>
              <a:off x="5197" y="688"/>
              <a:ext cx="8" cy="47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0" name="Rectangle 963"/>
            <p:cNvSpPr>
              <a:spLocks noChangeArrowheads="1"/>
            </p:cNvSpPr>
            <p:nvPr/>
          </p:nvSpPr>
          <p:spPr bwMode="auto">
            <a:xfrm>
              <a:off x="5205" y="688"/>
              <a:ext cx="6" cy="4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1" name="Rectangle 964"/>
            <p:cNvSpPr>
              <a:spLocks noChangeArrowheads="1"/>
            </p:cNvSpPr>
            <p:nvPr/>
          </p:nvSpPr>
          <p:spPr bwMode="auto">
            <a:xfrm>
              <a:off x="5211" y="688"/>
              <a:ext cx="7" cy="4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2" name="Rectangle 965"/>
            <p:cNvSpPr>
              <a:spLocks noChangeArrowheads="1"/>
            </p:cNvSpPr>
            <p:nvPr/>
          </p:nvSpPr>
          <p:spPr bwMode="auto">
            <a:xfrm>
              <a:off x="5218" y="688"/>
              <a:ext cx="9" cy="47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3" name="Rectangle 966"/>
            <p:cNvSpPr>
              <a:spLocks noChangeArrowheads="1"/>
            </p:cNvSpPr>
            <p:nvPr/>
          </p:nvSpPr>
          <p:spPr bwMode="auto">
            <a:xfrm>
              <a:off x="5227" y="688"/>
              <a:ext cx="7" cy="47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4" name="Rectangle 967"/>
            <p:cNvSpPr>
              <a:spLocks noChangeArrowheads="1"/>
            </p:cNvSpPr>
            <p:nvPr/>
          </p:nvSpPr>
          <p:spPr bwMode="auto">
            <a:xfrm>
              <a:off x="5234" y="688"/>
              <a:ext cx="6" cy="4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5" name="Rectangle 968"/>
            <p:cNvSpPr>
              <a:spLocks noChangeArrowheads="1"/>
            </p:cNvSpPr>
            <p:nvPr/>
          </p:nvSpPr>
          <p:spPr bwMode="auto">
            <a:xfrm>
              <a:off x="5240" y="688"/>
              <a:ext cx="8" cy="47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6" name="Rectangle 969"/>
            <p:cNvSpPr>
              <a:spLocks noChangeArrowheads="1"/>
            </p:cNvSpPr>
            <p:nvPr/>
          </p:nvSpPr>
          <p:spPr bwMode="auto">
            <a:xfrm>
              <a:off x="5248" y="688"/>
              <a:ext cx="6" cy="47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7" name="Rectangle 970"/>
            <p:cNvSpPr>
              <a:spLocks noChangeArrowheads="1"/>
            </p:cNvSpPr>
            <p:nvPr/>
          </p:nvSpPr>
          <p:spPr bwMode="auto">
            <a:xfrm>
              <a:off x="5254" y="688"/>
              <a:ext cx="7" cy="4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8" name="Rectangle 971"/>
            <p:cNvSpPr>
              <a:spLocks noChangeArrowheads="1"/>
            </p:cNvSpPr>
            <p:nvPr/>
          </p:nvSpPr>
          <p:spPr bwMode="auto">
            <a:xfrm>
              <a:off x="5261" y="688"/>
              <a:ext cx="8" cy="47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999" name="Rectangle 972"/>
            <p:cNvSpPr>
              <a:spLocks noChangeArrowheads="1"/>
            </p:cNvSpPr>
            <p:nvPr/>
          </p:nvSpPr>
          <p:spPr bwMode="auto">
            <a:xfrm>
              <a:off x="5269" y="688"/>
              <a:ext cx="8" cy="47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0" name="Rectangle 973"/>
            <p:cNvSpPr>
              <a:spLocks noChangeArrowheads="1"/>
            </p:cNvSpPr>
            <p:nvPr/>
          </p:nvSpPr>
          <p:spPr bwMode="auto">
            <a:xfrm>
              <a:off x="5277" y="688"/>
              <a:ext cx="6" cy="4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1" name="Rectangle 974"/>
            <p:cNvSpPr>
              <a:spLocks noChangeArrowheads="1"/>
            </p:cNvSpPr>
            <p:nvPr/>
          </p:nvSpPr>
          <p:spPr bwMode="auto">
            <a:xfrm>
              <a:off x="5283" y="688"/>
              <a:ext cx="7" cy="47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2" name="Rectangle 975"/>
            <p:cNvSpPr>
              <a:spLocks noChangeArrowheads="1"/>
            </p:cNvSpPr>
            <p:nvPr/>
          </p:nvSpPr>
          <p:spPr bwMode="auto">
            <a:xfrm>
              <a:off x="5290" y="688"/>
              <a:ext cx="2" cy="47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3" name="Rectangle 976"/>
            <p:cNvSpPr>
              <a:spLocks noChangeArrowheads="1"/>
            </p:cNvSpPr>
            <p:nvPr/>
          </p:nvSpPr>
          <p:spPr bwMode="auto">
            <a:xfrm>
              <a:off x="5156" y="545"/>
              <a:ext cx="148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4" name="Rectangle 977"/>
            <p:cNvSpPr>
              <a:spLocks noChangeArrowheads="1"/>
            </p:cNvSpPr>
            <p:nvPr/>
          </p:nvSpPr>
          <p:spPr bwMode="auto">
            <a:xfrm>
              <a:off x="5156" y="545"/>
              <a:ext cx="148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5" name="Rectangle 978"/>
            <p:cNvSpPr>
              <a:spLocks noChangeArrowheads="1"/>
            </p:cNvSpPr>
            <p:nvPr/>
          </p:nvSpPr>
          <p:spPr bwMode="auto">
            <a:xfrm>
              <a:off x="5156" y="546"/>
              <a:ext cx="148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6" name="Rectangle 979"/>
            <p:cNvSpPr>
              <a:spLocks noChangeArrowheads="1"/>
            </p:cNvSpPr>
            <p:nvPr/>
          </p:nvSpPr>
          <p:spPr bwMode="auto">
            <a:xfrm>
              <a:off x="5156" y="547"/>
              <a:ext cx="148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7" name="Rectangle 980"/>
            <p:cNvSpPr>
              <a:spLocks noChangeArrowheads="1"/>
            </p:cNvSpPr>
            <p:nvPr/>
          </p:nvSpPr>
          <p:spPr bwMode="auto">
            <a:xfrm>
              <a:off x="5156" y="547"/>
              <a:ext cx="148" cy="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8" name="Rectangle 981"/>
            <p:cNvSpPr>
              <a:spLocks noChangeArrowheads="1"/>
            </p:cNvSpPr>
            <p:nvPr/>
          </p:nvSpPr>
          <p:spPr bwMode="auto">
            <a:xfrm>
              <a:off x="5156" y="548"/>
              <a:ext cx="148" cy="1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09" name="Rectangle 982"/>
            <p:cNvSpPr>
              <a:spLocks noChangeArrowheads="1"/>
            </p:cNvSpPr>
            <p:nvPr/>
          </p:nvSpPr>
          <p:spPr bwMode="auto">
            <a:xfrm>
              <a:off x="5156" y="548"/>
              <a:ext cx="148" cy="1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0" name="Rectangle 983"/>
            <p:cNvSpPr>
              <a:spLocks noChangeArrowheads="1"/>
            </p:cNvSpPr>
            <p:nvPr/>
          </p:nvSpPr>
          <p:spPr bwMode="auto">
            <a:xfrm>
              <a:off x="5156" y="549"/>
              <a:ext cx="148" cy="1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1" name="Rectangle 984"/>
            <p:cNvSpPr>
              <a:spLocks noChangeArrowheads="1"/>
            </p:cNvSpPr>
            <p:nvPr/>
          </p:nvSpPr>
          <p:spPr bwMode="auto">
            <a:xfrm>
              <a:off x="5156" y="550"/>
              <a:ext cx="148" cy="1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2" name="Rectangle 985"/>
            <p:cNvSpPr>
              <a:spLocks noChangeArrowheads="1"/>
            </p:cNvSpPr>
            <p:nvPr/>
          </p:nvSpPr>
          <p:spPr bwMode="auto">
            <a:xfrm>
              <a:off x="5156" y="550"/>
              <a:ext cx="148" cy="1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3" name="Rectangle 986"/>
            <p:cNvSpPr>
              <a:spLocks noChangeArrowheads="1"/>
            </p:cNvSpPr>
            <p:nvPr/>
          </p:nvSpPr>
          <p:spPr bwMode="auto">
            <a:xfrm>
              <a:off x="5157" y="545"/>
              <a:ext cx="147" cy="6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4" name="Rectangle 987"/>
            <p:cNvSpPr>
              <a:spLocks noChangeArrowheads="1"/>
            </p:cNvSpPr>
            <p:nvPr/>
          </p:nvSpPr>
          <p:spPr bwMode="auto">
            <a:xfrm>
              <a:off x="5156" y="550"/>
              <a:ext cx="2" cy="22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5" name="Rectangle 988"/>
            <p:cNvSpPr>
              <a:spLocks noChangeArrowheads="1"/>
            </p:cNvSpPr>
            <p:nvPr/>
          </p:nvSpPr>
          <p:spPr bwMode="auto">
            <a:xfrm>
              <a:off x="5158" y="550"/>
              <a:ext cx="2" cy="22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6" name="Rectangle 989"/>
            <p:cNvSpPr>
              <a:spLocks noChangeArrowheads="1"/>
            </p:cNvSpPr>
            <p:nvPr/>
          </p:nvSpPr>
          <p:spPr bwMode="auto">
            <a:xfrm>
              <a:off x="5160" y="550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7" name="Rectangle 990"/>
            <p:cNvSpPr>
              <a:spLocks noChangeArrowheads="1"/>
            </p:cNvSpPr>
            <p:nvPr/>
          </p:nvSpPr>
          <p:spPr bwMode="auto">
            <a:xfrm>
              <a:off x="5162" y="550"/>
              <a:ext cx="1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8" name="Rectangle 991"/>
            <p:cNvSpPr>
              <a:spLocks noChangeArrowheads="1"/>
            </p:cNvSpPr>
            <p:nvPr/>
          </p:nvSpPr>
          <p:spPr bwMode="auto">
            <a:xfrm>
              <a:off x="5163" y="550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19" name="Rectangle 992"/>
            <p:cNvSpPr>
              <a:spLocks noChangeArrowheads="1"/>
            </p:cNvSpPr>
            <p:nvPr/>
          </p:nvSpPr>
          <p:spPr bwMode="auto">
            <a:xfrm>
              <a:off x="5165" y="550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0" name="Rectangle 993"/>
            <p:cNvSpPr>
              <a:spLocks noChangeArrowheads="1"/>
            </p:cNvSpPr>
            <p:nvPr/>
          </p:nvSpPr>
          <p:spPr bwMode="auto">
            <a:xfrm>
              <a:off x="5167" y="550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1" name="Rectangle 994"/>
            <p:cNvSpPr>
              <a:spLocks noChangeArrowheads="1"/>
            </p:cNvSpPr>
            <p:nvPr/>
          </p:nvSpPr>
          <p:spPr bwMode="auto">
            <a:xfrm>
              <a:off x="5169" y="550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2" name="Rectangle 995"/>
            <p:cNvSpPr>
              <a:spLocks noChangeArrowheads="1"/>
            </p:cNvSpPr>
            <p:nvPr/>
          </p:nvSpPr>
          <p:spPr bwMode="auto">
            <a:xfrm>
              <a:off x="5171" y="550"/>
              <a:ext cx="3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3" name="Rectangle 996"/>
            <p:cNvSpPr>
              <a:spLocks noChangeArrowheads="1"/>
            </p:cNvSpPr>
            <p:nvPr/>
          </p:nvSpPr>
          <p:spPr bwMode="auto">
            <a:xfrm>
              <a:off x="5174" y="550"/>
              <a:ext cx="1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4" name="Rectangle 997"/>
            <p:cNvSpPr>
              <a:spLocks noChangeArrowheads="1"/>
            </p:cNvSpPr>
            <p:nvPr/>
          </p:nvSpPr>
          <p:spPr bwMode="auto">
            <a:xfrm>
              <a:off x="5175" y="550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5" name="Rectangle 998"/>
            <p:cNvSpPr>
              <a:spLocks noChangeArrowheads="1"/>
            </p:cNvSpPr>
            <p:nvPr/>
          </p:nvSpPr>
          <p:spPr bwMode="auto">
            <a:xfrm>
              <a:off x="5177" y="550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6" name="Rectangle 999"/>
            <p:cNvSpPr>
              <a:spLocks noChangeArrowheads="1"/>
            </p:cNvSpPr>
            <p:nvPr/>
          </p:nvSpPr>
          <p:spPr bwMode="auto">
            <a:xfrm>
              <a:off x="5179" y="550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7" name="Rectangle 1000"/>
            <p:cNvSpPr>
              <a:spLocks noChangeArrowheads="1"/>
            </p:cNvSpPr>
            <p:nvPr/>
          </p:nvSpPr>
          <p:spPr bwMode="auto">
            <a:xfrm>
              <a:off x="5181" y="550"/>
              <a:ext cx="1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8" name="Rectangle 1001"/>
            <p:cNvSpPr>
              <a:spLocks noChangeArrowheads="1"/>
            </p:cNvSpPr>
            <p:nvPr/>
          </p:nvSpPr>
          <p:spPr bwMode="auto">
            <a:xfrm>
              <a:off x="5182" y="550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29" name="Rectangle 1002"/>
            <p:cNvSpPr>
              <a:spLocks noChangeArrowheads="1"/>
            </p:cNvSpPr>
            <p:nvPr/>
          </p:nvSpPr>
          <p:spPr bwMode="auto">
            <a:xfrm>
              <a:off x="5184" y="550"/>
              <a:ext cx="3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0" name="Rectangle 1003"/>
            <p:cNvSpPr>
              <a:spLocks noChangeArrowheads="1"/>
            </p:cNvSpPr>
            <p:nvPr/>
          </p:nvSpPr>
          <p:spPr bwMode="auto">
            <a:xfrm>
              <a:off x="5187" y="550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1" name="Rectangle 1004"/>
            <p:cNvSpPr>
              <a:spLocks noChangeArrowheads="1"/>
            </p:cNvSpPr>
            <p:nvPr/>
          </p:nvSpPr>
          <p:spPr bwMode="auto">
            <a:xfrm>
              <a:off x="5189" y="550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2" name="Rectangle 1005"/>
            <p:cNvSpPr>
              <a:spLocks noChangeArrowheads="1"/>
            </p:cNvSpPr>
            <p:nvPr/>
          </p:nvSpPr>
          <p:spPr bwMode="auto">
            <a:xfrm>
              <a:off x="5191" y="550"/>
              <a:ext cx="1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3" name="Rectangle 1006"/>
            <p:cNvSpPr>
              <a:spLocks noChangeArrowheads="1"/>
            </p:cNvSpPr>
            <p:nvPr/>
          </p:nvSpPr>
          <p:spPr bwMode="auto">
            <a:xfrm>
              <a:off x="5192" y="550"/>
              <a:ext cx="3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4" name="Rectangle 1007"/>
            <p:cNvSpPr>
              <a:spLocks noChangeArrowheads="1"/>
            </p:cNvSpPr>
            <p:nvPr/>
          </p:nvSpPr>
          <p:spPr bwMode="auto">
            <a:xfrm>
              <a:off x="5195" y="550"/>
              <a:ext cx="1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5" name="Rectangle 1008"/>
            <p:cNvSpPr>
              <a:spLocks noChangeArrowheads="1"/>
            </p:cNvSpPr>
            <p:nvPr/>
          </p:nvSpPr>
          <p:spPr bwMode="auto">
            <a:xfrm>
              <a:off x="5196" y="550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6" name="Rectangle 1009"/>
            <p:cNvSpPr>
              <a:spLocks noChangeArrowheads="1"/>
            </p:cNvSpPr>
            <p:nvPr/>
          </p:nvSpPr>
          <p:spPr bwMode="auto">
            <a:xfrm>
              <a:off x="5198" y="550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7" name="Rectangle 1010"/>
            <p:cNvSpPr>
              <a:spLocks noChangeArrowheads="1"/>
            </p:cNvSpPr>
            <p:nvPr/>
          </p:nvSpPr>
          <p:spPr bwMode="auto">
            <a:xfrm>
              <a:off x="5200" y="550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8" name="Rectangle 1011"/>
            <p:cNvSpPr>
              <a:spLocks noChangeArrowheads="1"/>
            </p:cNvSpPr>
            <p:nvPr/>
          </p:nvSpPr>
          <p:spPr bwMode="auto">
            <a:xfrm>
              <a:off x="5202" y="550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39" name="Rectangle 1012"/>
            <p:cNvSpPr>
              <a:spLocks noChangeArrowheads="1"/>
            </p:cNvSpPr>
            <p:nvPr/>
          </p:nvSpPr>
          <p:spPr bwMode="auto">
            <a:xfrm>
              <a:off x="5204" y="550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0" name="Rectangle 1013"/>
            <p:cNvSpPr>
              <a:spLocks noChangeArrowheads="1"/>
            </p:cNvSpPr>
            <p:nvPr/>
          </p:nvSpPr>
          <p:spPr bwMode="auto">
            <a:xfrm>
              <a:off x="5206" y="550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1" name="Rectangle 1014"/>
            <p:cNvSpPr>
              <a:spLocks noChangeArrowheads="1"/>
            </p:cNvSpPr>
            <p:nvPr/>
          </p:nvSpPr>
          <p:spPr bwMode="auto">
            <a:xfrm>
              <a:off x="5208" y="550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2" name="Rectangle 1015"/>
            <p:cNvSpPr>
              <a:spLocks noChangeArrowheads="1"/>
            </p:cNvSpPr>
            <p:nvPr/>
          </p:nvSpPr>
          <p:spPr bwMode="auto">
            <a:xfrm>
              <a:off x="5210" y="550"/>
              <a:ext cx="2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3" name="Rectangle 1016"/>
            <p:cNvSpPr>
              <a:spLocks noChangeArrowheads="1"/>
            </p:cNvSpPr>
            <p:nvPr/>
          </p:nvSpPr>
          <p:spPr bwMode="auto">
            <a:xfrm>
              <a:off x="5212" y="550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4" name="Rectangle 1017"/>
            <p:cNvSpPr>
              <a:spLocks noChangeArrowheads="1"/>
            </p:cNvSpPr>
            <p:nvPr/>
          </p:nvSpPr>
          <p:spPr bwMode="auto">
            <a:xfrm>
              <a:off x="5214" y="550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5" name="Rectangle 1018"/>
            <p:cNvSpPr>
              <a:spLocks noChangeArrowheads="1"/>
            </p:cNvSpPr>
            <p:nvPr/>
          </p:nvSpPr>
          <p:spPr bwMode="auto">
            <a:xfrm>
              <a:off x="5216" y="550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6" name="Rectangle 1019"/>
            <p:cNvSpPr>
              <a:spLocks noChangeArrowheads="1"/>
            </p:cNvSpPr>
            <p:nvPr/>
          </p:nvSpPr>
          <p:spPr bwMode="auto">
            <a:xfrm>
              <a:off x="5218" y="550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7" name="Rectangle 1020"/>
            <p:cNvSpPr>
              <a:spLocks noChangeArrowheads="1"/>
            </p:cNvSpPr>
            <p:nvPr/>
          </p:nvSpPr>
          <p:spPr bwMode="auto">
            <a:xfrm>
              <a:off x="5220" y="550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8" name="Rectangle 1021"/>
            <p:cNvSpPr>
              <a:spLocks noChangeArrowheads="1"/>
            </p:cNvSpPr>
            <p:nvPr/>
          </p:nvSpPr>
          <p:spPr bwMode="auto">
            <a:xfrm>
              <a:off x="5222" y="550"/>
              <a:ext cx="1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49" name="Rectangle 1022"/>
            <p:cNvSpPr>
              <a:spLocks noChangeArrowheads="1"/>
            </p:cNvSpPr>
            <p:nvPr/>
          </p:nvSpPr>
          <p:spPr bwMode="auto">
            <a:xfrm>
              <a:off x="5223" y="550"/>
              <a:ext cx="3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0" name="Rectangle 1023"/>
            <p:cNvSpPr>
              <a:spLocks noChangeArrowheads="1"/>
            </p:cNvSpPr>
            <p:nvPr/>
          </p:nvSpPr>
          <p:spPr bwMode="auto">
            <a:xfrm>
              <a:off x="5226" y="550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1" name="Rectangle 0"/>
            <p:cNvSpPr>
              <a:spLocks noChangeArrowheads="1"/>
            </p:cNvSpPr>
            <p:nvPr/>
          </p:nvSpPr>
          <p:spPr bwMode="auto">
            <a:xfrm>
              <a:off x="5228" y="550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2" name="Rectangle 1"/>
            <p:cNvSpPr>
              <a:spLocks noChangeArrowheads="1"/>
            </p:cNvSpPr>
            <p:nvPr/>
          </p:nvSpPr>
          <p:spPr bwMode="auto">
            <a:xfrm>
              <a:off x="5230" y="550"/>
              <a:ext cx="2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3" name="Rectangle 2"/>
            <p:cNvSpPr>
              <a:spLocks noChangeArrowheads="1"/>
            </p:cNvSpPr>
            <p:nvPr/>
          </p:nvSpPr>
          <p:spPr bwMode="auto">
            <a:xfrm>
              <a:off x="5232" y="550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4" name="Rectangle 3"/>
            <p:cNvSpPr>
              <a:spLocks noChangeArrowheads="1"/>
            </p:cNvSpPr>
            <p:nvPr/>
          </p:nvSpPr>
          <p:spPr bwMode="auto">
            <a:xfrm>
              <a:off x="5234" y="550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5" name="Rectangle 4"/>
            <p:cNvSpPr>
              <a:spLocks noChangeArrowheads="1"/>
            </p:cNvSpPr>
            <p:nvPr/>
          </p:nvSpPr>
          <p:spPr bwMode="auto">
            <a:xfrm>
              <a:off x="5236" y="550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6" name="Rectangle 5"/>
            <p:cNvSpPr>
              <a:spLocks noChangeArrowheads="1"/>
            </p:cNvSpPr>
            <p:nvPr/>
          </p:nvSpPr>
          <p:spPr bwMode="auto">
            <a:xfrm>
              <a:off x="5238" y="550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7" name="Rectangle 6"/>
            <p:cNvSpPr>
              <a:spLocks noChangeArrowheads="1"/>
            </p:cNvSpPr>
            <p:nvPr/>
          </p:nvSpPr>
          <p:spPr bwMode="auto">
            <a:xfrm>
              <a:off x="5240" y="550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8" name="Rectangle 7"/>
            <p:cNvSpPr>
              <a:spLocks noChangeArrowheads="1"/>
            </p:cNvSpPr>
            <p:nvPr/>
          </p:nvSpPr>
          <p:spPr bwMode="auto">
            <a:xfrm>
              <a:off x="5242" y="550"/>
              <a:ext cx="2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59" name="Rectangle 8"/>
            <p:cNvSpPr>
              <a:spLocks noChangeArrowheads="1"/>
            </p:cNvSpPr>
            <p:nvPr/>
          </p:nvSpPr>
          <p:spPr bwMode="auto">
            <a:xfrm>
              <a:off x="5244" y="550"/>
              <a:ext cx="1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0" name="Rectangle 9"/>
            <p:cNvSpPr>
              <a:spLocks noChangeArrowheads="1"/>
            </p:cNvSpPr>
            <p:nvPr/>
          </p:nvSpPr>
          <p:spPr bwMode="auto">
            <a:xfrm>
              <a:off x="5245" y="550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1" name="Rectangle 10"/>
            <p:cNvSpPr>
              <a:spLocks noChangeArrowheads="1"/>
            </p:cNvSpPr>
            <p:nvPr/>
          </p:nvSpPr>
          <p:spPr bwMode="auto">
            <a:xfrm>
              <a:off x="5247" y="550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2" name="Rectangle 11"/>
            <p:cNvSpPr>
              <a:spLocks noChangeArrowheads="1"/>
            </p:cNvSpPr>
            <p:nvPr/>
          </p:nvSpPr>
          <p:spPr bwMode="auto">
            <a:xfrm>
              <a:off x="5249" y="550"/>
              <a:ext cx="3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3" name="Rectangle 12"/>
            <p:cNvSpPr>
              <a:spLocks noChangeArrowheads="1"/>
            </p:cNvSpPr>
            <p:nvPr/>
          </p:nvSpPr>
          <p:spPr bwMode="auto">
            <a:xfrm>
              <a:off x="5252" y="550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4" name="Rectangle 13"/>
            <p:cNvSpPr>
              <a:spLocks noChangeArrowheads="1"/>
            </p:cNvSpPr>
            <p:nvPr/>
          </p:nvSpPr>
          <p:spPr bwMode="auto">
            <a:xfrm>
              <a:off x="5254" y="550"/>
              <a:ext cx="2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5" name="Rectangle 14"/>
            <p:cNvSpPr>
              <a:spLocks noChangeArrowheads="1"/>
            </p:cNvSpPr>
            <p:nvPr/>
          </p:nvSpPr>
          <p:spPr bwMode="auto">
            <a:xfrm>
              <a:off x="5256" y="550"/>
              <a:ext cx="1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6" name="Rectangle 15"/>
            <p:cNvSpPr>
              <a:spLocks noChangeArrowheads="1"/>
            </p:cNvSpPr>
            <p:nvPr/>
          </p:nvSpPr>
          <p:spPr bwMode="auto">
            <a:xfrm>
              <a:off x="5257" y="550"/>
              <a:ext cx="2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7" name="Rectangle 16"/>
            <p:cNvSpPr>
              <a:spLocks noChangeArrowheads="1"/>
            </p:cNvSpPr>
            <p:nvPr/>
          </p:nvSpPr>
          <p:spPr bwMode="auto">
            <a:xfrm>
              <a:off x="5259" y="550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8" name="Rectangle 17"/>
            <p:cNvSpPr>
              <a:spLocks noChangeArrowheads="1"/>
            </p:cNvSpPr>
            <p:nvPr/>
          </p:nvSpPr>
          <p:spPr bwMode="auto">
            <a:xfrm>
              <a:off x="5261" y="550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69" name="Rectangle 18"/>
            <p:cNvSpPr>
              <a:spLocks noChangeArrowheads="1"/>
            </p:cNvSpPr>
            <p:nvPr/>
          </p:nvSpPr>
          <p:spPr bwMode="auto">
            <a:xfrm>
              <a:off x="5263" y="550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0" name="Rectangle 19"/>
            <p:cNvSpPr>
              <a:spLocks noChangeArrowheads="1"/>
            </p:cNvSpPr>
            <p:nvPr/>
          </p:nvSpPr>
          <p:spPr bwMode="auto">
            <a:xfrm>
              <a:off x="5265" y="550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1" name="Rectangle 20"/>
            <p:cNvSpPr>
              <a:spLocks noChangeArrowheads="1"/>
            </p:cNvSpPr>
            <p:nvPr/>
          </p:nvSpPr>
          <p:spPr bwMode="auto">
            <a:xfrm>
              <a:off x="5267" y="550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2" name="Rectangle 21"/>
            <p:cNvSpPr>
              <a:spLocks noChangeArrowheads="1"/>
            </p:cNvSpPr>
            <p:nvPr/>
          </p:nvSpPr>
          <p:spPr bwMode="auto">
            <a:xfrm>
              <a:off x="5269" y="550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3" name="Rectangle 22"/>
            <p:cNvSpPr>
              <a:spLocks noChangeArrowheads="1"/>
            </p:cNvSpPr>
            <p:nvPr/>
          </p:nvSpPr>
          <p:spPr bwMode="auto">
            <a:xfrm>
              <a:off x="5271" y="550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4" name="Rectangle 23"/>
            <p:cNvSpPr>
              <a:spLocks noChangeArrowheads="1"/>
            </p:cNvSpPr>
            <p:nvPr/>
          </p:nvSpPr>
          <p:spPr bwMode="auto">
            <a:xfrm>
              <a:off x="5273" y="550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5" name="Rectangle 24"/>
            <p:cNvSpPr>
              <a:spLocks noChangeArrowheads="1"/>
            </p:cNvSpPr>
            <p:nvPr/>
          </p:nvSpPr>
          <p:spPr bwMode="auto">
            <a:xfrm>
              <a:off x="5275" y="550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6" name="Rectangle 25"/>
            <p:cNvSpPr>
              <a:spLocks noChangeArrowheads="1"/>
            </p:cNvSpPr>
            <p:nvPr/>
          </p:nvSpPr>
          <p:spPr bwMode="auto">
            <a:xfrm>
              <a:off x="5277" y="550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7" name="Rectangle 26"/>
            <p:cNvSpPr>
              <a:spLocks noChangeArrowheads="1"/>
            </p:cNvSpPr>
            <p:nvPr/>
          </p:nvSpPr>
          <p:spPr bwMode="auto">
            <a:xfrm>
              <a:off x="5279" y="550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8" name="Rectangle 27"/>
            <p:cNvSpPr>
              <a:spLocks noChangeArrowheads="1"/>
            </p:cNvSpPr>
            <p:nvPr/>
          </p:nvSpPr>
          <p:spPr bwMode="auto">
            <a:xfrm>
              <a:off x="5281" y="550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79" name="Rectangle 28"/>
            <p:cNvSpPr>
              <a:spLocks noChangeArrowheads="1"/>
            </p:cNvSpPr>
            <p:nvPr/>
          </p:nvSpPr>
          <p:spPr bwMode="auto">
            <a:xfrm>
              <a:off x="5283" y="550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0" name="Rectangle 29"/>
            <p:cNvSpPr>
              <a:spLocks noChangeArrowheads="1"/>
            </p:cNvSpPr>
            <p:nvPr/>
          </p:nvSpPr>
          <p:spPr bwMode="auto">
            <a:xfrm>
              <a:off x="5285" y="550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1" name="Rectangle 30"/>
            <p:cNvSpPr>
              <a:spLocks noChangeArrowheads="1"/>
            </p:cNvSpPr>
            <p:nvPr/>
          </p:nvSpPr>
          <p:spPr bwMode="auto">
            <a:xfrm>
              <a:off x="5287" y="550"/>
              <a:ext cx="1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2" name="Rectangle 31"/>
            <p:cNvSpPr>
              <a:spLocks noChangeArrowheads="1"/>
            </p:cNvSpPr>
            <p:nvPr/>
          </p:nvSpPr>
          <p:spPr bwMode="auto">
            <a:xfrm>
              <a:off x="5288" y="550"/>
              <a:ext cx="3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3" name="Rectangle 32"/>
            <p:cNvSpPr>
              <a:spLocks noChangeArrowheads="1"/>
            </p:cNvSpPr>
            <p:nvPr/>
          </p:nvSpPr>
          <p:spPr bwMode="auto">
            <a:xfrm>
              <a:off x="5291" y="550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4" name="Rectangle 33"/>
            <p:cNvSpPr>
              <a:spLocks noChangeArrowheads="1"/>
            </p:cNvSpPr>
            <p:nvPr/>
          </p:nvSpPr>
          <p:spPr bwMode="auto">
            <a:xfrm>
              <a:off x="5293" y="550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5" name="Rectangle 34"/>
            <p:cNvSpPr>
              <a:spLocks noChangeArrowheads="1"/>
            </p:cNvSpPr>
            <p:nvPr/>
          </p:nvSpPr>
          <p:spPr bwMode="auto">
            <a:xfrm>
              <a:off x="5295" y="550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6" name="Rectangle 35"/>
            <p:cNvSpPr>
              <a:spLocks noChangeArrowheads="1"/>
            </p:cNvSpPr>
            <p:nvPr/>
          </p:nvSpPr>
          <p:spPr bwMode="auto">
            <a:xfrm>
              <a:off x="5297" y="550"/>
              <a:ext cx="1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7" name="Rectangle 36"/>
            <p:cNvSpPr>
              <a:spLocks noChangeArrowheads="1"/>
            </p:cNvSpPr>
            <p:nvPr/>
          </p:nvSpPr>
          <p:spPr bwMode="auto">
            <a:xfrm>
              <a:off x="5298" y="550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8" name="Rectangle 37"/>
            <p:cNvSpPr>
              <a:spLocks noChangeArrowheads="1"/>
            </p:cNvSpPr>
            <p:nvPr/>
          </p:nvSpPr>
          <p:spPr bwMode="auto">
            <a:xfrm>
              <a:off x="5300" y="550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89" name="Rectangle 38"/>
            <p:cNvSpPr>
              <a:spLocks noChangeArrowheads="1"/>
            </p:cNvSpPr>
            <p:nvPr/>
          </p:nvSpPr>
          <p:spPr bwMode="auto">
            <a:xfrm>
              <a:off x="5302" y="550"/>
              <a:ext cx="2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0" name="Rectangle 39"/>
            <p:cNvSpPr>
              <a:spLocks noChangeArrowheads="1"/>
            </p:cNvSpPr>
            <p:nvPr/>
          </p:nvSpPr>
          <p:spPr bwMode="auto">
            <a:xfrm>
              <a:off x="5157" y="551"/>
              <a:ext cx="147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1" name="Rectangle 40"/>
            <p:cNvSpPr>
              <a:spLocks noChangeArrowheads="1"/>
            </p:cNvSpPr>
            <p:nvPr/>
          </p:nvSpPr>
          <p:spPr bwMode="auto">
            <a:xfrm>
              <a:off x="5160" y="555"/>
              <a:ext cx="32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2" name="Rectangle 41"/>
            <p:cNvSpPr>
              <a:spLocks noChangeArrowheads="1"/>
            </p:cNvSpPr>
            <p:nvPr/>
          </p:nvSpPr>
          <p:spPr bwMode="auto">
            <a:xfrm>
              <a:off x="5160" y="555"/>
              <a:ext cx="32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3" name="Rectangle 42"/>
            <p:cNvSpPr>
              <a:spLocks noChangeArrowheads="1"/>
            </p:cNvSpPr>
            <p:nvPr/>
          </p:nvSpPr>
          <p:spPr bwMode="auto">
            <a:xfrm>
              <a:off x="5162" y="557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4" name="Rectangle 43"/>
            <p:cNvSpPr>
              <a:spLocks noChangeArrowheads="1"/>
            </p:cNvSpPr>
            <p:nvPr/>
          </p:nvSpPr>
          <p:spPr bwMode="auto">
            <a:xfrm>
              <a:off x="5182" y="557"/>
              <a:ext cx="9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5" name="Rectangle 44"/>
            <p:cNvSpPr>
              <a:spLocks noChangeArrowheads="1"/>
            </p:cNvSpPr>
            <p:nvPr/>
          </p:nvSpPr>
          <p:spPr bwMode="auto">
            <a:xfrm>
              <a:off x="5162" y="563"/>
              <a:ext cx="8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6" name="Rectangle 45"/>
            <p:cNvSpPr>
              <a:spLocks noChangeArrowheads="1"/>
            </p:cNvSpPr>
            <p:nvPr/>
          </p:nvSpPr>
          <p:spPr bwMode="auto">
            <a:xfrm>
              <a:off x="5172" y="563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7" name="Rectangle 46"/>
            <p:cNvSpPr>
              <a:spLocks noChangeArrowheads="1"/>
            </p:cNvSpPr>
            <p:nvPr/>
          </p:nvSpPr>
          <p:spPr bwMode="auto">
            <a:xfrm>
              <a:off x="5172" y="557"/>
              <a:ext cx="8" cy="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8" name="Rectangle 47"/>
            <p:cNvSpPr>
              <a:spLocks noChangeArrowheads="1"/>
            </p:cNvSpPr>
            <p:nvPr/>
          </p:nvSpPr>
          <p:spPr bwMode="auto">
            <a:xfrm>
              <a:off x="5182" y="563"/>
              <a:ext cx="9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099" name="Freeform 48"/>
            <p:cNvSpPr>
              <a:spLocks noEditPoints="1"/>
            </p:cNvSpPr>
            <p:nvPr/>
          </p:nvSpPr>
          <p:spPr bwMode="auto">
            <a:xfrm>
              <a:off x="5157" y="607"/>
              <a:ext cx="147" cy="162"/>
            </a:xfrm>
            <a:custGeom>
              <a:avLst/>
              <a:gdLst>
                <a:gd name="T0" fmla="*/ 0 w 295"/>
                <a:gd name="T1" fmla="*/ 0 h 325"/>
                <a:gd name="T2" fmla="*/ 0 w 295"/>
                <a:gd name="T3" fmla="*/ 0 h 325"/>
                <a:gd name="T4" fmla="*/ 0 w 295"/>
                <a:gd name="T5" fmla="*/ 0 h 325"/>
                <a:gd name="T6" fmla="*/ 0 w 295"/>
                <a:gd name="T7" fmla="*/ 0 h 325"/>
                <a:gd name="T8" fmla="*/ 0 w 295"/>
                <a:gd name="T9" fmla="*/ 0 h 325"/>
                <a:gd name="T10" fmla="*/ 0 w 295"/>
                <a:gd name="T11" fmla="*/ 0 h 325"/>
                <a:gd name="T12" fmla="*/ 0 w 295"/>
                <a:gd name="T13" fmla="*/ 0 h 325"/>
                <a:gd name="T14" fmla="*/ 0 w 295"/>
                <a:gd name="T15" fmla="*/ 0 h 325"/>
                <a:gd name="T16" fmla="*/ 0 w 295"/>
                <a:gd name="T17" fmla="*/ 0 h 325"/>
                <a:gd name="T18" fmla="*/ 0 w 295"/>
                <a:gd name="T19" fmla="*/ 0 h 325"/>
                <a:gd name="T20" fmla="*/ 0 w 295"/>
                <a:gd name="T21" fmla="*/ 0 h 325"/>
                <a:gd name="T22" fmla="*/ 0 w 295"/>
                <a:gd name="T23" fmla="*/ 0 h 325"/>
                <a:gd name="T24" fmla="*/ 0 w 295"/>
                <a:gd name="T25" fmla="*/ 0 h 325"/>
                <a:gd name="T26" fmla="*/ 0 w 295"/>
                <a:gd name="T27" fmla="*/ 0 h 325"/>
                <a:gd name="T28" fmla="*/ 0 w 295"/>
                <a:gd name="T29" fmla="*/ 0 h 325"/>
                <a:gd name="T30" fmla="*/ 0 w 295"/>
                <a:gd name="T31" fmla="*/ 0 h 325"/>
                <a:gd name="T32" fmla="*/ 0 w 295"/>
                <a:gd name="T33" fmla="*/ 0 h 325"/>
                <a:gd name="T34" fmla="*/ 0 w 295"/>
                <a:gd name="T35" fmla="*/ 0 h 325"/>
                <a:gd name="T36" fmla="*/ 0 w 295"/>
                <a:gd name="T37" fmla="*/ 0 h 325"/>
                <a:gd name="T38" fmla="*/ 0 w 295"/>
                <a:gd name="T39" fmla="*/ 0 h 325"/>
                <a:gd name="T40" fmla="*/ 0 w 295"/>
                <a:gd name="T41" fmla="*/ 0 h 325"/>
                <a:gd name="T42" fmla="*/ 0 w 295"/>
                <a:gd name="T43" fmla="*/ 0 h 325"/>
                <a:gd name="T44" fmla="*/ 0 w 295"/>
                <a:gd name="T45" fmla="*/ 0 h 325"/>
                <a:gd name="T46" fmla="*/ 0 w 295"/>
                <a:gd name="T47" fmla="*/ 0 h 325"/>
                <a:gd name="T48" fmla="*/ 0 w 295"/>
                <a:gd name="T49" fmla="*/ 0 h 325"/>
                <a:gd name="T50" fmla="*/ 0 w 295"/>
                <a:gd name="T51" fmla="*/ 0 h 325"/>
                <a:gd name="T52" fmla="*/ 0 w 295"/>
                <a:gd name="T53" fmla="*/ 0 h 325"/>
                <a:gd name="T54" fmla="*/ 0 w 295"/>
                <a:gd name="T55" fmla="*/ 0 h 325"/>
                <a:gd name="T56" fmla="*/ 0 w 295"/>
                <a:gd name="T57" fmla="*/ 0 h 325"/>
                <a:gd name="T58" fmla="*/ 0 w 295"/>
                <a:gd name="T59" fmla="*/ 0 h 325"/>
                <a:gd name="T60" fmla="*/ 0 w 295"/>
                <a:gd name="T61" fmla="*/ 0 h 325"/>
                <a:gd name="T62" fmla="*/ 0 w 295"/>
                <a:gd name="T63" fmla="*/ 0 h 325"/>
                <a:gd name="T64" fmla="*/ 0 w 295"/>
                <a:gd name="T65" fmla="*/ 0 h 325"/>
                <a:gd name="T66" fmla="*/ 0 w 295"/>
                <a:gd name="T67" fmla="*/ 0 h 325"/>
                <a:gd name="T68" fmla="*/ 0 w 295"/>
                <a:gd name="T69" fmla="*/ 0 h 325"/>
                <a:gd name="T70" fmla="*/ 0 w 295"/>
                <a:gd name="T71" fmla="*/ 0 h 325"/>
                <a:gd name="T72" fmla="*/ 0 w 295"/>
                <a:gd name="T73" fmla="*/ 0 h 325"/>
                <a:gd name="T74" fmla="*/ 0 w 295"/>
                <a:gd name="T75" fmla="*/ 0 h 325"/>
                <a:gd name="T76" fmla="*/ 0 w 295"/>
                <a:gd name="T77" fmla="*/ 0 h 325"/>
                <a:gd name="T78" fmla="*/ 0 w 295"/>
                <a:gd name="T79" fmla="*/ 0 h 325"/>
                <a:gd name="T80" fmla="*/ 0 w 295"/>
                <a:gd name="T81" fmla="*/ 0 h 325"/>
                <a:gd name="T82" fmla="*/ 0 w 295"/>
                <a:gd name="T83" fmla="*/ 0 h 325"/>
                <a:gd name="T84" fmla="*/ 0 w 295"/>
                <a:gd name="T85" fmla="*/ 0 h 325"/>
                <a:gd name="T86" fmla="*/ 0 w 295"/>
                <a:gd name="T87" fmla="*/ 0 h 325"/>
                <a:gd name="T88" fmla="*/ 0 w 295"/>
                <a:gd name="T89" fmla="*/ 0 h 325"/>
                <a:gd name="T90" fmla="*/ 0 w 295"/>
                <a:gd name="T91" fmla="*/ 0 h 325"/>
                <a:gd name="T92" fmla="*/ 0 w 295"/>
                <a:gd name="T93" fmla="*/ 0 h 325"/>
                <a:gd name="T94" fmla="*/ 0 w 295"/>
                <a:gd name="T95" fmla="*/ 0 h 325"/>
                <a:gd name="T96" fmla="*/ 0 w 295"/>
                <a:gd name="T97" fmla="*/ 0 h 325"/>
                <a:gd name="T98" fmla="*/ 0 w 295"/>
                <a:gd name="T99" fmla="*/ 0 h 325"/>
                <a:gd name="T100" fmla="*/ 0 w 295"/>
                <a:gd name="T101" fmla="*/ 0 h 325"/>
                <a:gd name="T102" fmla="*/ 0 w 295"/>
                <a:gd name="T103" fmla="*/ 0 h 325"/>
                <a:gd name="T104" fmla="*/ 0 w 295"/>
                <a:gd name="T105" fmla="*/ 0 h 325"/>
                <a:gd name="T106" fmla="*/ 0 w 295"/>
                <a:gd name="T107" fmla="*/ 0 h 325"/>
                <a:gd name="T108" fmla="*/ 0 w 295"/>
                <a:gd name="T109" fmla="*/ 0 h 3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5"/>
                <a:gd name="T166" fmla="*/ 0 h 325"/>
                <a:gd name="T167" fmla="*/ 295 w 295"/>
                <a:gd name="T168" fmla="*/ 325 h 3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5" h="325">
                  <a:moveTo>
                    <a:pt x="295" y="161"/>
                  </a:moveTo>
                  <a:lnTo>
                    <a:pt x="295" y="164"/>
                  </a:lnTo>
                  <a:lnTo>
                    <a:pt x="0" y="164"/>
                  </a:lnTo>
                  <a:lnTo>
                    <a:pt x="0" y="161"/>
                  </a:lnTo>
                  <a:lnTo>
                    <a:pt x="295" y="161"/>
                  </a:lnTo>
                  <a:close/>
                  <a:moveTo>
                    <a:pt x="295" y="128"/>
                  </a:moveTo>
                  <a:lnTo>
                    <a:pt x="295" y="133"/>
                  </a:lnTo>
                  <a:lnTo>
                    <a:pt x="0" y="133"/>
                  </a:lnTo>
                  <a:lnTo>
                    <a:pt x="0" y="128"/>
                  </a:lnTo>
                  <a:lnTo>
                    <a:pt x="295" y="128"/>
                  </a:lnTo>
                  <a:close/>
                  <a:moveTo>
                    <a:pt x="295" y="96"/>
                  </a:moveTo>
                  <a:lnTo>
                    <a:pt x="295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295" y="96"/>
                  </a:lnTo>
                  <a:close/>
                  <a:moveTo>
                    <a:pt x="295" y="65"/>
                  </a:moveTo>
                  <a:lnTo>
                    <a:pt x="295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95" y="65"/>
                  </a:lnTo>
                  <a:close/>
                  <a:moveTo>
                    <a:pt x="295" y="32"/>
                  </a:moveTo>
                  <a:lnTo>
                    <a:pt x="295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295" y="32"/>
                  </a:lnTo>
                  <a:close/>
                  <a:moveTo>
                    <a:pt x="295" y="0"/>
                  </a:moveTo>
                  <a:lnTo>
                    <a:pt x="295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95" y="0"/>
                  </a:lnTo>
                  <a:close/>
                  <a:moveTo>
                    <a:pt x="295" y="225"/>
                  </a:moveTo>
                  <a:lnTo>
                    <a:pt x="295" y="229"/>
                  </a:lnTo>
                  <a:lnTo>
                    <a:pt x="264" y="229"/>
                  </a:lnTo>
                  <a:lnTo>
                    <a:pt x="264" y="225"/>
                  </a:lnTo>
                  <a:lnTo>
                    <a:pt x="295" y="225"/>
                  </a:lnTo>
                  <a:close/>
                  <a:moveTo>
                    <a:pt x="295" y="192"/>
                  </a:moveTo>
                  <a:lnTo>
                    <a:pt x="295" y="196"/>
                  </a:lnTo>
                  <a:lnTo>
                    <a:pt x="264" y="196"/>
                  </a:lnTo>
                  <a:lnTo>
                    <a:pt x="264" y="192"/>
                  </a:lnTo>
                  <a:lnTo>
                    <a:pt x="295" y="192"/>
                  </a:lnTo>
                  <a:close/>
                  <a:moveTo>
                    <a:pt x="295" y="256"/>
                  </a:moveTo>
                  <a:lnTo>
                    <a:pt x="295" y="260"/>
                  </a:lnTo>
                  <a:lnTo>
                    <a:pt x="0" y="260"/>
                  </a:lnTo>
                  <a:lnTo>
                    <a:pt x="0" y="256"/>
                  </a:lnTo>
                  <a:lnTo>
                    <a:pt x="295" y="256"/>
                  </a:lnTo>
                  <a:close/>
                  <a:moveTo>
                    <a:pt x="295" y="288"/>
                  </a:moveTo>
                  <a:lnTo>
                    <a:pt x="295" y="293"/>
                  </a:lnTo>
                  <a:lnTo>
                    <a:pt x="0" y="293"/>
                  </a:lnTo>
                  <a:lnTo>
                    <a:pt x="0" y="288"/>
                  </a:lnTo>
                  <a:lnTo>
                    <a:pt x="295" y="288"/>
                  </a:lnTo>
                  <a:close/>
                  <a:moveTo>
                    <a:pt x="295" y="321"/>
                  </a:moveTo>
                  <a:lnTo>
                    <a:pt x="295" y="325"/>
                  </a:lnTo>
                  <a:lnTo>
                    <a:pt x="0" y="325"/>
                  </a:lnTo>
                  <a:lnTo>
                    <a:pt x="0" y="321"/>
                  </a:lnTo>
                  <a:lnTo>
                    <a:pt x="295" y="32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00" name="Freeform 49"/>
            <p:cNvSpPr>
              <a:spLocks/>
            </p:cNvSpPr>
            <p:nvPr/>
          </p:nvSpPr>
          <p:spPr bwMode="auto">
            <a:xfrm>
              <a:off x="5276" y="693"/>
              <a:ext cx="24" cy="38"/>
            </a:xfrm>
            <a:custGeom>
              <a:avLst/>
              <a:gdLst>
                <a:gd name="T0" fmla="*/ 1 w 48"/>
                <a:gd name="T1" fmla="*/ 0 h 77"/>
                <a:gd name="T2" fmla="*/ 1 w 48"/>
                <a:gd name="T3" fmla="*/ 0 h 77"/>
                <a:gd name="T4" fmla="*/ 1 w 48"/>
                <a:gd name="T5" fmla="*/ 0 h 77"/>
                <a:gd name="T6" fmla="*/ 1 w 48"/>
                <a:gd name="T7" fmla="*/ 0 h 77"/>
                <a:gd name="T8" fmla="*/ 1 w 48"/>
                <a:gd name="T9" fmla="*/ 0 h 77"/>
                <a:gd name="T10" fmla="*/ 1 w 48"/>
                <a:gd name="T11" fmla="*/ 0 h 77"/>
                <a:gd name="T12" fmla="*/ 1 w 48"/>
                <a:gd name="T13" fmla="*/ 0 h 77"/>
                <a:gd name="T14" fmla="*/ 1 w 48"/>
                <a:gd name="T15" fmla="*/ 0 h 77"/>
                <a:gd name="T16" fmla="*/ 1 w 48"/>
                <a:gd name="T17" fmla="*/ 0 h 77"/>
                <a:gd name="T18" fmla="*/ 1 w 48"/>
                <a:gd name="T19" fmla="*/ 0 h 77"/>
                <a:gd name="T20" fmla="*/ 0 w 48"/>
                <a:gd name="T21" fmla="*/ 0 h 77"/>
                <a:gd name="T22" fmla="*/ 0 w 48"/>
                <a:gd name="T23" fmla="*/ 0 h 77"/>
                <a:gd name="T24" fmla="*/ 0 w 48"/>
                <a:gd name="T25" fmla="*/ 0 h 77"/>
                <a:gd name="T26" fmla="*/ 1 w 48"/>
                <a:gd name="T27" fmla="*/ 0 h 77"/>
                <a:gd name="T28" fmla="*/ 1 w 48"/>
                <a:gd name="T29" fmla="*/ 0 h 77"/>
                <a:gd name="T30" fmla="*/ 1 w 48"/>
                <a:gd name="T31" fmla="*/ 0 h 77"/>
                <a:gd name="T32" fmla="*/ 1 w 48"/>
                <a:gd name="T33" fmla="*/ 0 h 77"/>
                <a:gd name="T34" fmla="*/ 1 w 48"/>
                <a:gd name="T35" fmla="*/ 0 h 77"/>
                <a:gd name="T36" fmla="*/ 1 w 48"/>
                <a:gd name="T37" fmla="*/ 0 h 77"/>
                <a:gd name="T38" fmla="*/ 1 w 48"/>
                <a:gd name="T39" fmla="*/ 0 h 77"/>
                <a:gd name="T40" fmla="*/ 1 w 48"/>
                <a:gd name="T41" fmla="*/ 0 h 77"/>
                <a:gd name="T42" fmla="*/ 1 w 48"/>
                <a:gd name="T43" fmla="*/ 0 h 77"/>
                <a:gd name="T44" fmla="*/ 1 w 48"/>
                <a:gd name="T45" fmla="*/ 0 h 77"/>
                <a:gd name="T46" fmla="*/ 1 w 48"/>
                <a:gd name="T47" fmla="*/ 0 h 77"/>
                <a:gd name="T48" fmla="*/ 1 w 48"/>
                <a:gd name="T49" fmla="*/ 0 h 77"/>
                <a:gd name="T50" fmla="*/ 1 w 48"/>
                <a:gd name="T51" fmla="*/ 0 h 77"/>
                <a:gd name="T52" fmla="*/ 1 w 48"/>
                <a:gd name="T53" fmla="*/ 0 h 77"/>
                <a:gd name="T54" fmla="*/ 1 w 48"/>
                <a:gd name="T55" fmla="*/ 0 h 77"/>
                <a:gd name="T56" fmla="*/ 1 w 48"/>
                <a:gd name="T57" fmla="*/ 0 h 77"/>
                <a:gd name="T58" fmla="*/ 1 w 48"/>
                <a:gd name="T59" fmla="*/ 0 h 77"/>
                <a:gd name="T60" fmla="*/ 1 w 48"/>
                <a:gd name="T61" fmla="*/ 0 h 77"/>
                <a:gd name="T62" fmla="*/ 1 w 48"/>
                <a:gd name="T63" fmla="*/ 0 h 77"/>
                <a:gd name="T64" fmla="*/ 1 w 48"/>
                <a:gd name="T65" fmla="*/ 0 h 77"/>
                <a:gd name="T66" fmla="*/ 1 w 48"/>
                <a:gd name="T67" fmla="*/ 0 h 77"/>
                <a:gd name="T68" fmla="*/ 1 w 48"/>
                <a:gd name="T69" fmla="*/ 0 h 77"/>
                <a:gd name="T70" fmla="*/ 1 w 48"/>
                <a:gd name="T71" fmla="*/ 0 h 77"/>
                <a:gd name="T72" fmla="*/ 1 w 48"/>
                <a:gd name="T73" fmla="*/ 0 h 77"/>
                <a:gd name="T74" fmla="*/ 1 w 48"/>
                <a:gd name="T75" fmla="*/ 0 h 77"/>
                <a:gd name="T76" fmla="*/ 1 w 48"/>
                <a:gd name="T77" fmla="*/ 0 h 77"/>
                <a:gd name="T78" fmla="*/ 1 w 48"/>
                <a:gd name="T79" fmla="*/ 0 h 77"/>
                <a:gd name="T80" fmla="*/ 1 w 48"/>
                <a:gd name="T81" fmla="*/ 0 h 77"/>
                <a:gd name="T82" fmla="*/ 1 w 48"/>
                <a:gd name="T83" fmla="*/ 0 h 77"/>
                <a:gd name="T84" fmla="*/ 1 w 48"/>
                <a:gd name="T85" fmla="*/ 0 h 77"/>
                <a:gd name="T86" fmla="*/ 1 w 48"/>
                <a:gd name="T87" fmla="*/ 0 h 77"/>
                <a:gd name="T88" fmla="*/ 1 w 48"/>
                <a:gd name="T89" fmla="*/ 0 h 77"/>
                <a:gd name="T90" fmla="*/ 1 w 48"/>
                <a:gd name="T91" fmla="*/ 0 h 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"/>
                <a:gd name="T139" fmla="*/ 0 h 77"/>
                <a:gd name="T140" fmla="*/ 48 w 48"/>
                <a:gd name="T141" fmla="*/ 77 h 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" h="77">
                  <a:moveTo>
                    <a:pt x="24" y="0"/>
                  </a:moveTo>
                  <a:lnTo>
                    <a:pt x="21" y="0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7" y="11"/>
                  </a:lnTo>
                  <a:lnTo>
                    <a:pt x="4" y="16"/>
                  </a:lnTo>
                  <a:lnTo>
                    <a:pt x="2" y="24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2" y="53"/>
                  </a:lnTo>
                  <a:lnTo>
                    <a:pt x="4" y="59"/>
                  </a:lnTo>
                  <a:lnTo>
                    <a:pt x="7" y="66"/>
                  </a:lnTo>
                  <a:lnTo>
                    <a:pt x="11" y="71"/>
                  </a:lnTo>
                  <a:lnTo>
                    <a:pt x="12" y="72"/>
                  </a:lnTo>
                  <a:lnTo>
                    <a:pt x="15" y="74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21" y="77"/>
                  </a:lnTo>
                  <a:lnTo>
                    <a:pt x="24" y="77"/>
                  </a:lnTo>
                  <a:lnTo>
                    <a:pt x="26" y="77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5" y="72"/>
                  </a:lnTo>
                  <a:lnTo>
                    <a:pt x="38" y="71"/>
                  </a:lnTo>
                  <a:lnTo>
                    <a:pt x="41" y="66"/>
                  </a:lnTo>
                  <a:lnTo>
                    <a:pt x="44" y="59"/>
                  </a:lnTo>
                  <a:lnTo>
                    <a:pt x="47" y="53"/>
                  </a:lnTo>
                  <a:lnTo>
                    <a:pt x="48" y="45"/>
                  </a:lnTo>
                  <a:lnTo>
                    <a:pt x="48" y="38"/>
                  </a:lnTo>
                  <a:lnTo>
                    <a:pt x="48" y="30"/>
                  </a:lnTo>
                  <a:lnTo>
                    <a:pt x="47" y="24"/>
                  </a:lnTo>
                  <a:lnTo>
                    <a:pt x="44" y="16"/>
                  </a:lnTo>
                  <a:lnTo>
                    <a:pt x="41" y="11"/>
                  </a:lnTo>
                  <a:lnTo>
                    <a:pt x="38" y="6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101" name="Picture 50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76" y="693"/>
              <a:ext cx="24" cy="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02" name="Rectangle 51"/>
            <p:cNvSpPr>
              <a:spLocks noChangeArrowheads="1"/>
            </p:cNvSpPr>
            <p:nvPr/>
          </p:nvSpPr>
          <p:spPr bwMode="auto">
            <a:xfrm>
              <a:off x="5288" y="573"/>
              <a:ext cx="4" cy="2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03" name="Rectangle 52"/>
            <p:cNvSpPr>
              <a:spLocks noChangeArrowheads="1"/>
            </p:cNvSpPr>
            <p:nvPr/>
          </p:nvSpPr>
          <p:spPr bwMode="auto">
            <a:xfrm>
              <a:off x="5287" y="573"/>
              <a:ext cx="3" cy="2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9104" name="Freeform 53"/>
            <p:cNvSpPr>
              <a:spLocks/>
            </p:cNvSpPr>
            <p:nvPr/>
          </p:nvSpPr>
          <p:spPr bwMode="auto">
            <a:xfrm>
              <a:off x="5281" y="745"/>
              <a:ext cx="14" cy="14"/>
            </a:xfrm>
            <a:custGeom>
              <a:avLst/>
              <a:gdLst>
                <a:gd name="T0" fmla="*/ 0 w 28"/>
                <a:gd name="T1" fmla="*/ 1 h 26"/>
                <a:gd name="T2" fmla="*/ 0 w 28"/>
                <a:gd name="T3" fmla="*/ 1 h 26"/>
                <a:gd name="T4" fmla="*/ 1 w 28"/>
                <a:gd name="T5" fmla="*/ 1 h 26"/>
                <a:gd name="T6" fmla="*/ 1 w 28"/>
                <a:gd name="T7" fmla="*/ 1 h 26"/>
                <a:gd name="T8" fmla="*/ 1 w 28"/>
                <a:gd name="T9" fmla="*/ 1 h 26"/>
                <a:gd name="T10" fmla="*/ 1 w 28"/>
                <a:gd name="T11" fmla="*/ 1 h 26"/>
                <a:gd name="T12" fmla="*/ 1 w 28"/>
                <a:gd name="T13" fmla="*/ 1 h 26"/>
                <a:gd name="T14" fmla="*/ 1 w 28"/>
                <a:gd name="T15" fmla="*/ 0 h 26"/>
                <a:gd name="T16" fmla="*/ 1 w 28"/>
                <a:gd name="T17" fmla="*/ 0 h 26"/>
                <a:gd name="T18" fmla="*/ 1 w 28"/>
                <a:gd name="T19" fmla="*/ 0 h 26"/>
                <a:gd name="T20" fmla="*/ 1 w 28"/>
                <a:gd name="T21" fmla="*/ 1 h 26"/>
                <a:gd name="T22" fmla="*/ 1 w 28"/>
                <a:gd name="T23" fmla="*/ 1 h 26"/>
                <a:gd name="T24" fmla="*/ 1 w 28"/>
                <a:gd name="T25" fmla="*/ 1 h 26"/>
                <a:gd name="T26" fmla="*/ 1 w 28"/>
                <a:gd name="T27" fmla="*/ 1 h 26"/>
                <a:gd name="T28" fmla="*/ 1 w 28"/>
                <a:gd name="T29" fmla="*/ 1 h 26"/>
                <a:gd name="T30" fmla="*/ 1 w 28"/>
                <a:gd name="T31" fmla="*/ 1 h 26"/>
                <a:gd name="T32" fmla="*/ 1 w 28"/>
                <a:gd name="T33" fmla="*/ 1 h 26"/>
                <a:gd name="T34" fmla="*/ 1 w 28"/>
                <a:gd name="T35" fmla="*/ 1 h 26"/>
                <a:gd name="T36" fmla="*/ 1 w 28"/>
                <a:gd name="T37" fmla="*/ 1 h 26"/>
                <a:gd name="T38" fmla="*/ 1 w 28"/>
                <a:gd name="T39" fmla="*/ 1 h 26"/>
                <a:gd name="T40" fmla="*/ 1 w 28"/>
                <a:gd name="T41" fmla="*/ 1 h 26"/>
                <a:gd name="T42" fmla="*/ 1 w 28"/>
                <a:gd name="T43" fmla="*/ 1 h 26"/>
                <a:gd name="T44" fmla="*/ 1 w 28"/>
                <a:gd name="T45" fmla="*/ 1 h 26"/>
                <a:gd name="T46" fmla="*/ 1 w 28"/>
                <a:gd name="T47" fmla="*/ 1 h 26"/>
                <a:gd name="T48" fmla="*/ 1 w 28"/>
                <a:gd name="T49" fmla="*/ 1 h 26"/>
                <a:gd name="T50" fmla="*/ 1 w 28"/>
                <a:gd name="T51" fmla="*/ 1 h 26"/>
                <a:gd name="T52" fmla="*/ 1 w 28"/>
                <a:gd name="T53" fmla="*/ 1 h 26"/>
                <a:gd name="T54" fmla="*/ 1 w 28"/>
                <a:gd name="T55" fmla="*/ 1 h 26"/>
                <a:gd name="T56" fmla="*/ 1 w 28"/>
                <a:gd name="T57" fmla="*/ 1 h 26"/>
                <a:gd name="T58" fmla="*/ 1 w 28"/>
                <a:gd name="T59" fmla="*/ 1 h 26"/>
                <a:gd name="T60" fmla="*/ 1 w 28"/>
                <a:gd name="T61" fmla="*/ 1 h 26"/>
                <a:gd name="T62" fmla="*/ 1 w 28"/>
                <a:gd name="T63" fmla="*/ 1 h 26"/>
                <a:gd name="T64" fmla="*/ 0 w 28"/>
                <a:gd name="T65" fmla="*/ 1 h 26"/>
                <a:gd name="T66" fmla="*/ 0 w 28"/>
                <a:gd name="T67" fmla="*/ 1 h 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"/>
                <a:gd name="T103" fmla="*/ 0 h 26"/>
                <a:gd name="T104" fmla="*/ 28 w 28"/>
                <a:gd name="T105" fmla="*/ 26 h 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" h="26">
                  <a:moveTo>
                    <a:pt x="0" y="12"/>
                  </a:moveTo>
                  <a:lnTo>
                    <a:pt x="0" y="10"/>
                  </a:lnTo>
                  <a:lnTo>
                    <a:pt x="1" y="7"/>
                  </a:lnTo>
                  <a:lnTo>
                    <a:pt x="2" y="6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5" y="20"/>
                  </a:lnTo>
                  <a:lnTo>
                    <a:pt x="24" y="22"/>
                  </a:lnTo>
                  <a:lnTo>
                    <a:pt x="21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105" name="Picture 54"/>
            <p:cNvPicPr>
              <a:picLocks noChangeAspect="1" noChangeArrowheads="1"/>
            </p:cNvPicPr>
            <p:nvPr/>
          </p:nvPicPr>
          <p:blipFill>
            <a:blip r:embed="rId6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1" y="745"/>
              <a:ext cx="14" cy="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06" name="Freeform 55"/>
            <p:cNvSpPr>
              <a:spLocks/>
            </p:cNvSpPr>
            <p:nvPr/>
          </p:nvSpPr>
          <p:spPr bwMode="auto">
            <a:xfrm>
              <a:off x="5285" y="748"/>
              <a:ext cx="7" cy="8"/>
            </a:xfrm>
            <a:custGeom>
              <a:avLst/>
              <a:gdLst>
                <a:gd name="T0" fmla="*/ 0 w 15"/>
                <a:gd name="T1" fmla="*/ 1 h 16"/>
                <a:gd name="T2" fmla="*/ 0 w 15"/>
                <a:gd name="T3" fmla="*/ 1 h 16"/>
                <a:gd name="T4" fmla="*/ 0 w 15"/>
                <a:gd name="T5" fmla="*/ 1 h 16"/>
                <a:gd name="T6" fmla="*/ 0 w 15"/>
                <a:gd name="T7" fmla="*/ 1 h 16"/>
                <a:gd name="T8" fmla="*/ 0 w 15"/>
                <a:gd name="T9" fmla="*/ 1 h 16"/>
                <a:gd name="T10" fmla="*/ 0 w 15"/>
                <a:gd name="T11" fmla="*/ 0 h 16"/>
                <a:gd name="T12" fmla="*/ 0 w 15"/>
                <a:gd name="T13" fmla="*/ 0 h 16"/>
                <a:gd name="T14" fmla="*/ 0 w 15"/>
                <a:gd name="T15" fmla="*/ 0 h 16"/>
                <a:gd name="T16" fmla="*/ 0 w 15"/>
                <a:gd name="T17" fmla="*/ 1 h 16"/>
                <a:gd name="T18" fmla="*/ 0 w 15"/>
                <a:gd name="T19" fmla="*/ 1 h 16"/>
                <a:gd name="T20" fmla="*/ 0 w 15"/>
                <a:gd name="T21" fmla="*/ 1 h 16"/>
                <a:gd name="T22" fmla="*/ 0 w 15"/>
                <a:gd name="T23" fmla="*/ 1 h 16"/>
                <a:gd name="T24" fmla="*/ 0 w 15"/>
                <a:gd name="T25" fmla="*/ 1 h 16"/>
                <a:gd name="T26" fmla="*/ 0 w 15"/>
                <a:gd name="T27" fmla="*/ 1 h 16"/>
                <a:gd name="T28" fmla="*/ 0 w 15"/>
                <a:gd name="T29" fmla="*/ 1 h 16"/>
                <a:gd name="T30" fmla="*/ 0 w 15"/>
                <a:gd name="T31" fmla="*/ 1 h 16"/>
                <a:gd name="T32" fmla="*/ 0 w 15"/>
                <a:gd name="T33" fmla="*/ 1 h 16"/>
                <a:gd name="T34" fmla="*/ 0 w 15"/>
                <a:gd name="T35" fmla="*/ 1 h 16"/>
                <a:gd name="T36" fmla="*/ 0 w 15"/>
                <a:gd name="T37" fmla="*/ 1 h 16"/>
                <a:gd name="T38" fmla="*/ 0 w 15"/>
                <a:gd name="T39" fmla="*/ 1 h 16"/>
                <a:gd name="T40" fmla="*/ 0 w 15"/>
                <a:gd name="T41" fmla="*/ 1 h 16"/>
                <a:gd name="T42" fmla="*/ 0 w 15"/>
                <a:gd name="T43" fmla="*/ 1 h 16"/>
                <a:gd name="T44" fmla="*/ 0 w 15"/>
                <a:gd name="T45" fmla="*/ 1 h 16"/>
                <a:gd name="T46" fmla="*/ 0 w 15"/>
                <a:gd name="T47" fmla="*/ 1 h 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16"/>
                <a:gd name="T74" fmla="*/ 15 w 15"/>
                <a:gd name="T75" fmla="*/ 16 h 1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16">
                  <a:moveTo>
                    <a:pt x="0" y="7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2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9107" name="Picture 56"/>
            <p:cNvPicPr>
              <a:picLocks noChangeAspect="1" noChangeArrowheads="1"/>
            </p:cNvPicPr>
            <p:nvPr/>
          </p:nvPicPr>
          <p:blipFill>
            <a:blip r:embed="rId6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4" y="748"/>
              <a:ext cx="8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08" name="Freeform 57"/>
            <p:cNvSpPr>
              <a:spLocks/>
            </p:cNvSpPr>
            <p:nvPr/>
          </p:nvSpPr>
          <p:spPr bwMode="auto">
            <a:xfrm>
              <a:off x="5287" y="750"/>
              <a:ext cx="3" cy="4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1 w 5"/>
                <a:gd name="T7" fmla="*/ 0 h 6"/>
                <a:gd name="T8" fmla="*/ 1 w 5"/>
                <a:gd name="T9" fmla="*/ 0 h 6"/>
                <a:gd name="T10" fmla="*/ 1 w 5"/>
                <a:gd name="T11" fmla="*/ 0 h 6"/>
                <a:gd name="T12" fmla="*/ 1 w 5"/>
                <a:gd name="T13" fmla="*/ 1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1 h 6"/>
                <a:gd name="T20" fmla="*/ 1 w 5"/>
                <a:gd name="T21" fmla="*/ 1 h 6"/>
                <a:gd name="T22" fmla="*/ 1 w 5"/>
                <a:gd name="T23" fmla="*/ 1 h 6"/>
                <a:gd name="T24" fmla="*/ 1 w 5"/>
                <a:gd name="T25" fmla="*/ 1 h 6"/>
                <a:gd name="T26" fmla="*/ 1 w 5"/>
                <a:gd name="T27" fmla="*/ 1 h 6"/>
                <a:gd name="T28" fmla="*/ 1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2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09" name="Freeform 58"/>
            <p:cNvSpPr>
              <a:spLocks/>
            </p:cNvSpPr>
            <p:nvPr/>
          </p:nvSpPr>
          <p:spPr bwMode="auto">
            <a:xfrm>
              <a:off x="5287" y="750"/>
              <a:ext cx="3" cy="4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1 w 5"/>
                <a:gd name="T7" fmla="*/ 0 h 6"/>
                <a:gd name="T8" fmla="*/ 1 w 5"/>
                <a:gd name="T9" fmla="*/ 0 h 6"/>
                <a:gd name="T10" fmla="*/ 1 w 5"/>
                <a:gd name="T11" fmla="*/ 0 h 6"/>
                <a:gd name="T12" fmla="*/ 1 w 5"/>
                <a:gd name="T13" fmla="*/ 1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1 h 6"/>
                <a:gd name="T20" fmla="*/ 1 w 5"/>
                <a:gd name="T21" fmla="*/ 1 h 6"/>
                <a:gd name="T22" fmla="*/ 1 w 5"/>
                <a:gd name="T23" fmla="*/ 1 h 6"/>
                <a:gd name="T24" fmla="*/ 1 w 5"/>
                <a:gd name="T25" fmla="*/ 1 h 6"/>
                <a:gd name="T26" fmla="*/ 1 w 5"/>
                <a:gd name="T27" fmla="*/ 1 h 6"/>
                <a:gd name="T28" fmla="*/ 1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2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10" name="Freeform 59"/>
            <p:cNvSpPr>
              <a:spLocks/>
            </p:cNvSpPr>
            <p:nvPr/>
          </p:nvSpPr>
          <p:spPr bwMode="auto">
            <a:xfrm>
              <a:off x="5142" y="500"/>
              <a:ext cx="209" cy="290"/>
            </a:xfrm>
            <a:custGeom>
              <a:avLst/>
              <a:gdLst>
                <a:gd name="T0" fmla="*/ 1 w 418"/>
                <a:gd name="T1" fmla="*/ 1 h 578"/>
                <a:gd name="T2" fmla="*/ 1 w 418"/>
                <a:gd name="T3" fmla="*/ 1 h 578"/>
                <a:gd name="T4" fmla="*/ 0 w 418"/>
                <a:gd name="T5" fmla="*/ 1 h 578"/>
                <a:gd name="T6" fmla="*/ 0 w 418"/>
                <a:gd name="T7" fmla="*/ 1 h 578"/>
                <a:gd name="T8" fmla="*/ 1 w 418"/>
                <a:gd name="T9" fmla="*/ 0 h 578"/>
                <a:gd name="T10" fmla="*/ 1 w 418"/>
                <a:gd name="T11" fmla="*/ 0 h 578"/>
                <a:gd name="T12" fmla="*/ 1 w 418"/>
                <a:gd name="T13" fmla="*/ 1 h 578"/>
                <a:gd name="T14" fmla="*/ 1 w 418"/>
                <a:gd name="T15" fmla="*/ 1 h 578"/>
                <a:gd name="T16" fmla="*/ 1 w 418"/>
                <a:gd name="T17" fmla="*/ 1 h 578"/>
                <a:gd name="T18" fmla="*/ 1 w 418"/>
                <a:gd name="T19" fmla="*/ 1 h 578"/>
                <a:gd name="T20" fmla="*/ 1 w 418"/>
                <a:gd name="T21" fmla="*/ 1 h 5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8"/>
                <a:gd name="T34" fmla="*/ 0 h 578"/>
                <a:gd name="T35" fmla="*/ 418 w 418"/>
                <a:gd name="T36" fmla="*/ 578 h 5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8" h="578">
                  <a:moveTo>
                    <a:pt x="16" y="578"/>
                  </a:moveTo>
                  <a:lnTo>
                    <a:pt x="16" y="562"/>
                  </a:lnTo>
                  <a:lnTo>
                    <a:pt x="0" y="562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418" y="0"/>
                  </a:lnTo>
                  <a:lnTo>
                    <a:pt x="418" y="497"/>
                  </a:lnTo>
                  <a:lnTo>
                    <a:pt x="409" y="506"/>
                  </a:lnTo>
                  <a:lnTo>
                    <a:pt x="409" y="514"/>
                  </a:lnTo>
                  <a:lnTo>
                    <a:pt x="345" y="578"/>
                  </a:lnTo>
                  <a:lnTo>
                    <a:pt x="16" y="57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11" name="Rectangle 60"/>
            <p:cNvSpPr>
              <a:spLocks noChangeArrowheads="1"/>
            </p:cNvSpPr>
            <p:nvPr/>
          </p:nvSpPr>
          <p:spPr bwMode="auto">
            <a:xfrm>
              <a:off x="5196" y="805"/>
              <a:ext cx="11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</p:grpSp>
      <p:pic>
        <p:nvPicPr>
          <p:cNvPr id="38625" name="Picture 61" descr="cern_logo"/>
          <p:cNvPicPr>
            <a:picLocks noChangeAspect="1" noChangeArrowheads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5" y="3716338"/>
            <a:ext cx="600075" cy="5715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626" name="Rectangle 62"/>
          <p:cNvSpPr>
            <a:spLocks noChangeArrowheads="1"/>
          </p:cNvSpPr>
          <p:nvPr/>
        </p:nvSpPr>
        <p:spPr bwMode="auto">
          <a:xfrm>
            <a:off x="864034" y="3421065"/>
            <a:ext cx="165013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000099"/>
                </a:solidFill>
              </a:rPr>
              <a:t>Any Tier-2 may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000099"/>
                </a:solidFill>
              </a:rPr>
              <a:t>access data at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>
                <a:solidFill>
                  <a:srgbClr val="000099"/>
                </a:solidFill>
              </a:rPr>
              <a:t>any Tier-1</a:t>
            </a:r>
          </a:p>
        </p:txBody>
      </p:sp>
      <p:grpSp>
        <p:nvGrpSpPr>
          <p:cNvPr id="38627" name="Group 63"/>
          <p:cNvGrpSpPr>
            <a:grpSpLocks/>
          </p:cNvGrpSpPr>
          <p:nvPr/>
        </p:nvGrpSpPr>
        <p:grpSpPr bwMode="auto">
          <a:xfrm>
            <a:off x="8651875" y="3441705"/>
            <a:ext cx="330200" cy="666751"/>
            <a:chOff x="5904" y="2168"/>
            <a:chExt cx="226" cy="420"/>
          </a:xfrm>
        </p:grpSpPr>
        <p:sp>
          <p:nvSpPr>
            <p:cNvPr id="38799" name="Freeform 64"/>
            <p:cNvSpPr>
              <a:spLocks noEditPoints="1"/>
            </p:cNvSpPr>
            <p:nvPr/>
          </p:nvSpPr>
          <p:spPr bwMode="auto">
            <a:xfrm>
              <a:off x="5913" y="2417"/>
              <a:ext cx="213" cy="39"/>
            </a:xfrm>
            <a:custGeom>
              <a:avLst/>
              <a:gdLst>
                <a:gd name="T0" fmla="*/ 0 w 393"/>
                <a:gd name="T1" fmla="*/ 0 h 80"/>
                <a:gd name="T2" fmla="*/ 1 w 393"/>
                <a:gd name="T3" fmla="*/ 0 h 80"/>
                <a:gd name="T4" fmla="*/ 1 w 393"/>
                <a:gd name="T5" fmla="*/ 0 h 80"/>
                <a:gd name="T6" fmla="*/ 0 w 393"/>
                <a:gd name="T7" fmla="*/ 0 h 80"/>
                <a:gd name="T8" fmla="*/ 0 w 393"/>
                <a:gd name="T9" fmla="*/ 0 h 80"/>
                <a:gd name="T10" fmla="*/ 1 w 393"/>
                <a:gd name="T11" fmla="*/ 0 h 80"/>
                <a:gd name="T12" fmla="*/ 1 w 393"/>
                <a:gd name="T13" fmla="*/ 0 h 80"/>
                <a:gd name="T14" fmla="*/ 1 w 393"/>
                <a:gd name="T15" fmla="*/ 0 h 80"/>
                <a:gd name="T16" fmla="*/ 1 w 393"/>
                <a:gd name="T17" fmla="*/ 0 h 80"/>
                <a:gd name="T18" fmla="*/ 1 w 393"/>
                <a:gd name="T19" fmla="*/ 0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3"/>
                <a:gd name="T31" fmla="*/ 0 h 80"/>
                <a:gd name="T32" fmla="*/ 393 w 393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3" h="80">
                  <a:moveTo>
                    <a:pt x="0" y="80"/>
                  </a:moveTo>
                  <a:lnTo>
                    <a:pt x="328" y="80"/>
                  </a:lnTo>
                  <a:lnTo>
                    <a:pt x="328" y="64"/>
                  </a:lnTo>
                  <a:lnTo>
                    <a:pt x="0" y="64"/>
                  </a:lnTo>
                  <a:lnTo>
                    <a:pt x="0" y="80"/>
                  </a:lnTo>
                  <a:close/>
                  <a:moveTo>
                    <a:pt x="328" y="80"/>
                  </a:moveTo>
                  <a:lnTo>
                    <a:pt x="393" y="15"/>
                  </a:lnTo>
                  <a:lnTo>
                    <a:pt x="393" y="0"/>
                  </a:lnTo>
                  <a:lnTo>
                    <a:pt x="328" y="64"/>
                  </a:lnTo>
                  <a:lnTo>
                    <a:pt x="328" y="80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800" name="Freeform 65"/>
            <p:cNvSpPr>
              <a:spLocks/>
            </p:cNvSpPr>
            <p:nvPr/>
          </p:nvSpPr>
          <p:spPr bwMode="auto">
            <a:xfrm>
              <a:off x="6095" y="2168"/>
              <a:ext cx="35" cy="281"/>
            </a:xfrm>
            <a:custGeom>
              <a:avLst/>
              <a:gdLst>
                <a:gd name="T0" fmla="*/ 0 w 64"/>
                <a:gd name="T1" fmla="*/ 1 h 561"/>
                <a:gd name="T2" fmla="*/ 1 w 64"/>
                <a:gd name="T3" fmla="*/ 1 h 561"/>
                <a:gd name="T4" fmla="*/ 1 w 64"/>
                <a:gd name="T5" fmla="*/ 0 h 561"/>
                <a:gd name="T6" fmla="*/ 0 w 64"/>
                <a:gd name="T7" fmla="*/ 1 h 561"/>
                <a:gd name="T8" fmla="*/ 0 w 64"/>
                <a:gd name="T9" fmla="*/ 1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561"/>
                <a:gd name="T17" fmla="*/ 64 w 64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561">
                  <a:moveTo>
                    <a:pt x="0" y="561"/>
                  </a:moveTo>
                  <a:lnTo>
                    <a:pt x="64" y="497"/>
                  </a:lnTo>
                  <a:lnTo>
                    <a:pt x="64" y="0"/>
                  </a:lnTo>
                  <a:lnTo>
                    <a:pt x="0" y="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801" name="Freeform 66"/>
            <p:cNvSpPr>
              <a:spLocks/>
            </p:cNvSpPr>
            <p:nvPr/>
          </p:nvSpPr>
          <p:spPr bwMode="auto">
            <a:xfrm>
              <a:off x="5905" y="2168"/>
              <a:ext cx="225" cy="32"/>
            </a:xfrm>
            <a:custGeom>
              <a:avLst/>
              <a:gdLst>
                <a:gd name="T0" fmla="*/ 0 w 416"/>
                <a:gd name="T1" fmla="*/ 1 h 64"/>
                <a:gd name="T2" fmla="*/ 1 w 416"/>
                <a:gd name="T3" fmla="*/ 0 h 64"/>
                <a:gd name="T4" fmla="*/ 1 w 416"/>
                <a:gd name="T5" fmla="*/ 0 h 64"/>
                <a:gd name="T6" fmla="*/ 1 w 416"/>
                <a:gd name="T7" fmla="*/ 1 h 64"/>
                <a:gd name="T8" fmla="*/ 0 w 416"/>
                <a:gd name="T9" fmla="*/ 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6"/>
                <a:gd name="T16" fmla="*/ 0 h 64"/>
                <a:gd name="T17" fmla="*/ 416 w 416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6" h="64">
                  <a:moveTo>
                    <a:pt x="0" y="64"/>
                  </a:moveTo>
                  <a:lnTo>
                    <a:pt x="64" y="0"/>
                  </a:lnTo>
                  <a:lnTo>
                    <a:pt x="416" y="0"/>
                  </a:lnTo>
                  <a:lnTo>
                    <a:pt x="352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802" name="Rectangle 67"/>
            <p:cNvSpPr>
              <a:spLocks noChangeArrowheads="1"/>
            </p:cNvSpPr>
            <p:nvPr/>
          </p:nvSpPr>
          <p:spPr bwMode="auto">
            <a:xfrm>
              <a:off x="5905" y="2200"/>
              <a:ext cx="190" cy="249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03" name="Rectangle 68"/>
            <p:cNvSpPr>
              <a:spLocks noChangeArrowheads="1"/>
            </p:cNvSpPr>
            <p:nvPr/>
          </p:nvSpPr>
          <p:spPr bwMode="auto">
            <a:xfrm>
              <a:off x="5905" y="2200"/>
              <a:ext cx="190" cy="249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04" name="Rectangle 69"/>
            <p:cNvSpPr>
              <a:spLocks noChangeArrowheads="1"/>
            </p:cNvSpPr>
            <p:nvPr/>
          </p:nvSpPr>
          <p:spPr bwMode="auto">
            <a:xfrm>
              <a:off x="5920" y="2274"/>
              <a:ext cx="160" cy="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05" name="Rectangle 70"/>
            <p:cNvSpPr>
              <a:spLocks noChangeArrowheads="1"/>
            </p:cNvSpPr>
            <p:nvPr/>
          </p:nvSpPr>
          <p:spPr bwMode="auto">
            <a:xfrm>
              <a:off x="5920" y="2281"/>
              <a:ext cx="160" cy="8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06" name="Rectangle 71"/>
            <p:cNvSpPr>
              <a:spLocks noChangeArrowheads="1"/>
            </p:cNvSpPr>
            <p:nvPr/>
          </p:nvSpPr>
          <p:spPr bwMode="auto">
            <a:xfrm>
              <a:off x="5920" y="2289"/>
              <a:ext cx="160" cy="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07" name="Rectangle 72"/>
            <p:cNvSpPr>
              <a:spLocks noChangeArrowheads="1"/>
            </p:cNvSpPr>
            <p:nvPr/>
          </p:nvSpPr>
          <p:spPr bwMode="auto">
            <a:xfrm>
              <a:off x="5920" y="2297"/>
              <a:ext cx="160" cy="9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08" name="Rectangle 73"/>
            <p:cNvSpPr>
              <a:spLocks noChangeArrowheads="1"/>
            </p:cNvSpPr>
            <p:nvPr/>
          </p:nvSpPr>
          <p:spPr bwMode="auto">
            <a:xfrm>
              <a:off x="5920" y="2306"/>
              <a:ext cx="160" cy="6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09" name="Rectangle 74"/>
            <p:cNvSpPr>
              <a:spLocks noChangeArrowheads="1"/>
            </p:cNvSpPr>
            <p:nvPr/>
          </p:nvSpPr>
          <p:spPr bwMode="auto">
            <a:xfrm>
              <a:off x="5920" y="2312"/>
              <a:ext cx="160" cy="10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0" name="Rectangle 75"/>
            <p:cNvSpPr>
              <a:spLocks noChangeArrowheads="1"/>
            </p:cNvSpPr>
            <p:nvPr/>
          </p:nvSpPr>
          <p:spPr bwMode="auto">
            <a:xfrm>
              <a:off x="5920" y="2322"/>
              <a:ext cx="160" cy="1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1" name="Rectangle 76"/>
            <p:cNvSpPr>
              <a:spLocks noChangeArrowheads="1"/>
            </p:cNvSpPr>
            <p:nvPr/>
          </p:nvSpPr>
          <p:spPr bwMode="auto">
            <a:xfrm>
              <a:off x="5920" y="2332"/>
              <a:ext cx="160" cy="7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2" name="Rectangle 77"/>
            <p:cNvSpPr>
              <a:spLocks noChangeArrowheads="1"/>
            </p:cNvSpPr>
            <p:nvPr/>
          </p:nvSpPr>
          <p:spPr bwMode="auto">
            <a:xfrm>
              <a:off x="5920" y="2339"/>
              <a:ext cx="160" cy="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3" name="Rectangle 78"/>
            <p:cNvSpPr>
              <a:spLocks noChangeArrowheads="1"/>
            </p:cNvSpPr>
            <p:nvPr/>
          </p:nvSpPr>
          <p:spPr bwMode="auto">
            <a:xfrm>
              <a:off x="5920" y="2346"/>
              <a:ext cx="160" cy="1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4" name="Rectangle 79"/>
            <p:cNvSpPr>
              <a:spLocks noChangeArrowheads="1"/>
            </p:cNvSpPr>
            <p:nvPr/>
          </p:nvSpPr>
          <p:spPr bwMode="auto">
            <a:xfrm>
              <a:off x="5920" y="2357"/>
              <a:ext cx="160" cy="9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5" name="Rectangle 80"/>
            <p:cNvSpPr>
              <a:spLocks noChangeArrowheads="1"/>
            </p:cNvSpPr>
            <p:nvPr/>
          </p:nvSpPr>
          <p:spPr bwMode="auto">
            <a:xfrm>
              <a:off x="5920" y="2366"/>
              <a:ext cx="160" cy="6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6" name="Rectangle 81"/>
            <p:cNvSpPr>
              <a:spLocks noChangeArrowheads="1"/>
            </p:cNvSpPr>
            <p:nvPr/>
          </p:nvSpPr>
          <p:spPr bwMode="auto">
            <a:xfrm>
              <a:off x="5920" y="2372"/>
              <a:ext cx="160" cy="10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7" name="Rectangle 82"/>
            <p:cNvSpPr>
              <a:spLocks noChangeArrowheads="1"/>
            </p:cNvSpPr>
            <p:nvPr/>
          </p:nvSpPr>
          <p:spPr bwMode="auto">
            <a:xfrm>
              <a:off x="5920" y="2382"/>
              <a:ext cx="160" cy="7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8" name="Rectangle 83"/>
            <p:cNvSpPr>
              <a:spLocks noChangeArrowheads="1"/>
            </p:cNvSpPr>
            <p:nvPr/>
          </p:nvSpPr>
          <p:spPr bwMode="auto">
            <a:xfrm>
              <a:off x="5920" y="2389"/>
              <a:ext cx="160" cy="8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19" name="Rectangle 84"/>
            <p:cNvSpPr>
              <a:spLocks noChangeArrowheads="1"/>
            </p:cNvSpPr>
            <p:nvPr/>
          </p:nvSpPr>
          <p:spPr bwMode="auto">
            <a:xfrm>
              <a:off x="5920" y="2397"/>
              <a:ext cx="160" cy="10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0" name="Rectangle 85"/>
            <p:cNvSpPr>
              <a:spLocks noChangeArrowheads="1"/>
            </p:cNvSpPr>
            <p:nvPr/>
          </p:nvSpPr>
          <p:spPr bwMode="auto">
            <a:xfrm>
              <a:off x="5920" y="2407"/>
              <a:ext cx="160" cy="9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1" name="Rectangle 86"/>
            <p:cNvSpPr>
              <a:spLocks noChangeArrowheads="1"/>
            </p:cNvSpPr>
            <p:nvPr/>
          </p:nvSpPr>
          <p:spPr bwMode="auto">
            <a:xfrm>
              <a:off x="5920" y="2416"/>
              <a:ext cx="160" cy="7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2" name="Rectangle 87"/>
            <p:cNvSpPr>
              <a:spLocks noChangeArrowheads="1"/>
            </p:cNvSpPr>
            <p:nvPr/>
          </p:nvSpPr>
          <p:spPr bwMode="auto">
            <a:xfrm>
              <a:off x="5920" y="2423"/>
              <a:ext cx="160" cy="9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3" name="Rectangle 88"/>
            <p:cNvSpPr>
              <a:spLocks noChangeArrowheads="1"/>
            </p:cNvSpPr>
            <p:nvPr/>
          </p:nvSpPr>
          <p:spPr bwMode="auto">
            <a:xfrm>
              <a:off x="5920" y="2432"/>
              <a:ext cx="160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4" name="Rectangle 89"/>
            <p:cNvSpPr>
              <a:spLocks noChangeArrowheads="1"/>
            </p:cNvSpPr>
            <p:nvPr/>
          </p:nvSpPr>
          <p:spPr bwMode="auto">
            <a:xfrm>
              <a:off x="5920" y="2355"/>
              <a:ext cx="6" cy="4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5" name="Rectangle 90"/>
            <p:cNvSpPr>
              <a:spLocks noChangeArrowheads="1"/>
            </p:cNvSpPr>
            <p:nvPr/>
          </p:nvSpPr>
          <p:spPr bwMode="auto">
            <a:xfrm>
              <a:off x="5926" y="2355"/>
              <a:ext cx="7" cy="48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6" name="Rectangle 91"/>
            <p:cNvSpPr>
              <a:spLocks noChangeArrowheads="1"/>
            </p:cNvSpPr>
            <p:nvPr/>
          </p:nvSpPr>
          <p:spPr bwMode="auto">
            <a:xfrm>
              <a:off x="5933" y="2355"/>
              <a:ext cx="7" cy="4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7" name="Rectangle 92"/>
            <p:cNvSpPr>
              <a:spLocks noChangeArrowheads="1"/>
            </p:cNvSpPr>
            <p:nvPr/>
          </p:nvSpPr>
          <p:spPr bwMode="auto">
            <a:xfrm>
              <a:off x="5940" y="2355"/>
              <a:ext cx="9" cy="4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8" name="Rectangle 93"/>
            <p:cNvSpPr>
              <a:spLocks noChangeArrowheads="1"/>
            </p:cNvSpPr>
            <p:nvPr/>
          </p:nvSpPr>
          <p:spPr bwMode="auto">
            <a:xfrm>
              <a:off x="5949" y="2355"/>
              <a:ext cx="7" cy="48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29" name="Rectangle 94"/>
            <p:cNvSpPr>
              <a:spLocks noChangeArrowheads="1"/>
            </p:cNvSpPr>
            <p:nvPr/>
          </p:nvSpPr>
          <p:spPr bwMode="auto">
            <a:xfrm>
              <a:off x="5956" y="2355"/>
              <a:ext cx="7" cy="48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830" name="Rectangle 95"/>
            <p:cNvSpPr>
              <a:spLocks noChangeArrowheads="1"/>
            </p:cNvSpPr>
            <p:nvPr/>
          </p:nvSpPr>
          <p:spPr bwMode="auto">
            <a:xfrm>
              <a:off x="5963" y="2355"/>
              <a:ext cx="10" cy="48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grpSp>
          <p:nvGrpSpPr>
            <p:cNvPr id="38831" name="Group 96"/>
            <p:cNvGrpSpPr>
              <a:grpSpLocks/>
            </p:cNvGrpSpPr>
            <p:nvPr/>
          </p:nvGrpSpPr>
          <p:grpSpPr bwMode="auto">
            <a:xfrm>
              <a:off x="5904" y="2168"/>
              <a:ext cx="226" cy="420"/>
              <a:chOff x="5904" y="2168"/>
              <a:chExt cx="226" cy="420"/>
            </a:xfrm>
          </p:grpSpPr>
          <p:sp>
            <p:nvSpPr>
              <p:cNvPr id="38832" name="Rectangle 97"/>
              <p:cNvSpPr>
                <a:spLocks noChangeArrowheads="1"/>
              </p:cNvSpPr>
              <p:nvPr/>
            </p:nvSpPr>
            <p:spPr bwMode="auto">
              <a:xfrm>
                <a:off x="5973" y="2355"/>
                <a:ext cx="6" cy="48"/>
              </a:xfrm>
              <a:prstGeom prst="rect">
                <a:avLst/>
              </a:pr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33" name="Rectangle 98"/>
              <p:cNvSpPr>
                <a:spLocks noChangeArrowheads="1"/>
              </p:cNvSpPr>
              <p:nvPr/>
            </p:nvSpPr>
            <p:spPr bwMode="auto">
              <a:xfrm>
                <a:off x="5979" y="2355"/>
                <a:ext cx="8" cy="48"/>
              </a:xfrm>
              <a:prstGeom prst="rect">
                <a:avLst/>
              </a:prstGeom>
              <a:solidFill>
                <a:srgbClr val="D0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34" name="Rectangle 99"/>
              <p:cNvSpPr>
                <a:spLocks noChangeArrowheads="1"/>
              </p:cNvSpPr>
              <p:nvPr/>
            </p:nvSpPr>
            <p:spPr bwMode="auto">
              <a:xfrm>
                <a:off x="5987" y="2355"/>
                <a:ext cx="8" cy="48"/>
              </a:xfrm>
              <a:prstGeom prst="rect">
                <a:avLst/>
              </a:pr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35" name="Rectangle 100"/>
              <p:cNvSpPr>
                <a:spLocks noChangeArrowheads="1"/>
              </p:cNvSpPr>
              <p:nvPr/>
            </p:nvSpPr>
            <p:spPr bwMode="auto">
              <a:xfrm>
                <a:off x="5995" y="2355"/>
                <a:ext cx="9" cy="48"/>
              </a:xfrm>
              <a:prstGeom prst="rect">
                <a:avLst/>
              </a:pr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36" name="Rectangle 101"/>
              <p:cNvSpPr>
                <a:spLocks noChangeArrowheads="1"/>
              </p:cNvSpPr>
              <p:nvPr/>
            </p:nvSpPr>
            <p:spPr bwMode="auto">
              <a:xfrm>
                <a:off x="6004" y="2355"/>
                <a:ext cx="7" cy="48"/>
              </a:xfrm>
              <a:prstGeom prst="rect">
                <a:avLst/>
              </a:pr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37" name="Rectangle 102"/>
              <p:cNvSpPr>
                <a:spLocks noChangeArrowheads="1"/>
              </p:cNvSpPr>
              <p:nvPr/>
            </p:nvSpPr>
            <p:spPr bwMode="auto">
              <a:xfrm>
                <a:off x="6011" y="2355"/>
                <a:ext cx="7" cy="48"/>
              </a:xfrm>
              <a:prstGeom prst="rect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38" name="Rectangle 103"/>
              <p:cNvSpPr>
                <a:spLocks noChangeArrowheads="1"/>
              </p:cNvSpPr>
              <p:nvPr/>
            </p:nvSpPr>
            <p:spPr bwMode="auto">
              <a:xfrm>
                <a:off x="6018" y="2355"/>
                <a:ext cx="8" cy="48"/>
              </a:xfrm>
              <a:prstGeom prst="rect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39" name="Rectangle 104"/>
              <p:cNvSpPr>
                <a:spLocks noChangeArrowheads="1"/>
              </p:cNvSpPr>
              <p:nvPr/>
            </p:nvSpPr>
            <p:spPr bwMode="auto">
              <a:xfrm>
                <a:off x="6026" y="2355"/>
                <a:ext cx="7" cy="48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0" name="Rectangle 105"/>
              <p:cNvSpPr>
                <a:spLocks noChangeArrowheads="1"/>
              </p:cNvSpPr>
              <p:nvPr/>
            </p:nvSpPr>
            <p:spPr bwMode="auto">
              <a:xfrm>
                <a:off x="6033" y="2355"/>
                <a:ext cx="9" cy="48"/>
              </a:xfrm>
              <a:prstGeom prst="rect">
                <a:avLst/>
              </a:pr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1" name="Rectangle 106"/>
              <p:cNvSpPr>
                <a:spLocks noChangeArrowheads="1"/>
              </p:cNvSpPr>
              <p:nvPr/>
            </p:nvSpPr>
            <p:spPr bwMode="auto">
              <a:xfrm>
                <a:off x="6042" y="2355"/>
                <a:ext cx="8" cy="48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2" name="Rectangle 107"/>
              <p:cNvSpPr>
                <a:spLocks noChangeArrowheads="1"/>
              </p:cNvSpPr>
              <p:nvPr/>
            </p:nvSpPr>
            <p:spPr bwMode="auto">
              <a:xfrm>
                <a:off x="6050" y="2355"/>
                <a:ext cx="6" cy="48"/>
              </a:xfrm>
              <a:prstGeom prst="rect">
                <a:avLst/>
              </a:pr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3" name="Rectangle 108"/>
              <p:cNvSpPr>
                <a:spLocks noChangeArrowheads="1"/>
              </p:cNvSpPr>
              <p:nvPr/>
            </p:nvSpPr>
            <p:spPr bwMode="auto">
              <a:xfrm>
                <a:off x="6056" y="2355"/>
                <a:ext cx="9" cy="48"/>
              </a:xfrm>
              <a:prstGeom prst="rect">
                <a:avLst/>
              </a:pr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4" name="Rectangle 109"/>
              <p:cNvSpPr>
                <a:spLocks noChangeArrowheads="1"/>
              </p:cNvSpPr>
              <p:nvPr/>
            </p:nvSpPr>
            <p:spPr bwMode="auto">
              <a:xfrm>
                <a:off x="6065" y="2355"/>
                <a:ext cx="2" cy="48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5" name="Rectangle 110"/>
              <p:cNvSpPr>
                <a:spLocks noChangeArrowheads="1"/>
              </p:cNvSpPr>
              <p:nvPr/>
            </p:nvSpPr>
            <p:spPr bwMode="auto">
              <a:xfrm>
                <a:off x="5919" y="2211"/>
                <a:ext cx="161" cy="1"/>
              </a:xfrm>
              <a:prstGeom prst="rect">
                <a:avLst/>
              </a:pr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6" name="Rectangle 111"/>
              <p:cNvSpPr>
                <a:spLocks noChangeArrowheads="1"/>
              </p:cNvSpPr>
              <p:nvPr/>
            </p:nvSpPr>
            <p:spPr bwMode="auto">
              <a:xfrm>
                <a:off x="5919" y="2212"/>
                <a:ext cx="161" cy="1"/>
              </a:xfrm>
              <a:prstGeom prst="rect">
                <a:avLst/>
              </a:pr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7" name="Rectangle 112"/>
              <p:cNvSpPr>
                <a:spLocks noChangeArrowheads="1"/>
              </p:cNvSpPr>
              <p:nvPr/>
            </p:nvSpPr>
            <p:spPr bwMode="auto">
              <a:xfrm>
                <a:off x="5919" y="2213"/>
                <a:ext cx="161" cy="1"/>
              </a:xfrm>
              <a:prstGeom prst="rect">
                <a:avLst/>
              </a:pr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8" name="Rectangle 113"/>
              <p:cNvSpPr>
                <a:spLocks noChangeArrowheads="1"/>
              </p:cNvSpPr>
              <p:nvPr/>
            </p:nvSpPr>
            <p:spPr bwMode="auto">
              <a:xfrm>
                <a:off x="5919" y="2213"/>
                <a:ext cx="161" cy="1"/>
              </a:xfrm>
              <a:prstGeom prst="rect">
                <a:avLst/>
              </a:prstGeom>
              <a:solidFill>
                <a:srgbClr val="C3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49" name="Rectangle 114"/>
              <p:cNvSpPr>
                <a:spLocks noChangeArrowheads="1"/>
              </p:cNvSpPr>
              <p:nvPr/>
            </p:nvSpPr>
            <p:spPr bwMode="auto">
              <a:xfrm>
                <a:off x="5919" y="2214"/>
                <a:ext cx="161" cy="1"/>
              </a:xfrm>
              <a:prstGeom prst="rect">
                <a:avLst/>
              </a:pr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0" name="Rectangle 115"/>
              <p:cNvSpPr>
                <a:spLocks noChangeArrowheads="1"/>
              </p:cNvSpPr>
              <p:nvPr/>
            </p:nvSpPr>
            <p:spPr bwMode="auto">
              <a:xfrm>
                <a:off x="5919" y="2215"/>
                <a:ext cx="161" cy="1"/>
              </a:xfrm>
              <a:prstGeom prst="rect">
                <a:avLst/>
              </a:pr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1" name="Rectangle 116"/>
              <p:cNvSpPr>
                <a:spLocks noChangeArrowheads="1"/>
              </p:cNvSpPr>
              <p:nvPr/>
            </p:nvSpPr>
            <p:spPr bwMode="auto">
              <a:xfrm>
                <a:off x="5919" y="2215"/>
                <a:ext cx="161" cy="1"/>
              </a:xfrm>
              <a:prstGeom prst="rect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2" name="Rectangle 117"/>
              <p:cNvSpPr>
                <a:spLocks noChangeArrowheads="1"/>
              </p:cNvSpPr>
              <p:nvPr/>
            </p:nvSpPr>
            <p:spPr bwMode="auto">
              <a:xfrm>
                <a:off x="5919" y="2216"/>
                <a:ext cx="161" cy="1"/>
              </a:xfrm>
              <a:prstGeom prst="rect">
                <a:avLst/>
              </a:pr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3" name="Rectangle 118"/>
              <p:cNvSpPr>
                <a:spLocks noChangeArrowheads="1"/>
              </p:cNvSpPr>
              <p:nvPr/>
            </p:nvSpPr>
            <p:spPr bwMode="auto">
              <a:xfrm>
                <a:off x="5919" y="2216"/>
                <a:ext cx="161" cy="1"/>
              </a:xfrm>
              <a:prstGeom prst="rect">
                <a:avLst/>
              </a:pr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4" name="Rectangle 119"/>
              <p:cNvSpPr>
                <a:spLocks noChangeArrowheads="1"/>
              </p:cNvSpPr>
              <p:nvPr/>
            </p:nvSpPr>
            <p:spPr bwMode="auto">
              <a:xfrm>
                <a:off x="5919" y="2217"/>
                <a:ext cx="161" cy="1"/>
              </a:xfrm>
              <a:prstGeom prst="rect">
                <a:avLst/>
              </a:pr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5" name="Rectangle 120"/>
              <p:cNvSpPr>
                <a:spLocks noChangeArrowheads="1"/>
              </p:cNvSpPr>
              <p:nvPr/>
            </p:nvSpPr>
            <p:spPr bwMode="auto">
              <a:xfrm>
                <a:off x="5919" y="2212"/>
                <a:ext cx="161" cy="6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6" name="Rectangle 121"/>
              <p:cNvSpPr>
                <a:spLocks noChangeArrowheads="1"/>
              </p:cNvSpPr>
              <p:nvPr/>
            </p:nvSpPr>
            <p:spPr bwMode="auto">
              <a:xfrm>
                <a:off x="5919" y="2218"/>
                <a:ext cx="1" cy="22"/>
              </a:xfrm>
              <a:prstGeom prst="rect">
                <a:avLst/>
              </a:pr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7" name="Rectangle 122"/>
              <p:cNvSpPr>
                <a:spLocks noChangeArrowheads="1"/>
              </p:cNvSpPr>
              <p:nvPr/>
            </p:nvSpPr>
            <p:spPr bwMode="auto">
              <a:xfrm>
                <a:off x="5920" y="2218"/>
                <a:ext cx="3" cy="22"/>
              </a:xfrm>
              <a:prstGeom prst="rect">
                <a:avLst/>
              </a:pr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8" name="Rectangle 123"/>
              <p:cNvSpPr>
                <a:spLocks noChangeArrowheads="1"/>
              </p:cNvSpPr>
              <p:nvPr/>
            </p:nvSpPr>
            <p:spPr bwMode="auto">
              <a:xfrm>
                <a:off x="5923" y="2218"/>
                <a:ext cx="2" cy="22"/>
              </a:xfrm>
              <a:prstGeom prst="rect">
                <a:avLst/>
              </a:pr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59" name="Rectangle 124"/>
              <p:cNvSpPr>
                <a:spLocks noChangeArrowheads="1"/>
              </p:cNvSpPr>
              <p:nvPr/>
            </p:nvSpPr>
            <p:spPr bwMode="auto">
              <a:xfrm>
                <a:off x="5925" y="2218"/>
                <a:ext cx="2" cy="22"/>
              </a:xfrm>
              <a:prstGeom prst="rect">
                <a:avLst/>
              </a:pr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0" name="Rectangle 125"/>
              <p:cNvSpPr>
                <a:spLocks noChangeArrowheads="1"/>
              </p:cNvSpPr>
              <p:nvPr/>
            </p:nvSpPr>
            <p:spPr bwMode="auto">
              <a:xfrm>
                <a:off x="5927" y="2218"/>
                <a:ext cx="2" cy="22"/>
              </a:xfrm>
              <a:prstGeom prst="rect">
                <a:avLst/>
              </a:pr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1" name="Rectangle 126"/>
              <p:cNvSpPr>
                <a:spLocks noChangeArrowheads="1"/>
              </p:cNvSpPr>
              <p:nvPr/>
            </p:nvSpPr>
            <p:spPr bwMode="auto">
              <a:xfrm>
                <a:off x="5929" y="2218"/>
                <a:ext cx="2" cy="22"/>
              </a:xfrm>
              <a:prstGeom prst="rect">
                <a:avLst/>
              </a:pr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2" name="Rectangle 127"/>
              <p:cNvSpPr>
                <a:spLocks noChangeArrowheads="1"/>
              </p:cNvSpPr>
              <p:nvPr/>
            </p:nvSpPr>
            <p:spPr bwMode="auto">
              <a:xfrm>
                <a:off x="5931" y="2218"/>
                <a:ext cx="2" cy="22"/>
              </a:xfrm>
              <a:prstGeom prst="rect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3" name="Rectangle 128"/>
              <p:cNvSpPr>
                <a:spLocks noChangeArrowheads="1"/>
              </p:cNvSpPr>
              <p:nvPr/>
            </p:nvSpPr>
            <p:spPr bwMode="auto">
              <a:xfrm>
                <a:off x="5933" y="2218"/>
                <a:ext cx="3" cy="22"/>
              </a:xfrm>
              <a:prstGeom prst="rect">
                <a:avLst/>
              </a:pr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4" name="Rectangle 129"/>
              <p:cNvSpPr>
                <a:spLocks noChangeArrowheads="1"/>
              </p:cNvSpPr>
              <p:nvPr/>
            </p:nvSpPr>
            <p:spPr bwMode="auto">
              <a:xfrm>
                <a:off x="5936" y="2218"/>
                <a:ext cx="2" cy="22"/>
              </a:xfrm>
              <a:prstGeom prst="rect">
                <a:avLst/>
              </a:pr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5" name="Rectangle 130"/>
              <p:cNvSpPr>
                <a:spLocks noChangeArrowheads="1"/>
              </p:cNvSpPr>
              <p:nvPr/>
            </p:nvSpPr>
            <p:spPr bwMode="auto">
              <a:xfrm>
                <a:off x="5938" y="2218"/>
                <a:ext cx="2" cy="22"/>
              </a:xfrm>
              <a:prstGeom prst="rect">
                <a:avLst/>
              </a:pr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6" name="Rectangle 131"/>
              <p:cNvSpPr>
                <a:spLocks noChangeArrowheads="1"/>
              </p:cNvSpPr>
              <p:nvPr/>
            </p:nvSpPr>
            <p:spPr bwMode="auto">
              <a:xfrm>
                <a:off x="5940" y="2218"/>
                <a:ext cx="2" cy="22"/>
              </a:xfrm>
              <a:prstGeom prst="rect">
                <a:avLst/>
              </a:prstGeom>
              <a:solidFill>
                <a:srgbClr val="A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7" name="Rectangle 132"/>
              <p:cNvSpPr>
                <a:spLocks noChangeArrowheads="1"/>
              </p:cNvSpPr>
              <p:nvPr/>
            </p:nvSpPr>
            <p:spPr bwMode="auto">
              <a:xfrm>
                <a:off x="5942" y="2218"/>
                <a:ext cx="2" cy="22"/>
              </a:xfrm>
              <a:prstGeom prst="rect">
                <a:avLst/>
              </a:prstGeom>
              <a:solidFill>
                <a:srgbClr val="B0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8" name="Rectangle 133"/>
              <p:cNvSpPr>
                <a:spLocks noChangeArrowheads="1"/>
              </p:cNvSpPr>
              <p:nvPr/>
            </p:nvSpPr>
            <p:spPr bwMode="auto">
              <a:xfrm>
                <a:off x="5944" y="2218"/>
                <a:ext cx="1" cy="22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69" name="Rectangle 134"/>
              <p:cNvSpPr>
                <a:spLocks noChangeArrowheads="1"/>
              </p:cNvSpPr>
              <p:nvPr/>
            </p:nvSpPr>
            <p:spPr bwMode="auto">
              <a:xfrm>
                <a:off x="5945" y="2218"/>
                <a:ext cx="3" cy="22"/>
              </a:xfrm>
              <a:prstGeom prst="rect">
                <a:avLst/>
              </a:pr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0" name="Rectangle 135"/>
              <p:cNvSpPr>
                <a:spLocks noChangeArrowheads="1"/>
              </p:cNvSpPr>
              <p:nvPr/>
            </p:nvSpPr>
            <p:spPr bwMode="auto">
              <a:xfrm>
                <a:off x="5948" y="2218"/>
                <a:ext cx="2" cy="22"/>
              </a:xfrm>
              <a:prstGeom prst="rect">
                <a:avLst/>
              </a:prstGeom>
              <a:solidFill>
                <a:srgbClr val="B6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1" name="Rectangle 136"/>
              <p:cNvSpPr>
                <a:spLocks noChangeArrowheads="1"/>
              </p:cNvSpPr>
              <p:nvPr/>
            </p:nvSpPr>
            <p:spPr bwMode="auto">
              <a:xfrm>
                <a:off x="5950" y="2218"/>
                <a:ext cx="2" cy="22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2" name="Rectangle 137"/>
              <p:cNvSpPr>
                <a:spLocks noChangeArrowheads="1"/>
              </p:cNvSpPr>
              <p:nvPr/>
            </p:nvSpPr>
            <p:spPr bwMode="auto">
              <a:xfrm>
                <a:off x="5952" y="2218"/>
                <a:ext cx="3" cy="22"/>
              </a:xfrm>
              <a:prstGeom prst="rect">
                <a:avLst/>
              </a:pr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3" name="Rectangle 138"/>
              <p:cNvSpPr>
                <a:spLocks noChangeArrowheads="1"/>
              </p:cNvSpPr>
              <p:nvPr/>
            </p:nvSpPr>
            <p:spPr bwMode="auto">
              <a:xfrm>
                <a:off x="5955" y="2218"/>
                <a:ext cx="2" cy="22"/>
              </a:xfrm>
              <a:prstGeom prst="rect">
                <a:avLst/>
              </a:pr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4" name="Rectangle 139"/>
              <p:cNvSpPr>
                <a:spLocks noChangeArrowheads="1"/>
              </p:cNvSpPr>
              <p:nvPr/>
            </p:nvSpPr>
            <p:spPr bwMode="auto">
              <a:xfrm>
                <a:off x="5957" y="2218"/>
                <a:ext cx="1" cy="22"/>
              </a:xfrm>
              <a:prstGeom prst="rect">
                <a:avLst/>
              </a:prstGeom>
              <a:solidFill>
                <a:srgbClr val="BE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5" name="Rectangle 140"/>
              <p:cNvSpPr>
                <a:spLocks noChangeArrowheads="1"/>
              </p:cNvSpPr>
              <p:nvPr/>
            </p:nvSpPr>
            <p:spPr bwMode="auto">
              <a:xfrm>
                <a:off x="5958" y="2218"/>
                <a:ext cx="3" cy="22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6" name="Rectangle 141"/>
              <p:cNvSpPr>
                <a:spLocks noChangeArrowheads="1"/>
              </p:cNvSpPr>
              <p:nvPr/>
            </p:nvSpPr>
            <p:spPr bwMode="auto">
              <a:xfrm>
                <a:off x="5961" y="2218"/>
                <a:ext cx="2" cy="2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7" name="Rectangle 142"/>
              <p:cNvSpPr>
                <a:spLocks noChangeArrowheads="1"/>
              </p:cNvSpPr>
              <p:nvPr/>
            </p:nvSpPr>
            <p:spPr bwMode="auto">
              <a:xfrm>
                <a:off x="5963" y="2218"/>
                <a:ext cx="2" cy="22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8" name="Rectangle 143"/>
              <p:cNvSpPr>
                <a:spLocks noChangeArrowheads="1"/>
              </p:cNvSpPr>
              <p:nvPr/>
            </p:nvSpPr>
            <p:spPr bwMode="auto">
              <a:xfrm>
                <a:off x="5965" y="2218"/>
                <a:ext cx="2" cy="22"/>
              </a:xfrm>
              <a:prstGeom prst="rect">
                <a:avLst/>
              </a:pr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79" name="Rectangle 144"/>
              <p:cNvSpPr>
                <a:spLocks noChangeArrowheads="1"/>
              </p:cNvSpPr>
              <p:nvPr/>
            </p:nvSpPr>
            <p:spPr bwMode="auto">
              <a:xfrm>
                <a:off x="5967" y="2218"/>
                <a:ext cx="2" cy="22"/>
              </a:xfrm>
              <a:prstGeom prst="rect">
                <a:avLst/>
              </a:pr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0" name="Rectangle 145"/>
              <p:cNvSpPr>
                <a:spLocks noChangeArrowheads="1"/>
              </p:cNvSpPr>
              <p:nvPr/>
            </p:nvSpPr>
            <p:spPr bwMode="auto">
              <a:xfrm>
                <a:off x="5969" y="2218"/>
                <a:ext cx="2" cy="22"/>
              </a:xfrm>
              <a:prstGeom prst="rect">
                <a:avLst/>
              </a:pr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1" name="Rectangle 146"/>
              <p:cNvSpPr>
                <a:spLocks noChangeArrowheads="1"/>
              </p:cNvSpPr>
              <p:nvPr/>
            </p:nvSpPr>
            <p:spPr bwMode="auto">
              <a:xfrm>
                <a:off x="5971" y="2218"/>
                <a:ext cx="3" cy="22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2" name="Rectangle 147"/>
              <p:cNvSpPr>
                <a:spLocks noChangeArrowheads="1"/>
              </p:cNvSpPr>
              <p:nvPr/>
            </p:nvSpPr>
            <p:spPr bwMode="auto">
              <a:xfrm>
                <a:off x="5974" y="2218"/>
                <a:ext cx="2" cy="22"/>
              </a:xfrm>
              <a:prstGeom prst="rect">
                <a:avLst/>
              </a:pr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3" name="Rectangle 148"/>
              <p:cNvSpPr>
                <a:spLocks noChangeArrowheads="1"/>
              </p:cNvSpPr>
              <p:nvPr/>
            </p:nvSpPr>
            <p:spPr bwMode="auto">
              <a:xfrm>
                <a:off x="5976" y="2218"/>
                <a:ext cx="2" cy="22"/>
              </a:xfrm>
              <a:prstGeom prst="rect">
                <a:avLst/>
              </a:prstGeom>
              <a:solidFill>
                <a:srgbClr val="D0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4" name="Rectangle 149"/>
              <p:cNvSpPr>
                <a:spLocks noChangeArrowheads="1"/>
              </p:cNvSpPr>
              <p:nvPr/>
            </p:nvSpPr>
            <p:spPr bwMode="auto">
              <a:xfrm>
                <a:off x="5978" y="2218"/>
                <a:ext cx="2" cy="22"/>
              </a:xfrm>
              <a:prstGeom prst="rect">
                <a:avLst/>
              </a:pr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5" name="Rectangle 150"/>
              <p:cNvSpPr>
                <a:spLocks noChangeArrowheads="1"/>
              </p:cNvSpPr>
              <p:nvPr/>
            </p:nvSpPr>
            <p:spPr bwMode="auto">
              <a:xfrm>
                <a:off x="5980" y="2218"/>
                <a:ext cx="2" cy="22"/>
              </a:xfrm>
              <a:prstGeom prst="rect">
                <a:avLst/>
              </a:pr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6" name="Rectangle 151"/>
              <p:cNvSpPr>
                <a:spLocks noChangeArrowheads="1"/>
              </p:cNvSpPr>
              <p:nvPr/>
            </p:nvSpPr>
            <p:spPr bwMode="auto">
              <a:xfrm>
                <a:off x="5982" y="2218"/>
                <a:ext cx="2" cy="22"/>
              </a:xfrm>
              <a:prstGeom prst="rect">
                <a:avLst/>
              </a:pr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7" name="Rectangle 152"/>
              <p:cNvSpPr>
                <a:spLocks noChangeArrowheads="1"/>
              </p:cNvSpPr>
              <p:nvPr/>
            </p:nvSpPr>
            <p:spPr bwMode="auto">
              <a:xfrm>
                <a:off x="5984" y="2218"/>
                <a:ext cx="3" cy="22"/>
              </a:xfrm>
              <a:prstGeom prst="rect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8" name="Rectangle 153"/>
              <p:cNvSpPr>
                <a:spLocks noChangeArrowheads="1"/>
              </p:cNvSpPr>
              <p:nvPr/>
            </p:nvSpPr>
            <p:spPr bwMode="auto">
              <a:xfrm>
                <a:off x="5987" y="2218"/>
                <a:ext cx="2" cy="22"/>
              </a:xfrm>
              <a:prstGeom prst="rect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89" name="Rectangle 154"/>
              <p:cNvSpPr>
                <a:spLocks noChangeArrowheads="1"/>
              </p:cNvSpPr>
              <p:nvPr/>
            </p:nvSpPr>
            <p:spPr bwMode="auto">
              <a:xfrm>
                <a:off x="5989" y="2218"/>
                <a:ext cx="1" cy="22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0" name="Rectangle 155"/>
              <p:cNvSpPr>
                <a:spLocks noChangeArrowheads="1"/>
              </p:cNvSpPr>
              <p:nvPr/>
            </p:nvSpPr>
            <p:spPr bwMode="auto">
              <a:xfrm>
                <a:off x="5990" y="2218"/>
                <a:ext cx="2" cy="22"/>
              </a:xfrm>
              <a:prstGeom prst="rect">
                <a:avLst/>
              </a:pr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1" name="Rectangle 156"/>
              <p:cNvSpPr>
                <a:spLocks noChangeArrowheads="1"/>
              </p:cNvSpPr>
              <p:nvPr/>
            </p:nvSpPr>
            <p:spPr bwMode="auto">
              <a:xfrm>
                <a:off x="5992" y="2218"/>
                <a:ext cx="2" cy="22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2" name="Rectangle 157"/>
              <p:cNvSpPr>
                <a:spLocks noChangeArrowheads="1"/>
              </p:cNvSpPr>
              <p:nvPr/>
            </p:nvSpPr>
            <p:spPr bwMode="auto">
              <a:xfrm>
                <a:off x="5994" y="2218"/>
                <a:ext cx="3" cy="22"/>
              </a:xfrm>
              <a:prstGeom prst="rect">
                <a:avLst/>
              </a:pr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3" name="Rectangle 158"/>
              <p:cNvSpPr>
                <a:spLocks noChangeArrowheads="1"/>
              </p:cNvSpPr>
              <p:nvPr/>
            </p:nvSpPr>
            <p:spPr bwMode="auto">
              <a:xfrm>
                <a:off x="5997" y="2218"/>
                <a:ext cx="3" cy="22"/>
              </a:xfrm>
              <a:prstGeom prst="rect">
                <a:avLst/>
              </a:pr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4" name="Rectangle 159"/>
              <p:cNvSpPr>
                <a:spLocks noChangeArrowheads="1"/>
              </p:cNvSpPr>
              <p:nvPr/>
            </p:nvSpPr>
            <p:spPr bwMode="auto">
              <a:xfrm>
                <a:off x="6000" y="2218"/>
                <a:ext cx="2" cy="22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5" name="Rectangle 160"/>
              <p:cNvSpPr>
                <a:spLocks noChangeArrowheads="1"/>
              </p:cNvSpPr>
              <p:nvPr/>
            </p:nvSpPr>
            <p:spPr bwMode="auto">
              <a:xfrm>
                <a:off x="6002" y="2218"/>
                <a:ext cx="1" cy="22"/>
              </a:xfrm>
              <a:prstGeom prst="rect">
                <a:avLst/>
              </a:pr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6" name="Rectangle 161"/>
              <p:cNvSpPr>
                <a:spLocks noChangeArrowheads="1"/>
              </p:cNvSpPr>
              <p:nvPr/>
            </p:nvSpPr>
            <p:spPr bwMode="auto">
              <a:xfrm>
                <a:off x="6003" y="2218"/>
                <a:ext cx="3" cy="22"/>
              </a:xfrm>
              <a:prstGeom prst="rect">
                <a:avLst/>
              </a:pr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7" name="Rectangle 162"/>
              <p:cNvSpPr>
                <a:spLocks noChangeArrowheads="1"/>
              </p:cNvSpPr>
              <p:nvPr/>
            </p:nvSpPr>
            <p:spPr bwMode="auto">
              <a:xfrm>
                <a:off x="6006" y="2218"/>
                <a:ext cx="2" cy="22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8" name="Rectangle 163"/>
              <p:cNvSpPr>
                <a:spLocks noChangeArrowheads="1"/>
              </p:cNvSpPr>
              <p:nvPr/>
            </p:nvSpPr>
            <p:spPr bwMode="auto">
              <a:xfrm>
                <a:off x="6008" y="2218"/>
                <a:ext cx="3" cy="22"/>
              </a:xfrm>
              <a:prstGeom prst="rect">
                <a:avLst/>
              </a:pr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899" name="Rectangle 164"/>
              <p:cNvSpPr>
                <a:spLocks noChangeArrowheads="1"/>
              </p:cNvSpPr>
              <p:nvPr/>
            </p:nvSpPr>
            <p:spPr bwMode="auto">
              <a:xfrm>
                <a:off x="6011" y="2218"/>
                <a:ext cx="2" cy="22"/>
              </a:xfrm>
              <a:prstGeom prst="rect">
                <a:avLst/>
              </a:pr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0" name="Rectangle 165"/>
              <p:cNvSpPr>
                <a:spLocks noChangeArrowheads="1"/>
              </p:cNvSpPr>
              <p:nvPr/>
            </p:nvSpPr>
            <p:spPr bwMode="auto">
              <a:xfrm>
                <a:off x="6013" y="2218"/>
                <a:ext cx="2" cy="22"/>
              </a:xfrm>
              <a:prstGeom prst="rect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1" name="Rectangle 166"/>
              <p:cNvSpPr>
                <a:spLocks noChangeArrowheads="1"/>
              </p:cNvSpPr>
              <p:nvPr/>
            </p:nvSpPr>
            <p:spPr bwMode="auto">
              <a:xfrm>
                <a:off x="6015" y="2218"/>
                <a:ext cx="1" cy="22"/>
              </a:xfrm>
              <a:prstGeom prst="rect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2" name="Rectangle 167"/>
              <p:cNvSpPr>
                <a:spLocks noChangeArrowheads="1"/>
              </p:cNvSpPr>
              <p:nvPr/>
            </p:nvSpPr>
            <p:spPr bwMode="auto">
              <a:xfrm>
                <a:off x="6016" y="2218"/>
                <a:ext cx="2" cy="22"/>
              </a:xfrm>
              <a:prstGeom prst="rect">
                <a:avLst/>
              </a:pr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3" name="Rectangle 168"/>
              <p:cNvSpPr>
                <a:spLocks noChangeArrowheads="1"/>
              </p:cNvSpPr>
              <p:nvPr/>
            </p:nvSpPr>
            <p:spPr bwMode="auto">
              <a:xfrm>
                <a:off x="6018" y="2218"/>
                <a:ext cx="2" cy="22"/>
              </a:xfrm>
              <a:prstGeom prst="rect">
                <a:avLst/>
              </a:pr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4" name="Rectangle 169"/>
              <p:cNvSpPr>
                <a:spLocks noChangeArrowheads="1"/>
              </p:cNvSpPr>
              <p:nvPr/>
            </p:nvSpPr>
            <p:spPr bwMode="auto">
              <a:xfrm>
                <a:off x="6020" y="2218"/>
                <a:ext cx="2" cy="22"/>
              </a:xfrm>
              <a:prstGeom prst="rect">
                <a:avLst/>
              </a:pr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5" name="Rectangle 170"/>
              <p:cNvSpPr>
                <a:spLocks noChangeArrowheads="1"/>
              </p:cNvSpPr>
              <p:nvPr/>
            </p:nvSpPr>
            <p:spPr bwMode="auto">
              <a:xfrm>
                <a:off x="6022" y="2218"/>
                <a:ext cx="3" cy="22"/>
              </a:xfrm>
              <a:prstGeom prst="rect">
                <a:avLst/>
              </a:prstGeom>
              <a:solidFill>
                <a:srgbClr val="D0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6" name="Rectangle 171"/>
              <p:cNvSpPr>
                <a:spLocks noChangeArrowheads="1"/>
              </p:cNvSpPr>
              <p:nvPr/>
            </p:nvSpPr>
            <p:spPr bwMode="auto">
              <a:xfrm>
                <a:off x="6025" y="2218"/>
                <a:ext cx="3" cy="22"/>
              </a:xfrm>
              <a:prstGeom prst="rect">
                <a:avLst/>
              </a:pr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7" name="Rectangle 172"/>
              <p:cNvSpPr>
                <a:spLocks noChangeArrowheads="1"/>
              </p:cNvSpPr>
              <p:nvPr/>
            </p:nvSpPr>
            <p:spPr bwMode="auto">
              <a:xfrm>
                <a:off x="6028" y="2218"/>
                <a:ext cx="1" cy="22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8" name="Rectangle 173"/>
              <p:cNvSpPr>
                <a:spLocks noChangeArrowheads="1"/>
              </p:cNvSpPr>
              <p:nvPr/>
            </p:nvSpPr>
            <p:spPr bwMode="auto">
              <a:xfrm>
                <a:off x="6029" y="2218"/>
                <a:ext cx="2" cy="22"/>
              </a:xfrm>
              <a:prstGeom prst="rect">
                <a:avLst/>
              </a:pr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09" name="Rectangle 174"/>
              <p:cNvSpPr>
                <a:spLocks noChangeArrowheads="1"/>
              </p:cNvSpPr>
              <p:nvPr/>
            </p:nvSpPr>
            <p:spPr bwMode="auto">
              <a:xfrm>
                <a:off x="6031" y="2218"/>
                <a:ext cx="2" cy="22"/>
              </a:xfrm>
              <a:prstGeom prst="rect">
                <a:avLst/>
              </a:pr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0" name="Rectangle 175"/>
              <p:cNvSpPr>
                <a:spLocks noChangeArrowheads="1"/>
              </p:cNvSpPr>
              <p:nvPr/>
            </p:nvSpPr>
            <p:spPr bwMode="auto">
              <a:xfrm>
                <a:off x="6033" y="2218"/>
                <a:ext cx="3" cy="22"/>
              </a:xfrm>
              <a:prstGeom prst="rect">
                <a:avLst/>
              </a:pr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1" name="Rectangle 176"/>
              <p:cNvSpPr>
                <a:spLocks noChangeArrowheads="1"/>
              </p:cNvSpPr>
              <p:nvPr/>
            </p:nvSpPr>
            <p:spPr bwMode="auto">
              <a:xfrm>
                <a:off x="6036" y="2218"/>
                <a:ext cx="2" cy="22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2" name="Rectangle 177"/>
              <p:cNvSpPr>
                <a:spLocks noChangeArrowheads="1"/>
              </p:cNvSpPr>
              <p:nvPr/>
            </p:nvSpPr>
            <p:spPr bwMode="auto">
              <a:xfrm>
                <a:off x="6038" y="2218"/>
                <a:ext cx="2" cy="2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3" name="Rectangle 178"/>
              <p:cNvSpPr>
                <a:spLocks noChangeArrowheads="1"/>
              </p:cNvSpPr>
              <p:nvPr/>
            </p:nvSpPr>
            <p:spPr bwMode="auto">
              <a:xfrm>
                <a:off x="6040" y="2218"/>
                <a:ext cx="2" cy="22"/>
              </a:xfrm>
              <a:prstGeom prst="rect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4" name="Rectangle 179"/>
              <p:cNvSpPr>
                <a:spLocks noChangeArrowheads="1"/>
              </p:cNvSpPr>
              <p:nvPr/>
            </p:nvSpPr>
            <p:spPr bwMode="auto">
              <a:xfrm>
                <a:off x="6042" y="2218"/>
                <a:ext cx="2" cy="22"/>
              </a:xfrm>
              <a:prstGeom prst="rect">
                <a:avLst/>
              </a:prstGeom>
              <a:solidFill>
                <a:srgbClr val="BE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5" name="Rectangle 180"/>
              <p:cNvSpPr>
                <a:spLocks noChangeArrowheads="1"/>
              </p:cNvSpPr>
              <p:nvPr/>
            </p:nvSpPr>
            <p:spPr bwMode="auto">
              <a:xfrm>
                <a:off x="6044" y="2218"/>
                <a:ext cx="2" cy="22"/>
              </a:xfrm>
              <a:prstGeom prst="rect">
                <a:avLst/>
              </a:pr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6" name="Rectangle 181"/>
              <p:cNvSpPr>
                <a:spLocks noChangeArrowheads="1"/>
              </p:cNvSpPr>
              <p:nvPr/>
            </p:nvSpPr>
            <p:spPr bwMode="auto">
              <a:xfrm>
                <a:off x="6046" y="2218"/>
                <a:ext cx="3" cy="22"/>
              </a:xfrm>
              <a:prstGeom prst="rect">
                <a:avLst/>
              </a:pr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7" name="Rectangle 182"/>
              <p:cNvSpPr>
                <a:spLocks noChangeArrowheads="1"/>
              </p:cNvSpPr>
              <p:nvPr/>
            </p:nvSpPr>
            <p:spPr bwMode="auto">
              <a:xfrm>
                <a:off x="6049" y="2218"/>
                <a:ext cx="2" cy="22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8" name="Rectangle 183"/>
              <p:cNvSpPr>
                <a:spLocks noChangeArrowheads="1"/>
              </p:cNvSpPr>
              <p:nvPr/>
            </p:nvSpPr>
            <p:spPr bwMode="auto">
              <a:xfrm>
                <a:off x="6051" y="2218"/>
                <a:ext cx="2" cy="22"/>
              </a:xfrm>
              <a:prstGeom prst="rect">
                <a:avLst/>
              </a:prstGeom>
              <a:solidFill>
                <a:srgbClr val="B6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19" name="Rectangle 184"/>
              <p:cNvSpPr>
                <a:spLocks noChangeArrowheads="1"/>
              </p:cNvSpPr>
              <p:nvPr/>
            </p:nvSpPr>
            <p:spPr bwMode="auto">
              <a:xfrm>
                <a:off x="6053" y="2218"/>
                <a:ext cx="2" cy="22"/>
              </a:xfrm>
              <a:prstGeom prst="rect">
                <a:avLst/>
              </a:pr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0" name="Rectangle 185"/>
              <p:cNvSpPr>
                <a:spLocks noChangeArrowheads="1"/>
              </p:cNvSpPr>
              <p:nvPr/>
            </p:nvSpPr>
            <p:spPr bwMode="auto">
              <a:xfrm>
                <a:off x="6055" y="2218"/>
                <a:ext cx="2" cy="22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1" name="Rectangle 186"/>
              <p:cNvSpPr>
                <a:spLocks noChangeArrowheads="1"/>
              </p:cNvSpPr>
              <p:nvPr/>
            </p:nvSpPr>
            <p:spPr bwMode="auto">
              <a:xfrm>
                <a:off x="6057" y="2218"/>
                <a:ext cx="2" cy="22"/>
              </a:xfrm>
              <a:prstGeom prst="rect">
                <a:avLst/>
              </a:prstGeom>
              <a:solidFill>
                <a:srgbClr val="B0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2" name="Rectangle 187"/>
              <p:cNvSpPr>
                <a:spLocks noChangeArrowheads="1"/>
              </p:cNvSpPr>
              <p:nvPr/>
            </p:nvSpPr>
            <p:spPr bwMode="auto">
              <a:xfrm>
                <a:off x="6059" y="2218"/>
                <a:ext cx="1" cy="22"/>
              </a:xfrm>
              <a:prstGeom prst="rect">
                <a:avLst/>
              </a:prstGeom>
              <a:solidFill>
                <a:srgbClr val="A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3" name="Rectangle 188"/>
              <p:cNvSpPr>
                <a:spLocks noChangeArrowheads="1"/>
              </p:cNvSpPr>
              <p:nvPr/>
            </p:nvSpPr>
            <p:spPr bwMode="auto">
              <a:xfrm>
                <a:off x="6060" y="2218"/>
                <a:ext cx="3" cy="22"/>
              </a:xfrm>
              <a:prstGeom prst="rect">
                <a:avLst/>
              </a:pr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4" name="Rectangle 189"/>
              <p:cNvSpPr>
                <a:spLocks noChangeArrowheads="1"/>
              </p:cNvSpPr>
              <p:nvPr/>
            </p:nvSpPr>
            <p:spPr bwMode="auto">
              <a:xfrm>
                <a:off x="6063" y="2218"/>
                <a:ext cx="2" cy="22"/>
              </a:xfrm>
              <a:prstGeom prst="rect">
                <a:avLst/>
              </a:pr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5" name="Rectangle 190"/>
              <p:cNvSpPr>
                <a:spLocks noChangeArrowheads="1"/>
              </p:cNvSpPr>
              <p:nvPr/>
            </p:nvSpPr>
            <p:spPr bwMode="auto">
              <a:xfrm>
                <a:off x="6065" y="2218"/>
                <a:ext cx="2" cy="22"/>
              </a:xfrm>
              <a:prstGeom prst="rect">
                <a:avLst/>
              </a:pr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6" name="Rectangle 191"/>
              <p:cNvSpPr>
                <a:spLocks noChangeArrowheads="1"/>
              </p:cNvSpPr>
              <p:nvPr/>
            </p:nvSpPr>
            <p:spPr bwMode="auto">
              <a:xfrm>
                <a:off x="6067" y="2218"/>
                <a:ext cx="3" cy="22"/>
              </a:xfrm>
              <a:prstGeom prst="rect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7" name="Rectangle 192"/>
              <p:cNvSpPr>
                <a:spLocks noChangeArrowheads="1"/>
              </p:cNvSpPr>
              <p:nvPr/>
            </p:nvSpPr>
            <p:spPr bwMode="auto">
              <a:xfrm>
                <a:off x="6070" y="2218"/>
                <a:ext cx="2" cy="22"/>
              </a:xfrm>
              <a:prstGeom prst="rect">
                <a:avLst/>
              </a:pr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8" name="Rectangle 193"/>
              <p:cNvSpPr>
                <a:spLocks noChangeArrowheads="1"/>
              </p:cNvSpPr>
              <p:nvPr/>
            </p:nvSpPr>
            <p:spPr bwMode="auto">
              <a:xfrm>
                <a:off x="6072" y="2218"/>
                <a:ext cx="2" cy="22"/>
              </a:xfrm>
              <a:prstGeom prst="rect">
                <a:avLst/>
              </a:pr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29" name="Rectangle 194"/>
              <p:cNvSpPr>
                <a:spLocks noChangeArrowheads="1"/>
              </p:cNvSpPr>
              <p:nvPr/>
            </p:nvSpPr>
            <p:spPr bwMode="auto">
              <a:xfrm>
                <a:off x="6074" y="2218"/>
                <a:ext cx="2" cy="22"/>
              </a:xfrm>
              <a:prstGeom prst="rect">
                <a:avLst/>
              </a:pr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0" name="Rectangle 195"/>
              <p:cNvSpPr>
                <a:spLocks noChangeArrowheads="1"/>
              </p:cNvSpPr>
              <p:nvPr/>
            </p:nvSpPr>
            <p:spPr bwMode="auto">
              <a:xfrm>
                <a:off x="6076" y="2218"/>
                <a:ext cx="2" cy="22"/>
              </a:xfrm>
              <a:prstGeom prst="rect">
                <a:avLst/>
              </a:pr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1" name="Rectangle 196"/>
              <p:cNvSpPr>
                <a:spLocks noChangeArrowheads="1"/>
              </p:cNvSpPr>
              <p:nvPr/>
            </p:nvSpPr>
            <p:spPr bwMode="auto">
              <a:xfrm>
                <a:off x="6078" y="2218"/>
                <a:ext cx="1" cy="22"/>
              </a:xfrm>
              <a:prstGeom prst="rect">
                <a:avLst/>
              </a:pr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2" name="Rectangle 197"/>
              <p:cNvSpPr>
                <a:spLocks noChangeArrowheads="1"/>
              </p:cNvSpPr>
              <p:nvPr/>
            </p:nvSpPr>
            <p:spPr bwMode="auto">
              <a:xfrm>
                <a:off x="6079" y="2218"/>
                <a:ext cx="1" cy="22"/>
              </a:xfrm>
              <a:prstGeom prst="rect">
                <a:avLst/>
              </a:pr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3" name="Rectangle 198"/>
              <p:cNvSpPr>
                <a:spLocks noChangeArrowheads="1"/>
              </p:cNvSpPr>
              <p:nvPr/>
            </p:nvSpPr>
            <p:spPr bwMode="auto">
              <a:xfrm>
                <a:off x="5919" y="2218"/>
                <a:ext cx="161" cy="2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4" name="Rectangle 199"/>
              <p:cNvSpPr>
                <a:spLocks noChangeArrowheads="1"/>
              </p:cNvSpPr>
              <p:nvPr/>
            </p:nvSpPr>
            <p:spPr bwMode="auto">
              <a:xfrm>
                <a:off x="5924" y="2222"/>
                <a:ext cx="34" cy="14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5" name="Rectangle 200"/>
              <p:cNvSpPr>
                <a:spLocks noChangeArrowheads="1"/>
              </p:cNvSpPr>
              <p:nvPr/>
            </p:nvSpPr>
            <p:spPr bwMode="auto">
              <a:xfrm>
                <a:off x="5924" y="2222"/>
                <a:ext cx="34" cy="14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6" name="Rectangle 201"/>
              <p:cNvSpPr>
                <a:spLocks noChangeArrowheads="1"/>
              </p:cNvSpPr>
              <p:nvPr/>
            </p:nvSpPr>
            <p:spPr bwMode="auto">
              <a:xfrm>
                <a:off x="5926" y="2224"/>
                <a:ext cx="8" cy="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7" name="Rectangle 202"/>
              <p:cNvSpPr>
                <a:spLocks noChangeArrowheads="1"/>
              </p:cNvSpPr>
              <p:nvPr/>
            </p:nvSpPr>
            <p:spPr bwMode="auto">
              <a:xfrm>
                <a:off x="5948" y="2224"/>
                <a:ext cx="8" cy="4"/>
              </a:xfrm>
              <a:prstGeom prst="rect">
                <a:avLst/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8" name="Rectangle 203"/>
              <p:cNvSpPr>
                <a:spLocks noChangeArrowheads="1"/>
              </p:cNvSpPr>
              <p:nvPr/>
            </p:nvSpPr>
            <p:spPr bwMode="auto">
              <a:xfrm>
                <a:off x="5926" y="2230"/>
                <a:ext cx="8" cy="4"/>
              </a:xfrm>
              <a:prstGeom prst="rect">
                <a:avLst/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39" name="Rectangle 204"/>
              <p:cNvSpPr>
                <a:spLocks noChangeArrowheads="1"/>
              </p:cNvSpPr>
              <p:nvPr/>
            </p:nvSpPr>
            <p:spPr bwMode="auto">
              <a:xfrm>
                <a:off x="5937" y="2230"/>
                <a:ext cx="8" cy="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40" name="Rectangle 205"/>
              <p:cNvSpPr>
                <a:spLocks noChangeArrowheads="1"/>
              </p:cNvSpPr>
              <p:nvPr/>
            </p:nvSpPr>
            <p:spPr bwMode="auto">
              <a:xfrm>
                <a:off x="5937" y="2224"/>
                <a:ext cx="8" cy="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41" name="Rectangle 206"/>
              <p:cNvSpPr>
                <a:spLocks noChangeArrowheads="1"/>
              </p:cNvSpPr>
              <p:nvPr/>
            </p:nvSpPr>
            <p:spPr bwMode="auto">
              <a:xfrm>
                <a:off x="5948" y="2230"/>
                <a:ext cx="8" cy="4"/>
              </a:xfrm>
              <a:prstGeom prst="rect">
                <a:avLst/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42" name="Freeform 207"/>
              <p:cNvSpPr>
                <a:spLocks noEditPoints="1"/>
              </p:cNvSpPr>
              <p:nvPr/>
            </p:nvSpPr>
            <p:spPr bwMode="auto">
              <a:xfrm>
                <a:off x="5919" y="2274"/>
                <a:ext cx="161" cy="163"/>
              </a:xfrm>
              <a:custGeom>
                <a:avLst/>
                <a:gdLst>
                  <a:gd name="T0" fmla="*/ 1 w 296"/>
                  <a:gd name="T1" fmla="*/ 1 h 325"/>
                  <a:gd name="T2" fmla="*/ 1 w 296"/>
                  <a:gd name="T3" fmla="*/ 1 h 325"/>
                  <a:gd name="T4" fmla="*/ 0 w 296"/>
                  <a:gd name="T5" fmla="*/ 1 h 325"/>
                  <a:gd name="T6" fmla="*/ 0 w 296"/>
                  <a:gd name="T7" fmla="*/ 1 h 325"/>
                  <a:gd name="T8" fmla="*/ 1 w 296"/>
                  <a:gd name="T9" fmla="*/ 1 h 325"/>
                  <a:gd name="T10" fmla="*/ 1 w 296"/>
                  <a:gd name="T11" fmla="*/ 1 h 325"/>
                  <a:gd name="T12" fmla="*/ 1 w 296"/>
                  <a:gd name="T13" fmla="*/ 1 h 325"/>
                  <a:gd name="T14" fmla="*/ 0 w 296"/>
                  <a:gd name="T15" fmla="*/ 1 h 325"/>
                  <a:gd name="T16" fmla="*/ 0 w 296"/>
                  <a:gd name="T17" fmla="*/ 1 h 325"/>
                  <a:gd name="T18" fmla="*/ 1 w 296"/>
                  <a:gd name="T19" fmla="*/ 1 h 325"/>
                  <a:gd name="T20" fmla="*/ 1 w 296"/>
                  <a:gd name="T21" fmla="*/ 1 h 325"/>
                  <a:gd name="T22" fmla="*/ 1 w 296"/>
                  <a:gd name="T23" fmla="*/ 1 h 325"/>
                  <a:gd name="T24" fmla="*/ 0 w 296"/>
                  <a:gd name="T25" fmla="*/ 1 h 325"/>
                  <a:gd name="T26" fmla="*/ 0 w 296"/>
                  <a:gd name="T27" fmla="*/ 1 h 325"/>
                  <a:gd name="T28" fmla="*/ 1 w 296"/>
                  <a:gd name="T29" fmla="*/ 1 h 325"/>
                  <a:gd name="T30" fmla="*/ 1 w 296"/>
                  <a:gd name="T31" fmla="*/ 1 h 325"/>
                  <a:gd name="T32" fmla="*/ 1 w 296"/>
                  <a:gd name="T33" fmla="*/ 1 h 325"/>
                  <a:gd name="T34" fmla="*/ 0 w 296"/>
                  <a:gd name="T35" fmla="*/ 1 h 325"/>
                  <a:gd name="T36" fmla="*/ 0 w 296"/>
                  <a:gd name="T37" fmla="*/ 1 h 325"/>
                  <a:gd name="T38" fmla="*/ 1 w 296"/>
                  <a:gd name="T39" fmla="*/ 1 h 325"/>
                  <a:gd name="T40" fmla="*/ 1 w 296"/>
                  <a:gd name="T41" fmla="*/ 1 h 325"/>
                  <a:gd name="T42" fmla="*/ 1 w 296"/>
                  <a:gd name="T43" fmla="*/ 1 h 325"/>
                  <a:gd name="T44" fmla="*/ 0 w 296"/>
                  <a:gd name="T45" fmla="*/ 1 h 325"/>
                  <a:gd name="T46" fmla="*/ 0 w 296"/>
                  <a:gd name="T47" fmla="*/ 1 h 325"/>
                  <a:gd name="T48" fmla="*/ 1 w 296"/>
                  <a:gd name="T49" fmla="*/ 1 h 325"/>
                  <a:gd name="T50" fmla="*/ 1 w 296"/>
                  <a:gd name="T51" fmla="*/ 0 h 325"/>
                  <a:gd name="T52" fmla="*/ 1 w 296"/>
                  <a:gd name="T53" fmla="*/ 1 h 325"/>
                  <a:gd name="T54" fmla="*/ 0 w 296"/>
                  <a:gd name="T55" fmla="*/ 1 h 325"/>
                  <a:gd name="T56" fmla="*/ 0 w 296"/>
                  <a:gd name="T57" fmla="*/ 0 h 325"/>
                  <a:gd name="T58" fmla="*/ 1 w 296"/>
                  <a:gd name="T59" fmla="*/ 0 h 325"/>
                  <a:gd name="T60" fmla="*/ 1 w 296"/>
                  <a:gd name="T61" fmla="*/ 1 h 325"/>
                  <a:gd name="T62" fmla="*/ 1 w 296"/>
                  <a:gd name="T63" fmla="*/ 1 h 325"/>
                  <a:gd name="T64" fmla="*/ 1 w 296"/>
                  <a:gd name="T65" fmla="*/ 1 h 325"/>
                  <a:gd name="T66" fmla="*/ 1 w 296"/>
                  <a:gd name="T67" fmla="*/ 1 h 325"/>
                  <a:gd name="T68" fmla="*/ 1 w 296"/>
                  <a:gd name="T69" fmla="*/ 1 h 325"/>
                  <a:gd name="T70" fmla="*/ 1 w 296"/>
                  <a:gd name="T71" fmla="*/ 1 h 325"/>
                  <a:gd name="T72" fmla="*/ 1 w 296"/>
                  <a:gd name="T73" fmla="*/ 1 h 325"/>
                  <a:gd name="T74" fmla="*/ 1 w 296"/>
                  <a:gd name="T75" fmla="*/ 1 h 325"/>
                  <a:gd name="T76" fmla="*/ 1 w 296"/>
                  <a:gd name="T77" fmla="*/ 1 h 325"/>
                  <a:gd name="T78" fmla="*/ 1 w 296"/>
                  <a:gd name="T79" fmla="*/ 1 h 325"/>
                  <a:gd name="T80" fmla="*/ 1 w 296"/>
                  <a:gd name="T81" fmla="*/ 1 h 325"/>
                  <a:gd name="T82" fmla="*/ 1 w 296"/>
                  <a:gd name="T83" fmla="*/ 1 h 325"/>
                  <a:gd name="T84" fmla="*/ 0 w 296"/>
                  <a:gd name="T85" fmla="*/ 1 h 325"/>
                  <a:gd name="T86" fmla="*/ 0 w 296"/>
                  <a:gd name="T87" fmla="*/ 1 h 325"/>
                  <a:gd name="T88" fmla="*/ 1 w 296"/>
                  <a:gd name="T89" fmla="*/ 1 h 325"/>
                  <a:gd name="T90" fmla="*/ 1 w 296"/>
                  <a:gd name="T91" fmla="*/ 1 h 325"/>
                  <a:gd name="T92" fmla="*/ 1 w 296"/>
                  <a:gd name="T93" fmla="*/ 1 h 325"/>
                  <a:gd name="T94" fmla="*/ 0 w 296"/>
                  <a:gd name="T95" fmla="*/ 1 h 325"/>
                  <a:gd name="T96" fmla="*/ 0 w 296"/>
                  <a:gd name="T97" fmla="*/ 1 h 325"/>
                  <a:gd name="T98" fmla="*/ 1 w 296"/>
                  <a:gd name="T99" fmla="*/ 1 h 325"/>
                  <a:gd name="T100" fmla="*/ 1 w 296"/>
                  <a:gd name="T101" fmla="*/ 1 h 325"/>
                  <a:gd name="T102" fmla="*/ 1 w 296"/>
                  <a:gd name="T103" fmla="*/ 1 h 325"/>
                  <a:gd name="T104" fmla="*/ 0 w 296"/>
                  <a:gd name="T105" fmla="*/ 1 h 325"/>
                  <a:gd name="T106" fmla="*/ 0 w 296"/>
                  <a:gd name="T107" fmla="*/ 1 h 325"/>
                  <a:gd name="T108" fmla="*/ 1 w 296"/>
                  <a:gd name="T109" fmla="*/ 1 h 32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96"/>
                  <a:gd name="T166" fmla="*/ 0 h 325"/>
                  <a:gd name="T167" fmla="*/ 296 w 296"/>
                  <a:gd name="T168" fmla="*/ 325 h 32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96" h="325">
                    <a:moveTo>
                      <a:pt x="296" y="160"/>
                    </a:moveTo>
                    <a:lnTo>
                      <a:pt x="296" y="165"/>
                    </a:lnTo>
                    <a:lnTo>
                      <a:pt x="0" y="165"/>
                    </a:lnTo>
                    <a:lnTo>
                      <a:pt x="0" y="160"/>
                    </a:lnTo>
                    <a:lnTo>
                      <a:pt x="296" y="160"/>
                    </a:lnTo>
                    <a:close/>
                    <a:moveTo>
                      <a:pt x="296" y="129"/>
                    </a:moveTo>
                    <a:lnTo>
                      <a:pt x="296" y="132"/>
                    </a:lnTo>
                    <a:lnTo>
                      <a:pt x="0" y="132"/>
                    </a:lnTo>
                    <a:lnTo>
                      <a:pt x="0" y="129"/>
                    </a:lnTo>
                    <a:lnTo>
                      <a:pt x="296" y="129"/>
                    </a:lnTo>
                    <a:close/>
                    <a:moveTo>
                      <a:pt x="296" y="97"/>
                    </a:moveTo>
                    <a:lnTo>
                      <a:pt x="296" y="101"/>
                    </a:lnTo>
                    <a:lnTo>
                      <a:pt x="0" y="101"/>
                    </a:lnTo>
                    <a:lnTo>
                      <a:pt x="0" y="97"/>
                    </a:lnTo>
                    <a:lnTo>
                      <a:pt x="296" y="97"/>
                    </a:lnTo>
                    <a:close/>
                    <a:moveTo>
                      <a:pt x="296" y="64"/>
                    </a:moveTo>
                    <a:lnTo>
                      <a:pt x="296" y="68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296" y="64"/>
                    </a:lnTo>
                    <a:close/>
                    <a:moveTo>
                      <a:pt x="296" y="33"/>
                    </a:moveTo>
                    <a:lnTo>
                      <a:pt x="296" y="36"/>
                    </a:lnTo>
                    <a:lnTo>
                      <a:pt x="0" y="36"/>
                    </a:lnTo>
                    <a:lnTo>
                      <a:pt x="0" y="33"/>
                    </a:lnTo>
                    <a:lnTo>
                      <a:pt x="296" y="33"/>
                    </a:lnTo>
                    <a:close/>
                    <a:moveTo>
                      <a:pt x="296" y="0"/>
                    </a:moveTo>
                    <a:lnTo>
                      <a:pt x="296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96" y="0"/>
                    </a:lnTo>
                    <a:close/>
                    <a:moveTo>
                      <a:pt x="296" y="224"/>
                    </a:moveTo>
                    <a:lnTo>
                      <a:pt x="296" y="228"/>
                    </a:lnTo>
                    <a:lnTo>
                      <a:pt x="265" y="228"/>
                    </a:lnTo>
                    <a:lnTo>
                      <a:pt x="265" y="224"/>
                    </a:lnTo>
                    <a:lnTo>
                      <a:pt x="296" y="224"/>
                    </a:lnTo>
                    <a:close/>
                    <a:moveTo>
                      <a:pt x="296" y="193"/>
                    </a:moveTo>
                    <a:lnTo>
                      <a:pt x="296" y="197"/>
                    </a:lnTo>
                    <a:lnTo>
                      <a:pt x="265" y="197"/>
                    </a:lnTo>
                    <a:lnTo>
                      <a:pt x="265" y="193"/>
                    </a:lnTo>
                    <a:lnTo>
                      <a:pt x="296" y="193"/>
                    </a:lnTo>
                    <a:close/>
                    <a:moveTo>
                      <a:pt x="296" y="257"/>
                    </a:moveTo>
                    <a:lnTo>
                      <a:pt x="296" y="261"/>
                    </a:lnTo>
                    <a:lnTo>
                      <a:pt x="0" y="261"/>
                    </a:lnTo>
                    <a:lnTo>
                      <a:pt x="0" y="257"/>
                    </a:lnTo>
                    <a:lnTo>
                      <a:pt x="296" y="257"/>
                    </a:lnTo>
                    <a:close/>
                    <a:moveTo>
                      <a:pt x="296" y="289"/>
                    </a:moveTo>
                    <a:lnTo>
                      <a:pt x="296" y="293"/>
                    </a:lnTo>
                    <a:lnTo>
                      <a:pt x="0" y="293"/>
                    </a:lnTo>
                    <a:lnTo>
                      <a:pt x="0" y="289"/>
                    </a:lnTo>
                    <a:lnTo>
                      <a:pt x="296" y="289"/>
                    </a:lnTo>
                    <a:close/>
                    <a:moveTo>
                      <a:pt x="296" y="320"/>
                    </a:moveTo>
                    <a:lnTo>
                      <a:pt x="296" y="325"/>
                    </a:lnTo>
                    <a:lnTo>
                      <a:pt x="0" y="325"/>
                    </a:lnTo>
                    <a:lnTo>
                      <a:pt x="0" y="320"/>
                    </a:lnTo>
                    <a:lnTo>
                      <a:pt x="296" y="32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43" name="Freeform 208"/>
              <p:cNvSpPr>
                <a:spLocks/>
              </p:cNvSpPr>
              <p:nvPr/>
            </p:nvSpPr>
            <p:spPr bwMode="auto">
              <a:xfrm>
                <a:off x="6050" y="2360"/>
                <a:ext cx="26" cy="38"/>
              </a:xfrm>
              <a:custGeom>
                <a:avLst/>
                <a:gdLst>
                  <a:gd name="T0" fmla="*/ 1 w 48"/>
                  <a:gd name="T1" fmla="*/ 0 h 75"/>
                  <a:gd name="T2" fmla="*/ 1 w 48"/>
                  <a:gd name="T3" fmla="*/ 0 h 75"/>
                  <a:gd name="T4" fmla="*/ 1 w 48"/>
                  <a:gd name="T5" fmla="*/ 1 h 75"/>
                  <a:gd name="T6" fmla="*/ 1 w 48"/>
                  <a:gd name="T7" fmla="*/ 1 h 75"/>
                  <a:gd name="T8" fmla="*/ 1 w 48"/>
                  <a:gd name="T9" fmla="*/ 1 h 75"/>
                  <a:gd name="T10" fmla="*/ 1 w 48"/>
                  <a:gd name="T11" fmla="*/ 1 h 75"/>
                  <a:gd name="T12" fmla="*/ 1 w 48"/>
                  <a:gd name="T13" fmla="*/ 1 h 75"/>
                  <a:gd name="T14" fmla="*/ 1 w 48"/>
                  <a:gd name="T15" fmla="*/ 1 h 75"/>
                  <a:gd name="T16" fmla="*/ 1 w 48"/>
                  <a:gd name="T17" fmla="*/ 1 h 75"/>
                  <a:gd name="T18" fmla="*/ 1 w 48"/>
                  <a:gd name="T19" fmla="*/ 1 h 75"/>
                  <a:gd name="T20" fmla="*/ 0 w 48"/>
                  <a:gd name="T21" fmla="*/ 1 h 75"/>
                  <a:gd name="T22" fmla="*/ 0 w 48"/>
                  <a:gd name="T23" fmla="*/ 1 h 75"/>
                  <a:gd name="T24" fmla="*/ 0 w 48"/>
                  <a:gd name="T25" fmla="*/ 1 h 75"/>
                  <a:gd name="T26" fmla="*/ 1 w 48"/>
                  <a:gd name="T27" fmla="*/ 1 h 75"/>
                  <a:gd name="T28" fmla="*/ 1 w 48"/>
                  <a:gd name="T29" fmla="*/ 1 h 75"/>
                  <a:gd name="T30" fmla="*/ 1 w 48"/>
                  <a:gd name="T31" fmla="*/ 1 h 75"/>
                  <a:gd name="T32" fmla="*/ 1 w 48"/>
                  <a:gd name="T33" fmla="*/ 1 h 75"/>
                  <a:gd name="T34" fmla="*/ 1 w 48"/>
                  <a:gd name="T35" fmla="*/ 1 h 75"/>
                  <a:gd name="T36" fmla="*/ 1 w 48"/>
                  <a:gd name="T37" fmla="*/ 1 h 75"/>
                  <a:gd name="T38" fmla="*/ 1 w 48"/>
                  <a:gd name="T39" fmla="*/ 1 h 75"/>
                  <a:gd name="T40" fmla="*/ 1 w 48"/>
                  <a:gd name="T41" fmla="*/ 1 h 75"/>
                  <a:gd name="T42" fmla="*/ 1 w 48"/>
                  <a:gd name="T43" fmla="*/ 1 h 75"/>
                  <a:gd name="T44" fmla="*/ 1 w 48"/>
                  <a:gd name="T45" fmla="*/ 1 h 75"/>
                  <a:gd name="T46" fmla="*/ 1 w 48"/>
                  <a:gd name="T47" fmla="*/ 1 h 75"/>
                  <a:gd name="T48" fmla="*/ 1 w 48"/>
                  <a:gd name="T49" fmla="*/ 1 h 75"/>
                  <a:gd name="T50" fmla="*/ 1 w 48"/>
                  <a:gd name="T51" fmla="*/ 1 h 75"/>
                  <a:gd name="T52" fmla="*/ 1 w 48"/>
                  <a:gd name="T53" fmla="*/ 1 h 75"/>
                  <a:gd name="T54" fmla="*/ 1 w 48"/>
                  <a:gd name="T55" fmla="*/ 1 h 75"/>
                  <a:gd name="T56" fmla="*/ 1 w 48"/>
                  <a:gd name="T57" fmla="*/ 1 h 75"/>
                  <a:gd name="T58" fmla="*/ 1 w 48"/>
                  <a:gd name="T59" fmla="*/ 1 h 75"/>
                  <a:gd name="T60" fmla="*/ 1 w 48"/>
                  <a:gd name="T61" fmla="*/ 1 h 75"/>
                  <a:gd name="T62" fmla="*/ 1 w 48"/>
                  <a:gd name="T63" fmla="*/ 1 h 75"/>
                  <a:gd name="T64" fmla="*/ 1 w 48"/>
                  <a:gd name="T65" fmla="*/ 1 h 75"/>
                  <a:gd name="T66" fmla="*/ 1 w 48"/>
                  <a:gd name="T67" fmla="*/ 1 h 75"/>
                  <a:gd name="T68" fmla="*/ 1 w 48"/>
                  <a:gd name="T69" fmla="*/ 1 h 75"/>
                  <a:gd name="T70" fmla="*/ 1 w 48"/>
                  <a:gd name="T71" fmla="*/ 1 h 75"/>
                  <a:gd name="T72" fmla="*/ 1 w 48"/>
                  <a:gd name="T73" fmla="*/ 1 h 75"/>
                  <a:gd name="T74" fmla="*/ 1 w 48"/>
                  <a:gd name="T75" fmla="*/ 1 h 75"/>
                  <a:gd name="T76" fmla="*/ 1 w 48"/>
                  <a:gd name="T77" fmla="*/ 1 h 75"/>
                  <a:gd name="T78" fmla="*/ 1 w 48"/>
                  <a:gd name="T79" fmla="*/ 1 h 75"/>
                  <a:gd name="T80" fmla="*/ 1 w 48"/>
                  <a:gd name="T81" fmla="*/ 1 h 75"/>
                  <a:gd name="T82" fmla="*/ 1 w 48"/>
                  <a:gd name="T83" fmla="*/ 1 h 75"/>
                  <a:gd name="T84" fmla="*/ 1 w 48"/>
                  <a:gd name="T85" fmla="*/ 1 h 75"/>
                  <a:gd name="T86" fmla="*/ 1 w 48"/>
                  <a:gd name="T87" fmla="*/ 1 h 75"/>
                  <a:gd name="T88" fmla="*/ 1 w 48"/>
                  <a:gd name="T89" fmla="*/ 0 h 75"/>
                  <a:gd name="T90" fmla="*/ 1 w 48"/>
                  <a:gd name="T91" fmla="*/ 0 h 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"/>
                  <a:gd name="T139" fmla="*/ 0 h 75"/>
                  <a:gd name="T140" fmla="*/ 48 w 48"/>
                  <a:gd name="T141" fmla="*/ 75 h 7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" h="75">
                    <a:moveTo>
                      <a:pt x="24" y="0"/>
                    </a:moveTo>
                    <a:lnTo>
                      <a:pt x="21" y="0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10" y="6"/>
                    </a:lnTo>
                    <a:lnTo>
                      <a:pt x="6" y="11"/>
                    </a:lnTo>
                    <a:lnTo>
                      <a:pt x="3" y="16"/>
                    </a:lnTo>
                    <a:lnTo>
                      <a:pt x="1" y="22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3" y="59"/>
                    </a:lnTo>
                    <a:lnTo>
                      <a:pt x="6" y="64"/>
                    </a:lnTo>
                    <a:lnTo>
                      <a:pt x="10" y="69"/>
                    </a:lnTo>
                    <a:lnTo>
                      <a:pt x="12" y="70"/>
                    </a:lnTo>
                    <a:lnTo>
                      <a:pt x="14" y="73"/>
                    </a:lnTo>
                    <a:lnTo>
                      <a:pt x="16" y="74"/>
                    </a:lnTo>
                    <a:lnTo>
                      <a:pt x="19" y="74"/>
                    </a:lnTo>
                    <a:lnTo>
                      <a:pt x="21" y="75"/>
                    </a:lnTo>
                    <a:lnTo>
                      <a:pt x="24" y="75"/>
                    </a:lnTo>
                    <a:lnTo>
                      <a:pt x="26" y="75"/>
                    </a:lnTo>
                    <a:lnTo>
                      <a:pt x="29" y="74"/>
                    </a:lnTo>
                    <a:lnTo>
                      <a:pt x="30" y="74"/>
                    </a:lnTo>
                    <a:lnTo>
                      <a:pt x="32" y="73"/>
                    </a:lnTo>
                    <a:lnTo>
                      <a:pt x="35" y="70"/>
                    </a:lnTo>
                    <a:lnTo>
                      <a:pt x="36" y="69"/>
                    </a:lnTo>
                    <a:lnTo>
                      <a:pt x="40" y="64"/>
                    </a:lnTo>
                    <a:lnTo>
                      <a:pt x="44" y="59"/>
                    </a:lnTo>
                    <a:lnTo>
                      <a:pt x="45" y="53"/>
                    </a:lnTo>
                    <a:lnTo>
                      <a:pt x="48" y="45"/>
                    </a:lnTo>
                    <a:lnTo>
                      <a:pt x="48" y="38"/>
                    </a:lnTo>
                    <a:lnTo>
                      <a:pt x="48" y="30"/>
                    </a:lnTo>
                    <a:lnTo>
                      <a:pt x="45" y="22"/>
                    </a:lnTo>
                    <a:lnTo>
                      <a:pt x="44" y="16"/>
                    </a:lnTo>
                    <a:lnTo>
                      <a:pt x="40" y="11"/>
                    </a:lnTo>
                    <a:lnTo>
                      <a:pt x="36" y="6"/>
                    </a:lnTo>
                    <a:lnTo>
                      <a:pt x="35" y="5"/>
                    </a:lnTo>
                    <a:lnTo>
                      <a:pt x="32" y="2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pic>
            <p:nvPicPr>
              <p:cNvPr id="38944" name="Picture 209"/>
              <p:cNvPicPr>
                <a:picLocks noChangeAspect="1" noChangeArrowheads="1"/>
              </p:cNvPicPr>
              <p:nvPr/>
            </p:nvPicPr>
            <p:blipFill>
              <a:blip r:embed="rId7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50" y="2360"/>
                <a:ext cx="26" cy="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45" name="Rectangle 210"/>
              <p:cNvSpPr>
                <a:spLocks noChangeArrowheads="1"/>
              </p:cNvSpPr>
              <p:nvPr/>
            </p:nvSpPr>
            <p:spPr bwMode="auto">
              <a:xfrm>
                <a:off x="6063" y="2240"/>
                <a:ext cx="4" cy="209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46" name="Rectangle 211"/>
              <p:cNvSpPr>
                <a:spLocks noChangeArrowheads="1"/>
              </p:cNvSpPr>
              <p:nvPr/>
            </p:nvSpPr>
            <p:spPr bwMode="auto">
              <a:xfrm>
                <a:off x="6060" y="2240"/>
                <a:ext cx="5" cy="209"/>
              </a:xfrm>
              <a:prstGeom prst="rect">
                <a:avLst/>
              </a:pr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8947" name="Freeform 212"/>
              <p:cNvSpPr>
                <a:spLocks/>
              </p:cNvSpPr>
              <p:nvPr/>
            </p:nvSpPr>
            <p:spPr bwMode="auto">
              <a:xfrm>
                <a:off x="6055" y="2412"/>
                <a:ext cx="15" cy="14"/>
              </a:xfrm>
              <a:custGeom>
                <a:avLst/>
                <a:gdLst>
                  <a:gd name="T0" fmla="*/ 0 w 26"/>
                  <a:gd name="T1" fmla="*/ 1 h 28"/>
                  <a:gd name="T2" fmla="*/ 0 w 26"/>
                  <a:gd name="T3" fmla="*/ 1 h 28"/>
                  <a:gd name="T4" fmla="*/ 1 w 26"/>
                  <a:gd name="T5" fmla="*/ 1 h 28"/>
                  <a:gd name="T6" fmla="*/ 1 w 26"/>
                  <a:gd name="T7" fmla="*/ 1 h 28"/>
                  <a:gd name="T8" fmla="*/ 1 w 26"/>
                  <a:gd name="T9" fmla="*/ 1 h 28"/>
                  <a:gd name="T10" fmla="*/ 1 w 26"/>
                  <a:gd name="T11" fmla="*/ 1 h 28"/>
                  <a:gd name="T12" fmla="*/ 1 w 26"/>
                  <a:gd name="T13" fmla="*/ 1 h 28"/>
                  <a:gd name="T14" fmla="*/ 1 w 26"/>
                  <a:gd name="T15" fmla="*/ 0 h 28"/>
                  <a:gd name="T16" fmla="*/ 1 w 26"/>
                  <a:gd name="T17" fmla="*/ 0 h 28"/>
                  <a:gd name="T18" fmla="*/ 1 w 26"/>
                  <a:gd name="T19" fmla="*/ 0 h 28"/>
                  <a:gd name="T20" fmla="*/ 1 w 26"/>
                  <a:gd name="T21" fmla="*/ 1 h 28"/>
                  <a:gd name="T22" fmla="*/ 1 w 26"/>
                  <a:gd name="T23" fmla="*/ 1 h 28"/>
                  <a:gd name="T24" fmla="*/ 1 w 26"/>
                  <a:gd name="T25" fmla="*/ 1 h 28"/>
                  <a:gd name="T26" fmla="*/ 1 w 26"/>
                  <a:gd name="T27" fmla="*/ 1 h 28"/>
                  <a:gd name="T28" fmla="*/ 1 w 26"/>
                  <a:gd name="T29" fmla="*/ 1 h 28"/>
                  <a:gd name="T30" fmla="*/ 1 w 26"/>
                  <a:gd name="T31" fmla="*/ 1 h 28"/>
                  <a:gd name="T32" fmla="*/ 1 w 26"/>
                  <a:gd name="T33" fmla="*/ 1 h 28"/>
                  <a:gd name="T34" fmla="*/ 1 w 26"/>
                  <a:gd name="T35" fmla="*/ 1 h 28"/>
                  <a:gd name="T36" fmla="*/ 1 w 26"/>
                  <a:gd name="T37" fmla="*/ 1 h 28"/>
                  <a:gd name="T38" fmla="*/ 1 w 26"/>
                  <a:gd name="T39" fmla="*/ 1 h 28"/>
                  <a:gd name="T40" fmla="*/ 1 w 26"/>
                  <a:gd name="T41" fmla="*/ 1 h 28"/>
                  <a:gd name="T42" fmla="*/ 1 w 26"/>
                  <a:gd name="T43" fmla="*/ 1 h 28"/>
                  <a:gd name="T44" fmla="*/ 1 w 26"/>
                  <a:gd name="T45" fmla="*/ 1 h 28"/>
                  <a:gd name="T46" fmla="*/ 1 w 26"/>
                  <a:gd name="T47" fmla="*/ 1 h 28"/>
                  <a:gd name="T48" fmla="*/ 1 w 26"/>
                  <a:gd name="T49" fmla="*/ 1 h 28"/>
                  <a:gd name="T50" fmla="*/ 1 w 26"/>
                  <a:gd name="T51" fmla="*/ 1 h 28"/>
                  <a:gd name="T52" fmla="*/ 1 w 26"/>
                  <a:gd name="T53" fmla="*/ 1 h 28"/>
                  <a:gd name="T54" fmla="*/ 1 w 26"/>
                  <a:gd name="T55" fmla="*/ 1 h 28"/>
                  <a:gd name="T56" fmla="*/ 1 w 26"/>
                  <a:gd name="T57" fmla="*/ 1 h 28"/>
                  <a:gd name="T58" fmla="*/ 1 w 26"/>
                  <a:gd name="T59" fmla="*/ 1 h 28"/>
                  <a:gd name="T60" fmla="*/ 1 w 26"/>
                  <a:gd name="T61" fmla="*/ 1 h 28"/>
                  <a:gd name="T62" fmla="*/ 1 w 26"/>
                  <a:gd name="T63" fmla="*/ 1 h 28"/>
                  <a:gd name="T64" fmla="*/ 0 w 26"/>
                  <a:gd name="T65" fmla="*/ 1 h 28"/>
                  <a:gd name="T66" fmla="*/ 0 w 26"/>
                  <a:gd name="T67" fmla="*/ 1 h 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8"/>
                  <a:gd name="T104" fmla="*/ 26 w 26"/>
                  <a:gd name="T105" fmla="*/ 28 h 2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8">
                    <a:moveTo>
                      <a:pt x="0" y="14"/>
                    </a:moveTo>
                    <a:lnTo>
                      <a:pt x="0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1"/>
                    </a:lnTo>
                    <a:lnTo>
                      <a:pt x="21" y="3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6" y="17"/>
                    </a:lnTo>
                    <a:lnTo>
                      <a:pt x="25" y="19"/>
                    </a:lnTo>
                    <a:lnTo>
                      <a:pt x="24" y="22"/>
                    </a:lnTo>
                    <a:lnTo>
                      <a:pt x="22" y="24"/>
                    </a:lnTo>
                    <a:lnTo>
                      <a:pt x="21" y="25"/>
                    </a:lnTo>
                    <a:lnTo>
                      <a:pt x="19" y="27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1" y="28"/>
                    </a:lnTo>
                    <a:lnTo>
                      <a:pt x="9" y="27"/>
                    </a:lnTo>
                    <a:lnTo>
                      <a:pt x="6" y="25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1" y="19"/>
                    </a:lnTo>
                    <a:lnTo>
                      <a:pt x="0" y="17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pic>
            <p:nvPicPr>
              <p:cNvPr id="38948" name="Picture 213"/>
              <p:cNvPicPr>
                <a:picLocks noChangeAspect="1" noChangeArrowheads="1"/>
              </p:cNvPicPr>
              <p:nvPr/>
            </p:nvPicPr>
            <p:blipFill>
              <a:blip r:embed="rId7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55" y="2412"/>
                <a:ext cx="15" cy="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949" name="Picture 214"/>
              <p:cNvPicPr>
                <a:picLocks noChangeAspect="1" noChangeArrowheads="1"/>
              </p:cNvPicPr>
              <p:nvPr/>
            </p:nvPicPr>
            <p:blipFill>
              <a:blip r:embed="rId7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55" y="2412"/>
                <a:ext cx="15" cy="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50" name="Freeform 215"/>
              <p:cNvSpPr>
                <a:spLocks/>
              </p:cNvSpPr>
              <p:nvPr/>
            </p:nvSpPr>
            <p:spPr bwMode="auto">
              <a:xfrm>
                <a:off x="6058" y="2415"/>
                <a:ext cx="9" cy="8"/>
              </a:xfrm>
              <a:custGeom>
                <a:avLst/>
                <a:gdLst>
                  <a:gd name="T0" fmla="*/ 0 w 16"/>
                  <a:gd name="T1" fmla="*/ 1 h 15"/>
                  <a:gd name="T2" fmla="*/ 0 w 16"/>
                  <a:gd name="T3" fmla="*/ 1 h 15"/>
                  <a:gd name="T4" fmla="*/ 1 w 16"/>
                  <a:gd name="T5" fmla="*/ 1 h 15"/>
                  <a:gd name="T6" fmla="*/ 1 w 16"/>
                  <a:gd name="T7" fmla="*/ 1 h 15"/>
                  <a:gd name="T8" fmla="*/ 1 w 16"/>
                  <a:gd name="T9" fmla="*/ 0 h 15"/>
                  <a:gd name="T10" fmla="*/ 1 w 16"/>
                  <a:gd name="T11" fmla="*/ 0 h 15"/>
                  <a:gd name="T12" fmla="*/ 1 w 16"/>
                  <a:gd name="T13" fmla="*/ 0 h 15"/>
                  <a:gd name="T14" fmla="*/ 1 w 16"/>
                  <a:gd name="T15" fmla="*/ 1 h 15"/>
                  <a:gd name="T16" fmla="*/ 1 w 16"/>
                  <a:gd name="T17" fmla="*/ 1 h 15"/>
                  <a:gd name="T18" fmla="*/ 1 w 16"/>
                  <a:gd name="T19" fmla="*/ 1 h 15"/>
                  <a:gd name="T20" fmla="*/ 1 w 16"/>
                  <a:gd name="T21" fmla="*/ 1 h 15"/>
                  <a:gd name="T22" fmla="*/ 1 w 16"/>
                  <a:gd name="T23" fmla="*/ 1 h 15"/>
                  <a:gd name="T24" fmla="*/ 1 w 16"/>
                  <a:gd name="T25" fmla="*/ 1 h 15"/>
                  <a:gd name="T26" fmla="*/ 1 w 16"/>
                  <a:gd name="T27" fmla="*/ 1 h 15"/>
                  <a:gd name="T28" fmla="*/ 1 w 16"/>
                  <a:gd name="T29" fmla="*/ 1 h 15"/>
                  <a:gd name="T30" fmla="*/ 1 w 16"/>
                  <a:gd name="T31" fmla="*/ 1 h 15"/>
                  <a:gd name="T32" fmla="*/ 1 w 16"/>
                  <a:gd name="T33" fmla="*/ 1 h 15"/>
                  <a:gd name="T34" fmla="*/ 1 w 16"/>
                  <a:gd name="T35" fmla="*/ 1 h 15"/>
                  <a:gd name="T36" fmla="*/ 1 w 16"/>
                  <a:gd name="T37" fmla="*/ 1 h 15"/>
                  <a:gd name="T38" fmla="*/ 1 w 16"/>
                  <a:gd name="T39" fmla="*/ 1 h 15"/>
                  <a:gd name="T40" fmla="*/ 1 w 16"/>
                  <a:gd name="T41" fmla="*/ 1 h 15"/>
                  <a:gd name="T42" fmla="*/ 1 w 16"/>
                  <a:gd name="T43" fmla="*/ 1 h 15"/>
                  <a:gd name="T44" fmla="*/ 0 w 16"/>
                  <a:gd name="T45" fmla="*/ 1 h 15"/>
                  <a:gd name="T46" fmla="*/ 0 w 16"/>
                  <a:gd name="T47" fmla="*/ 1 h 1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5"/>
                  <a:gd name="T74" fmla="*/ 16 w 16"/>
                  <a:gd name="T75" fmla="*/ 15 h 1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5">
                    <a:moveTo>
                      <a:pt x="0" y="7"/>
                    </a:moveTo>
                    <a:lnTo>
                      <a:pt x="0" y="6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6" y="3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2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pic>
            <p:nvPicPr>
              <p:cNvPr id="38951" name="Picture 216"/>
              <p:cNvPicPr>
                <a:picLocks noChangeAspect="1" noChangeArrowheads="1"/>
              </p:cNvPicPr>
              <p:nvPr/>
            </p:nvPicPr>
            <p:blipFill>
              <a:blip r:embed="rId4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58" y="2415"/>
                <a:ext cx="9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52" name="Freeform 217"/>
              <p:cNvSpPr>
                <a:spLocks/>
              </p:cNvSpPr>
              <p:nvPr/>
            </p:nvSpPr>
            <p:spPr bwMode="auto">
              <a:xfrm>
                <a:off x="6062" y="2418"/>
                <a:ext cx="3" cy="2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1 w 5"/>
                  <a:gd name="T7" fmla="*/ 0 h 5"/>
                  <a:gd name="T8" fmla="*/ 1 w 5"/>
                  <a:gd name="T9" fmla="*/ 0 h 5"/>
                  <a:gd name="T10" fmla="*/ 1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1 w 5"/>
                  <a:gd name="T19" fmla="*/ 0 h 5"/>
                  <a:gd name="T20" fmla="*/ 1 w 5"/>
                  <a:gd name="T21" fmla="*/ 0 h 5"/>
                  <a:gd name="T22" fmla="*/ 1 w 5"/>
                  <a:gd name="T23" fmla="*/ 0 h 5"/>
                  <a:gd name="T24" fmla="*/ 1 w 5"/>
                  <a:gd name="T25" fmla="*/ 0 h 5"/>
                  <a:gd name="T26" fmla="*/ 1 w 5"/>
                  <a:gd name="T27" fmla="*/ 0 h 5"/>
                  <a:gd name="T28" fmla="*/ 1 w 5"/>
                  <a:gd name="T29" fmla="*/ 0 h 5"/>
                  <a:gd name="T30" fmla="*/ 0 w 5"/>
                  <a:gd name="T31" fmla="*/ 0 h 5"/>
                  <a:gd name="T32" fmla="*/ 0 w 5"/>
                  <a:gd name="T33" fmla="*/ 0 h 5"/>
                  <a:gd name="T34" fmla="*/ 0 w 5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"/>
                  <a:gd name="T55" fmla="*/ 0 h 5"/>
                  <a:gd name="T56" fmla="*/ 5 w 5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" h="5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53" name="Freeform 218"/>
              <p:cNvSpPr>
                <a:spLocks/>
              </p:cNvSpPr>
              <p:nvPr/>
            </p:nvSpPr>
            <p:spPr bwMode="auto">
              <a:xfrm>
                <a:off x="6062" y="2418"/>
                <a:ext cx="3" cy="2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1 w 5"/>
                  <a:gd name="T7" fmla="*/ 0 h 5"/>
                  <a:gd name="T8" fmla="*/ 1 w 5"/>
                  <a:gd name="T9" fmla="*/ 0 h 5"/>
                  <a:gd name="T10" fmla="*/ 1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1 w 5"/>
                  <a:gd name="T19" fmla="*/ 0 h 5"/>
                  <a:gd name="T20" fmla="*/ 1 w 5"/>
                  <a:gd name="T21" fmla="*/ 0 h 5"/>
                  <a:gd name="T22" fmla="*/ 1 w 5"/>
                  <a:gd name="T23" fmla="*/ 0 h 5"/>
                  <a:gd name="T24" fmla="*/ 1 w 5"/>
                  <a:gd name="T25" fmla="*/ 0 h 5"/>
                  <a:gd name="T26" fmla="*/ 1 w 5"/>
                  <a:gd name="T27" fmla="*/ 0 h 5"/>
                  <a:gd name="T28" fmla="*/ 1 w 5"/>
                  <a:gd name="T29" fmla="*/ 0 h 5"/>
                  <a:gd name="T30" fmla="*/ 0 w 5"/>
                  <a:gd name="T31" fmla="*/ 0 h 5"/>
                  <a:gd name="T32" fmla="*/ 0 w 5"/>
                  <a:gd name="T33" fmla="*/ 0 h 5"/>
                  <a:gd name="T34" fmla="*/ 0 w 5"/>
                  <a:gd name="T35" fmla="*/ 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"/>
                  <a:gd name="T55" fmla="*/ 0 h 5"/>
                  <a:gd name="T56" fmla="*/ 5 w 5"/>
                  <a:gd name="T57" fmla="*/ 5 h 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" h="5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54" name="Freeform 219"/>
              <p:cNvSpPr>
                <a:spLocks/>
              </p:cNvSpPr>
              <p:nvPr/>
            </p:nvSpPr>
            <p:spPr bwMode="auto">
              <a:xfrm>
                <a:off x="5904" y="2168"/>
                <a:ext cx="226" cy="288"/>
              </a:xfrm>
              <a:custGeom>
                <a:avLst/>
                <a:gdLst>
                  <a:gd name="T0" fmla="*/ 1 w 416"/>
                  <a:gd name="T1" fmla="*/ 0 h 577"/>
                  <a:gd name="T2" fmla="*/ 1 w 416"/>
                  <a:gd name="T3" fmla="*/ 0 h 577"/>
                  <a:gd name="T4" fmla="*/ 0 w 416"/>
                  <a:gd name="T5" fmla="*/ 0 h 577"/>
                  <a:gd name="T6" fmla="*/ 0 w 416"/>
                  <a:gd name="T7" fmla="*/ 0 h 577"/>
                  <a:gd name="T8" fmla="*/ 1 w 416"/>
                  <a:gd name="T9" fmla="*/ 0 h 577"/>
                  <a:gd name="T10" fmla="*/ 1 w 416"/>
                  <a:gd name="T11" fmla="*/ 0 h 577"/>
                  <a:gd name="T12" fmla="*/ 1 w 416"/>
                  <a:gd name="T13" fmla="*/ 0 h 577"/>
                  <a:gd name="T14" fmla="*/ 1 w 416"/>
                  <a:gd name="T15" fmla="*/ 0 h 577"/>
                  <a:gd name="T16" fmla="*/ 1 w 416"/>
                  <a:gd name="T17" fmla="*/ 0 h 577"/>
                  <a:gd name="T18" fmla="*/ 1 w 416"/>
                  <a:gd name="T19" fmla="*/ 0 h 577"/>
                  <a:gd name="T20" fmla="*/ 1 w 416"/>
                  <a:gd name="T21" fmla="*/ 0 h 5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16"/>
                  <a:gd name="T34" fmla="*/ 0 h 577"/>
                  <a:gd name="T35" fmla="*/ 416 w 416"/>
                  <a:gd name="T36" fmla="*/ 577 h 57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16" h="577">
                    <a:moveTo>
                      <a:pt x="16" y="577"/>
                    </a:moveTo>
                    <a:lnTo>
                      <a:pt x="16" y="561"/>
                    </a:lnTo>
                    <a:lnTo>
                      <a:pt x="0" y="561"/>
                    </a:lnTo>
                    <a:lnTo>
                      <a:pt x="0" y="64"/>
                    </a:lnTo>
                    <a:lnTo>
                      <a:pt x="64" y="0"/>
                    </a:lnTo>
                    <a:lnTo>
                      <a:pt x="416" y="0"/>
                    </a:lnTo>
                    <a:lnTo>
                      <a:pt x="416" y="497"/>
                    </a:lnTo>
                    <a:lnTo>
                      <a:pt x="409" y="505"/>
                    </a:lnTo>
                    <a:lnTo>
                      <a:pt x="409" y="512"/>
                    </a:lnTo>
                    <a:lnTo>
                      <a:pt x="344" y="577"/>
                    </a:lnTo>
                    <a:lnTo>
                      <a:pt x="16" y="57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55" name="Rectangle 220"/>
              <p:cNvSpPr>
                <a:spLocks noChangeArrowheads="1"/>
              </p:cNvSpPr>
              <p:nvPr/>
            </p:nvSpPr>
            <p:spPr bwMode="auto">
              <a:xfrm>
                <a:off x="5963" y="2472"/>
                <a:ext cx="123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Monotype Sorts" pitchFamily="2" charset="2"/>
                  <a:buChar char="l"/>
                  <a:defRPr kumimoji="1">
                    <a:solidFill>
                      <a:srgbClr val="009999"/>
                    </a:solidFill>
                    <a:latin typeface="Arial" charset="0"/>
                  </a:defRPr>
                </a:lvl1pPr>
                <a:lvl2pPr marL="742950" indent="-285750" algn="l">
                  <a:spcBef>
                    <a:spcPct val="20000"/>
                  </a:spcBef>
                  <a:buClr>
                    <a:schemeClr val="tx1"/>
                  </a:buClr>
                  <a:buSzPct val="50000"/>
                  <a:buFont typeface="Wingdings" pitchFamily="2" charset="2"/>
                  <a:buChar char="Ø"/>
                  <a:defRPr kumimoji="1" sz="1600">
                    <a:solidFill>
                      <a:srgbClr val="009999"/>
                    </a:solidFill>
                    <a:latin typeface="Arial" charset="0"/>
                  </a:defRPr>
                </a:lvl2pPr>
                <a:lvl3pPr marL="1143000" indent="-228600" algn="l">
                  <a:spcBef>
                    <a:spcPct val="20000"/>
                  </a:spcBef>
                  <a:buChar char="•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3pPr>
                <a:lvl4pPr marL="1600200" indent="-228600" algn="l">
                  <a:spcBef>
                    <a:spcPct val="20000"/>
                  </a:spcBef>
                  <a:buChar char="–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4pPr>
                <a:lvl5pPr marL="2057400" indent="-228600" algn="l">
                  <a:spcBef>
                    <a:spcPct val="20000"/>
                  </a:spcBef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kumimoji="1" sz="1400">
                    <a:solidFill>
                      <a:srgbClr val="009999"/>
                    </a:solidFill>
                    <a:latin typeface="Arial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en-US" sz="1200">
                    <a:solidFill>
                      <a:srgbClr val="000099"/>
                    </a:solidFill>
                  </a:rPr>
                  <a:t>T2</a:t>
                </a:r>
              </a:p>
            </p:txBody>
          </p:sp>
        </p:grpSp>
      </p:grpSp>
      <p:grpSp>
        <p:nvGrpSpPr>
          <p:cNvPr id="38628" name="Group 221"/>
          <p:cNvGrpSpPr>
            <a:grpSpLocks/>
          </p:cNvGrpSpPr>
          <p:nvPr/>
        </p:nvGrpSpPr>
        <p:grpSpPr bwMode="auto">
          <a:xfrm>
            <a:off x="8488365" y="4418012"/>
            <a:ext cx="331787" cy="666749"/>
            <a:chOff x="5793" y="2783"/>
            <a:chExt cx="226" cy="420"/>
          </a:xfrm>
        </p:grpSpPr>
        <p:sp>
          <p:nvSpPr>
            <p:cNvPr id="38643" name="Freeform 222"/>
            <p:cNvSpPr>
              <a:spLocks noEditPoints="1"/>
            </p:cNvSpPr>
            <p:nvPr/>
          </p:nvSpPr>
          <p:spPr bwMode="auto">
            <a:xfrm>
              <a:off x="5802" y="3032"/>
              <a:ext cx="213" cy="40"/>
            </a:xfrm>
            <a:custGeom>
              <a:avLst/>
              <a:gdLst>
                <a:gd name="T0" fmla="*/ 0 w 392"/>
                <a:gd name="T1" fmla="*/ 1 h 80"/>
                <a:gd name="T2" fmla="*/ 1 w 392"/>
                <a:gd name="T3" fmla="*/ 1 h 80"/>
                <a:gd name="T4" fmla="*/ 1 w 392"/>
                <a:gd name="T5" fmla="*/ 1 h 80"/>
                <a:gd name="T6" fmla="*/ 0 w 392"/>
                <a:gd name="T7" fmla="*/ 1 h 80"/>
                <a:gd name="T8" fmla="*/ 0 w 392"/>
                <a:gd name="T9" fmla="*/ 1 h 80"/>
                <a:gd name="T10" fmla="*/ 1 w 392"/>
                <a:gd name="T11" fmla="*/ 1 h 80"/>
                <a:gd name="T12" fmla="*/ 1 w 392"/>
                <a:gd name="T13" fmla="*/ 1 h 80"/>
                <a:gd name="T14" fmla="*/ 1 w 392"/>
                <a:gd name="T15" fmla="*/ 0 h 80"/>
                <a:gd name="T16" fmla="*/ 1 w 392"/>
                <a:gd name="T17" fmla="*/ 1 h 80"/>
                <a:gd name="T18" fmla="*/ 1 w 392"/>
                <a:gd name="T19" fmla="*/ 1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2"/>
                <a:gd name="T31" fmla="*/ 0 h 80"/>
                <a:gd name="T32" fmla="*/ 392 w 392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2" h="80">
                  <a:moveTo>
                    <a:pt x="0" y="80"/>
                  </a:moveTo>
                  <a:lnTo>
                    <a:pt x="328" y="80"/>
                  </a:lnTo>
                  <a:lnTo>
                    <a:pt x="328" y="64"/>
                  </a:lnTo>
                  <a:lnTo>
                    <a:pt x="0" y="64"/>
                  </a:lnTo>
                  <a:lnTo>
                    <a:pt x="0" y="80"/>
                  </a:lnTo>
                  <a:close/>
                  <a:moveTo>
                    <a:pt x="328" y="80"/>
                  </a:moveTo>
                  <a:lnTo>
                    <a:pt x="392" y="16"/>
                  </a:lnTo>
                  <a:lnTo>
                    <a:pt x="392" y="0"/>
                  </a:lnTo>
                  <a:lnTo>
                    <a:pt x="328" y="64"/>
                  </a:lnTo>
                  <a:lnTo>
                    <a:pt x="328" y="80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644" name="Freeform 223"/>
            <p:cNvSpPr>
              <a:spLocks/>
            </p:cNvSpPr>
            <p:nvPr/>
          </p:nvSpPr>
          <p:spPr bwMode="auto">
            <a:xfrm>
              <a:off x="5985" y="2783"/>
              <a:ext cx="34" cy="281"/>
            </a:xfrm>
            <a:custGeom>
              <a:avLst/>
              <a:gdLst>
                <a:gd name="T0" fmla="*/ 0 w 64"/>
                <a:gd name="T1" fmla="*/ 1 h 562"/>
                <a:gd name="T2" fmla="*/ 1 w 64"/>
                <a:gd name="T3" fmla="*/ 1 h 562"/>
                <a:gd name="T4" fmla="*/ 1 w 64"/>
                <a:gd name="T5" fmla="*/ 0 h 562"/>
                <a:gd name="T6" fmla="*/ 0 w 64"/>
                <a:gd name="T7" fmla="*/ 1 h 562"/>
                <a:gd name="T8" fmla="*/ 0 w 64"/>
                <a:gd name="T9" fmla="*/ 1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562"/>
                <a:gd name="T17" fmla="*/ 64 w 64"/>
                <a:gd name="T18" fmla="*/ 562 h 5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562">
                  <a:moveTo>
                    <a:pt x="0" y="562"/>
                  </a:moveTo>
                  <a:lnTo>
                    <a:pt x="64" y="498"/>
                  </a:lnTo>
                  <a:lnTo>
                    <a:pt x="64" y="0"/>
                  </a:lnTo>
                  <a:lnTo>
                    <a:pt x="0" y="65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645" name="Freeform 224"/>
            <p:cNvSpPr>
              <a:spLocks/>
            </p:cNvSpPr>
            <p:nvPr/>
          </p:nvSpPr>
          <p:spPr bwMode="auto">
            <a:xfrm>
              <a:off x="5793" y="2783"/>
              <a:ext cx="226" cy="32"/>
            </a:xfrm>
            <a:custGeom>
              <a:avLst/>
              <a:gdLst>
                <a:gd name="T0" fmla="*/ 0 w 418"/>
                <a:gd name="T1" fmla="*/ 0 h 65"/>
                <a:gd name="T2" fmla="*/ 1 w 418"/>
                <a:gd name="T3" fmla="*/ 0 h 65"/>
                <a:gd name="T4" fmla="*/ 1 w 418"/>
                <a:gd name="T5" fmla="*/ 0 h 65"/>
                <a:gd name="T6" fmla="*/ 1 w 418"/>
                <a:gd name="T7" fmla="*/ 0 h 65"/>
                <a:gd name="T8" fmla="*/ 0 w 418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65"/>
                <a:gd name="T17" fmla="*/ 418 w 418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65">
                  <a:moveTo>
                    <a:pt x="0" y="65"/>
                  </a:moveTo>
                  <a:lnTo>
                    <a:pt x="65" y="0"/>
                  </a:lnTo>
                  <a:lnTo>
                    <a:pt x="418" y="0"/>
                  </a:lnTo>
                  <a:lnTo>
                    <a:pt x="354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646" name="Rectangle 225"/>
            <p:cNvSpPr>
              <a:spLocks noChangeArrowheads="1"/>
            </p:cNvSpPr>
            <p:nvPr/>
          </p:nvSpPr>
          <p:spPr bwMode="auto">
            <a:xfrm>
              <a:off x="5793" y="2815"/>
              <a:ext cx="192" cy="249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47" name="Rectangle 226"/>
            <p:cNvSpPr>
              <a:spLocks noChangeArrowheads="1"/>
            </p:cNvSpPr>
            <p:nvPr/>
          </p:nvSpPr>
          <p:spPr bwMode="auto">
            <a:xfrm>
              <a:off x="5793" y="2815"/>
              <a:ext cx="192" cy="249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48" name="Rectangle 227"/>
            <p:cNvSpPr>
              <a:spLocks noChangeArrowheads="1"/>
            </p:cNvSpPr>
            <p:nvPr/>
          </p:nvSpPr>
          <p:spPr bwMode="auto">
            <a:xfrm>
              <a:off x="5808" y="2889"/>
              <a:ext cx="161" cy="1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49" name="Rectangle 228"/>
            <p:cNvSpPr>
              <a:spLocks noChangeArrowheads="1"/>
            </p:cNvSpPr>
            <p:nvPr/>
          </p:nvSpPr>
          <p:spPr bwMode="auto">
            <a:xfrm>
              <a:off x="5808" y="2890"/>
              <a:ext cx="161" cy="7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0" name="Rectangle 229"/>
            <p:cNvSpPr>
              <a:spLocks noChangeArrowheads="1"/>
            </p:cNvSpPr>
            <p:nvPr/>
          </p:nvSpPr>
          <p:spPr bwMode="auto">
            <a:xfrm>
              <a:off x="5808" y="2897"/>
              <a:ext cx="161" cy="7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1" name="Rectangle 230"/>
            <p:cNvSpPr>
              <a:spLocks noChangeArrowheads="1"/>
            </p:cNvSpPr>
            <p:nvPr/>
          </p:nvSpPr>
          <p:spPr bwMode="auto">
            <a:xfrm>
              <a:off x="5808" y="2904"/>
              <a:ext cx="161" cy="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2" name="Rectangle 231"/>
            <p:cNvSpPr>
              <a:spLocks noChangeArrowheads="1"/>
            </p:cNvSpPr>
            <p:nvPr/>
          </p:nvSpPr>
          <p:spPr bwMode="auto">
            <a:xfrm>
              <a:off x="5808" y="2912"/>
              <a:ext cx="161" cy="9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3" name="Rectangle 232"/>
            <p:cNvSpPr>
              <a:spLocks noChangeArrowheads="1"/>
            </p:cNvSpPr>
            <p:nvPr/>
          </p:nvSpPr>
          <p:spPr bwMode="auto">
            <a:xfrm>
              <a:off x="5808" y="2921"/>
              <a:ext cx="161" cy="7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4" name="Rectangle 233"/>
            <p:cNvSpPr>
              <a:spLocks noChangeArrowheads="1"/>
            </p:cNvSpPr>
            <p:nvPr/>
          </p:nvSpPr>
          <p:spPr bwMode="auto">
            <a:xfrm>
              <a:off x="5808" y="2928"/>
              <a:ext cx="161" cy="9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5" name="Rectangle 234"/>
            <p:cNvSpPr>
              <a:spLocks noChangeArrowheads="1"/>
            </p:cNvSpPr>
            <p:nvPr/>
          </p:nvSpPr>
          <p:spPr bwMode="auto">
            <a:xfrm>
              <a:off x="5808" y="2937"/>
              <a:ext cx="161" cy="1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6" name="Rectangle 235"/>
            <p:cNvSpPr>
              <a:spLocks noChangeArrowheads="1"/>
            </p:cNvSpPr>
            <p:nvPr/>
          </p:nvSpPr>
          <p:spPr bwMode="auto">
            <a:xfrm>
              <a:off x="5808" y="2947"/>
              <a:ext cx="161" cy="8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7" name="Rectangle 236"/>
            <p:cNvSpPr>
              <a:spLocks noChangeArrowheads="1"/>
            </p:cNvSpPr>
            <p:nvPr/>
          </p:nvSpPr>
          <p:spPr bwMode="auto">
            <a:xfrm>
              <a:off x="5808" y="2955"/>
              <a:ext cx="161" cy="7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8" name="Rectangle 237"/>
            <p:cNvSpPr>
              <a:spLocks noChangeArrowheads="1"/>
            </p:cNvSpPr>
            <p:nvPr/>
          </p:nvSpPr>
          <p:spPr bwMode="auto">
            <a:xfrm>
              <a:off x="5808" y="2962"/>
              <a:ext cx="161" cy="11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59" name="Rectangle 238"/>
            <p:cNvSpPr>
              <a:spLocks noChangeArrowheads="1"/>
            </p:cNvSpPr>
            <p:nvPr/>
          </p:nvSpPr>
          <p:spPr bwMode="auto">
            <a:xfrm>
              <a:off x="5808" y="2973"/>
              <a:ext cx="161" cy="8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0" name="Rectangle 239"/>
            <p:cNvSpPr>
              <a:spLocks noChangeArrowheads="1"/>
            </p:cNvSpPr>
            <p:nvPr/>
          </p:nvSpPr>
          <p:spPr bwMode="auto">
            <a:xfrm>
              <a:off x="5808" y="2981"/>
              <a:ext cx="161" cy="7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1" name="Rectangle 240"/>
            <p:cNvSpPr>
              <a:spLocks noChangeArrowheads="1"/>
            </p:cNvSpPr>
            <p:nvPr/>
          </p:nvSpPr>
          <p:spPr bwMode="auto">
            <a:xfrm>
              <a:off x="5808" y="2988"/>
              <a:ext cx="161" cy="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2" name="Rectangle 241"/>
            <p:cNvSpPr>
              <a:spLocks noChangeArrowheads="1"/>
            </p:cNvSpPr>
            <p:nvPr/>
          </p:nvSpPr>
          <p:spPr bwMode="auto">
            <a:xfrm>
              <a:off x="5808" y="2997"/>
              <a:ext cx="161" cy="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3" name="Rectangle 242"/>
            <p:cNvSpPr>
              <a:spLocks noChangeArrowheads="1"/>
            </p:cNvSpPr>
            <p:nvPr/>
          </p:nvSpPr>
          <p:spPr bwMode="auto">
            <a:xfrm>
              <a:off x="5808" y="3005"/>
              <a:ext cx="161" cy="7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4" name="Rectangle 243"/>
            <p:cNvSpPr>
              <a:spLocks noChangeArrowheads="1"/>
            </p:cNvSpPr>
            <p:nvPr/>
          </p:nvSpPr>
          <p:spPr bwMode="auto">
            <a:xfrm>
              <a:off x="5808" y="3012"/>
              <a:ext cx="161" cy="10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5" name="Rectangle 244"/>
            <p:cNvSpPr>
              <a:spLocks noChangeArrowheads="1"/>
            </p:cNvSpPr>
            <p:nvPr/>
          </p:nvSpPr>
          <p:spPr bwMode="auto">
            <a:xfrm>
              <a:off x="5808" y="3022"/>
              <a:ext cx="161" cy="10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6" name="Rectangle 245"/>
            <p:cNvSpPr>
              <a:spLocks noChangeArrowheads="1"/>
            </p:cNvSpPr>
            <p:nvPr/>
          </p:nvSpPr>
          <p:spPr bwMode="auto">
            <a:xfrm>
              <a:off x="5808" y="3032"/>
              <a:ext cx="161" cy="6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7" name="Rectangle 246"/>
            <p:cNvSpPr>
              <a:spLocks noChangeArrowheads="1"/>
            </p:cNvSpPr>
            <p:nvPr/>
          </p:nvSpPr>
          <p:spPr bwMode="auto">
            <a:xfrm>
              <a:off x="5808" y="3038"/>
              <a:ext cx="161" cy="10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8" name="Rectangle 247"/>
            <p:cNvSpPr>
              <a:spLocks noChangeArrowheads="1"/>
            </p:cNvSpPr>
            <p:nvPr/>
          </p:nvSpPr>
          <p:spPr bwMode="auto">
            <a:xfrm>
              <a:off x="5808" y="3048"/>
              <a:ext cx="161" cy="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69" name="Rectangle 248"/>
            <p:cNvSpPr>
              <a:spLocks noChangeArrowheads="1"/>
            </p:cNvSpPr>
            <p:nvPr/>
          </p:nvSpPr>
          <p:spPr bwMode="auto">
            <a:xfrm>
              <a:off x="5808" y="2971"/>
              <a:ext cx="1" cy="46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0" name="Rectangle 249"/>
            <p:cNvSpPr>
              <a:spLocks noChangeArrowheads="1"/>
            </p:cNvSpPr>
            <p:nvPr/>
          </p:nvSpPr>
          <p:spPr bwMode="auto">
            <a:xfrm>
              <a:off x="5809" y="2971"/>
              <a:ext cx="7" cy="46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1" name="Rectangle 250"/>
            <p:cNvSpPr>
              <a:spLocks noChangeArrowheads="1"/>
            </p:cNvSpPr>
            <p:nvPr/>
          </p:nvSpPr>
          <p:spPr bwMode="auto">
            <a:xfrm>
              <a:off x="5816" y="2971"/>
              <a:ext cx="6" cy="46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2" name="Rectangle 251"/>
            <p:cNvSpPr>
              <a:spLocks noChangeArrowheads="1"/>
            </p:cNvSpPr>
            <p:nvPr/>
          </p:nvSpPr>
          <p:spPr bwMode="auto">
            <a:xfrm>
              <a:off x="5822" y="2971"/>
              <a:ext cx="8" cy="46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3" name="Rectangle 252"/>
            <p:cNvSpPr>
              <a:spLocks noChangeArrowheads="1"/>
            </p:cNvSpPr>
            <p:nvPr/>
          </p:nvSpPr>
          <p:spPr bwMode="auto">
            <a:xfrm>
              <a:off x="5830" y="2971"/>
              <a:ext cx="7" cy="46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4" name="Rectangle 253"/>
            <p:cNvSpPr>
              <a:spLocks noChangeArrowheads="1"/>
            </p:cNvSpPr>
            <p:nvPr/>
          </p:nvSpPr>
          <p:spPr bwMode="auto">
            <a:xfrm>
              <a:off x="5837" y="2971"/>
              <a:ext cx="7" cy="46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5" name="Rectangle 254"/>
            <p:cNvSpPr>
              <a:spLocks noChangeArrowheads="1"/>
            </p:cNvSpPr>
            <p:nvPr/>
          </p:nvSpPr>
          <p:spPr bwMode="auto">
            <a:xfrm>
              <a:off x="5844" y="2971"/>
              <a:ext cx="9" cy="46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6" name="Rectangle 255"/>
            <p:cNvSpPr>
              <a:spLocks noChangeArrowheads="1"/>
            </p:cNvSpPr>
            <p:nvPr/>
          </p:nvSpPr>
          <p:spPr bwMode="auto">
            <a:xfrm>
              <a:off x="5853" y="2971"/>
              <a:ext cx="8" cy="46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7" name="Rectangle 256"/>
            <p:cNvSpPr>
              <a:spLocks noChangeArrowheads="1"/>
            </p:cNvSpPr>
            <p:nvPr/>
          </p:nvSpPr>
          <p:spPr bwMode="auto">
            <a:xfrm>
              <a:off x="5861" y="2971"/>
              <a:ext cx="7" cy="46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8" name="Rectangle 257"/>
            <p:cNvSpPr>
              <a:spLocks noChangeArrowheads="1"/>
            </p:cNvSpPr>
            <p:nvPr/>
          </p:nvSpPr>
          <p:spPr bwMode="auto">
            <a:xfrm>
              <a:off x="5868" y="2971"/>
              <a:ext cx="7" cy="46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79" name="Rectangle 258"/>
            <p:cNvSpPr>
              <a:spLocks noChangeArrowheads="1"/>
            </p:cNvSpPr>
            <p:nvPr/>
          </p:nvSpPr>
          <p:spPr bwMode="auto">
            <a:xfrm>
              <a:off x="5875" y="2971"/>
              <a:ext cx="10" cy="46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0" name="Rectangle 259"/>
            <p:cNvSpPr>
              <a:spLocks noChangeArrowheads="1"/>
            </p:cNvSpPr>
            <p:nvPr/>
          </p:nvSpPr>
          <p:spPr bwMode="auto">
            <a:xfrm>
              <a:off x="5885" y="2971"/>
              <a:ext cx="8" cy="46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1" name="Rectangle 260"/>
            <p:cNvSpPr>
              <a:spLocks noChangeArrowheads="1"/>
            </p:cNvSpPr>
            <p:nvPr/>
          </p:nvSpPr>
          <p:spPr bwMode="auto">
            <a:xfrm>
              <a:off x="5893" y="2971"/>
              <a:ext cx="6" cy="46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2" name="Rectangle 261"/>
            <p:cNvSpPr>
              <a:spLocks noChangeArrowheads="1"/>
            </p:cNvSpPr>
            <p:nvPr/>
          </p:nvSpPr>
          <p:spPr bwMode="auto">
            <a:xfrm>
              <a:off x="5899" y="2971"/>
              <a:ext cx="9" cy="46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3" name="Rectangle 262"/>
            <p:cNvSpPr>
              <a:spLocks noChangeArrowheads="1"/>
            </p:cNvSpPr>
            <p:nvPr/>
          </p:nvSpPr>
          <p:spPr bwMode="auto">
            <a:xfrm>
              <a:off x="5908" y="2971"/>
              <a:ext cx="6" cy="46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4" name="Rectangle 263"/>
            <p:cNvSpPr>
              <a:spLocks noChangeArrowheads="1"/>
            </p:cNvSpPr>
            <p:nvPr/>
          </p:nvSpPr>
          <p:spPr bwMode="auto">
            <a:xfrm>
              <a:off x="5914" y="2971"/>
              <a:ext cx="8" cy="46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5" name="Rectangle 264"/>
            <p:cNvSpPr>
              <a:spLocks noChangeArrowheads="1"/>
            </p:cNvSpPr>
            <p:nvPr/>
          </p:nvSpPr>
          <p:spPr bwMode="auto">
            <a:xfrm>
              <a:off x="5922" y="2971"/>
              <a:ext cx="9" cy="46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6" name="Rectangle 265"/>
            <p:cNvSpPr>
              <a:spLocks noChangeArrowheads="1"/>
            </p:cNvSpPr>
            <p:nvPr/>
          </p:nvSpPr>
          <p:spPr bwMode="auto">
            <a:xfrm>
              <a:off x="5931" y="2971"/>
              <a:ext cx="8" cy="46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7" name="Rectangle 266"/>
            <p:cNvSpPr>
              <a:spLocks noChangeArrowheads="1"/>
            </p:cNvSpPr>
            <p:nvPr/>
          </p:nvSpPr>
          <p:spPr bwMode="auto">
            <a:xfrm>
              <a:off x="5939" y="2971"/>
              <a:ext cx="7" cy="46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8" name="Rectangle 267"/>
            <p:cNvSpPr>
              <a:spLocks noChangeArrowheads="1"/>
            </p:cNvSpPr>
            <p:nvPr/>
          </p:nvSpPr>
          <p:spPr bwMode="auto">
            <a:xfrm>
              <a:off x="5946" y="2971"/>
              <a:ext cx="7" cy="46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89" name="Rectangle 268"/>
            <p:cNvSpPr>
              <a:spLocks noChangeArrowheads="1"/>
            </p:cNvSpPr>
            <p:nvPr/>
          </p:nvSpPr>
          <p:spPr bwMode="auto">
            <a:xfrm>
              <a:off x="5953" y="2971"/>
              <a:ext cx="3" cy="46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0" name="Rectangle 269"/>
            <p:cNvSpPr>
              <a:spLocks noChangeArrowheads="1"/>
            </p:cNvSpPr>
            <p:nvPr/>
          </p:nvSpPr>
          <p:spPr bwMode="auto">
            <a:xfrm>
              <a:off x="5808" y="2827"/>
              <a:ext cx="161" cy="1"/>
            </a:xfrm>
            <a:prstGeom prst="rect">
              <a:avLst/>
            </a:pr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1" name="Rectangle 270"/>
            <p:cNvSpPr>
              <a:spLocks noChangeArrowheads="1"/>
            </p:cNvSpPr>
            <p:nvPr/>
          </p:nvSpPr>
          <p:spPr bwMode="auto">
            <a:xfrm>
              <a:off x="5808" y="2828"/>
              <a:ext cx="161" cy="1"/>
            </a:xfrm>
            <a:prstGeom prst="rect">
              <a:avLst/>
            </a:pr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2" name="Rectangle 271"/>
            <p:cNvSpPr>
              <a:spLocks noChangeArrowheads="1"/>
            </p:cNvSpPr>
            <p:nvPr/>
          </p:nvSpPr>
          <p:spPr bwMode="auto">
            <a:xfrm>
              <a:off x="5808" y="2829"/>
              <a:ext cx="161" cy="1"/>
            </a:xfrm>
            <a:prstGeom prst="rect">
              <a:avLst/>
            </a:pr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3" name="Rectangle 272"/>
            <p:cNvSpPr>
              <a:spLocks noChangeArrowheads="1"/>
            </p:cNvSpPr>
            <p:nvPr/>
          </p:nvSpPr>
          <p:spPr bwMode="auto">
            <a:xfrm>
              <a:off x="5808" y="2829"/>
              <a:ext cx="161" cy="1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4" name="Rectangle 273"/>
            <p:cNvSpPr>
              <a:spLocks noChangeArrowheads="1"/>
            </p:cNvSpPr>
            <p:nvPr/>
          </p:nvSpPr>
          <p:spPr bwMode="auto">
            <a:xfrm>
              <a:off x="5808" y="2830"/>
              <a:ext cx="161" cy="1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5" name="Rectangle 274"/>
            <p:cNvSpPr>
              <a:spLocks noChangeArrowheads="1"/>
            </p:cNvSpPr>
            <p:nvPr/>
          </p:nvSpPr>
          <p:spPr bwMode="auto">
            <a:xfrm>
              <a:off x="5808" y="2831"/>
              <a:ext cx="161" cy="1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6" name="Rectangle 275"/>
            <p:cNvSpPr>
              <a:spLocks noChangeArrowheads="1"/>
            </p:cNvSpPr>
            <p:nvPr/>
          </p:nvSpPr>
          <p:spPr bwMode="auto">
            <a:xfrm>
              <a:off x="5808" y="2831"/>
              <a:ext cx="161" cy="1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7" name="Rectangle 276"/>
            <p:cNvSpPr>
              <a:spLocks noChangeArrowheads="1"/>
            </p:cNvSpPr>
            <p:nvPr/>
          </p:nvSpPr>
          <p:spPr bwMode="auto">
            <a:xfrm>
              <a:off x="5808" y="2832"/>
              <a:ext cx="161" cy="1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8" name="Rectangle 277"/>
            <p:cNvSpPr>
              <a:spLocks noChangeArrowheads="1"/>
            </p:cNvSpPr>
            <p:nvPr/>
          </p:nvSpPr>
          <p:spPr bwMode="auto">
            <a:xfrm>
              <a:off x="5808" y="2832"/>
              <a:ext cx="161" cy="1"/>
            </a:xfrm>
            <a:prstGeom prst="rect">
              <a:avLst/>
            </a:pr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99" name="Rectangle 278"/>
            <p:cNvSpPr>
              <a:spLocks noChangeArrowheads="1"/>
            </p:cNvSpPr>
            <p:nvPr/>
          </p:nvSpPr>
          <p:spPr bwMode="auto">
            <a:xfrm>
              <a:off x="5808" y="2833"/>
              <a:ext cx="161" cy="1"/>
            </a:xfrm>
            <a:prstGeom prst="rect">
              <a:avLst/>
            </a:pr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0" name="Rectangle 279"/>
            <p:cNvSpPr>
              <a:spLocks noChangeArrowheads="1"/>
            </p:cNvSpPr>
            <p:nvPr/>
          </p:nvSpPr>
          <p:spPr bwMode="auto">
            <a:xfrm>
              <a:off x="5809" y="2827"/>
              <a:ext cx="161" cy="7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1" name="Rectangle 280"/>
            <p:cNvSpPr>
              <a:spLocks noChangeArrowheads="1"/>
            </p:cNvSpPr>
            <p:nvPr/>
          </p:nvSpPr>
          <p:spPr bwMode="auto">
            <a:xfrm>
              <a:off x="5808" y="2833"/>
              <a:ext cx="2" cy="22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2" name="Rectangle 281"/>
            <p:cNvSpPr>
              <a:spLocks noChangeArrowheads="1"/>
            </p:cNvSpPr>
            <p:nvPr/>
          </p:nvSpPr>
          <p:spPr bwMode="auto">
            <a:xfrm>
              <a:off x="5810" y="2833"/>
              <a:ext cx="3" cy="22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3" name="Rectangle 282"/>
            <p:cNvSpPr>
              <a:spLocks noChangeArrowheads="1"/>
            </p:cNvSpPr>
            <p:nvPr/>
          </p:nvSpPr>
          <p:spPr bwMode="auto">
            <a:xfrm>
              <a:off x="5813" y="2833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4" name="Rectangle 283"/>
            <p:cNvSpPr>
              <a:spLocks noChangeArrowheads="1"/>
            </p:cNvSpPr>
            <p:nvPr/>
          </p:nvSpPr>
          <p:spPr bwMode="auto">
            <a:xfrm>
              <a:off x="5815" y="2833"/>
              <a:ext cx="2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5" name="Rectangle 284"/>
            <p:cNvSpPr>
              <a:spLocks noChangeArrowheads="1"/>
            </p:cNvSpPr>
            <p:nvPr/>
          </p:nvSpPr>
          <p:spPr bwMode="auto">
            <a:xfrm>
              <a:off x="5817" y="2833"/>
              <a:ext cx="1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6" name="Rectangle 285"/>
            <p:cNvSpPr>
              <a:spLocks noChangeArrowheads="1"/>
            </p:cNvSpPr>
            <p:nvPr/>
          </p:nvSpPr>
          <p:spPr bwMode="auto">
            <a:xfrm>
              <a:off x="5818" y="2833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7" name="Rectangle 286"/>
            <p:cNvSpPr>
              <a:spLocks noChangeArrowheads="1"/>
            </p:cNvSpPr>
            <p:nvPr/>
          </p:nvSpPr>
          <p:spPr bwMode="auto">
            <a:xfrm>
              <a:off x="5820" y="2833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8" name="Rectangle 287"/>
            <p:cNvSpPr>
              <a:spLocks noChangeArrowheads="1"/>
            </p:cNvSpPr>
            <p:nvPr/>
          </p:nvSpPr>
          <p:spPr bwMode="auto">
            <a:xfrm>
              <a:off x="5822" y="2833"/>
              <a:ext cx="2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09" name="Rectangle 288"/>
            <p:cNvSpPr>
              <a:spLocks noChangeArrowheads="1"/>
            </p:cNvSpPr>
            <p:nvPr/>
          </p:nvSpPr>
          <p:spPr bwMode="auto">
            <a:xfrm>
              <a:off x="5824" y="2833"/>
              <a:ext cx="4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0" name="Rectangle 289"/>
            <p:cNvSpPr>
              <a:spLocks noChangeArrowheads="1"/>
            </p:cNvSpPr>
            <p:nvPr/>
          </p:nvSpPr>
          <p:spPr bwMode="auto">
            <a:xfrm>
              <a:off x="5828" y="2833"/>
              <a:ext cx="2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1" name="Rectangle 290"/>
            <p:cNvSpPr>
              <a:spLocks noChangeArrowheads="1"/>
            </p:cNvSpPr>
            <p:nvPr/>
          </p:nvSpPr>
          <p:spPr bwMode="auto">
            <a:xfrm>
              <a:off x="5830" y="2833"/>
              <a:ext cx="1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2" name="Rectangle 291"/>
            <p:cNvSpPr>
              <a:spLocks noChangeArrowheads="1"/>
            </p:cNvSpPr>
            <p:nvPr/>
          </p:nvSpPr>
          <p:spPr bwMode="auto">
            <a:xfrm>
              <a:off x="5831" y="2833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3" name="Rectangle 292"/>
            <p:cNvSpPr>
              <a:spLocks noChangeArrowheads="1"/>
            </p:cNvSpPr>
            <p:nvPr/>
          </p:nvSpPr>
          <p:spPr bwMode="auto">
            <a:xfrm>
              <a:off x="5833" y="2833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4" name="Rectangle 293"/>
            <p:cNvSpPr>
              <a:spLocks noChangeArrowheads="1"/>
            </p:cNvSpPr>
            <p:nvPr/>
          </p:nvSpPr>
          <p:spPr bwMode="auto">
            <a:xfrm>
              <a:off x="5835" y="2833"/>
              <a:ext cx="2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5" name="Rectangle 294"/>
            <p:cNvSpPr>
              <a:spLocks noChangeArrowheads="1"/>
            </p:cNvSpPr>
            <p:nvPr/>
          </p:nvSpPr>
          <p:spPr bwMode="auto">
            <a:xfrm>
              <a:off x="5837" y="2833"/>
              <a:ext cx="3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6" name="Rectangle 295"/>
            <p:cNvSpPr>
              <a:spLocks noChangeArrowheads="1"/>
            </p:cNvSpPr>
            <p:nvPr/>
          </p:nvSpPr>
          <p:spPr bwMode="auto">
            <a:xfrm>
              <a:off x="5840" y="2833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7" name="Rectangle 296"/>
            <p:cNvSpPr>
              <a:spLocks noChangeArrowheads="1"/>
            </p:cNvSpPr>
            <p:nvPr/>
          </p:nvSpPr>
          <p:spPr bwMode="auto">
            <a:xfrm>
              <a:off x="5842" y="2833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8" name="Rectangle 297"/>
            <p:cNvSpPr>
              <a:spLocks noChangeArrowheads="1"/>
            </p:cNvSpPr>
            <p:nvPr/>
          </p:nvSpPr>
          <p:spPr bwMode="auto">
            <a:xfrm>
              <a:off x="5844" y="2833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19" name="Rectangle 298"/>
            <p:cNvSpPr>
              <a:spLocks noChangeArrowheads="1"/>
            </p:cNvSpPr>
            <p:nvPr/>
          </p:nvSpPr>
          <p:spPr bwMode="auto">
            <a:xfrm>
              <a:off x="5846" y="2833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0" name="Rectangle 299"/>
            <p:cNvSpPr>
              <a:spLocks noChangeArrowheads="1"/>
            </p:cNvSpPr>
            <p:nvPr/>
          </p:nvSpPr>
          <p:spPr bwMode="auto">
            <a:xfrm>
              <a:off x="5848" y="2833"/>
              <a:ext cx="2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1" name="Rectangle 300"/>
            <p:cNvSpPr>
              <a:spLocks noChangeArrowheads="1"/>
            </p:cNvSpPr>
            <p:nvPr/>
          </p:nvSpPr>
          <p:spPr bwMode="auto">
            <a:xfrm>
              <a:off x="5850" y="2833"/>
              <a:ext cx="3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2" name="Rectangle 301"/>
            <p:cNvSpPr>
              <a:spLocks noChangeArrowheads="1"/>
            </p:cNvSpPr>
            <p:nvPr/>
          </p:nvSpPr>
          <p:spPr bwMode="auto">
            <a:xfrm>
              <a:off x="5853" y="2833"/>
              <a:ext cx="1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3" name="Rectangle 302"/>
            <p:cNvSpPr>
              <a:spLocks noChangeArrowheads="1"/>
            </p:cNvSpPr>
            <p:nvPr/>
          </p:nvSpPr>
          <p:spPr bwMode="auto">
            <a:xfrm>
              <a:off x="5854" y="2833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4" name="Rectangle 303"/>
            <p:cNvSpPr>
              <a:spLocks noChangeArrowheads="1"/>
            </p:cNvSpPr>
            <p:nvPr/>
          </p:nvSpPr>
          <p:spPr bwMode="auto">
            <a:xfrm>
              <a:off x="5856" y="2833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5" name="Rectangle 304"/>
            <p:cNvSpPr>
              <a:spLocks noChangeArrowheads="1"/>
            </p:cNvSpPr>
            <p:nvPr/>
          </p:nvSpPr>
          <p:spPr bwMode="auto">
            <a:xfrm>
              <a:off x="5858" y="2833"/>
              <a:ext cx="3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6" name="Rectangle 305"/>
            <p:cNvSpPr>
              <a:spLocks noChangeArrowheads="1"/>
            </p:cNvSpPr>
            <p:nvPr/>
          </p:nvSpPr>
          <p:spPr bwMode="auto">
            <a:xfrm>
              <a:off x="5861" y="2833"/>
              <a:ext cx="1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7" name="Rectangle 306"/>
            <p:cNvSpPr>
              <a:spLocks noChangeArrowheads="1"/>
            </p:cNvSpPr>
            <p:nvPr/>
          </p:nvSpPr>
          <p:spPr bwMode="auto">
            <a:xfrm>
              <a:off x="5862" y="2833"/>
              <a:ext cx="3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8" name="Rectangle 307"/>
            <p:cNvSpPr>
              <a:spLocks noChangeArrowheads="1"/>
            </p:cNvSpPr>
            <p:nvPr/>
          </p:nvSpPr>
          <p:spPr bwMode="auto">
            <a:xfrm>
              <a:off x="5865" y="2833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29" name="Rectangle 308"/>
            <p:cNvSpPr>
              <a:spLocks noChangeArrowheads="1"/>
            </p:cNvSpPr>
            <p:nvPr/>
          </p:nvSpPr>
          <p:spPr bwMode="auto">
            <a:xfrm>
              <a:off x="5867" y="2833"/>
              <a:ext cx="3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0" name="Rectangle 309"/>
            <p:cNvSpPr>
              <a:spLocks noChangeArrowheads="1"/>
            </p:cNvSpPr>
            <p:nvPr/>
          </p:nvSpPr>
          <p:spPr bwMode="auto">
            <a:xfrm>
              <a:off x="5870" y="2833"/>
              <a:ext cx="1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1" name="Rectangle 310"/>
            <p:cNvSpPr>
              <a:spLocks noChangeArrowheads="1"/>
            </p:cNvSpPr>
            <p:nvPr/>
          </p:nvSpPr>
          <p:spPr bwMode="auto">
            <a:xfrm>
              <a:off x="5871" y="2833"/>
              <a:ext cx="2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2" name="Rectangle 311"/>
            <p:cNvSpPr>
              <a:spLocks noChangeArrowheads="1"/>
            </p:cNvSpPr>
            <p:nvPr/>
          </p:nvSpPr>
          <p:spPr bwMode="auto">
            <a:xfrm>
              <a:off x="5873" y="2833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3" name="Rectangle 312"/>
            <p:cNvSpPr>
              <a:spLocks noChangeArrowheads="1"/>
            </p:cNvSpPr>
            <p:nvPr/>
          </p:nvSpPr>
          <p:spPr bwMode="auto">
            <a:xfrm>
              <a:off x="5875" y="2833"/>
              <a:ext cx="3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4" name="Rectangle 313"/>
            <p:cNvSpPr>
              <a:spLocks noChangeArrowheads="1"/>
            </p:cNvSpPr>
            <p:nvPr/>
          </p:nvSpPr>
          <p:spPr bwMode="auto">
            <a:xfrm>
              <a:off x="5878" y="2833"/>
              <a:ext cx="2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5" name="Rectangle 314"/>
            <p:cNvSpPr>
              <a:spLocks noChangeArrowheads="1"/>
            </p:cNvSpPr>
            <p:nvPr/>
          </p:nvSpPr>
          <p:spPr bwMode="auto">
            <a:xfrm>
              <a:off x="5880" y="2833"/>
              <a:ext cx="2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6" name="Rectangle 315"/>
            <p:cNvSpPr>
              <a:spLocks noChangeArrowheads="1"/>
            </p:cNvSpPr>
            <p:nvPr/>
          </p:nvSpPr>
          <p:spPr bwMode="auto">
            <a:xfrm>
              <a:off x="5882" y="2833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7" name="Rectangle 316"/>
            <p:cNvSpPr>
              <a:spLocks noChangeArrowheads="1"/>
            </p:cNvSpPr>
            <p:nvPr/>
          </p:nvSpPr>
          <p:spPr bwMode="auto">
            <a:xfrm>
              <a:off x="5884" y="2833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8" name="Rectangle 317"/>
            <p:cNvSpPr>
              <a:spLocks noChangeArrowheads="1"/>
            </p:cNvSpPr>
            <p:nvPr/>
          </p:nvSpPr>
          <p:spPr bwMode="auto">
            <a:xfrm>
              <a:off x="5886" y="2833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39" name="Rectangle 318"/>
            <p:cNvSpPr>
              <a:spLocks noChangeArrowheads="1"/>
            </p:cNvSpPr>
            <p:nvPr/>
          </p:nvSpPr>
          <p:spPr bwMode="auto">
            <a:xfrm>
              <a:off x="5888" y="2833"/>
              <a:ext cx="3" cy="2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0" name="Rectangle 319"/>
            <p:cNvSpPr>
              <a:spLocks noChangeArrowheads="1"/>
            </p:cNvSpPr>
            <p:nvPr/>
          </p:nvSpPr>
          <p:spPr bwMode="auto">
            <a:xfrm>
              <a:off x="5891" y="2833"/>
              <a:ext cx="2" cy="22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1" name="Rectangle 320"/>
            <p:cNvSpPr>
              <a:spLocks noChangeArrowheads="1"/>
            </p:cNvSpPr>
            <p:nvPr/>
          </p:nvSpPr>
          <p:spPr bwMode="auto">
            <a:xfrm>
              <a:off x="5893" y="2833"/>
              <a:ext cx="2" cy="22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2" name="Rectangle 321"/>
            <p:cNvSpPr>
              <a:spLocks noChangeArrowheads="1"/>
            </p:cNvSpPr>
            <p:nvPr/>
          </p:nvSpPr>
          <p:spPr bwMode="auto">
            <a:xfrm>
              <a:off x="5895" y="2833"/>
              <a:ext cx="2" cy="22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3" name="Rectangle 322"/>
            <p:cNvSpPr>
              <a:spLocks noChangeArrowheads="1"/>
            </p:cNvSpPr>
            <p:nvPr/>
          </p:nvSpPr>
          <p:spPr bwMode="auto">
            <a:xfrm>
              <a:off x="5897" y="2833"/>
              <a:ext cx="3" cy="22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4" name="Rectangle 323"/>
            <p:cNvSpPr>
              <a:spLocks noChangeArrowheads="1"/>
            </p:cNvSpPr>
            <p:nvPr/>
          </p:nvSpPr>
          <p:spPr bwMode="auto">
            <a:xfrm>
              <a:off x="5900" y="2833"/>
              <a:ext cx="1" cy="2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5" name="Rectangle 324"/>
            <p:cNvSpPr>
              <a:spLocks noChangeArrowheads="1"/>
            </p:cNvSpPr>
            <p:nvPr/>
          </p:nvSpPr>
          <p:spPr bwMode="auto">
            <a:xfrm>
              <a:off x="5901" y="2833"/>
              <a:ext cx="3" cy="22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6" name="Rectangle 325"/>
            <p:cNvSpPr>
              <a:spLocks noChangeArrowheads="1"/>
            </p:cNvSpPr>
            <p:nvPr/>
          </p:nvSpPr>
          <p:spPr bwMode="auto">
            <a:xfrm>
              <a:off x="5904" y="2833"/>
              <a:ext cx="2" cy="22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7" name="Rectangle 326"/>
            <p:cNvSpPr>
              <a:spLocks noChangeArrowheads="1"/>
            </p:cNvSpPr>
            <p:nvPr/>
          </p:nvSpPr>
          <p:spPr bwMode="auto">
            <a:xfrm>
              <a:off x="5906" y="2833"/>
              <a:ext cx="1" cy="22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8" name="Rectangle 327"/>
            <p:cNvSpPr>
              <a:spLocks noChangeArrowheads="1"/>
            </p:cNvSpPr>
            <p:nvPr/>
          </p:nvSpPr>
          <p:spPr bwMode="auto">
            <a:xfrm>
              <a:off x="5907" y="2833"/>
              <a:ext cx="2" cy="22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49" name="Rectangle 328"/>
            <p:cNvSpPr>
              <a:spLocks noChangeArrowheads="1"/>
            </p:cNvSpPr>
            <p:nvPr/>
          </p:nvSpPr>
          <p:spPr bwMode="auto">
            <a:xfrm>
              <a:off x="5909" y="2833"/>
              <a:ext cx="3" cy="22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0" name="Rectangle 329"/>
            <p:cNvSpPr>
              <a:spLocks noChangeArrowheads="1"/>
            </p:cNvSpPr>
            <p:nvPr/>
          </p:nvSpPr>
          <p:spPr bwMode="auto">
            <a:xfrm>
              <a:off x="5912" y="2833"/>
              <a:ext cx="2" cy="22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1" name="Rectangle 330"/>
            <p:cNvSpPr>
              <a:spLocks noChangeArrowheads="1"/>
            </p:cNvSpPr>
            <p:nvPr/>
          </p:nvSpPr>
          <p:spPr bwMode="auto">
            <a:xfrm>
              <a:off x="5914" y="2833"/>
              <a:ext cx="3" cy="22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2" name="Rectangle 331"/>
            <p:cNvSpPr>
              <a:spLocks noChangeArrowheads="1"/>
            </p:cNvSpPr>
            <p:nvPr/>
          </p:nvSpPr>
          <p:spPr bwMode="auto">
            <a:xfrm>
              <a:off x="5917" y="2833"/>
              <a:ext cx="2" cy="2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3" name="Rectangle 332"/>
            <p:cNvSpPr>
              <a:spLocks noChangeArrowheads="1"/>
            </p:cNvSpPr>
            <p:nvPr/>
          </p:nvSpPr>
          <p:spPr bwMode="auto">
            <a:xfrm>
              <a:off x="5919" y="2833"/>
              <a:ext cx="1" cy="22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4" name="Rectangle 333"/>
            <p:cNvSpPr>
              <a:spLocks noChangeArrowheads="1"/>
            </p:cNvSpPr>
            <p:nvPr/>
          </p:nvSpPr>
          <p:spPr bwMode="auto">
            <a:xfrm>
              <a:off x="5920" y="2833"/>
              <a:ext cx="2" cy="22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5" name="Rectangle 334"/>
            <p:cNvSpPr>
              <a:spLocks noChangeArrowheads="1"/>
            </p:cNvSpPr>
            <p:nvPr/>
          </p:nvSpPr>
          <p:spPr bwMode="auto">
            <a:xfrm>
              <a:off x="5922" y="2833"/>
              <a:ext cx="2" cy="22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6" name="Rectangle 335"/>
            <p:cNvSpPr>
              <a:spLocks noChangeArrowheads="1"/>
            </p:cNvSpPr>
            <p:nvPr/>
          </p:nvSpPr>
          <p:spPr bwMode="auto">
            <a:xfrm>
              <a:off x="5924" y="2833"/>
              <a:ext cx="2" cy="22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7" name="Rectangle 336"/>
            <p:cNvSpPr>
              <a:spLocks noChangeArrowheads="1"/>
            </p:cNvSpPr>
            <p:nvPr/>
          </p:nvSpPr>
          <p:spPr bwMode="auto">
            <a:xfrm>
              <a:off x="5926" y="2833"/>
              <a:ext cx="2" cy="2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8" name="Rectangle 337"/>
            <p:cNvSpPr>
              <a:spLocks noChangeArrowheads="1"/>
            </p:cNvSpPr>
            <p:nvPr/>
          </p:nvSpPr>
          <p:spPr bwMode="auto">
            <a:xfrm>
              <a:off x="5928" y="2833"/>
              <a:ext cx="3" cy="2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59" name="Rectangle 338"/>
            <p:cNvSpPr>
              <a:spLocks noChangeArrowheads="1"/>
            </p:cNvSpPr>
            <p:nvPr/>
          </p:nvSpPr>
          <p:spPr bwMode="auto">
            <a:xfrm>
              <a:off x="5931" y="2833"/>
              <a:ext cx="2" cy="22"/>
            </a:xfrm>
            <a:prstGeom prst="rect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0" name="Rectangle 339"/>
            <p:cNvSpPr>
              <a:spLocks noChangeArrowheads="1"/>
            </p:cNvSpPr>
            <p:nvPr/>
          </p:nvSpPr>
          <p:spPr bwMode="auto">
            <a:xfrm>
              <a:off x="5933" y="2833"/>
              <a:ext cx="2" cy="22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1" name="Rectangle 340"/>
            <p:cNvSpPr>
              <a:spLocks noChangeArrowheads="1"/>
            </p:cNvSpPr>
            <p:nvPr/>
          </p:nvSpPr>
          <p:spPr bwMode="auto">
            <a:xfrm>
              <a:off x="5935" y="2833"/>
              <a:ext cx="2" cy="22"/>
            </a:xfrm>
            <a:prstGeom prst="rect">
              <a:avLst/>
            </a:pr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2" name="Rectangle 341"/>
            <p:cNvSpPr>
              <a:spLocks noChangeArrowheads="1"/>
            </p:cNvSpPr>
            <p:nvPr/>
          </p:nvSpPr>
          <p:spPr bwMode="auto">
            <a:xfrm>
              <a:off x="5937" y="2833"/>
              <a:ext cx="2" cy="22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3" name="Rectangle 342"/>
            <p:cNvSpPr>
              <a:spLocks noChangeArrowheads="1"/>
            </p:cNvSpPr>
            <p:nvPr/>
          </p:nvSpPr>
          <p:spPr bwMode="auto">
            <a:xfrm>
              <a:off x="5939" y="2833"/>
              <a:ext cx="2" cy="22"/>
            </a:xfrm>
            <a:prstGeom prst="rect">
              <a:avLst/>
            </a:prstGeom>
            <a:solidFill>
              <a:srgbClr val="B6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4" name="Rectangle 343"/>
            <p:cNvSpPr>
              <a:spLocks noChangeArrowheads="1"/>
            </p:cNvSpPr>
            <p:nvPr/>
          </p:nvSpPr>
          <p:spPr bwMode="auto">
            <a:xfrm>
              <a:off x="5941" y="2833"/>
              <a:ext cx="3" cy="22"/>
            </a:xfrm>
            <a:prstGeom prst="rect">
              <a:avLst/>
            </a:pr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5" name="Rectangle 344"/>
            <p:cNvSpPr>
              <a:spLocks noChangeArrowheads="1"/>
            </p:cNvSpPr>
            <p:nvPr/>
          </p:nvSpPr>
          <p:spPr bwMode="auto">
            <a:xfrm>
              <a:off x="5944" y="2833"/>
              <a:ext cx="2" cy="22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6" name="Rectangle 345"/>
            <p:cNvSpPr>
              <a:spLocks noChangeArrowheads="1"/>
            </p:cNvSpPr>
            <p:nvPr/>
          </p:nvSpPr>
          <p:spPr bwMode="auto">
            <a:xfrm>
              <a:off x="5946" y="2833"/>
              <a:ext cx="2" cy="22"/>
            </a:xfrm>
            <a:prstGeom prst="rect">
              <a:avLst/>
            </a:prstGeom>
            <a:solidFill>
              <a:srgbClr val="B0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7" name="Rectangle 346"/>
            <p:cNvSpPr>
              <a:spLocks noChangeArrowheads="1"/>
            </p:cNvSpPr>
            <p:nvPr/>
          </p:nvSpPr>
          <p:spPr bwMode="auto">
            <a:xfrm>
              <a:off x="5948" y="2833"/>
              <a:ext cx="2" cy="22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8" name="Rectangle 347"/>
            <p:cNvSpPr>
              <a:spLocks noChangeArrowheads="1"/>
            </p:cNvSpPr>
            <p:nvPr/>
          </p:nvSpPr>
          <p:spPr bwMode="auto">
            <a:xfrm>
              <a:off x="5950" y="2833"/>
              <a:ext cx="1" cy="22"/>
            </a:xfrm>
            <a:prstGeom prst="rect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69" name="Rectangle 348"/>
            <p:cNvSpPr>
              <a:spLocks noChangeArrowheads="1"/>
            </p:cNvSpPr>
            <p:nvPr/>
          </p:nvSpPr>
          <p:spPr bwMode="auto">
            <a:xfrm>
              <a:off x="5951" y="2833"/>
              <a:ext cx="3" cy="22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0" name="Rectangle 349"/>
            <p:cNvSpPr>
              <a:spLocks noChangeArrowheads="1"/>
            </p:cNvSpPr>
            <p:nvPr/>
          </p:nvSpPr>
          <p:spPr bwMode="auto">
            <a:xfrm>
              <a:off x="5954" y="2833"/>
              <a:ext cx="3" cy="22"/>
            </a:xfrm>
            <a:prstGeom prst="rect">
              <a:avLst/>
            </a:pr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1" name="Rectangle 350"/>
            <p:cNvSpPr>
              <a:spLocks noChangeArrowheads="1"/>
            </p:cNvSpPr>
            <p:nvPr/>
          </p:nvSpPr>
          <p:spPr bwMode="auto">
            <a:xfrm>
              <a:off x="5957" y="2833"/>
              <a:ext cx="2" cy="22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2" name="Rectangle 351"/>
            <p:cNvSpPr>
              <a:spLocks noChangeArrowheads="1"/>
            </p:cNvSpPr>
            <p:nvPr/>
          </p:nvSpPr>
          <p:spPr bwMode="auto">
            <a:xfrm>
              <a:off x="5959" y="2833"/>
              <a:ext cx="2" cy="22"/>
            </a:xfrm>
            <a:prstGeom prst="rect">
              <a:avLst/>
            </a:pr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3" name="Rectangle 352"/>
            <p:cNvSpPr>
              <a:spLocks noChangeArrowheads="1"/>
            </p:cNvSpPr>
            <p:nvPr/>
          </p:nvSpPr>
          <p:spPr bwMode="auto">
            <a:xfrm>
              <a:off x="5961" y="2833"/>
              <a:ext cx="2" cy="22"/>
            </a:xfrm>
            <a:prstGeom prst="rect">
              <a:avLst/>
            </a:pr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4" name="Rectangle 353"/>
            <p:cNvSpPr>
              <a:spLocks noChangeArrowheads="1"/>
            </p:cNvSpPr>
            <p:nvPr/>
          </p:nvSpPr>
          <p:spPr bwMode="auto">
            <a:xfrm>
              <a:off x="5963" y="2833"/>
              <a:ext cx="1" cy="22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5" name="Rectangle 354"/>
            <p:cNvSpPr>
              <a:spLocks noChangeArrowheads="1"/>
            </p:cNvSpPr>
            <p:nvPr/>
          </p:nvSpPr>
          <p:spPr bwMode="auto">
            <a:xfrm>
              <a:off x="5964" y="2833"/>
              <a:ext cx="2" cy="22"/>
            </a:xfrm>
            <a:prstGeom prst="rect">
              <a:avLst/>
            </a:pr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6" name="Rectangle 355"/>
            <p:cNvSpPr>
              <a:spLocks noChangeArrowheads="1"/>
            </p:cNvSpPr>
            <p:nvPr/>
          </p:nvSpPr>
          <p:spPr bwMode="auto">
            <a:xfrm>
              <a:off x="5966" y="2833"/>
              <a:ext cx="3" cy="22"/>
            </a:xfrm>
            <a:prstGeom prst="rect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7" name="Rectangle 356"/>
            <p:cNvSpPr>
              <a:spLocks noChangeArrowheads="1"/>
            </p:cNvSpPr>
            <p:nvPr/>
          </p:nvSpPr>
          <p:spPr bwMode="auto">
            <a:xfrm>
              <a:off x="5809" y="2834"/>
              <a:ext cx="161" cy="2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8" name="Rectangle 357"/>
            <p:cNvSpPr>
              <a:spLocks noChangeArrowheads="1"/>
            </p:cNvSpPr>
            <p:nvPr/>
          </p:nvSpPr>
          <p:spPr bwMode="auto">
            <a:xfrm>
              <a:off x="5813" y="2837"/>
              <a:ext cx="35" cy="14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79" name="Rectangle 358"/>
            <p:cNvSpPr>
              <a:spLocks noChangeArrowheads="1"/>
            </p:cNvSpPr>
            <p:nvPr/>
          </p:nvSpPr>
          <p:spPr bwMode="auto">
            <a:xfrm>
              <a:off x="5813" y="2837"/>
              <a:ext cx="35" cy="1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80" name="Rectangle 359"/>
            <p:cNvSpPr>
              <a:spLocks noChangeArrowheads="1"/>
            </p:cNvSpPr>
            <p:nvPr/>
          </p:nvSpPr>
          <p:spPr bwMode="auto">
            <a:xfrm>
              <a:off x="5815" y="2839"/>
              <a:ext cx="8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81" name="Rectangle 360"/>
            <p:cNvSpPr>
              <a:spLocks noChangeArrowheads="1"/>
            </p:cNvSpPr>
            <p:nvPr/>
          </p:nvSpPr>
          <p:spPr bwMode="auto">
            <a:xfrm>
              <a:off x="5836" y="2839"/>
              <a:ext cx="10" cy="5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82" name="Rectangle 361"/>
            <p:cNvSpPr>
              <a:spLocks noChangeArrowheads="1"/>
            </p:cNvSpPr>
            <p:nvPr/>
          </p:nvSpPr>
          <p:spPr bwMode="auto">
            <a:xfrm>
              <a:off x="5815" y="2846"/>
              <a:ext cx="8" cy="3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83" name="Rectangle 362"/>
            <p:cNvSpPr>
              <a:spLocks noChangeArrowheads="1"/>
            </p:cNvSpPr>
            <p:nvPr/>
          </p:nvSpPr>
          <p:spPr bwMode="auto">
            <a:xfrm>
              <a:off x="5826" y="2846"/>
              <a:ext cx="9" cy="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84" name="Rectangle 363"/>
            <p:cNvSpPr>
              <a:spLocks noChangeArrowheads="1"/>
            </p:cNvSpPr>
            <p:nvPr/>
          </p:nvSpPr>
          <p:spPr bwMode="auto">
            <a:xfrm>
              <a:off x="5826" y="2839"/>
              <a:ext cx="9" cy="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85" name="Rectangle 364"/>
            <p:cNvSpPr>
              <a:spLocks noChangeArrowheads="1"/>
            </p:cNvSpPr>
            <p:nvPr/>
          </p:nvSpPr>
          <p:spPr bwMode="auto">
            <a:xfrm>
              <a:off x="5836" y="2846"/>
              <a:ext cx="10" cy="3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86" name="Freeform 365"/>
            <p:cNvSpPr>
              <a:spLocks noEditPoints="1"/>
            </p:cNvSpPr>
            <p:nvPr/>
          </p:nvSpPr>
          <p:spPr bwMode="auto">
            <a:xfrm>
              <a:off x="5809" y="2890"/>
              <a:ext cx="161" cy="162"/>
            </a:xfrm>
            <a:custGeom>
              <a:avLst/>
              <a:gdLst>
                <a:gd name="T0" fmla="*/ 1 w 297"/>
                <a:gd name="T1" fmla="*/ 1 h 324"/>
                <a:gd name="T2" fmla="*/ 1 w 297"/>
                <a:gd name="T3" fmla="*/ 1 h 324"/>
                <a:gd name="T4" fmla="*/ 0 w 297"/>
                <a:gd name="T5" fmla="*/ 1 h 324"/>
                <a:gd name="T6" fmla="*/ 0 w 297"/>
                <a:gd name="T7" fmla="*/ 1 h 324"/>
                <a:gd name="T8" fmla="*/ 1 w 297"/>
                <a:gd name="T9" fmla="*/ 1 h 324"/>
                <a:gd name="T10" fmla="*/ 1 w 297"/>
                <a:gd name="T11" fmla="*/ 1 h 324"/>
                <a:gd name="T12" fmla="*/ 1 w 297"/>
                <a:gd name="T13" fmla="*/ 1 h 324"/>
                <a:gd name="T14" fmla="*/ 0 w 297"/>
                <a:gd name="T15" fmla="*/ 1 h 324"/>
                <a:gd name="T16" fmla="*/ 0 w 297"/>
                <a:gd name="T17" fmla="*/ 1 h 324"/>
                <a:gd name="T18" fmla="*/ 1 w 297"/>
                <a:gd name="T19" fmla="*/ 1 h 324"/>
                <a:gd name="T20" fmla="*/ 1 w 297"/>
                <a:gd name="T21" fmla="*/ 1 h 324"/>
                <a:gd name="T22" fmla="*/ 1 w 297"/>
                <a:gd name="T23" fmla="*/ 1 h 324"/>
                <a:gd name="T24" fmla="*/ 0 w 297"/>
                <a:gd name="T25" fmla="*/ 1 h 324"/>
                <a:gd name="T26" fmla="*/ 0 w 297"/>
                <a:gd name="T27" fmla="*/ 1 h 324"/>
                <a:gd name="T28" fmla="*/ 1 w 297"/>
                <a:gd name="T29" fmla="*/ 1 h 324"/>
                <a:gd name="T30" fmla="*/ 1 w 297"/>
                <a:gd name="T31" fmla="*/ 1 h 324"/>
                <a:gd name="T32" fmla="*/ 1 w 297"/>
                <a:gd name="T33" fmla="*/ 1 h 324"/>
                <a:gd name="T34" fmla="*/ 0 w 297"/>
                <a:gd name="T35" fmla="*/ 1 h 324"/>
                <a:gd name="T36" fmla="*/ 0 w 297"/>
                <a:gd name="T37" fmla="*/ 1 h 324"/>
                <a:gd name="T38" fmla="*/ 1 w 297"/>
                <a:gd name="T39" fmla="*/ 1 h 324"/>
                <a:gd name="T40" fmla="*/ 1 w 297"/>
                <a:gd name="T41" fmla="*/ 1 h 324"/>
                <a:gd name="T42" fmla="*/ 1 w 297"/>
                <a:gd name="T43" fmla="*/ 1 h 324"/>
                <a:gd name="T44" fmla="*/ 0 w 297"/>
                <a:gd name="T45" fmla="*/ 1 h 324"/>
                <a:gd name="T46" fmla="*/ 0 w 297"/>
                <a:gd name="T47" fmla="*/ 1 h 324"/>
                <a:gd name="T48" fmla="*/ 1 w 297"/>
                <a:gd name="T49" fmla="*/ 1 h 324"/>
                <a:gd name="T50" fmla="*/ 1 w 297"/>
                <a:gd name="T51" fmla="*/ 0 h 324"/>
                <a:gd name="T52" fmla="*/ 1 w 297"/>
                <a:gd name="T53" fmla="*/ 1 h 324"/>
                <a:gd name="T54" fmla="*/ 0 w 297"/>
                <a:gd name="T55" fmla="*/ 1 h 324"/>
                <a:gd name="T56" fmla="*/ 0 w 297"/>
                <a:gd name="T57" fmla="*/ 0 h 324"/>
                <a:gd name="T58" fmla="*/ 1 w 297"/>
                <a:gd name="T59" fmla="*/ 0 h 324"/>
                <a:gd name="T60" fmla="*/ 1 w 297"/>
                <a:gd name="T61" fmla="*/ 1 h 324"/>
                <a:gd name="T62" fmla="*/ 1 w 297"/>
                <a:gd name="T63" fmla="*/ 1 h 324"/>
                <a:gd name="T64" fmla="*/ 1 w 297"/>
                <a:gd name="T65" fmla="*/ 1 h 324"/>
                <a:gd name="T66" fmla="*/ 1 w 297"/>
                <a:gd name="T67" fmla="*/ 1 h 324"/>
                <a:gd name="T68" fmla="*/ 1 w 297"/>
                <a:gd name="T69" fmla="*/ 1 h 324"/>
                <a:gd name="T70" fmla="*/ 1 w 297"/>
                <a:gd name="T71" fmla="*/ 1 h 324"/>
                <a:gd name="T72" fmla="*/ 1 w 297"/>
                <a:gd name="T73" fmla="*/ 1 h 324"/>
                <a:gd name="T74" fmla="*/ 1 w 297"/>
                <a:gd name="T75" fmla="*/ 1 h 324"/>
                <a:gd name="T76" fmla="*/ 1 w 297"/>
                <a:gd name="T77" fmla="*/ 1 h 324"/>
                <a:gd name="T78" fmla="*/ 1 w 297"/>
                <a:gd name="T79" fmla="*/ 1 h 324"/>
                <a:gd name="T80" fmla="*/ 1 w 297"/>
                <a:gd name="T81" fmla="*/ 1 h 324"/>
                <a:gd name="T82" fmla="*/ 1 w 297"/>
                <a:gd name="T83" fmla="*/ 1 h 324"/>
                <a:gd name="T84" fmla="*/ 0 w 297"/>
                <a:gd name="T85" fmla="*/ 1 h 324"/>
                <a:gd name="T86" fmla="*/ 0 w 297"/>
                <a:gd name="T87" fmla="*/ 1 h 324"/>
                <a:gd name="T88" fmla="*/ 1 w 297"/>
                <a:gd name="T89" fmla="*/ 1 h 324"/>
                <a:gd name="T90" fmla="*/ 1 w 297"/>
                <a:gd name="T91" fmla="*/ 1 h 324"/>
                <a:gd name="T92" fmla="*/ 1 w 297"/>
                <a:gd name="T93" fmla="*/ 1 h 324"/>
                <a:gd name="T94" fmla="*/ 0 w 297"/>
                <a:gd name="T95" fmla="*/ 1 h 324"/>
                <a:gd name="T96" fmla="*/ 0 w 297"/>
                <a:gd name="T97" fmla="*/ 1 h 324"/>
                <a:gd name="T98" fmla="*/ 1 w 297"/>
                <a:gd name="T99" fmla="*/ 1 h 324"/>
                <a:gd name="T100" fmla="*/ 1 w 297"/>
                <a:gd name="T101" fmla="*/ 1 h 324"/>
                <a:gd name="T102" fmla="*/ 1 w 297"/>
                <a:gd name="T103" fmla="*/ 1 h 324"/>
                <a:gd name="T104" fmla="*/ 0 w 297"/>
                <a:gd name="T105" fmla="*/ 1 h 324"/>
                <a:gd name="T106" fmla="*/ 0 w 297"/>
                <a:gd name="T107" fmla="*/ 1 h 324"/>
                <a:gd name="T108" fmla="*/ 1 w 297"/>
                <a:gd name="T109" fmla="*/ 1 h 3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7"/>
                <a:gd name="T166" fmla="*/ 0 h 324"/>
                <a:gd name="T167" fmla="*/ 297 w 297"/>
                <a:gd name="T168" fmla="*/ 324 h 32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7" h="324">
                  <a:moveTo>
                    <a:pt x="297" y="160"/>
                  </a:moveTo>
                  <a:lnTo>
                    <a:pt x="297" y="164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297" y="160"/>
                  </a:lnTo>
                  <a:close/>
                  <a:moveTo>
                    <a:pt x="297" y="127"/>
                  </a:moveTo>
                  <a:lnTo>
                    <a:pt x="297" y="131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297" y="127"/>
                  </a:lnTo>
                  <a:close/>
                  <a:moveTo>
                    <a:pt x="297" y="96"/>
                  </a:moveTo>
                  <a:lnTo>
                    <a:pt x="297" y="99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297" y="96"/>
                  </a:lnTo>
                  <a:close/>
                  <a:moveTo>
                    <a:pt x="297" y="64"/>
                  </a:moveTo>
                  <a:lnTo>
                    <a:pt x="297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297" y="64"/>
                  </a:lnTo>
                  <a:close/>
                  <a:moveTo>
                    <a:pt x="297" y="31"/>
                  </a:moveTo>
                  <a:lnTo>
                    <a:pt x="297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97" y="31"/>
                  </a:lnTo>
                  <a:close/>
                  <a:moveTo>
                    <a:pt x="297" y="0"/>
                  </a:moveTo>
                  <a:lnTo>
                    <a:pt x="297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97" y="0"/>
                  </a:lnTo>
                  <a:close/>
                  <a:moveTo>
                    <a:pt x="297" y="224"/>
                  </a:moveTo>
                  <a:lnTo>
                    <a:pt x="297" y="228"/>
                  </a:lnTo>
                  <a:lnTo>
                    <a:pt x="264" y="228"/>
                  </a:lnTo>
                  <a:lnTo>
                    <a:pt x="264" y="224"/>
                  </a:lnTo>
                  <a:lnTo>
                    <a:pt x="297" y="224"/>
                  </a:lnTo>
                  <a:close/>
                  <a:moveTo>
                    <a:pt x="297" y="192"/>
                  </a:moveTo>
                  <a:lnTo>
                    <a:pt x="297" y="195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97" y="192"/>
                  </a:lnTo>
                  <a:close/>
                  <a:moveTo>
                    <a:pt x="297" y="256"/>
                  </a:moveTo>
                  <a:lnTo>
                    <a:pt x="297" y="260"/>
                  </a:lnTo>
                  <a:lnTo>
                    <a:pt x="0" y="260"/>
                  </a:lnTo>
                  <a:lnTo>
                    <a:pt x="0" y="256"/>
                  </a:lnTo>
                  <a:lnTo>
                    <a:pt x="297" y="256"/>
                  </a:lnTo>
                  <a:close/>
                  <a:moveTo>
                    <a:pt x="297" y="287"/>
                  </a:moveTo>
                  <a:lnTo>
                    <a:pt x="297" y="291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297" y="287"/>
                  </a:lnTo>
                  <a:close/>
                  <a:moveTo>
                    <a:pt x="297" y="320"/>
                  </a:moveTo>
                  <a:lnTo>
                    <a:pt x="297" y="324"/>
                  </a:lnTo>
                  <a:lnTo>
                    <a:pt x="0" y="324"/>
                  </a:lnTo>
                  <a:lnTo>
                    <a:pt x="0" y="320"/>
                  </a:lnTo>
                  <a:lnTo>
                    <a:pt x="297" y="32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787" name="Freeform 366"/>
            <p:cNvSpPr>
              <a:spLocks/>
            </p:cNvSpPr>
            <p:nvPr/>
          </p:nvSpPr>
          <p:spPr bwMode="auto">
            <a:xfrm>
              <a:off x="5938" y="2976"/>
              <a:ext cx="26" cy="38"/>
            </a:xfrm>
            <a:custGeom>
              <a:avLst/>
              <a:gdLst>
                <a:gd name="T0" fmla="*/ 1 w 48"/>
                <a:gd name="T1" fmla="*/ 0 h 77"/>
                <a:gd name="T2" fmla="*/ 1 w 48"/>
                <a:gd name="T3" fmla="*/ 0 h 77"/>
                <a:gd name="T4" fmla="*/ 1 w 48"/>
                <a:gd name="T5" fmla="*/ 0 h 77"/>
                <a:gd name="T6" fmla="*/ 1 w 48"/>
                <a:gd name="T7" fmla="*/ 0 h 77"/>
                <a:gd name="T8" fmla="*/ 1 w 48"/>
                <a:gd name="T9" fmla="*/ 0 h 77"/>
                <a:gd name="T10" fmla="*/ 1 w 48"/>
                <a:gd name="T11" fmla="*/ 0 h 77"/>
                <a:gd name="T12" fmla="*/ 1 w 48"/>
                <a:gd name="T13" fmla="*/ 0 h 77"/>
                <a:gd name="T14" fmla="*/ 1 w 48"/>
                <a:gd name="T15" fmla="*/ 0 h 77"/>
                <a:gd name="T16" fmla="*/ 1 w 48"/>
                <a:gd name="T17" fmla="*/ 0 h 77"/>
                <a:gd name="T18" fmla="*/ 1 w 48"/>
                <a:gd name="T19" fmla="*/ 0 h 77"/>
                <a:gd name="T20" fmla="*/ 0 w 48"/>
                <a:gd name="T21" fmla="*/ 0 h 77"/>
                <a:gd name="T22" fmla="*/ 0 w 48"/>
                <a:gd name="T23" fmla="*/ 0 h 77"/>
                <a:gd name="T24" fmla="*/ 0 w 48"/>
                <a:gd name="T25" fmla="*/ 0 h 77"/>
                <a:gd name="T26" fmla="*/ 1 w 48"/>
                <a:gd name="T27" fmla="*/ 0 h 77"/>
                <a:gd name="T28" fmla="*/ 1 w 48"/>
                <a:gd name="T29" fmla="*/ 0 h 77"/>
                <a:gd name="T30" fmla="*/ 1 w 48"/>
                <a:gd name="T31" fmla="*/ 0 h 77"/>
                <a:gd name="T32" fmla="*/ 1 w 48"/>
                <a:gd name="T33" fmla="*/ 0 h 77"/>
                <a:gd name="T34" fmla="*/ 1 w 48"/>
                <a:gd name="T35" fmla="*/ 0 h 77"/>
                <a:gd name="T36" fmla="*/ 1 w 48"/>
                <a:gd name="T37" fmla="*/ 0 h 77"/>
                <a:gd name="T38" fmla="*/ 1 w 48"/>
                <a:gd name="T39" fmla="*/ 0 h 77"/>
                <a:gd name="T40" fmla="*/ 1 w 48"/>
                <a:gd name="T41" fmla="*/ 0 h 77"/>
                <a:gd name="T42" fmla="*/ 1 w 48"/>
                <a:gd name="T43" fmla="*/ 0 h 77"/>
                <a:gd name="T44" fmla="*/ 1 w 48"/>
                <a:gd name="T45" fmla="*/ 0 h 77"/>
                <a:gd name="T46" fmla="*/ 1 w 48"/>
                <a:gd name="T47" fmla="*/ 0 h 77"/>
                <a:gd name="T48" fmla="*/ 1 w 48"/>
                <a:gd name="T49" fmla="*/ 0 h 77"/>
                <a:gd name="T50" fmla="*/ 1 w 48"/>
                <a:gd name="T51" fmla="*/ 0 h 77"/>
                <a:gd name="T52" fmla="*/ 1 w 48"/>
                <a:gd name="T53" fmla="*/ 0 h 77"/>
                <a:gd name="T54" fmla="*/ 1 w 48"/>
                <a:gd name="T55" fmla="*/ 0 h 77"/>
                <a:gd name="T56" fmla="*/ 1 w 48"/>
                <a:gd name="T57" fmla="*/ 0 h 77"/>
                <a:gd name="T58" fmla="*/ 1 w 48"/>
                <a:gd name="T59" fmla="*/ 0 h 77"/>
                <a:gd name="T60" fmla="*/ 1 w 48"/>
                <a:gd name="T61" fmla="*/ 0 h 77"/>
                <a:gd name="T62" fmla="*/ 1 w 48"/>
                <a:gd name="T63" fmla="*/ 0 h 77"/>
                <a:gd name="T64" fmla="*/ 1 w 48"/>
                <a:gd name="T65" fmla="*/ 0 h 77"/>
                <a:gd name="T66" fmla="*/ 1 w 48"/>
                <a:gd name="T67" fmla="*/ 0 h 77"/>
                <a:gd name="T68" fmla="*/ 1 w 48"/>
                <a:gd name="T69" fmla="*/ 0 h 77"/>
                <a:gd name="T70" fmla="*/ 1 w 48"/>
                <a:gd name="T71" fmla="*/ 0 h 77"/>
                <a:gd name="T72" fmla="*/ 1 w 48"/>
                <a:gd name="T73" fmla="*/ 0 h 77"/>
                <a:gd name="T74" fmla="*/ 1 w 48"/>
                <a:gd name="T75" fmla="*/ 0 h 77"/>
                <a:gd name="T76" fmla="*/ 1 w 48"/>
                <a:gd name="T77" fmla="*/ 0 h 77"/>
                <a:gd name="T78" fmla="*/ 1 w 48"/>
                <a:gd name="T79" fmla="*/ 0 h 77"/>
                <a:gd name="T80" fmla="*/ 1 w 48"/>
                <a:gd name="T81" fmla="*/ 0 h 77"/>
                <a:gd name="T82" fmla="*/ 1 w 48"/>
                <a:gd name="T83" fmla="*/ 0 h 77"/>
                <a:gd name="T84" fmla="*/ 1 w 48"/>
                <a:gd name="T85" fmla="*/ 0 h 77"/>
                <a:gd name="T86" fmla="*/ 1 w 48"/>
                <a:gd name="T87" fmla="*/ 0 h 77"/>
                <a:gd name="T88" fmla="*/ 1 w 48"/>
                <a:gd name="T89" fmla="*/ 0 h 77"/>
                <a:gd name="T90" fmla="*/ 1 w 48"/>
                <a:gd name="T91" fmla="*/ 0 h 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"/>
                <a:gd name="T139" fmla="*/ 0 h 77"/>
                <a:gd name="T140" fmla="*/ 48 w 48"/>
                <a:gd name="T141" fmla="*/ 77 h 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" h="77">
                  <a:moveTo>
                    <a:pt x="24" y="0"/>
                  </a:moveTo>
                  <a:lnTo>
                    <a:pt x="21" y="0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5" y="3"/>
                  </a:lnTo>
                  <a:lnTo>
                    <a:pt x="13" y="5"/>
                  </a:lnTo>
                  <a:lnTo>
                    <a:pt x="11" y="7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3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1" y="71"/>
                  </a:lnTo>
                  <a:lnTo>
                    <a:pt x="13" y="72"/>
                  </a:lnTo>
                  <a:lnTo>
                    <a:pt x="15" y="75"/>
                  </a:lnTo>
                  <a:lnTo>
                    <a:pt x="18" y="76"/>
                  </a:lnTo>
                  <a:lnTo>
                    <a:pt x="19" y="76"/>
                  </a:lnTo>
                  <a:lnTo>
                    <a:pt x="21" y="77"/>
                  </a:lnTo>
                  <a:lnTo>
                    <a:pt x="24" y="77"/>
                  </a:lnTo>
                  <a:lnTo>
                    <a:pt x="26" y="77"/>
                  </a:lnTo>
                  <a:lnTo>
                    <a:pt x="29" y="76"/>
                  </a:lnTo>
                  <a:lnTo>
                    <a:pt x="32" y="76"/>
                  </a:lnTo>
                  <a:lnTo>
                    <a:pt x="34" y="75"/>
                  </a:lnTo>
                  <a:lnTo>
                    <a:pt x="35" y="72"/>
                  </a:lnTo>
                  <a:lnTo>
                    <a:pt x="38" y="71"/>
                  </a:lnTo>
                  <a:lnTo>
                    <a:pt x="42" y="66"/>
                  </a:lnTo>
                  <a:lnTo>
                    <a:pt x="44" y="60"/>
                  </a:lnTo>
                  <a:lnTo>
                    <a:pt x="47" y="53"/>
                  </a:lnTo>
                  <a:lnTo>
                    <a:pt x="48" y="46"/>
                  </a:lnTo>
                  <a:lnTo>
                    <a:pt x="48" y="38"/>
                  </a:lnTo>
                  <a:lnTo>
                    <a:pt x="48" y="31"/>
                  </a:lnTo>
                  <a:lnTo>
                    <a:pt x="47" y="24"/>
                  </a:lnTo>
                  <a:lnTo>
                    <a:pt x="44" y="17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8788" name="Picture 367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8" y="2976"/>
              <a:ext cx="26" cy="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789" name="Rectangle 368"/>
            <p:cNvSpPr>
              <a:spLocks noChangeArrowheads="1"/>
            </p:cNvSpPr>
            <p:nvPr/>
          </p:nvSpPr>
          <p:spPr bwMode="auto">
            <a:xfrm>
              <a:off x="5951" y="2856"/>
              <a:ext cx="6" cy="2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90" name="Rectangle 369"/>
            <p:cNvSpPr>
              <a:spLocks noChangeArrowheads="1"/>
            </p:cNvSpPr>
            <p:nvPr/>
          </p:nvSpPr>
          <p:spPr bwMode="auto">
            <a:xfrm>
              <a:off x="5950" y="2856"/>
              <a:ext cx="3" cy="2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791" name="Freeform 370"/>
            <p:cNvSpPr>
              <a:spLocks/>
            </p:cNvSpPr>
            <p:nvPr/>
          </p:nvSpPr>
          <p:spPr bwMode="auto">
            <a:xfrm>
              <a:off x="5945" y="3028"/>
              <a:ext cx="14" cy="13"/>
            </a:xfrm>
            <a:custGeom>
              <a:avLst/>
              <a:gdLst>
                <a:gd name="T0" fmla="*/ 0 w 27"/>
                <a:gd name="T1" fmla="*/ 0 h 27"/>
                <a:gd name="T2" fmla="*/ 0 w 27"/>
                <a:gd name="T3" fmla="*/ 0 h 27"/>
                <a:gd name="T4" fmla="*/ 1 w 27"/>
                <a:gd name="T5" fmla="*/ 0 h 27"/>
                <a:gd name="T6" fmla="*/ 1 w 27"/>
                <a:gd name="T7" fmla="*/ 0 h 27"/>
                <a:gd name="T8" fmla="*/ 1 w 27"/>
                <a:gd name="T9" fmla="*/ 0 h 27"/>
                <a:gd name="T10" fmla="*/ 1 w 27"/>
                <a:gd name="T11" fmla="*/ 0 h 27"/>
                <a:gd name="T12" fmla="*/ 1 w 27"/>
                <a:gd name="T13" fmla="*/ 0 h 27"/>
                <a:gd name="T14" fmla="*/ 1 w 27"/>
                <a:gd name="T15" fmla="*/ 0 h 27"/>
                <a:gd name="T16" fmla="*/ 1 w 27"/>
                <a:gd name="T17" fmla="*/ 0 h 27"/>
                <a:gd name="T18" fmla="*/ 1 w 27"/>
                <a:gd name="T19" fmla="*/ 0 h 27"/>
                <a:gd name="T20" fmla="*/ 1 w 27"/>
                <a:gd name="T21" fmla="*/ 0 h 27"/>
                <a:gd name="T22" fmla="*/ 1 w 27"/>
                <a:gd name="T23" fmla="*/ 0 h 27"/>
                <a:gd name="T24" fmla="*/ 1 w 27"/>
                <a:gd name="T25" fmla="*/ 0 h 27"/>
                <a:gd name="T26" fmla="*/ 1 w 27"/>
                <a:gd name="T27" fmla="*/ 0 h 27"/>
                <a:gd name="T28" fmla="*/ 1 w 27"/>
                <a:gd name="T29" fmla="*/ 0 h 27"/>
                <a:gd name="T30" fmla="*/ 1 w 27"/>
                <a:gd name="T31" fmla="*/ 0 h 27"/>
                <a:gd name="T32" fmla="*/ 1 w 27"/>
                <a:gd name="T33" fmla="*/ 0 h 27"/>
                <a:gd name="T34" fmla="*/ 1 w 27"/>
                <a:gd name="T35" fmla="*/ 0 h 27"/>
                <a:gd name="T36" fmla="*/ 1 w 27"/>
                <a:gd name="T37" fmla="*/ 0 h 27"/>
                <a:gd name="T38" fmla="*/ 1 w 27"/>
                <a:gd name="T39" fmla="*/ 0 h 27"/>
                <a:gd name="T40" fmla="*/ 1 w 27"/>
                <a:gd name="T41" fmla="*/ 0 h 27"/>
                <a:gd name="T42" fmla="*/ 1 w 27"/>
                <a:gd name="T43" fmla="*/ 0 h 27"/>
                <a:gd name="T44" fmla="*/ 1 w 27"/>
                <a:gd name="T45" fmla="*/ 0 h 27"/>
                <a:gd name="T46" fmla="*/ 1 w 27"/>
                <a:gd name="T47" fmla="*/ 0 h 27"/>
                <a:gd name="T48" fmla="*/ 1 w 27"/>
                <a:gd name="T49" fmla="*/ 0 h 27"/>
                <a:gd name="T50" fmla="*/ 1 w 27"/>
                <a:gd name="T51" fmla="*/ 0 h 27"/>
                <a:gd name="T52" fmla="*/ 1 w 27"/>
                <a:gd name="T53" fmla="*/ 0 h 27"/>
                <a:gd name="T54" fmla="*/ 1 w 27"/>
                <a:gd name="T55" fmla="*/ 0 h 27"/>
                <a:gd name="T56" fmla="*/ 1 w 27"/>
                <a:gd name="T57" fmla="*/ 0 h 27"/>
                <a:gd name="T58" fmla="*/ 1 w 27"/>
                <a:gd name="T59" fmla="*/ 0 h 27"/>
                <a:gd name="T60" fmla="*/ 1 w 27"/>
                <a:gd name="T61" fmla="*/ 0 h 27"/>
                <a:gd name="T62" fmla="*/ 1 w 27"/>
                <a:gd name="T63" fmla="*/ 0 h 27"/>
                <a:gd name="T64" fmla="*/ 0 w 27"/>
                <a:gd name="T65" fmla="*/ 0 h 27"/>
                <a:gd name="T66" fmla="*/ 0 w 27"/>
                <a:gd name="T67" fmla="*/ 0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0" y="13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6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1" y="24"/>
                  </a:lnTo>
                  <a:lnTo>
                    <a:pt x="18" y="25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8792" name="Picture 371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45" y="3027"/>
              <a:ext cx="14" cy="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793" name="Freeform 372"/>
            <p:cNvSpPr>
              <a:spLocks/>
            </p:cNvSpPr>
            <p:nvPr/>
          </p:nvSpPr>
          <p:spPr bwMode="auto">
            <a:xfrm>
              <a:off x="5948" y="3031"/>
              <a:ext cx="9" cy="8"/>
            </a:xfrm>
            <a:custGeom>
              <a:avLst/>
              <a:gdLst>
                <a:gd name="T0" fmla="*/ 0 w 17"/>
                <a:gd name="T1" fmla="*/ 0 h 17"/>
                <a:gd name="T2" fmla="*/ 0 w 17"/>
                <a:gd name="T3" fmla="*/ 0 h 17"/>
                <a:gd name="T4" fmla="*/ 1 w 17"/>
                <a:gd name="T5" fmla="*/ 0 h 17"/>
                <a:gd name="T6" fmla="*/ 1 w 17"/>
                <a:gd name="T7" fmla="*/ 0 h 17"/>
                <a:gd name="T8" fmla="*/ 1 w 17"/>
                <a:gd name="T9" fmla="*/ 0 h 17"/>
                <a:gd name="T10" fmla="*/ 1 w 17"/>
                <a:gd name="T11" fmla="*/ 0 h 17"/>
                <a:gd name="T12" fmla="*/ 1 w 17"/>
                <a:gd name="T13" fmla="*/ 0 h 17"/>
                <a:gd name="T14" fmla="*/ 1 w 17"/>
                <a:gd name="T15" fmla="*/ 0 h 17"/>
                <a:gd name="T16" fmla="*/ 1 w 17"/>
                <a:gd name="T17" fmla="*/ 0 h 17"/>
                <a:gd name="T18" fmla="*/ 1 w 17"/>
                <a:gd name="T19" fmla="*/ 0 h 17"/>
                <a:gd name="T20" fmla="*/ 1 w 17"/>
                <a:gd name="T21" fmla="*/ 0 h 17"/>
                <a:gd name="T22" fmla="*/ 1 w 17"/>
                <a:gd name="T23" fmla="*/ 0 h 17"/>
                <a:gd name="T24" fmla="*/ 1 w 17"/>
                <a:gd name="T25" fmla="*/ 0 h 17"/>
                <a:gd name="T26" fmla="*/ 1 w 17"/>
                <a:gd name="T27" fmla="*/ 0 h 17"/>
                <a:gd name="T28" fmla="*/ 1 w 17"/>
                <a:gd name="T29" fmla="*/ 0 h 17"/>
                <a:gd name="T30" fmla="*/ 1 w 17"/>
                <a:gd name="T31" fmla="*/ 0 h 17"/>
                <a:gd name="T32" fmla="*/ 1 w 17"/>
                <a:gd name="T33" fmla="*/ 0 h 17"/>
                <a:gd name="T34" fmla="*/ 1 w 17"/>
                <a:gd name="T35" fmla="*/ 0 h 17"/>
                <a:gd name="T36" fmla="*/ 1 w 17"/>
                <a:gd name="T37" fmla="*/ 0 h 17"/>
                <a:gd name="T38" fmla="*/ 1 w 17"/>
                <a:gd name="T39" fmla="*/ 0 h 17"/>
                <a:gd name="T40" fmla="*/ 1 w 17"/>
                <a:gd name="T41" fmla="*/ 0 h 17"/>
                <a:gd name="T42" fmla="*/ 1 w 17"/>
                <a:gd name="T43" fmla="*/ 0 h 17"/>
                <a:gd name="T44" fmla="*/ 1 w 17"/>
                <a:gd name="T45" fmla="*/ 0 h 17"/>
                <a:gd name="T46" fmla="*/ 1 w 17"/>
                <a:gd name="T47" fmla="*/ 0 h 17"/>
                <a:gd name="T48" fmla="*/ 0 w 17"/>
                <a:gd name="T49" fmla="*/ 0 h 17"/>
                <a:gd name="T50" fmla="*/ 0 w 17"/>
                <a:gd name="T51" fmla="*/ 0 h 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17"/>
                <a:gd name="T80" fmla="*/ 17 w 17"/>
                <a:gd name="T81" fmla="*/ 17 h 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17">
                  <a:moveTo>
                    <a:pt x="0" y="8"/>
                  </a:moveTo>
                  <a:lnTo>
                    <a:pt x="0" y="6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8794" name="Picture 373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47" y="3031"/>
              <a:ext cx="9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795" name="Freeform 374"/>
            <p:cNvSpPr>
              <a:spLocks/>
            </p:cNvSpPr>
            <p:nvPr/>
          </p:nvSpPr>
          <p:spPr bwMode="auto">
            <a:xfrm>
              <a:off x="5950" y="3033"/>
              <a:ext cx="3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1 w 5"/>
                <a:gd name="T5" fmla="*/ 1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1 h 5"/>
                <a:gd name="T22" fmla="*/ 1 w 5"/>
                <a:gd name="T23" fmla="*/ 1 h 5"/>
                <a:gd name="T24" fmla="*/ 1 w 5"/>
                <a:gd name="T25" fmla="*/ 1 h 5"/>
                <a:gd name="T26" fmla="*/ 1 w 5"/>
                <a:gd name="T27" fmla="*/ 1 h 5"/>
                <a:gd name="T28" fmla="*/ 1 w 5"/>
                <a:gd name="T29" fmla="*/ 1 h 5"/>
                <a:gd name="T30" fmla="*/ 1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3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796" name="Freeform 375"/>
            <p:cNvSpPr>
              <a:spLocks/>
            </p:cNvSpPr>
            <p:nvPr/>
          </p:nvSpPr>
          <p:spPr bwMode="auto">
            <a:xfrm>
              <a:off x="5950" y="3033"/>
              <a:ext cx="3" cy="3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1 w 5"/>
                <a:gd name="T5" fmla="*/ 1 h 5"/>
                <a:gd name="T6" fmla="*/ 1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1 h 5"/>
                <a:gd name="T22" fmla="*/ 1 w 5"/>
                <a:gd name="T23" fmla="*/ 1 h 5"/>
                <a:gd name="T24" fmla="*/ 1 w 5"/>
                <a:gd name="T25" fmla="*/ 1 h 5"/>
                <a:gd name="T26" fmla="*/ 1 w 5"/>
                <a:gd name="T27" fmla="*/ 1 h 5"/>
                <a:gd name="T28" fmla="*/ 1 w 5"/>
                <a:gd name="T29" fmla="*/ 1 h 5"/>
                <a:gd name="T30" fmla="*/ 1 w 5"/>
                <a:gd name="T31" fmla="*/ 1 h 5"/>
                <a:gd name="T32" fmla="*/ 0 w 5"/>
                <a:gd name="T33" fmla="*/ 1 h 5"/>
                <a:gd name="T34" fmla="*/ 0 w 5"/>
                <a:gd name="T35" fmla="*/ 1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0" y="3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797" name="Freeform 376"/>
            <p:cNvSpPr>
              <a:spLocks/>
            </p:cNvSpPr>
            <p:nvPr/>
          </p:nvSpPr>
          <p:spPr bwMode="auto">
            <a:xfrm>
              <a:off x="5793" y="2783"/>
              <a:ext cx="226" cy="289"/>
            </a:xfrm>
            <a:custGeom>
              <a:avLst/>
              <a:gdLst>
                <a:gd name="T0" fmla="*/ 1 w 418"/>
                <a:gd name="T1" fmla="*/ 1 h 578"/>
                <a:gd name="T2" fmla="*/ 1 w 418"/>
                <a:gd name="T3" fmla="*/ 1 h 578"/>
                <a:gd name="T4" fmla="*/ 0 w 418"/>
                <a:gd name="T5" fmla="*/ 1 h 578"/>
                <a:gd name="T6" fmla="*/ 0 w 418"/>
                <a:gd name="T7" fmla="*/ 1 h 578"/>
                <a:gd name="T8" fmla="*/ 1 w 418"/>
                <a:gd name="T9" fmla="*/ 0 h 578"/>
                <a:gd name="T10" fmla="*/ 1 w 418"/>
                <a:gd name="T11" fmla="*/ 0 h 578"/>
                <a:gd name="T12" fmla="*/ 1 w 418"/>
                <a:gd name="T13" fmla="*/ 1 h 578"/>
                <a:gd name="T14" fmla="*/ 1 w 418"/>
                <a:gd name="T15" fmla="*/ 1 h 578"/>
                <a:gd name="T16" fmla="*/ 1 w 418"/>
                <a:gd name="T17" fmla="*/ 1 h 578"/>
                <a:gd name="T18" fmla="*/ 1 w 418"/>
                <a:gd name="T19" fmla="*/ 1 h 578"/>
                <a:gd name="T20" fmla="*/ 1 w 418"/>
                <a:gd name="T21" fmla="*/ 1 h 5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8"/>
                <a:gd name="T34" fmla="*/ 0 h 578"/>
                <a:gd name="T35" fmla="*/ 418 w 418"/>
                <a:gd name="T36" fmla="*/ 578 h 5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8" h="578">
                  <a:moveTo>
                    <a:pt x="17" y="578"/>
                  </a:moveTo>
                  <a:lnTo>
                    <a:pt x="17" y="562"/>
                  </a:lnTo>
                  <a:lnTo>
                    <a:pt x="0" y="562"/>
                  </a:lnTo>
                  <a:lnTo>
                    <a:pt x="0" y="65"/>
                  </a:lnTo>
                  <a:lnTo>
                    <a:pt x="65" y="0"/>
                  </a:lnTo>
                  <a:lnTo>
                    <a:pt x="418" y="0"/>
                  </a:lnTo>
                  <a:lnTo>
                    <a:pt x="418" y="498"/>
                  </a:lnTo>
                  <a:lnTo>
                    <a:pt x="409" y="505"/>
                  </a:lnTo>
                  <a:lnTo>
                    <a:pt x="409" y="514"/>
                  </a:lnTo>
                  <a:lnTo>
                    <a:pt x="345" y="578"/>
                  </a:lnTo>
                  <a:lnTo>
                    <a:pt x="17" y="57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798" name="Rectangle 377"/>
            <p:cNvSpPr>
              <a:spLocks noChangeArrowheads="1"/>
            </p:cNvSpPr>
            <p:nvPr/>
          </p:nvSpPr>
          <p:spPr bwMode="auto">
            <a:xfrm>
              <a:off x="5852" y="3087"/>
              <a:ext cx="12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</p:grpSp>
      <p:grpSp>
        <p:nvGrpSpPr>
          <p:cNvPr id="38629" name="Group 378"/>
          <p:cNvGrpSpPr>
            <a:grpSpLocks/>
          </p:cNvGrpSpPr>
          <p:nvPr/>
        </p:nvGrpSpPr>
        <p:grpSpPr bwMode="auto">
          <a:xfrm>
            <a:off x="7651750" y="5395911"/>
            <a:ext cx="330200" cy="666749"/>
            <a:chOff x="5222" y="3399"/>
            <a:chExt cx="225" cy="420"/>
          </a:xfrm>
        </p:grpSpPr>
        <p:sp>
          <p:nvSpPr>
            <p:cNvPr id="38631" name="Freeform 379"/>
            <p:cNvSpPr>
              <a:spLocks/>
            </p:cNvSpPr>
            <p:nvPr/>
          </p:nvSpPr>
          <p:spPr bwMode="auto">
            <a:xfrm>
              <a:off x="5367" y="3592"/>
              <a:ext cx="27" cy="38"/>
            </a:xfrm>
            <a:custGeom>
              <a:avLst/>
              <a:gdLst>
                <a:gd name="T0" fmla="*/ 1 w 49"/>
                <a:gd name="T1" fmla="*/ 0 h 76"/>
                <a:gd name="T2" fmla="*/ 1 w 49"/>
                <a:gd name="T3" fmla="*/ 0 h 76"/>
                <a:gd name="T4" fmla="*/ 1 w 49"/>
                <a:gd name="T5" fmla="*/ 1 h 76"/>
                <a:gd name="T6" fmla="*/ 1 w 49"/>
                <a:gd name="T7" fmla="*/ 1 h 76"/>
                <a:gd name="T8" fmla="*/ 1 w 49"/>
                <a:gd name="T9" fmla="*/ 1 h 76"/>
                <a:gd name="T10" fmla="*/ 1 w 49"/>
                <a:gd name="T11" fmla="*/ 1 h 76"/>
                <a:gd name="T12" fmla="*/ 1 w 49"/>
                <a:gd name="T13" fmla="*/ 1 h 76"/>
                <a:gd name="T14" fmla="*/ 1 w 49"/>
                <a:gd name="T15" fmla="*/ 1 h 76"/>
                <a:gd name="T16" fmla="*/ 1 w 49"/>
                <a:gd name="T17" fmla="*/ 1 h 76"/>
                <a:gd name="T18" fmla="*/ 1 w 49"/>
                <a:gd name="T19" fmla="*/ 1 h 76"/>
                <a:gd name="T20" fmla="*/ 0 w 49"/>
                <a:gd name="T21" fmla="*/ 1 h 76"/>
                <a:gd name="T22" fmla="*/ 0 w 49"/>
                <a:gd name="T23" fmla="*/ 1 h 76"/>
                <a:gd name="T24" fmla="*/ 0 w 49"/>
                <a:gd name="T25" fmla="*/ 1 h 76"/>
                <a:gd name="T26" fmla="*/ 1 w 49"/>
                <a:gd name="T27" fmla="*/ 1 h 76"/>
                <a:gd name="T28" fmla="*/ 1 w 49"/>
                <a:gd name="T29" fmla="*/ 1 h 76"/>
                <a:gd name="T30" fmla="*/ 1 w 49"/>
                <a:gd name="T31" fmla="*/ 1 h 76"/>
                <a:gd name="T32" fmla="*/ 1 w 49"/>
                <a:gd name="T33" fmla="*/ 1 h 76"/>
                <a:gd name="T34" fmla="*/ 1 w 49"/>
                <a:gd name="T35" fmla="*/ 1 h 76"/>
                <a:gd name="T36" fmla="*/ 1 w 49"/>
                <a:gd name="T37" fmla="*/ 1 h 76"/>
                <a:gd name="T38" fmla="*/ 1 w 49"/>
                <a:gd name="T39" fmla="*/ 1 h 76"/>
                <a:gd name="T40" fmla="*/ 1 w 49"/>
                <a:gd name="T41" fmla="*/ 1 h 76"/>
                <a:gd name="T42" fmla="*/ 1 w 49"/>
                <a:gd name="T43" fmla="*/ 1 h 76"/>
                <a:gd name="T44" fmla="*/ 1 w 49"/>
                <a:gd name="T45" fmla="*/ 1 h 76"/>
                <a:gd name="T46" fmla="*/ 1 w 49"/>
                <a:gd name="T47" fmla="*/ 1 h 76"/>
                <a:gd name="T48" fmla="*/ 1 w 49"/>
                <a:gd name="T49" fmla="*/ 1 h 76"/>
                <a:gd name="T50" fmla="*/ 1 w 49"/>
                <a:gd name="T51" fmla="*/ 1 h 76"/>
                <a:gd name="T52" fmla="*/ 1 w 49"/>
                <a:gd name="T53" fmla="*/ 1 h 76"/>
                <a:gd name="T54" fmla="*/ 1 w 49"/>
                <a:gd name="T55" fmla="*/ 1 h 76"/>
                <a:gd name="T56" fmla="*/ 1 w 49"/>
                <a:gd name="T57" fmla="*/ 1 h 76"/>
                <a:gd name="T58" fmla="*/ 1 w 49"/>
                <a:gd name="T59" fmla="*/ 1 h 76"/>
                <a:gd name="T60" fmla="*/ 1 w 49"/>
                <a:gd name="T61" fmla="*/ 1 h 76"/>
                <a:gd name="T62" fmla="*/ 1 w 49"/>
                <a:gd name="T63" fmla="*/ 1 h 76"/>
                <a:gd name="T64" fmla="*/ 1 w 49"/>
                <a:gd name="T65" fmla="*/ 1 h 76"/>
                <a:gd name="T66" fmla="*/ 1 w 49"/>
                <a:gd name="T67" fmla="*/ 1 h 76"/>
                <a:gd name="T68" fmla="*/ 1 w 49"/>
                <a:gd name="T69" fmla="*/ 1 h 76"/>
                <a:gd name="T70" fmla="*/ 1 w 49"/>
                <a:gd name="T71" fmla="*/ 1 h 76"/>
                <a:gd name="T72" fmla="*/ 1 w 49"/>
                <a:gd name="T73" fmla="*/ 1 h 76"/>
                <a:gd name="T74" fmla="*/ 1 w 49"/>
                <a:gd name="T75" fmla="*/ 1 h 76"/>
                <a:gd name="T76" fmla="*/ 1 w 49"/>
                <a:gd name="T77" fmla="*/ 1 h 76"/>
                <a:gd name="T78" fmla="*/ 1 w 49"/>
                <a:gd name="T79" fmla="*/ 1 h 76"/>
                <a:gd name="T80" fmla="*/ 1 w 49"/>
                <a:gd name="T81" fmla="*/ 1 h 76"/>
                <a:gd name="T82" fmla="*/ 1 w 49"/>
                <a:gd name="T83" fmla="*/ 1 h 76"/>
                <a:gd name="T84" fmla="*/ 1 w 49"/>
                <a:gd name="T85" fmla="*/ 1 h 76"/>
                <a:gd name="T86" fmla="*/ 1 w 49"/>
                <a:gd name="T87" fmla="*/ 1 h 76"/>
                <a:gd name="T88" fmla="*/ 1 w 49"/>
                <a:gd name="T89" fmla="*/ 0 h 76"/>
                <a:gd name="T90" fmla="*/ 1 w 49"/>
                <a:gd name="T91" fmla="*/ 0 h 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"/>
                <a:gd name="T139" fmla="*/ 0 h 76"/>
                <a:gd name="T140" fmla="*/ 49 w 49"/>
                <a:gd name="T141" fmla="*/ 76 h 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" h="76">
                  <a:moveTo>
                    <a:pt x="25" y="0"/>
                  </a:moveTo>
                  <a:lnTo>
                    <a:pt x="23" y="0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4" y="60"/>
                  </a:lnTo>
                  <a:lnTo>
                    <a:pt x="8" y="65"/>
                  </a:lnTo>
                  <a:lnTo>
                    <a:pt x="11" y="70"/>
                  </a:lnTo>
                  <a:lnTo>
                    <a:pt x="14" y="71"/>
                  </a:lnTo>
                  <a:lnTo>
                    <a:pt x="15" y="73"/>
                  </a:lnTo>
                  <a:lnTo>
                    <a:pt x="18" y="75"/>
                  </a:lnTo>
                  <a:lnTo>
                    <a:pt x="20" y="75"/>
                  </a:lnTo>
                  <a:lnTo>
                    <a:pt x="23" y="76"/>
                  </a:lnTo>
                  <a:lnTo>
                    <a:pt x="25" y="76"/>
                  </a:lnTo>
                  <a:lnTo>
                    <a:pt x="28" y="76"/>
                  </a:lnTo>
                  <a:lnTo>
                    <a:pt x="30" y="75"/>
                  </a:lnTo>
                  <a:lnTo>
                    <a:pt x="31" y="75"/>
                  </a:lnTo>
                  <a:lnTo>
                    <a:pt x="34" y="73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42" y="65"/>
                  </a:lnTo>
                  <a:lnTo>
                    <a:pt x="45" y="60"/>
                  </a:lnTo>
                  <a:lnTo>
                    <a:pt x="47" y="52"/>
                  </a:lnTo>
                  <a:lnTo>
                    <a:pt x="49" y="46"/>
                  </a:lnTo>
                  <a:lnTo>
                    <a:pt x="49" y="38"/>
                  </a:lnTo>
                  <a:lnTo>
                    <a:pt x="49" y="31"/>
                  </a:lnTo>
                  <a:lnTo>
                    <a:pt x="47" y="23"/>
                  </a:lnTo>
                  <a:lnTo>
                    <a:pt x="45" y="17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7" y="5"/>
                  </a:lnTo>
                  <a:lnTo>
                    <a:pt x="34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8632" name="Picture 380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7" y="3591"/>
              <a:ext cx="26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633" name="Rectangle 381"/>
            <p:cNvSpPr>
              <a:spLocks noChangeArrowheads="1"/>
            </p:cNvSpPr>
            <p:nvPr/>
          </p:nvSpPr>
          <p:spPr bwMode="auto">
            <a:xfrm>
              <a:off x="5380" y="3471"/>
              <a:ext cx="5" cy="208"/>
            </a:xfrm>
            <a:prstGeom prst="rect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34" name="Rectangle 382"/>
            <p:cNvSpPr>
              <a:spLocks noChangeArrowheads="1"/>
            </p:cNvSpPr>
            <p:nvPr/>
          </p:nvSpPr>
          <p:spPr bwMode="auto">
            <a:xfrm>
              <a:off x="5378" y="3471"/>
              <a:ext cx="4" cy="208"/>
            </a:xfrm>
            <a:prstGeom prst="rect">
              <a:avLst/>
            </a:pr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38635" name="Freeform 383"/>
            <p:cNvSpPr>
              <a:spLocks/>
            </p:cNvSpPr>
            <p:nvPr/>
          </p:nvSpPr>
          <p:spPr bwMode="auto">
            <a:xfrm>
              <a:off x="5374" y="3643"/>
              <a:ext cx="14" cy="14"/>
            </a:xfrm>
            <a:custGeom>
              <a:avLst/>
              <a:gdLst>
                <a:gd name="T0" fmla="*/ 0 w 27"/>
                <a:gd name="T1" fmla="*/ 1 h 26"/>
                <a:gd name="T2" fmla="*/ 0 w 27"/>
                <a:gd name="T3" fmla="*/ 1 h 26"/>
                <a:gd name="T4" fmla="*/ 1 w 27"/>
                <a:gd name="T5" fmla="*/ 1 h 26"/>
                <a:gd name="T6" fmla="*/ 1 w 27"/>
                <a:gd name="T7" fmla="*/ 1 h 26"/>
                <a:gd name="T8" fmla="*/ 1 w 27"/>
                <a:gd name="T9" fmla="*/ 1 h 26"/>
                <a:gd name="T10" fmla="*/ 1 w 27"/>
                <a:gd name="T11" fmla="*/ 1 h 26"/>
                <a:gd name="T12" fmla="*/ 1 w 27"/>
                <a:gd name="T13" fmla="*/ 1 h 26"/>
                <a:gd name="T14" fmla="*/ 1 w 27"/>
                <a:gd name="T15" fmla="*/ 0 h 26"/>
                <a:gd name="T16" fmla="*/ 1 w 27"/>
                <a:gd name="T17" fmla="*/ 0 h 26"/>
                <a:gd name="T18" fmla="*/ 1 w 27"/>
                <a:gd name="T19" fmla="*/ 0 h 26"/>
                <a:gd name="T20" fmla="*/ 1 w 27"/>
                <a:gd name="T21" fmla="*/ 1 h 26"/>
                <a:gd name="T22" fmla="*/ 1 w 27"/>
                <a:gd name="T23" fmla="*/ 1 h 26"/>
                <a:gd name="T24" fmla="*/ 1 w 27"/>
                <a:gd name="T25" fmla="*/ 1 h 26"/>
                <a:gd name="T26" fmla="*/ 1 w 27"/>
                <a:gd name="T27" fmla="*/ 1 h 26"/>
                <a:gd name="T28" fmla="*/ 1 w 27"/>
                <a:gd name="T29" fmla="*/ 1 h 26"/>
                <a:gd name="T30" fmla="*/ 1 w 27"/>
                <a:gd name="T31" fmla="*/ 1 h 26"/>
                <a:gd name="T32" fmla="*/ 1 w 27"/>
                <a:gd name="T33" fmla="*/ 1 h 26"/>
                <a:gd name="T34" fmla="*/ 1 w 27"/>
                <a:gd name="T35" fmla="*/ 1 h 26"/>
                <a:gd name="T36" fmla="*/ 1 w 27"/>
                <a:gd name="T37" fmla="*/ 1 h 26"/>
                <a:gd name="T38" fmla="*/ 1 w 27"/>
                <a:gd name="T39" fmla="*/ 1 h 26"/>
                <a:gd name="T40" fmla="*/ 1 w 27"/>
                <a:gd name="T41" fmla="*/ 1 h 26"/>
                <a:gd name="T42" fmla="*/ 1 w 27"/>
                <a:gd name="T43" fmla="*/ 1 h 26"/>
                <a:gd name="T44" fmla="*/ 1 w 27"/>
                <a:gd name="T45" fmla="*/ 1 h 26"/>
                <a:gd name="T46" fmla="*/ 1 w 27"/>
                <a:gd name="T47" fmla="*/ 1 h 26"/>
                <a:gd name="T48" fmla="*/ 1 w 27"/>
                <a:gd name="T49" fmla="*/ 1 h 26"/>
                <a:gd name="T50" fmla="*/ 1 w 27"/>
                <a:gd name="T51" fmla="*/ 1 h 26"/>
                <a:gd name="T52" fmla="*/ 1 w 27"/>
                <a:gd name="T53" fmla="*/ 1 h 26"/>
                <a:gd name="T54" fmla="*/ 1 w 27"/>
                <a:gd name="T55" fmla="*/ 1 h 26"/>
                <a:gd name="T56" fmla="*/ 1 w 27"/>
                <a:gd name="T57" fmla="*/ 1 h 26"/>
                <a:gd name="T58" fmla="*/ 1 w 27"/>
                <a:gd name="T59" fmla="*/ 1 h 26"/>
                <a:gd name="T60" fmla="*/ 1 w 27"/>
                <a:gd name="T61" fmla="*/ 1 h 26"/>
                <a:gd name="T62" fmla="*/ 1 w 27"/>
                <a:gd name="T63" fmla="*/ 1 h 26"/>
                <a:gd name="T64" fmla="*/ 0 w 27"/>
                <a:gd name="T65" fmla="*/ 1 h 26"/>
                <a:gd name="T66" fmla="*/ 0 w 27"/>
                <a:gd name="T67" fmla="*/ 1 h 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6"/>
                <a:gd name="T104" fmla="*/ 27 w 27"/>
                <a:gd name="T105" fmla="*/ 26 h 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6">
                  <a:moveTo>
                    <a:pt x="0" y="14"/>
                  </a:moveTo>
                  <a:lnTo>
                    <a:pt x="0" y="11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6" y="19"/>
                  </a:lnTo>
                  <a:lnTo>
                    <a:pt x="24" y="21"/>
                  </a:lnTo>
                  <a:lnTo>
                    <a:pt x="23" y="23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7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9" y="25"/>
                  </a:lnTo>
                  <a:lnTo>
                    <a:pt x="7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8636" name="Picture 384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3" y="3643"/>
              <a:ext cx="15" cy="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637" name="Freeform 385"/>
            <p:cNvSpPr>
              <a:spLocks/>
            </p:cNvSpPr>
            <p:nvPr/>
          </p:nvSpPr>
          <p:spPr bwMode="auto">
            <a:xfrm>
              <a:off x="5376" y="3646"/>
              <a:ext cx="9" cy="8"/>
            </a:xfrm>
            <a:custGeom>
              <a:avLst/>
              <a:gdLst>
                <a:gd name="T0" fmla="*/ 0 w 17"/>
                <a:gd name="T1" fmla="*/ 1 h 16"/>
                <a:gd name="T2" fmla="*/ 0 w 17"/>
                <a:gd name="T3" fmla="*/ 1 h 16"/>
                <a:gd name="T4" fmla="*/ 1 w 17"/>
                <a:gd name="T5" fmla="*/ 1 h 16"/>
                <a:gd name="T6" fmla="*/ 1 w 17"/>
                <a:gd name="T7" fmla="*/ 1 h 16"/>
                <a:gd name="T8" fmla="*/ 1 w 17"/>
                <a:gd name="T9" fmla="*/ 1 h 16"/>
                <a:gd name="T10" fmla="*/ 1 w 17"/>
                <a:gd name="T11" fmla="*/ 0 h 16"/>
                <a:gd name="T12" fmla="*/ 1 w 17"/>
                <a:gd name="T13" fmla="*/ 0 h 16"/>
                <a:gd name="T14" fmla="*/ 1 w 17"/>
                <a:gd name="T15" fmla="*/ 0 h 16"/>
                <a:gd name="T16" fmla="*/ 1 w 17"/>
                <a:gd name="T17" fmla="*/ 1 h 16"/>
                <a:gd name="T18" fmla="*/ 1 w 17"/>
                <a:gd name="T19" fmla="*/ 1 h 16"/>
                <a:gd name="T20" fmla="*/ 1 w 17"/>
                <a:gd name="T21" fmla="*/ 1 h 16"/>
                <a:gd name="T22" fmla="*/ 1 w 17"/>
                <a:gd name="T23" fmla="*/ 1 h 16"/>
                <a:gd name="T24" fmla="*/ 1 w 17"/>
                <a:gd name="T25" fmla="*/ 1 h 16"/>
                <a:gd name="T26" fmla="*/ 1 w 17"/>
                <a:gd name="T27" fmla="*/ 1 h 16"/>
                <a:gd name="T28" fmla="*/ 1 w 17"/>
                <a:gd name="T29" fmla="*/ 1 h 16"/>
                <a:gd name="T30" fmla="*/ 1 w 17"/>
                <a:gd name="T31" fmla="*/ 1 h 16"/>
                <a:gd name="T32" fmla="*/ 1 w 17"/>
                <a:gd name="T33" fmla="*/ 1 h 16"/>
                <a:gd name="T34" fmla="*/ 1 w 17"/>
                <a:gd name="T35" fmla="*/ 1 h 16"/>
                <a:gd name="T36" fmla="*/ 1 w 17"/>
                <a:gd name="T37" fmla="*/ 1 h 16"/>
                <a:gd name="T38" fmla="*/ 1 w 17"/>
                <a:gd name="T39" fmla="*/ 1 h 16"/>
                <a:gd name="T40" fmla="*/ 1 w 17"/>
                <a:gd name="T41" fmla="*/ 1 h 16"/>
                <a:gd name="T42" fmla="*/ 1 w 17"/>
                <a:gd name="T43" fmla="*/ 1 h 16"/>
                <a:gd name="T44" fmla="*/ 1 w 17"/>
                <a:gd name="T45" fmla="*/ 1 h 16"/>
                <a:gd name="T46" fmla="*/ 1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16"/>
                <a:gd name="T80" fmla="*/ 17 w 17"/>
                <a:gd name="T81" fmla="*/ 16 h 1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16">
                  <a:moveTo>
                    <a:pt x="0" y="9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4" y="2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pic>
          <p:nvPicPr>
            <p:cNvPr id="38638" name="Picture 386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6" y="3646"/>
              <a:ext cx="9" cy="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639" name="Freeform 387"/>
            <p:cNvSpPr>
              <a:spLocks/>
            </p:cNvSpPr>
            <p:nvPr/>
          </p:nvSpPr>
          <p:spPr bwMode="auto">
            <a:xfrm>
              <a:off x="5379" y="3648"/>
              <a:ext cx="2" cy="4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1 h 6"/>
                <a:gd name="T18" fmla="*/ 0 w 5"/>
                <a:gd name="T19" fmla="*/ 1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0 w 5"/>
                <a:gd name="T27" fmla="*/ 1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2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640" name="Freeform 388"/>
            <p:cNvSpPr>
              <a:spLocks/>
            </p:cNvSpPr>
            <p:nvPr/>
          </p:nvSpPr>
          <p:spPr bwMode="auto">
            <a:xfrm>
              <a:off x="5379" y="3648"/>
              <a:ext cx="2" cy="4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1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1 h 6"/>
                <a:gd name="T14" fmla="*/ 0 w 5"/>
                <a:gd name="T15" fmla="*/ 1 h 6"/>
                <a:gd name="T16" fmla="*/ 0 w 5"/>
                <a:gd name="T17" fmla="*/ 1 h 6"/>
                <a:gd name="T18" fmla="*/ 0 w 5"/>
                <a:gd name="T19" fmla="*/ 1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0 w 5"/>
                <a:gd name="T27" fmla="*/ 1 h 6"/>
                <a:gd name="T28" fmla="*/ 0 w 5"/>
                <a:gd name="T29" fmla="*/ 1 h 6"/>
                <a:gd name="T30" fmla="*/ 0 w 5"/>
                <a:gd name="T31" fmla="*/ 1 h 6"/>
                <a:gd name="T32" fmla="*/ 0 w 5"/>
                <a:gd name="T33" fmla="*/ 1 h 6"/>
                <a:gd name="T34" fmla="*/ 0 w 5"/>
                <a:gd name="T35" fmla="*/ 1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6"/>
                <a:gd name="T56" fmla="*/ 5 w 5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6">
                  <a:moveTo>
                    <a:pt x="0" y="2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641" name="Freeform 389"/>
            <p:cNvSpPr>
              <a:spLocks/>
            </p:cNvSpPr>
            <p:nvPr/>
          </p:nvSpPr>
          <p:spPr bwMode="auto">
            <a:xfrm>
              <a:off x="5222" y="3399"/>
              <a:ext cx="225" cy="289"/>
            </a:xfrm>
            <a:custGeom>
              <a:avLst/>
              <a:gdLst>
                <a:gd name="T0" fmla="*/ 1 w 417"/>
                <a:gd name="T1" fmla="*/ 1 h 577"/>
                <a:gd name="T2" fmla="*/ 1 w 417"/>
                <a:gd name="T3" fmla="*/ 1 h 577"/>
                <a:gd name="T4" fmla="*/ 0 w 417"/>
                <a:gd name="T5" fmla="*/ 1 h 577"/>
                <a:gd name="T6" fmla="*/ 0 w 417"/>
                <a:gd name="T7" fmla="*/ 1 h 577"/>
                <a:gd name="T8" fmla="*/ 1 w 417"/>
                <a:gd name="T9" fmla="*/ 0 h 577"/>
                <a:gd name="T10" fmla="*/ 1 w 417"/>
                <a:gd name="T11" fmla="*/ 0 h 577"/>
                <a:gd name="T12" fmla="*/ 1 w 417"/>
                <a:gd name="T13" fmla="*/ 1 h 577"/>
                <a:gd name="T14" fmla="*/ 1 w 417"/>
                <a:gd name="T15" fmla="*/ 1 h 577"/>
                <a:gd name="T16" fmla="*/ 1 w 417"/>
                <a:gd name="T17" fmla="*/ 1 h 577"/>
                <a:gd name="T18" fmla="*/ 1 w 417"/>
                <a:gd name="T19" fmla="*/ 1 h 577"/>
                <a:gd name="T20" fmla="*/ 1 w 417"/>
                <a:gd name="T21" fmla="*/ 1 h 5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7"/>
                <a:gd name="T34" fmla="*/ 0 h 577"/>
                <a:gd name="T35" fmla="*/ 417 w 417"/>
                <a:gd name="T36" fmla="*/ 577 h 5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7" h="577">
                  <a:moveTo>
                    <a:pt x="16" y="577"/>
                  </a:moveTo>
                  <a:lnTo>
                    <a:pt x="16" y="561"/>
                  </a:lnTo>
                  <a:lnTo>
                    <a:pt x="0" y="561"/>
                  </a:lnTo>
                  <a:lnTo>
                    <a:pt x="0" y="63"/>
                  </a:lnTo>
                  <a:lnTo>
                    <a:pt x="63" y="0"/>
                  </a:lnTo>
                  <a:lnTo>
                    <a:pt x="417" y="0"/>
                  </a:lnTo>
                  <a:lnTo>
                    <a:pt x="417" y="496"/>
                  </a:lnTo>
                  <a:lnTo>
                    <a:pt x="408" y="505"/>
                  </a:lnTo>
                  <a:lnTo>
                    <a:pt x="408" y="513"/>
                  </a:lnTo>
                  <a:lnTo>
                    <a:pt x="345" y="577"/>
                  </a:lnTo>
                  <a:lnTo>
                    <a:pt x="16" y="57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642" name="Rectangle 390"/>
            <p:cNvSpPr>
              <a:spLocks noChangeArrowheads="1"/>
            </p:cNvSpPr>
            <p:nvPr/>
          </p:nvSpPr>
          <p:spPr bwMode="auto">
            <a:xfrm>
              <a:off x="5281" y="3703"/>
              <a:ext cx="12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200">
                  <a:solidFill>
                    <a:srgbClr val="000099"/>
                  </a:solidFill>
                </a:rPr>
                <a:t>T2</a:t>
              </a:r>
            </a:p>
          </p:txBody>
        </p:sp>
      </p:grpSp>
      <p:sp>
        <p:nvSpPr>
          <p:cNvPr id="182663" name="Text Box 391"/>
          <p:cNvSpPr txBox="1">
            <a:spLocks noChangeArrowheads="1"/>
          </p:cNvSpPr>
          <p:nvPr/>
        </p:nvSpPr>
        <p:spPr bwMode="auto">
          <a:xfrm>
            <a:off x="685800" y="2662240"/>
            <a:ext cx="7772400" cy="1576387"/>
          </a:xfrm>
          <a:prstGeom prst="rect">
            <a:avLst/>
          </a:prstGeom>
          <a:solidFill>
            <a:srgbClr val="1604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81000" indent="-381000"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spcAft>
                <a:spcPct val="30000"/>
              </a:spcAft>
              <a:buClr>
                <a:srgbClr val="FFFF00"/>
              </a:buClr>
              <a:buSzTx/>
              <a:buFont typeface="Times"/>
              <a:buChar char="•"/>
            </a:pPr>
            <a:endParaRPr kumimoji="0" lang="en-GB" altLang="en-US" dirty="0">
              <a:solidFill>
                <a:srgbClr val="FFFF00"/>
              </a:solidFill>
              <a:sym typeface="Wingdings" pitchFamily="2" charset="2"/>
            </a:endParaRPr>
          </a:p>
          <a:p>
            <a:pPr algn="ctr">
              <a:spcBef>
                <a:spcPct val="0"/>
              </a:spcBef>
              <a:spcAft>
                <a:spcPct val="30000"/>
              </a:spcAft>
              <a:buClr>
                <a:srgbClr val="FFFF00"/>
              </a:buClr>
              <a:buSzTx/>
              <a:buFont typeface="Times"/>
              <a:buChar char="•"/>
            </a:pPr>
            <a:r>
              <a:rPr kumimoji="0" lang="en-GB" altLang="en-US" sz="2000" dirty="0">
                <a:solidFill>
                  <a:srgbClr val="FFFF00"/>
                </a:solidFill>
                <a:sym typeface="Wingdings" pitchFamily="2" charset="2"/>
              </a:rPr>
              <a:t>The LHC experiments produce about 25 million Gigabyte of data each year (about</a:t>
            </a:r>
            <a:r>
              <a:rPr kumimoji="0" lang="en-GB" altLang="en-US" sz="2000" dirty="0">
                <a:solidFill>
                  <a:srgbClr val="FFFF00"/>
                </a:solidFill>
              </a:rPr>
              <a:t> 6 million DVDs!) </a:t>
            </a:r>
          </a:p>
          <a:p>
            <a:pPr algn="ctr">
              <a:spcBef>
                <a:spcPct val="0"/>
              </a:spcBef>
              <a:spcAft>
                <a:spcPct val="30000"/>
              </a:spcAft>
              <a:buClr>
                <a:srgbClr val="FFFF00"/>
              </a:buClr>
              <a:buSzTx/>
              <a:buFont typeface="Times"/>
              <a:buChar char="•"/>
            </a:pPr>
            <a:r>
              <a:rPr kumimoji="0" lang="en-GB" altLang="en-US" sz="2000" dirty="0">
                <a:solidFill>
                  <a:srgbClr val="FFFF00"/>
                </a:solidFill>
              </a:rPr>
              <a:t>LHC data analysis needs processing power corresponding to ~1.4 mill. of the fastest computer cores available today!</a:t>
            </a:r>
            <a:endParaRPr kumimoji="0" lang="en-GB" altLang="en-US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2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66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31"/>
          <p:cNvSpPr>
            <a:spLocks noChangeArrowheads="1"/>
          </p:cNvSpPr>
          <p:nvPr/>
        </p:nvSpPr>
        <p:spPr bwMode="auto">
          <a:xfrm>
            <a:off x="-125413" y="-393482"/>
            <a:ext cx="9269413" cy="7223126"/>
          </a:xfrm>
          <a:prstGeom prst="rect">
            <a:avLst/>
          </a:prstGeom>
          <a:solidFill>
            <a:srgbClr val="002060"/>
          </a:solidFill>
          <a:ln w="12700" algn="ctr">
            <a:solidFill>
              <a:srgbClr val="99CCFF"/>
            </a:solidFill>
            <a:round/>
            <a:headEnd/>
            <a:tailEnd/>
          </a:ln>
        </p:spPr>
        <p:txBody>
          <a:bodyPr wrap="none" anchor="ctr"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en-GB" altLang="en-US">
              <a:solidFill>
                <a:schemeClr val="bg1"/>
              </a:solidFill>
            </a:endParaRPr>
          </a:p>
        </p:txBody>
      </p:sp>
      <p:sp>
        <p:nvSpPr>
          <p:cNvPr id="37891" name="Rectangle 102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76202"/>
            <a:ext cx="9144000" cy="904875"/>
          </a:xfrm>
          <a:effectLst>
            <a:outerShdw blurRad="63500" dist="38099" dir="2700000" algn="ctr" rotWithShape="0">
              <a:schemeClr val="tx1">
                <a:alpha val="74997"/>
              </a:schemeClr>
            </a:outerShdw>
          </a:effectLst>
        </p:spPr>
        <p:txBody>
          <a:bodyPr anchor="ctr"/>
          <a:lstStyle/>
          <a:p>
            <a:pPr marL="342900" indent="-342900">
              <a:spcBef>
                <a:spcPct val="20000"/>
              </a:spcBef>
              <a:spcAft>
                <a:spcPts val="1200"/>
              </a:spcAft>
              <a:defRPr/>
            </a:pPr>
            <a:r>
              <a:rPr lang="en-US" sz="2400" dirty="0">
                <a:solidFill>
                  <a:srgbClr val="FFFF00"/>
                </a:solidFill>
                <a:effectLst>
                  <a:outerShdw blurRad="38100" dist="38100" dir="2700000" algn="tl" rotWithShape="0">
                    <a:prstClr val="black"/>
                  </a:outerShdw>
                </a:effectLst>
                <a:sym typeface="Wingdings"/>
              </a:rPr>
              <a:t>Medical Applications as Examples of Particle Physics Spin-off</a:t>
            </a:r>
            <a:endParaRPr lang="en-US" sz="2400" dirty="0">
              <a:solidFill>
                <a:srgbClr val="FFFF00"/>
              </a:solidFill>
              <a:effectLst>
                <a:outerShdw blurRad="38100" dist="38100" dir="2700000" algn="tl" rotWithShape="0">
                  <a:prstClr val="black"/>
                </a:outerShdw>
              </a:effectLst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64669" y="765175"/>
            <a:ext cx="758778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000" dirty="0">
                <a:solidFill>
                  <a:schemeClr val="accent5"/>
                </a:solidFill>
                <a:effectLst>
                  <a:outerShdw blurRad="38100" dist="38100" dir="2700000" algn="tl" rotWithShape="0">
                    <a:prstClr val="black"/>
                  </a:outerShdw>
                </a:effectLst>
              </a:rPr>
              <a:t>Combines Physics, IT, Biology and Medicine to fight cancer</a:t>
            </a:r>
          </a:p>
        </p:txBody>
      </p:sp>
      <p:grpSp>
        <p:nvGrpSpPr>
          <p:cNvPr id="2" name="Group 45"/>
          <p:cNvGrpSpPr>
            <a:grpSpLocks/>
          </p:cNvGrpSpPr>
          <p:nvPr/>
        </p:nvGrpSpPr>
        <p:grpSpPr bwMode="auto">
          <a:xfrm>
            <a:off x="0" y="1811340"/>
            <a:ext cx="9144000" cy="2302807"/>
            <a:chOff x="0" y="1811477"/>
            <a:chExt cx="9144000" cy="2302684"/>
          </a:xfrm>
        </p:grpSpPr>
        <p:pic>
          <p:nvPicPr>
            <p:cNvPr id="15" name="Picture 2" descr="Capture-003924web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57200" y="1828938"/>
              <a:ext cx="2138363" cy="14699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</p:spPr>
        </p:pic>
        <p:sp>
          <p:nvSpPr>
            <p:cNvPr id="20" name="TextBox 19"/>
            <p:cNvSpPr txBox="1"/>
            <p:nvPr/>
          </p:nvSpPr>
          <p:spPr>
            <a:xfrm>
              <a:off x="0" y="3276661"/>
              <a:ext cx="3276600" cy="80017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800" dirty="0">
                  <a:solidFill>
                    <a:srgbClr val="FFFFFF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Particle Accelerators</a:t>
              </a:r>
            </a:p>
            <a:p>
              <a:pPr>
                <a:defRPr/>
              </a:pPr>
              <a:r>
                <a:rPr lang="en-US" sz="1400" dirty="0">
                  <a:solidFill>
                    <a:srgbClr val="FFFFFF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~30’000 accelerators worldwide</a:t>
              </a:r>
            </a:p>
            <a:p>
              <a:pPr>
                <a:defRPr/>
              </a:pPr>
              <a:r>
                <a:rPr lang="en-US" sz="1400" dirty="0">
                  <a:solidFill>
                    <a:srgbClr val="FFFFFF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~17’000 for medical use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184428" y="1811477"/>
              <a:ext cx="2941832" cy="52319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 sz="2800" dirty="0">
                  <a:solidFill>
                    <a:srgbClr val="FFFF00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Hadron Therapy</a:t>
              </a:r>
            </a:p>
          </p:txBody>
        </p:sp>
        <p:pic>
          <p:nvPicPr>
            <p:cNvPr id="46100" name="Picture 41" descr="Screen shot 2011-04-17 at 23.47.59.p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2438401"/>
              <a:ext cx="1178821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01" name="Picture 42" descr="Screen shot 2011-04-17 at 23.48.11.png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0799" y="2438400"/>
              <a:ext cx="1136633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TextBox 22"/>
            <p:cNvSpPr txBox="1"/>
            <p:nvPr/>
          </p:nvSpPr>
          <p:spPr>
            <a:xfrm>
              <a:off x="7620000" y="2438506"/>
              <a:ext cx="1524000" cy="83095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200" dirty="0" err="1">
                  <a:solidFill>
                    <a:srgbClr val="FFFFFF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Europea</a:t>
              </a:r>
              <a:r>
                <a:rPr lang="en-US" sz="1200" dirty="0">
                  <a:solidFill>
                    <a:srgbClr val="FFFFFF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 and Japan now leading in Ion beam therapy</a:t>
              </a:r>
              <a:endParaRPr lang="en-GB" sz="1200" dirty="0">
                <a:solidFill>
                  <a:srgbClr val="FFFFFF"/>
                </a:solidFill>
                <a:effectLst>
                  <a:outerShdw blurRad="38100" dist="38100" dir="2700000" algn="tl" rotWithShape="0">
                    <a:prstClr val="black"/>
                  </a:outerShdw>
                </a:effectLst>
              </a:endParaRPr>
            </a:p>
          </p:txBody>
        </p:sp>
        <p:sp>
          <p:nvSpPr>
            <p:cNvPr id="25" name="Left-Right Arrow 24"/>
            <p:cNvSpPr/>
            <p:nvPr/>
          </p:nvSpPr>
          <p:spPr bwMode="auto">
            <a:xfrm>
              <a:off x="2590800" y="1889260"/>
              <a:ext cx="658813" cy="396854"/>
            </a:xfrm>
            <a:prstGeom prst="leftRightArrow">
              <a:avLst/>
            </a:prstGeom>
            <a:gradFill flip="none" rotWithShape="1">
              <a:gsLst>
                <a:gs pos="21000">
                  <a:schemeClr val="tx2">
                    <a:lumMod val="20000"/>
                    <a:lumOff val="80000"/>
                  </a:schemeClr>
                </a:gs>
                <a:gs pos="100000">
                  <a:srgbClr val="FFFF00"/>
                </a:gs>
              </a:gsLst>
              <a:lin ang="0" scaled="1"/>
              <a:tileRect/>
            </a:gra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</p:spPr>
          <p:txBody>
            <a:bodyPr/>
            <a:lstStyle/>
            <a:p>
              <a:pPr algn="l">
                <a:defRPr/>
              </a:pPr>
              <a:endParaRPr lang="en-US" sz="2400" b="0">
                <a:solidFill>
                  <a:schemeClr val="tx1"/>
                </a:solidFill>
                <a:latin typeface="Arial" pitchFamily="-112" charset="0"/>
                <a:ea typeface="ＭＳ Ｐゴシック" pitchFamily="-112" charset="-128"/>
                <a:cs typeface="ＭＳ Ｐゴシック" pitchFamily="-112" charset="-128"/>
              </a:endParaRPr>
            </a:p>
          </p:txBody>
        </p:sp>
        <p:grpSp>
          <p:nvGrpSpPr>
            <p:cNvPr id="46104" name="Group 31"/>
            <p:cNvGrpSpPr>
              <a:grpSpLocks/>
            </p:cNvGrpSpPr>
            <p:nvPr/>
          </p:nvGrpSpPr>
          <p:grpSpPr bwMode="auto">
            <a:xfrm>
              <a:off x="3353379" y="2438400"/>
              <a:ext cx="1700934" cy="1219200"/>
              <a:chOff x="3277179" y="2438400"/>
              <a:chExt cx="1700934" cy="1219200"/>
            </a:xfrm>
          </p:grpSpPr>
          <p:grpSp>
            <p:nvGrpSpPr>
              <p:cNvPr id="46108" name="Group 43"/>
              <p:cNvGrpSpPr>
                <a:grpSpLocks/>
              </p:cNvGrpSpPr>
              <p:nvPr/>
            </p:nvGrpSpPr>
            <p:grpSpPr bwMode="auto">
              <a:xfrm>
                <a:off x="3352800" y="2438400"/>
                <a:ext cx="1625313" cy="1219200"/>
                <a:chOff x="6705600" y="2209518"/>
                <a:chExt cx="1625313" cy="1219200"/>
              </a:xfrm>
            </p:grpSpPr>
            <p:pic>
              <p:nvPicPr>
                <p:cNvPr id="46110" name="Picture 8" descr="single_spot"/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705600" y="2209518"/>
                  <a:ext cx="1625313" cy="1219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" name="Rectangle 40"/>
                <p:cNvSpPr/>
                <p:nvPr/>
              </p:nvSpPr>
              <p:spPr>
                <a:xfrm>
                  <a:off x="7315200" y="2209624"/>
                  <a:ext cx="990600" cy="523847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eaLnBrk="1" hangingPunct="1">
                    <a:defRPr/>
                  </a:pPr>
                  <a:r>
                    <a:rPr lang="en-GB" sz="1400" dirty="0">
                      <a:solidFill>
                        <a:srgbClr val="FFFF00"/>
                      </a:solidFill>
                      <a:effectLst>
                        <a:outerShdw blurRad="38100" dist="38100" dir="2700000" algn="tl" rotWithShape="0">
                          <a:prstClr val="black"/>
                        </a:outerShdw>
                      </a:effectLst>
                    </a:rPr>
                    <a:t>Tumour Target</a:t>
                  </a:r>
                </a:p>
              </p:txBody>
            </p:sp>
          </p:grpSp>
          <p:sp>
            <p:nvSpPr>
              <p:cNvPr id="26" name="TextBox 25"/>
              <p:cNvSpPr txBox="1"/>
              <p:nvPr/>
            </p:nvSpPr>
            <p:spPr>
              <a:xfrm>
                <a:off x="3277179" y="3048073"/>
                <a:ext cx="832280" cy="40008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GB" sz="1000" dirty="0">
                    <a:solidFill>
                      <a:schemeClr val="accent1"/>
                    </a:solidFill>
                    <a:effectLst>
                      <a:outerShdw blurRad="38100" dist="38100" dir="2700000" algn="tl" rotWithShape="0">
                        <a:prstClr val="black"/>
                      </a:outerShdw>
                    </a:effectLst>
                  </a:rPr>
                  <a:t>Protons or</a:t>
                </a:r>
              </a:p>
              <a:p>
                <a:pPr>
                  <a:defRPr/>
                </a:pPr>
                <a:r>
                  <a:rPr lang="en-GB" sz="1000" dirty="0">
                    <a:solidFill>
                      <a:schemeClr val="accent1"/>
                    </a:solidFill>
                    <a:effectLst>
                      <a:outerShdw blurRad="38100" dist="38100" dir="2700000" algn="tl" rotWithShape="0">
                        <a:prstClr val="black"/>
                      </a:outerShdw>
                    </a:effectLst>
                  </a:rPr>
                  <a:t>light ions</a:t>
                </a:r>
              </a:p>
            </p:txBody>
          </p:sp>
        </p:grpSp>
        <p:sp>
          <p:nvSpPr>
            <p:cNvPr id="35" name="TextBox 34"/>
            <p:cNvSpPr txBox="1"/>
            <p:nvPr/>
          </p:nvSpPr>
          <p:spPr>
            <a:xfrm>
              <a:off x="3352800" y="3590969"/>
              <a:ext cx="4267200" cy="52319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sz="1400" dirty="0">
                  <a:solidFill>
                    <a:srgbClr val="FFFF00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&gt;70’000 patients treated globally  (30 facilities)</a:t>
              </a:r>
            </a:p>
            <a:p>
              <a:pPr>
                <a:defRPr/>
              </a:pPr>
              <a:r>
                <a:rPr lang="en-US" sz="1400" dirty="0">
                  <a:solidFill>
                    <a:srgbClr val="FFFF00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&gt;21’000 patients treated in Europe  (9 </a:t>
              </a:r>
              <a:r>
                <a:rPr lang="en-US" sz="1400" dirty="0" err="1">
                  <a:solidFill>
                    <a:srgbClr val="FFFF00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facilites</a:t>
              </a:r>
              <a:r>
                <a:rPr lang="en-US" sz="1400" dirty="0">
                  <a:solidFill>
                    <a:srgbClr val="FFFF00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rPr>
                <a:t>)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436255" y="3352857"/>
              <a:ext cx="652744" cy="27698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da-DK" sz="1200" dirty="0">
                  <a:solidFill>
                    <a:srgbClr val="FFFFFF"/>
                  </a:solidFill>
                  <a:effectLst>
                    <a:outerShdw blurRad="38100" dist="38100" dir="2700000">
                      <a:srgbClr val="000000"/>
                    </a:outerShdw>
                  </a:effectLst>
                </a:rPr>
                <a:t>X-rays</a:t>
              </a:r>
              <a:endParaRPr lang="en-GB" sz="1200" dirty="0">
                <a:solidFill>
                  <a:srgbClr val="FFFFFF"/>
                </a:solidFill>
                <a:effectLst>
                  <a:outerShdw blurRad="38100" dist="38100" dir="2700000">
                    <a:srgbClr val="000000"/>
                  </a:outerShdw>
                </a:effectLst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586679" y="3379843"/>
              <a:ext cx="758541" cy="27698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 sz="1200" dirty="0">
                  <a:solidFill>
                    <a:srgbClr val="FFFFFF"/>
                  </a:solidFill>
                  <a:effectLst>
                    <a:outerShdw blurRad="38100" dist="38100" dir="2700000">
                      <a:srgbClr val="000000"/>
                    </a:outerShdw>
                  </a:effectLst>
                </a:rPr>
                <a:t>protons</a:t>
              </a:r>
            </a:p>
          </p:txBody>
        </p:sp>
      </p:grpSp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395288" y="4292600"/>
            <a:ext cx="8596312" cy="2537044"/>
            <a:chOff x="395536" y="4293096"/>
            <a:chExt cx="8596064" cy="2537032"/>
          </a:xfrm>
        </p:grpSpPr>
        <p:grpSp>
          <p:nvGrpSpPr>
            <p:cNvPr id="46087" name="Group 46"/>
            <p:cNvGrpSpPr>
              <a:grpSpLocks/>
            </p:cNvGrpSpPr>
            <p:nvPr/>
          </p:nvGrpSpPr>
          <p:grpSpPr bwMode="auto">
            <a:xfrm>
              <a:off x="395536" y="4707432"/>
              <a:ext cx="8596064" cy="2122696"/>
              <a:chOff x="395536" y="4707432"/>
              <a:chExt cx="8596064" cy="2122696"/>
            </a:xfrm>
          </p:grpSpPr>
          <p:sp>
            <p:nvSpPr>
              <p:cNvPr id="29" name="TextBox 28"/>
              <p:cNvSpPr txBox="1"/>
              <p:nvPr/>
            </p:nvSpPr>
            <p:spPr>
              <a:xfrm>
                <a:off x="395536" y="6183800"/>
                <a:ext cx="2438330" cy="646328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800" dirty="0">
                    <a:solidFill>
                      <a:srgbClr val="FFFFFF"/>
                    </a:solidFill>
                    <a:effectLst>
                      <a:outerShdw blurRad="38100" dist="38100" dir="2700000" algn="tl" rotWithShape="0">
                        <a:prstClr val="black"/>
                      </a:outerShdw>
                    </a:effectLst>
                  </a:rPr>
                  <a:t>Detection of particles</a:t>
                </a:r>
              </a:p>
            </p:txBody>
          </p:sp>
          <p:sp>
            <p:nvSpPr>
              <p:cNvPr id="30" name="Left-Right Arrow 29"/>
              <p:cNvSpPr/>
              <p:nvPr/>
            </p:nvSpPr>
            <p:spPr bwMode="auto">
              <a:xfrm>
                <a:off x="2819578" y="4801094"/>
                <a:ext cx="658794" cy="395286"/>
              </a:xfrm>
              <a:prstGeom prst="leftRightArrow">
                <a:avLst/>
              </a:prstGeom>
              <a:gradFill flip="none" rotWithShape="1">
                <a:gsLst>
                  <a:gs pos="21000">
                    <a:schemeClr val="tx2">
                      <a:lumMod val="20000"/>
                      <a:lumOff val="80000"/>
                    </a:schemeClr>
                  </a:gs>
                  <a:gs pos="100000">
                    <a:srgbClr val="FFFF00"/>
                  </a:gs>
                </a:gsLst>
                <a:lin ang="0" scaled="1"/>
                <a:tileRect/>
              </a:gra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>
                  <a:srgbClr val="000000">
                    <a:alpha val="43000"/>
                  </a:srgbClr>
                </a:outerShdw>
              </a:effectLst>
            </p:spPr>
            <p:txBody>
              <a:bodyPr/>
              <a:lstStyle/>
              <a:p>
                <a:pPr algn="l">
                  <a:defRPr/>
                </a:pPr>
                <a:endParaRPr lang="en-US" sz="2400" b="0">
                  <a:solidFill>
                    <a:schemeClr val="tx1"/>
                  </a:solidFill>
                  <a:latin typeface="Arial" pitchFamily="-112" charset="0"/>
                  <a:ea typeface="ＭＳ Ｐゴシック" pitchFamily="-112" charset="-128"/>
                  <a:cs typeface="ＭＳ Ｐゴシック" pitchFamily="-112" charset="-128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3457735" y="4707432"/>
                <a:ext cx="1560468" cy="523873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da-DK" sz="2800" dirty="0">
                    <a:solidFill>
                      <a:srgbClr val="FFFF00"/>
                    </a:solidFill>
                    <a:effectLst>
                      <a:outerShdw blurRad="38100" dist="38100" dir="2700000" algn="tl" rotWithShape="0">
                        <a:prstClr val="black"/>
                      </a:outerShdw>
                    </a:effectLst>
                  </a:rPr>
                  <a:t>Imaging</a:t>
                </a:r>
                <a:endParaRPr lang="en-GB" sz="2800" dirty="0">
                  <a:solidFill>
                    <a:srgbClr val="FFFF00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endParaRPr>
              </a:p>
            </p:txBody>
          </p:sp>
          <p:pic>
            <p:nvPicPr>
              <p:cNvPr id="46092" name="Picture 32" descr="Screen shot 2011-04-17 at 23.19.02.png"/>
              <p:cNvPicPr>
                <a:picLocks noChangeAspect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86400" y="5323253"/>
                <a:ext cx="1101946" cy="11537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" name="TextBox 33"/>
              <p:cNvSpPr txBox="1"/>
              <p:nvPr/>
            </p:nvSpPr>
            <p:spPr>
              <a:xfrm>
                <a:off x="5199174" y="4877293"/>
                <a:ext cx="1608088" cy="369330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GB" sz="1800" dirty="0">
                    <a:solidFill>
                      <a:srgbClr val="CCFFCC"/>
                    </a:solidFill>
                    <a:effectLst>
                      <a:outerShdw blurRad="38100" dist="38100" dir="2700000" algn="tl" rotWithShape="0">
                        <a:prstClr val="black"/>
                      </a:outerShdw>
                    </a:effectLst>
                  </a:rPr>
                  <a:t>PET Scanner</a:t>
                </a:r>
              </a:p>
            </p:txBody>
          </p:sp>
          <p:pic>
            <p:nvPicPr>
              <p:cNvPr id="38" name="Picture 1032" descr="PET_Alzheimer"/>
              <p:cNvPicPr>
                <a:picLocks noChangeAspect="1" noChangeArrowheads="1"/>
              </p:cNvPicPr>
              <p:nvPr/>
            </p:nvPicPr>
            <p:blipFill>
              <a:blip r:embed="rId8"/>
              <a:srcRect/>
              <a:stretch>
                <a:fillRect/>
              </a:stretch>
            </p:blipFill>
            <p:spPr bwMode="auto">
              <a:xfrm>
                <a:off x="6756464" y="4953493"/>
                <a:ext cx="2235136" cy="16763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38099" dir="2700000" algn="ctr" rotWithShape="0">
                  <a:srgbClr val="000000">
                    <a:alpha val="74997"/>
                  </a:srgbClr>
                </a:outerShdw>
              </a:effectLst>
            </p:spPr>
          </p:pic>
          <p:sp>
            <p:nvSpPr>
              <p:cNvPr id="36" name="TextBox 35"/>
              <p:cNvSpPr txBox="1"/>
              <p:nvPr/>
            </p:nvSpPr>
            <p:spPr>
              <a:xfrm>
                <a:off x="3581556" y="5258291"/>
                <a:ext cx="1904945" cy="830993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200" dirty="0">
                    <a:solidFill>
                      <a:srgbClr val="FFFFFF"/>
                    </a:solidFill>
                    <a:effectLst>
                      <a:outerShdw blurRad="38100" dist="38100" dir="2700000" algn="tl" rotWithShape="0">
                        <a:prstClr val="black"/>
                      </a:outerShdw>
                    </a:effectLst>
                  </a:rPr>
                  <a:t>Clinical trials in Portugal with new chest imaging system (ClearPEM)</a:t>
                </a:r>
                <a:endParaRPr lang="en-GB" sz="1200" dirty="0">
                  <a:solidFill>
                    <a:srgbClr val="FFFFFF"/>
                  </a:solidFill>
                  <a:effectLst>
                    <a:outerShdw blurRad="38100" dist="38100" dir="2700000" algn="tl" rotWithShape="0">
                      <a:prstClr val="black"/>
                    </a:outerShdw>
                  </a:effectLst>
                </a:endParaRPr>
              </a:p>
            </p:txBody>
          </p:sp>
          <p:pic>
            <p:nvPicPr>
              <p:cNvPr id="46096" name="Picture 36" descr="Screen shot 2011-04-18 at 11.02.26.png"/>
              <p:cNvPicPr>
                <a:picLocks noChangeAspect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10000" y="6068279"/>
                <a:ext cx="1371600" cy="7241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46088" name="Picture 47" descr="cms_event.jpeg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568" y="4293096"/>
              <a:ext cx="1944216" cy="1849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b="0">
                <a:solidFill>
                  <a:srgbClr val="0033A0"/>
                </a:solidFill>
                <a:latin typeface="Arial" panose="020B0604020202020204"/>
              </a:rPr>
              <a:t>20 July 2024</a:t>
            </a:r>
            <a:endParaRPr lang="fr-FR" b="0">
              <a:solidFill>
                <a:srgbClr val="0033A0"/>
              </a:solidFill>
              <a:latin typeface="Arial" panose="020B0604020202020204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200" b="1" u="sng" dirty="0"/>
              <a:t>CERN’s training, education </a:t>
            </a:r>
            <a:br>
              <a:rPr lang="en-US" sz="3200" b="1" u="sng" dirty="0"/>
            </a:br>
            <a:r>
              <a:rPr lang="en-US" sz="3200" b="1" u="sng" dirty="0"/>
              <a:t>and outreach </a:t>
            </a:r>
            <a:r>
              <a:rPr lang="en-US" sz="3200" b="1" u="sng" dirty="0" err="1"/>
              <a:t>programmes</a:t>
            </a:r>
            <a:endParaRPr lang="en-US" sz="3200" b="1" u="sng" dirty="0"/>
          </a:p>
        </p:txBody>
      </p:sp>
      <p:sp>
        <p:nvSpPr>
          <p:cNvPr id="8" name="ZoneTexte 9"/>
          <p:cNvSpPr txBox="1"/>
          <p:nvPr/>
        </p:nvSpPr>
        <p:spPr>
          <a:xfrm>
            <a:off x="521999" y="2110180"/>
            <a:ext cx="2646000" cy="618451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 anchorCtr="0">
            <a:noAutofit/>
          </a:bodyPr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1200" dirty="0">
                <a:solidFill>
                  <a:srgbClr val="FFFFFF"/>
                </a:solidFill>
                <a:ea typeface="Arial" charset="0"/>
                <a:cs typeface="Arial" charset="0"/>
              </a:rPr>
              <a:t>900 graduates </a:t>
            </a:r>
          </a:p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1200" b="0" dirty="0">
                <a:solidFill>
                  <a:srgbClr val="FFFFFF"/>
                </a:solidFill>
                <a:ea typeface="Arial" charset="0"/>
                <a:cs typeface="Arial" charset="0"/>
              </a:rPr>
              <a:t>(including Research Fellows)</a:t>
            </a:r>
            <a:endParaRPr lang="en-US" sz="1200" b="0" dirty="0">
              <a:solidFill>
                <a:srgbClr val="FF0000"/>
              </a:solidFill>
              <a:ea typeface="Arial" charset="0"/>
              <a:cs typeface="Arial" charset="0"/>
            </a:endParaRPr>
          </a:p>
        </p:txBody>
      </p:sp>
      <p:sp>
        <p:nvSpPr>
          <p:cNvPr id="9" name="ZoneTexte 10"/>
          <p:cNvSpPr txBox="1"/>
          <p:nvPr/>
        </p:nvSpPr>
        <p:spPr>
          <a:xfrm>
            <a:off x="3248999" y="2110176"/>
            <a:ext cx="2646000" cy="618450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 anchorCtr="0">
            <a:noAutofit/>
          </a:bodyPr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1148" dirty="0">
                <a:solidFill>
                  <a:srgbClr val="FFFFFF"/>
                </a:solidFill>
                <a:ea typeface="Arial" charset="0"/>
                <a:cs typeface="Arial" charset="0"/>
              </a:rPr>
              <a:t>3 000 PhD students</a:t>
            </a:r>
          </a:p>
        </p:txBody>
      </p:sp>
      <p:sp>
        <p:nvSpPr>
          <p:cNvPr id="10" name="ZoneTexte 11"/>
          <p:cNvSpPr txBox="1"/>
          <p:nvPr/>
        </p:nvSpPr>
        <p:spPr>
          <a:xfrm>
            <a:off x="5975999" y="2110179"/>
            <a:ext cx="2646000" cy="618451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 anchorCtr="0">
            <a:noAutofit/>
          </a:bodyPr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1200" dirty="0">
                <a:solidFill>
                  <a:srgbClr val="FFFFFF"/>
                </a:solidFill>
                <a:ea typeface="Arial" charset="0"/>
                <a:cs typeface="Arial" charset="0"/>
              </a:rPr>
              <a:t>300 Undergraduate students </a:t>
            </a:r>
            <a:r>
              <a:rPr lang="en-US" sz="1200" b="0" dirty="0">
                <a:solidFill>
                  <a:srgbClr val="FFFFFF"/>
                </a:solidFill>
                <a:ea typeface="Arial" charset="0"/>
                <a:cs typeface="Arial" charset="0"/>
              </a:rPr>
              <a:t>in </a:t>
            </a:r>
            <a:br>
              <a:rPr lang="en-US" sz="1200" b="0" dirty="0">
                <a:solidFill>
                  <a:srgbClr val="FFFFFF"/>
                </a:solidFill>
                <a:ea typeface="Arial" charset="0"/>
                <a:cs typeface="Arial" charset="0"/>
              </a:rPr>
            </a:br>
            <a:r>
              <a:rPr lang="en-US" sz="1200" b="0" dirty="0">
                <a:solidFill>
                  <a:srgbClr val="FFFFFF"/>
                </a:solidFill>
                <a:ea typeface="Arial" charset="0"/>
                <a:cs typeface="Arial" charset="0"/>
              </a:rPr>
              <a:t>Summer </a:t>
            </a:r>
            <a:r>
              <a:rPr lang="en-US" sz="1200" b="0" dirty="0" err="1">
                <a:solidFill>
                  <a:srgbClr val="FFFFFF"/>
                </a:solidFill>
                <a:ea typeface="Arial" charset="0"/>
                <a:cs typeface="Arial" charset="0"/>
              </a:rPr>
              <a:t>programmes</a:t>
            </a:r>
            <a:endParaRPr lang="en-US" sz="1200" b="0" dirty="0">
              <a:solidFill>
                <a:srgbClr val="FFFFFF"/>
              </a:solidFill>
              <a:ea typeface="Arial" charset="0"/>
              <a:cs typeface="Arial" charset="0"/>
            </a:endParaRPr>
          </a:p>
        </p:txBody>
      </p:sp>
      <p:sp>
        <p:nvSpPr>
          <p:cNvPr id="11" name="ZoneTexte 12"/>
          <p:cNvSpPr txBox="1"/>
          <p:nvPr/>
        </p:nvSpPr>
        <p:spPr>
          <a:xfrm>
            <a:off x="5975999" y="4879636"/>
            <a:ext cx="2646000" cy="807913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 anchorCtr="0">
            <a:noAutofit/>
          </a:bodyPr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1200" dirty="0">
                <a:solidFill>
                  <a:srgbClr val="FFFFFF"/>
                </a:solidFill>
                <a:latin typeface="Arial" panose="020B0604020202020204"/>
                <a:ea typeface="Arial" charset="0"/>
                <a:cs typeface="Arial" charset="0"/>
              </a:rPr>
              <a:t>4.7M followers </a:t>
            </a:r>
            <a:r>
              <a:rPr lang="en-US" sz="1200" b="0" dirty="0">
                <a:solidFill>
                  <a:srgbClr val="FFFFFF"/>
                </a:solidFill>
                <a:latin typeface="Arial" panose="020B0604020202020204"/>
                <a:ea typeface="Arial" charset="0"/>
                <a:cs typeface="Arial" charset="0"/>
              </a:rPr>
              <a:t>on social media, from around the globe </a:t>
            </a:r>
          </a:p>
        </p:txBody>
      </p:sp>
      <p:sp>
        <p:nvSpPr>
          <p:cNvPr id="12" name="ZoneTexte 13"/>
          <p:cNvSpPr txBox="1"/>
          <p:nvPr/>
        </p:nvSpPr>
        <p:spPr>
          <a:xfrm>
            <a:off x="521999" y="4879636"/>
            <a:ext cx="2646000" cy="807913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 anchorCtr="0">
            <a:noAutofit/>
          </a:bodyPr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CH" sz="1200" dirty="0">
                <a:solidFill>
                  <a:srgbClr val="FFFFFF"/>
                </a:solidFill>
                <a:latin typeface="Arial" panose="020B0604020202020204"/>
              </a:rPr>
              <a:t>&gt;1</a:t>
            </a:r>
            <a:r>
              <a:rPr lang="da-DK" sz="1200" dirty="0">
                <a:solidFill>
                  <a:srgbClr val="FFFFFF"/>
                </a:solidFill>
                <a:latin typeface="Arial" panose="020B0604020202020204"/>
              </a:rPr>
              <a:t>5</a:t>
            </a:r>
            <a:r>
              <a:rPr lang="en-CH" sz="1200" dirty="0">
                <a:solidFill>
                  <a:srgbClr val="FFFFFF"/>
                </a:solidFill>
                <a:latin typeface="Arial" panose="020B0604020202020204"/>
              </a:rPr>
              <a:t> 000 </a:t>
            </a:r>
            <a:r>
              <a:rPr lang="en-US" sz="1200" dirty="0">
                <a:solidFill>
                  <a:srgbClr val="FFFFFF"/>
                </a:solidFill>
                <a:latin typeface="Arial" panose="020B0604020202020204"/>
              </a:rPr>
              <a:t>teachers </a:t>
            </a:r>
            <a:r>
              <a:rPr lang="en-US" sz="1200" b="0" dirty="0">
                <a:solidFill>
                  <a:srgbClr val="FFFFFF"/>
                </a:solidFill>
                <a:latin typeface="Arial" panose="020B0604020202020204"/>
              </a:rPr>
              <a:t>participating in dedicated </a:t>
            </a:r>
            <a:r>
              <a:rPr lang="en-US" sz="1200" b="0" dirty="0" err="1">
                <a:solidFill>
                  <a:srgbClr val="FFFFFF"/>
                </a:solidFill>
                <a:latin typeface="Arial" panose="020B0604020202020204"/>
              </a:rPr>
              <a:t>programmes</a:t>
            </a:r>
            <a:r>
              <a:rPr lang="en-US" sz="1200" b="0" dirty="0">
                <a:solidFill>
                  <a:srgbClr val="FFFFFF"/>
                </a:solidFill>
                <a:latin typeface="Arial" panose="020B0604020202020204"/>
              </a:rPr>
              <a:t>, since 1998</a:t>
            </a:r>
          </a:p>
        </p:txBody>
      </p:sp>
      <p:sp>
        <p:nvSpPr>
          <p:cNvPr id="13" name="ZoneTexte 14"/>
          <p:cNvSpPr txBox="1"/>
          <p:nvPr/>
        </p:nvSpPr>
        <p:spPr>
          <a:xfrm>
            <a:off x="3284962" y="4879634"/>
            <a:ext cx="2641529" cy="807914"/>
          </a:xfrm>
          <a:prstGeom prst="rect">
            <a:avLst/>
          </a:prstGeom>
          <a:solidFill>
            <a:srgbClr val="61C5D3"/>
          </a:solidFill>
        </p:spPr>
        <p:txBody>
          <a:bodyPr wrap="square" rtlCol="0" anchor="ctr" anchorCtr="0">
            <a:noAutofit/>
          </a:bodyPr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1200" b="0" dirty="0">
                <a:solidFill>
                  <a:srgbClr val="FFFFFF"/>
                </a:solidFill>
                <a:ea typeface="Arial" charset="0"/>
                <a:cs typeface="Arial" charset="0"/>
              </a:rPr>
              <a:t>Around </a:t>
            </a:r>
            <a:r>
              <a:rPr lang="en-US" sz="1200" dirty="0">
                <a:solidFill>
                  <a:srgbClr val="FFFFFF"/>
                </a:solidFill>
                <a:ea typeface="Arial" charset="0"/>
                <a:cs typeface="Arial" charset="0"/>
              </a:rPr>
              <a:t>150 000 visitors </a:t>
            </a:r>
            <a:r>
              <a:rPr lang="en-US" sz="1200" b="0" dirty="0">
                <a:solidFill>
                  <a:srgbClr val="FFFFFF"/>
                </a:solidFill>
                <a:ea typeface="Arial" charset="0"/>
                <a:cs typeface="Arial" charset="0"/>
              </a:rPr>
              <a:t>on guided tours of CERN, from &gt;50 countries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E8DB82F-2F17-0403-F4FF-7C289F45C2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fld id="{490AA3F6-1618-3548-975A-DD1A2939A246}" type="slidenum">
              <a:rPr lang="fr-FR" b="0">
                <a:solidFill>
                  <a:srgbClr val="0033A0"/>
                </a:solidFill>
                <a:latin typeface="Arial" panose="020B0604020202020204"/>
              </a:rPr>
              <a:pPr defTabSz="685800" eaLnBrk="1" fontAlgn="auto" hangingPunct="1">
                <a:spcBef>
                  <a:spcPts val="0"/>
                </a:spcBef>
                <a:spcAft>
                  <a:spcPts val="0"/>
                </a:spcAft>
              </a:pPr>
              <a:t>35</a:t>
            </a:fld>
            <a:endParaRPr lang="fr-FR" b="0">
              <a:solidFill>
                <a:srgbClr val="0033A0"/>
              </a:solidFill>
              <a:latin typeface="Arial" panose="020B0604020202020204"/>
            </a:endParaRPr>
          </a:p>
        </p:txBody>
      </p:sp>
      <p:sp>
        <p:nvSpPr>
          <p:cNvPr id="20" name="Footer Placeholder 19">
            <a:extLst>
              <a:ext uri="{FF2B5EF4-FFF2-40B4-BE49-F238E27FC236}">
                <a16:creationId xmlns:a16="http://schemas.microsoft.com/office/drawing/2014/main" id="{794AA8BD-BEAA-AA27-08B1-7BFB1E6915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r-FR" b="0">
                <a:solidFill>
                  <a:srgbClr val="0033A0"/>
                </a:solidFill>
                <a:latin typeface="Arial" panose="020B0604020202020204"/>
              </a:rPr>
              <a:t>Presentation - Czech Republic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DD717B-F8FD-D945-9FCC-F0CF760134E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2002" y="2728626"/>
            <a:ext cx="8099999" cy="215100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34EC484-869E-8C40-94F9-C05C869C570F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31872" y="3906135"/>
            <a:ext cx="232336" cy="217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9493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5D522F3-5B61-8C40-9626-AF40A30190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b="0">
                <a:solidFill>
                  <a:srgbClr val="0033A0"/>
                </a:solidFill>
                <a:latin typeface="Arial" panose="020B0604020202020204"/>
              </a:rPr>
              <a:t>20 July 2024</a:t>
            </a:r>
            <a:endParaRPr lang="fr-FR" b="0">
              <a:solidFill>
                <a:srgbClr val="0033A0"/>
              </a:solidFill>
              <a:latin typeface="Arial" panose="020B0604020202020204"/>
            </a:endParaRPr>
          </a:p>
        </p:txBody>
      </p:sp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CEA0E02F-0F05-8241-B94A-47175B994E1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981202"/>
            <a:ext cx="9144000" cy="3026963"/>
          </a:xfr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AE574AE-595C-1944-87B2-9347803353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fr-FR" b="0">
                <a:solidFill>
                  <a:srgbClr val="0033A0"/>
                </a:solidFill>
                <a:latin typeface="Arial" panose="020B0604020202020204"/>
              </a:rPr>
              <a:t>Presentation - Czech Republic</a:t>
            </a:r>
            <a:endParaRPr lang="en-US" b="0" dirty="0">
              <a:solidFill>
                <a:srgbClr val="0033A0"/>
              </a:solidFill>
              <a:latin typeface="Arial" panose="020B0604020202020204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E01324C7-43E8-524C-933D-28DBA435A1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2000" y="1206444"/>
            <a:ext cx="8100000" cy="442932"/>
          </a:xfrm>
        </p:spPr>
        <p:txBody>
          <a:bodyPr>
            <a:noAutofit/>
          </a:bodyPr>
          <a:lstStyle/>
          <a:p>
            <a:r>
              <a:rPr lang="en-US" sz="3200" b="1" u="sng" dirty="0"/>
              <a:t>CERN Science Gateway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0814DB-014E-8A49-A7A8-202D4C151E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fld id="{490AA3F6-1618-3548-975A-DD1A2939A246}" type="slidenum">
              <a:rPr lang="fr-FR" b="0">
                <a:solidFill>
                  <a:srgbClr val="0033A0"/>
                </a:solidFill>
                <a:latin typeface="Arial" panose="020B0604020202020204"/>
              </a:rPr>
              <a:pPr defTabSz="685800" eaLnBrk="1" fontAlgn="auto" hangingPunct="1">
                <a:spcBef>
                  <a:spcPts val="0"/>
                </a:spcBef>
                <a:spcAft>
                  <a:spcPts val="0"/>
                </a:spcAft>
              </a:pPr>
              <a:t>36</a:t>
            </a:fld>
            <a:endParaRPr lang="fr-FR" b="0">
              <a:solidFill>
                <a:srgbClr val="0033A0"/>
              </a:solidFill>
              <a:latin typeface="Arial" panose="020B0604020202020204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67B3B43-A8C1-2349-90BE-DFBFE41D81F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1999" y="4538766"/>
            <a:ext cx="2646000" cy="939466"/>
          </a:xfrm>
        </p:spPr>
        <p:txBody>
          <a:bodyPr anchor="ctr" anchorCtr="0">
            <a:normAutofit/>
          </a:bodyPr>
          <a:lstStyle/>
          <a:p>
            <a:pPr algn="ctr"/>
            <a:r>
              <a:rPr lang="en-US" sz="1425" dirty="0"/>
              <a:t>CERN’s new education and outreach </a:t>
            </a:r>
            <a:r>
              <a:rPr lang="en-US" sz="1425" dirty="0" err="1"/>
              <a:t>centre</a:t>
            </a:r>
            <a:r>
              <a:rPr lang="en-US" sz="1425" dirty="0"/>
              <a:t> for all </a:t>
            </a:r>
            <a:br>
              <a:rPr lang="en-US" sz="1425" dirty="0"/>
            </a:br>
            <a:r>
              <a:rPr lang="en-US" sz="1425" dirty="0"/>
              <a:t>publics aged 5-plus.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50782A6-230E-F94C-8734-ADC5EA24998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249253" y="4538433"/>
            <a:ext cx="2646000" cy="939467"/>
          </a:xfrm>
        </p:spPr>
        <p:txBody>
          <a:bodyPr anchor="ctr" anchorCtr="0">
            <a:normAutofit/>
          </a:bodyPr>
          <a:lstStyle/>
          <a:p>
            <a:r>
              <a:rPr lang="fr-CH" sz="1425" dirty="0" err="1">
                <a:solidFill>
                  <a:schemeClr val="bg2"/>
                </a:solidFill>
                <a:latin typeface="Helvetica" pitchFamily="2" charset="0"/>
              </a:rPr>
              <a:t>Inaugurated</a:t>
            </a:r>
            <a:r>
              <a:rPr lang="fr-CH" sz="1425" dirty="0">
                <a:solidFill>
                  <a:schemeClr val="bg2"/>
                </a:solidFill>
                <a:latin typeface="Helvetica" pitchFamily="2" charset="0"/>
              </a:rPr>
              <a:t> </a:t>
            </a:r>
            <a:br>
              <a:rPr lang="fr-CH" sz="1425" dirty="0">
                <a:solidFill>
                  <a:schemeClr val="bg2"/>
                </a:solidFill>
                <a:latin typeface="Helvetica" pitchFamily="2" charset="0"/>
              </a:rPr>
            </a:br>
            <a:r>
              <a:rPr lang="fr-CH" sz="1425" dirty="0" err="1">
                <a:solidFill>
                  <a:schemeClr val="bg2"/>
                </a:solidFill>
                <a:latin typeface="Helvetica" pitchFamily="2" charset="0"/>
              </a:rPr>
              <a:t>October</a:t>
            </a:r>
            <a:r>
              <a:rPr lang="fr-CH" sz="1425" dirty="0">
                <a:solidFill>
                  <a:schemeClr val="bg2"/>
                </a:solidFill>
                <a:latin typeface="Helvetica" pitchFamily="2" charset="0"/>
              </a:rPr>
              <a:t> </a:t>
            </a:r>
            <a:r>
              <a:rPr lang="en-US" sz="1425" dirty="0">
                <a:solidFill>
                  <a:schemeClr val="bg2"/>
                </a:solidFill>
              </a:rPr>
              <a:t>2023.</a:t>
            </a:r>
          </a:p>
          <a:p>
            <a:r>
              <a:rPr lang="en-US" sz="1425" dirty="0"/>
              <a:t>Number of visitors: </a:t>
            </a:r>
            <a:r>
              <a:rPr lang="en-US" sz="1425" b="1" dirty="0"/>
              <a:t>&gt;750 000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14195FEC-DF91-8B4B-B6A7-AC57E7E2C27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976506" y="4538430"/>
            <a:ext cx="2646000" cy="939466"/>
          </a:xfrm>
        </p:spPr>
        <p:txBody>
          <a:bodyPr anchor="ctr" anchorCtr="0">
            <a:normAutofit/>
          </a:bodyPr>
          <a:lstStyle/>
          <a:p>
            <a:pPr algn="ctr"/>
            <a:r>
              <a:rPr lang="en-US" sz="1425" dirty="0"/>
              <a:t>Immersive exhibitions, education labs, events </a:t>
            </a:r>
            <a:br>
              <a:rPr lang="en-US" sz="1425" dirty="0"/>
            </a:br>
            <a:r>
              <a:rPr lang="en-US" sz="1425" dirty="0"/>
              <a:t>and shows.</a:t>
            </a:r>
          </a:p>
        </p:txBody>
      </p:sp>
    </p:spTree>
    <p:extLst>
      <p:ext uri="{BB962C8B-B14F-4D97-AF65-F5344CB8AC3E}">
        <p14:creationId xmlns:p14="http://schemas.microsoft.com/office/powerpoint/2010/main" val="274000411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D55DF2-37D0-A2C5-0495-BD6E48B0ED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0421" y="1231245"/>
            <a:ext cx="8535609" cy="813197"/>
          </a:xfrm>
        </p:spPr>
        <p:txBody>
          <a:bodyPr>
            <a:normAutofit/>
          </a:bodyPr>
          <a:lstStyle/>
          <a:p>
            <a:r>
              <a:rPr lang="en-GB" sz="2700" dirty="0"/>
              <a:t>Science Gateway Education Activities 2023</a:t>
            </a:r>
            <a:endParaRPr lang="en-GB" sz="2250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8DFE6D3-0D25-9A50-946B-9289860D5F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00421" y="2309219"/>
            <a:ext cx="2781301" cy="501253"/>
          </a:xfrm>
        </p:spPr>
        <p:txBody>
          <a:bodyPr/>
          <a:lstStyle/>
          <a:p>
            <a:r>
              <a:rPr lang="en-GB" dirty="0">
                <a:solidFill>
                  <a:schemeClr val="tx1"/>
                </a:solidFill>
              </a:rPr>
              <a:t>Science Shows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3B89899-144D-5781-6899-4A0DD9CB03C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051138" y="2318743"/>
            <a:ext cx="2784890" cy="491726"/>
          </a:xfrm>
        </p:spPr>
        <p:txBody>
          <a:bodyPr/>
          <a:lstStyle/>
          <a:p>
            <a:r>
              <a:rPr lang="en-GB" dirty="0">
                <a:solidFill>
                  <a:schemeClr val="tx1"/>
                </a:solidFill>
              </a:rPr>
              <a:t>CERN-Solvay programme</a:t>
            </a:r>
          </a:p>
        </p:txBody>
      </p:sp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FFF09672-AB59-03E5-5342-BBCE9C5F752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2021" b="14901"/>
          <a:stretch/>
        </p:blipFill>
        <p:spPr>
          <a:xfrm>
            <a:off x="302401" y="3858537"/>
            <a:ext cx="2781300" cy="1782365"/>
          </a:xfr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3454EBE-7492-71EA-3A78-90D44DC7C7D8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184815" y="2315942"/>
            <a:ext cx="2781301" cy="501253"/>
          </a:xfrm>
        </p:spPr>
        <p:txBody>
          <a:bodyPr/>
          <a:lstStyle/>
          <a:p>
            <a:r>
              <a:rPr lang="en-GB" dirty="0">
                <a:solidFill>
                  <a:schemeClr val="tx1"/>
                </a:solidFill>
              </a:rPr>
              <a:t>Lab Workshops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F4F4F38-755C-7D51-631E-510BE16F27F1}"/>
              </a:ext>
            </a:extLst>
          </p:cNvPr>
          <p:cNvSpPr txBox="1"/>
          <p:nvPr/>
        </p:nvSpPr>
        <p:spPr>
          <a:xfrm>
            <a:off x="300419" y="2718549"/>
            <a:ext cx="2781300" cy="116989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5 different shows</a:t>
            </a:r>
          </a:p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36 shows at the Globe (Jan-Sept) with 1800+ visitors</a:t>
            </a:r>
          </a:p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40 shows at Science Gateway (Oct-Dec) with 2500+ visitors</a:t>
            </a:r>
          </a:p>
        </p:txBody>
      </p:sp>
      <p:pic>
        <p:nvPicPr>
          <p:cNvPr id="20" name="Picture 19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73F6ED70-9A5A-977F-AB47-D783F00E9B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3713"/>
          <a:stretch/>
        </p:blipFill>
        <p:spPr>
          <a:xfrm>
            <a:off x="6073218" y="3855553"/>
            <a:ext cx="2781299" cy="1785349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8C647D2F-8BC8-2344-8695-9930899D05A2}"/>
              </a:ext>
            </a:extLst>
          </p:cNvPr>
          <p:cNvSpPr txBox="1"/>
          <p:nvPr/>
        </p:nvSpPr>
        <p:spPr>
          <a:xfrm>
            <a:off x="6075383" y="2718550"/>
            <a:ext cx="2791352" cy="139821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12 new education videos with </a:t>
            </a:r>
            <a:br>
              <a:rPr lang="en-GB" sz="1200" b="0" dirty="0">
                <a:solidFill>
                  <a:srgbClr val="0033A0"/>
                </a:solidFill>
                <a:latin typeface="Arial" panose="020B0604020202020204"/>
              </a:rPr>
            </a:b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2.2 million views online</a:t>
            </a:r>
          </a:p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1000 certificates for online course</a:t>
            </a:r>
          </a:p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600+ applications from </a:t>
            </a:r>
            <a:br>
              <a:rPr lang="en-GB" sz="1200" b="0" dirty="0">
                <a:solidFill>
                  <a:srgbClr val="0033A0"/>
                </a:solidFill>
                <a:latin typeface="Arial" panose="020B0604020202020204"/>
              </a:rPr>
            </a:b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60+ countries for camp (30 selected)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19025F0-A726-F4ED-EF52-9B00F6A6467E}"/>
              </a:ext>
            </a:extLst>
          </p:cNvPr>
          <p:cNvSpPr txBox="1"/>
          <p:nvPr/>
        </p:nvSpPr>
        <p:spPr>
          <a:xfrm>
            <a:off x="3215617" y="2718548"/>
            <a:ext cx="2781300" cy="116989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10 different lab workshops</a:t>
            </a:r>
          </a:p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270 workshops with 5200+ participants (15% 5-15 y, </a:t>
            </a:r>
            <a:br>
              <a:rPr lang="en-GB" sz="1200" b="0" dirty="0">
                <a:solidFill>
                  <a:srgbClr val="0033A0"/>
                </a:solidFill>
                <a:latin typeface="Arial" panose="020B0604020202020204"/>
              </a:rPr>
            </a:b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35% 16-19 y, 10% teachers or </a:t>
            </a:r>
            <a:br>
              <a:rPr lang="en-GB" sz="1200" b="0" dirty="0">
                <a:solidFill>
                  <a:srgbClr val="0033A0"/>
                </a:solidFill>
                <a:latin typeface="Arial" panose="020B0604020202020204"/>
              </a:rPr>
            </a:br>
            <a:r>
              <a:rPr lang="en-GB" sz="1200" b="0" dirty="0">
                <a:solidFill>
                  <a:srgbClr val="0033A0"/>
                </a:solidFill>
                <a:latin typeface="Arial" panose="020B0604020202020204"/>
              </a:rPr>
              <a:t>adults, 40% families &amp; individual visitors)</a:t>
            </a:r>
          </a:p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GB" sz="1200" b="0" dirty="0">
              <a:solidFill>
                <a:srgbClr val="0033A0"/>
              </a:solidFill>
              <a:latin typeface="Arial" panose="020B0604020202020204"/>
            </a:endParaRPr>
          </a:p>
          <a:p>
            <a:pPr marL="214313" indent="-214313" algn="l" defTabSz="685800" eaLnBrk="1" fontAlgn="auto" hangingPunct="1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GB" sz="1200" b="0" dirty="0">
              <a:solidFill>
                <a:srgbClr val="0033A0"/>
              </a:solidFill>
              <a:latin typeface="Arial" panose="020B0604020202020204"/>
            </a:endParaRPr>
          </a:p>
        </p:txBody>
      </p:sp>
      <p:pic>
        <p:nvPicPr>
          <p:cNvPr id="24" name="Picture 23" descr="A group of people around a table&#10;&#10;Description automatically generated">
            <a:extLst>
              <a:ext uri="{FF2B5EF4-FFF2-40B4-BE49-F238E27FC236}">
                <a16:creationId xmlns:a16="http://schemas.microsoft.com/office/drawing/2014/main" id="{EEADE93A-6799-5633-D468-BC4942919F8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44" r="857"/>
          <a:stretch/>
        </p:blipFill>
        <p:spPr>
          <a:xfrm>
            <a:off x="3194448" y="3858536"/>
            <a:ext cx="2755106" cy="1786949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C2BA412-9820-334C-A369-9A8A59E8362B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b="0">
                <a:solidFill>
                  <a:srgbClr val="0033A0"/>
                </a:solidFill>
                <a:latin typeface="Arial" panose="020B0604020202020204"/>
              </a:rPr>
              <a:t>20 July 2024</a:t>
            </a:r>
            <a:endParaRPr lang="en-GB" b="0">
              <a:solidFill>
                <a:srgbClr val="0033A0"/>
              </a:solidFill>
              <a:latin typeface="Arial" panose="020B0604020202020204"/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283CE8D7-1616-4949-9B38-932F509A6889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GB" b="0">
                <a:solidFill>
                  <a:srgbClr val="0033A0"/>
                </a:solidFill>
                <a:latin typeface="Arial" panose="020B0604020202020204"/>
              </a:rPr>
              <a:t>Presentation - Czech Republic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BD1C3A44-D17E-2940-BCBC-3BCC3072E67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fld id="{784A606D-5651-4FB7-98EC-5E1B70726BB8}" type="slidenum">
              <a:rPr lang="en-GB" b="0">
                <a:solidFill>
                  <a:srgbClr val="0033A0"/>
                </a:solidFill>
                <a:latin typeface="Arial" panose="020B0604020202020204"/>
              </a:rPr>
              <a:pPr defTabSz="685800" eaLnBrk="1" fontAlgn="auto" hangingPunct="1">
                <a:spcBef>
                  <a:spcPts val="0"/>
                </a:spcBef>
                <a:spcAft>
                  <a:spcPts val="0"/>
                </a:spcAft>
              </a:pPr>
              <a:t>37</a:t>
            </a:fld>
            <a:endParaRPr lang="en-GB" b="0">
              <a:solidFill>
                <a:srgbClr val="0033A0"/>
              </a:solidFill>
              <a:latin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75524783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9144000" cy="688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1" name="Rectangle 3"/>
          <p:cNvSpPr>
            <a:spLocks noGrp="1" noChangeArrowheads="1"/>
          </p:cNvSpPr>
          <p:nvPr>
            <p:ph type="title"/>
          </p:nvPr>
        </p:nvSpPr>
        <p:spPr>
          <a:xfrm>
            <a:off x="323850" y="620713"/>
            <a:ext cx="7772400" cy="1143000"/>
          </a:xfrm>
        </p:spPr>
        <p:txBody>
          <a:bodyPr/>
          <a:lstStyle/>
          <a:p>
            <a:pPr algn="l" eaLnBrk="1" hangingPunct="1">
              <a:defRPr/>
            </a:pPr>
            <a:r>
              <a:rPr lang="en-GB" sz="9600" dirty="0">
                <a:solidFill>
                  <a:srgbClr val="EAEB04"/>
                </a:solidFill>
              </a:rPr>
              <a:t>At CERN…</a:t>
            </a:r>
          </a:p>
        </p:txBody>
      </p:sp>
      <p:sp>
        <p:nvSpPr>
          <p:cNvPr id="90116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209552" y="3657602"/>
            <a:ext cx="8748713" cy="2994025"/>
          </a:xfrm>
          <a:gradFill rotWithShape="1">
            <a:gsLst>
              <a:gs pos="0">
                <a:schemeClr val="accent1">
                  <a:alpha val="64000"/>
                </a:schemeClr>
              </a:gs>
              <a:gs pos="100000">
                <a:schemeClr val="accent1">
                  <a:gamma/>
                  <a:invGamma/>
                  <a:alpha val="62000"/>
                </a:schemeClr>
              </a:gs>
            </a:gsLst>
            <a:lin ang="5400000" scaled="1"/>
          </a:gradFill>
        </p:spPr>
        <p:txBody>
          <a:bodyPr/>
          <a:lstStyle/>
          <a:p>
            <a:pPr eaLnBrk="1" hangingPunct="1">
              <a:defRPr/>
            </a:pPr>
            <a:r>
              <a:rPr lang="da-DK" sz="2800" dirty="0">
                <a:solidFill>
                  <a:srgbClr val="336600"/>
                </a:solidFill>
              </a:rPr>
              <a:t>..we are trying to find answers to our questions about the universe....</a:t>
            </a:r>
          </a:p>
          <a:p>
            <a:pPr eaLnBrk="1" hangingPunct="1">
              <a:defRPr/>
            </a:pPr>
            <a:r>
              <a:rPr lang="en-GB" sz="2800" dirty="0">
                <a:solidFill>
                  <a:srgbClr val="336600"/>
                </a:solidFill>
              </a:rPr>
              <a:t>..expand the frontiers of technology</a:t>
            </a:r>
          </a:p>
          <a:p>
            <a:pPr eaLnBrk="1" hangingPunct="1">
              <a:defRPr/>
            </a:pPr>
            <a:r>
              <a:rPr lang="en-GB" sz="2800" dirty="0">
                <a:solidFill>
                  <a:srgbClr val="336600"/>
                </a:solidFill>
              </a:rPr>
              <a:t> ..educate the researchers and engineers of the future.</a:t>
            </a:r>
          </a:p>
          <a:p>
            <a:pPr eaLnBrk="1" hangingPunct="1">
              <a:defRPr/>
            </a:pPr>
            <a:r>
              <a:rPr lang="en-GB" sz="2800" dirty="0">
                <a:solidFill>
                  <a:srgbClr val="336600"/>
                </a:solidFill>
              </a:rPr>
              <a:t>..try to get nations to work together through science.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2616" y="552157"/>
            <a:ext cx="7105650" cy="1143000"/>
          </a:xfrm>
        </p:spPr>
        <p:txBody>
          <a:bodyPr/>
          <a:lstStyle/>
          <a:p>
            <a:pPr>
              <a:defRPr/>
            </a:pPr>
            <a:r>
              <a:rPr lang="en-GB" sz="6000" dirty="0"/>
              <a:t>Questions 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5CE2E23-72D7-4A60-B74C-C2BB19C606DF}" type="slidenum">
              <a:rPr lang="en-US"/>
              <a:pPr>
                <a:defRPr/>
              </a:pPr>
              <a:t>39</a:t>
            </a:fld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512041" y="2088212"/>
            <a:ext cx="4343400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solidFill>
                  <a:schemeClr val="tx1"/>
                </a:solidFill>
              </a:rPr>
              <a:t>“Magic does not happen here, magic is being explained here.”</a:t>
            </a:r>
          </a:p>
          <a:p>
            <a:endParaRPr lang="en-GB" sz="2400" dirty="0">
              <a:solidFill>
                <a:schemeClr val="tx1"/>
              </a:solidFill>
            </a:endParaRPr>
          </a:p>
          <a:p>
            <a:pPr algn="r"/>
            <a:r>
              <a:rPr lang="en-GB" sz="2000" b="0" i="1" dirty="0">
                <a:solidFill>
                  <a:schemeClr val="tx1"/>
                </a:solidFill>
              </a:rPr>
              <a:t>Tom Hanks on CERN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98129" y="4551220"/>
            <a:ext cx="4145973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1600" dirty="0">
                <a:solidFill>
                  <a:schemeClr val="tx1"/>
                </a:solidFill>
              </a:rPr>
              <a:t>More information:</a:t>
            </a:r>
          </a:p>
          <a:p>
            <a:pPr algn="l"/>
            <a:r>
              <a:rPr lang="en-GB" sz="1600" dirty="0">
                <a:solidFill>
                  <a:schemeClr val="tx1"/>
                </a:solidFill>
              </a:rPr>
              <a:t>General: </a:t>
            </a:r>
            <a:r>
              <a:rPr lang="en-GB" sz="1600" u="sng" dirty="0">
                <a:solidFill>
                  <a:srgbClr val="0070C0"/>
                </a:solidFill>
              </a:rPr>
              <a:t>cern.ch</a:t>
            </a:r>
          </a:p>
          <a:p>
            <a:pPr algn="l"/>
            <a:r>
              <a:rPr lang="en-GB" sz="1600" dirty="0">
                <a:solidFill>
                  <a:schemeClr val="tx1"/>
                </a:solidFill>
              </a:rPr>
              <a:t>CERN TV: </a:t>
            </a:r>
            <a:r>
              <a:rPr lang="en-GB" sz="1600" u="sng" dirty="0">
                <a:solidFill>
                  <a:srgbClr val="0070C0"/>
                </a:solidFill>
              </a:rPr>
              <a:t>youtube.com/</a:t>
            </a:r>
            <a:r>
              <a:rPr lang="en-GB" sz="1600" u="sng" dirty="0" err="1">
                <a:solidFill>
                  <a:srgbClr val="0070C0"/>
                </a:solidFill>
              </a:rPr>
              <a:t>cern</a:t>
            </a:r>
            <a:endParaRPr lang="en-GB" sz="1600" u="sng" dirty="0">
              <a:solidFill>
                <a:srgbClr val="0070C0"/>
              </a:solidFill>
            </a:endParaRPr>
          </a:p>
          <a:p>
            <a:pPr algn="l"/>
            <a:r>
              <a:rPr lang="en-GB" sz="1600" dirty="0">
                <a:solidFill>
                  <a:schemeClr val="tx1"/>
                </a:solidFill>
              </a:rPr>
              <a:t>Twitter: @CERN</a:t>
            </a:r>
          </a:p>
          <a:p>
            <a:pPr algn="l"/>
            <a:r>
              <a:rPr lang="en-GB" sz="1600" dirty="0">
                <a:solidFill>
                  <a:schemeClr val="tx1"/>
                </a:solidFill>
              </a:rPr>
              <a:t>Facebook: </a:t>
            </a:r>
            <a:r>
              <a:rPr lang="en-GB" sz="1600" u="sng" dirty="0">
                <a:solidFill>
                  <a:srgbClr val="0070C0"/>
                </a:solidFill>
              </a:rPr>
              <a:t>facebook.com/</a:t>
            </a:r>
            <a:r>
              <a:rPr lang="en-GB" sz="1600" u="sng" dirty="0" err="1">
                <a:solidFill>
                  <a:srgbClr val="0070C0"/>
                </a:solidFill>
              </a:rPr>
              <a:t>cern</a:t>
            </a:r>
            <a:endParaRPr lang="en-GB" sz="1600" u="sng" dirty="0">
              <a:solidFill>
                <a:srgbClr val="0070C0"/>
              </a:solidFill>
            </a:endParaRPr>
          </a:p>
          <a:p>
            <a:pPr algn="l"/>
            <a:r>
              <a:rPr lang="en-GB" sz="1600" dirty="0">
                <a:solidFill>
                  <a:schemeClr val="tx1"/>
                </a:solidFill>
              </a:rPr>
              <a:t>Google+: </a:t>
            </a:r>
            <a:r>
              <a:rPr lang="en-GB" sz="1600" u="sng" dirty="0">
                <a:solidFill>
                  <a:srgbClr val="0070C0"/>
                </a:solidFill>
              </a:rPr>
              <a:t>google.com/+CERN</a:t>
            </a:r>
          </a:p>
          <a:p>
            <a:pPr algn="l"/>
            <a:r>
              <a:rPr lang="en-GB" sz="1600" dirty="0">
                <a:solidFill>
                  <a:schemeClr val="tx1"/>
                </a:solidFill>
              </a:rPr>
              <a:t>Instagram: </a:t>
            </a:r>
            <a:r>
              <a:rPr lang="en-GB" sz="1600" u="sng" dirty="0">
                <a:solidFill>
                  <a:srgbClr val="0070C0"/>
                </a:solidFill>
              </a:rPr>
              <a:t>instagram.com/</a:t>
            </a:r>
            <a:r>
              <a:rPr lang="en-GB" sz="1600" u="sng" dirty="0" err="1">
                <a:solidFill>
                  <a:srgbClr val="0070C0"/>
                </a:solidFill>
              </a:rPr>
              <a:t>cern</a:t>
            </a:r>
            <a:endParaRPr lang="en-GB" sz="1600" u="sng" dirty="0">
              <a:solidFill>
                <a:srgbClr val="0070C0"/>
              </a:solidFill>
            </a:endParaRPr>
          </a:p>
          <a:p>
            <a:pPr algn="l"/>
            <a:endParaRPr lang="en-GB" sz="2000" dirty="0"/>
          </a:p>
          <a:p>
            <a:pPr algn="l"/>
            <a:endParaRPr lang="en-GB" sz="200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2933" y="2162754"/>
            <a:ext cx="3492738" cy="2329629"/>
          </a:xfrm>
          <a:prstGeom prst="rect">
            <a:avLst/>
          </a:prstGeom>
        </p:spPr>
      </p:pic>
      <p:pic>
        <p:nvPicPr>
          <p:cNvPr id="9" name="Picture 8" descr="A paper with text on it&#10;&#10;Description automatically generated">
            <a:extLst>
              <a:ext uri="{FF2B5EF4-FFF2-40B4-BE49-F238E27FC236}">
                <a16:creationId xmlns:a16="http://schemas.microsoft.com/office/drawing/2014/main" id="{47063545-0627-CACC-87B4-22D2DE7993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5258" y="4218711"/>
            <a:ext cx="2447069" cy="2188939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75473"/>
            <a:ext cx="9144000" cy="6273985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89464">
            <a:off x="1607398" y="1974191"/>
            <a:ext cx="6171833" cy="4762584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8613" y="1980744"/>
            <a:ext cx="6843760" cy="455965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16387" name="Title 1"/>
          <p:cNvSpPr>
            <a:spLocks noGrp="1"/>
          </p:cNvSpPr>
          <p:nvPr>
            <p:ph type="title"/>
          </p:nvPr>
        </p:nvSpPr>
        <p:spPr>
          <a:xfrm>
            <a:off x="-99005" y="0"/>
            <a:ext cx="9001125" cy="785812"/>
          </a:xfrm>
        </p:spPr>
        <p:txBody>
          <a:bodyPr anchor="t"/>
          <a:lstStyle/>
          <a:p>
            <a:pPr eaLnBrk="1" hangingPunct="1"/>
            <a:r>
              <a:rPr lang="fr-FR" sz="4400" spc="-100" dirty="0"/>
              <a:t>A v</a:t>
            </a:r>
            <a:r>
              <a:rPr lang="fr-CH" sz="4400" spc="-100" dirty="0"/>
              <a:t>e</a:t>
            </a:r>
            <a:r>
              <a:rPr lang="en-GB" sz="4400" spc="-100" dirty="0" err="1"/>
              <a:t>ritable</a:t>
            </a:r>
            <a:r>
              <a:rPr lang="en-GB" sz="4400" spc="-100" dirty="0"/>
              <a:t> </a:t>
            </a:r>
            <a:r>
              <a:rPr lang="en-GB" sz="4400" spc="-100" dirty="0">
                <a:solidFill>
                  <a:srgbClr val="FF0000"/>
                </a:solidFill>
              </a:rPr>
              <a:t>small town</a:t>
            </a:r>
            <a:endParaRPr lang="fr-FR" sz="4400" spc="-100" dirty="0">
              <a:solidFill>
                <a:srgbClr val="FF0000"/>
              </a:solidFill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331" y="1843429"/>
            <a:ext cx="7255963" cy="483428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09165">
            <a:off x="985432" y="2242485"/>
            <a:ext cx="7160858" cy="4788824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36498">
            <a:off x="1065447" y="1983061"/>
            <a:ext cx="6672225" cy="500416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81660">
            <a:off x="4054050" y="1759414"/>
            <a:ext cx="3737719" cy="5002314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82388">
            <a:off x="657850" y="1910087"/>
            <a:ext cx="6691777" cy="470097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21455">
            <a:off x="1971971" y="2138443"/>
            <a:ext cx="5616649" cy="4571691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98422">
            <a:off x="4025204" y="1817662"/>
            <a:ext cx="3857143" cy="483428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016" y="1882379"/>
            <a:ext cx="6594943" cy="494620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9915">
            <a:off x="1047682" y="1811328"/>
            <a:ext cx="6108091" cy="509007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00466">
            <a:off x="939055" y="1956340"/>
            <a:ext cx="6835395" cy="455693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37030">
            <a:off x="785038" y="2073812"/>
            <a:ext cx="7114650" cy="458894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2051955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AF537D-A9CE-4A74-AC5D-5729AE6EC490}" type="slidenum">
              <a:rPr lang="en-US"/>
              <a:pPr>
                <a:defRPr/>
              </a:pPr>
              <a:t>6</a:t>
            </a:fld>
            <a:endParaRPr lang="en-US"/>
          </a:p>
        </p:txBody>
      </p:sp>
      <p:pic>
        <p:nvPicPr>
          <p:cNvPr id="11267" name="Picture 2" descr="870197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5690" y="1092200"/>
            <a:ext cx="7735887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898525" y="160340"/>
            <a:ext cx="7105650" cy="617537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kumimoji="1" lang="en-US" sz="3600" b="0" kern="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j-lt"/>
                <a:ea typeface="+mj-ea"/>
                <a:cs typeface="+mj-cs"/>
              </a:rPr>
              <a:t>LHC + CH/FR border</a:t>
            </a:r>
          </a:p>
        </p:txBody>
      </p:sp>
      <p:sp>
        <p:nvSpPr>
          <p:cNvPr id="6" name="Oval 107"/>
          <p:cNvSpPr>
            <a:spLocks noChangeArrowheads="1"/>
          </p:cNvSpPr>
          <p:nvPr/>
        </p:nvSpPr>
        <p:spPr bwMode="auto">
          <a:xfrm>
            <a:off x="3140075" y="2420938"/>
            <a:ext cx="5511800" cy="1981200"/>
          </a:xfrm>
          <a:prstGeom prst="ellipse">
            <a:avLst/>
          </a:prstGeom>
          <a:noFill/>
          <a:ln w="57150">
            <a:solidFill>
              <a:srgbClr val="E30B0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kumimoji="0" lang="fr-FR" altLang="en-US" sz="2400">
              <a:solidFill>
                <a:srgbClr val="E30B0B"/>
              </a:solidFill>
            </a:endParaRPr>
          </a:p>
        </p:txBody>
      </p:sp>
      <p:sp>
        <p:nvSpPr>
          <p:cNvPr id="11270" name="Text Box 63"/>
          <p:cNvSpPr txBox="1">
            <a:spLocks noChangeArrowheads="1"/>
          </p:cNvSpPr>
          <p:nvPr/>
        </p:nvSpPr>
        <p:spPr bwMode="auto">
          <a:xfrm>
            <a:off x="5934367" y="2944813"/>
            <a:ext cx="1745671" cy="339196"/>
          </a:xfrm>
          <a:prstGeom prst="rect">
            <a:avLst/>
          </a:prstGeom>
          <a:solidFill>
            <a:schemeClr val="bg1"/>
          </a:solidFill>
          <a:ln w="9525">
            <a:solidFill>
              <a:srgbClr val="FF8000"/>
            </a:solidFill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600">
                <a:solidFill>
                  <a:srgbClr val="FF8000"/>
                </a:solidFill>
                <a:latin typeface="Century" pitchFamily="18" charset="0"/>
              </a:rPr>
              <a:t>LHC accelerator</a:t>
            </a:r>
          </a:p>
        </p:txBody>
      </p:sp>
      <p:sp>
        <p:nvSpPr>
          <p:cNvPr id="11271" name="Text Box 63"/>
          <p:cNvSpPr txBox="1">
            <a:spLocks noChangeArrowheads="1"/>
          </p:cNvSpPr>
          <p:nvPr/>
        </p:nvSpPr>
        <p:spPr bwMode="auto">
          <a:xfrm>
            <a:off x="4064885" y="5184775"/>
            <a:ext cx="1353961" cy="339196"/>
          </a:xfrm>
          <a:prstGeom prst="rect">
            <a:avLst/>
          </a:prstGeom>
          <a:solidFill>
            <a:schemeClr val="bg1"/>
          </a:solidFill>
          <a:ln w="9525">
            <a:solidFill>
              <a:srgbClr val="FF8000"/>
            </a:solidFill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600" dirty="0">
                <a:solidFill>
                  <a:srgbClr val="FF8000"/>
                </a:solidFill>
                <a:latin typeface="Century" pitchFamily="18" charset="0"/>
              </a:rPr>
              <a:t>GVA Airport</a:t>
            </a:r>
          </a:p>
        </p:txBody>
      </p:sp>
      <p:sp>
        <p:nvSpPr>
          <p:cNvPr id="11272" name="Freeform 108"/>
          <p:cNvSpPr>
            <a:spLocks/>
          </p:cNvSpPr>
          <p:nvPr/>
        </p:nvSpPr>
        <p:spPr bwMode="auto">
          <a:xfrm>
            <a:off x="2665415" y="2889252"/>
            <a:ext cx="681037" cy="466725"/>
          </a:xfrm>
          <a:custGeom>
            <a:avLst/>
            <a:gdLst>
              <a:gd name="T0" fmla="*/ 2147483647 w 680"/>
              <a:gd name="T1" fmla="*/ 2147483647 h 568"/>
              <a:gd name="T2" fmla="*/ 2147483647 w 680"/>
              <a:gd name="T3" fmla="*/ 2147483647 h 568"/>
              <a:gd name="T4" fmla="*/ 2147483647 w 680"/>
              <a:gd name="T5" fmla="*/ 2147483647 h 568"/>
              <a:gd name="T6" fmla="*/ 2147483647 w 680"/>
              <a:gd name="T7" fmla="*/ 2147483647 h 568"/>
              <a:gd name="T8" fmla="*/ 2147483647 w 680"/>
              <a:gd name="T9" fmla="*/ 2147483647 h 5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80"/>
              <a:gd name="T16" fmla="*/ 0 h 568"/>
              <a:gd name="T17" fmla="*/ 680 w 680"/>
              <a:gd name="T18" fmla="*/ 568 h 5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80" h="568">
                <a:moveTo>
                  <a:pt x="64" y="448"/>
                </a:moveTo>
                <a:cubicBezTo>
                  <a:pt x="136" y="508"/>
                  <a:pt x="208" y="568"/>
                  <a:pt x="304" y="496"/>
                </a:cubicBezTo>
                <a:cubicBezTo>
                  <a:pt x="400" y="424"/>
                  <a:pt x="680" y="32"/>
                  <a:pt x="640" y="16"/>
                </a:cubicBezTo>
                <a:cubicBezTo>
                  <a:pt x="600" y="0"/>
                  <a:pt x="127" y="312"/>
                  <a:pt x="64" y="400"/>
                </a:cubicBezTo>
                <a:cubicBezTo>
                  <a:pt x="0" y="487"/>
                  <a:pt x="128" y="515"/>
                  <a:pt x="256" y="544"/>
                </a:cubicBezTo>
              </a:path>
            </a:pathLst>
          </a:custGeom>
          <a:noFill/>
          <a:ln w="19050" cmpd="sng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1273" name="Text Box 113"/>
          <p:cNvSpPr txBox="1">
            <a:spLocks noChangeArrowheads="1"/>
          </p:cNvSpPr>
          <p:nvPr/>
        </p:nvSpPr>
        <p:spPr bwMode="auto">
          <a:xfrm>
            <a:off x="1490816" y="2451100"/>
            <a:ext cx="1741182" cy="338554"/>
          </a:xfrm>
          <a:prstGeom prst="rect">
            <a:avLst/>
          </a:prstGeom>
          <a:solidFill>
            <a:schemeClr val="bg1"/>
          </a:solidFill>
          <a:ln w="9525">
            <a:solidFill>
              <a:srgbClr val="FF8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fr-FR" altLang="en-US" sz="1600">
                <a:solidFill>
                  <a:srgbClr val="FF8000"/>
                </a:solidFill>
                <a:latin typeface="Century" pitchFamily="18" charset="0"/>
              </a:rPr>
              <a:t>CERN main site</a:t>
            </a:r>
            <a:endParaRPr kumimoji="0" lang="fr-FR" altLang="en-US" sz="2400">
              <a:solidFill>
                <a:srgbClr val="FF8000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E870F59-5BCB-4A00-A5EF-6DFDE4B86516}" type="slidenum">
              <a:rPr lang="en-US"/>
              <a:pPr>
                <a:defRPr/>
              </a:pPr>
              <a:t>7</a:t>
            </a:fld>
            <a:endParaRPr lang="en-US"/>
          </a:p>
        </p:txBody>
      </p:sp>
      <p:sp>
        <p:nvSpPr>
          <p:cNvPr id="657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dirty="0"/>
              <a:t>What is particle physics?</a:t>
            </a:r>
          </a:p>
        </p:txBody>
      </p:sp>
      <p:sp>
        <p:nvSpPr>
          <p:cNvPr id="12292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723900" y="809627"/>
            <a:ext cx="8280400" cy="1243013"/>
          </a:xfrm>
          <a:noFill/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en-US" sz="2000" dirty="0">
                <a:solidFill>
                  <a:srgbClr val="3399FF"/>
                </a:solidFill>
              </a:rPr>
              <a:t>Trying to understand:</a:t>
            </a:r>
          </a:p>
          <a:p>
            <a:pPr marL="781050" lvl="1">
              <a:lnSpc>
                <a:spcPct val="90000"/>
              </a:lnSpc>
            </a:pPr>
            <a:r>
              <a:rPr lang="en-US" altLang="en-US" dirty="0">
                <a:solidFill>
                  <a:srgbClr val="3399FF"/>
                </a:solidFill>
              </a:rPr>
              <a:t>Fundamentals of matter - </a:t>
            </a:r>
            <a:r>
              <a:rPr lang="en-US" altLang="en-US" u="sng" dirty="0">
                <a:solidFill>
                  <a:srgbClr val="3399FF"/>
                </a:solidFill>
              </a:rPr>
              <a:t>Particles</a:t>
            </a:r>
          </a:p>
          <a:p>
            <a:pPr marL="781050" lvl="1">
              <a:lnSpc>
                <a:spcPct val="90000"/>
              </a:lnSpc>
            </a:pPr>
            <a:r>
              <a:rPr lang="en-US" altLang="en-US" dirty="0">
                <a:solidFill>
                  <a:srgbClr val="3399FF"/>
                </a:solidFill>
              </a:rPr>
              <a:t>How particles interact with each other - </a:t>
            </a:r>
            <a:r>
              <a:rPr lang="en-US" altLang="en-US" u="sng" dirty="0">
                <a:solidFill>
                  <a:srgbClr val="3399FF"/>
                </a:solidFill>
              </a:rPr>
              <a:t>Forces</a:t>
            </a:r>
          </a:p>
          <a:p>
            <a:pPr marL="781050" lvl="1">
              <a:lnSpc>
                <a:spcPct val="90000"/>
              </a:lnSpc>
            </a:pPr>
            <a:r>
              <a:rPr lang="en-US" altLang="en-US" dirty="0">
                <a:solidFill>
                  <a:srgbClr val="3399FF"/>
                </a:solidFill>
              </a:rPr>
              <a:t>What makes the forces:  Why are the laws of nature the way they are?</a:t>
            </a:r>
          </a:p>
          <a:p>
            <a:pPr>
              <a:lnSpc>
                <a:spcPct val="90000"/>
              </a:lnSpc>
            </a:pPr>
            <a:endParaRPr lang="en-US" altLang="en-US" sz="1600" dirty="0">
              <a:solidFill>
                <a:srgbClr val="3399FF"/>
              </a:solidFill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652465" y="2208215"/>
            <a:ext cx="8734425" cy="3436937"/>
            <a:chOff x="411" y="1468"/>
            <a:chExt cx="5502" cy="2165"/>
          </a:xfrm>
        </p:grpSpPr>
        <p:pic>
          <p:nvPicPr>
            <p:cNvPr id="12296" name="Picture 6" descr="big_bang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9" y="1468"/>
              <a:ext cx="1780" cy="15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Rectangle 7"/>
            <p:cNvSpPr>
              <a:spLocks noChangeArrowheads="1"/>
            </p:cNvSpPr>
            <p:nvPr/>
          </p:nvSpPr>
          <p:spPr bwMode="auto">
            <a:xfrm>
              <a:off x="411" y="3011"/>
              <a:ext cx="5502" cy="6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r>
                <a:rPr lang="en-US" altLang="en-US" sz="2000" b="0" dirty="0">
                  <a:solidFill>
                    <a:srgbClr val="3399FF"/>
                  </a:solidFill>
                </a:rPr>
                <a:t>Ultimately we would like to understand:</a:t>
              </a:r>
            </a:p>
            <a:p>
              <a:pPr lvl="3"/>
              <a:r>
                <a:rPr lang="en-US" altLang="en-US" sz="1600" b="0" dirty="0">
                  <a:solidFill>
                    <a:srgbClr val="3399FF"/>
                  </a:solidFill>
                </a:rPr>
                <a:t>Birth of the universe, the </a:t>
              </a:r>
              <a:r>
                <a:rPr lang="en-US" altLang="en-US" sz="1600" b="0" u="sng" dirty="0">
                  <a:solidFill>
                    <a:srgbClr val="3399FF"/>
                  </a:solidFill>
                </a:rPr>
                <a:t>Big Bang</a:t>
              </a:r>
            </a:p>
            <a:p>
              <a:pPr lvl="3"/>
              <a:r>
                <a:rPr lang="en-US" altLang="en-US" sz="1600" b="0" u="sng" dirty="0">
                  <a:solidFill>
                    <a:srgbClr val="3399FF"/>
                  </a:solidFill>
                </a:rPr>
                <a:t>Evolution of the Universe – past and future</a:t>
              </a:r>
              <a:endParaRPr lang="en-US" altLang="en-US" sz="1600" b="0" dirty="0">
                <a:solidFill>
                  <a:srgbClr val="3399FF"/>
                </a:solidFill>
              </a:endParaRPr>
            </a:p>
            <a:p>
              <a:endParaRPr lang="en-US" altLang="en-US" sz="1600" b="0" dirty="0">
                <a:solidFill>
                  <a:srgbClr val="3399FF"/>
                </a:solidFill>
              </a:endParaRPr>
            </a:p>
          </p:txBody>
        </p:sp>
      </p:grpSp>
      <p:sp>
        <p:nvSpPr>
          <p:cNvPr id="657417" name="Rectangle 9"/>
          <p:cNvSpPr>
            <a:spLocks noChangeArrowheads="1"/>
          </p:cNvSpPr>
          <p:nvPr/>
        </p:nvSpPr>
        <p:spPr bwMode="auto">
          <a:xfrm>
            <a:off x="723900" y="5659438"/>
            <a:ext cx="8153400" cy="684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r>
              <a:rPr lang="en-US" altLang="en-US" sz="2000" b="0" dirty="0">
                <a:solidFill>
                  <a:srgbClr val="3399FF"/>
                </a:solidFill>
              </a:rPr>
              <a:t>Strong ties between the very small (particle physics) and the very big (Cosmology/galaxies/stars)</a:t>
            </a:r>
          </a:p>
        </p:txBody>
      </p:sp>
      <p:graphicFrame>
        <p:nvGraphicFramePr>
          <p:cNvPr id="657422" name="Object 14"/>
          <p:cNvGraphicFramePr>
            <a:graphicFrameLocks noGrp="1" noChangeAspect="1"/>
          </p:cNvGraphicFramePr>
          <p:nvPr>
            <p:ph sz="half" idx="2"/>
          </p:nvPr>
        </p:nvGraphicFramePr>
        <p:xfrm>
          <a:off x="2889250" y="2119315"/>
          <a:ext cx="4033838" cy="796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hoto Editor Photo" r:id="rId4" imgW="7228571" imgH="1428949" progId="MSPhotoEd.3">
                  <p:embed/>
                </p:oleObj>
              </mc:Choice>
              <mc:Fallback>
                <p:oleObj name="Photo Editor Photo" r:id="rId4" imgW="7228571" imgH="1428949" progId="MSPhotoEd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89250" y="2119315"/>
                        <a:ext cx="4033838" cy="796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009900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 cap="flat" cmpd="sng" algn="ctr">
                            <a:solidFill>
                              <a:srgbClr val="99CCFF"/>
                            </a:solidFill>
                            <a:prstDash val="solid"/>
                            <a:miter lim="800000"/>
                            <a:headEnd type="none" w="med" len="med"/>
                            <a:tailEnd type="none" w="med" len="med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657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57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57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7417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5B9EE9-0B9B-46D4-B1FA-96ADE8B1A1DE}" type="slidenum">
              <a:rPr lang="en-US"/>
              <a:pPr>
                <a:defRPr/>
              </a:pPr>
              <a:t>8</a:t>
            </a:fld>
            <a:endParaRPr lang="en-US"/>
          </a:p>
        </p:txBody>
      </p:sp>
      <p:pic>
        <p:nvPicPr>
          <p:cNvPr id="683012" name="Picture 4" descr="chopping_atom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1350" y="2325690"/>
            <a:ext cx="5715000" cy="401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6" name="Picture 5" descr="pt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75" y="1827215"/>
            <a:ext cx="1766888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7" name="Text Box 6"/>
          <p:cNvSpPr txBox="1">
            <a:spLocks noChangeArrowheads="1"/>
          </p:cNvSpPr>
          <p:nvPr/>
        </p:nvSpPr>
        <p:spPr bwMode="auto">
          <a:xfrm>
            <a:off x="2245376" y="1241425"/>
            <a:ext cx="328006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Greeks (Empedocles) 500 BC</a:t>
            </a:r>
          </a:p>
        </p:txBody>
      </p:sp>
      <p:sp>
        <p:nvSpPr>
          <p:cNvPr id="683015" name="Rectangle 7"/>
          <p:cNvSpPr>
            <a:spLocks noChangeArrowheads="1"/>
          </p:cNvSpPr>
          <p:nvPr/>
        </p:nvSpPr>
        <p:spPr bwMode="auto">
          <a:xfrm>
            <a:off x="1385454" y="0"/>
            <a:ext cx="71056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>
              <a:defRPr/>
            </a:pPr>
            <a:r>
              <a:rPr kumimoji="1" lang="en-US" sz="4000" b="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</a:rPr>
              <a:t>What are things made of 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683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37F0BF6-8504-4CAB-97FC-FBBBDEE49597}" type="slidenum">
              <a:rPr lang="en-US"/>
              <a:pPr>
                <a:defRPr/>
              </a:pPr>
              <a:t>9</a:t>
            </a:fld>
            <a:endParaRPr lang="en-US"/>
          </a:p>
        </p:txBody>
      </p:sp>
      <p:sp>
        <p:nvSpPr>
          <p:cNvPr id="684035" name="Rectangle 3"/>
          <p:cNvSpPr>
            <a:spLocks noGrp="1" noChangeArrowheads="1"/>
          </p:cNvSpPr>
          <p:nvPr>
            <p:ph type="title"/>
          </p:nvPr>
        </p:nvSpPr>
        <p:spPr>
          <a:xfrm>
            <a:off x="1371600" y="0"/>
            <a:ext cx="7105650" cy="762000"/>
          </a:xfrm>
        </p:spPr>
        <p:txBody>
          <a:bodyPr/>
          <a:lstStyle/>
          <a:p>
            <a:pPr>
              <a:defRPr/>
            </a:pPr>
            <a:r>
              <a:rPr lang="en-US" dirty="0"/>
              <a:t>Periodic System </a:t>
            </a:r>
            <a:r>
              <a:rPr lang="en-US" sz="2800" dirty="0"/>
              <a:t>(chemistry)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82652" y="4014788"/>
            <a:ext cx="4125913" cy="2317750"/>
            <a:chOff x="556" y="2529"/>
            <a:chExt cx="2599" cy="1460"/>
          </a:xfrm>
        </p:grpSpPr>
        <p:sp>
          <p:nvSpPr>
            <p:cNvPr id="14349" name="Text Box 5"/>
            <p:cNvSpPr txBox="1">
              <a:spLocks noChangeArrowheads="1"/>
            </p:cNvSpPr>
            <p:nvPr/>
          </p:nvSpPr>
          <p:spPr bwMode="auto">
            <a:xfrm>
              <a:off x="556" y="2529"/>
              <a:ext cx="259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800" b="0">
                  <a:solidFill>
                    <a:srgbClr val="0066FF"/>
                  </a:solidFill>
                  <a:latin typeface="Comic Sans MS" pitchFamily="66" charset="0"/>
                </a:rPr>
                <a:t>Elektron, proton, neutron 1897-1932</a:t>
              </a:r>
              <a:endParaRPr kumimoji="0" lang="en-US" altLang="en-US" sz="1800" b="0">
                <a:solidFill>
                  <a:schemeClr val="tx1"/>
                </a:solidFill>
                <a:latin typeface="Comic Sans MS" pitchFamily="66" charset="0"/>
              </a:endParaRPr>
            </a:p>
          </p:txBody>
        </p:sp>
        <p:pic>
          <p:nvPicPr>
            <p:cNvPr id="14350" name="Picture 6" descr="atoms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" y="2829"/>
              <a:ext cx="2307" cy="1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341" name="Group 7"/>
          <p:cNvGrpSpPr>
            <a:grpSpLocks/>
          </p:cNvGrpSpPr>
          <p:nvPr/>
        </p:nvGrpSpPr>
        <p:grpSpPr bwMode="auto">
          <a:xfrm>
            <a:off x="1717678" y="1001713"/>
            <a:ext cx="6373813" cy="2684462"/>
            <a:chOff x="1082" y="631"/>
            <a:chExt cx="4015" cy="1691"/>
          </a:xfrm>
        </p:grpSpPr>
        <p:pic>
          <p:nvPicPr>
            <p:cNvPr id="14346" name="Picture 8" descr="periodic_tabl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4" y="862"/>
              <a:ext cx="2730" cy="1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" name="Text Box 9"/>
            <p:cNvSpPr txBox="1">
              <a:spLocks noChangeArrowheads="1"/>
            </p:cNvSpPr>
            <p:nvPr/>
          </p:nvSpPr>
          <p:spPr bwMode="auto">
            <a:xfrm>
              <a:off x="1082" y="631"/>
              <a:ext cx="246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Monotype Sorts" pitchFamily="2" charset="2"/>
                <a:buChar char="l"/>
                <a:defRPr kumimoji="1">
                  <a:solidFill>
                    <a:srgbClr val="009999"/>
                  </a:solidFill>
                  <a:latin typeface="Arial" charset="0"/>
                </a:defRPr>
              </a:lvl1pPr>
              <a:lvl2pPr marL="742950" indent="-285750" algn="l">
                <a:spcBef>
                  <a:spcPct val="20000"/>
                </a:spcBef>
                <a:buClr>
                  <a:schemeClr val="tx1"/>
                </a:buClr>
                <a:buSzPct val="50000"/>
                <a:buFont typeface="Wingdings" pitchFamily="2" charset="2"/>
                <a:buChar char="Ø"/>
                <a:defRPr kumimoji="1" sz="1600">
                  <a:solidFill>
                    <a:srgbClr val="009999"/>
                  </a:solidFill>
                  <a:latin typeface="Arial" charset="0"/>
                </a:defRPr>
              </a:lvl2pPr>
              <a:lvl3pPr marL="1143000" indent="-228600" algn="l">
                <a:spcBef>
                  <a:spcPct val="20000"/>
                </a:spcBef>
                <a:buChar char="•"/>
                <a:defRPr kumimoji="1" sz="1400">
                  <a:solidFill>
                    <a:srgbClr val="009999"/>
                  </a:solidFill>
                  <a:latin typeface="Arial" charset="0"/>
                </a:defRPr>
              </a:lvl3pPr>
              <a:lvl4pPr marL="1600200" indent="-228600" algn="l">
                <a:spcBef>
                  <a:spcPct val="20000"/>
                </a:spcBef>
                <a:buChar char="–"/>
                <a:defRPr kumimoji="1" sz="1400">
                  <a:solidFill>
                    <a:srgbClr val="009999"/>
                  </a:solidFill>
                  <a:latin typeface="Arial" charset="0"/>
                </a:defRPr>
              </a:lvl4pPr>
              <a:lvl5pPr marL="2057400" indent="-228600" algn="l">
                <a:spcBef>
                  <a:spcPct val="20000"/>
                </a:spcBef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1400">
                  <a:solidFill>
                    <a:srgbClr val="009999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en-US" sz="1800" b="0" dirty="0">
                  <a:solidFill>
                    <a:srgbClr val="0066FF"/>
                  </a:solidFill>
                  <a:latin typeface="Comic Sans MS" pitchFamily="66" charset="0"/>
                </a:rPr>
                <a:t>Periodic System (</a:t>
              </a:r>
              <a:r>
                <a:rPr kumimoji="0" lang="en-US" altLang="en-US" sz="1800" b="0" dirty="0" err="1">
                  <a:solidFill>
                    <a:srgbClr val="0066FF"/>
                  </a:solidFill>
                  <a:latin typeface="Comic Sans MS" pitchFamily="66" charset="0"/>
                </a:rPr>
                <a:t>Mendelev</a:t>
              </a:r>
              <a:r>
                <a:rPr kumimoji="0" lang="en-US" altLang="en-US" sz="1800" b="0" dirty="0">
                  <a:solidFill>
                    <a:srgbClr val="0066FF"/>
                  </a:solidFill>
                  <a:latin typeface="Comic Sans MS" pitchFamily="66" charset="0"/>
                </a:rPr>
                <a:t>) ~1870</a:t>
              </a:r>
            </a:p>
          </p:txBody>
        </p:sp>
        <p:pic>
          <p:nvPicPr>
            <p:cNvPr id="14348" name="Picture 10" descr="Mendeleev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" y="862"/>
              <a:ext cx="1225" cy="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345" name="Text Box 14"/>
          <p:cNvSpPr txBox="1">
            <a:spLocks noChangeArrowheads="1"/>
          </p:cNvSpPr>
          <p:nvPr/>
        </p:nvSpPr>
        <p:spPr bwMode="auto">
          <a:xfrm>
            <a:off x="5280340" y="3687252"/>
            <a:ext cx="367761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>
              <a:spcBef>
                <a:spcPct val="20000"/>
              </a:spcBef>
              <a:buClr>
                <a:schemeClr val="tx1"/>
              </a:buClr>
              <a:buSzPct val="50000"/>
              <a:buFont typeface="Monotype Sorts" pitchFamily="2" charset="2"/>
              <a:buChar char="l"/>
              <a:defRPr kumimoji="1">
                <a:solidFill>
                  <a:srgbClr val="009999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lr>
                <a:schemeClr val="tx1"/>
              </a:buClr>
              <a:buSzPct val="50000"/>
              <a:buFont typeface="Wingdings" pitchFamily="2" charset="2"/>
              <a:buChar char="Ø"/>
              <a:defRPr kumimoji="1" sz="1600">
                <a:solidFill>
                  <a:srgbClr val="009999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1400">
                <a:solidFill>
                  <a:srgbClr val="009999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1400">
                <a:solidFill>
                  <a:srgbClr val="009999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1400">
                <a:solidFill>
                  <a:srgbClr val="009999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en-US" sz="1800" b="0" dirty="0">
                <a:solidFill>
                  <a:srgbClr val="0066FF"/>
                </a:solidFill>
                <a:latin typeface="Comic Sans MS" pitchFamily="66" charset="0"/>
              </a:rPr>
              <a:t>Quarks – Standard Model ~1960</a:t>
            </a:r>
            <a:endParaRPr kumimoji="0" lang="en-US" altLang="en-US" sz="1800" b="0" dirty="0">
              <a:solidFill>
                <a:schemeClr val="tx1"/>
              </a:solidFill>
              <a:latin typeface="Comic Sans MS" pitchFamily="66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4449" y="4056586"/>
            <a:ext cx="3206973" cy="2405229"/>
          </a:xfrm>
          <a:prstGeom prst="rect">
            <a:avLst/>
          </a:prstGeom>
        </p:spPr>
      </p:pic>
      <p:pic>
        <p:nvPicPr>
          <p:cNvPr id="13" name="Picture 6" descr="http://www.quantumdiaries.org/wp-content/uploads/2011/06/cernmug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229" y="868364"/>
            <a:ext cx="6853545" cy="4808905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45" grpId="0"/>
    </p:bldLst>
  </p:timing>
</p:sld>
</file>

<file path=ppt/theme/theme1.xml><?xml version="1.0" encoding="utf-8"?>
<a:theme xmlns:a="http://schemas.openxmlformats.org/drawingml/2006/main" name="Serene">
  <a:themeElements>
    <a:clrScheme name="">
      <a:dk1>
        <a:srgbClr val="333333"/>
      </a:dk1>
      <a:lt1>
        <a:srgbClr val="A9BDA9"/>
      </a:lt1>
      <a:dk2>
        <a:srgbClr val="004C2B"/>
      </a:dk2>
      <a:lt2>
        <a:srgbClr val="578963"/>
      </a:lt2>
      <a:accent1>
        <a:srgbClr val="FFCCCC"/>
      </a:accent1>
      <a:accent2>
        <a:srgbClr val="B3E1B3"/>
      </a:accent2>
      <a:accent3>
        <a:srgbClr val="D1DBD1"/>
      </a:accent3>
      <a:accent4>
        <a:srgbClr val="2A2A2A"/>
      </a:accent4>
      <a:accent5>
        <a:srgbClr val="FFE2E2"/>
      </a:accent5>
      <a:accent6>
        <a:srgbClr val="A2CCA2"/>
      </a:accent6>
      <a:hlink>
        <a:srgbClr val="BDD7E5"/>
      </a:hlink>
      <a:folHlink>
        <a:srgbClr val="D2AAD2"/>
      </a:folHlink>
    </a:clrScheme>
    <a:fontScheme name="Serene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rgbClr val="99CCFF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rgbClr val="99CCFF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Serene 1">
        <a:dk1>
          <a:srgbClr val="333333"/>
        </a:dk1>
        <a:lt1>
          <a:srgbClr val="A9BDA9"/>
        </a:lt1>
        <a:dk2>
          <a:srgbClr val="004C2B"/>
        </a:dk2>
        <a:lt2>
          <a:srgbClr val="578963"/>
        </a:lt2>
        <a:accent1>
          <a:srgbClr val="E1B7B7"/>
        </a:accent1>
        <a:accent2>
          <a:srgbClr val="B3E1B3"/>
        </a:accent2>
        <a:accent3>
          <a:srgbClr val="D1DBD1"/>
        </a:accent3>
        <a:accent4>
          <a:srgbClr val="2A2A2A"/>
        </a:accent4>
        <a:accent5>
          <a:srgbClr val="EED8D8"/>
        </a:accent5>
        <a:accent6>
          <a:srgbClr val="A2CCA2"/>
        </a:accent6>
        <a:hlink>
          <a:srgbClr val="BDD7E5"/>
        </a:hlink>
        <a:folHlink>
          <a:srgbClr val="D2AAD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rene 2">
        <a:dk1>
          <a:srgbClr val="333333"/>
        </a:dk1>
        <a:lt1>
          <a:srgbClr val="FFFFFF"/>
        </a:lt1>
        <a:dk2>
          <a:srgbClr val="004C2B"/>
        </a:dk2>
        <a:lt2>
          <a:srgbClr val="578963"/>
        </a:lt2>
        <a:accent1>
          <a:srgbClr val="E1B7B7"/>
        </a:accent1>
        <a:accent2>
          <a:srgbClr val="B3E1B3"/>
        </a:accent2>
        <a:accent3>
          <a:srgbClr val="FFFFFF"/>
        </a:accent3>
        <a:accent4>
          <a:srgbClr val="2A2A2A"/>
        </a:accent4>
        <a:accent5>
          <a:srgbClr val="EED8D8"/>
        </a:accent5>
        <a:accent6>
          <a:srgbClr val="A2CCA2"/>
        </a:accent6>
        <a:hlink>
          <a:srgbClr val="BDD7E5"/>
        </a:hlink>
        <a:folHlink>
          <a:srgbClr val="D2AAD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rene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37373"/>
        </a:accent6>
        <a:hlink>
          <a:srgbClr val="B2B2B2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4_Education and Training">
  <a:themeElements>
    <a:clrScheme name="CERN 2">
      <a:dk1>
        <a:srgbClr val="0033A0"/>
      </a:dk1>
      <a:lt1>
        <a:srgbClr val="FFFFFF"/>
      </a:lt1>
      <a:dk2>
        <a:srgbClr val="2F2F2F"/>
      </a:dk2>
      <a:lt2>
        <a:srgbClr val="FFFFFF"/>
      </a:lt2>
      <a:accent1>
        <a:srgbClr val="6E2466"/>
      </a:accent1>
      <a:accent2>
        <a:srgbClr val="E15E32"/>
      </a:accent2>
      <a:accent3>
        <a:srgbClr val="1C446B"/>
      </a:accent3>
      <a:accent4>
        <a:srgbClr val="61C5D3"/>
      </a:accent4>
      <a:accent5>
        <a:srgbClr val="BFBFCB"/>
      </a:accent5>
      <a:accent6>
        <a:srgbClr val="0033A0"/>
      </a:accent6>
      <a:hlink>
        <a:srgbClr val="6D2466"/>
      </a:hlink>
      <a:folHlink>
        <a:srgbClr val="61C4D3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ERN_New_Corporate_proposition" id="{F1C3E971-1B97-8840-A76A-3950E72D87FC}" vid="{4904FA80-2E56-9C4B-87CA-1D42BF3744A9}"/>
    </a:ext>
  </a:extLst>
</a:theme>
</file>

<file path=ppt/theme/theme3.xml><?xml version="1.0" encoding="utf-8"?>
<a:theme xmlns:a="http://schemas.openxmlformats.org/drawingml/2006/main" name="1_Serene">
  <a:themeElements>
    <a:clrScheme name="">
      <a:dk1>
        <a:srgbClr val="333333"/>
      </a:dk1>
      <a:lt1>
        <a:srgbClr val="A9BDA9"/>
      </a:lt1>
      <a:dk2>
        <a:srgbClr val="004C2B"/>
      </a:dk2>
      <a:lt2>
        <a:srgbClr val="578963"/>
      </a:lt2>
      <a:accent1>
        <a:srgbClr val="FFCCCC"/>
      </a:accent1>
      <a:accent2>
        <a:srgbClr val="B3E1B3"/>
      </a:accent2>
      <a:accent3>
        <a:srgbClr val="D1DBD1"/>
      </a:accent3>
      <a:accent4>
        <a:srgbClr val="2A2A2A"/>
      </a:accent4>
      <a:accent5>
        <a:srgbClr val="FFE2E2"/>
      </a:accent5>
      <a:accent6>
        <a:srgbClr val="A2CCA2"/>
      </a:accent6>
      <a:hlink>
        <a:srgbClr val="BDD7E5"/>
      </a:hlink>
      <a:folHlink>
        <a:srgbClr val="D2AAD2"/>
      </a:folHlink>
    </a:clrScheme>
    <a:fontScheme name="Serene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rgbClr val="99CCFF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rgbClr val="99CCFF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Serene 1">
        <a:dk1>
          <a:srgbClr val="333333"/>
        </a:dk1>
        <a:lt1>
          <a:srgbClr val="A9BDA9"/>
        </a:lt1>
        <a:dk2>
          <a:srgbClr val="004C2B"/>
        </a:dk2>
        <a:lt2>
          <a:srgbClr val="578963"/>
        </a:lt2>
        <a:accent1>
          <a:srgbClr val="E1B7B7"/>
        </a:accent1>
        <a:accent2>
          <a:srgbClr val="B3E1B3"/>
        </a:accent2>
        <a:accent3>
          <a:srgbClr val="D1DBD1"/>
        </a:accent3>
        <a:accent4>
          <a:srgbClr val="2A2A2A"/>
        </a:accent4>
        <a:accent5>
          <a:srgbClr val="EED8D8"/>
        </a:accent5>
        <a:accent6>
          <a:srgbClr val="A2CCA2"/>
        </a:accent6>
        <a:hlink>
          <a:srgbClr val="BDD7E5"/>
        </a:hlink>
        <a:folHlink>
          <a:srgbClr val="D2AAD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rene 2">
        <a:dk1>
          <a:srgbClr val="333333"/>
        </a:dk1>
        <a:lt1>
          <a:srgbClr val="FFFFFF"/>
        </a:lt1>
        <a:dk2>
          <a:srgbClr val="004C2B"/>
        </a:dk2>
        <a:lt2>
          <a:srgbClr val="578963"/>
        </a:lt2>
        <a:accent1>
          <a:srgbClr val="E1B7B7"/>
        </a:accent1>
        <a:accent2>
          <a:srgbClr val="B3E1B3"/>
        </a:accent2>
        <a:accent3>
          <a:srgbClr val="FFFFFF"/>
        </a:accent3>
        <a:accent4>
          <a:srgbClr val="2A2A2A"/>
        </a:accent4>
        <a:accent5>
          <a:srgbClr val="EED8D8"/>
        </a:accent5>
        <a:accent6>
          <a:srgbClr val="A2CCA2"/>
        </a:accent6>
        <a:hlink>
          <a:srgbClr val="BDD7E5"/>
        </a:hlink>
        <a:folHlink>
          <a:srgbClr val="D2AAD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erene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37373"/>
        </a:accent6>
        <a:hlink>
          <a:srgbClr val="B2B2B2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Research">
  <a:themeElements>
    <a:clrScheme name="CERN 2">
      <a:dk1>
        <a:srgbClr val="0033A0"/>
      </a:dk1>
      <a:lt1>
        <a:srgbClr val="FFFFFF"/>
      </a:lt1>
      <a:dk2>
        <a:srgbClr val="2F2F2F"/>
      </a:dk2>
      <a:lt2>
        <a:srgbClr val="FFFFFF"/>
      </a:lt2>
      <a:accent1>
        <a:srgbClr val="6E2466"/>
      </a:accent1>
      <a:accent2>
        <a:srgbClr val="E15E32"/>
      </a:accent2>
      <a:accent3>
        <a:srgbClr val="1C446B"/>
      </a:accent3>
      <a:accent4>
        <a:srgbClr val="61C5D3"/>
      </a:accent4>
      <a:accent5>
        <a:srgbClr val="BFBFCB"/>
      </a:accent5>
      <a:accent6>
        <a:srgbClr val="0033A0"/>
      </a:accent6>
      <a:hlink>
        <a:srgbClr val="6D2466"/>
      </a:hlink>
      <a:folHlink>
        <a:srgbClr val="61C4D3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ERN_New_Corporate_proposition" id="{F1C3E971-1B97-8840-A76A-3950E72D87FC}" vid="{4904FA80-2E56-9C4B-87CA-1D42BF3744A9}"/>
    </a:ext>
  </a:ext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91727</TotalTime>
  <Words>2698</Words>
  <Application>Microsoft Office PowerPoint</Application>
  <PresentationFormat>On-screen Show (4:3)</PresentationFormat>
  <Paragraphs>459</Paragraphs>
  <Slides>39</Slides>
  <Notes>27</Notes>
  <HiddenSlides>1</HiddenSlides>
  <MMClips>0</MMClips>
  <ScaleCrop>false</ScaleCrop>
  <HeadingPairs>
    <vt:vector size="8" baseType="variant">
      <vt:variant>
        <vt:lpstr>Fonts Used</vt:lpstr>
      </vt:variant>
      <vt:variant>
        <vt:i4>13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57" baseType="lpstr">
      <vt:lpstr>ＭＳ Ｐゴシック</vt:lpstr>
      <vt:lpstr>ＭＳ Ｐゴシック</vt:lpstr>
      <vt:lpstr>Arial</vt:lpstr>
      <vt:lpstr>Calibri</vt:lpstr>
      <vt:lpstr>Century</vt:lpstr>
      <vt:lpstr>Comic Sans MS</vt:lpstr>
      <vt:lpstr>Helvetica</vt:lpstr>
      <vt:lpstr>Monotype Sorts</vt:lpstr>
      <vt:lpstr>Symbol</vt:lpstr>
      <vt:lpstr>Times</vt:lpstr>
      <vt:lpstr>Times New Roman</vt:lpstr>
      <vt:lpstr>Verdana</vt:lpstr>
      <vt:lpstr>Wingdings</vt:lpstr>
      <vt:lpstr>Serene</vt:lpstr>
      <vt:lpstr>4_Education and Training</vt:lpstr>
      <vt:lpstr>1_Serene</vt:lpstr>
      <vt:lpstr>2_Research</vt:lpstr>
      <vt:lpstr>Photo Editor Photo</vt:lpstr>
      <vt:lpstr>PowerPoint Presentation</vt:lpstr>
      <vt:lpstr>What is CERN?</vt:lpstr>
      <vt:lpstr>PowerPoint Presentation</vt:lpstr>
      <vt:lpstr>PowerPoint Presentation</vt:lpstr>
      <vt:lpstr>A veritable small town</vt:lpstr>
      <vt:lpstr>PowerPoint Presentation</vt:lpstr>
      <vt:lpstr>What is particle physics?</vt:lpstr>
      <vt:lpstr>PowerPoint Presentation</vt:lpstr>
      <vt:lpstr>Periodic System (chemistry)</vt:lpstr>
      <vt:lpstr>Details ..</vt:lpstr>
      <vt:lpstr>Accelerators</vt:lpstr>
      <vt:lpstr>PowerPoint Presentation</vt:lpstr>
      <vt:lpstr>What we (think) we know</vt:lpstr>
      <vt:lpstr>What we don’t know !</vt:lpstr>
      <vt:lpstr>PowerPoint Presentation</vt:lpstr>
      <vt:lpstr>What can we do at CERN ?</vt:lpstr>
      <vt:lpstr>PowerPoint Presentation</vt:lpstr>
      <vt:lpstr>Tools for measuring?</vt:lpstr>
      <vt:lpstr>Example: CMS</vt:lpstr>
      <vt:lpstr>Typical event (CMS)</vt:lpstr>
      <vt:lpstr>Higgs observed 2012??</vt:lpstr>
      <vt:lpstr>‘Higgs’- found – 4 July 2012</vt:lpstr>
      <vt:lpstr>PowerPoint Presentation</vt:lpstr>
      <vt:lpstr>PowerPoint Presentation</vt:lpstr>
      <vt:lpstr>PowerPoint Presentation</vt:lpstr>
      <vt:lpstr>What project at CERN after the LHC?</vt:lpstr>
      <vt:lpstr>PowerPoint Presentation</vt:lpstr>
      <vt:lpstr>PowerPoint Presentation</vt:lpstr>
      <vt:lpstr>PowerPoint Presentation</vt:lpstr>
      <vt:lpstr>PowerPoint Presentation</vt:lpstr>
      <vt:lpstr>Computer technology</vt:lpstr>
      <vt:lpstr>PowerPoint Presentation</vt:lpstr>
      <vt:lpstr>PowerPoint Presentation</vt:lpstr>
      <vt:lpstr>Medical Applications as Examples of Particle Physics Spin-off</vt:lpstr>
      <vt:lpstr>CERN’s training, education  and outreach programmes</vt:lpstr>
      <vt:lpstr>CERN Science Gateway</vt:lpstr>
      <vt:lpstr>Science Gateway Education Activities 2023</vt:lpstr>
      <vt:lpstr>At CERN…</vt:lpstr>
      <vt:lpstr>Questions ?</vt:lpstr>
    </vt:vector>
  </TitlesOfParts>
  <Company>CERN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Lars.Varming.Jorgensen@cern.ch</dc:creator>
  <cp:lastModifiedBy>Lars Varming Joergensen</cp:lastModifiedBy>
  <cp:revision>1729</cp:revision>
  <cp:lastPrinted>2001-09-07T14:22:03Z</cp:lastPrinted>
  <dcterms:created xsi:type="dcterms:W3CDTF">1998-07-13T08:45:57Z</dcterms:created>
  <dcterms:modified xsi:type="dcterms:W3CDTF">2025-09-29T07:25:25Z</dcterms:modified>
</cp:coreProperties>
</file>