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29"/>
  </p:notesMasterIdLst>
  <p:sldIdLst>
    <p:sldId id="257" r:id="rId6"/>
    <p:sldId id="302" r:id="rId7"/>
    <p:sldId id="293" r:id="rId8"/>
    <p:sldId id="294" r:id="rId9"/>
    <p:sldId id="304" r:id="rId10"/>
    <p:sldId id="375" r:id="rId11"/>
    <p:sldId id="376" r:id="rId12"/>
    <p:sldId id="377" r:id="rId13"/>
    <p:sldId id="384" r:id="rId14"/>
    <p:sldId id="379" r:id="rId15"/>
    <p:sldId id="388" r:id="rId16"/>
    <p:sldId id="387" r:id="rId17"/>
    <p:sldId id="300" r:id="rId18"/>
    <p:sldId id="372" r:id="rId19"/>
    <p:sldId id="383" r:id="rId20"/>
    <p:sldId id="382" r:id="rId21"/>
    <p:sldId id="354" r:id="rId22"/>
    <p:sldId id="288" r:id="rId23"/>
    <p:sldId id="320" r:id="rId24"/>
    <p:sldId id="386" r:id="rId25"/>
    <p:sldId id="343" r:id="rId26"/>
    <p:sldId id="321" r:id="rId27"/>
    <p:sldId id="38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ringer, Oliver" initials="SO" lastIdx="1" clrIdx="0">
    <p:extLst>
      <p:ext uri="{19B8F6BF-5375-455C-9EA6-DF929625EA0E}">
        <p15:presenceInfo xmlns:p15="http://schemas.microsoft.com/office/powerpoint/2012/main" userId="S-1-5-21-137024685-2204166116-4157399963-5245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3A0"/>
    <a:srgbClr val="00007E"/>
    <a:srgbClr val="4472C4"/>
    <a:srgbClr val="799AD5"/>
    <a:srgbClr val="6D91D1"/>
    <a:srgbClr val="5C739C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9585B7-8CA7-4735-BEB2-2632146DAD03}" v="1435" dt="2025-01-14T06:14:19.4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7" autoAdjust="0"/>
    <p:restoredTop sz="83097" autoAdjust="0"/>
  </p:normalViewPr>
  <p:slideViewPr>
    <p:cSldViewPr snapToGrid="0" showGuides="1">
      <p:cViewPr varScale="1">
        <p:scale>
          <a:sx n="69" d="100"/>
          <a:sy n="69" d="100"/>
        </p:scale>
        <p:origin x="1238" y="72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ringer, Oliver" userId="73bf61d4-963c-4298-a781-c91fb0dcb223" providerId="ADAL" clId="{939585B7-8CA7-4735-BEB2-2632146DAD03}"/>
    <pc:docChg chg="undo redo custSel addSld delSld modSld sldOrd modMainMaster">
      <pc:chgData name="Stringer, Oliver" userId="73bf61d4-963c-4298-a781-c91fb0dcb223" providerId="ADAL" clId="{939585B7-8CA7-4735-BEB2-2632146DAD03}" dt="2025-01-14T06:14:19.421" v="5974"/>
      <pc:docMkLst>
        <pc:docMk/>
      </pc:docMkLst>
      <pc:sldChg chg="modSp mod modNotesTx">
        <pc:chgData name="Stringer, Oliver" userId="73bf61d4-963c-4298-a781-c91fb0dcb223" providerId="ADAL" clId="{939585B7-8CA7-4735-BEB2-2632146DAD03}" dt="2025-01-13T16:58:22.912" v="5808" actId="20577"/>
        <pc:sldMkLst>
          <pc:docMk/>
          <pc:sldMk cId="2068496199" sldId="257"/>
        </pc:sldMkLst>
        <pc:spChg chg="mod">
          <ac:chgData name="Stringer, Oliver" userId="73bf61d4-963c-4298-a781-c91fb0dcb223" providerId="ADAL" clId="{939585B7-8CA7-4735-BEB2-2632146DAD03}" dt="2025-01-09T10:22:56.707" v="59" actId="1076"/>
          <ac:spMkLst>
            <pc:docMk/>
            <pc:sldMk cId="2068496199" sldId="257"/>
            <ac:spMk id="2" creationId="{00000000-0000-0000-0000-000000000000}"/>
          </ac:spMkLst>
        </pc:spChg>
        <pc:spChg chg="mod">
          <ac:chgData name="Stringer, Oliver" userId="73bf61d4-963c-4298-a781-c91fb0dcb223" providerId="ADAL" clId="{939585B7-8CA7-4735-BEB2-2632146DAD03}" dt="2025-01-13T16:58:22.912" v="5808" actId="20577"/>
          <ac:spMkLst>
            <pc:docMk/>
            <pc:sldMk cId="2068496199" sldId="257"/>
            <ac:spMk id="3" creationId="{00000000-0000-0000-0000-000000000000}"/>
          </ac:spMkLst>
        </pc:spChg>
      </pc:sldChg>
      <pc:sldChg chg="modSp add del mod modAnim">
        <pc:chgData name="Stringer, Oliver" userId="73bf61d4-963c-4298-a781-c91fb0dcb223" providerId="ADAL" clId="{939585B7-8CA7-4735-BEB2-2632146DAD03}" dt="2025-01-10T16:22:24.587" v="3914" actId="2696"/>
        <pc:sldMkLst>
          <pc:docMk/>
          <pc:sldMk cId="941209119" sldId="268"/>
        </pc:sldMkLst>
        <pc:spChg chg="mod">
          <ac:chgData name="Stringer, Oliver" userId="73bf61d4-963c-4298-a781-c91fb0dcb223" providerId="ADAL" clId="{939585B7-8CA7-4735-BEB2-2632146DAD03}" dt="2025-01-09T13:26:22.975" v="673" actId="20578"/>
          <ac:spMkLst>
            <pc:docMk/>
            <pc:sldMk cId="941209119" sldId="268"/>
            <ac:spMk id="6" creationId="{105106B8-5A69-ED7F-B10F-3A92D1A4E9DB}"/>
          </ac:spMkLst>
        </pc:spChg>
        <pc:spChg chg="mod">
          <ac:chgData name="Stringer, Oliver" userId="73bf61d4-963c-4298-a781-c91fb0dcb223" providerId="ADAL" clId="{939585B7-8CA7-4735-BEB2-2632146DAD03}" dt="2025-01-09T13:26:03.722" v="671" actId="1076"/>
          <ac:spMkLst>
            <pc:docMk/>
            <pc:sldMk cId="941209119" sldId="268"/>
            <ac:spMk id="7" creationId="{B1A05B6A-A160-6D22-34BA-C9D19CE81771}"/>
          </ac:spMkLst>
        </pc:spChg>
        <pc:spChg chg="mod">
          <ac:chgData name="Stringer, Oliver" userId="73bf61d4-963c-4298-a781-c91fb0dcb223" providerId="ADAL" clId="{939585B7-8CA7-4735-BEB2-2632146DAD03}" dt="2025-01-09T12:36:08.334" v="217"/>
          <ac:spMkLst>
            <pc:docMk/>
            <pc:sldMk cId="941209119" sldId="268"/>
            <ac:spMk id="32" creationId="{00000000-0000-0000-0000-000000000000}"/>
          </ac:spMkLst>
        </pc:spChg>
      </pc:sldChg>
      <pc:sldChg chg="add del">
        <pc:chgData name="Stringer, Oliver" userId="73bf61d4-963c-4298-a781-c91fb0dcb223" providerId="ADAL" clId="{939585B7-8CA7-4735-BEB2-2632146DAD03}" dt="2025-01-10T16:59:37.986" v="4352" actId="47"/>
        <pc:sldMkLst>
          <pc:docMk/>
          <pc:sldMk cId="3289639741" sldId="268"/>
        </pc:sldMkLst>
      </pc:sldChg>
      <pc:sldChg chg="del">
        <pc:chgData name="Stringer, Oliver" userId="73bf61d4-963c-4298-a781-c91fb0dcb223" providerId="ADAL" clId="{939585B7-8CA7-4735-BEB2-2632146DAD03}" dt="2025-01-09T11:46:04.102" v="75" actId="47"/>
        <pc:sldMkLst>
          <pc:docMk/>
          <pc:sldMk cId="1762413260" sldId="283"/>
        </pc:sldMkLst>
      </pc:sldChg>
      <pc:sldChg chg="addSp delSp modSp mod ord addAnim delAnim modAnim">
        <pc:chgData name="Stringer, Oliver" userId="73bf61d4-963c-4298-a781-c91fb0dcb223" providerId="ADAL" clId="{939585B7-8CA7-4735-BEB2-2632146DAD03}" dt="2025-01-13T11:50:35.921" v="5011"/>
        <pc:sldMkLst>
          <pc:docMk/>
          <pc:sldMk cId="990808376" sldId="288"/>
        </pc:sldMkLst>
        <pc:spChg chg="mod">
          <ac:chgData name="Stringer, Oliver" userId="73bf61d4-963c-4298-a781-c91fb0dcb223" providerId="ADAL" clId="{939585B7-8CA7-4735-BEB2-2632146DAD03}" dt="2025-01-10T17:30:21.931" v="4922" actId="20577"/>
          <ac:spMkLst>
            <pc:docMk/>
            <pc:sldMk cId="990808376" sldId="288"/>
            <ac:spMk id="2" creationId="{78CF8E64-2BB7-1C55-AEFD-D3AC511D83E6}"/>
          </ac:spMkLst>
        </pc:spChg>
        <pc:spChg chg="mod">
          <ac:chgData name="Stringer, Oliver" userId="73bf61d4-963c-4298-a781-c91fb0dcb223" providerId="ADAL" clId="{939585B7-8CA7-4735-BEB2-2632146DAD03}" dt="2025-01-09T13:22:25.849" v="656" actId="1076"/>
          <ac:spMkLst>
            <pc:docMk/>
            <pc:sldMk cId="990808376" sldId="288"/>
            <ac:spMk id="4" creationId="{7380CE5E-E070-795C-AEAD-77BFFCF9614E}"/>
          </ac:spMkLst>
        </pc:spChg>
        <pc:spChg chg="mod">
          <ac:chgData name="Stringer, Oliver" userId="73bf61d4-963c-4298-a781-c91fb0dcb223" providerId="ADAL" clId="{939585B7-8CA7-4735-BEB2-2632146DAD03}" dt="2025-01-09T13:22:43.808" v="661" actId="1076"/>
          <ac:spMkLst>
            <pc:docMk/>
            <pc:sldMk cId="990808376" sldId="288"/>
            <ac:spMk id="8" creationId="{861A058B-24F9-4637-9A93-61328E68D762}"/>
          </ac:spMkLst>
        </pc:spChg>
        <pc:spChg chg="mod">
          <ac:chgData name="Stringer, Oliver" userId="73bf61d4-963c-4298-a781-c91fb0dcb223" providerId="ADAL" clId="{939585B7-8CA7-4735-BEB2-2632146DAD03}" dt="2025-01-09T13:22:33.248" v="659" actId="1076"/>
          <ac:spMkLst>
            <pc:docMk/>
            <pc:sldMk cId="990808376" sldId="288"/>
            <ac:spMk id="9" creationId="{E477205B-D3AB-70F4-B466-50DB8F8A3529}"/>
          </ac:spMkLst>
        </pc:spChg>
        <pc:spChg chg="add del mod">
          <ac:chgData name="Stringer, Oliver" userId="73bf61d4-963c-4298-a781-c91fb0dcb223" providerId="ADAL" clId="{939585B7-8CA7-4735-BEB2-2632146DAD03}" dt="2025-01-09T13:22:37.889" v="660" actId="1076"/>
          <ac:spMkLst>
            <pc:docMk/>
            <pc:sldMk cId="990808376" sldId="288"/>
            <ac:spMk id="11" creationId="{7F477801-8534-CEC0-7E30-989B97F51C5E}"/>
          </ac:spMkLst>
        </pc:spChg>
        <pc:spChg chg="del mod">
          <ac:chgData name="Stringer, Oliver" userId="73bf61d4-963c-4298-a781-c91fb0dcb223" providerId="ADAL" clId="{939585B7-8CA7-4735-BEB2-2632146DAD03}" dt="2025-01-09T13:23:18.488" v="669" actId="478"/>
          <ac:spMkLst>
            <pc:docMk/>
            <pc:sldMk cId="990808376" sldId="288"/>
            <ac:spMk id="12" creationId="{5F327C5B-B966-F15F-F73C-570EBD3AD887}"/>
          </ac:spMkLst>
        </pc:spChg>
        <pc:spChg chg="del mod">
          <ac:chgData name="Stringer, Oliver" userId="73bf61d4-963c-4298-a781-c91fb0dcb223" providerId="ADAL" clId="{939585B7-8CA7-4735-BEB2-2632146DAD03}" dt="2025-01-09T13:23:17.146" v="668" actId="478"/>
          <ac:spMkLst>
            <pc:docMk/>
            <pc:sldMk cId="990808376" sldId="288"/>
            <ac:spMk id="15" creationId="{5E0C29FE-A814-F981-8878-8DB511C63004}"/>
          </ac:spMkLst>
        </pc:spChg>
        <pc:spChg chg="del mod">
          <ac:chgData name="Stringer, Oliver" userId="73bf61d4-963c-4298-a781-c91fb0dcb223" providerId="ADAL" clId="{939585B7-8CA7-4735-BEB2-2632146DAD03}" dt="2025-01-09T13:23:15.705" v="667" actId="478"/>
          <ac:spMkLst>
            <pc:docMk/>
            <pc:sldMk cId="990808376" sldId="288"/>
            <ac:spMk id="17" creationId="{D970452F-07E5-4C5A-E502-7145A7C1F454}"/>
          </ac:spMkLst>
        </pc:spChg>
        <pc:spChg chg="del mod">
          <ac:chgData name="Stringer, Oliver" userId="73bf61d4-963c-4298-a781-c91fb0dcb223" providerId="ADAL" clId="{939585B7-8CA7-4735-BEB2-2632146DAD03}" dt="2025-01-09T13:23:14.010" v="666" actId="478"/>
          <ac:spMkLst>
            <pc:docMk/>
            <pc:sldMk cId="990808376" sldId="288"/>
            <ac:spMk id="23" creationId="{95F5D742-BFA9-B9E2-596F-28D4769FE3F1}"/>
          </ac:spMkLst>
        </pc:spChg>
        <pc:grpChg chg="mod">
          <ac:chgData name="Stringer, Oliver" userId="73bf61d4-963c-4298-a781-c91fb0dcb223" providerId="ADAL" clId="{939585B7-8CA7-4735-BEB2-2632146DAD03}" dt="2025-01-09T13:22:28.427" v="658" actId="1076"/>
          <ac:grpSpMkLst>
            <pc:docMk/>
            <pc:sldMk cId="990808376" sldId="288"/>
            <ac:grpSpMk id="25" creationId="{E7266EE4-E763-B646-AFD3-1B788E6FD76F}"/>
          </ac:grpSpMkLst>
        </pc:grpChg>
      </pc:sldChg>
      <pc:sldChg chg="modSp mod modAnim">
        <pc:chgData name="Stringer, Oliver" userId="73bf61d4-963c-4298-a781-c91fb0dcb223" providerId="ADAL" clId="{939585B7-8CA7-4735-BEB2-2632146DAD03}" dt="2025-01-13T11:00:34.596" v="4982" actId="20577"/>
        <pc:sldMkLst>
          <pc:docMk/>
          <pc:sldMk cId="1015001850" sldId="293"/>
        </pc:sldMkLst>
        <pc:spChg chg="mod">
          <ac:chgData name="Stringer, Oliver" userId="73bf61d4-963c-4298-a781-c91fb0dcb223" providerId="ADAL" clId="{939585B7-8CA7-4735-BEB2-2632146DAD03}" dt="2025-01-13T11:00:34.596" v="4982" actId="20577"/>
          <ac:spMkLst>
            <pc:docMk/>
            <pc:sldMk cId="1015001850" sldId="293"/>
            <ac:spMk id="4" creationId="{85B03390-8683-4C7D-820B-D4E7EC8D695F}"/>
          </ac:spMkLst>
        </pc:spChg>
      </pc:sldChg>
      <pc:sldChg chg="modSp mod">
        <pc:chgData name="Stringer, Oliver" userId="73bf61d4-963c-4298-a781-c91fb0dcb223" providerId="ADAL" clId="{939585B7-8CA7-4735-BEB2-2632146DAD03}" dt="2025-01-13T14:41:26.653" v="5041" actId="1076"/>
        <pc:sldMkLst>
          <pc:docMk/>
          <pc:sldMk cId="3847804725" sldId="294"/>
        </pc:sldMkLst>
        <pc:spChg chg="mod">
          <ac:chgData name="Stringer, Oliver" userId="73bf61d4-963c-4298-a781-c91fb0dcb223" providerId="ADAL" clId="{939585B7-8CA7-4735-BEB2-2632146DAD03}" dt="2025-01-10T16:43:31.091" v="3949" actId="207"/>
          <ac:spMkLst>
            <pc:docMk/>
            <pc:sldMk cId="3847804725" sldId="294"/>
            <ac:spMk id="4" creationId="{CF55FA0E-027A-46F5-BFD6-5A4A04B9F420}"/>
          </ac:spMkLst>
        </pc:spChg>
        <pc:spChg chg="mod">
          <ac:chgData name="Stringer, Oliver" userId="73bf61d4-963c-4298-a781-c91fb0dcb223" providerId="ADAL" clId="{939585B7-8CA7-4735-BEB2-2632146DAD03}" dt="2025-01-13T14:41:26.653" v="5041" actId="1076"/>
          <ac:spMkLst>
            <pc:docMk/>
            <pc:sldMk cId="3847804725" sldId="294"/>
            <ac:spMk id="6" creationId="{F2FBA16F-5CC7-0827-CC0B-858D2226C01C}"/>
          </ac:spMkLst>
        </pc:spChg>
        <pc:spChg chg="mod">
          <ac:chgData name="Stringer, Oliver" userId="73bf61d4-963c-4298-a781-c91fb0dcb223" providerId="ADAL" clId="{939585B7-8CA7-4735-BEB2-2632146DAD03}" dt="2025-01-09T13:05:51.326" v="542" actId="20577"/>
          <ac:spMkLst>
            <pc:docMk/>
            <pc:sldMk cId="3847804725" sldId="294"/>
            <ac:spMk id="20" creationId="{534BA475-D9A4-46B4-AD8D-EA15ECCE8900}"/>
          </ac:spMkLst>
        </pc:spChg>
      </pc:sldChg>
      <pc:sldChg chg="del">
        <pc:chgData name="Stringer, Oliver" userId="73bf61d4-963c-4298-a781-c91fb0dcb223" providerId="ADAL" clId="{939585B7-8CA7-4735-BEB2-2632146DAD03}" dt="2025-01-09T10:20:41.543" v="0" actId="47"/>
        <pc:sldMkLst>
          <pc:docMk/>
          <pc:sldMk cId="3660817310" sldId="295"/>
        </pc:sldMkLst>
      </pc:sldChg>
      <pc:sldChg chg="del ord">
        <pc:chgData name="Stringer, Oliver" userId="73bf61d4-963c-4298-a781-c91fb0dcb223" providerId="ADAL" clId="{939585B7-8CA7-4735-BEB2-2632146DAD03}" dt="2025-01-10T17:18:32.191" v="4408" actId="47"/>
        <pc:sldMkLst>
          <pc:docMk/>
          <pc:sldMk cId="3692523091" sldId="299"/>
        </pc:sldMkLst>
      </pc:sldChg>
      <pc:sldChg chg="delSp modSp add mod">
        <pc:chgData name="Stringer, Oliver" userId="73bf61d4-963c-4298-a781-c91fb0dcb223" providerId="ADAL" clId="{939585B7-8CA7-4735-BEB2-2632146DAD03}" dt="2025-01-10T17:36:15.763" v="4970" actId="478"/>
        <pc:sldMkLst>
          <pc:docMk/>
          <pc:sldMk cId="2253482447" sldId="300"/>
        </pc:sldMkLst>
        <pc:spChg chg="del mod">
          <ac:chgData name="Stringer, Oliver" userId="73bf61d4-963c-4298-a781-c91fb0dcb223" providerId="ADAL" clId="{939585B7-8CA7-4735-BEB2-2632146DAD03}" dt="2025-01-10T17:36:15.763" v="4970" actId="478"/>
          <ac:spMkLst>
            <pc:docMk/>
            <pc:sldMk cId="2253482447" sldId="300"/>
            <ac:spMk id="4" creationId="{7EC0487F-01E7-4402-A42C-9D1CC2E792DF}"/>
          </ac:spMkLst>
        </pc:spChg>
      </pc:sldChg>
      <pc:sldChg chg="del">
        <pc:chgData name="Stringer, Oliver" userId="73bf61d4-963c-4298-a781-c91fb0dcb223" providerId="ADAL" clId="{939585B7-8CA7-4735-BEB2-2632146DAD03}" dt="2025-01-10T16:22:31.141" v="3916" actId="2696"/>
        <pc:sldMkLst>
          <pc:docMk/>
          <pc:sldMk cId="3485306378" sldId="300"/>
        </pc:sldMkLst>
      </pc:sldChg>
      <pc:sldChg chg="modSp mod modAnim">
        <pc:chgData name="Stringer, Oliver" userId="73bf61d4-963c-4298-a781-c91fb0dcb223" providerId="ADAL" clId="{939585B7-8CA7-4735-BEB2-2632146DAD03}" dt="2025-01-13T14:40:19.023" v="5032" actId="20577"/>
        <pc:sldMkLst>
          <pc:docMk/>
          <pc:sldMk cId="1066011902" sldId="302"/>
        </pc:sldMkLst>
        <pc:spChg chg="mod">
          <ac:chgData name="Stringer, Oliver" userId="73bf61d4-963c-4298-a781-c91fb0dcb223" providerId="ADAL" clId="{939585B7-8CA7-4735-BEB2-2632146DAD03}" dt="2025-01-13T14:40:19.023" v="5032" actId="20577"/>
          <ac:spMkLst>
            <pc:docMk/>
            <pc:sldMk cId="1066011902" sldId="302"/>
            <ac:spMk id="4" creationId="{627BD7E8-3FB3-4DAC-8D0D-657DB853A54B}"/>
          </ac:spMkLst>
        </pc:spChg>
      </pc:sldChg>
      <pc:sldChg chg="addSp delSp modSp add del mod delAnim modAnim modNotesTx">
        <pc:chgData name="Stringer, Oliver" userId="73bf61d4-963c-4298-a781-c91fb0dcb223" providerId="ADAL" clId="{939585B7-8CA7-4735-BEB2-2632146DAD03}" dt="2025-01-13T16:37:00.778" v="5125"/>
        <pc:sldMkLst>
          <pc:docMk/>
          <pc:sldMk cId="4260190164" sldId="304"/>
        </pc:sldMkLst>
        <pc:spChg chg="del">
          <ac:chgData name="Stringer, Oliver" userId="73bf61d4-963c-4298-a781-c91fb0dcb223" providerId="ADAL" clId="{939585B7-8CA7-4735-BEB2-2632146DAD03}" dt="2025-01-13T16:30:59.466" v="5064" actId="21"/>
          <ac:spMkLst>
            <pc:docMk/>
            <pc:sldMk cId="4260190164" sldId="304"/>
            <ac:spMk id="19" creationId="{F50B9B39-FE37-4264-A9C1-6B592C6A569C}"/>
          </ac:spMkLst>
        </pc:spChg>
        <pc:spChg chg="del">
          <ac:chgData name="Stringer, Oliver" userId="73bf61d4-963c-4298-a781-c91fb0dcb223" providerId="ADAL" clId="{939585B7-8CA7-4735-BEB2-2632146DAD03}" dt="2025-01-13T16:30:59.466" v="5064" actId="21"/>
          <ac:spMkLst>
            <pc:docMk/>
            <pc:sldMk cId="4260190164" sldId="304"/>
            <ac:spMk id="20" creationId="{250D904D-7B29-43B2-82A1-602F6D69CB94}"/>
          </ac:spMkLst>
        </pc:spChg>
        <pc:spChg chg="del">
          <ac:chgData name="Stringer, Oliver" userId="73bf61d4-963c-4298-a781-c91fb0dcb223" providerId="ADAL" clId="{939585B7-8CA7-4735-BEB2-2632146DAD03}" dt="2025-01-13T16:30:59.466" v="5064" actId="21"/>
          <ac:spMkLst>
            <pc:docMk/>
            <pc:sldMk cId="4260190164" sldId="304"/>
            <ac:spMk id="23" creationId="{1B8E3CEC-D97A-4C8F-B1B7-179E8B662C07}"/>
          </ac:spMkLst>
        </pc:spChg>
        <pc:spChg chg="del">
          <ac:chgData name="Stringer, Oliver" userId="73bf61d4-963c-4298-a781-c91fb0dcb223" providerId="ADAL" clId="{939585B7-8CA7-4735-BEB2-2632146DAD03}" dt="2025-01-13T16:30:59.466" v="5064" actId="21"/>
          <ac:spMkLst>
            <pc:docMk/>
            <pc:sldMk cId="4260190164" sldId="304"/>
            <ac:spMk id="25" creationId="{55FEB273-930F-4204-8246-91874F5D6905}"/>
          </ac:spMkLst>
        </pc:spChg>
        <pc:spChg chg="del">
          <ac:chgData name="Stringer, Oliver" userId="73bf61d4-963c-4298-a781-c91fb0dcb223" providerId="ADAL" clId="{939585B7-8CA7-4735-BEB2-2632146DAD03}" dt="2025-01-13T16:30:59.466" v="5064" actId="21"/>
          <ac:spMkLst>
            <pc:docMk/>
            <pc:sldMk cId="4260190164" sldId="304"/>
            <ac:spMk id="30" creationId="{0DEE094D-412C-446B-A21A-3721B2B88044}"/>
          </ac:spMkLst>
        </pc:spChg>
        <pc:spChg chg="del">
          <ac:chgData name="Stringer, Oliver" userId="73bf61d4-963c-4298-a781-c91fb0dcb223" providerId="ADAL" clId="{939585B7-8CA7-4735-BEB2-2632146DAD03}" dt="2025-01-13T16:30:59.466" v="5064" actId="21"/>
          <ac:spMkLst>
            <pc:docMk/>
            <pc:sldMk cId="4260190164" sldId="304"/>
            <ac:spMk id="31" creationId="{BCCA1E09-4BC5-4AD4-9091-9C9D0B250658}"/>
          </ac:spMkLst>
        </pc:spChg>
        <pc:grpChg chg="del">
          <ac:chgData name="Stringer, Oliver" userId="73bf61d4-963c-4298-a781-c91fb0dcb223" providerId="ADAL" clId="{939585B7-8CA7-4735-BEB2-2632146DAD03}" dt="2025-01-13T16:30:59.466" v="5064" actId="21"/>
          <ac:grpSpMkLst>
            <pc:docMk/>
            <pc:sldMk cId="4260190164" sldId="304"/>
            <ac:grpSpMk id="34" creationId="{36F5F93F-9A14-4D76-A34C-64E326E2962A}"/>
          </ac:grpSpMkLst>
        </pc:grpChg>
        <pc:graphicFrameChg chg="del">
          <ac:chgData name="Stringer, Oliver" userId="73bf61d4-963c-4298-a781-c91fb0dcb223" providerId="ADAL" clId="{939585B7-8CA7-4735-BEB2-2632146DAD03}" dt="2025-01-13T16:30:59.466" v="5064" actId="21"/>
          <ac:graphicFrameMkLst>
            <pc:docMk/>
            <pc:sldMk cId="4260190164" sldId="304"/>
            <ac:graphicFrameMk id="5" creationId="{1D2925E2-1797-4948-AAB7-FF1EA1256102}"/>
          </ac:graphicFrameMkLst>
        </pc:graphicFrameChg>
        <pc:picChg chg="add del mod">
          <ac:chgData name="Stringer, Oliver" userId="73bf61d4-963c-4298-a781-c91fb0dcb223" providerId="ADAL" clId="{939585B7-8CA7-4735-BEB2-2632146DAD03}" dt="2025-01-13T16:33:57.409" v="5094" actId="478"/>
          <ac:picMkLst>
            <pc:docMk/>
            <pc:sldMk cId="4260190164" sldId="304"/>
            <ac:picMk id="6" creationId="{19090769-DB33-5B04-3B44-914070515ADE}"/>
          </ac:picMkLst>
        </pc:picChg>
        <pc:picChg chg="add del mod">
          <ac:chgData name="Stringer, Oliver" userId="73bf61d4-963c-4298-a781-c91fb0dcb223" providerId="ADAL" clId="{939585B7-8CA7-4735-BEB2-2632146DAD03}" dt="2025-01-13T16:36:32.817" v="5124" actId="478"/>
          <ac:picMkLst>
            <pc:docMk/>
            <pc:sldMk cId="4260190164" sldId="304"/>
            <ac:picMk id="16" creationId="{A5DD7794-72D2-694D-7A54-C035F70ABDC8}"/>
          </ac:picMkLst>
        </pc:picChg>
        <pc:picChg chg="add mod">
          <ac:chgData name="Stringer, Oliver" userId="73bf61d4-963c-4298-a781-c91fb0dcb223" providerId="ADAL" clId="{939585B7-8CA7-4735-BEB2-2632146DAD03}" dt="2025-01-13T16:36:30.510" v="5123" actId="1076"/>
          <ac:picMkLst>
            <pc:docMk/>
            <pc:sldMk cId="4260190164" sldId="304"/>
            <ac:picMk id="18" creationId="{BD103133-C75E-BB08-C669-4C89EFD4E816}"/>
          </ac:picMkLst>
        </pc:picChg>
        <pc:picChg chg="del">
          <ac:chgData name="Stringer, Oliver" userId="73bf61d4-963c-4298-a781-c91fb0dcb223" providerId="ADAL" clId="{939585B7-8CA7-4735-BEB2-2632146DAD03}" dt="2025-01-13T16:30:59.466" v="5064" actId="21"/>
          <ac:picMkLst>
            <pc:docMk/>
            <pc:sldMk cId="4260190164" sldId="304"/>
            <ac:picMk id="27" creationId="{A8C973A3-BA2E-43E8-AE3F-67511463BF08}"/>
          </ac:picMkLst>
        </pc:picChg>
        <pc:picChg chg="del">
          <ac:chgData name="Stringer, Oliver" userId="73bf61d4-963c-4298-a781-c91fb0dcb223" providerId="ADAL" clId="{939585B7-8CA7-4735-BEB2-2632146DAD03}" dt="2025-01-13T16:30:59.466" v="5064" actId="21"/>
          <ac:picMkLst>
            <pc:docMk/>
            <pc:sldMk cId="4260190164" sldId="304"/>
            <ac:picMk id="29" creationId="{44F32DDD-46F6-44DD-A76A-E7393DEC4FA1}"/>
          </ac:picMkLst>
        </pc:picChg>
        <pc:cxnChg chg="del">
          <ac:chgData name="Stringer, Oliver" userId="73bf61d4-963c-4298-a781-c91fb0dcb223" providerId="ADAL" clId="{939585B7-8CA7-4735-BEB2-2632146DAD03}" dt="2025-01-13T16:30:59.466" v="5064" actId="21"/>
          <ac:cxnSpMkLst>
            <pc:docMk/>
            <pc:sldMk cId="4260190164" sldId="304"/>
            <ac:cxnSpMk id="24" creationId="{19168767-9E52-4B5A-BC66-F556FB0BCEDE}"/>
          </ac:cxnSpMkLst>
        </pc:cxnChg>
        <pc:cxnChg chg="del">
          <ac:chgData name="Stringer, Oliver" userId="73bf61d4-963c-4298-a781-c91fb0dcb223" providerId="ADAL" clId="{939585B7-8CA7-4735-BEB2-2632146DAD03}" dt="2025-01-13T16:30:59.466" v="5064" actId="21"/>
          <ac:cxnSpMkLst>
            <pc:docMk/>
            <pc:sldMk cId="4260190164" sldId="304"/>
            <ac:cxnSpMk id="28" creationId="{8DF77DCE-19E1-41EC-A85A-1A6B86072458}"/>
          </ac:cxnSpMkLst>
        </pc:cxnChg>
      </pc:sldChg>
      <pc:sldChg chg="del">
        <pc:chgData name="Stringer, Oliver" userId="73bf61d4-963c-4298-a781-c91fb0dcb223" providerId="ADAL" clId="{939585B7-8CA7-4735-BEB2-2632146DAD03}" dt="2025-01-09T11:53:25.716" v="76" actId="47"/>
        <pc:sldMkLst>
          <pc:docMk/>
          <pc:sldMk cId="2179951635" sldId="305"/>
        </pc:sldMkLst>
      </pc:sldChg>
      <pc:sldChg chg="del">
        <pc:chgData name="Stringer, Oliver" userId="73bf61d4-963c-4298-a781-c91fb0dcb223" providerId="ADAL" clId="{939585B7-8CA7-4735-BEB2-2632146DAD03}" dt="2025-01-10T17:18:31.351" v="4407" actId="47"/>
        <pc:sldMkLst>
          <pc:docMk/>
          <pc:sldMk cId="3145290653" sldId="306"/>
        </pc:sldMkLst>
      </pc:sldChg>
      <pc:sldChg chg="add del">
        <pc:chgData name="Stringer, Oliver" userId="73bf61d4-963c-4298-a781-c91fb0dcb223" providerId="ADAL" clId="{939585B7-8CA7-4735-BEB2-2632146DAD03}" dt="2025-01-10T16:22:11.876" v="3912"/>
        <pc:sldMkLst>
          <pc:docMk/>
          <pc:sldMk cId="2308559749" sldId="316"/>
        </pc:sldMkLst>
      </pc:sldChg>
      <pc:sldChg chg="addSp delSp modSp add del mod">
        <pc:chgData name="Stringer, Oliver" userId="73bf61d4-963c-4298-a781-c91fb0dcb223" providerId="ADAL" clId="{939585B7-8CA7-4735-BEB2-2632146DAD03}" dt="2025-01-10T16:47:59.668" v="4183" actId="47"/>
        <pc:sldMkLst>
          <pc:docMk/>
          <pc:sldMk cId="2864747409" sldId="316"/>
        </pc:sldMkLst>
        <pc:spChg chg="del">
          <ac:chgData name="Stringer, Oliver" userId="73bf61d4-963c-4298-a781-c91fb0dcb223" providerId="ADAL" clId="{939585B7-8CA7-4735-BEB2-2632146DAD03}" dt="2025-01-10T16:40:18.180" v="3927" actId="478"/>
          <ac:spMkLst>
            <pc:docMk/>
            <pc:sldMk cId="2864747409" sldId="316"/>
            <ac:spMk id="2" creationId="{6644C67F-4081-743F-D202-2D8B7ED3366F}"/>
          </ac:spMkLst>
        </pc:spChg>
        <pc:spChg chg="add mod">
          <ac:chgData name="Stringer, Oliver" userId="73bf61d4-963c-4298-a781-c91fb0dcb223" providerId="ADAL" clId="{939585B7-8CA7-4735-BEB2-2632146DAD03}" dt="2025-01-10T16:40:09.180" v="3926"/>
          <ac:spMkLst>
            <pc:docMk/>
            <pc:sldMk cId="2864747409" sldId="316"/>
            <ac:spMk id="6" creationId="{31FCB36E-DD5B-D7F3-2E01-F7AAE9A594DF}"/>
          </ac:spMkLst>
        </pc:spChg>
        <pc:spChg chg="add mod">
          <ac:chgData name="Stringer, Oliver" userId="73bf61d4-963c-4298-a781-c91fb0dcb223" providerId="ADAL" clId="{939585B7-8CA7-4735-BEB2-2632146DAD03}" dt="2025-01-10T16:40:22.194" v="3937" actId="20577"/>
          <ac:spMkLst>
            <pc:docMk/>
            <pc:sldMk cId="2864747409" sldId="316"/>
            <ac:spMk id="8" creationId="{824ED2CD-6AC7-4FE8-3423-7C51BFA6D540}"/>
          </ac:spMkLst>
        </pc:spChg>
      </pc:sldChg>
      <pc:sldChg chg="add del">
        <pc:chgData name="Stringer, Oliver" userId="73bf61d4-963c-4298-a781-c91fb0dcb223" providerId="ADAL" clId="{939585B7-8CA7-4735-BEB2-2632146DAD03}" dt="2025-01-10T16:22:07.449" v="3910" actId="2696"/>
        <pc:sldMkLst>
          <pc:docMk/>
          <pc:sldMk cId="3370855070" sldId="316"/>
        </pc:sldMkLst>
      </pc:sldChg>
      <pc:sldChg chg="addSp delSp modSp add mod">
        <pc:chgData name="Stringer, Oliver" userId="73bf61d4-963c-4298-a781-c91fb0dcb223" providerId="ADAL" clId="{939585B7-8CA7-4735-BEB2-2632146DAD03}" dt="2025-01-13T17:04:13.178" v="5912"/>
        <pc:sldMkLst>
          <pc:docMk/>
          <pc:sldMk cId="4201380558" sldId="320"/>
        </pc:sldMkLst>
        <pc:spChg chg="add mod">
          <ac:chgData name="Stringer, Oliver" userId="73bf61d4-963c-4298-a781-c91fb0dcb223" providerId="ADAL" clId="{939585B7-8CA7-4735-BEB2-2632146DAD03}" dt="2025-01-13T17:01:02.566" v="5886" actId="1076"/>
          <ac:spMkLst>
            <pc:docMk/>
            <pc:sldMk cId="4201380558" sldId="320"/>
            <ac:spMk id="2" creationId="{21F4145C-D88F-C862-309D-9378D3BFE641}"/>
          </ac:spMkLst>
        </pc:spChg>
        <pc:spChg chg="add mod">
          <ac:chgData name="Stringer, Oliver" userId="73bf61d4-963c-4298-a781-c91fb0dcb223" providerId="ADAL" clId="{939585B7-8CA7-4735-BEB2-2632146DAD03}" dt="2025-01-13T17:00:55.166" v="5880" actId="1076"/>
          <ac:spMkLst>
            <pc:docMk/>
            <pc:sldMk cId="4201380558" sldId="320"/>
            <ac:spMk id="3" creationId="{868C9AD5-DCA6-DC57-BAEB-4FB414176F6B}"/>
          </ac:spMkLst>
        </pc:spChg>
        <pc:spChg chg="add mod">
          <ac:chgData name="Stringer, Oliver" userId="73bf61d4-963c-4298-a781-c91fb0dcb223" providerId="ADAL" clId="{939585B7-8CA7-4735-BEB2-2632146DAD03}" dt="2025-01-13T17:04:13.178" v="5912"/>
          <ac:spMkLst>
            <pc:docMk/>
            <pc:sldMk cId="4201380558" sldId="320"/>
            <ac:spMk id="4" creationId="{8AE16E08-EEE4-82D1-C260-47FA5865398A}"/>
          </ac:spMkLst>
        </pc:spChg>
        <pc:spChg chg="del">
          <ac:chgData name="Stringer, Oliver" userId="73bf61d4-963c-4298-a781-c91fb0dcb223" providerId="ADAL" clId="{939585B7-8CA7-4735-BEB2-2632146DAD03}" dt="2025-01-13T17:00:01.295" v="5831" actId="478"/>
          <ac:spMkLst>
            <pc:docMk/>
            <pc:sldMk cId="4201380558" sldId="320"/>
            <ac:spMk id="6" creationId="{BF3D10C4-AD49-9FE2-A486-DDDEBE63F57E}"/>
          </ac:spMkLst>
        </pc:spChg>
        <pc:spChg chg="del mod">
          <ac:chgData name="Stringer, Oliver" userId="73bf61d4-963c-4298-a781-c91fb0dcb223" providerId="ADAL" clId="{939585B7-8CA7-4735-BEB2-2632146DAD03}" dt="2025-01-13T16:59:43.987" v="5829" actId="478"/>
          <ac:spMkLst>
            <pc:docMk/>
            <pc:sldMk cId="4201380558" sldId="320"/>
            <ac:spMk id="7" creationId="{39D11514-12E6-411D-4C73-3960E14A49DD}"/>
          </ac:spMkLst>
        </pc:spChg>
        <pc:spChg chg="mod">
          <ac:chgData name="Stringer, Oliver" userId="73bf61d4-963c-4298-a781-c91fb0dcb223" providerId="ADAL" clId="{939585B7-8CA7-4735-BEB2-2632146DAD03}" dt="2025-01-13T17:00:22.177" v="5835" actId="1076"/>
          <ac:spMkLst>
            <pc:docMk/>
            <pc:sldMk cId="4201380558" sldId="320"/>
            <ac:spMk id="13" creationId="{CF030302-DC88-EDB6-5DA6-FAA1291B297B}"/>
          </ac:spMkLst>
        </pc:spChg>
        <pc:spChg chg="mod">
          <ac:chgData name="Stringer, Oliver" userId="73bf61d4-963c-4298-a781-c91fb0dcb223" providerId="ADAL" clId="{939585B7-8CA7-4735-BEB2-2632146DAD03}" dt="2025-01-13T17:00:22.177" v="5835" actId="1076"/>
          <ac:spMkLst>
            <pc:docMk/>
            <pc:sldMk cId="4201380558" sldId="320"/>
            <ac:spMk id="26" creationId="{0B269E12-2EF0-F97C-C67C-0D9429210266}"/>
          </ac:spMkLst>
        </pc:spChg>
        <pc:spChg chg="mod">
          <ac:chgData name="Stringer, Oliver" userId="73bf61d4-963c-4298-a781-c91fb0dcb223" providerId="ADAL" clId="{939585B7-8CA7-4735-BEB2-2632146DAD03}" dt="2025-01-13T17:00:22.177" v="5835" actId="1076"/>
          <ac:spMkLst>
            <pc:docMk/>
            <pc:sldMk cId="4201380558" sldId="320"/>
            <ac:spMk id="27" creationId="{FA422C2D-B4C8-DC3C-0B4A-B205548F0422}"/>
          </ac:spMkLst>
        </pc:spChg>
        <pc:spChg chg="mod">
          <ac:chgData name="Stringer, Oliver" userId="73bf61d4-963c-4298-a781-c91fb0dcb223" providerId="ADAL" clId="{939585B7-8CA7-4735-BEB2-2632146DAD03}" dt="2025-01-13T17:00:22.177" v="5835" actId="1076"/>
          <ac:spMkLst>
            <pc:docMk/>
            <pc:sldMk cId="4201380558" sldId="320"/>
            <ac:spMk id="31" creationId="{2A685AB7-E797-356E-6D01-BD226418B34B}"/>
          </ac:spMkLst>
        </pc:spChg>
        <pc:spChg chg="mod">
          <ac:chgData name="Stringer, Oliver" userId="73bf61d4-963c-4298-a781-c91fb0dcb223" providerId="ADAL" clId="{939585B7-8CA7-4735-BEB2-2632146DAD03}" dt="2025-01-13T17:00:22.177" v="5835" actId="1076"/>
          <ac:spMkLst>
            <pc:docMk/>
            <pc:sldMk cId="4201380558" sldId="320"/>
            <ac:spMk id="32" creationId="{779EE680-374A-C11B-EC3A-53A76C5929A0}"/>
          </ac:spMkLst>
        </pc:spChg>
        <pc:spChg chg="mod">
          <ac:chgData name="Stringer, Oliver" userId="73bf61d4-963c-4298-a781-c91fb0dcb223" providerId="ADAL" clId="{939585B7-8CA7-4735-BEB2-2632146DAD03}" dt="2025-01-13T17:00:22.177" v="5835" actId="1076"/>
          <ac:spMkLst>
            <pc:docMk/>
            <pc:sldMk cId="4201380558" sldId="320"/>
            <ac:spMk id="33" creationId="{A445CA13-AA37-78FA-DC3F-DB713F9C75F6}"/>
          </ac:spMkLst>
        </pc:spChg>
        <pc:spChg chg="mod">
          <ac:chgData name="Stringer, Oliver" userId="73bf61d4-963c-4298-a781-c91fb0dcb223" providerId="ADAL" clId="{939585B7-8CA7-4735-BEB2-2632146DAD03}" dt="2025-01-13T17:00:14.022" v="5833" actId="1076"/>
          <ac:spMkLst>
            <pc:docMk/>
            <pc:sldMk cId="4201380558" sldId="320"/>
            <ac:spMk id="35" creationId="{FA3938D6-ED10-3960-3DA9-C045B2B5E3B7}"/>
          </ac:spMkLst>
        </pc:spChg>
        <pc:spChg chg="mod">
          <ac:chgData name="Stringer, Oliver" userId="73bf61d4-963c-4298-a781-c91fb0dcb223" providerId="ADAL" clId="{939585B7-8CA7-4735-BEB2-2632146DAD03}" dt="2025-01-13T17:00:14.022" v="5833" actId="1076"/>
          <ac:spMkLst>
            <pc:docMk/>
            <pc:sldMk cId="4201380558" sldId="320"/>
            <ac:spMk id="43" creationId="{52529B2B-480A-E976-0785-FC2EE0CC147D}"/>
          </ac:spMkLst>
        </pc:spChg>
        <pc:spChg chg="mod">
          <ac:chgData name="Stringer, Oliver" userId="73bf61d4-963c-4298-a781-c91fb0dcb223" providerId="ADAL" clId="{939585B7-8CA7-4735-BEB2-2632146DAD03}" dt="2025-01-13T17:00:14.022" v="5833" actId="1076"/>
          <ac:spMkLst>
            <pc:docMk/>
            <pc:sldMk cId="4201380558" sldId="320"/>
            <ac:spMk id="45" creationId="{1FE32E50-69D2-A5AB-9B77-9A1A6AAC498B}"/>
          </ac:spMkLst>
        </pc:spChg>
        <pc:spChg chg="mod">
          <ac:chgData name="Stringer, Oliver" userId="73bf61d4-963c-4298-a781-c91fb0dcb223" providerId="ADAL" clId="{939585B7-8CA7-4735-BEB2-2632146DAD03}" dt="2025-01-13T17:00:14.022" v="5833" actId="1076"/>
          <ac:spMkLst>
            <pc:docMk/>
            <pc:sldMk cId="4201380558" sldId="320"/>
            <ac:spMk id="48" creationId="{C450DE73-3BBB-62EB-FD04-7EDFB79FD368}"/>
          </ac:spMkLst>
        </pc:spChg>
        <pc:spChg chg="mod">
          <ac:chgData name="Stringer, Oliver" userId="73bf61d4-963c-4298-a781-c91fb0dcb223" providerId="ADAL" clId="{939585B7-8CA7-4735-BEB2-2632146DAD03}" dt="2025-01-13T17:00:14.022" v="5833" actId="1076"/>
          <ac:spMkLst>
            <pc:docMk/>
            <pc:sldMk cId="4201380558" sldId="320"/>
            <ac:spMk id="51" creationId="{980B1E7C-A5BB-A1BC-5ADB-BD3DEA8FA220}"/>
          </ac:spMkLst>
        </pc:spChg>
        <pc:spChg chg="mod">
          <ac:chgData name="Stringer, Oliver" userId="73bf61d4-963c-4298-a781-c91fb0dcb223" providerId="ADAL" clId="{939585B7-8CA7-4735-BEB2-2632146DAD03}" dt="2025-01-13T17:00:16.311" v="5834" actId="1076"/>
          <ac:spMkLst>
            <pc:docMk/>
            <pc:sldMk cId="4201380558" sldId="320"/>
            <ac:spMk id="52" creationId="{42509B10-1411-67AC-977B-11B6194B782B}"/>
          </ac:spMkLst>
        </pc:spChg>
        <pc:spChg chg="del">
          <ac:chgData name="Stringer, Oliver" userId="73bf61d4-963c-4298-a781-c91fb0dcb223" providerId="ADAL" clId="{939585B7-8CA7-4735-BEB2-2632146DAD03}" dt="2025-01-13T17:00:01.295" v="5831" actId="478"/>
          <ac:spMkLst>
            <pc:docMk/>
            <pc:sldMk cId="4201380558" sldId="320"/>
            <ac:spMk id="54" creationId="{2E02EAB3-47D4-EFA3-099F-98B491470AFF}"/>
          </ac:spMkLst>
        </pc:spChg>
        <pc:spChg chg="del mod">
          <ac:chgData name="Stringer, Oliver" userId="73bf61d4-963c-4298-a781-c91fb0dcb223" providerId="ADAL" clId="{939585B7-8CA7-4735-BEB2-2632146DAD03}" dt="2025-01-13T17:00:03.454" v="5832" actId="478"/>
          <ac:spMkLst>
            <pc:docMk/>
            <pc:sldMk cId="4201380558" sldId="320"/>
            <ac:spMk id="55" creationId="{E8F54AAB-D93A-52A1-252B-30970E16FFCF}"/>
          </ac:spMkLst>
        </pc:spChg>
        <pc:spChg chg="del">
          <ac:chgData name="Stringer, Oliver" userId="73bf61d4-963c-4298-a781-c91fb0dcb223" providerId="ADAL" clId="{939585B7-8CA7-4735-BEB2-2632146DAD03}" dt="2025-01-13T17:00:01.295" v="5831" actId="478"/>
          <ac:spMkLst>
            <pc:docMk/>
            <pc:sldMk cId="4201380558" sldId="320"/>
            <ac:spMk id="194" creationId="{C31988E1-BC30-43E5-3570-E79836559364}"/>
          </ac:spMkLst>
        </pc:spChg>
        <pc:spChg chg="del">
          <ac:chgData name="Stringer, Oliver" userId="73bf61d4-963c-4298-a781-c91fb0dcb223" providerId="ADAL" clId="{939585B7-8CA7-4735-BEB2-2632146DAD03}" dt="2025-01-13T17:00:01.295" v="5831" actId="478"/>
          <ac:spMkLst>
            <pc:docMk/>
            <pc:sldMk cId="4201380558" sldId="320"/>
            <ac:spMk id="196" creationId="{86578C8D-DCCE-0647-D010-AC651853A040}"/>
          </ac:spMkLst>
        </pc:spChg>
        <pc:spChg chg="mod">
          <ac:chgData name="Stringer, Oliver" userId="73bf61d4-963c-4298-a781-c91fb0dcb223" providerId="ADAL" clId="{939585B7-8CA7-4735-BEB2-2632146DAD03}" dt="2025-01-13T16:59:25.524" v="5822" actId="20577"/>
          <ac:spMkLst>
            <pc:docMk/>
            <pc:sldMk cId="4201380558" sldId="320"/>
            <ac:spMk id="218" creationId="{A33A8C9F-F4E6-5526-1CE5-2EBF066C853D}"/>
          </ac:spMkLst>
        </pc:spChg>
        <pc:cxnChg chg="mod">
          <ac:chgData name="Stringer, Oliver" userId="73bf61d4-963c-4298-a781-c91fb0dcb223" providerId="ADAL" clId="{939585B7-8CA7-4735-BEB2-2632146DAD03}" dt="2025-01-13T17:00:22.177" v="5835" actId="1076"/>
          <ac:cxnSpMkLst>
            <pc:docMk/>
            <pc:sldMk cId="4201380558" sldId="320"/>
            <ac:cxnSpMk id="11" creationId="{95C97D20-7CAE-0152-45A0-6BE65DDC0A9B}"/>
          </ac:cxnSpMkLst>
        </pc:cxnChg>
        <pc:cxnChg chg="mod">
          <ac:chgData name="Stringer, Oliver" userId="73bf61d4-963c-4298-a781-c91fb0dcb223" providerId="ADAL" clId="{939585B7-8CA7-4735-BEB2-2632146DAD03}" dt="2025-01-13T17:00:22.177" v="5835" actId="1076"/>
          <ac:cxnSpMkLst>
            <pc:docMk/>
            <pc:sldMk cId="4201380558" sldId="320"/>
            <ac:cxnSpMk id="23" creationId="{4CEC3E6F-ECA6-FDDE-F897-0754E4308671}"/>
          </ac:cxnSpMkLst>
        </pc:cxnChg>
        <pc:cxnChg chg="mod">
          <ac:chgData name="Stringer, Oliver" userId="73bf61d4-963c-4298-a781-c91fb0dcb223" providerId="ADAL" clId="{939585B7-8CA7-4735-BEB2-2632146DAD03}" dt="2025-01-13T17:00:22.177" v="5835" actId="1076"/>
          <ac:cxnSpMkLst>
            <pc:docMk/>
            <pc:sldMk cId="4201380558" sldId="320"/>
            <ac:cxnSpMk id="24" creationId="{BB0B54FB-F334-2BA6-E213-2B63EAD9F824}"/>
          </ac:cxnSpMkLst>
        </pc:cxnChg>
        <pc:cxnChg chg="mod">
          <ac:chgData name="Stringer, Oliver" userId="73bf61d4-963c-4298-a781-c91fb0dcb223" providerId="ADAL" clId="{939585B7-8CA7-4735-BEB2-2632146DAD03}" dt="2025-01-13T17:00:22.177" v="5835" actId="1076"/>
          <ac:cxnSpMkLst>
            <pc:docMk/>
            <pc:sldMk cId="4201380558" sldId="320"/>
            <ac:cxnSpMk id="25" creationId="{F54A8A61-7108-2133-D37A-3F78D90CFAEE}"/>
          </ac:cxnSpMkLst>
        </pc:cxnChg>
        <pc:cxnChg chg="mod">
          <ac:chgData name="Stringer, Oliver" userId="73bf61d4-963c-4298-a781-c91fb0dcb223" providerId="ADAL" clId="{939585B7-8CA7-4735-BEB2-2632146DAD03}" dt="2025-01-13T17:00:14.022" v="5833" actId="1076"/>
          <ac:cxnSpMkLst>
            <pc:docMk/>
            <pc:sldMk cId="4201380558" sldId="320"/>
            <ac:cxnSpMk id="34" creationId="{9FFF27E8-827B-0EF5-3740-A3DF45E8D17B}"/>
          </ac:cxnSpMkLst>
        </pc:cxnChg>
        <pc:cxnChg chg="mod">
          <ac:chgData name="Stringer, Oliver" userId="73bf61d4-963c-4298-a781-c91fb0dcb223" providerId="ADAL" clId="{939585B7-8CA7-4735-BEB2-2632146DAD03}" dt="2025-01-13T17:00:14.022" v="5833" actId="1076"/>
          <ac:cxnSpMkLst>
            <pc:docMk/>
            <pc:sldMk cId="4201380558" sldId="320"/>
            <ac:cxnSpMk id="36" creationId="{8B6CA75B-AF7F-CF62-B1E6-BAB53BB76ED8}"/>
          </ac:cxnSpMkLst>
        </pc:cxnChg>
        <pc:cxnChg chg="mod">
          <ac:chgData name="Stringer, Oliver" userId="73bf61d4-963c-4298-a781-c91fb0dcb223" providerId="ADAL" clId="{939585B7-8CA7-4735-BEB2-2632146DAD03}" dt="2025-01-13T17:00:14.022" v="5833" actId="1076"/>
          <ac:cxnSpMkLst>
            <pc:docMk/>
            <pc:sldMk cId="4201380558" sldId="320"/>
            <ac:cxnSpMk id="37" creationId="{B4DBA4A9-7CCF-05D8-EF4C-5ADC35ED672C}"/>
          </ac:cxnSpMkLst>
        </pc:cxnChg>
        <pc:cxnChg chg="mod">
          <ac:chgData name="Stringer, Oliver" userId="73bf61d4-963c-4298-a781-c91fb0dcb223" providerId="ADAL" clId="{939585B7-8CA7-4735-BEB2-2632146DAD03}" dt="2025-01-13T17:00:14.022" v="5833" actId="1076"/>
          <ac:cxnSpMkLst>
            <pc:docMk/>
            <pc:sldMk cId="4201380558" sldId="320"/>
            <ac:cxnSpMk id="41" creationId="{633F5408-CAA0-30E5-5892-2EE037EC57D2}"/>
          </ac:cxnSpMkLst>
        </pc:cxnChg>
      </pc:sldChg>
      <pc:sldChg chg="delSp modSp add mod delAnim modAnim">
        <pc:chgData name="Stringer, Oliver" userId="73bf61d4-963c-4298-a781-c91fb0dcb223" providerId="ADAL" clId="{939585B7-8CA7-4735-BEB2-2632146DAD03}" dt="2025-01-14T06:14:19.421" v="5974"/>
        <pc:sldMkLst>
          <pc:docMk/>
          <pc:sldMk cId="539320066" sldId="321"/>
        </pc:sldMkLst>
        <pc:spChg chg="del mod">
          <ac:chgData name="Stringer, Oliver" userId="73bf61d4-963c-4298-a781-c91fb0dcb223" providerId="ADAL" clId="{939585B7-8CA7-4735-BEB2-2632146DAD03}" dt="2025-01-13T16:39:44.817" v="5149" actId="478"/>
          <ac:spMkLst>
            <pc:docMk/>
            <pc:sldMk cId="539320066" sldId="321"/>
            <ac:spMk id="3" creationId="{74B7516E-818B-4170-B2C5-1E069E57F98B}"/>
          </ac:spMkLst>
        </pc:spChg>
        <pc:spChg chg="mod">
          <ac:chgData name="Stringer, Oliver" userId="73bf61d4-963c-4298-a781-c91fb0dcb223" providerId="ADAL" clId="{939585B7-8CA7-4735-BEB2-2632146DAD03}" dt="2025-01-13T16:40:04.386" v="5199" actId="20577"/>
          <ac:spMkLst>
            <pc:docMk/>
            <pc:sldMk cId="539320066" sldId="321"/>
            <ac:spMk id="5" creationId="{D0CE3C62-00D6-4407-8003-B17A0A795492}"/>
          </ac:spMkLst>
        </pc:spChg>
        <pc:spChg chg="del">
          <ac:chgData name="Stringer, Oliver" userId="73bf61d4-963c-4298-a781-c91fb0dcb223" providerId="ADAL" clId="{939585B7-8CA7-4735-BEB2-2632146DAD03}" dt="2025-01-13T16:39:15.364" v="5135" actId="478"/>
          <ac:spMkLst>
            <pc:docMk/>
            <pc:sldMk cId="539320066" sldId="321"/>
            <ac:spMk id="8" creationId="{40A8A0D0-5904-41F0-8F89-7EF435032F02}"/>
          </ac:spMkLst>
        </pc:spChg>
        <pc:spChg chg="del">
          <ac:chgData name="Stringer, Oliver" userId="73bf61d4-963c-4298-a781-c91fb0dcb223" providerId="ADAL" clId="{939585B7-8CA7-4735-BEB2-2632146DAD03}" dt="2025-01-13T16:39:11.646" v="5133" actId="478"/>
          <ac:spMkLst>
            <pc:docMk/>
            <pc:sldMk cId="539320066" sldId="321"/>
            <ac:spMk id="16" creationId="{91EBA043-023E-4C53-B4B2-37349497EDA8}"/>
          </ac:spMkLst>
        </pc:spChg>
        <pc:spChg chg="del">
          <ac:chgData name="Stringer, Oliver" userId="73bf61d4-963c-4298-a781-c91fb0dcb223" providerId="ADAL" clId="{939585B7-8CA7-4735-BEB2-2632146DAD03}" dt="2025-01-13T16:39:13.210" v="5134" actId="478"/>
          <ac:spMkLst>
            <pc:docMk/>
            <pc:sldMk cId="539320066" sldId="321"/>
            <ac:spMk id="17" creationId="{20218177-3A6B-499D-88D9-70C9623A4EF1}"/>
          </ac:spMkLst>
        </pc:spChg>
        <pc:spChg chg="del">
          <ac:chgData name="Stringer, Oliver" userId="73bf61d4-963c-4298-a781-c91fb0dcb223" providerId="ADAL" clId="{939585B7-8CA7-4735-BEB2-2632146DAD03}" dt="2025-01-13T16:39:16.131" v="5136" actId="478"/>
          <ac:spMkLst>
            <pc:docMk/>
            <pc:sldMk cId="539320066" sldId="321"/>
            <ac:spMk id="18" creationId="{CA92F50E-D498-4DAE-8864-2B1E8AFD7948}"/>
          </ac:spMkLst>
        </pc:spChg>
        <pc:spChg chg="del">
          <ac:chgData name="Stringer, Oliver" userId="73bf61d4-963c-4298-a781-c91fb0dcb223" providerId="ADAL" clId="{939585B7-8CA7-4735-BEB2-2632146DAD03}" dt="2025-01-13T16:39:17.061" v="5137" actId="478"/>
          <ac:spMkLst>
            <pc:docMk/>
            <pc:sldMk cId="539320066" sldId="321"/>
            <ac:spMk id="19" creationId="{4624F050-AC8A-4D59-9B22-B05A1701B019}"/>
          </ac:spMkLst>
        </pc:spChg>
        <pc:spChg chg="del">
          <ac:chgData name="Stringer, Oliver" userId="73bf61d4-963c-4298-a781-c91fb0dcb223" providerId="ADAL" clId="{939585B7-8CA7-4735-BEB2-2632146DAD03}" dt="2025-01-13T16:39:18.192" v="5138" actId="478"/>
          <ac:spMkLst>
            <pc:docMk/>
            <pc:sldMk cId="539320066" sldId="321"/>
            <ac:spMk id="20" creationId="{8D8BF107-F189-4EF0-8E5F-0E54BCDCBA87}"/>
          </ac:spMkLst>
        </pc:spChg>
        <pc:spChg chg="del">
          <ac:chgData name="Stringer, Oliver" userId="73bf61d4-963c-4298-a781-c91fb0dcb223" providerId="ADAL" clId="{939585B7-8CA7-4735-BEB2-2632146DAD03}" dt="2025-01-13T16:39:19.184" v="5139" actId="478"/>
          <ac:spMkLst>
            <pc:docMk/>
            <pc:sldMk cId="539320066" sldId="321"/>
            <ac:spMk id="21" creationId="{1AC84DD6-61FD-400B-BCEB-B8936E7B922F}"/>
          </ac:spMkLst>
        </pc:spChg>
        <pc:graphicFrameChg chg="mod">
          <ac:chgData name="Stringer, Oliver" userId="73bf61d4-963c-4298-a781-c91fb0dcb223" providerId="ADAL" clId="{939585B7-8CA7-4735-BEB2-2632146DAD03}" dt="2025-01-13T16:39:42.630" v="5148" actId="1076"/>
          <ac:graphicFrameMkLst>
            <pc:docMk/>
            <pc:sldMk cId="539320066" sldId="321"/>
            <ac:graphicFrameMk id="13" creationId="{7FA512C6-EF86-417A-8BA9-071472E8C03A}"/>
          </ac:graphicFrameMkLst>
        </pc:graphicFrameChg>
        <pc:picChg chg="mod">
          <ac:chgData name="Stringer, Oliver" userId="73bf61d4-963c-4298-a781-c91fb0dcb223" providerId="ADAL" clId="{939585B7-8CA7-4735-BEB2-2632146DAD03}" dt="2025-01-13T16:39:42.630" v="5148" actId="1076"/>
          <ac:picMkLst>
            <pc:docMk/>
            <pc:sldMk cId="539320066" sldId="321"/>
            <ac:picMk id="11" creationId="{7909BA09-03F7-4AF7-A93E-07C79CECD7B0}"/>
          </ac:picMkLst>
        </pc:picChg>
        <pc:picChg chg="mod">
          <ac:chgData name="Stringer, Oliver" userId="73bf61d4-963c-4298-a781-c91fb0dcb223" providerId="ADAL" clId="{939585B7-8CA7-4735-BEB2-2632146DAD03}" dt="2025-01-13T16:39:42.630" v="5148" actId="1076"/>
          <ac:picMkLst>
            <pc:docMk/>
            <pc:sldMk cId="539320066" sldId="321"/>
            <ac:picMk id="15" creationId="{F5ED9A98-C662-4D5C-8A31-BA216B5EC9D7}"/>
          </ac:picMkLst>
        </pc:picChg>
      </pc:sldChg>
      <pc:sldChg chg="add del ord">
        <pc:chgData name="Stringer, Oliver" userId="73bf61d4-963c-4298-a781-c91fb0dcb223" providerId="ADAL" clId="{939585B7-8CA7-4735-BEB2-2632146DAD03}" dt="2025-01-10T11:01:11.388" v="1370" actId="47"/>
        <pc:sldMkLst>
          <pc:docMk/>
          <pc:sldMk cId="2739359001" sldId="341"/>
        </pc:sldMkLst>
      </pc:sldChg>
      <pc:sldChg chg="delSp modSp add mod modAnim">
        <pc:chgData name="Stringer, Oliver" userId="73bf61d4-963c-4298-a781-c91fb0dcb223" providerId="ADAL" clId="{939585B7-8CA7-4735-BEB2-2632146DAD03}" dt="2025-01-14T06:14:12.711" v="5973" actId="1038"/>
        <pc:sldMkLst>
          <pc:docMk/>
          <pc:sldMk cId="815316009" sldId="343"/>
        </pc:sldMkLst>
        <pc:spChg chg="del mod">
          <ac:chgData name="Stringer, Oliver" userId="73bf61d4-963c-4298-a781-c91fb0dcb223" providerId="ADAL" clId="{939585B7-8CA7-4735-BEB2-2632146DAD03}" dt="2025-01-13T16:38:51.854" v="5129" actId="478"/>
          <ac:spMkLst>
            <pc:docMk/>
            <pc:sldMk cId="815316009" sldId="343"/>
            <ac:spMk id="3" creationId="{B48A844F-BB46-4D70-9265-234D510F6C9E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31" creationId="{2712D82C-C1CD-48C4-ABF6-5994A75AFD38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34" creationId="{684DBA1D-77D0-48DD-9213-27A376C15286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35" creationId="{9AF08C63-A93A-45D2-8877-41B7B36B5809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36" creationId="{2301A6B6-F6BB-4C33-BBCE-39974A7D809E}"/>
          </ac:spMkLst>
        </pc:spChg>
        <pc:spChg chg="del">
          <ac:chgData name="Stringer, Oliver" userId="73bf61d4-963c-4298-a781-c91fb0dcb223" providerId="ADAL" clId="{939585B7-8CA7-4735-BEB2-2632146DAD03}" dt="2025-01-13T16:38:44.142" v="5127" actId="478"/>
          <ac:spMkLst>
            <pc:docMk/>
            <pc:sldMk cId="815316009" sldId="343"/>
            <ac:spMk id="38" creationId="{C171A27E-4ACB-4458-85FC-23003ED17519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39" creationId="{6247A61E-A350-44CD-83D2-4672A826D4E6}"/>
          </ac:spMkLst>
        </pc:spChg>
        <pc:spChg chg="mod">
          <ac:chgData name="Stringer, Oliver" userId="73bf61d4-963c-4298-a781-c91fb0dcb223" providerId="ADAL" clId="{939585B7-8CA7-4735-BEB2-2632146DAD03}" dt="2025-01-14T06:14:06.025" v="5965" actId="1037"/>
          <ac:spMkLst>
            <pc:docMk/>
            <pc:sldMk cId="815316009" sldId="343"/>
            <ac:spMk id="42" creationId="{B243DC1B-57F5-4914-8377-495C420046EC}"/>
          </ac:spMkLst>
        </pc:spChg>
        <pc:spChg chg="mod">
          <ac:chgData name="Stringer, Oliver" userId="73bf61d4-963c-4298-a781-c91fb0dcb223" providerId="ADAL" clId="{939585B7-8CA7-4735-BEB2-2632146DAD03}" dt="2025-01-14T06:14:08.968" v="5971" actId="1037"/>
          <ac:spMkLst>
            <pc:docMk/>
            <pc:sldMk cId="815316009" sldId="343"/>
            <ac:spMk id="43" creationId="{BDA128E6-2E34-4FB5-A2DB-B3A77A236802}"/>
          </ac:spMkLst>
        </pc:spChg>
        <pc:spChg chg="mod">
          <ac:chgData name="Stringer, Oliver" userId="73bf61d4-963c-4298-a781-c91fb0dcb223" providerId="ADAL" clId="{939585B7-8CA7-4735-BEB2-2632146DAD03}" dt="2025-01-14T06:14:12.711" v="5973" actId="1038"/>
          <ac:spMkLst>
            <pc:docMk/>
            <pc:sldMk cId="815316009" sldId="343"/>
            <ac:spMk id="44" creationId="{BEFC129A-0D07-4639-AB49-08F79353A89F}"/>
          </ac:spMkLst>
        </pc:spChg>
        <pc:spChg chg="mod">
          <ac:chgData name="Stringer, Oliver" userId="73bf61d4-963c-4298-a781-c91fb0dcb223" providerId="ADAL" clId="{939585B7-8CA7-4735-BEB2-2632146DAD03}" dt="2025-01-14T06:13:53.421" v="5950" actId="14100"/>
          <ac:spMkLst>
            <pc:docMk/>
            <pc:sldMk cId="815316009" sldId="343"/>
            <ac:spMk id="45" creationId="{0234582F-0521-4E0E-B947-1049258EB566}"/>
          </ac:spMkLst>
        </pc:spChg>
        <pc:spChg chg="mod">
          <ac:chgData name="Stringer, Oliver" userId="73bf61d4-963c-4298-a781-c91fb0dcb223" providerId="ADAL" clId="{939585B7-8CA7-4735-BEB2-2632146DAD03}" dt="2025-01-14T06:13:45.921" v="5948" actId="1036"/>
          <ac:spMkLst>
            <pc:docMk/>
            <pc:sldMk cId="815316009" sldId="343"/>
            <ac:spMk id="46" creationId="{28D61A0F-CC66-4D2D-8BEA-AAD2B10DC077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47" creationId="{6944E6C9-A061-4558-8D02-107EFBFFBD2D}"/>
          </ac:spMkLst>
        </pc:spChg>
        <pc:spChg chg="mod">
          <ac:chgData name="Stringer, Oliver" userId="73bf61d4-963c-4298-a781-c91fb0dcb223" providerId="ADAL" clId="{939585B7-8CA7-4735-BEB2-2632146DAD03}" dt="2025-01-14T06:13:50.844" v="5949" actId="14100"/>
          <ac:spMkLst>
            <pc:docMk/>
            <pc:sldMk cId="815316009" sldId="343"/>
            <ac:spMk id="49" creationId="{54C41A07-E0AA-43B2-893D-6F22DB042140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51" creationId="{18321B68-45A3-408C-9A95-AC6FE543E64B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62" creationId="{C112EA24-87B0-452D-A086-B5E6F802FDF3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63" creationId="{614B38E1-325B-4EFE-8532-47268C74F34F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64" creationId="{1954DE81-AF05-4934-AB9C-DF425FB55E78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67" creationId="{BE393DE7-AB9C-4AB8-A9DC-30184504FD84}"/>
          </ac:spMkLst>
        </pc:spChg>
        <pc:spChg chg="mod">
          <ac:chgData name="Stringer, Oliver" userId="73bf61d4-963c-4298-a781-c91fb0dcb223" providerId="ADAL" clId="{939585B7-8CA7-4735-BEB2-2632146DAD03}" dt="2025-01-13T16:38:50.033" v="5128" actId="1076"/>
          <ac:spMkLst>
            <pc:docMk/>
            <pc:sldMk cId="815316009" sldId="343"/>
            <ac:spMk id="68" creationId="{00EF7459-508D-4C85-8413-FDAAACACF3E2}"/>
          </ac:spMkLst>
        </pc:spChg>
        <pc:grpChg chg="mod">
          <ac:chgData name="Stringer, Oliver" userId="73bf61d4-963c-4298-a781-c91fb0dcb223" providerId="ADAL" clId="{939585B7-8CA7-4735-BEB2-2632146DAD03}" dt="2025-01-14T06:13:45.921" v="5948" actId="1036"/>
          <ac:grpSpMkLst>
            <pc:docMk/>
            <pc:sldMk cId="815316009" sldId="343"/>
            <ac:grpSpMk id="2" creationId="{61C45E8A-7C81-4B25-8D82-E9FEE2706547}"/>
          </ac:grpSpMkLst>
        </pc:grp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7" creationId="{FA238958-CCFB-44D1-9E7D-7E73411B636F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8" creationId="{E31E759E-6E6B-4F99-B233-F9B9499715CD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18" creationId="{A63F9898-F40B-4B3C-9549-2EA555228E92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19" creationId="{85DCAB1B-CAF2-4F84-8909-7238E65BA064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22" creationId="{AA430BA4-60AB-419A-808C-49375EDC79A1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23" creationId="{F6BD8123-9EA9-4F68-84B0-C9B9E0E4DD97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24" creationId="{B147C678-8400-4534-8A15-DD54367AB263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30" creationId="{79AF1F2B-1DF3-4D15-87A7-D99E4139845D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37" creationId="{2C553CEC-E528-4210-BF8F-645FA3260043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40" creationId="{9F9529CD-7833-4CE6-8698-9BD3F6626CE8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41" creationId="{4DFC20E9-A895-47C5-AA50-1B1EEBBE895B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48" creationId="{BA1F0428-BAB1-4DE1-AB19-EECBF203B070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50" creationId="{7D9FDF92-2787-4ABD-82AD-9D8208CE9BDD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52" creationId="{FED3A92B-EFF9-4F02-9BD5-C968B0ED1A49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56" creationId="{53ADF098-4E21-4DFB-8601-7A80E14A09AA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57" creationId="{F4EF9C25-2395-410A-8D67-8D52E9C8FCE6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58" creationId="{0C235298-565E-40C6-8491-50C06EE95E9E}"/>
          </ac:cxnSpMkLst>
        </pc:cxnChg>
        <pc:cxnChg chg="mod">
          <ac:chgData name="Stringer, Oliver" userId="73bf61d4-963c-4298-a781-c91fb0dcb223" providerId="ADAL" clId="{939585B7-8CA7-4735-BEB2-2632146DAD03}" dt="2025-01-13T16:38:50.033" v="5128" actId="1076"/>
          <ac:cxnSpMkLst>
            <pc:docMk/>
            <pc:sldMk cId="815316009" sldId="343"/>
            <ac:cxnSpMk id="59" creationId="{E2F6F9B8-5439-4D8F-A946-8D7157FD0A7D}"/>
          </ac:cxnSpMkLst>
        </pc:cxnChg>
      </pc:sldChg>
      <pc:sldChg chg="addSp delSp modSp add mod modAnim">
        <pc:chgData name="Stringer, Oliver" userId="73bf61d4-963c-4298-a781-c91fb0dcb223" providerId="ADAL" clId="{939585B7-8CA7-4735-BEB2-2632146DAD03}" dt="2025-01-13T11:50:09.253" v="4983"/>
        <pc:sldMkLst>
          <pc:docMk/>
          <pc:sldMk cId="1922580348" sldId="354"/>
        </pc:sldMkLst>
        <pc:spChg chg="mod">
          <ac:chgData name="Stringer, Oliver" userId="73bf61d4-963c-4298-a781-c91fb0dcb223" providerId="ADAL" clId="{939585B7-8CA7-4735-BEB2-2632146DAD03}" dt="2025-01-10T17:19:22.266" v="4463"/>
          <ac:spMkLst>
            <pc:docMk/>
            <pc:sldMk cId="1922580348" sldId="354"/>
            <ac:spMk id="2" creationId="{EBBDDFA8-5614-AE22-D3CF-65F2FD74C16C}"/>
          </ac:spMkLst>
        </pc:spChg>
        <pc:spChg chg="mod">
          <ac:chgData name="Stringer, Oliver" userId="73bf61d4-963c-4298-a781-c91fb0dcb223" providerId="ADAL" clId="{939585B7-8CA7-4735-BEB2-2632146DAD03}" dt="2025-01-10T17:19:51.739" v="4467" actId="14100"/>
          <ac:spMkLst>
            <pc:docMk/>
            <pc:sldMk cId="1922580348" sldId="354"/>
            <ac:spMk id="5" creationId="{29609473-64D6-D08A-10F6-F803D86DE509}"/>
          </ac:spMkLst>
        </pc:spChg>
        <pc:spChg chg="mod">
          <ac:chgData name="Stringer, Oliver" userId="73bf61d4-963c-4298-a781-c91fb0dcb223" providerId="ADAL" clId="{939585B7-8CA7-4735-BEB2-2632146DAD03}" dt="2025-01-10T17:19:58.785" v="4522" actId="20577"/>
          <ac:spMkLst>
            <pc:docMk/>
            <pc:sldMk cId="1922580348" sldId="354"/>
            <ac:spMk id="7" creationId="{39D11514-12E6-411D-4C73-3960E14A49DD}"/>
          </ac:spMkLst>
        </pc:spChg>
        <pc:spChg chg="add del">
          <ac:chgData name="Stringer, Oliver" userId="73bf61d4-963c-4298-a781-c91fb0dcb223" providerId="ADAL" clId="{939585B7-8CA7-4735-BEB2-2632146DAD03}" dt="2025-01-10T17:29:57.591" v="4885" actId="478"/>
          <ac:spMkLst>
            <pc:docMk/>
            <pc:sldMk cId="1922580348" sldId="354"/>
            <ac:spMk id="19" creationId="{C937C64D-2184-A8A3-82BA-182770FF3282}"/>
          </ac:spMkLst>
        </pc:spChg>
        <pc:spChg chg="add mod">
          <ac:chgData name="Stringer, Oliver" userId="73bf61d4-963c-4298-a781-c91fb0dcb223" providerId="ADAL" clId="{939585B7-8CA7-4735-BEB2-2632146DAD03}" dt="2025-01-10T17:20:45.572" v="4637" actId="1035"/>
          <ac:spMkLst>
            <pc:docMk/>
            <pc:sldMk cId="1922580348" sldId="354"/>
            <ac:spMk id="20" creationId="{ECC7A619-BD7D-6524-72B7-E628586E9DDD}"/>
          </ac:spMkLst>
        </pc:spChg>
        <pc:picChg chg="mod ord modCrop">
          <ac:chgData name="Stringer, Oliver" userId="73bf61d4-963c-4298-a781-c91fb0dcb223" providerId="ADAL" clId="{939585B7-8CA7-4735-BEB2-2632146DAD03}" dt="2025-01-10T17:29:26.693" v="4876" actId="732"/>
          <ac:picMkLst>
            <pc:docMk/>
            <pc:sldMk cId="1922580348" sldId="354"/>
            <ac:picMk id="3" creationId="{07B722C7-8598-D437-DCAE-09AEF8A74DC0}"/>
          </ac:picMkLst>
        </pc:picChg>
        <pc:picChg chg="mod modCrop">
          <ac:chgData name="Stringer, Oliver" userId="73bf61d4-963c-4298-a781-c91fb0dcb223" providerId="ADAL" clId="{939585B7-8CA7-4735-BEB2-2632146DAD03}" dt="2025-01-10T17:29:27.570" v="4879" actId="732"/>
          <ac:picMkLst>
            <pc:docMk/>
            <pc:sldMk cId="1922580348" sldId="354"/>
            <ac:picMk id="6" creationId="{0BAAD30E-B5F4-4A8C-740F-4475E00A349B}"/>
          </ac:picMkLst>
        </pc:picChg>
        <pc:picChg chg="mod modCrop">
          <ac:chgData name="Stringer, Oliver" userId="73bf61d4-963c-4298-a781-c91fb0dcb223" providerId="ADAL" clId="{939585B7-8CA7-4735-BEB2-2632146DAD03}" dt="2025-01-10T17:29:28.416" v="4882" actId="732"/>
          <ac:picMkLst>
            <pc:docMk/>
            <pc:sldMk cId="1922580348" sldId="354"/>
            <ac:picMk id="8" creationId="{AAD7CA85-099C-028C-5779-DE90DC994CF9}"/>
          </ac:picMkLst>
        </pc:picChg>
        <pc:picChg chg="mod modCrop">
          <ac:chgData name="Stringer, Oliver" userId="73bf61d4-963c-4298-a781-c91fb0dcb223" providerId="ADAL" clId="{939585B7-8CA7-4735-BEB2-2632146DAD03}" dt="2025-01-10T17:29:24.791" v="4870" actId="732"/>
          <ac:picMkLst>
            <pc:docMk/>
            <pc:sldMk cId="1922580348" sldId="354"/>
            <ac:picMk id="13" creationId="{6F4389B6-5F1C-9E26-AC18-81205B801E8F}"/>
          </ac:picMkLst>
        </pc:picChg>
      </pc:sldChg>
      <pc:sldChg chg="modSp add del mod ord">
        <pc:chgData name="Stringer, Oliver" userId="73bf61d4-963c-4298-a781-c91fb0dcb223" providerId="ADAL" clId="{939585B7-8CA7-4735-BEB2-2632146DAD03}" dt="2025-01-10T17:20:36.485" v="4635" actId="47"/>
        <pc:sldMkLst>
          <pc:docMk/>
          <pc:sldMk cId="2904062423" sldId="361"/>
        </pc:sldMkLst>
        <pc:spChg chg="mod">
          <ac:chgData name="Stringer, Oliver" userId="73bf61d4-963c-4298-a781-c91fb0dcb223" providerId="ADAL" clId="{939585B7-8CA7-4735-BEB2-2632146DAD03}" dt="2025-01-10T17:19:22.266" v="4463"/>
          <ac:spMkLst>
            <pc:docMk/>
            <pc:sldMk cId="2904062423" sldId="361"/>
            <ac:spMk id="2" creationId="{EBBDDFA8-5614-AE22-D3CF-65F2FD74C16C}"/>
          </ac:spMkLst>
        </pc:spChg>
        <pc:spChg chg="mod">
          <ac:chgData name="Stringer, Oliver" userId="73bf61d4-963c-4298-a781-c91fb0dcb223" providerId="ADAL" clId="{939585B7-8CA7-4735-BEB2-2632146DAD03}" dt="2025-01-10T17:19:30.253" v="4464" actId="20577"/>
          <ac:spMkLst>
            <pc:docMk/>
            <pc:sldMk cId="2904062423" sldId="361"/>
            <ac:spMk id="7" creationId="{39D11514-12E6-411D-4C73-3960E14A49DD}"/>
          </ac:spMkLst>
        </pc:spChg>
      </pc:sldChg>
      <pc:sldChg chg="addSp delSp modSp add del mod modAnim">
        <pc:chgData name="Stringer, Oliver" userId="73bf61d4-963c-4298-a781-c91fb0dcb223" providerId="ADAL" clId="{939585B7-8CA7-4735-BEB2-2632146DAD03}" dt="2025-01-10T11:04:06.672" v="1411" actId="47"/>
        <pc:sldMkLst>
          <pc:docMk/>
          <pc:sldMk cId="440213088" sldId="362"/>
        </pc:sldMkLst>
        <pc:spChg chg="mod">
          <ac:chgData name="Stringer, Oliver" userId="73bf61d4-963c-4298-a781-c91fb0dcb223" providerId="ADAL" clId="{939585B7-8CA7-4735-BEB2-2632146DAD03}" dt="2025-01-10T11:03:30.869" v="1407" actId="164"/>
          <ac:spMkLst>
            <pc:docMk/>
            <pc:sldMk cId="440213088" sldId="362"/>
            <ac:spMk id="21" creationId="{FA4353F5-B807-E275-7281-C2871607D958}"/>
          </ac:spMkLst>
        </pc:spChg>
        <pc:spChg chg="mod">
          <ac:chgData name="Stringer, Oliver" userId="73bf61d4-963c-4298-a781-c91fb0dcb223" providerId="ADAL" clId="{939585B7-8CA7-4735-BEB2-2632146DAD03}" dt="2025-01-10T11:03:30.869" v="1407" actId="164"/>
          <ac:spMkLst>
            <pc:docMk/>
            <pc:sldMk cId="440213088" sldId="362"/>
            <ac:spMk id="22" creationId="{94C3469D-C862-4568-5568-A42ECAD02E16}"/>
          </ac:spMkLst>
        </pc:spChg>
        <pc:grpChg chg="mod">
          <ac:chgData name="Stringer, Oliver" userId="73bf61d4-963c-4298-a781-c91fb0dcb223" providerId="ADAL" clId="{939585B7-8CA7-4735-BEB2-2632146DAD03}" dt="2025-01-10T11:03:30.869" v="1407" actId="164"/>
          <ac:grpSpMkLst>
            <pc:docMk/>
            <pc:sldMk cId="440213088" sldId="362"/>
            <ac:grpSpMk id="4" creationId="{13C7C3E6-8868-E66A-0800-6EA978DF6242}"/>
          </ac:grpSpMkLst>
        </pc:grpChg>
        <pc:grpChg chg="add del mod">
          <ac:chgData name="Stringer, Oliver" userId="73bf61d4-963c-4298-a781-c91fb0dcb223" providerId="ADAL" clId="{939585B7-8CA7-4735-BEB2-2632146DAD03}" dt="2025-01-10T11:03:38.354" v="1409" actId="21"/>
          <ac:grpSpMkLst>
            <pc:docMk/>
            <pc:sldMk cId="440213088" sldId="362"/>
            <ac:grpSpMk id="8" creationId="{AB11A3DE-1B97-F0A4-3CDD-E9BD5FF84FC6}"/>
          </ac:grpSpMkLst>
        </pc:grpChg>
      </pc:sldChg>
      <pc:sldChg chg="add del">
        <pc:chgData name="Stringer, Oliver" userId="73bf61d4-963c-4298-a781-c91fb0dcb223" providerId="ADAL" clId="{939585B7-8CA7-4735-BEB2-2632146DAD03}" dt="2025-01-10T17:18:08.439" v="4405" actId="47"/>
        <pc:sldMkLst>
          <pc:docMk/>
          <pc:sldMk cId="3216279361" sldId="364"/>
        </pc:sldMkLst>
      </pc:sldChg>
      <pc:sldChg chg="addSp delSp modSp add del mod">
        <pc:chgData name="Stringer, Oliver" userId="73bf61d4-963c-4298-a781-c91fb0dcb223" providerId="ADAL" clId="{939585B7-8CA7-4735-BEB2-2632146DAD03}" dt="2025-01-10T17:18:11.612" v="4406" actId="47"/>
        <pc:sldMkLst>
          <pc:docMk/>
          <pc:sldMk cId="3671462650" sldId="366"/>
        </pc:sldMkLst>
        <pc:spChg chg="del mod">
          <ac:chgData name="Stringer, Oliver" userId="73bf61d4-963c-4298-a781-c91fb0dcb223" providerId="ADAL" clId="{939585B7-8CA7-4735-BEB2-2632146DAD03}" dt="2025-01-10T16:03:47.876" v="2901" actId="478"/>
          <ac:spMkLst>
            <pc:docMk/>
            <pc:sldMk cId="3671462650" sldId="366"/>
            <ac:spMk id="5" creationId="{29609473-64D6-D08A-10F6-F803D86DE509}"/>
          </ac:spMkLst>
        </pc:spChg>
        <pc:spChg chg="add mod">
          <ac:chgData name="Stringer, Oliver" userId="73bf61d4-963c-4298-a781-c91fb0dcb223" providerId="ADAL" clId="{939585B7-8CA7-4735-BEB2-2632146DAD03}" dt="2025-01-10T16:03:47.876" v="2901" actId="478"/>
          <ac:spMkLst>
            <pc:docMk/>
            <pc:sldMk cId="3671462650" sldId="366"/>
            <ac:spMk id="15" creationId="{620C953B-6094-8BD1-5810-2AA49E9BEE03}"/>
          </ac:spMkLst>
        </pc:spChg>
      </pc:sldChg>
      <pc:sldChg chg="addSp modSp add del mod">
        <pc:chgData name="Stringer, Oliver" userId="73bf61d4-963c-4298-a781-c91fb0dcb223" providerId="ADAL" clId="{939585B7-8CA7-4735-BEB2-2632146DAD03}" dt="2025-01-10T17:27:48.653" v="4855" actId="47"/>
        <pc:sldMkLst>
          <pc:docMk/>
          <pc:sldMk cId="3655043418" sldId="367"/>
        </pc:sldMkLst>
        <pc:spChg chg="mod">
          <ac:chgData name="Stringer, Oliver" userId="73bf61d4-963c-4298-a781-c91fb0dcb223" providerId="ADAL" clId="{939585B7-8CA7-4735-BEB2-2632146DAD03}" dt="2025-01-10T17:19:22.266" v="4463"/>
          <ac:spMkLst>
            <pc:docMk/>
            <pc:sldMk cId="3655043418" sldId="367"/>
            <ac:spMk id="2" creationId="{EBBDDFA8-5614-AE22-D3CF-65F2FD74C16C}"/>
          </ac:spMkLst>
        </pc:spChg>
        <pc:spChg chg="add mod">
          <ac:chgData name="Stringer, Oliver" userId="73bf61d4-963c-4298-a781-c91fb0dcb223" providerId="ADAL" clId="{939585B7-8CA7-4735-BEB2-2632146DAD03}" dt="2025-01-10T17:20:47.646" v="4638"/>
          <ac:spMkLst>
            <pc:docMk/>
            <pc:sldMk cId="3655043418" sldId="367"/>
            <ac:spMk id="4" creationId="{B09D0E5B-94C7-0E3F-3925-50CDF420340D}"/>
          </ac:spMkLst>
        </pc:spChg>
        <pc:spChg chg="mod">
          <ac:chgData name="Stringer, Oliver" userId="73bf61d4-963c-4298-a781-c91fb0dcb223" providerId="ADAL" clId="{939585B7-8CA7-4735-BEB2-2632146DAD03}" dt="2025-01-10T17:19:37.082" v="4466" actId="20577"/>
          <ac:spMkLst>
            <pc:docMk/>
            <pc:sldMk cId="3655043418" sldId="367"/>
            <ac:spMk id="7" creationId="{39D11514-12E6-411D-4C73-3960E14A49DD}"/>
          </ac:spMkLst>
        </pc:spChg>
        <pc:spChg chg="mod">
          <ac:chgData name="Stringer, Oliver" userId="73bf61d4-963c-4298-a781-c91fb0dcb223" providerId="ADAL" clId="{939585B7-8CA7-4735-BEB2-2632146DAD03}" dt="2025-01-10T10:27:11.230" v="877" actId="1076"/>
          <ac:spMkLst>
            <pc:docMk/>
            <pc:sldMk cId="3655043418" sldId="367"/>
            <ac:spMk id="14" creationId="{CD85EB67-E3EE-25FE-4985-2FE9BDF390AF}"/>
          </ac:spMkLst>
        </pc:spChg>
      </pc:sldChg>
      <pc:sldChg chg="addSp delSp modSp add del mod">
        <pc:chgData name="Stringer, Oliver" userId="73bf61d4-963c-4298-a781-c91fb0dcb223" providerId="ADAL" clId="{939585B7-8CA7-4735-BEB2-2632146DAD03}" dt="2025-01-10T17:23:35.677" v="4674" actId="47"/>
        <pc:sldMkLst>
          <pc:docMk/>
          <pc:sldMk cId="654419474" sldId="369"/>
        </pc:sldMkLst>
        <pc:spChg chg="mod">
          <ac:chgData name="Stringer, Oliver" userId="73bf61d4-963c-4298-a781-c91fb0dcb223" providerId="ADAL" clId="{939585B7-8CA7-4735-BEB2-2632146DAD03}" dt="2025-01-10T17:19:22.266" v="4463"/>
          <ac:spMkLst>
            <pc:docMk/>
            <pc:sldMk cId="654419474" sldId="369"/>
            <ac:spMk id="2" creationId="{EBBDDFA8-5614-AE22-D3CF-65F2FD74C16C}"/>
          </ac:spMkLst>
        </pc:spChg>
        <pc:spChg chg="add mod">
          <ac:chgData name="Stringer, Oliver" userId="73bf61d4-963c-4298-a781-c91fb0dcb223" providerId="ADAL" clId="{939585B7-8CA7-4735-BEB2-2632146DAD03}" dt="2025-01-10T17:20:31.281" v="4634"/>
          <ac:spMkLst>
            <pc:docMk/>
            <pc:sldMk cId="654419474" sldId="369"/>
            <ac:spMk id="3" creationId="{942BBF11-F819-3746-6E9D-F3E92F4509DA}"/>
          </ac:spMkLst>
        </pc:spChg>
        <pc:spChg chg="mod">
          <ac:chgData name="Stringer, Oliver" userId="73bf61d4-963c-4298-a781-c91fb0dcb223" providerId="ADAL" clId="{939585B7-8CA7-4735-BEB2-2632146DAD03}" dt="2025-01-10T17:20:18.586" v="4632" actId="20577"/>
          <ac:spMkLst>
            <pc:docMk/>
            <pc:sldMk cId="654419474" sldId="369"/>
            <ac:spMk id="7" creationId="{39D11514-12E6-411D-4C73-3960E14A49DD}"/>
          </ac:spMkLst>
        </pc:spChg>
        <pc:spChg chg="del">
          <ac:chgData name="Stringer, Oliver" userId="73bf61d4-963c-4298-a781-c91fb0dcb223" providerId="ADAL" clId="{939585B7-8CA7-4735-BEB2-2632146DAD03}" dt="2025-01-10T17:22:17.570" v="4644" actId="21"/>
          <ac:spMkLst>
            <pc:docMk/>
            <pc:sldMk cId="654419474" sldId="369"/>
            <ac:spMk id="8" creationId="{12F88E89-CE1D-352D-70DD-96E73F92534B}"/>
          </ac:spMkLst>
        </pc:spChg>
        <pc:spChg chg="del">
          <ac:chgData name="Stringer, Oliver" userId="73bf61d4-963c-4298-a781-c91fb0dcb223" providerId="ADAL" clId="{939585B7-8CA7-4735-BEB2-2632146DAD03}" dt="2025-01-10T17:22:17.570" v="4644" actId="21"/>
          <ac:spMkLst>
            <pc:docMk/>
            <pc:sldMk cId="654419474" sldId="369"/>
            <ac:spMk id="11" creationId="{5128465A-56D7-EA0C-CF6A-5B125617854E}"/>
          </ac:spMkLst>
        </pc:spChg>
        <pc:spChg chg="del">
          <ac:chgData name="Stringer, Oliver" userId="73bf61d4-963c-4298-a781-c91fb0dcb223" providerId="ADAL" clId="{939585B7-8CA7-4735-BEB2-2632146DAD03}" dt="2025-01-10T17:22:17.570" v="4644" actId="21"/>
          <ac:spMkLst>
            <pc:docMk/>
            <pc:sldMk cId="654419474" sldId="369"/>
            <ac:spMk id="16" creationId="{B8D8F2E8-7231-80E9-4EBB-53ED5BE843E8}"/>
          </ac:spMkLst>
        </pc:spChg>
        <pc:picChg chg="del">
          <ac:chgData name="Stringer, Oliver" userId="73bf61d4-963c-4298-a781-c91fb0dcb223" providerId="ADAL" clId="{939585B7-8CA7-4735-BEB2-2632146DAD03}" dt="2025-01-10T17:22:17.570" v="4644" actId="21"/>
          <ac:picMkLst>
            <pc:docMk/>
            <pc:sldMk cId="654419474" sldId="369"/>
            <ac:picMk id="9" creationId="{0269C27B-D986-785A-09C0-C5569E220006}"/>
          </ac:picMkLst>
        </pc:picChg>
        <pc:picChg chg="del">
          <ac:chgData name="Stringer, Oliver" userId="73bf61d4-963c-4298-a781-c91fb0dcb223" providerId="ADAL" clId="{939585B7-8CA7-4735-BEB2-2632146DAD03}" dt="2025-01-10T17:22:17.570" v="4644" actId="21"/>
          <ac:picMkLst>
            <pc:docMk/>
            <pc:sldMk cId="654419474" sldId="369"/>
            <ac:picMk id="18" creationId="{1258B48F-A236-5745-F406-C9D33ED5D0DC}"/>
          </ac:picMkLst>
        </pc:picChg>
      </pc:sldChg>
      <pc:sldChg chg="add del">
        <pc:chgData name="Stringer, Oliver" userId="73bf61d4-963c-4298-a781-c91fb0dcb223" providerId="ADAL" clId="{939585B7-8CA7-4735-BEB2-2632146DAD03}" dt="2025-01-10T10:13:31.789" v="759" actId="2696"/>
        <pc:sldMkLst>
          <pc:docMk/>
          <pc:sldMk cId="3081035872" sldId="369"/>
        </pc:sldMkLst>
      </pc:sldChg>
      <pc:sldChg chg="addSp modSp add del mod">
        <pc:chgData name="Stringer, Oliver" userId="73bf61d4-963c-4298-a781-c91fb0dcb223" providerId="ADAL" clId="{939585B7-8CA7-4735-BEB2-2632146DAD03}" dt="2025-01-10T17:30:31.383" v="4923" actId="47"/>
        <pc:sldMkLst>
          <pc:docMk/>
          <pc:sldMk cId="2645745164" sldId="371"/>
        </pc:sldMkLst>
        <pc:spChg chg="mod">
          <ac:chgData name="Stringer, Oliver" userId="73bf61d4-963c-4298-a781-c91fb0dcb223" providerId="ADAL" clId="{939585B7-8CA7-4735-BEB2-2632146DAD03}" dt="2025-01-10T17:19:22.266" v="4463"/>
          <ac:spMkLst>
            <pc:docMk/>
            <pc:sldMk cId="2645745164" sldId="371"/>
            <ac:spMk id="2" creationId="{EBBDDFA8-5614-AE22-D3CF-65F2FD74C16C}"/>
          </ac:spMkLst>
        </pc:spChg>
        <pc:spChg chg="mod">
          <ac:chgData name="Stringer, Oliver" userId="73bf61d4-963c-4298-a781-c91fb0dcb223" providerId="ADAL" clId="{939585B7-8CA7-4735-BEB2-2632146DAD03}" dt="2025-01-10T17:21:16.522" v="4641" actId="1076"/>
          <ac:spMkLst>
            <pc:docMk/>
            <pc:sldMk cId="2645745164" sldId="371"/>
            <ac:spMk id="5" creationId="{29609473-64D6-D08A-10F6-F803D86DE509}"/>
          </ac:spMkLst>
        </pc:spChg>
        <pc:spChg chg="add mod">
          <ac:chgData name="Stringer, Oliver" userId="73bf61d4-963c-4298-a781-c91fb0dcb223" providerId="ADAL" clId="{939585B7-8CA7-4735-BEB2-2632146DAD03}" dt="2025-01-10T17:20:50.954" v="4639"/>
          <ac:spMkLst>
            <pc:docMk/>
            <pc:sldMk cId="2645745164" sldId="371"/>
            <ac:spMk id="6" creationId="{E639E39A-AE18-5A75-C3A1-E5177F3722B5}"/>
          </ac:spMkLst>
        </pc:spChg>
        <pc:spChg chg="mod">
          <ac:chgData name="Stringer, Oliver" userId="73bf61d4-963c-4298-a781-c91fb0dcb223" providerId="ADAL" clId="{939585B7-8CA7-4735-BEB2-2632146DAD03}" dt="2025-01-10T17:20:07.332" v="4577" actId="20577"/>
          <ac:spMkLst>
            <pc:docMk/>
            <pc:sldMk cId="2645745164" sldId="371"/>
            <ac:spMk id="7" creationId="{39D11514-12E6-411D-4C73-3960E14A49DD}"/>
          </ac:spMkLst>
        </pc:spChg>
      </pc:sldChg>
      <pc:sldChg chg="add del">
        <pc:chgData name="Stringer, Oliver" userId="73bf61d4-963c-4298-a781-c91fb0dcb223" providerId="ADAL" clId="{939585B7-8CA7-4735-BEB2-2632146DAD03}" dt="2025-01-10T16:21:44.386" v="3906" actId="2696"/>
        <pc:sldMkLst>
          <pc:docMk/>
          <pc:sldMk cId="4177847698" sldId="371"/>
        </pc:sldMkLst>
      </pc:sldChg>
      <pc:sldChg chg="new del">
        <pc:chgData name="Stringer, Oliver" userId="73bf61d4-963c-4298-a781-c91fb0dcb223" providerId="ADAL" clId="{939585B7-8CA7-4735-BEB2-2632146DAD03}" dt="2025-01-10T10:08:06.370" v="681" actId="680"/>
        <pc:sldMkLst>
          <pc:docMk/>
          <pc:sldMk cId="124852656" sldId="372"/>
        </pc:sldMkLst>
      </pc:sldChg>
      <pc:sldChg chg="addSp delSp modSp new mod ord delAnim modAnim">
        <pc:chgData name="Stringer, Oliver" userId="73bf61d4-963c-4298-a781-c91fb0dcb223" providerId="ADAL" clId="{939585B7-8CA7-4735-BEB2-2632146DAD03}" dt="2025-01-13T15:09:39.609" v="5051" actId="478"/>
        <pc:sldMkLst>
          <pc:docMk/>
          <pc:sldMk cId="4190367121" sldId="372"/>
        </pc:sldMkLst>
        <pc:spChg chg="mod">
          <ac:chgData name="Stringer, Oliver" userId="73bf61d4-963c-4298-a781-c91fb0dcb223" providerId="ADAL" clId="{939585B7-8CA7-4735-BEB2-2632146DAD03}" dt="2025-01-10T10:47:30.480" v="1102" actId="20577"/>
          <ac:spMkLst>
            <pc:docMk/>
            <pc:sldMk cId="4190367121" sldId="372"/>
            <ac:spMk id="2" creationId="{579D18FA-B0B3-7495-D49F-F8E06B051DA4}"/>
          </ac:spMkLst>
        </pc:spChg>
        <pc:spChg chg="del mod">
          <ac:chgData name="Stringer, Oliver" userId="73bf61d4-963c-4298-a781-c91fb0dcb223" providerId="ADAL" clId="{939585B7-8CA7-4735-BEB2-2632146DAD03}" dt="2025-01-10T10:29:24.576" v="896" actId="22"/>
          <ac:spMkLst>
            <pc:docMk/>
            <pc:sldMk cId="4190367121" sldId="372"/>
            <ac:spMk id="4" creationId="{C46513AB-3E28-C620-E6E4-46AD94B939D3}"/>
          </ac:spMkLst>
        </pc:spChg>
        <pc:spChg chg="add mod">
          <ac:chgData name="Stringer, Oliver" userId="73bf61d4-963c-4298-a781-c91fb0dcb223" providerId="ADAL" clId="{939585B7-8CA7-4735-BEB2-2632146DAD03}" dt="2025-01-10T17:30:51.252" v="4950" actId="1036"/>
          <ac:spMkLst>
            <pc:docMk/>
            <pc:sldMk cId="4190367121" sldId="372"/>
            <ac:spMk id="8" creationId="{CBDED9E1-5420-F21B-BE72-8D4824E309C5}"/>
          </ac:spMkLst>
        </pc:spChg>
        <pc:spChg chg="add mod">
          <ac:chgData name="Stringer, Oliver" userId="73bf61d4-963c-4298-a781-c91fb0dcb223" providerId="ADAL" clId="{939585B7-8CA7-4735-BEB2-2632146DAD03}" dt="2025-01-10T17:30:51.252" v="4950" actId="1036"/>
          <ac:spMkLst>
            <pc:docMk/>
            <pc:sldMk cId="4190367121" sldId="372"/>
            <ac:spMk id="9" creationId="{905CC1D4-D4F1-8BA6-621C-A0979E2E18B4}"/>
          </ac:spMkLst>
        </pc:spChg>
        <pc:spChg chg="add del mod">
          <ac:chgData name="Stringer, Oliver" userId="73bf61d4-963c-4298-a781-c91fb0dcb223" providerId="ADAL" clId="{939585B7-8CA7-4735-BEB2-2632146DAD03}" dt="2025-01-10T10:39:37.764" v="1032" actId="478"/>
          <ac:spMkLst>
            <pc:docMk/>
            <pc:sldMk cId="4190367121" sldId="372"/>
            <ac:spMk id="10" creationId="{AA46E317-690C-559A-5280-18B01581B6A0}"/>
          </ac:spMkLst>
        </pc:spChg>
        <pc:spChg chg="add del mod">
          <ac:chgData name="Stringer, Oliver" userId="73bf61d4-963c-4298-a781-c91fb0dcb223" providerId="ADAL" clId="{939585B7-8CA7-4735-BEB2-2632146DAD03}" dt="2025-01-10T10:29:23.287" v="895" actId="478"/>
          <ac:spMkLst>
            <pc:docMk/>
            <pc:sldMk cId="4190367121" sldId="372"/>
            <ac:spMk id="15" creationId="{44538299-7A36-A933-E854-9CCA83A01CFF}"/>
          </ac:spMkLst>
        </pc:spChg>
        <pc:spChg chg="add del mod">
          <ac:chgData name="Stringer, Oliver" userId="73bf61d4-963c-4298-a781-c91fb0dcb223" providerId="ADAL" clId="{939585B7-8CA7-4735-BEB2-2632146DAD03}" dt="2025-01-10T10:29:18.822" v="893" actId="478"/>
          <ac:spMkLst>
            <pc:docMk/>
            <pc:sldMk cId="4190367121" sldId="372"/>
            <ac:spMk id="16" creationId="{68EC1FD0-BD9C-8407-815F-76EB69B58E61}"/>
          </ac:spMkLst>
        </pc:spChg>
        <pc:spChg chg="add del mod">
          <ac:chgData name="Stringer, Oliver" userId="73bf61d4-963c-4298-a781-c91fb0dcb223" providerId="ADAL" clId="{939585B7-8CA7-4735-BEB2-2632146DAD03}" dt="2025-01-10T10:29:23.287" v="895" actId="478"/>
          <ac:spMkLst>
            <pc:docMk/>
            <pc:sldMk cId="4190367121" sldId="372"/>
            <ac:spMk id="17" creationId="{38488EC7-9699-F6FB-CDAB-47C0EEF91CA7}"/>
          </ac:spMkLst>
        </pc:spChg>
        <pc:spChg chg="add del">
          <ac:chgData name="Stringer, Oliver" userId="73bf61d4-963c-4298-a781-c91fb0dcb223" providerId="ADAL" clId="{939585B7-8CA7-4735-BEB2-2632146DAD03}" dt="2025-01-10T10:10:25.119" v="718" actId="11529"/>
          <ac:spMkLst>
            <pc:docMk/>
            <pc:sldMk cId="4190367121" sldId="372"/>
            <ac:spMk id="18" creationId="{263683C9-8614-3618-41F9-48573D55567A}"/>
          </ac:spMkLst>
        </pc:spChg>
        <pc:spChg chg="add del mod">
          <ac:chgData name="Stringer, Oliver" userId="73bf61d4-963c-4298-a781-c91fb0dcb223" providerId="ADAL" clId="{939585B7-8CA7-4735-BEB2-2632146DAD03}" dt="2025-01-10T17:26:09.707" v="4750" actId="478"/>
          <ac:spMkLst>
            <pc:docMk/>
            <pc:sldMk cId="4190367121" sldId="372"/>
            <ac:spMk id="19" creationId="{960AB70F-CF25-16BD-49DB-273C25B33CA5}"/>
          </ac:spMkLst>
        </pc:spChg>
        <pc:spChg chg="add del mod">
          <ac:chgData name="Stringer, Oliver" userId="73bf61d4-963c-4298-a781-c91fb0dcb223" providerId="ADAL" clId="{939585B7-8CA7-4735-BEB2-2632146DAD03}" dt="2025-01-13T15:09:39.609" v="5051" actId="478"/>
          <ac:spMkLst>
            <pc:docMk/>
            <pc:sldMk cId="4190367121" sldId="372"/>
            <ac:spMk id="29" creationId="{2416C2F8-6D84-6974-7828-028F959DE9A9}"/>
          </ac:spMkLst>
        </pc:spChg>
        <pc:spChg chg="add mod">
          <ac:chgData name="Stringer, Oliver" userId="73bf61d4-963c-4298-a781-c91fb0dcb223" providerId="ADAL" clId="{939585B7-8CA7-4735-BEB2-2632146DAD03}" dt="2025-01-10T10:36:01.700" v="962" actId="164"/>
          <ac:spMkLst>
            <pc:docMk/>
            <pc:sldMk cId="4190367121" sldId="372"/>
            <ac:spMk id="31" creationId="{4AC65171-A98E-DE66-F3AD-1EE97F889CE5}"/>
          </ac:spMkLst>
        </pc:spChg>
        <pc:spChg chg="add mod">
          <ac:chgData name="Stringer, Oliver" userId="73bf61d4-963c-4298-a781-c91fb0dcb223" providerId="ADAL" clId="{939585B7-8CA7-4735-BEB2-2632146DAD03}" dt="2025-01-10T17:30:51.252" v="4950" actId="1036"/>
          <ac:spMkLst>
            <pc:docMk/>
            <pc:sldMk cId="4190367121" sldId="372"/>
            <ac:spMk id="36" creationId="{90F7D540-601E-5F0F-5D1F-783C8F7489C4}"/>
          </ac:spMkLst>
        </pc:spChg>
        <pc:spChg chg="add mod">
          <ac:chgData name="Stringer, Oliver" userId="73bf61d4-963c-4298-a781-c91fb0dcb223" providerId="ADAL" clId="{939585B7-8CA7-4735-BEB2-2632146DAD03}" dt="2025-01-10T17:30:51.252" v="4950" actId="1036"/>
          <ac:spMkLst>
            <pc:docMk/>
            <pc:sldMk cId="4190367121" sldId="372"/>
            <ac:spMk id="37" creationId="{3E808C7C-D876-DE44-877B-1D9B2B93D2DC}"/>
          </ac:spMkLst>
        </pc:spChg>
        <pc:spChg chg="add mod">
          <ac:chgData name="Stringer, Oliver" userId="73bf61d4-963c-4298-a781-c91fb0dcb223" providerId="ADAL" clId="{939585B7-8CA7-4735-BEB2-2632146DAD03}" dt="2025-01-10T17:30:51.252" v="4950" actId="1036"/>
          <ac:spMkLst>
            <pc:docMk/>
            <pc:sldMk cId="4190367121" sldId="372"/>
            <ac:spMk id="38" creationId="{B212CD08-0D0C-5A8D-93D5-23BF8921D782}"/>
          </ac:spMkLst>
        </pc:spChg>
        <pc:spChg chg="add del mod">
          <ac:chgData name="Stringer, Oliver" userId="73bf61d4-963c-4298-a781-c91fb0dcb223" providerId="ADAL" clId="{939585B7-8CA7-4735-BEB2-2632146DAD03}" dt="2025-01-10T17:24:15.500" v="4680" actId="478"/>
          <ac:spMkLst>
            <pc:docMk/>
            <pc:sldMk cId="4190367121" sldId="372"/>
            <ac:spMk id="41" creationId="{CA15F2FD-FB5B-73D0-0EBE-04E6F24FE25E}"/>
          </ac:spMkLst>
        </pc:spChg>
        <pc:spChg chg="add del mod">
          <ac:chgData name="Stringer, Oliver" userId="73bf61d4-963c-4298-a781-c91fb0dcb223" providerId="ADAL" clId="{939585B7-8CA7-4735-BEB2-2632146DAD03}" dt="2025-01-10T10:45:27.549" v="1079" actId="478"/>
          <ac:spMkLst>
            <pc:docMk/>
            <pc:sldMk cId="4190367121" sldId="372"/>
            <ac:spMk id="42" creationId="{E53BD0B1-13BA-D1E4-B060-B26E64F9FC38}"/>
          </ac:spMkLst>
        </pc:spChg>
        <pc:spChg chg="add del mod">
          <ac:chgData name="Stringer, Oliver" userId="73bf61d4-963c-4298-a781-c91fb0dcb223" providerId="ADAL" clId="{939585B7-8CA7-4735-BEB2-2632146DAD03}" dt="2025-01-10T17:24:14.351" v="4679" actId="478"/>
          <ac:spMkLst>
            <pc:docMk/>
            <pc:sldMk cId="4190367121" sldId="372"/>
            <ac:spMk id="43" creationId="{25D6B8E9-5336-EE4C-FA69-B809E5B1A6FE}"/>
          </ac:spMkLst>
        </pc:spChg>
        <pc:spChg chg="add mod">
          <ac:chgData name="Stringer, Oliver" userId="73bf61d4-963c-4298-a781-c91fb0dcb223" providerId="ADAL" clId="{939585B7-8CA7-4735-BEB2-2632146DAD03}" dt="2025-01-10T17:20:29.188" v="4633"/>
          <ac:spMkLst>
            <pc:docMk/>
            <pc:sldMk cId="4190367121" sldId="372"/>
            <ac:spMk id="46" creationId="{16D8AAA8-0C73-6B14-67D0-B23ACC2A9F63}"/>
          </ac:spMkLst>
        </pc:spChg>
        <pc:spChg chg="add del mod">
          <ac:chgData name="Stringer, Oliver" userId="73bf61d4-963c-4298-a781-c91fb0dcb223" providerId="ADAL" clId="{939585B7-8CA7-4735-BEB2-2632146DAD03}" dt="2025-01-10T17:27:15.699" v="4852" actId="478"/>
          <ac:spMkLst>
            <pc:docMk/>
            <pc:sldMk cId="4190367121" sldId="372"/>
            <ac:spMk id="51" creationId="{47244C6F-5002-A3D2-00A9-6E685102A180}"/>
          </ac:spMkLst>
        </pc:spChg>
        <pc:spChg chg="add mod">
          <ac:chgData name="Stringer, Oliver" userId="73bf61d4-963c-4298-a781-c91fb0dcb223" providerId="ADAL" clId="{939585B7-8CA7-4735-BEB2-2632146DAD03}" dt="2025-01-10T17:26:09.972" v="4751"/>
          <ac:spMkLst>
            <pc:docMk/>
            <pc:sldMk cId="4190367121" sldId="372"/>
            <ac:spMk id="53" creationId="{F2998334-CDDA-DAAC-66EE-A228291BC45A}"/>
          </ac:spMkLst>
        </pc:spChg>
        <pc:grpChg chg="add mod">
          <ac:chgData name="Stringer, Oliver" userId="73bf61d4-963c-4298-a781-c91fb0dcb223" providerId="ADAL" clId="{939585B7-8CA7-4735-BEB2-2632146DAD03}" dt="2025-01-10T10:36:07.581" v="964" actId="164"/>
          <ac:grpSpMkLst>
            <pc:docMk/>
            <pc:sldMk cId="4190367121" sldId="372"/>
            <ac:grpSpMk id="34" creationId="{5CF31808-6477-A8AD-0FB0-47EB91FB5383}"/>
          </ac:grpSpMkLst>
        </pc:grpChg>
        <pc:grpChg chg="add mod">
          <ac:chgData name="Stringer, Oliver" userId="73bf61d4-963c-4298-a781-c91fb0dcb223" providerId="ADAL" clId="{939585B7-8CA7-4735-BEB2-2632146DAD03}" dt="2025-01-10T17:30:51.252" v="4950" actId="1036"/>
          <ac:grpSpMkLst>
            <pc:docMk/>
            <pc:sldMk cId="4190367121" sldId="372"/>
            <ac:grpSpMk id="35" creationId="{38C51412-B0F8-50D9-4BE2-82444605FA97}"/>
          </ac:grpSpMkLst>
        </pc:grpChg>
        <pc:picChg chg="add mod ord modCrop">
          <ac:chgData name="Stringer, Oliver" userId="73bf61d4-963c-4298-a781-c91fb0dcb223" providerId="ADAL" clId="{939585B7-8CA7-4735-BEB2-2632146DAD03}" dt="2025-01-10T10:36:07.581" v="964" actId="164"/>
          <ac:picMkLst>
            <pc:docMk/>
            <pc:sldMk cId="4190367121" sldId="372"/>
            <ac:picMk id="5" creationId="{CBDC6EDA-9743-667F-5AAE-DAD614FC2D61}"/>
          </ac:picMkLst>
        </pc:picChg>
        <pc:picChg chg="add mod ord modCrop">
          <ac:chgData name="Stringer, Oliver" userId="73bf61d4-963c-4298-a781-c91fb0dcb223" providerId="ADAL" clId="{939585B7-8CA7-4735-BEB2-2632146DAD03}" dt="2025-01-10T17:30:51.252" v="4950" actId="1036"/>
          <ac:picMkLst>
            <pc:docMk/>
            <pc:sldMk cId="4190367121" sldId="372"/>
            <ac:picMk id="6" creationId="{6C81E97E-038A-017C-3BDE-3B47150973D8}"/>
          </ac:picMkLst>
        </pc:picChg>
        <pc:picChg chg="add mod ord modCrop">
          <ac:chgData name="Stringer, Oliver" userId="73bf61d4-963c-4298-a781-c91fb0dcb223" providerId="ADAL" clId="{939585B7-8CA7-4735-BEB2-2632146DAD03}" dt="2025-01-10T17:30:51.252" v="4950" actId="1036"/>
          <ac:picMkLst>
            <pc:docMk/>
            <pc:sldMk cId="4190367121" sldId="372"/>
            <ac:picMk id="7" creationId="{15699D6F-6368-FBF4-23D0-40E7EAF70434}"/>
          </ac:picMkLst>
        </pc:picChg>
        <pc:picChg chg="add del mod">
          <ac:chgData name="Stringer, Oliver" userId="73bf61d4-963c-4298-a781-c91fb0dcb223" providerId="ADAL" clId="{939585B7-8CA7-4735-BEB2-2632146DAD03}" dt="2025-01-10T10:29:20.633" v="894" actId="478"/>
          <ac:picMkLst>
            <pc:docMk/>
            <pc:sldMk cId="4190367121" sldId="372"/>
            <ac:picMk id="11" creationId="{1B8BB985-2406-0894-E6A3-8494A5DCD1D8}"/>
          </ac:picMkLst>
        </pc:picChg>
        <pc:picChg chg="add del mod">
          <ac:chgData name="Stringer, Oliver" userId="73bf61d4-963c-4298-a781-c91fb0dcb223" providerId="ADAL" clId="{939585B7-8CA7-4735-BEB2-2632146DAD03}" dt="2025-01-10T10:29:18.822" v="893" actId="478"/>
          <ac:picMkLst>
            <pc:docMk/>
            <pc:sldMk cId="4190367121" sldId="372"/>
            <ac:picMk id="12" creationId="{597E61A8-E70E-2001-EACF-546DDC235780}"/>
          </ac:picMkLst>
        </pc:picChg>
        <pc:picChg chg="add del mod">
          <ac:chgData name="Stringer, Oliver" userId="73bf61d4-963c-4298-a781-c91fb0dcb223" providerId="ADAL" clId="{939585B7-8CA7-4735-BEB2-2632146DAD03}" dt="2025-01-10T10:32:51.557" v="931" actId="478"/>
          <ac:picMkLst>
            <pc:docMk/>
            <pc:sldMk cId="4190367121" sldId="372"/>
            <ac:picMk id="21" creationId="{AC4A3092-8282-5A5D-8D3C-EE9FCCA44FA1}"/>
          </ac:picMkLst>
        </pc:picChg>
        <pc:picChg chg="add del mod">
          <ac:chgData name="Stringer, Oliver" userId="73bf61d4-963c-4298-a781-c91fb0dcb223" providerId="ADAL" clId="{939585B7-8CA7-4735-BEB2-2632146DAD03}" dt="2025-01-10T10:33:03.124" v="934" actId="478"/>
          <ac:picMkLst>
            <pc:docMk/>
            <pc:sldMk cId="4190367121" sldId="372"/>
            <ac:picMk id="23" creationId="{9EEC2479-CB3B-F15F-176D-FDF9EFEE9BDD}"/>
          </ac:picMkLst>
        </pc:picChg>
        <pc:picChg chg="add del mod ord">
          <ac:chgData name="Stringer, Oliver" userId="73bf61d4-963c-4298-a781-c91fb0dcb223" providerId="ADAL" clId="{939585B7-8CA7-4735-BEB2-2632146DAD03}" dt="2025-01-10T10:32:53.359" v="932" actId="478"/>
          <ac:picMkLst>
            <pc:docMk/>
            <pc:sldMk cId="4190367121" sldId="372"/>
            <ac:picMk id="25" creationId="{5031B2BB-4B27-6C08-6799-9FBAAD33413B}"/>
          </ac:picMkLst>
        </pc:picChg>
        <pc:picChg chg="add del mod">
          <ac:chgData name="Stringer, Oliver" userId="73bf61d4-963c-4298-a781-c91fb0dcb223" providerId="ADAL" clId="{939585B7-8CA7-4735-BEB2-2632146DAD03}" dt="2025-01-10T10:33:03.817" v="935" actId="478"/>
          <ac:picMkLst>
            <pc:docMk/>
            <pc:sldMk cId="4190367121" sldId="372"/>
            <ac:picMk id="27" creationId="{D6CBB081-994A-827B-CB51-CACF36A7035D}"/>
          </ac:picMkLst>
        </pc:picChg>
        <pc:picChg chg="add mod">
          <ac:chgData name="Stringer, Oliver" userId="73bf61d4-963c-4298-a781-c91fb0dcb223" providerId="ADAL" clId="{939585B7-8CA7-4735-BEB2-2632146DAD03}" dt="2025-01-10T10:36:01.700" v="962" actId="164"/>
          <ac:picMkLst>
            <pc:docMk/>
            <pc:sldMk cId="4190367121" sldId="372"/>
            <ac:picMk id="30" creationId="{1BBE8AF3-B47F-C555-598D-6B290299B3F5}"/>
          </ac:picMkLst>
        </pc:picChg>
        <pc:picChg chg="add del mod">
          <ac:chgData name="Stringer, Oliver" userId="73bf61d4-963c-4298-a781-c91fb0dcb223" providerId="ADAL" clId="{939585B7-8CA7-4735-BEB2-2632146DAD03}" dt="2025-01-10T10:35:31.655" v="956" actId="478"/>
          <ac:picMkLst>
            <pc:docMk/>
            <pc:sldMk cId="4190367121" sldId="372"/>
            <ac:picMk id="33" creationId="{E18E0910-9893-D69F-1513-F3C88CF6B42F}"/>
          </ac:picMkLst>
        </pc:picChg>
        <pc:picChg chg="add mod">
          <ac:chgData name="Stringer, Oliver" userId="73bf61d4-963c-4298-a781-c91fb0dcb223" providerId="ADAL" clId="{939585B7-8CA7-4735-BEB2-2632146DAD03}" dt="2025-01-10T10:42:20.144" v="1035" actId="1076"/>
          <ac:picMkLst>
            <pc:docMk/>
            <pc:sldMk cId="4190367121" sldId="372"/>
            <ac:picMk id="39" creationId="{F6C571CE-FCE7-1D5D-DA06-4F417E14B7DE}"/>
          </ac:picMkLst>
        </pc:picChg>
        <pc:picChg chg="add del mod">
          <ac:chgData name="Stringer, Oliver" userId="73bf61d4-963c-4298-a781-c91fb0dcb223" providerId="ADAL" clId="{939585B7-8CA7-4735-BEB2-2632146DAD03}" dt="2025-01-10T17:24:11.678" v="4677" actId="478"/>
          <ac:picMkLst>
            <pc:docMk/>
            <pc:sldMk cId="4190367121" sldId="372"/>
            <ac:picMk id="40" creationId="{04120739-6796-DD18-76B3-B27307AC609D}"/>
          </ac:picMkLst>
        </pc:picChg>
        <pc:picChg chg="add del mod modCrop">
          <ac:chgData name="Stringer, Oliver" userId="73bf61d4-963c-4298-a781-c91fb0dcb223" providerId="ADAL" clId="{939585B7-8CA7-4735-BEB2-2632146DAD03}" dt="2025-01-10T17:25:15.996" v="4695" actId="21"/>
          <ac:picMkLst>
            <pc:docMk/>
            <pc:sldMk cId="4190367121" sldId="372"/>
            <ac:picMk id="47" creationId="{027246B0-2BC8-6566-66C6-47E53DB36DDD}"/>
          </ac:picMkLst>
        </pc:picChg>
        <pc:picChg chg="add del mod modCrop">
          <ac:chgData name="Stringer, Oliver" userId="73bf61d4-963c-4298-a781-c91fb0dcb223" providerId="ADAL" clId="{939585B7-8CA7-4735-BEB2-2632146DAD03}" dt="2025-01-10T17:25:15.996" v="4695" actId="21"/>
          <ac:picMkLst>
            <pc:docMk/>
            <pc:sldMk cId="4190367121" sldId="372"/>
            <ac:picMk id="52" creationId="{CF03547E-8C5D-F4C1-E2B9-08AA3523C728}"/>
          </ac:picMkLst>
        </pc:picChg>
        <pc:cxnChg chg="add del mod">
          <ac:chgData name="Stringer, Oliver" userId="73bf61d4-963c-4298-a781-c91fb0dcb223" providerId="ADAL" clId="{939585B7-8CA7-4735-BEB2-2632146DAD03}" dt="2025-01-10T10:29:23.287" v="895" actId="478"/>
          <ac:cxnSpMkLst>
            <pc:docMk/>
            <pc:sldMk cId="4190367121" sldId="372"/>
            <ac:cxnSpMk id="13" creationId="{90A31A19-6B4C-8AD8-825B-31A69F1A2211}"/>
          </ac:cxnSpMkLst>
        </pc:cxnChg>
        <pc:cxnChg chg="add del mod">
          <ac:chgData name="Stringer, Oliver" userId="73bf61d4-963c-4298-a781-c91fb0dcb223" providerId="ADAL" clId="{939585B7-8CA7-4735-BEB2-2632146DAD03}" dt="2025-01-10T10:29:23.287" v="895" actId="478"/>
          <ac:cxnSpMkLst>
            <pc:docMk/>
            <pc:sldMk cId="4190367121" sldId="372"/>
            <ac:cxnSpMk id="14" creationId="{D0843F66-6506-DD6C-F185-A4110A19F976}"/>
          </ac:cxnSpMkLst>
        </pc:cxnChg>
        <pc:cxnChg chg="add del mod">
          <ac:chgData name="Stringer, Oliver" userId="73bf61d4-963c-4298-a781-c91fb0dcb223" providerId="ADAL" clId="{939585B7-8CA7-4735-BEB2-2632146DAD03}" dt="2025-01-10T17:24:12.793" v="4678" actId="478"/>
          <ac:cxnSpMkLst>
            <pc:docMk/>
            <pc:sldMk cId="4190367121" sldId="372"/>
            <ac:cxnSpMk id="45" creationId="{2A261758-E8AD-3390-9977-682609FE98B9}"/>
          </ac:cxnSpMkLst>
        </pc:cxnChg>
        <pc:cxnChg chg="add del mod">
          <ac:chgData name="Stringer, Oliver" userId="73bf61d4-963c-4298-a781-c91fb0dcb223" providerId="ADAL" clId="{939585B7-8CA7-4735-BEB2-2632146DAD03}" dt="2025-01-10T17:27:19.089" v="4854" actId="478"/>
          <ac:cxnSpMkLst>
            <pc:docMk/>
            <pc:sldMk cId="4190367121" sldId="372"/>
            <ac:cxnSpMk id="48" creationId="{70A60D1D-237C-F1BB-C580-D795181B3AEF}"/>
          </ac:cxnSpMkLst>
        </pc:cxnChg>
        <pc:cxnChg chg="add del mod">
          <ac:chgData name="Stringer, Oliver" userId="73bf61d4-963c-4298-a781-c91fb0dcb223" providerId="ADAL" clId="{939585B7-8CA7-4735-BEB2-2632146DAD03}" dt="2025-01-10T17:27:17.806" v="4853" actId="478"/>
          <ac:cxnSpMkLst>
            <pc:docMk/>
            <pc:sldMk cId="4190367121" sldId="372"/>
            <ac:cxnSpMk id="49" creationId="{4916D08F-B150-6C82-1882-42490FEB68E3}"/>
          </ac:cxnSpMkLst>
        </pc:cxnChg>
        <pc:cxnChg chg="add del mod">
          <ac:chgData name="Stringer, Oliver" userId="73bf61d4-963c-4298-a781-c91fb0dcb223" providerId="ADAL" clId="{939585B7-8CA7-4735-BEB2-2632146DAD03}" dt="2025-01-10T17:27:15.699" v="4852" actId="478"/>
          <ac:cxnSpMkLst>
            <pc:docMk/>
            <pc:sldMk cId="4190367121" sldId="372"/>
            <ac:cxnSpMk id="50" creationId="{C2392B46-BE49-C03C-F1F8-9697A0A7C6EA}"/>
          </ac:cxnSpMkLst>
        </pc:cxnChg>
      </pc:sldChg>
      <pc:sldChg chg="addSp delSp modSp new del mod modAnim modNotesTx">
        <pc:chgData name="Stringer, Oliver" userId="73bf61d4-963c-4298-a781-c91fb0dcb223" providerId="ADAL" clId="{939585B7-8CA7-4735-BEB2-2632146DAD03}" dt="2025-01-10T11:27:16.317" v="1498" actId="47"/>
        <pc:sldMkLst>
          <pc:docMk/>
          <pc:sldMk cId="2002935722" sldId="373"/>
        </pc:sldMkLst>
        <pc:spChg chg="del mod">
          <ac:chgData name="Stringer, Oliver" userId="73bf61d4-963c-4298-a781-c91fb0dcb223" providerId="ADAL" clId="{939585B7-8CA7-4735-BEB2-2632146DAD03}" dt="2025-01-10T10:55:39.060" v="1283" actId="478"/>
          <ac:spMkLst>
            <pc:docMk/>
            <pc:sldMk cId="2002935722" sldId="373"/>
            <ac:spMk id="2" creationId="{49B9516A-1C53-AAFA-855D-B06B4DDF0952}"/>
          </ac:spMkLst>
        </pc:spChg>
        <pc:spChg chg="mod">
          <ac:chgData name="Stringer, Oliver" userId="73bf61d4-963c-4298-a781-c91fb0dcb223" providerId="ADAL" clId="{939585B7-8CA7-4735-BEB2-2632146DAD03}" dt="2025-01-10T11:18:05.019" v="1441" actId="27636"/>
          <ac:spMkLst>
            <pc:docMk/>
            <pc:sldMk cId="2002935722" sldId="373"/>
            <ac:spMk id="4" creationId="{D74A72F7-6A82-D5B6-DB38-6326BF57C671}"/>
          </ac:spMkLst>
        </pc:spChg>
        <pc:spChg chg="add mod">
          <ac:chgData name="Stringer, Oliver" userId="73bf61d4-963c-4298-a781-c91fb0dcb223" providerId="ADAL" clId="{939585B7-8CA7-4735-BEB2-2632146DAD03}" dt="2025-01-10T10:53:41.243" v="1270" actId="164"/>
          <ac:spMkLst>
            <pc:docMk/>
            <pc:sldMk cId="2002935722" sldId="373"/>
            <ac:spMk id="7" creationId="{118DD769-B1AA-852D-74DE-931741C3F462}"/>
          </ac:spMkLst>
        </pc:spChg>
        <pc:spChg chg="add mod">
          <ac:chgData name="Stringer, Oliver" userId="73bf61d4-963c-4298-a781-c91fb0dcb223" providerId="ADAL" clId="{939585B7-8CA7-4735-BEB2-2632146DAD03}" dt="2025-01-10T10:53:41.243" v="1270" actId="164"/>
          <ac:spMkLst>
            <pc:docMk/>
            <pc:sldMk cId="2002935722" sldId="373"/>
            <ac:spMk id="10" creationId="{34F37663-6614-EFBF-A425-FE2F784C4CF6}"/>
          </ac:spMkLst>
        </pc:spChg>
        <pc:spChg chg="add mod">
          <ac:chgData name="Stringer, Oliver" userId="73bf61d4-963c-4298-a781-c91fb0dcb223" providerId="ADAL" clId="{939585B7-8CA7-4735-BEB2-2632146DAD03}" dt="2025-01-10T10:53:45.060" v="1271" actId="164"/>
          <ac:spMkLst>
            <pc:docMk/>
            <pc:sldMk cId="2002935722" sldId="373"/>
            <ac:spMk id="11" creationId="{38B9F86F-1207-88F7-4A09-037638E0E503}"/>
          </ac:spMkLst>
        </pc:spChg>
        <pc:spChg chg="add mod">
          <ac:chgData name="Stringer, Oliver" userId="73bf61d4-963c-4298-a781-c91fb0dcb223" providerId="ADAL" clId="{939585B7-8CA7-4735-BEB2-2632146DAD03}" dt="2025-01-10T10:53:45.060" v="1271" actId="164"/>
          <ac:spMkLst>
            <pc:docMk/>
            <pc:sldMk cId="2002935722" sldId="373"/>
            <ac:spMk id="12" creationId="{7305BCB6-60DA-1FF6-0C09-5EDA7A191EF8}"/>
          </ac:spMkLst>
        </pc:spChg>
        <pc:spChg chg="add mod">
          <ac:chgData name="Stringer, Oliver" userId="73bf61d4-963c-4298-a781-c91fb0dcb223" providerId="ADAL" clId="{939585B7-8CA7-4735-BEB2-2632146DAD03}" dt="2025-01-10T10:53:45.060" v="1271" actId="164"/>
          <ac:spMkLst>
            <pc:docMk/>
            <pc:sldMk cId="2002935722" sldId="373"/>
            <ac:spMk id="13" creationId="{C077944B-C3F0-A6B4-3493-BEB6AEFA8E2F}"/>
          </ac:spMkLst>
        </pc:spChg>
        <pc:spChg chg="add mod">
          <ac:chgData name="Stringer, Oliver" userId="73bf61d4-963c-4298-a781-c91fb0dcb223" providerId="ADAL" clId="{939585B7-8CA7-4735-BEB2-2632146DAD03}" dt="2025-01-10T10:53:45.060" v="1271" actId="164"/>
          <ac:spMkLst>
            <pc:docMk/>
            <pc:sldMk cId="2002935722" sldId="373"/>
            <ac:spMk id="14" creationId="{8B9581DB-C60E-FAD3-67E1-4D64D4B9CCCB}"/>
          </ac:spMkLst>
        </pc:spChg>
        <pc:spChg chg="add mod">
          <ac:chgData name="Stringer, Oliver" userId="73bf61d4-963c-4298-a781-c91fb0dcb223" providerId="ADAL" clId="{939585B7-8CA7-4735-BEB2-2632146DAD03}" dt="2025-01-10T10:53:45.060" v="1271" actId="164"/>
          <ac:spMkLst>
            <pc:docMk/>
            <pc:sldMk cId="2002935722" sldId="373"/>
            <ac:spMk id="15" creationId="{9D59D2B8-6392-234F-7851-4718D4FF9DA3}"/>
          </ac:spMkLst>
        </pc:spChg>
        <pc:spChg chg="add mod">
          <ac:chgData name="Stringer, Oliver" userId="73bf61d4-963c-4298-a781-c91fb0dcb223" providerId="ADAL" clId="{939585B7-8CA7-4735-BEB2-2632146DAD03}" dt="2025-01-10T10:53:45.060" v="1271" actId="164"/>
          <ac:spMkLst>
            <pc:docMk/>
            <pc:sldMk cId="2002935722" sldId="373"/>
            <ac:spMk id="16" creationId="{7860E251-62F0-3172-CCBD-81E2970B97F4}"/>
          </ac:spMkLst>
        </pc:spChg>
        <pc:spChg chg="add del mod">
          <ac:chgData name="Stringer, Oliver" userId="73bf61d4-963c-4298-a781-c91fb0dcb223" providerId="ADAL" clId="{939585B7-8CA7-4735-BEB2-2632146DAD03}" dt="2025-01-10T10:54:15.666" v="1273" actId="478"/>
          <ac:spMkLst>
            <pc:docMk/>
            <pc:sldMk cId="2002935722" sldId="373"/>
            <ac:spMk id="19" creationId="{89435A1E-6E31-C06E-310F-A3F12B669E97}"/>
          </ac:spMkLst>
        </pc:spChg>
        <pc:spChg chg="add mod">
          <ac:chgData name="Stringer, Oliver" userId="73bf61d4-963c-4298-a781-c91fb0dcb223" providerId="ADAL" clId="{939585B7-8CA7-4735-BEB2-2632146DAD03}" dt="2025-01-10T10:55:18.715" v="1279" actId="1076"/>
          <ac:spMkLst>
            <pc:docMk/>
            <pc:sldMk cId="2002935722" sldId="373"/>
            <ac:spMk id="22" creationId="{4728D477-4D2A-F980-B720-7939E1B9ADB8}"/>
          </ac:spMkLst>
        </pc:spChg>
        <pc:spChg chg="add mod">
          <ac:chgData name="Stringer, Oliver" userId="73bf61d4-963c-4298-a781-c91fb0dcb223" providerId="ADAL" clId="{939585B7-8CA7-4735-BEB2-2632146DAD03}" dt="2025-01-10T10:55:42.817" v="1302" actId="20577"/>
          <ac:spMkLst>
            <pc:docMk/>
            <pc:sldMk cId="2002935722" sldId="373"/>
            <ac:spMk id="24" creationId="{870C2967-2639-A925-9C23-E2F7A2173D35}"/>
          </ac:spMkLst>
        </pc:spChg>
        <pc:spChg chg="add mod">
          <ac:chgData name="Stringer, Oliver" userId="73bf61d4-963c-4298-a781-c91fb0dcb223" providerId="ADAL" clId="{939585B7-8CA7-4735-BEB2-2632146DAD03}" dt="2025-01-10T11:02:57.242" v="1406" actId="1036"/>
          <ac:spMkLst>
            <pc:docMk/>
            <pc:sldMk cId="2002935722" sldId="373"/>
            <ac:spMk id="25" creationId="{970FFEAF-FE4B-B1F2-E837-85D9E264B4C3}"/>
          </ac:spMkLst>
        </pc:spChg>
        <pc:spChg chg="mod">
          <ac:chgData name="Stringer, Oliver" userId="73bf61d4-963c-4298-a781-c91fb0dcb223" providerId="ADAL" clId="{939585B7-8CA7-4735-BEB2-2632146DAD03}" dt="2025-01-10T11:12:35.723" v="1412"/>
          <ac:spMkLst>
            <pc:docMk/>
            <pc:sldMk cId="2002935722" sldId="373"/>
            <ac:spMk id="28" creationId="{5D4C8BCD-876D-295A-88CD-8D2D3632B531}"/>
          </ac:spMkLst>
        </pc:spChg>
        <pc:spChg chg="mod">
          <ac:chgData name="Stringer, Oliver" userId="73bf61d4-963c-4298-a781-c91fb0dcb223" providerId="ADAL" clId="{939585B7-8CA7-4735-BEB2-2632146DAD03}" dt="2025-01-10T11:12:35.723" v="1412"/>
          <ac:spMkLst>
            <pc:docMk/>
            <pc:sldMk cId="2002935722" sldId="373"/>
            <ac:spMk id="31" creationId="{BAF329C2-44AD-E889-B371-320648BE6242}"/>
          </ac:spMkLst>
        </pc:spChg>
        <pc:spChg chg="add del">
          <ac:chgData name="Stringer, Oliver" userId="73bf61d4-963c-4298-a781-c91fb0dcb223" providerId="ADAL" clId="{939585B7-8CA7-4735-BEB2-2632146DAD03}" dt="2025-01-10T11:19:18.180" v="1443" actId="22"/>
          <ac:spMkLst>
            <pc:docMk/>
            <pc:sldMk cId="2002935722" sldId="373"/>
            <ac:spMk id="33" creationId="{C7041693-A9BC-94E3-DC58-2AEE7A12C29E}"/>
          </ac:spMkLst>
        </pc:spChg>
        <pc:grpChg chg="add mod">
          <ac:chgData name="Stringer, Oliver" userId="73bf61d4-963c-4298-a781-c91fb0dcb223" providerId="ADAL" clId="{939585B7-8CA7-4735-BEB2-2632146DAD03}" dt="2025-01-10T10:55:31.781" v="1282" actId="1076"/>
          <ac:grpSpMkLst>
            <pc:docMk/>
            <pc:sldMk cId="2002935722" sldId="373"/>
            <ac:grpSpMk id="17" creationId="{2C815D69-75F7-C336-CF47-E0D38438B57C}"/>
          </ac:grpSpMkLst>
        </pc:grpChg>
        <pc:grpChg chg="add mod">
          <ac:chgData name="Stringer, Oliver" userId="73bf61d4-963c-4298-a781-c91fb0dcb223" providerId="ADAL" clId="{939585B7-8CA7-4735-BEB2-2632146DAD03}" dt="2025-01-10T10:53:45.060" v="1271" actId="164"/>
          <ac:grpSpMkLst>
            <pc:docMk/>
            <pc:sldMk cId="2002935722" sldId="373"/>
            <ac:grpSpMk id="18" creationId="{BFD307EF-3922-2184-CCBB-761EC531CC1D}"/>
          </ac:grpSpMkLst>
        </pc:grpChg>
        <pc:grpChg chg="add mod">
          <ac:chgData name="Stringer, Oliver" userId="73bf61d4-963c-4298-a781-c91fb0dcb223" providerId="ADAL" clId="{939585B7-8CA7-4735-BEB2-2632146DAD03}" dt="2025-01-10T11:14:33.656" v="1425" actId="1076"/>
          <ac:grpSpMkLst>
            <pc:docMk/>
            <pc:sldMk cId="2002935722" sldId="373"/>
            <ac:grpSpMk id="26" creationId="{3B27A374-A426-3617-A761-CA6ACE0FF0CF}"/>
          </ac:grpSpMkLst>
        </pc:grpChg>
        <pc:picChg chg="add mod">
          <ac:chgData name="Stringer, Oliver" userId="73bf61d4-963c-4298-a781-c91fb0dcb223" providerId="ADAL" clId="{939585B7-8CA7-4735-BEB2-2632146DAD03}" dt="2025-01-10T10:52:01.600" v="1261" actId="14100"/>
          <ac:picMkLst>
            <pc:docMk/>
            <pc:sldMk cId="2002935722" sldId="373"/>
            <ac:picMk id="5" creationId="{4E17D4F0-13D0-13ED-AB60-3B072A7FC40D}"/>
          </ac:picMkLst>
        </pc:picChg>
        <pc:picChg chg="add mod">
          <ac:chgData name="Stringer, Oliver" userId="73bf61d4-963c-4298-a781-c91fb0dcb223" providerId="ADAL" clId="{939585B7-8CA7-4735-BEB2-2632146DAD03}" dt="2025-01-10T10:53:41.243" v="1270" actId="164"/>
          <ac:picMkLst>
            <pc:docMk/>
            <pc:sldMk cId="2002935722" sldId="373"/>
            <ac:picMk id="6" creationId="{EA10498F-06CD-8554-F0A1-F5B6E329F852}"/>
          </ac:picMkLst>
        </pc:picChg>
        <pc:picChg chg="add mod">
          <ac:chgData name="Stringer, Oliver" userId="73bf61d4-963c-4298-a781-c91fb0dcb223" providerId="ADAL" clId="{939585B7-8CA7-4735-BEB2-2632146DAD03}" dt="2025-01-10T10:54:06.370" v="1272"/>
          <ac:picMkLst>
            <pc:docMk/>
            <pc:sldMk cId="2002935722" sldId="373"/>
            <ac:picMk id="20" creationId="{1D85D9B4-F200-BA01-7AFA-48B0F87B7FAE}"/>
          </ac:picMkLst>
        </pc:picChg>
        <pc:picChg chg="add mod">
          <ac:chgData name="Stringer, Oliver" userId="73bf61d4-963c-4298-a781-c91fb0dcb223" providerId="ADAL" clId="{939585B7-8CA7-4735-BEB2-2632146DAD03}" dt="2025-01-10T10:54:28.561" v="1274"/>
          <ac:picMkLst>
            <pc:docMk/>
            <pc:sldMk cId="2002935722" sldId="373"/>
            <ac:picMk id="21" creationId="{E356D917-D3A9-9963-E3E3-B51E14C913DD}"/>
          </ac:picMkLst>
        </pc:picChg>
        <pc:picChg chg="mod">
          <ac:chgData name="Stringer, Oliver" userId="73bf61d4-963c-4298-a781-c91fb0dcb223" providerId="ADAL" clId="{939585B7-8CA7-4735-BEB2-2632146DAD03}" dt="2025-01-10T11:12:35.723" v="1412"/>
          <ac:picMkLst>
            <pc:docMk/>
            <pc:sldMk cId="2002935722" sldId="373"/>
            <ac:picMk id="27" creationId="{880432D8-3B5B-8A3F-237A-04491B7C74BC}"/>
          </ac:picMkLst>
        </pc:picChg>
        <pc:cxnChg chg="add mod">
          <ac:chgData name="Stringer, Oliver" userId="73bf61d4-963c-4298-a781-c91fb0dcb223" providerId="ADAL" clId="{939585B7-8CA7-4735-BEB2-2632146DAD03}" dt="2025-01-10T10:53:41.243" v="1270" actId="164"/>
          <ac:cxnSpMkLst>
            <pc:docMk/>
            <pc:sldMk cId="2002935722" sldId="373"/>
            <ac:cxnSpMk id="8" creationId="{653EEE9F-C9D5-A3E6-0D5F-77C29A3B91CA}"/>
          </ac:cxnSpMkLst>
        </pc:cxnChg>
        <pc:cxnChg chg="add mod">
          <ac:chgData name="Stringer, Oliver" userId="73bf61d4-963c-4298-a781-c91fb0dcb223" providerId="ADAL" clId="{939585B7-8CA7-4735-BEB2-2632146DAD03}" dt="2025-01-10T10:53:41.243" v="1270" actId="164"/>
          <ac:cxnSpMkLst>
            <pc:docMk/>
            <pc:sldMk cId="2002935722" sldId="373"/>
            <ac:cxnSpMk id="9" creationId="{7CF98A97-F079-D237-F467-B5A8C02A7493}"/>
          </ac:cxnSpMkLst>
        </pc:cxnChg>
        <pc:cxnChg chg="mod">
          <ac:chgData name="Stringer, Oliver" userId="73bf61d4-963c-4298-a781-c91fb0dcb223" providerId="ADAL" clId="{939585B7-8CA7-4735-BEB2-2632146DAD03}" dt="2025-01-10T11:12:35.723" v="1412"/>
          <ac:cxnSpMkLst>
            <pc:docMk/>
            <pc:sldMk cId="2002935722" sldId="373"/>
            <ac:cxnSpMk id="29" creationId="{0DBD10F0-12FC-8767-15FA-45B8E2781924}"/>
          </ac:cxnSpMkLst>
        </pc:cxnChg>
        <pc:cxnChg chg="mod">
          <ac:chgData name="Stringer, Oliver" userId="73bf61d4-963c-4298-a781-c91fb0dcb223" providerId="ADAL" clId="{939585B7-8CA7-4735-BEB2-2632146DAD03}" dt="2025-01-10T11:12:35.723" v="1412"/>
          <ac:cxnSpMkLst>
            <pc:docMk/>
            <pc:sldMk cId="2002935722" sldId="373"/>
            <ac:cxnSpMk id="30" creationId="{B962E641-1CE9-CB93-C7AA-B6DAEDD8D936}"/>
          </ac:cxnSpMkLst>
        </pc:cxnChg>
      </pc:sldChg>
      <pc:sldChg chg="addSp modSp new del mod ord">
        <pc:chgData name="Stringer, Oliver" userId="73bf61d4-963c-4298-a781-c91fb0dcb223" providerId="ADAL" clId="{939585B7-8CA7-4735-BEB2-2632146DAD03}" dt="2025-01-10T10:38:30.569" v="1030" actId="47"/>
        <pc:sldMkLst>
          <pc:docMk/>
          <pc:sldMk cId="3606614586" sldId="373"/>
        </pc:sldMkLst>
        <pc:spChg chg="mod">
          <ac:chgData name="Stringer, Oliver" userId="73bf61d4-963c-4298-a781-c91fb0dcb223" providerId="ADAL" clId="{939585B7-8CA7-4735-BEB2-2632146DAD03}" dt="2025-01-10T10:17:17.223" v="830" actId="20577"/>
          <ac:spMkLst>
            <pc:docMk/>
            <pc:sldMk cId="3606614586" sldId="373"/>
            <ac:spMk id="2" creationId="{31C271D4-51F8-D048-7412-0E407B35F6C8}"/>
          </ac:spMkLst>
        </pc:spChg>
        <pc:spChg chg="add mod">
          <ac:chgData name="Stringer, Oliver" userId="73bf61d4-963c-4298-a781-c91fb0dcb223" providerId="ADAL" clId="{939585B7-8CA7-4735-BEB2-2632146DAD03}" dt="2025-01-10T10:13:58.893" v="805"/>
          <ac:spMkLst>
            <pc:docMk/>
            <pc:sldMk cId="3606614586" sldId="373"/>
            <ac:spMk id="5" creationId="{A652DB82-2BC5-7945-09B6-8A2236354099}"/>
          </ac:spMkLst>
        </pc:spChg>
      </pc:sldChg>
      <pc:sldChg chg="modSp add del mod">
        <pc:chgData name="Stringer, Oliver" userId="73bf61d4-963c-4298-a781-c91fb0dcb223" providerId="ADAL" clId="{939585B7-8CA7-4735-BEB2-2632146DAD03}" dt="2025-01-10T11:51:29.425" v="2805" actId="47"/>
        <pc:sldMkLst>
          <pc:docMk/>
          <pc:sldMk cId="2371373839" sldId="374"/>
        </pc:sldMkLst>
        <pc:spChg chg="mod">
          <ac:chgData name="Stringer, Oliver" userId="73bf61d4-963c-4298-a781-c91fb0dcb223" providerId="ADAL" clId="{939585B7-8CA7-4735-BEB2-2632146DAD03}" dt="2025-01-10T11:31:57.499" v="1608" actId="1076"/>
          <ac:spMkLst>
            <pc:docMk/>
            <pc:sldMk cId="2371373839" sldId="374"/>
            <ac:spMk id="5" creationId="{0CDE25F8-E566-5278-0CB4-93E9EE0671B8}"/>
          </ac:spMkLst>
        </pc:spChg>
      </pc:sldChg>
      <pc:sldChg chg="addSp delSp modSp add mod delAnim modAnim">
        <pc:chgData name="Stringer, Oliver" userId="73bf61d4-963c-4298-a781-c91fb0dcb223" providerId="ADAL" clId="{939585B7-8CA7-4735-BEB2-2632146DAD03}" dt="2025-01-13T17:02:16.910" v="5902" actId="1076"/>
        <pc:sldMkLst>
          <pc:docMk/>
          <pc:sldMk cId="951451883" sldId="375"/>
        </pc:sldMkLst>
        <pc:spChg chg="add mod">
          <ac:chgData name="Stringer, Oliver" userId="73bf61d4-963c-4298-a781-c91fb0dcb223" providerId="ADAL" clId="{939585B7-8CA7-4735-BEB2-2632146DAD03}" dt="2025-01-10T16:40:02.477" v="3925"/>
          <ac:spMkLst>
            <pc:docMk/>
            <pc:sldMk cId="951451883" sldId="375"/>
            <ac:spMk id="2" creationId="{D50C0C57-E3ED-A995-99B0-3539067BFEB1}"/>
          </ac:spMkLst>
        </pc:spChg>
        <pc:spChg chg="mod ord">
          <ac:chgData name="Stringer, Oliver" userId="73bf61d4-963c-4298-a781-c91fb0dcb223" providerId="ADAL" clId="{939585B7-8CA7-4735-BEB2-2632146DAD03}" dt="2025-01-10T11:54:13.307" v="2846" actId="167"/>
          <ac:spMkLst>
            <pc:docMk/>
            <pc:sldMk cId="951451883" sldId="375"/>
            <ac:spMk id="4" creationId="{9A71F1EC-0ADC-5783-70D1-DD4FE7874763}"/>
          </ac:spMkLst>
        </pc:spChg>
        <pc:spChg chg="del">
          <ac:chgData name="Stringer, Oliver" userId="73bf61d4-963c-4298-a781-c91fb0dcb223" providerId="ADAL" clId="{939585B7-8CA7-4735-BEB2-2632146DAD03}" dt="2025-01-10T16:40:02.237" v="3924" actId="478"/>
          <ac:spMkLst>
            <pc:docMk/>
            <pc:sldMk cId="951451883" sldId="375"/>
            <ac:spMk id="22" creationId="{D70CBF64-CEF9-D441-10FE-B9E41769EAF7}"/>
          </ac:spMkLst>
        </pc:spChg>
        <pc:spChg chg="mod">
          <ac:chgData name="Stringer, Oliver" userId="73bf61d4-963c-4298-a781-c91fb0dcb223" providerId="ADAL" clId="{939585B7-8CA7-4735-BEB2-2632146DAD03}" dt="2025-01-13T17:02:16.910" v="5902" actId="1076"/>
          <ac:spMkLst>
            <pc:docMk/>
            <pc:sldMk cId="951451883" sldId="375"/>
            <ac:spMk id="25" creationId="{3133705C-7C4B-EEBA-653F-605F6DC39095}"/>
          </ac:spMkLst>
        </pc:spChg>
        <pc:spChg chg="mod">
          <ac:chgData name="Stringer, Oliver" userId="73bf61d4-963c-4298-a781-c91fb0dcb223" providerId="ADAL" clId="{939585B7-8CA7-4735-BEB2-2632146DAD03}" dt="2025-01-10T11:29:37.092" v="1569" actId="1037"/>
          <ac:spMkLst>
            <pc:docMk/>
            <pc:sldMk cId="951451883" sldId="375"/>
            <ac:spMk id="31" creationId="{78730E34-B09C-5829-A3A3-9BCA88AC5AE2}"/>
          </ac:spMkLst>
        </pc:spChg>
        <pc:grpChg chg="del">
          <ac:chgData name="Stringer, Oliver" userId="73bf61d4-963c-4298-a781-c91fb0dcb223" providerId="ADAL" clId="{939585B7-8CA7-4735-BEB2-2632146DAD03}" dt="2025-01-10T11:19:24.875" v="1445" actId="478"/>
          <ac:grpSpMkLst>
            <pc:docMk/>
            <pc:sldMk cId="951451883" sldId="375"/>
            <ac:grpSpMk id="17" creationId="{6E8ABEBB-6B31-D64B-4ABB-82855213741E}"/>
          </ac:grpSpMkLst>
        </pc:grpChg>
        <pc:grpChg chg="mod">
          <ac:chgData name="Stringer, Oliver" userId="73bf61d4-963c-4298-a781-c91fb0dcb223" providerId="ADAL" clId="{939585B7-8CA7-4735-BEB2-2632146DAD03}" dt="2025-01-10T11:22:30.041" v="1486" actId="1076"/>
          <ac:grpSpMkLst>
            <pc:docMk/>
            <pc:sldMk cId="951451883" sldId="375"/>
            <ac:grpSpMk id="26" creationId="{5FCA6343-364C-FAE9-3633-15F2416398BC}"/>
          </ac:grpSpMkLst>
        </pc:grpChg>
      </pc:sldChg>
      <pc:sldChg chg="new del">
        <pc:chgData name="Stringer, Oliver" userId="73bf61d4-963c-4298-a781-c91fb0dcb223" providerId="ADAL" clId="{939585B7-8CA7-4735-BEB2-2632146DAD03}" dt="2025-01-10T11:31:13.920" v="1575" actId="680"/>
        <pc:sldMkLst>
          <pc:docMk/>
          <pc:sldMk cId="303139967" sldId="376"/>
        </pc:sldMkLst>
      </pc:sldChg>
      <pc:sldChg chg="addSp delSp modSp new mod delAnim modAnim modNotesTx">
        <pc:chgData name="Stringer, Oliver" userId="73bf61d4-963c-4298-a781-c91fb0dcb223" providerId="ADAL" clId="{939585B7-8CA7-4735-BEB2-2632146DAD03}" dt="2025-01-13T17:02:23.589" v="5904"/>
        <pc:sldMkLst>
          <pc:docMk/>
          <pc:sldMk cId="2161918695" sldId="376"/>
        </pc:sldMkLst>
        <pc:spChg chg="mod">
          <ac:chgData name="Stringer, Oliver" userId="73bf61d4-963c-4298-a781-c91fb0dcb223" providerId="ADAL" clId="{939585B7-8CA7-4735-BEB2-2632146DAD03}" dt="2025-01-10T11:33:27.691" v="1612" actId="20577"/>
          <ac:spMkLst>
            <pc:docMk/>
            <pc:sldMk cId="2161918695" sldId="376"/>
            <ac:spMk id="2" creationId="{03BD2845-B050-27DC-8381-AF8659A43AB2}"/>
          </ac:spMkLst>
        </pc:spChg>
        <pc:spChg chg="mod">
          <ac:chgData name="Stringer, Oliver" userId="73bf61d4-963c-4298-a781-c91fb0dcb223" providerId="ADAL" clId="{939585B7-8CA7-4735-BEB2-2632146DAD03}" dt="2025-01-10T16:44:10.423" v="3953" actId="207"/>
          <ac:spMkLst>
            <pc:docMk/>
            <pc:sldMk cId="2161918695" sldId="376"/>
            <ac:spMk id="4" creationId="{3E462C5C-E755-2B50-057E-7B96DD85D6B6}"/>
          </ac:spMkLst>
        </pc:spChg>
        <pc:spChg chg="mod">
          <ac:chgData name="Stringer, Oliver" userId="73bf61d4-963c-4298-a781-c91fb0dcb223" providerId="ADAL" clId="{939585B7-8CA7-4735-BEB2-2632146DAD03}" dt="2025-01-10T12:13:44.868" v="2888" actId="164"/>
          <ac:spMkLst>
            <pc:docMk/>
            <pc:sldMk cId="2161918695" sldId="376"/>
            <ac:spMk id="8" creationId="{97E485CE-55A7-2FD9-4767-750EA4D68570}"/>
          </ac:spMkLst>
        </pc:spChg>
        <pc:spChg chg="mod">
          <ac:chgData name="Stringer, Oliver" userId="73bf61d4-963c-4298-a781-c91fb0dcb223" providerId="ADAL" clId="{939585B7-8CA7-4735-BEB2-2632146DAD03}" dt="2025-01-10T11:31:47.140" v="1606"/>
          <ac:spMkLst>
            <pc:docMk/>
            <pc:sldMk cId="2161918695" sldId="376"/>
            <ac:spMk id="11" creationId="{0A2129B7-2358-80CB-E4A6-2948FE76ED0A}"/>
          </ac:spMkLst>
        </pc:spChg>
        <pc:spChg chg="add mod">
          <ac:chgData name="Stringer, Oliver" userId="73bf61d4-963c-4298-a781-c91fb0dcb223" providerId="ADAL" clId="{939585B7-8CA7-4735-BEB2-2632146DAD03}" dt="2025-01-10T12:13:44.868" v="2888" actId="164"/>
          <ac:spMkLst>
            <pc:docMk/>
            <pc:sldMk cId="2161918695" sldId="376"/>
            <ac:spMk id="15" creationId="{4ACA0A47-65CD-E3E3-CC72-544D02E63680}"/>
          </ac:spMkLst>
        </pc:spChg>
        <pc:spChg chg="add mod">
          <ac:chgData name="Stringer, Oliver" userId="73bf61d4-963c-4298-a781-c91fb0dcb223" providerId="ADAL" clId="{939585B7-8CA7-4735-BEB2-2632146DAD03}" dt="2025-01-10T12:13:44.868" v="2888" actId="164"/>
          <ac:spMkLst>
            <pc:docMk/>
            <pc:sldMk cId="2161918695" sldId="376"/>
            <ac:spMk id="16" creationId="{ED111865-5FE2-6AAE-30C5-31C765A659B2}"/>
          </ac:spMkLst>
        </pc:spChg>
        <pc:spChg chg="add mod">
          <ac:chgData name="Stringer, Oliver" userId="73bf61d4-963c-4298-a781-c91fb0dcb223" providerId="ADAL" clId="{939585B7-8CA7-4735-BEB2-2632146DAD03}" dt="2025-01-10T11:52:09.479" v="2815" actId="164"/>
          <ac:spMkLst>
            <pc:docMk/>
            <pc:sldMk cId="2161918695" sldId="376"/>
            <ac:spMk id="19" creationId="{1069F6DE-D0BC-F31C-592E-B264B17665D1}"/>
          </ac:spMkLst>
        </pc:spChg>
        <pc:spChg chg="add mod">
          <ac:chgData name="Stringer, Oliver" userId="73bf61d4-963c-4298-a781-c91fb0dcb223" providerId="ADAL" clId="{939585B7-8CA7-4735-BEB2-2632146DAD03}" dt="2025-01-10T11:52:09.479" v="2815" actId="164"/>
          <ac:spMkLst>
            <pc:docMk/>
            <pc:sldMk cId="2161918695" sldId="376"/>
            <ac:spMk id="20" creationId="{D1DE28F5-F7CB-10F8-BC36-332DD4FD1A29}"/>
          </ac:spMkLst>
        </pc:spChg>
        <pc:spChg chg="add mod">
          <ac:chgData name="Stringer, Oliver" userId="73bf61d4-963c-4298-a781-c91fb0dcb223" providerId="ADAL" clId="{939585B7-8CA7-4735-BEB2-2632146DAD03}" dt="2025-01-13T17:02:23.589" v="5904"/>
          <ac:spMkLst>
            <pc:docMk/>
            <pc:sldMk cId="2161918695" sldId="376"/>
            <ac:spMk id="21" creationId="{2D7A5615-FF00-6185-5C79-CDB7735EFFAA}"/>
          </ac:spMkLst>
        </pc:spChg>
        <pc:spChg chg="add del mod">
          <ac:chgData name="Stringer, Oliver" userId="73bf61d4-963c-4298-a781-c91fb0dcb223" providerId="ADAL" clId="{939585B7-8CA7-4735-BEB2-2632146DAD03}" dt="2025-01-10T11:44:17.976" v="2289" actId="478"/>
          <ac:spMkLst>
            <pc:docMk/>
            <pc:sldMk cId="2161918695" sldId="376"/>
            <ac:spMk id="22" creationId="{5EBCB096-A059-6F28-142B-2701885BB450}"/>
          </ac:spMkLst>
        </pc:spChg>
        <pc:spChg chg="add mod">
          <ac:chgData name="Stringer, Oliver" userId="73bf61d4-963c-4298-a781-c91fb0dcb223" providerId="ADAL" clId="{939585B7-8CA7-4735-BEB2-2632146DAD03}" dt="2025-01-13T17:01:38.792" v="5892" actId="207"/>
          <ac:spMkLst>
            <pc:docMk/>
            <pc:sldMk cId="2161918695" sldId="376"/>
            <ac:spMk id="24" creationId="{6ED14E9F-CFAD-106C-DFFA-181053E4C93C}"/>
          </ac:spMkLst>
        </pc:spChg>
        <pc:spChg chg="mod">
          <ac:chgData name="Stringer, Oliver" userId="73bf61d4-963c-4298-a781-c91fb0dcb223" providerId="ADAL" clId="{939585B7-8CA7-4735-BEB2-2632146DAD03}" dt="2025-01-10T11:32:04.689" v="1609"/>
          <ac:spMkLst>
            <pc:docMk/>
            <pc:sldMk cId="2161918695" sldId="376"/>
            <ac:spMk id="29" creationId="{EAE26198-CA2C-CFDC-3A0E-AFC90E458F29}"/>
          </ac:spMkLst>
        </pc:spChg>
        <pc:spChg chg="mod">
          <ac:chgData name="Stringer, Oliver" userId="73bf61d4-963c-4298-a781-c91fb0dcb223" providerId="ADAL" clId="{939585B7-8CA7-4735-BEB2-2632146DAD03}" dt="2025-01-10T11:32:04.689" v="1609"/>
          <ac:spMkLst>
            <pc:docMk/>
            <pc:sldMk cId="2161918695" sldId="376"/>
            <ac:spMk id="30" creationId="{9D98BAEB-9310-3725-B81A-538579F753DF}"/>
          </ac:spMkLst>
        </pc:spChg>
        <pc:spChg chg="mod">
          <ac:chgData name="Stringer, Oliver" userId="73bf61d4-963c-4298-a781-c91fb0dcb223" providerId="ADAL" clId="{939585B7-8CA7-4735-BEB2-2632146DAD03}" dt="2025-01-10T11:33:51.278" v="1620" actId="1038"/>
          <ac:spMkLst>
            <pc:docMk/>
            <pc:sldMk cId="2161918695" sldId="376"/>
            <ac:spMk id="32" creationId="{1763849D-95F9-1E79-17CE-94E757E98E35}"/>
          </ac:spMkLst>
        </pc:spChg>
        <pc:spChg chg="add del mod">
          <ac:chgData name="Stringer, Oliver" userId="73bf61d4-963c-4298-a781-c91fb0dcb223" providerId="ADAL" clId="{939585B7-8CA7-4735-BEB2-2632146DAD03}" dt="2025-01-10T16:39:57.479" v="3922" actId="478"/>
          <ac:spMkLst>
            <pc:docMk/>
            <pc:sldMk cId="2161918695" sldId="376"/>
            <ac:spMk id="35" creationId="{9E721349-0D38-814A-4C47-7BB3292B1F33}"/>
          </ac:spMkLst>
        </pc:spChg>
        <pc:spChg chg="add mod">
          <ac:chgData name="Stringer, Oliver" userId="73bf61d4-963c-4298-a781-c91fb0dcb223" providerId="ADAL" clId="{939585B7-8CA7-4735-BEB2-2632146DAD03}" dt="2025-01-10T16:44:15.378" v="3954" actId="207"/>
          <ac:spMkLst>
            <pc:docMk/>
            <pc:sldMk cId="2161918695" sldId="376"/>
            <ac:spMk id="36" creationId="{D9273E44-F466-F61E-706A-B682FC531529}"/>
          </ac:spMkLst>
        </pc:spChg>
        <pc:spChg chg="add mod">
          <ac:chgData name="Stringer, Oliver" userId="73bf61d4-963c-4298-a781-c91fb0dcb223" providerId="ADAL" clId="{939585B7-8CA7-4735-BEB2-2632146DAD03}" dt="2025-01-13T17:01:53.544" v="5897" actId="207"/>
          <ac:spMkLst>
            <pc:docMk/>
            <pc:sldMk cId="2161918695" sldId="376"/>
            <ac:spMk id="44" creationId="{CDEECB49-6D8A-FB72-9690-5CF5A5B35FE7}"/>
          </ac:spMkLst>
        </pc:spChg>
        <pc:spChg chg="add del mod">
          <ac:chgData name="Stringer, Oliver" userId="73bf61d4-963c-4298-a781-c91fb0dcb223" providerId="ADAL" clId="{939585B7-8CA7-4735-BEB2-2632146DAD03}" dt="2025-01-10T11:52:42.504" v="2821" actId="478"/>
          <ac:spMkLst>
            <pc:docMk/>
            <pc:sldMk cId="2161918695" sldId="376"/>
            <ac:spMk id="45" creationId="{7B727493-3C42-8117-BF53-D77ABC741434}"/>
          </ac:spMkLst>
        </pc:spChg>
        <pc:spChg chg="add del mod">
          <ac:chgData name="Stringer, Oliver" userId="73bf61d4-963c-4298-a781-c91fb0dcb223" providerId="ADAL" clId="{939585B7-8CA7-4735-BEB2-2632146DAD03}" dt="2025-01-13T14:43:49.211" v="5050" actId="20577"/>
          <ac:spMkLst>
            <pc:docMk/>
            <pc:sldMk cId="2161918695" sldId="376"/>
            <ac:spMk id="46" creationId="{0C328B0B-E59B-D265-EE81-2637374DCADD}"/>
          </ac:spMkLst>
        </pc:spChg>
        <pc:spChg chg="add del mod">
          <ac:chgData name="Stringer, Oliver" userId="73bf61d4-963c-4298-a781-c91fb0dcb223" providerId="ADAL" clId="{939585B7-8CA7-4735-BEB2-2632146DAD03}" dt="2025-01-13T17:02:23.394" v="5903" actId="478"/>
          <ac:spMkLst>
            <pc:docMk/>
            <pc:sldMk cId="2161918695" sldId="376"/>
            <ac:spMk id="49" creationId="{1358B0C0-B620-21E6-ACC1-31602A2C80BE}"/>
          </ac:spMkLst>
        </pc:spChg>
        <pc:spChg chg="add mod">
          <ac:chgData name="Stringer, Oliver" userId="73bf61d4-963c-4298-a781-c91fb0dcb223" providerId="ADAL" clId="{939585B7-8CA7-4735-BEB2-2632146DAD03}" dt="2025-01-13T17:01:46.888" v="5894" actId="207"/>
          <ac:spMkLst>
            <pc:docMk/>
            <pc:sldMk cId="2161918695" sldId="376"/>
            <ac:spMk id="50" creationId="{919DC6BD-3F95-A42E-A0C1-0ABC545E59E0}"/>
          </ac:spMkLst>
        </pc:spChg>
        <pc:spChg chg="add mod">
          <ac:chgData name="Stringer, Oliver" userId="73bf61d4-963c-4298-a781-c91fb0dcb223" providerId="ADAL" clId="{939585B7-8CA7-4735-BEB2-2632146DAD03}" dt="2025-01-13T17:01:49.736" v="5895" actId="207"/>
          <ac:spMkLst>
            <pc:docMk/>
            <pc:sldMk cId="2161918695" sldId="376"/>
            <ac:spMk id="51" creationId="{A1C975D9-DA1E-20CF-6E46-1226F040CB8C}"/>
          </ac:spMkLst>
        </pc:spChg>
        <pc:spChg chg="add mod">
          <ac:chgData name="Stringer, Oliver" userId="73bf61d4-963c-4298-a781-c91fb0dcb223" providerId="ADAL" clId="{939585B7-8CA7-4735-BEB2-2632146DAD03}" dt="2025-01-10T16:39:57.697" v="3923"/>
          <ac:spMkLst>
            <pc:docMk/>
            <pc:sldMk cId="2161918695" sldId="376"/>
            <ac:spMk id="53" creationId="{C40E89E0-6D14-3C6D-ED15-88B19CF06011}"/>
          </ac:spMkLst>
        </pc:spChg>
        <pc:grpChg chg="add mod">
          <ac:chgData name="Stringer, Oliver" userId="73bf61d4-963c-4298-a781-c91fb0dcb223" providerId="ADAL" clId="{939585B7-8CA7-4735-BEB2-2632146DAD03}" dt="2025-01-10T12:13:44.868" v="2888" actId="164"/>
          <ac:grpSpMkLst>
            <pc:docMk/>
            <pc:sldMk cId="2161918695" sldId="376"/>
            <ac:grpSpMk id="6" creationId="{6F7716E2-5FB1-7F2B-B2AF-D0ACBEAB3DFF}"/>
          </ac:grpSpMkLst>
        </pc:grpChg>
        <pc:grpChg chg="add mod">
          <ac:chgData name="Stringer, Oliver" userId="73bf61d4-963c-4298-a781-c91fb0dcb223" providerId="ADAL" clId="{939585B7-8CA7-4735-BEB2-2632146DAD03}" dt="2025-01-10T11:52:09.479" v="2815" actId="164"/>
          <ac:grpSpMkLst>
            <pc:docMk/>
            <pc:sldMk cId="2161918695" sldId="376"/>
            <ac:grpSpMk id="9" creationId="{57920604-2739-0824-2CA0-2404EE259D96}"/>
          </ac:grpSpMkLst>
        </pc:grpChg>
        <pc:grpChg chg="add mod">
          <ac:chgData name="Stringer, Oliver" userId="73bf61d4-963c-4298-a781-c91fb0dcb223" providerId="ADAL" clId="{939585B7-8CA7-4735-BEB2-2632146DAD03}" dt="2025-01-10T11:32:11.213" v="1610" actId="1076"/>
          <ac:grpSpMkLst>
            <pc:docMk/>
            <pc:sldMk cId="2161918695" sldId="376"/>
            <ac:grpSpMk id="27" creationId="{99ED632F-BCB4-8516-5CFF-92F5E593CE5C}"/>
          </ac:grpSpMkLst>
        </pc:grpChg>
        <pc:grpChg chg="mod">
          <ac:chgData name="Stringer, Oliver" userId="73bf61d4-963c-4298-a781-c91fb0dcb223" providerId="ADAL" clId="{939585B7-8CA7-4735-BEB2-2632146DAD03}" dt="2025-01-10T11:32:04.689" v="1609"/>
          <ac:grpSpMkLst>
            <pc:docMk/>
            <pc:sldMk cId="2161918695" sldId="376"/>
            <ac:grpSpMk id="28" creationId="{C713D048-E794-E447-6F14-456E4C504966}"/>
          </ac:grpSpMkLst>
        </pc:grpChg>
        <pc:grpChg chg="mod">
          <ac:chgData name="Stringer, Oliver" userId="73bf61d4-963c-4298-a781-c91fb0dcb223" providerId="ADAL" clId="{939585B7-8CA7-4735-BEB2-2632146DAD03}" dt="2025-01-10T11:32:04.689" v="1609"/>
          <ac:grpSpMkLst>
            <pc:docMk/>
            <pc:sldMk cId="2161918695" sldId="376"/>
            <ac:grpSpMk id="31" creationId="{CE0D3B5A-81EB-661D-2ACB-EC246EBFB0BD}"/>
          </ac:grpSpMkLst>
        </pc:grpChg>
        <pc:grpChg chg="add mod">
          <ac:chgData name="Stringer, Oliver" userId="73bf61d4-963c-4298-a781-c91fb0dcb223" providerId="ADAL" clId="{939585B7-8CA7-4735-BEB2-2632146DAD03}" dt="2025-01-10T12:13:44.868" v="2888" actId="164"/>
          <ac:grpSpMkLst>
            <pc:docMk/>
            <pc:sldMk cId="2161918695" sldId="376"/>
            <ac:grpSpMk id="38" creationId="{68BB4953-E67F-07AD-8A97-33AF69DFF500}"/>
          </ac:grpSpMkLst>
        </pc:grpChg>
        <pc:grpChg chg="add mod">
          <ac:chgData name="Stringer, Oliver" userId="73bf61d4-963c-4298-a781-c91fb0dcb223" providerId="ADAL" clId="{939585B7-8CA7-4735-BEB2-2632146DAD03}" dt="2025-01-10T12:13:44.868" v="2888" actId="164"/>
          <ac:grpSpMkLst>
            <pc:docMk/>
            <pc:sldMk cId="2161918695" sldId="376"/>
            <ac:grpSpMk id="47" creationId="{0C3F0DF2-4AA8-D908-7F02-EC66B4FED5D0}"/>
          </ac:grpSpMkLst>
        </pc:grpChg>
        <pc:grpChg chg="add mod">
          <ac:chgData name="Stringer, Oliver" userId="73bf61d4-963c-4298-a781-c91fb0dcb223" providerId="ADAL" clId="{939585B7-8CA7-4735-BEB2-2632146DAD03}" dt="2025-01-10T11:52:09.479" v="2815" actId="164"/>
          <ac:grpSpMkLst>
            <pc:docMk/>
            <pc:sldMk cId="2161918695" sldId="376"/>
            <ac:grpSpMk id="48" creationId="{B518E78E-D6CD-60DD-47F9-B1476E5C9A65}"/>
          </ac:grpSpMkLst>
        </pc:grpChg>
        <pc:grpChg chg="add mod">
          <ac:chgData name="Stringer, Oliver" userId="73bf61d4-963c-4298-a781-c91fb0dcb223" providerId="ADAL" clId="{939585B7-8CA7-4735-BEB2-2632146DAD03}" dt="2025-01-10T12:13:44.868" v="2888" actId="164"/>
          <ac:grpSpMkLst>
            <pc:docMk/>
            <pc:sldMk cId="2161918695" sldId="376"/>
            <ac:grpSpMk id="52" creationId="{2634928A-60EF-4D3B-11CD-4AE7C14AAE00}"/>
          </ac:grpSpMkLst>
        </pc:grpChg>
        <pc:picChg chg="add mod">
          <ac:chgData name="Stringer, Oliver" userId="73bf61d4-963c-4298-a781-c91fb0dcb223" providerId="ADAL" clId="{939585B7-8CA7-4735-BEB2-2632146DAD03}" dt="2025-01-10T12:13:44.868" v="2888" actId="164"/>
          <ac:picMkLst>
            <pc:docMk/>
            <pc:sldMk cId="2161918695" sldId="376"/>
            <ac:picMk id="5" creationId="{5E080BA0-2EA3-785F-253D-DEBF4011AF8F}"/>
          </ac:picMkLst>
        </pc:picChg>
        <pc:picChg chg="mod">
          <ac:chgData name="Stringer, Oliver" userId="73bf61d4-963c-4298-a781-c91fb0dcb223" providerId="ADAL" clId="{939585B7-8CA7-4735-BEB2-2632146DAD03}" dt="2025-01-13T14:37:14.356" v="5028" actId="1366"/>
          <ac:picMkLst>
            <pc:docMk/>
            <pc:sldMk cId="2161918695" sldId="376"/>
            <ac:picMk id="7" creationId="{0616B678-68B7-93D2-BAD6-27B8914EDC3F}"/>
          </ac:picMkLst>
        </pc:picChg>
        <pc:picChg chg="mod">
          <ac:chgData name="Stringer, Oliver" userId="73bf61d4-963c-4298-a781-c91fb0dcb223" providerId="ADAL" clId="{939585B7-8CA7-4735-BEB2-2632146DAD03}" dt="2025-01-10T11:31:47.140" v="1606"/>
          <ac:picMkLst>
            <pc:docMk/>
            <pc:sldMk cId="2161918695" sldId="376"/>
            <ac:picMk id="10" creationId="{95F6346F-F4B6-F7F4-532C-BA43632DAC8B}"/>
          </ac:picMkLst>
        </pc:picChg>
        <pc:picChg chg="add mod">
          <ac:chgData name="Stringer, Oliver" userId="73bf61d4-963c-4298-a781-c91fb0dcb223" providerId="ADAL" clId="{939585B7-8CA7-4735-BEB2-2632146DAD03}" dt="2025-01-10T11:52:09.479" v="2815" actId="164"/>
          <ac:picMkLst>
            <pc:docMk/>
            <pc:sldMk cId="2161918695" sldId="376"/>
            <ac:picMk id="12" creationId="{07FB0870-7F62-93C1-C76A-C0B4AF3DB256}"/>
          </ac:picMkLst>
        </pc:picChg>
        <pc:picChg chg="add mod modCrop">
          <ac:chgData name="Stringer, Oliver" userId="73bf61d4-963c-4298-a781-c91fb0dcb223" providerId="ADAL" clId="{939585B7-8CA7-4735-BEB2-2632146DAD03}" dt="2025-01-10T11:52:09.479" v="2815" actId="164"/>
          <ac:picMkLst>
            <pc:docMk/>
            <pc:sldMk cId="2161918695" sldId="376"/>
            <ac:picMk id="25" creationId="{58DCB38A-60A8-10B5-98A6-6466D5B30F34}"/>
          </ac:picMkLst>
        </pc:picChg>
        <pc:picChg chg="add mod ord modCrop">
          <ac:chgData name="Stringer, Oliver" userId="73bf61d4-963c-4298-a781-c91fb0dcb223" providerId="ADAL" clId="{939585B7-8CA7-4735-BEB2-2632146DAD03}" dt="2025-01-10T12:13:44.868" v="2888" actId="164"/>
          <ac:picMkLst>
            <pc:docMk/>
            <pc:sldMk cId="2161918695" sldId="376"/>
            <ac:picMk id="26" creationId="{89DD0B33-76B3-F478-F770-B5AC32FFC8BA}"/>
          </ac:picMkLst>
        </pc:picChg>
        <pc:picChg chg="mod">
          <ac:chgData name="Stringer, Oliver" userId="73bf61d4-963c-4298-a781-c91fb0dcb223" providerId="ADAL" clId="{939585B7-8CA7-4735-BEB2-2632146DAD03}" dt="2025-01-10T11:32:04.689" v="1609"/>
          <ac:picMkLst>
            <pc:docMk/>
            <pc:sldMk cId="2161918695" sldId="376"/>
            <ac:picMk id="33" creationId="{93FACEBC-6941-B895-EDAB-11AEA669DA50}"/>
          </ac:picMkLst>
        </pc:picChg>
        <pc:picChg chg="mod">
          <ac:chgData name="Stringer, Oliver" userId="73bf61d4-963c-4298-a781-c91fb0dcb223" providerId="ADAL" clId="{939585B7-8CA7-4735-BEB2-2632146DAD03}" dt="2025-01-10T11:32:04.689" v="1609"/>
          <ac:picMkLst>
            <pc:docMk/>
            <pc:sldMk cId="2161918695" sldId="376"/>
            <ac:picMk id="34" creationId="{F19274CE-53DB-6082-D0C0-4B0711863F49}"/>
          </ac:picMkLst>
        </pc:picChg>
        <pc:picChg chg="add mod">
          <ac:chgData name="Stringer, Oliver" userId="73bf61d4-963c-4298-a781-c91fb0dcb223" providerId="ADAL" clId="{939585B7-8CA7-4735-BEB2-2632146DAD03}" dt="2025-01-10T12:13:44.868" v="2888" actId="164"/>
          <ac:picMkLst>
            <pc:docMk/>
            <pc:sldMk cId="2161918695" sldId="376"/>
            <ac:picMk id="37" creationId="{998BB846-A6A7-E0CA-A000-294A24FC6DB1}"/>
          </ac:picMkLst>
        </pc:picChg>
        <pc:cxnChg chg="add mod">
          <ac:chgData name="Stringer, Oliver" userId="73bf61d4-963c-4298-a781-c91fb0dcb223" providerId="ADAL" clId="{939585B7-8CA7-4735-BEB2-2632146DAD03}" dt="2025-01-10T12:13:44.868" v="2888" actId="164"/>
          <ac:cxnSpMkLst>
            <pc:docMk/>
            <pc:sldMk cId="2161918695" sldId="376"/>
            <ac:cxnSpMk id="13" creationId="{24C4529D-5EA3-A8CC-A7D4-13282F7B3B88}"/>
          </ac:cxnSpMkLst>
        </pc:cxnChg>
        <pc:cxnChg chg="add mod">
          <ac:chgData name="Stringer, Oliver" userId="73bf61d4-963c-4298-a781-c91fb0dcb223" providerId="ADAL" clId="{939585B7-8CA7-4735-BEB2-2632146DAD03}" dt="2025-01-10T12:13:44.868" v="2888" actId="164"/>
          <ac:cxnSpMkLst>
            <pc:docMk/>
            <pc:sldMk cId="2161918695" sldId="376"/>
            <ac:cxnSpMk id="14" creationId="{EC10CAB7-793C-2192-4AA0-7DC8B8723E40}"/>
          </ac:cxnSpMkLst>
        </pc:cxnChg>
        <pc:cxnChg chg="add mod">
          <ac:chgData name="Stringer, Oliver" userId="73bf61d4-963c-4298-a781-c91fb0dcb223" providerId="ADAL" clId="{939585B7-8CA7-4735-BEB2-2632146DAD03}" dt="2025-01-10T11:52:09.479" v="2815" actId="164"/>
          <ac:cxnSpMkLst>
            <pc:docMk/>
            <pc:sldMk cId="2161918695" sldId="376"/>
            <ac:cxnSpMk id="17" creationId="{E4223B22-793D-E1B5-210A-3343BE79A80D}"/>
          </ac:cxnSpMkLst>
        </pc:cxnChg>
        <pc:cxnChg chg="add mod">
          <ac:chgData name="Stringer, Oliver" userId="73bf61d4-963c-4298-a781-c91fb0dcb223" providerId="ADAL" clId="{939585B7-8CA7-4735-BEB2-2632146DAD03}" dt="2025-01-10T11:52:09.479" v="2815" actId="164"/>
          <ac:cxnSpMkLst>
            <pc:docMk/>
            <pc:sldMk cId="2161918695" sldId="376"/>
            <ac:cxnSpMk id="18" creationId="{C1478B68-9235-37B8-9B7E-3190776CE103}"/>
          </ac:cxnSpMkLst>
        </pc:cxnChg>
        <pc:cxnChg chg="add del mod">
          <ac:chgData name="Stringer, Oliver" userId="73bf61d4-963c-4298-a781-c91fb0dcb223" providerId="ADAL" clId="{939585B7-8CA7-4735-BEB2-2632146DAD03}" dt="2025-01-10T11:44:16.160" v="2288" actId="478"/>
          <ac:cxnSpMkLst>
            <pc:docMk/>
            <pc:sldMk cId="2161918695" sldId="376"/>
            <ac:cxnSpMk id="21" creationId="{298059B9-31F6-A458-E8DD-FAEB2D5D5243}"/>
          </ac:cxnSpMkLst>
        </pc:cxnChg>
        <pc:cxnChg chg="add mod">
          <ac:chgData name="Stringer, Oliver" userId="73bf61d4-963c-4298-a781-c91fb0dcb223" providerId="ADAL" clId="{939585B7-8CA7-4735-BEB2-2632146DAD03}" dt="2025-01-13T17:01:42.370" v="5893" actId="208"/>
          <ac:cxnSpMkLst>
            <pc:docMk/>
            <pc:sldMk cId="2161918695" sldId="376"/>
            <ac:cxnSpMk id="23" creationId="{C01ADE01-D038-E109-3B1C-FC7169EDFB21}"/>
          </ac:cxnSpMkLst>
        </pc:cxnChg>
        <pc:cxnChg chg="add mod">
          <ac:chgData name="Stringer, Oliver" userId="73bf61d4-963c-4298-a781-c91fb0dcb223" providerId="ADAL" clId="{939585B7-8CA7-4735-BEB2-2632146DAD03}" dt="2025-01-13T17:01:57.354" v="5898" actId="208"/>
          <ac:cxnSpMkLst>
            <pc:docMk/>
            <pc:sldMk cId="2161918695" sldId="376"/>
            <ac:cxnSpMk id="43" creationId="{EA3E82B2-7A69-0DB8-1E28-301670C39AFE}"/>
          </ac:cxnSpMkLst>
        </pc:cxnChg>
      </pc:sldChg>
      <pc:sldChg chg="addSp delSp modSp new mod delAnim modAnim">
        <pc:chgData name="Stringer, Oliver" userId="73bf61d4-963c-4298-a781-c91fb0dcb223" providerId="ADAL" clId="{939585B7-8CA7-4735-BEB2-2632146DAD03}" dt="2025-01-13T17:02:27.108" v="5906"/>
        <pc:sldMkLst>
          <pc:docMk/>
          <pc:sldMk cId="2305360054" sldId="377"/>
        </pc:sldMkLst>
        <pc:spChg chg="mod">
          <ac:chgData name="Stringer, Oliver" userId="73bf61d4-963c-4298-a781-c91fb0dcb223" providerId="ADAL" clId="{939585B7-8CA7-4735-BEB2-2632146DAD03}" dt="2025-01-10T16:12:34.431" v="3442" actId="404"/>
          <ac:spMkLst>
            <pc:docMk/>
            <pc:sldMk cId="2305360054" sldId="377"/>
            <ac:spMk id="2" creationId="{990D639A-948D-FF6D-4D1E-62725A4931CD}"/>
          </ac:spMkLst>
        </pc:spChg>
        <pc:spChg chg="mod">
          <ac:chgData name="Stringer, Oliver" userId="73bf61d4-963c-4298-a781-c91fb0dcb223" providerId="ADAL" clId="{939585B7-8CA7-4735-BEB2-2632146DAD03}" dt="2025-01-10T16:43:55.735" v="3952" actId="20577"/>
          <ac:spMkLst>
            <pc:docMk/>
            <pc:sldMk cId="2305360054" sldId="377"/>
            <ac:spMk id="4" creationId="{A942048E-0B5E-F694-0DC4-E4D0331A2411}"/>
          </ac:spMkLst>
        </pc:spChg>
        <pc:spChg chg="add del mod">
          <ac:chgData name="Stringer, Oliver" userId="73bf61d4-963c-4298-a781-c91fb0dcb223" providerId="ADAL" clId="{939585B7-8CA7-4735-BEB2-2632146DAD03}" dt="2025-01-10T16:11:39.829" v="3380" actId="478"/>
          <ac:spMkLst>
            <pc:docMk/>
            <pc:sldMk cId="2305360054" sldId="377"/>
            <ac:spMk id="6" creationId="{A78F8208-CF97-1154-338A-6BE4D7DC03F3}"/>
          </ac:spMkLst>
        </pc:spChg>
        <pc:spChg chg="add mod">
          <ac:chgData name="Stringer, Oliver" userId="73bf61d4-963c-4298-a781-c91fb0dcb223" providerId="ADAL" clId="{939585B7-8CA7-4735-BEB2-2632146DAD03}" dt="2025-01-13T17:02:27.108" v="5906"/>
          <ac:spMkLst>
            <pc:docMk/>
            <pc:sldMk cId="2305360054" sldId="377"/>
            <ac:spMk id="6" creationId="{F6CEBDAC-8DCB-8FDB-FCFF-9739904D5BE6}"/>
          </ac:spMkLst>
        </pc:spChg>
        <pc:spChg chg="add mod">
          <ac:chgData name="Stringer, Oliver" userId="73bf61d4-963c-4298-a781-c91fb0dcb223" providerId="ADAL" clId="{939585B7-8CA7-4735-BEB2-2632146DAD03}" dt="2025-01-10T16:40:58.304" v="3940" actId="164"/>
          <ac:spMkLst>
            <pc:docMk/>
            <pc:sldMk cId="2305360054" sldId="377"/>
            <ac:spMk id="7" creationId="{8C7F51C0-523E-AA7C-B015-ED470243734B}"/>
          </ac:spMkLst>
        </pc:spChg>
        <pc:spChg chg="add mod">
          <ac:chgData name="Stringer, Oliver" userId="73bf61d4-963c-4298-a781-c91fb0dcb223" providerId="ADAL" clId="{939585B7-8CA7-4735-BEB2-2632146DAD03}" dt="2025-01-10T16:40:58.304" v="3940" actId="164"/>
          <ac:spMkLst>
            <pc:docMk/>
            <pc:sldMk cId="2305360054" sldId="377"/>
            <ac:spMk id="8" creationId="{147730E0-CEE1-7B31-F873-2D04568ACFF1}"/>
          </ac:spMkLst>
        </pc:spChg>
        <pc:spChg chg="add del mod">
          <ac:chgData name="Stringer, Oliver" userId="73bf61d4-963c-4298-a781-c91fb0dcb223" providerId="ADAL" clId="{939585B7-8CA7-4735-BEB2-2632146DAD03}" dt="2025-01-10T16:04:07.494" v="2904" actId="478"/>
          <ac:spMkLst>
            <pc:docMk/>
            <pc:sldMk cId="2305360054" sldId="377"/>
            <ac:spMk id="9" creationId="{624007A9-45AE-F2EA-A1B9-A4B433EAC253}"/>
          </ac:spMkLst>
        </pc:spChg>
        <pc:spChg chg="add del mod">
          <ac:chgData name="Stringer, Oliver" userId="73bf61d4-963c-4298-a781-c91fb0dcb223" providerId="ADAL" clId="{939585B7-8CA7-4735-BEB2-2632146DAD03}" dt="2025-01-13T17:02:26.847" v="5905" actId="478"/>
          <ac:spMkLst>
            <pc:docMk/>
            <pc:sldMk cId="2305360054" sldId="377"/>
            <ac:spMk id="20" creationId="{41DCB226-F8B0-5A35-8BA5-AFC08D56D5FD}"/>
          </ac:spMkLst>
        </pc:spChg>
        <pc:spChg chg="add del mod">
          <ac:chgData name="Stringer, Oliver" userId="73bf61d4-963c-4298-a781-c91fb0dcb223" providerId="ADAL" clId="{939585B7-8CA7-4735-BEB2-2632146DAD03}" dt="2025-01-10T16:18:51.414" v="3808" actId="478"/>
          <ac:spMkLst>
            <pc:docMk/>
            <pc:sldMk cId="2305360054" sldId="377"/>
            <ac:spMk id="21" creationId="{85E83234-10A3-B50E-C4D4-F066162F80C7}"/>
          </ac:spMkLst>
        </pc:spChg>
        <pc:spChg chg="add del mod">
          <ac:chgData name="Stringer, Oliver" userId="73bf61d4-963c-4298-a781-c91fb0dcb223" providerId="ADAL" clId="{939585B7-8CA7-4735-BEB2-2632146DAD03}" dt="2025-01-10T16:18:50.243" v="3807" actId="478"/>
          <ac:spMkLst>
            <pc:docMk/>
            <pc:sldMk cId="2305360054" sldId="377"/>
            <ac:spMk id="22" creationId="{BFFFB120-BB54-6397-BE8D-56CBCF34C20D}"/>
          </ac:spMkLst>
        </pc:spChg>
        <pc:spChg chg="add del mod">
          <ac:chgData name="Stringer, Oliver" userId="73bf61d4-963c-4298-a781-c91fb0dcb223" providerId="ADAL" clId="{939585B7-8CA7-4735-BEB2-2632146DAD03}" dt="2025-01-10T16:18:48.636" v="3806" actId="478"/>
          <ac:spMkLst>
            <pc:docMk/>
            <pc:sldMk cId="2305360054" sldId="377"/>
            <ac:spMk id="23" creationId="{663827AC-91B6-1F15-7049-029E4976C083}"/>
          </ac:spMkLst>
        </pc:spChg>
        <pc:spChg chg="add mod">
          <ac:chgData name="Stringer, Oliver" userId="73bf61d4-963c-4298-a781-c91fb0dcb223" providerId="ADAL" clId="{939585B7-8CA7-4735-BEB2-2632146DAD03}" dt="2025-01-10T16:19:32.668" v="3903" actId="14100"/>
          <ac:spMkLst>
            <pc:docMk/>
            <pc:sldMk cId="2305360054" sldId="377"/>
            <ac:spMk id="24" creationId="{92210FE4-2C37-520F-3077-76EB7501929C}"/>
          </ac:spMkLst>
        </pc:spChg>
        <pc:spChg chg="add mod">
          <ac:chgData name="Stringer, Oliver" userId="73bf61d4-963c-4298-a781-c91fb0dcb223" providerId="ADAL" clId="{939585B7-8CA7-4735-BEB2-2632146DAD03}" dt="2025-01-10T16:39:53.468" v="3921" actId="122"/>
          <ac:spMkLst>
            <pc:docMk/>
            <pc:sldMk cId="2305360054" sldId="377"/>
            <ac:spMk id="25" creationId="{9C5AF114-5B90-D0B3-7855-1830EF07BAE0}"/>
          </ac:spMkLst>
        </pc:spChg>
        <pc:grpChg chg="add mod ord">
          <ac:chgData name="Stringer, Oliver" userId="73bf61d4-963c-4298-a781-c91fb0dcb223" providerId="ADAL" clId="{939585B7-8CA7-4735-BEB2-2632146DAD03}" dt="2025-01-10T16:11:08.856" v="3372" actId="167"/>
          <ac:grpSpMkLst>
            <pc:docMk/>
            <pc:sldMk cId="2305360054" sldId="377"/>
            <ac:grpSpMk id="18" creationId="{38276CFE-96AA-CB73-BEBF-D60898E27EE3}"/>
          </ac:grpSpMkLst>
        </pc:grpChg>
        <pc:grpChg chg="add mod">
          <ac:chgData name="Stringer, Oliver" userId="73bf61d4-963c-4298-a781-c91fb0dcb223" providerId="ADAL" clId="{939585B7-8CA7-4735-BEB2-2632146DAD03}" dt="2025-01-10T16:40:58.304" v="3940" actId="164"/>
          <ac:grpSpMkLst>
            <pc:docMk/>
            <pc:sldMk cId="2305360054" sldId="377"/>
            <ac:grpSpMk id="26" creationId="{EF0FA606-F219-99E4-7004-BE8C5B7CC57B}"/>
          </ac:grpSpMkLst>
        </pc:grpChg>
        <pc:picChg chg="add mod">
          <ac:chgData name="Stringer, Oliver" userId="73bf61d4-963c-4298-a781-c91fb0dcb223" providerId="ADAL" clId="{939585B7-8CA7-4735-BEB2-2632146DAD03}" dt="2025-01-10T16:10:59.884" v="3371" actId="164"/>
          <ac:picMkLst>
            <pc:docMk/>
            <pc:sldMk cId="2305360054" sldId="377"/>
            <ac:picMk id="5" creationId="{FC3091C4-4A3C-A956-B6ED-F907B7A4003C}"/>
          </ac:picMkLst>
        </pc:picChg>
        <pc:picChg chg="add mod modCrop">
          <ac:chgData name="Stringer, Oliver" userId="73bf61d4-963c-4298-a781-c91fb0dcb223" providerId="ADAL" clId="{939585B7-8CA7-4735-BEB2-2632146DAD03}" dt="2025-01-10T16:10:59.884" v="3371" actId="164"/>
          <ac:picMkLst>
            <pc:docMk/>
            <pc:sldMk cId="2305360054" sldId="377"/>
            <ac:picMk id="11" creationId="{6C82AB2F-61E1-6240-6C0D-C7B83E23C46B}"/>
          </ac:picMkLst>
        </pc:picChg>
        <pc:picChg chg="add mod">
          <ac:chgData name="Stringer, Oliver" userId="73bf61d4-963c-4298-a781-c91fb0dcb223" providerId="ADAL" clId="{939585B7-8CA7-4735-BEB2-2632146DAD03}" dt="2025-01-10T16:10:59.884" v="3371" actId="164"/>
          <ac:picMkLst>
            <pc:docMk/>
            <pc:sldMk cId="2305360054" sldId="377"/>
            <ac:picMk id="13" creationId="{21BA283C-8FAE-CFB8-CB93-C409A57EDC28}"/>
          </ac:picMkLst>
        </pc:picChg>
        <pc:picChg chg="add mod">
          <ac:chgData name="Stringer, Oliver" userId="73bf61d4-963c-4298-a781-c91fb0dcb223" providerId="ADAL" clId="{939585B7-8CA7-4735-BEB2-2632146DAD03}" dt="2025-01-10T16:10:59.884" v="3371" actId="164"/>
          <ac:picMkLst>
            <pc:docMk/>
            <pc:sldMk cId="2305360054" sldId="377"/>
            <ac:picMk id="15" creationId="{D352CA6F-5914-2047-8273-AC857A62F471}"/>
          </ac:picMkLst>
        </pc:picChg>
        <pc:picChg chg="add mod">
          <ac:chgData name="Stringer, Oliver" userId="73bf61d4-963c-4298-a781-c91fb0dcb223" providerId="ADAL" clId="{939585B7-8CA7-4735-BEB2-2632146DAD03}" dt="2025-01-10T16:10:59.884" v="3371" actId="164"/>
          <ac:picMkLst>
            <pc:docMk/>
            <pc:sldMk cId="2305360054" sldId="377"/>
            <ac:picMk id="17" creationId="{2D9F5139-B001-2262-FD52-A3DF9C5C9735}"/>
          </ac:picMkLst>
        </pc:picChg>
        <pc:picChg chg="add del mod modCrop">
          <ac:chgData name="Stringer, Oliver" userId="73bf61d4-963c-4298-a781-c91fb0dcb223" providerId="ADAL" clId="{939585B7-8CA7-4735-BEB2-2632146DAD03}" dt="2025-01-10T17:36:40.558" v="4971" actId="478"/>
          <ac:picMkLst>
            <pc:docMk/>
            <pc:sldMk cId="2305360054" sldId="377"/>
            <ac:picMk id="19" creationId="{8F1B95CC-94C1-D863-A1FA-64B8206930BA}"/>
          </ac:picMkLst>
        </pc:picChg>
      </pc:sldChg>
      <pc:sldChg chg="new del">
        <pc:chgData name="Stringer, Oliver" userId="73bf61d4-963c-4298-a781-c91fb0dcb223" providerId="ADAL" clId="{939585B7-8CA7-4735-BEB2-2632146DAD03}" dt="2025-01-10T17:30:54.615" v="4951" actId="47"/>
        <pc:sldMkLst>
          <pc:docMk/>
          <pc:sldMk cId="1056745902" sldId="378"/>
        </pc:sldMkLst>
      </pc:sldChg>
      <pc:sldChg chg="addSp delSp modSp new mod modAnim modNotesTx">
        <pc:chgData name="Stringer, Oliver" userId="73bf61d4-963c-4298-a781-c91fb0dcb223" providerId="ADAL" clId="{939585B7-8CA7-4735-BEB2-2632146DAD03}" dt="2025-01-13T17:02:36.133" v="5910"/>
        <pc:sldMkLst>
          <pc:docMk/>
          <pc:sldMk cId="3766292543" sldId="379"/>
        </pc:sldMkLst>
        <pc:spChg chg="mod">
          <ac:chgData name="Stringer, Oliver" userId="73bf61d4-963c-4298-a781-c91fb0dcb223" providerId="ADAL" clId="{939585B7-8CA7-4735-BEB2-2632146DAD03}" dt="2025-01-10T16:44:33.257" v="3983" actId="20577"/>
          <ac:spMkLst>
            <pc:docMk/>
            <pc:sldMk cId="3766292543" sldId="379"/>
            <ac:spMk id="2" creationId="{74991A89-A34E-3214-B85B-07A63475B5C6}"/>
          </ac:spMkLst>
        </pc:spChg>
        <pc:spChg chg="mod">
          <ac:chgData name="Stringer, Oliver" userId="73bf61d4-963c-4298-a781-c91fb0dcb223" providerId="ADAL" clId="{939585B7-8CA7-4735-BEB2-2632146DAD03}" dt="2025-01-10T17:35:58.618" v="4966" actId="20577"/>
          <ac:spMkLst>
            <pc:docMk/>
            <pc:sldMk cId="3766292543" sldId="379"/>
            <ac:spMk id="3" creationId="{DA006D21-8BA9-F2B0-C9FB-7E6C99BED8BB}"/>
          </ac:spMkLst>
        </pc:spChg>
        <pc:spChg chg="mod">
          <ac:chgData name="Stringer, Oliver" userId="73bf61d4-963c-4298-a781-c91fb0dcb223" providerId="ADAL" clId="{939585B7-8CA7-4735-BEB2-2632146DAD03}" dt="2025-01-10T16:54:04.926" v="4335"/>
          <ac:spMkLst>
            <pc:docMk/>
            <pc:sldMk cId="3766292543" sldId="379"/>
            <ac:spMk id="4" creationId="{16CBAD40-1023-88D6-075E-1BAFF53DF17D}"/>
          </ac:spMkLst>
        </pc:spChg>
        <pc:spChg chg="add mod">
          <ac:chgData name="Stringer, Oliver" userId="73bf61d4-963c-4298-a781-c91fb0dcb223" providerId="ADAL" clId="{939585B7-8CA7-4735-BEB2-2632146DAD03}" dt="2025-01-10T16:44:41.134" v="3984"/>
          <ac:spMkLst>
            <pc:docMk/>
            <pc:sldMk cId="3766292543" sldId="379"/>
            <ac:spMk id="5" creationId="{1D6BC3E8-83EE-B9B4-40D8-F5E95907231E}"/>
          </ac:spMkLst>
        </pc:spChg>
        <pc:spChg chg="add del mod">
          <ac:chgData name="Stringer, Oliver" userId="73bf61d4-963c-4298-a781-c91fb0dcb223" providerId="ADAL" clId="{939585B7-8CA7-4735-BEB2-2632146DAD03}" dt="2025-01-13T17:02:35.935" v="5909" actId="478"/>
          <ac:spMkLst>
            <pc:docMk/>
            <pc:sldMk cId="3766292543" sldId="379"/>
            <ac:spMk id="10" creationId="{9998CE2E-9E5F-9D26-87C3-E96201754FB4}"/>
          </ac:spMkLst>
        </pc:spChg>
        <pc:spChg chg="add mod">
          <ac:chgData name="Stringer, Oliver" userId="73bf61d4-963c-4298-a781-c91fb0dcb223" providerId="ADAL" clId="{939585B7-8CA7-4735-BEB2-2632146DAD03}" dt="2025-01-13T17:02:36.133" v="5910"/>
          <ac:spMkLst>
            <pc:docMk/>
            <pc:sldMk cId="3766292543" sldId="379"/>
            <ac:spMk id="11" creationId="{1A8965FD-FF32-41E3-A58B-A2131442C93B}"/>
          </ac:spMkLst>
        </pc:spChg>
        <pc:picChg chg="add mod">
          <ac:chgData name="Stringer, Oliver" userId="73bf61d4-963c-4298-a781-c91fb0dcb223" providerId="ADAL" clId="{939585B7-8CA7-4735-BEB2-2632146DAD03}" dt="2025-01-10T16:47:15.840" v="4179" actId="1076"/>
          <ac:picMkLst>
            <pc:docMk/>
            <pc:sldMk cId="3766292543" sldId="379"/>
            <ac:picMk id="6" creationId="{C8F2D6E3-7263-F045-5E37-F06C26426785}"/>
          </ac:picMkLst>
        </pc:picChg>
        <pc:picChg chg="add mod">
          <ac:chgData name="Stringer, Oliver" userId="73bf61d4-963c-4298-a781-c91fb0dcb223" providerId="ADAL" clId="{939585B7-8CA7-4735-BEB2-2632146DAD03}" dt="2025-01-10T16:47:12.744" v="4178" actId="1035"/>
          <ac:picMkLst>
            <pc:docMk/>
            <pc:sldMk cId="3766292543" sldId="379"/>
            <ac:picMk id="7" creationId="{F3546177-DC44-7646-5ACF-FD14D13D54F3}"/>
          </ac:picMkLst>
        </pc:picChg>
        <pc:picChg chg="add mod">
          <ac:chgData name="Stringer, Oliver" userId="73bf61d4-963c-4298-a781-c91fb0dcb223" providerId="ADAL" clId="{939585B7-8CA7-4735-BEB2-2632146DAD03}" dt="2025-01-10T16:47:12.744" v="4178" actId="1035"/>
          <ac:picMkLst>
            <pc:docMk/>
            <pc:sldMk cId="3766292543" sldId="379"/>
            <ac:picMk id="8" creationId="{4608AC06-C4D7-6442-9B2C-62A5AF50A66C}"/>
          </ac:picMkLst>
        </pc:picChg>
        <pc:cxnChg chg="add mod">
          <ac:chgData name="Stringer, Oliver" userId="73bf61d4-963c-4298-a781-c91fb0dcb223" providerId="ADAL" clId="{939585B7-8CA7-4735-BEB2-2632146DAD03}" dt="2025-01-10T16:47:12.744" v="4178" actId="1035"/>
          <ac:cxnSpMkLst>
            <pc:docMk/>
            <pc:sldMk cId="3766292543" sldId="379"/>
            <ac:cxnSpMk id="9" creationId="{21AC7038-3AD1-7CEB-7403-2C4B67505AC6}"/>
          </ac:cxnSpMkLst>
        </pc:cxnChg>
      </pc:sldChg>
      <pc:sldChg chg="modSp new del mod">
        <pc:chgData name="Stringer, Oliver" userId="73bf61d4-963c-4298-a781-c91fb0dcb223" providerId="ADAL" clId="{939585B7-8CA7-4735-BEB2-2632146DAD03}" dt="2025-01-10T16:52:06.641" v="4266" actId="47"/>
        <pc:sldMkLst>
          <pc:docMk/>
          <pc:sldMk cId="783138475" sldId="380"/>
        </pc:sldMkLst>
        <pc:spChg chg="mod">
          <ac:chgData name="Stringer, Oliver" userId="73bf61d4-963c-4298-a781-c91fb0dcb223" providerId="ADAL" clId="{939585B7-8CA7-4735-BEB2-2632146DAD03}" dt="2025-01-10T16:48:59.682" v="4215" actId="20577"/>
          <ac:spMkLst>
            <pc:docMk/>
            <pc:sldMk cId="783138475" sldId="380"/>
            <ac:spMk id="2" creationId="{2DA1DC15-6F6E-7705-14AA-67CA2FB008FA}"/>
          </ac:spMkLst>
        </pc:spChg>
        <pc:spChg chg="mod">
          <ac:chgData name="Stringer, Oliver" userId="73bf61d4-963c-4298-a781-c91fb0dcb223" providerId="ADAL" clId="{939585B7-8CA7-4735-BEB2-2632146DAD03}" dt="2025-01-10T16:50:56.473" v="4237" actId="20577"/>
          <ac:spMkLst>
            <pc:docMk/>
            <pc:sldMk cId="783138475" sldId="380"/>
            <ac:spMk id="4" creationId="{6E5044E6-8CD3-2348-6CC0-C4D3CA6B09F5}"/>
          </ac:spMkLst>
        </pc:spChg>
      </pc:sldChg>
      <pc:sldChg chg="new del">
        <pc:chgData name="Stringer, Oliver" userId="73bf61d4-963c-4298-a781-c91fb0dcb223" providerId="ADAL" clId="{939585B7-8CA7-4735-BEB2-2632146DAD03}" dt="2025-01-10T16:48:36.250" v="4187" actId="680"/>
        <pc:sldMkLst>
          <pc:docMk/>
          <pc:sldMk cId="2390513904" sldId="380"/>
        </pc:sldMkLst>
      </pc:sldChg>
      <pc:sldChg chg="modSp add del mod modAnim">
        <pc:chgData name="Stringer, Oliver" userId="73bf61d4-963c-4298-a781-c91fb0dcb223" providerId="ADAL" clId="{939585B7-8CA7-4735-BEB2-2632146DAD03}" dt="2025-01-13T16:55:35.455" v="5774" actId="47"/>
        <pc:sldMkLst>
          <pc:docMk/>
          <pc:sldMk cId="850540117" sldId="381"/>
        </pc:sldMkLst>
        <pc:spChg chg="mod">
          <ac:chgData name="Stringer, Oliver" userId="73bf61d4-963c-4298-a781-c91fb0dcb223" providerId="ADAL" clId="{939585B7-8CA7-4735-BEB2-2632146DAD03}" dt="2025-01-13T16:42:10.720" v="5202" actId="6549"/>
          <ac:spMkLst>
            <pc:docMk/>
            <pc:sldMk cId="850540117" sldId="381"/>
            <ac:spMk id="2" creationId="{A973C3E8-11A8-6FBE-221A-1607802E7342}"/>
          </ac:spMkLst>
        </pc:spChg>
        <pc:spChg chg="mod">
          <ac:chgData name="Stringer, Oliver" userId="73bf61d4-963c-4298-a781-c91fb0dcb223" providerId="ADAL" clId="{939585B7-8CA7-4735-BEB2-2632146DAD03}" dt="2025-01-10T17:36:04.203" v="4967" actId="20577"/>
          <ac:spMkLst>
            <pc:docMk/>
            <pc:sldMk cId="850540117" sldId="381"/>
            <ac:spMk id="3" creationId="{69024AEB-9511-889F-C2C9-6ABDD594FBE8}"/>
          </ac:spMkLst>
        </pc:spChg>
        <pc:spChg chg="mod">
          <ac:chgData name="Stringer, Oliver" userId="73bf61d4-963c-4298-a781-c91fb0dcb223" providerId="ADAL" clId="{939585B7-8CA7-4735-BEB2-2632146DAD03}" dt="2025-01-13T16:44:45.070" v="5250" actId="20577"/>
          <ac:spMkLst>
            <pc:docMk/>
            <pc:sldMk cId="850540117" sldId="381"/>
            <ac:spMk id="4" creationId="{0EA910BB-E2C6-CE8A-6034-883F8E0F1094}"/>
          </ac:spMkLst>
        </pc:spChg>
      </pc:sldChg>
      <pc:sldChg chg="addSp delSp modSp new mod modAnim">
        <pc:chgData name="Stringer, Oliver" userId="73bf61d4-963c-4298-a781-c91fb0dcb223" providerId="ADAL" clId="{939585B7-8CA7-4735-BEB2-2632146DAD03}" dt="2025-01-13T17:04:07.899" v="5911"/>
        <pc:sldMkLst>
          <pc:docMk/>
          <pc:sldMk cId="426507374" sldId="382"/>
        </pc:sldMkLst>
        <pc:spChg chg="mod">
          <ac:chgData name="Stringer, Oliver" userId="73bf61d4-963c-4298-a781-c91fb0dcb223" providerId="ADAL" clId="{939585B7-8CA7-4735-BEB2-2632146DAD03}" dt="2025-01-10T17:23:23.473" v="4671" actId="14100"/>
          <ac:spMkLst>
            <pc:docMk/>
            <pc:sldMk cId="426507374" sldId="382"/>
            <ac:spMk id="2" creationId="{9287B44A-6F47-766A-3411-A13C7E56DED2}"/>
          </ac:spMkLst>
        </pc:spChg>
        <pc:spChg chg="add mod">
          <ac:chgData name="Stringer, Oliver" userId="73bf61d4-963c-4298-a781-c91fb0dcb223" providerId="ADAL" clId="{939585B7-8CA7-4735-BEB2-2632146DAD03}" dt="2025-01-10T17:21:33.409" v="4643"/>
          <ac:spMkLst>
            <pc:docMk/>
            <pc:sldMk cId="426507374" sldId="382"/>
            <ac:spMk id="6" creationId="{B1C7F6C0-C3C8-5E45-5D8D-CF475FAEBF74}"/>
          </ac:spMkLst>
        </pc:spChg>
        <pc:spChg chg="add mod">
          <ac:chgData name="Stringer, Oliver" userId="73bf61d4-963c-4298-a781-c91fb0dcb223" providerId="ADAL" clId="{939585B7-8CA7-4735-BEB2-2632146DAD03}" dt="2025-01-10T17:21:33.409" v="4643"/>
          <ac:spMkLst>
            <pc:docMk/>
            <pc:sldMk cId="426507374" sldId="382"/>
            <ac:spMk id="10" creationId="{64371F48-E73D-1D71-F5BF-A86853072876}"/>
          </ac:spMkLst>
        </pc:spChg>
        <pc:spChg chg="add mod">
          <ac:chgData name="Stringer, Oliver" userId="73bf61d4-963c-4298-a781-c91fb0dcb223" providerId="ADAL" clId="{939585B7-8CA7-4735-BEB2-2632146DAD03}" dt="2025-01-10T17:21:33.409" v="4643"/>
          <ac:spMkLst>
            <pc:docMk/>
            <pc:sldMk cId="426507374" sldId="382"/>
            <ac:spMk id="12" creationId="{9FEF2909-E5DE-8C66-96BC-2BBDA8DA5706}"/>
          </ac:spMkLst>
        </pc:spChg>
        <pc:spChg chg="add mod">
          <ac:chgData name="Stringer, Oliver" userId="73bf61d4-963c-4298-a781-c91fb0dcb223" providerId="ADAL" clId="{939585B7-8CA7-4735-BEB2-2632146DAD03}" dt="2025-01-13T17:04:07.899" v="5911"/>
          <ac:spMkLst>
            <pc:docMk/>
            <pc:sldMk cId="426507374" sldId="382"/>
            <ac:spMk id="13" creationId="{F5F39C5C-CEB6-666A-7112-793068F38B4B}"/>
          </ac:spMkLst>
        </pc:spChg>
        <pc:spChg chg="add del mod">
          <ac:chgData name="Stringer, Oliver" userId="73bf61d4-963c-4298-a781-c91fb0dcb223" providerId="ADAL" clId="{939585B7-8CA7-4735-BEB2-2632146DAD03}" dt="2025-01-10T17:22:59.486" v="4647" actId="478"/>
          <ac:spMkLst>
            <pc:docMk/>
            <pc:sldMk cId="426507374" sldId="382"/>
            <ac:spMk id="14" creationId="{5128465A-56D7-EA0C-CF6A-5B125617854E}"/>
          </ac:spMkLst>
        </pc:spChg>
        <pc:spChg chg="add del mod">
          <ac:chgData name="Stringer, Oliver" userId="73bf61d4-963c-4298-a781-c91fb0dcb223" providerId="ADAL" clId="{939585B7-8CA7-4735-BEB2-2632146DAD03}" dt="2025-01-10T17:22:59.486" v="4647" actId="478"/>
          <ac:spMkLst>
            <pc:docMk/>
            <pc:sldMk cId="426507374" sldId="382"/>
            <ac:spMk id="15" creationId="{12F88E89-CE1D-352D-70DD-96E73F92534B}"/>
          </ac:spMkLst>
        </pc:spChg>
        <pc:spChg chg="add del mod">
          <ac:chgData name="Stringer, Oliver" userId="73bf61d4-963c-4298-a781-c91fb0dcb223" providerId="ADAL" clId="{939585B7-8CA7-4735-BEB2-2632146DAD03}" dt="2025-01-10T17:22:59.486" v="4647" actId="478"/>
          <ac:spMkLst>
            <pc:docMk/>
            <pc:sldMk cId="426507374" sldId="382"/>
            <ac:spMk id="16" creationId="{B8D8F2E8-7231-80E9-4EBB-53ED5BE843E8}"/>
          </ac:spMkLst>
        </pc:spChg>
        <pc:spChg chg="mod">
          <ac:chgData name="Stringer, Oliver" userId="73bf61d4-963c-4298-a781-c91fb0dcb223" providerId="ADAL" clId="{939585B7-8CA7-4735-BEB2-2632146DAD03}" dt="2025-01-10T17:23:00.542" v="4648"/>
          <ac:spMkLst>
            <pc:docMk/>
            <pc:sldMk cId="426507374" sldId="382"/>
            <ac:spMk id="22" creationId="{46ECAA6E-810C-D2D4-4EBF-33CFBAB5D6C4}"/>
          </ac:spMkLst>
        </pc:spChg>
        <pc:spChg chg="add mod">
          <ac:chgData name="Stringer, Oliver" userId="73bf61d4-963c-4298-a781-c91fb0dcb223" providerId="ADAL" clId="{939585B7-8CA7-4735-BEB2-2632146DAD03}" dt="2025-01-10T17:23:05.740" v="4649" actId="1076"/>
          <ac:spMkLst>
            <pc:docMk/>
            <pc:sldMk cId="426507374" sldId="382"/>
            <ac:spMk id="23" creationId="{4BAA7C06-B8F5-C8D9-0F70-3701117D294E}"/>
          </ac:spMkLst>
        </pc:spChg>
        <pc:spChg chg="add mod">
          <ac:chgData name="Stringer, Oliver" userId="73bf61d4-963c-4298-a781-c91fb0dcb223" providerId="ADAL" clId="{939585B7-8CA7-4735-BEB2-2632146DAD03}" dt="2025-01-10T17:23:05.740" v="4649" actId="1076"/>
          <ac:spMkLst>
            <pc:docMk/>
            <pc:sldMk cId="426507374" sldId="382"/>
            <ac:spMk id="25" creationId="{515959A5-38AB-3CDA-DF7F-B6E41C950C10}"/>
          </ac:spMkLst>
        </pc:spChg>
        <pc:spChg chg="add mod">
          <ac:chgData name="Stringer, Oliver" userId="73bf61d4-963c-4298-a781-c91fb0dcb223" providerId="ADAL" clId="{939585B7-8CA7-4735-BEB2-2632146DAD03}" dt="2025-01-10T17:23:05.740" v="4649" actId="1076"/>
          <ac:spMkLst>
            <pc:docMk/>
            <pc:sldMk cId="426507374" sldId="382"/>
            <ac:spMk id="26" creationId="{6319046B-DB94-D343-C07B-321F2E80E2E4}"/>
          </ac:spMkLst>
        </pc:spChg>
        <pc:grpChg chg="add mod">
          <ac:chgData name="Stringer, Oliver" userId="73bf61d4-963c-4298-a781-c91fb0dcb223" providerId="ADAL" clId="{939585B7-8CA7-4735-BEB2-2632146DAD03}" dt="2025-01-10T17:23:05.740" v="4649" actId="1076"/>
          <ac:grpSpMkLst>
            <pc:docMk/>
            <pc:sldMk cId="426507374" sldId="382"/>
            <ac:grpSpMk id="17" creationId="{28D2F6D0-E4E4-52CF-FCF7-81B9408C5222}"/>
          </ac:grpSpMkLst>
        </pc:grpChg>
        <pc:grpChg chg="mod">
          <ac:chgData name="Stringer, Oliver" userId="73bf61d4-963c-4298-a781-c91fb0dcb223" providerId="ADAL" clId="{939585B7-8CA7-4735-BEB2-2632146DAD03}" dt="2025-01-10T17:23:00.542" v="4648"/>
          <ac:grpSpMkLst>
            <pc:docMk/>
            <pc:sldMk cId="426507374" sldId="382"/>
            <ac:grpSpMk id="19" creationId="{DA16609E-8FCE-9A95-AE30-07578005453D}"/>
          </ac:grpSpMkLst>
        </pc:grpChg>
        <pc:picChg chg="add mod">
          <ac:chgData name="Stringer, Oliver" userId="73bf61d4-963c-4298-a781-c91fb0dcb223" providerId="ADAL" clId="{939585B7-8CA7-4735-BEB2-2632146DAD03}" dt="2025-01-10T17:21:33.409" v="4643"/>
          <ac:picMkLst>
            <pc:docMk/>
            <pc:sldMk cId="426507374" sldId="382"/>
            <ac:picMk id="5" creationId="{2B32EEDB-58FE-3DA6-DBBD-F11FCF97105E}"/>
          </ac:picMkLst>
        </pc:picChg>
        <pc:picChg chg="add del mod">
          <ac:chgData name="Stringer, Oliver" userId="73bf61d4-963c-4298-a781-c91fb0dcb223" providerId="ADAL" clId="{939585B7-8CA7-4735-BEB2-2632146DAD03}" dt="2025-01-10T17:22:56.595" v="4646" actId="478"/>
          <ac:picMkLst>
            <pc:docMk/>
            <pc:sldMk cId="426507374" sldId="382"/>
            <ac:picMk id="13" creationId="{0269C27B-D986-785A-09C0-C5569E220006}"/>
          </ac:picMkLst>
        </pc:picChg>
        <pc:picChg chg="add del mod">
          <ac:chgData name="Stringer, Oliver" userId="73bf61d4-963c-4298-a781-c91fb0dcb223" providerId="ADAL" clId="{939585B7-8CA7-4735-BEB2-2632146DAD03}" dt="2025-01-10T17:22:59.486" v="4647" actId="478"/>
          <ac:picMkLst>
            <pc:docMk/>
            <pc:sldMk cId="426507374" sldId="382"/>
            <ac:picMk id="18" creationId="{1258B48F-A236-5745-F406-C9D33ED5D0DC}"/>
          </ac:picMkLst>
        </pc:picChg>
        <pc:picChg chg="mod">
          <ac:chgData name="Stringer, Oliver" userId="73bf61d4-963c-4298-a781-c91fb0dcb223" providerId="ADAL" clId="{939585B7-8CA7-4735-BEB2-2632146DAD03}" dt="2025-01-10T17:23:00.542" v="4648"/>
          <ac:picMkLst>
            <pc:docMk/>
            <pc:sldMk cId="426507374" sldId="382"/>
            <ac:picMk id="20" creationId="{0172C193-977B-97CB-438C-3619F23E75A4}"/>
          </ac:picMkLst>
        </pc:picChg>
        <pc:picChg chg="mod">
          <ac:chgData name="Stringer, Oliver" userId="73bf61d4-963c-4298-a781-c91fb0dcb223" providerId="ADAL" clId="{939585B7-8CA7-4735-BEB2-2632146DAD03}" dt="2025-01-10T17:23:00.542" v="4648"/>
          <ac:picMkLst>
            <pc:docMk/>
            <pc:sldMk cId="426507374" sldId="382"/>
            <ac:picMk id="21" creationId="{CB1000BD-DFB8-D345-6560-A64C1B8BAA16}"/>
          </ac:picMkLst>
        </pc:picChg>
        <pc:picChg chg="add mod">
          <ac:chgData name="Stringer, Oliver" userId="73bf61d4-963c-4298-a781-c91fb0dcb223" providerId="ADAL" clId="{939585B7-8CA7-4735-BEB2-2632146DAD03}" dt="2025-01-10T17:23:05.740" v="4649" actId="1076"/>
          <ac:picMkLst>
            <pc:docMk/>
            <pc:sldMk cId="426507374" sldId="382"/>
            <ac:picMk id="24" creationId="{7E2EE8B8-018A-6809-3C49-F35CDE784AFA}"/>
          </ac:picMkLst>
        </pc:picChg>
        <pc:cxnChg chg="add mod">
          <ac:chgData name="Stringer, Oliver" userId="73bf61d4-963c-4298-a781-c91fb0dcb223" providerId="ADAL" clId="{939585B7-8CA7-4735-BEB2-2632146DAD03}" dt="2025-01-10T17:21:33.409" v="4643"/>
          <ac:cxnSpMkLst>
            <pc:docMk/>
            <pc:sldMk cId="426507374" sldId="382"/>
            <ac:cxnSpMk id="7" creationId="{0EF1B96E-C1DD-536E-800B-F394AE29B545}"/>
          </ac:cxnSpMkLst>
        </pc:cxnChg>
        <pc:cxnChg chg="add mod">
          <ac:chgData name="Stringer, Oliver" userId="73bf61d4-963c-4298-a781-c91fb0dcb223" providerId="ADAL" clId="{939585B7-8CA7-4735-BEB2-2632146DAD03}" dt="2025-01-10T17:21:33.409" v="4643"/>
          <ac:cxnSpMkLst>
            <pc:docMk/>
            <pc:sldMk cId="426507374" sldId="382"/>
            <ac:cxnSpMk id="8" creationId="{40D35D07-610F-4CAE-9A7B-A8C8002DBD43}"/>
          </ac:cxnSpMkLst>
        </pc:cxnChg>
        <pc:cxnChg chg="add mod">
          <ac:chgData name="Stringer, Oliver" userId="73bf61d4-963c-4298-a781-c91fb0dcb223" providerId="ADAL" clId="{939585B7-8CA7-4735-BEB2-2632146DAD03}" dt="2025-01-10T17:21:33.409" v="4643"/>
          <ac:cxnSpMkLst>
            <pc:docMk/>
            <pc:sldMk cId="426507374" sldId="382"/>
            <ac:cxnSpMk id="9" creationId="{E19A5BE7-91B5-34E2-7A57-CDDCEBBA7A06}"/>
          </ac:cxnSpMkLst>
        </pc:cxnChg>
        <pc:cxnChg chg="add mod">
          <ac:chgData name="Stringer, Oliver" userId="73bf61d4-963c-4298-a781-c91fb0dcb223" providerId="ADAL" clId="{939585B7-8CA7-4735-BEB2-2632146DAD03}" dt="2025-01-10T17:21:33.409" v="4643"/>
          <ac:cxnSpMkLst>
            <pc:docMk/>
            <pc:sldMk cId="426507374" sldId="382"/>
            <ac:cxnSpMk id="11" creationId="{DC2A310C-0414-7F60-881D-8B0FBEAB528E}"/>
          </ac:cxnSpMkLst>
        </pc:cxnChg>
        <pc:cxnChg chg="add mod">
          <ac:chgData name="Stringer, Oliver" userId="73bf61d4-963c-4298-a781-c91fb0dcb223" providerId="ADAL" clId="{939585B7-8CA7-4735-BEB2-2632146DAD03}" dt="2025-01-10T17:23:05.740" v="4649" actId="1076"/>
          <ac:cxnSpMkLst>
            <pc:docMk/>
            <pc:sldMk cId="426507374" sldId="382"/>
            <ac:cxnSpMk id="27" creationId="{E5139437-5926-680B-65FB-C250D92D42E3}"/>
          </ac:cxnSpMkLst>
        </pc:cxnChg>
      </pc:sldChg>
      <pc:sldChg chg="addSp modSp new mod">
        <pc:chgData name="Stringer, Oliver" userId="73bf61d4-963c-4298-a781-c91fb0dcb223" providerId="ADAL" clId="{939585B7-8CA7-4735-BEB2-2632146DAD03}" dt="2025-01-10T17:27:06.310" v="4851" actId="20577"/>
        <pc:sldMkLst>
          <pc:docMk/>
          <pc:sldMk cId="2972128008" sldId="383"/>
        </pc:sldMkLst>
        <pc:spChg chg="mod">
          <ac:chgData name="Stringer, Oliver" userId="73bf61d4-963c-4298-a781-c91fb0dcb223" providerId="ADAL" clId="{939585B7-8CA7-4735-BEB2-2632146DAD03}" dt="2025-01-10T17:25:58.559" v="4749" actId="20577"/>
          <ac:spMkLst>
            <pc:docMk/>
            <pc:sldMk cId="2972128008" sldId="383"/>
            <ac:spMk id="2" creationId="{97C2B055-8400-7618-40CD-E1C3D7F3BB84}"/>
          </ac:spMkLst>
        </pc:spChg>
        <pc:spChg chg="mod">
          <ac:chgData name="Stringer, Oliver" userId="73bf61d4-963c-4298-a781-c91fb0dcb223" providerId="ADAL" clId="{939585B7-8CA7-4735-BEB2-2632146DAD03}" dt="2025-01-10T17:27:06.310" v="4851" actId="20577"/>
          <ac:spMkLst>
            <pc:docMk/>
            <pc:sldMk cId="2972128008" sldId="383"/>
            <ac:spMk id="4" creationId="{2902381A-C6DC-CF48-138B-F97173EDA6C6}"/>
          </ac:spMkLst>
        </pc:spChg>
        <pc:spChg chg="add mod">
          <ac:chgData name="Stringer, Oliver" userId="73bf61d4-963c-4298-a781-c91fb0dcb223" providerId="ADAL" clId="{939585B7-8CA7-4735-BEB2-2632146DAD03}" dt="2025-01-10T17:25:45.066" v="4729" actId="1038"/>
          <ac:spMkLst>
            <pc:docMk/>
            <pc:sldMk cId="2972128008" sldId="383"/>
            <ac:spMk id="9" creationId="{1C58E296-6E85-84E5-CB34-87B2ECA8A655}"/>
          </ac:spMkLst>
        </pc:spChg>
        <pc:spChg chg="add mod">
          <ac:chgData name="Stringer, Oliver" userId="73bf61d4-963c-4298-a781-c91fb0dcb223" providerId="ADAL" clId="{939585B7-8CA7-4735-BEB2-2632146DAD03}" dt="2025-01-10T17:25:45.066" v="4729" actId="1038"/>
          <ac:spMkLst>
            <pc:docMk/>
            <pc:sldMk cId="2972128008" sldId="383"/>
            <ac:spMk id="10" creationId="{E44C567D-9272-BB14-D4DE-1D637E9CB722}"/>
          </ac:spMkLst>
        </pc:spChg>
        <pc:spChg chg="add mod">
          <ac:chgData name="Stringer, Oliver" userId="73bf61d4-963c-4298-a781-c91fb0dcb223" providerId="ADAL" clId="{939585B7-8CA7-4735-BEB2-2632146DAD03}" dt="2025-01-10T17:25:30.544" v="4698"/>
          <ac:spMkLst>
            <pc:docMk/>
            <pc:sldMk cId="2972128008" sldId="383"/>
            <ac:spMk id="11" creationId="{2D978C46-C7A2-D6AD-DE5F-6309E949D883}"/>
          </ac:spMkLst>
        </pc:spChg>
        <pc:spChg chg="add mod">
          <ac:chgData name="Stringer, Oliver" userId="73bf61d4-963c-4298-a781-c91fb0dcb223" providerId="ADAL" clId="{939585B7-8CA7-4735-BEB2-2632146DAD03}" dt="2025-01-10T17:26:11.919" v="4752"/>
          <ac:spMkLst>
            <pc:docMk/>
            <pc:sldMk cId="2972128008" sldId="383"/>
            <ac:spMk id="12" creationId="{71AF3B84-69AB-3B0D-03AA-60616E32A9F2}"/>
          </ac:spMkLst>
        </pc:spChg>
        <pc:picChg chg="add mod">
          <ac:chgData name="Stringer, Oliver" userId="73bf61d4-963c-4298-a781-c91fb0dcb223" providerId="ADAL" clId="{939585B7-8CA7-4735-BEB2-2632146DAD03}" dt="2025-01-10T17:25:45.066" v="4729" actId="1038"/>
          <ac:picMkLst>
            <pc:docMk/>
            <pc:sldMk cId="2972128008" sldId="383"/>
            <ac:picMk id="5" creationId="{62589EA3-6585-094D-6D97-BC7F23F6F63F}"/>
          </ac:picMkLst>
        </pc:picChg>
        <pc:picChg chg="add mod">
          <ac:chgData name="Stringer, Oliver" userId="73bf61d4-963c-4298-a781-c91fb0dcb223" providerId="ADAL" clId="{939585B7-8CA7-4735-BEB2-2632146DAD03}" dt="2025-01-10T17:25:21.008" v="4697"/>
          <ac:picMkLst>
            <pc:docMk/>
            <pc:sldMk cId="2972128008" sldId="383"/>
            <ac:picMk id="47" creationId="{027246B0-2BC8-6566-66C6-47E53DB36DDD}"/>
          </ac:picMkLst>
        </pc:picChg>
        <pc:picChg chg="add mod">
          <ac:chgData name="Stringer, Oliver" userId="73bf61d4-963c-4298-a781-c91fb0dcb223" providerId="ADAL" clId="{939585B7-8CA7-4735-BEB2-2632146DAD03}" dt="2025-01-10T17:25:21.008" v="4697"/>
          <ac:picMkLst>
            <pc:docMk/>
            <pc:sldMk cId="2972128008" sldId="383"/>
            <ac:picMk id="52" creationId="{CF03547E-8C5D-F4C1-E2B9-08AA3523C728}"/>
          </ac:picMkLst>
        </pc:picChg>
        <pc:cxnChg chg="add mod">
          <ac:chgData name="Stringer, Oliver" userId="73bf61d4-963c-4298-a781-c91fb0dcb223" providerId="ADAL" clId="{939585B7-8CA7-4735-BEB2-2632146DAD03}" dt="2025-01-10T17:25:45.066" v="4729" actId="1038"/>
          <ac:cxnSpMkLst>
            <pc:docMk/>
            <pc:sldMk cId="2972128008" sldId="383"/>
            <ac:cxnSpMk id="6" creationId="{EC88CC10-E983-A79D-7F0B-2839757C7E4D}"/>
          </ac:cxnSpMkLst>
        </pc:cxnChg>
        <pc:cxnChg chg="add mod">
          <ac:chgData name="Stringer, Oliver" userId="73bf61d4-963c-4298-a781-c91fb0dcb223" providerId="ADAL" clId="{939585B7-8CA7-4735-BEB2-2632146DAD03}" dt="2025-01-10T17:25:45.066" v="4729" actId="1038"/>
          <ac:cxnSpMkLst>
            <pc:docMk/>
            <pc:sldMk cId="2972128008" sldId="383"/>
            <ac:cxnSpMk id="7" creationId="{9A39DB34-62C2-AF8D-4808-078B46E9E3D1}"/>
          </ac:cxnSpMkLst>
        </pc:cxnChg>
        <pc:cxnChg chg="add mod">
          <ac:chgData name="Stringer, Oliver" userId="73bf61d4-963c-4298-a781-c91fb0dcb223" providerId="ADAL" clId="{939585B7-8CA7-4735-BEB2-2632146DAD03}" dt="2025-01-10T17:25:45.066" v="4729" actId="1038"/>
          <ac:cxnSpMkLst>
            <pc:docMk/>
            <pc:sldMk cId="2972128008" sldId="383"/>
            <ac:cxnSpMk id="8" creationId="{0DE6C74F-94B2-F211-6B11-14A9F2B5A7CE}"/>
          </ac:cxnSpMkLst>
        </pc:cxnChg>
      </pc:sldChg>
      <pc:sldChg chg="addSp delSp modSp add mod modAnim">
        <pc:chgData name="Stringer, Oliver" userId="73bf61d4-963c-4298-a781-c91fb0dcb223" providerId="ADAL" clId="{939585B7-8CA7-4735-BEB2-2632146DAD03}" dt="2025-01-13T17:02:32.337" v="5908"/>
        <pc:sldMkLst>
          <pc:docMk/>
          <pc:sldMk cId="3336831933" sldId="384"/>
        </pc:sldMkLst>
        <pc:spChg chg="mod">
          <ac:chgData name="Stringer, Oliver" userId="73bf61d4-963c-4298-a781-c91fb0dcb223" providerId="ADAL" clId="{939585B7-8CA7-4735-BEB2-2632146DAD03}" dt="2025-01-10T17:35:51.876" v="4964" actId="20577"/>
          <ac:spMkLst>
            <pc:docMk/>
            <pc:sldMk cId="3336831933" sldId="384"/>
            <ac:spMk id="3" creationId="{F2C19835-72BD-59AE-E9BB-77D7889CAE74}"/>
          </ac:spMkLst>
        </pc:spChg>
        <pc:spChg chg="add mod">
          <ac:chgData name="Stringer, Oliver" userId="73bf61d4-963c-4298-a781-c91fb0dcb223" providerId="ADAL" clId="{939585B7-8CA7-4735-BEB2-2632146DAD03}" dt="2025-01-13T17:02:32.337" v="5908"/>
          <ac:spMkLst>
            <pc:docMk/>
            <pc:sldMk cId="3336831933" sldId="384"/>
            <ac:spMk id="6" creationId="{C5C4354F-272C-452B-8E3C-A23570E87C0F}"/>
          </ac:spMkLst>
        </pc:spChg>
        <pc:spChg chg="del">
          <ac:chgData name="Stringer, Oliver" userId="73bf61d4-963c-4298-a781-c91fb0dcb223" providerId="ADAL" clId="{939585B7-8CA7-4735-BEB2-2632146DAD03}" dt="2025-01-13T17:02:32.095" v="5907" actId="478"/>
          <ac:spMkLst>
            <pc:docMk/>
            <pc:sldMk cId="3336831933" sldId="384"/>
            <ac:spMk id="20" creationId="{4ABB47E5-06E4-6EB2-E2ED-CF07B66ACEC5}"/>
          </ac:spMkLst>
        </pc:spChg>
      </pc:sldChg>
      <pc:sldChg chg="addSp modSp new mod ord">
        <pc:chgData name="Stringer, Oliver" userId="73bf61d4-963c-4298-a781-c91fb0dcb223" providerId="ADAL" clId="{939585B7-8CA7-4735-BEB2-2632146DAD03}" dt="2025-01-13T16:39:37.093" v="5147" actId="20578"/>
        <pc:sldMkLst>
          <pc:docMk/>
          <pc:sldMk cId="1206025206" sldId="385"/>
        </pc:sldMkLst>
        <pc:spChg chg="mod">
          <ac:chgData name="Stringer, Oliver" userId="73bf61d4-963c-4298-a781-c91fb0dcb223" providerId="ADAL" clId="{939585B7-8CA7-4735-BEB2-2632146DAD03}" dt="2025-01-13T11:52:00.865" v="5017" actId="20577"/>
          <ac:spMkLst>
            <pc:docMk/>
            <pc:sldMk cId="1206025206" sldId="385"/>
            <ac:spMk id="2" creationId="{4B532665-8D2D-F864-CD6E-CA3E452EF748}"/>
          </ac:spMkLst>
        </pc:spChg>
        <pc:picChg chg="add mod">
          <ac:chgData name="Stringer, Oliver" userId="73bf61d4-963c-4298-a781-c91fb0dcb223" providerId="ADAL" clId="{939585B7-8CA7-4735-BEB2-2632146DAD03}" dt="2025-01-13T11:52:18.921" v="5027" actId="1076"/>
          <ac:picMkLst>
            <pc:docMk/>
            <pc:sldMk cId="1206025206" sldId="385"/>
            <ac:picMk id="5" creationId="{B1F20C85-252C-9808-64EA-EA93158423DE}"/>
          </ac:picMkLst>
        </pc:picChg>
      </pc:sldChg>
      <pc:sldChg chg="addSp modSp new mod ord modAnim">
        <pc:chgData name="Stringer, Oliver" userId="73bf61d4-963c-4298-a781-c91fb0dcb223" providerId="ADAL" clId="{939585B7-8CA7-4735-BEB2-2632146DAD03}" dt="2025-01-14T06:13:31.274" v="5926"/>
        <pc:sldMkLst>
          <pc:docMk/>
          <pc:sldMk cId="1654511029" sldId="386"/>
        </pc:sldMkLst>
        <pc:spChg chg="mod">
          <ac:chgData name="Stringer, Oliver" userId="73bf61d4-963c-4298-a781-c91fb0dcb223" providerId="ADAL" clId="{939585B7-8CA7-4735-BEB2-2632146DAD03}" dt="2025-01-13T16:31:49.543" v="5088" actId="255"/>
          <ac:spMkLst>
            <pc:docMk/>
            <pc:sldMk cId="1654511029" sldId="386"/>
            <ac:spMk id="3" creationId="{D518C2ED-5827-A785-904B-4F5FA27DDA22}"/>
          </ac:spMkLst>
        </pc:spChg>
        <pc:spChg chg="mod">
          <ac:chgData name="Stringer, Oliver" userId="73bf61d4-963c-4298-a781-c91fb0dcb223" providerId="ADAL" clId="{939585B7-8CA7-4735-BEB2-2632146DAD03}" dt="2025-01-13T16:31:09.003" v="5083"/>
          <ac:spMkLst>
            <pc:docMk/>
            <pc:sldMk cId="1654511029" sldId="386"/>
            <ac:spMk id="11" creationId="{0B85E506-DBB6-46B4-8986-038A9CE2F7A5}"/>
          </ac:spMkLst>
        </pc:spChg>
        <pc:spChg chg="mod">
          <ac:chgData name="Stringer, Oliver" userId="73bf61d4-963c-4298-a781-c91fb0dcb223" providerId="ADAL" clId="{939585B7-8CA7-4735-BEB2-2632146DAD03}" dt="2025-01-13T16:31:09.003" v="5083"/>
          <ac:spMkLst>
            <pc:docMk/>
            <pc:sldMk cId="1654511029" sldId="386"/>
            <ac:spMk id="13" creationId="{7358456A-DAE7-48EE-B27F-1C4228ABD374}"/>
          </ac:spMkLst>
        </pc:spChg>
        <pc:spChg chg="add mod">
          <ac:chgData name="Stringer, Oliver" userId="73bf61d4-963c-4298-a781-c91fb0dcb223" providerId="ADAL" clId="{939585B7-8CA7-4735-BEB2-2632146DAD03}" dt="2025-01-13T16:31:31.462" v="5087" actId="1076"/>
          <ac:spMkLst>
            <pc:docMk/>
            <pc:sldMk cId="1654511029" sldId="386"/>
            <ac:spMk id="19" creationId="{F50B9B39-FE37-4264-A9C1-6B592C6A569C}"/>
          </ac:spMkLst>
        </pc:spChg>
        <pc:spChg chg="add mod">
          <ac:chgData name="Stringer, Oliver" userId="73bf61d4-963c-4298-a781-c91fb0dcb223" providerId="ADAL" clId="{939585B7-8CA7-4735-BEB2-2632146DAD03}" dt="2025-01-13T16:31:24.255" v="5086" actId="1076"/>
          <ac:spMkLst>
            <pc:docMk/>
            <pc:sldMk cId="1654511029" sldId="386"/>
            <ac:spMk id="20" creationId="{250D904D-7B29-43B2-82A1-602F6D69CB94}"/>
          </ac:spMkLst>
        </pc:spChg>
        <pc:spChg chg="add mod">
          <ac:chgData name="Stringer, Oliver" userId="73bf61d4-963c-4298-a781-c91fb0dcb223" providerId="ADAL" clId="{939585B7-8CA7-4735-BEB2-2632146DAD03}" dt="2025-01-13T16:31:24.255" v="5086" actId="1076"/>
          <ac:spMkLst>
            <pc:docMk/>
            <pc:sldMk cId="1654511029" sldId="386"/>
            <ac:spMk id="23" creationId="{1B8E3CEC-D97A-4C8F-B1B7-179E8B662C07}"/>
          </ac:spMkLst>
        </pc:spChg>
        <pc:spChg chg="add mod">
          <ac:chgData name="Stringer, Oliver" userId="73bf61d4-963c-4298-a781-c91fb0dcb223" providerId="ADAL" clId="{939585B7-8CA7-4735-BEB2-2632146DAD03}" dt="2025-01-13T16:31:24.255" v="5086" actId="1076"/>
          <ac:spMkLst>
            <pc:docMk/>
            <pc:sldMk cId="1654511029" sldId="386"/>
            <ac:spMk id="25" creationId="{55FEB273-930F-4204-8246-91874F5D6905}"/>
          </ac:spMkLst>
        </pc:spChg>
        <pc:spChg chg="add mod">
          <ac:chgData name="Stringer, Oliver" userId="73bf61d4-963c-4298-a781-c91fb0dcb223" providerId="ADAL" clId="{939585B7-8CA7-4735-BEB2-2632146DAD03}" dt="2025-01-13T16:31:24.255" v="5086" actId="1076"/>
          <ac:spMkLst>
            <pc:docMk/>
            <pc:sldMk cId="1654511029" sldId="386"/>
            <ac:spMk id="30" creationId="{0DEE094D-412C-446B-A21A-3721B2B88044}"/>
          </ac:spMkLst>
        </pc:spChg>
        <pc:spChg chg="add mod">
          <ac:chgData name="Stringer, Oliver" userId="73bf61d4-963c-4298-a781-c91fb0dcb223" providerId="ADAL" clId="{939585B7-8CA7-4735-BEB2-2632146DAD03}" dt="2025-01-13T16:31:24.255" v="5086" actId="1076"/>
          <ac:spMkLst>
            <pc:docMk/>
            <pc:sldMk cId="1654511029" sldId="386"/>
            <ac:spMk id="31" creationId="{BCCA1E09-4BC5-4AD4-9091-9C9D0B250658}"/>
          </ac:spMkLst>
        </pc:spChg>
        <pc:spChg chg="mod">
          <ac:chgData name="Stringer, Oliver" userId="73bf61d4-963c-4298-a781-c91fb0dcb223" providerId="ADAL" clId="{939585B7-8CA7-4735-BEB2-2632146DAD03}" dt="2025-01-13T16:31:09.003" v="5083"/>
          <ac:spMkLst>
            <pc:docMk/>
            <pc:sldMk cId="1654511029" sldId="386"/>
            <ac:spMk id="32" creationId="{ADA7453F-449D-4E1F-BEE4-38D04943FE7E}"/>
          </ac:spMkLst>
        </pc:spChg>
        <pc:grpChg chg="mod">
          <ac:chgData name="Stringer, Oliver" userId="73bf61d4-963c-4298-a781-c91fb0dcb223" providerId="ADAL" clId="{939585B7-8CA7-4735-BEB2-2632146DAD03}" dt="2025-01-13T16:31:09.003" v="5083"/>
          <ac:grpSpMkLst>
            <pc:docMk/>
            <pc:sldMk cId="1654511029" sldId="386"/>
            <ac:grpSpMk id="7" creationId="{F663A941-F660-4431-B02F-81C17CF4C3CB}"/>
          </ac:grpSpMkLst>
        </pc:grpChg>
        <pc:grpChg chg="add mod">
          <ac:chgData name="Stringer, Oliver" userId="73bf61d4-963c-4298-a781-c91fb0dcb223" providerId="ADAL" clId="{939585B7-8CA7-4735-BEB2-2632146DAD03}" dt="2025-01-13T16:31:24.255" v="5086" actId="1076"/>
          <ac:grpSpMkLst>
            <pc:docMk/>
            <pc:sldMk cId="1654511029" sldId="386"/>
            <ac:grpSpMk id="34" creationId="{36F5F93F-9A14-4D76-A34C-64E326E2962A}"/>
          </ac:grpSpMkLst>
        </pc:grpChg>
        <pc:graphicFrameChg chg="add mod">
          <ac:chgData name="Stringer, Oliver" userId="73bf61d4-963c-4298-a781-c91fb0dcb223" providerId="ADAL" clId="{939585B7-8CA7-4735-BEB2-2632146DAD03}" dt="2025-01-13T16:31:31.462" v="5087" actId="1076"/>
          <ac:graphicFrameMkLst>
            <pc:docMk/>
            <pc:sldMk cId="1654511029" sldId="386"/>
            <ac:graphicFrameMk id="5" creationId="{1D2925E2-1797-4948-AAB7-FF1EA1256102}"/>
          </ac:graphicFrameMkLst>
        </pc:graphicFrameChg>
        <pc:picChg chg="mod">
          <ac:chgData name="Stringer, Oliver" userId="73bf61d4-963c-4298-a781-c91fb0dcb223" providerId="ADAL" clId="{939585B7-8CA7-4735-BEB2-2632146DAD03}" dt="2025-01-13T16:31:09.003" v="5083"/>
          <ac:picMkLst>
            <pc:docMk/>
            <pc:sldMk cId="1654511029" sldId="386"/>
            <ac:picMk id="9" creationId="{C715229B-72F8-45CC-A49B-72CE6A61A88A}"/>
          </ac:picMkLst>
        </pc:picChg>
        <pc:picChg chg="mod">
          <ac:chgData name="Stringer, Oliver" userId="73bf61d4-963c-4298-a781-c91fb0dcb223" providerId="ADAL" clId="{939585B7-8CA7-4735-BEB2-2632146DAD03}" dt="2025-01-13T16:31:09.003" v="5083"/>
          <ac:picMkLst>
            <pc:docMk/>
            <pc:sldMk cId="1654511029" sldId="386"/>
            <ac:picMk id="10" creationId="{36EE9CDA-3658-4001-83AF-4E7B8C4C9B8F}"/>
          </ac:picMkLst>
        </pc:picChg>
        <pc:picChg chg="add mod">
          <ac:chgData name="Stringer, Oliver" userId="73bf61d4-963c-4298-a781-c91fb0dcb223" providerId="ADAL" clId="{939585B7-8CA7-4735-BEB2-2632146DAD03}" dt="2025-01-13T16:31:24.255" v="5086" actId="1076"/>
          <ac:picMkLst>
            <pc:docMk/>
            <pc:sldMk cId="1654511029" sldId="386"/>
            <ac:picMk id="27" creationId="{A8C973A3-BA2E-43E8-AE3F-67511463BF08}"/>
          </ac:picMkLst>
        </pc:picChg>
        <pc:picChg chg="add mod">
          <ac:chgData name="Stringer, Oliver" userId="73bf61d4-963c-4298-a781-c91fb0dcb223" providerId="ADAL" clId="{939585B7-8CA7-4735-BEB2-2632146DAD03}" dt="2025-01-13T16:31:24.255" v="5086" actId="1076"/>
          <ac:picMkLst>
            <pc:docMk/>
            <pc:sldMk cId="1654511029" sldId="386"/>
            <ac:picMk id="29" creationId="{44F32DDD-46F6-44DD-A76A-E7393DEC4FA1}"/>
          </ac:picMkLst>
        </pc:picChg>
        <pc:cxnChg chg="add mod">
          <ac:chgData name="Stringer, Oliver" userId="73bf61d4-963c-4298-a781-c91fb0dcb223" providerId="ADAL" clId="{939585B7-8CA7-4735-BEB2-2632146DAD03}" dt="2025-01-13T16:31:24.255" v="5086" actId="1076"/>
          <ac:cxnSpMkLst>
            <pc:docMk/>
            <pc:sldMk cId="1654511029" sldId="386"/>
            <ac:cxnSpMk id="24" creationId="{19168767-9E52-4B5A-BC66-F556FB0BCEDE}"/>
          </ac:cxnSpMkLst>
        </pc:cxnChg>
        <pc:cxnChg chg="add mod">
          <ac:chgData name="Stringer, Oliver" userId="73bf61d4-963c-4298-a781-c91fb0dcb223" providerId="ADAL" clId="{939585B7-8CA7-4735-BEB2-2632146DAD03}" dt="2025-01-13T16:31:24.255" v="5086" actId="1076"/>
          <ac:cxnSpMkLst>
            <pc:docMk/>
            <pc:sldMk cId="1654511029" sldId="386"/>
            <ac:cxnSpMk id="28" creationId="{8DF77DCE-19E1-41EC-A85A-1A6B86072458}"/>
          </ac:cxnSpMkLst>
        </pc:cxnChg>
      </pc:sldChg>
      <pc:sldChg chg="modSp add del mod modAnim">
        <pc:chgData name="Stringer, Oliver" userId="73bf61d4-963c-4298-a781-c91fb0dcb223" providerId="ADAL" clId="{939585B7-8CA7-4735-BEB2-2632146DAD03}" dt="2025-01-13T16:42:53.516" v="5206" actId="47"/>
        <pc:sldMkLst>
          <pc:docMk/>
          <pc:sldMk cId="1987195845" sldId="387"/>
        </pc:sldMkLst>
        <pc:spChg chg="mod">
          <ac:chgData name="Stringer, Oliver" userId="73bf61d4-963c-4298-a781-c91fb0dcb223" providerId="ADAL" clId="{939585B7-8CA7-4735-BEB2-2632146DAD03}" dt="2025-01-13T16:42:13.473" v="5203" actId="6549"/>
          <ac:spMkLst>
            <pc:docMk/>
            <pc:sldMk cId="1987195845" sldId="387"/>
            <ac:spMk id="2" creationId="{28921774-E676-3898-8E57-AE00DE893D4A}"/>
          </ac:spMkLst>
        </pc:spChg>
        <pc:spChg chg="mod">
          <ac:chgData name="Stringer, Oliver" userId="73bf61d4-963c-4298-a781-c91fb0dcb223" providerId="ADAL" clId="{939585B7-8CA7-4735-BEB2-2632146DAD03}" dt="2025-01-13T16:42:17.438" v="5205" actId="27636"/>
          <ac:spMkLst>
            <pc:docMk/>
            <pc:sldMk cId="1987195845" sldId="387"/>
            <ac:spMk id="4" creationId="{443209F5-A149-E44F-43A5-F8414F1473A2}"/>
          </ac:spMkLst>
        </pc:spChg>
      </pc:sldChg>
      <pc:sldChg chg="modSp add mod modAnim">
        <pc:chgData name="Stringer, Oliver" userId="73bf61d4-963c-4298-a781-c91fb0dcb223" providerId="ADAL" clId="{939585B7-8CA7-4735-BEB2-2632146DAD03}" dt="2025-01-14T06:13:12.819" v="5915"/>
        <pc:sldMkLst>
          <pc:docMk/>
          <pc:sldMk cId="3559662299" sldId="387"/>
        </pc:sldMkLst>
        <pc:spChg chg="mod">
          <ac:chgData name="Stringer, Oliver" userId="73bf61d4-963c-4298-a781-c91fb0dcb223" providerId="ADAL" clId="{939585B7-8CA7-4735-BEB2-2632146DAD03}" dt="2025-01-13T16:54:28.085" v="5771" actId="6549"/>
          <ac:spMkLst>
            <pc:docMk/>
            <pc:sldMk cId="3559662299" sldId="387"/>
            <ac:spMk id="2" creationId="{BA47C94B-FC01-EED9-C4EC-EA9D30D9377C}"/>
          </ac:spMkLst>
        </pc:spChg>
        <pc:spChg chg="mod">
          <ac:chgData name="Stringer, Oliver" userId="73bf61d4-963c-4298-a781-c91fb0dcb223" providerId="ADAL" clId="{939585B7-8CA7-4735-BEB2-2632146DAD03}" dt="2025-01-13T16:54:43.609" v="5773" actId="207"/>
          <ac:spMkLst>
            <pc:docMk/>
            <pc:sldMk cId="3559662299" sldId="387"/>
            <ac:spMk id="4" creationId="{1E5B97A4-821F-379B-8684-02FB70FA6BB9}"/>
          </ac:spMkLst>
        </pc:spChg>
      </pc:sldChg>
      <pc:sldChg chg="new del">
        <pc:chgData name="Stringer, Oliver" userId="73bf61d4-963c-4298-a781-c91fb0dcb223" providerId="ADAL" clId="{939585B7-8CA7-4735-BEB2-2632146DAD03}" dt="2025-01-13T16:39:08.969" v="5132" actId="47"/>
        <pc:sldMkLst>
          <pc:docMk/>
          <pc:sldMk cId="3857761931" sldId="387"/>
        </pc:sldMkLst>
      </pc:sldChg>
      <pc:sldChg chg="modSp add mod modAnim">
        <pc:chgData name="Stringer, Oliver" userId="73bf61d4-963c-4298-a781-c91fb0dcb223" providerId="ADAL" clId="{939585B7-8CA7-4735-BEB2-2632146DAD03}" dt="2025-01-14T06:13:07.229" v="5914"/>
        <pc:sldMkLst>
          <pc:docMk/>
          <pc:sldMk cId="4173734487" sldId="388"/>
        </pc:sldMkLst>
        <pc:spChg chg="mod">
          <ac:chgData name="Stringer, Oliver" userId="73bf61d4-963c-4298-a781-c91fb0dcb223" providerId="ADAL" clId="{939585B7-8CA7-4735-BEB2-2632146DAD03}" dt="2025-01-13T16:47:56.231" v="5451" actId="6549"/>
          <ac:spMkLst>
            <pc:docMk/>
            <pc:sldMk cId="4173734487" sldId="388"/>
            <ac:spMk id="2" creationId="{12A9D3E8-FFDB-0308-E4FA-8B5EAF31FC77}"/>
          </ac:spMkLst>
        </pc:spChg>
        <pc:spChg chg="mod">
          <ac:chgData name="Stringer, Oliver" userId="73bf61d4-963c-4298-a781-c91fb0dcb223" providerId="ADAL" clId="{939585B7-8CA7-4735-BEB2-2632146DAD03}" dt="2025-01-13T16:47:53.807" v="5450" actId="20577"/>
          <ac:spMkLst>
            <pc:docMk/>
            <pc:sldMk cId="4173734487" sldId="388"/>
            <ac:spMk id="4" creationId="{9163BB2C-A9AF-52C0-2C66-CA9AA79D81CF}"/>
          </ac:spMkLst>
        </pc:spChg>
      </pc:sldChg>
      <pc:sldChg chg="modSp add del mod ord">
        <pc:chgData name="Stringer, Oliver" userId="73bf61d4-963c-4298-a781-c91fb0dcb223" providerId="ADAL" clId="{939585B7-8CA7-4735-BEB2-2632146DAD03}" dt="2025-01-09T13:19:04.837" v="651" actId="47"/>
        <pc:sldMkLst>
          <pc:docMk/>
          <pc:sldMk cId="1984894616" sldId="486"/>
        </pc:sldMkLst>
        <pc:spChg chg="mod">
          <ac:chgData name="Stringer, Oliver" userId="73bf61d4-963c-4298-a781-c91fb0dcb223" providerId="ADAL" clId="{939585B7-8CA7-4735-BEB2-2632146DAD03}" dt="2025-01-09T13:08:59.294" v="548" actId="27636"/>
          <ac:spMkLst>
            <pc:docMk/>
            <pc:sldMk cId="1984894616" sldId="486"/>
            <ac:spMk id="3" creationId="{11CF8475-08F5-1783-9989-35F92006FD41}"/>
          </ac:spMkLst>
        </pc:spChg>
      </pc:sldChg>
      <pc:sldChg chg="add del">
        <pc:chgData name="Stringer, Oliver" userId="73bf61d4-963c-4298-a781-c91fb0dcb223" providerId="ADAL" clId="{939585B7-8CA7-4735-BEB2-2632146DAD03}" dt="2025-01-09T12:39:36.854" v="252" actId="47"/>
        <pc:sldMkLst>
          <pc:docMk/>
          <pc:sldMk cId="3108254041" sldId="487"/>
        </pc:sldMkLst>
      </pc:sldChg>
      <pc:sldMasterChg chg="modSldLayout">
        <pc:chgData name="Stringer, Oliver" userId="73bf61d4-963c-4298-a781-c91fb0dcb223" providerId="ADAL" clId="{939585B7-8CA7-4735-BEB2-2632146DAD03}" dt="2025-01-09T10:23:52.124" v="63" actId="1076"/>
        <pc:sldMasterMkLst>
          <pc:docMk/>
          <pc:sldMasterMk cId="2407371234" sldId="2147483648"/>
        </pc:sldMasterMkLst>
        <pc:sldLayoutChg chg="delSp modSp mod">
          <pc:chgData name="Stringer, Oliver" userId="73bf61d4-963c-4298-a781-c91fb0dcb223" providerId="ADAL" clId="{939585B7-8CA7-4735-BEB2-2632146DAD03}" dt="2025-01-09T10:23:52.124" v="63" actId="1076"/>
          <pc:sldLayoutMkLst>
            <pc:docMk/>
            <pc:sldMasterMk cId="2407371234" sldId="2147483648"/>
            <pc:sldLayoutMk cId="2722293341" sldId="2147483660"/>
          </pc:sldLayoutMkLst>
          <pc:picChg chg="mod">
            <ac:chgData name="Stringer, Oliver" userId="73bf61d4-963c-4298-a781-c91fb0dcb223" providerId="ADAL" clId="{939585B7-8CA7-4735-BEB2-2632146DAD03}" dt="2025-01-09T10:23:49.397" v="62" actId="1076"/>
            <ac:picMkLst>
              <pc:docMk/>
              <pc:sldMasterMk cId="2407371234" sldId="2147483648"/>
              <pc:sldLayoutMk cId="2722293341" sldId="2147483660"/>
              <ac:picMk id="5" creationId="{8D95EAF4-4E89-D879-EB85-F66558E76E36}"/>
            </ac:picMkLst>
          </pc:picChg>
          <pc:picChg chg="mod">
            <ac:chgData name="Stringer, Oliver" userId="73bf61d4-963c-4298-a781-c91fb0dcb223" providerId="ADAL" clId="{939585B7-8CA7-4735-BEB2-2632146DAD03}" dt="2025-01-09T10:23:52.124" v="63" actId="1076"/>
            <ac:picMkLst>
              <pc:docMk/>
              <pc:sldMasterMk cId="2407371234" sldId="2147483648"/>
              <pc:sldLayoutMk cId="2722293341" sldId="2147483660"/>
              <ac:picMk id="12" creationId="{00000000-0000-0000-0000-000000000000}"/>
            </ac:picMkLst>
          </pc:picChg>
          <pc:picChg chg="del">
            <ac:chgData name="Stringer, Oliver" userId="73bf61d4-963c-4298-a781-c91fb0dcb223" providerId="ADAL" clId="{939585B7-8CA7-4735-BEB2-2632146DAD03}" dt="2025-01-09T10:23:09.849" v="60" actId="478"/>
            <ac:picMkLst>
              <pc:docMk/>
              <pc:sldMasterMk cId="2407371234" sldId="2147483648"/>
              <pc:sldLayoutMk cId="2722293341" sldId="2147483660"/>
              <ac:picMk id="13" creationId="{A5B85D82-29E0-4AF0-B053-A648BCD593AC}"/>
            </ac:picMkLst>
          </pc:picChg>
        </pc:sldLayoutChg>
      </pc:sldMasterChg>
      <pc:sldMasterChg chg="delSp modSp mod delSldLayout modSldLayout">
        <pc:chgData name="Stringer, Oliver" userId="73bf61d4-963c-4298-a781-c91fb0dcb223" providerId="ADAL" clId="{939585B7-8CA7-4735-BEB2-2632146DAD03}" dt="2025-01-10T17:30:54.615" v="4951" actId="47"/>
        <pc:sldMasterMkLst>
          <pc:docMk/>
          <pc:sldMasterMk cId="526499778" sldId="2147483661"/>
        </pc:sldMasterMkLst>
        <pc:spChg chg="mod">
          <ac:chgData name="Stringer, Oliver" userId="73bf61d4-963c-4298-a781-c91fb0dcb223" providerId="ADAL" clId="{939585B7-8CA7-4735-BEB2-2632146DAD03}" dt="2025-01-09T11:54:13.407" v="79" actId="14100"/>
          <ac:spMkLst>
            <pc:docMk/>
            <pc:sldMasterMk cId="526499778" sldId="2147483661"/>
            <ac:spMk id="8" creationId="{00000000-0000-0000-0000-000000000000}"/>
          </ac:spMkLst>
        </pc:spChg>
        <pc:picChg chg="del">
          <ac:chgData name="Stringer, Oliver" userId="73bf61d4-963c-4298-a781-c91fb0dcb223" providerId="ADAL" clId="{939585B7-8CA7-4735-BEB2-2632146DAD03}" dt="2025-01-09T11:53:59.783" v="77" actId="478"/>
          <ac:picMkLst>
            <pc:docMk/>
            <pc:sldMasterMk cId="526499778" sldId="2147483661"/>
            <ac:picMk id="7" creationId="{41FFF522-D61C-4A90-8EE2-0632CACFF891}"/>
          </ac:picMkLst>
        </pc:picChg>
        <pc:sldLayoutChg chg="del">
          <pc:chgData name="Stringer, Oliver" userId="73bf61d4-963c-4298-a781-c91fb0dcb223" providerId="ADAL" clId="{939585B7-8CA7-4735-BEB2-2632146DAD03}" dt="2025-01-10T17:30:54.615" v="4951" actId="47"/>
          <pc:sldLayoutMkLst>
            <pc:docMk/>
            <pc:sldMasterMk cId="526499778" sldId="2147483661"/>
            <pc:sldLayoutMk cId="3648422901" sldId="2147483666"/>
          </pc:sldLayoutMkLst>
        </pc:sldLayoutChg>
        <pc:sldLayoutChg chg="modSp del mod">
          <pc:chgData name="Stringer, Oliver" userId="73bf61d4-963c-4298-a781-c91fb0dcb223" providerId="ADAL" clId="{939585B7-8CA7-4735-BEB2-2632146DAD03}" dt="2025-01-10T16:22:31.141" v="3916" actId="2696"/>
          <pc:sldLayoutMkLst>
            <pc:docMk/>
            <pc:sldMasterMk cId="526499778" sldId="2147483661"/>
            <pc:sldLayoutMk cId="2039885752" sldId="2147483668"/>
          </pc:sldLayoutMkLst>
          <pc:spChg chg="mod">
            <ac:chgData name="Stringer, Oliver" userId="73bf61d4-963c-4298-a781-c91fb0dcb223" providerId="ADAL" clId="{939585B7-8CA7-4735-BEB2-2632146DAD03}" dt="2025-01-09T12:23:10.103" v="146" actId="14100"/>
            <ac:spMkLst>
              <pc:docMk/>
              <pc:sldMasterMk cId="526499778" sldId="2147483661"/>
              <pc:sldLayoutMk cId="2039885752" sldId="2147483668"/>
              <ac:spMk id="2" creationId="{A4DE04BD-640E-4571-946A-39CD54CE297F}"/>
            </ac:spMkLst>
          </pc:spChg>
          <pc:picChg chg="mod">
            <ac:chgData name="Stringer, Oliver" userId="73bf61d4-963c-4298-a781-c91fb0dcb223" providerId="ADAL" clId="{939585B7-8CA7-4735-BEB2-2632146DAD03}" dt="2025-01-09T12:23:32.299" v="193" actId="1038"/>
            <ac:picMkLst>
              <pc:docMk/>
              <pc:sldMasterMk cId="526499778" sldId="2147483661"/>
              <pc:sldLayoutMk cId="2039885752" sldId="2147483668"/>
              <ac:picMk id="11" creationId="{7D16114D-B87B-47F4-AD01-79A5A9BA1008}"/>
            </ac:picMkLst>
          </pc:picChg>
          <pc:picChg chg="mod">
            <ac:chgData name="Stringer, Oliver" userId="73bf61d4-963c-4298-a781-c91fb0dcb223" providerId="ADAL" clId="{939585B7-8CA7-4735-BEB2-2632146DAD03}" dt="2025-01-09T12:23:07.055" v="145" actId="1076"/>
            <ac:picMkLst>
              <pc:docMk/>
              <pc:sldMasterMk cId="526499778" sldId="2147483661"/>
              <pc:sldLayoutMk cId="2039885752" sldId="2147483668"/>
              <ac:picMk id="24" creationId="{00000000-0000-0000-0000-000000000000}"/>
            </ac:picMkLst>
          </pc:picChg>
          <pc:picChg chg="mod">
            <ac:chgData name="Stringer, Oliver" userId="73bf61d4-963c-4298-a781-c91fb0dcb223" providerId="ADAL" clId="{939585B7-8CA7-4735-BEB2-2632146DAD03}" dt="2025-01-09T12:23:35.450" v="205" actId="1038"/>
            <ac:picMkLst>
              <pc:docMk/>
              <pc:sldMasterMk cId="526499778" sldId="2147483661"/>
              <pc:sldLayoutMk cId="2039885752" sldId="2147483668"/>
              <ac:picMk id="25" creationId="{00000000-0000-0000-0000-000000000000}"/>
            </ac:picMkLst>
          </pc:picChg>
          <pc:picChg chg="mod">
            <ac:chgData name="Stringer, Oliver" userId="73bf61d4-963c-4298-a781-c91fb0dcb223" providerId="ADAL" clId="{939585B7-8CA7-4735-BEB2-2632146DAD03}" dt="2025-01-09T12:23:28.680" v="175" actId="1037"/>
            <ac:picMkLst>
              <pc:docMk/>
              <pc:sldMasterMk cId="526499778" sldId="2147483661"/>
              <pc:sldLayoutMk cId="2039885752" sldId="2147483668"/>
              <ac:picMk id="26" creationId="{00000000-0000-0000-0000-000000000000}"/>
            </ac:picMkLst>
          </pc:picChg>
          <pc:picChg chg="mod">
            <ac:chgData name="Stringer, Oliver" userId="73bf61d4-963c-4298-a781-c91fb0dcb223" providerId="ADAL" clId="{939585B7-8CA7-4735-BEB2-2632146DAD03}" dt="2025-01-09T12:23:02.299" v="144" actId="1037"/>
            <ac:picMkLst>
              <pc:docMk/>
              <pc:sldMasterMk cId="526499778" sldId="2147483661"/>
              <pc:sldLayoutMk cId="2039885752" sldId="2147483668"/>
              <ac:picMk id="27" creationId="{00000000-0000-0000-0000-000000000000}"/>
            </ac:picMkLst>
          </pc:picChg>
        </pc:sldLayoutChg>
        <pc:sldLayoutChg chg="del">
          <pc:chgData name="Stringer, Oliver" userId="73bf61d4-963c-4298-a781-c91fb0dcb223" providerId="ADAL" clId="{939585B7-8CA7-4735-BEB2-2632146DAD03}" dt="2025-01-10T16:22:24.587" v="3914" actId="2696"/>
          <pc:sldLayoutMkLst>
            <pc:docMk/>
            <pc:sldMasterMk cId="526499778" sldId="2147483661"/>
            <pc:sldLayoutMk cId="2827237663" sldId="2147483669"/>
          </pc:sldLayoutMkLst>
        </pc:sldLayoutChg>
        <pc:sldLayoutChg chg="delSp modSp mod">
          <pc:chgData name="Stringer, Oliver" userId="73bf61d4-963c-4298-a781-c91fb0dcb223" providerId="ADAL" clId="{939585B7-8CA7-4735-BEB2-2632146DAD03}" dt="2025-01-10T17:19:22.266" v="4463"/>
          <pc:sldLayoutMkLst>
            <pc:docMk/>
            <pc:sldMasterMk cId="526499778" sldId="2147483661"/>
            <pc:sldLayoutMk cId="4164685874" sldId="2147483670"/>
          </pc:sldLayoutMkLst>
          <pc:spChg chg="del">
            <ac:chgData name="Stringer, Oliver" userId="73bf61d4-963c-4298-a781-c91fb0dcb223" providerId="ADAL" clId="{939585B7-8CA7-4735-BEB2-2632146DAD03}" dt="2025-01-10T17:19:22.266" v="4463"/>
            <ac:spMkLst>
              <pc:docMk/>
              <pc:sldMasterMk cId="526499778" sldId="2147483661"/>
              <pc:sldLayoutMk cId="4164685874" sldId="2147483670"/>
              <ac:spMk id="11" creationId="{1B478EFE-6141-4244-92ED-79EEE9222B1A}"/>
            </ac:spMkLst>
          </pc:spChg>
          <pc:spChg chg="del mod">
            <ac:chgData name="Stringer, Oliver" userId="73bf61d4-963c-4298-a781-c91fb0dcb223" providerId="ADAL" clId="{939585B7-8CA7-4735-BEB2-2632146DAD03}" dt="2025-01-10T17:19:22.266" v="4463"/>
            <ac:spMkLst>
              <pc:docMk/>
              <pc:sldMasterMk cId="526499778" sldId="2147483661"/>
              <pc:sldLayoutMk cId="4164685874" sldId="2147483670"/>
              <ac:spMk id="12" creationId="{8FF044A7-6055-B744-AD25-E9D675BBE602}"/>
            </ac:spMkLst>
          </pc:spChg>
          <pc:spChg chg="del">
            <ac:chgData name="Stringer, Oliver" userId="73bf61d4-963c-4298-a781-c91fb0dcb223" providerId="ADAL" clId="{939585B7-8CA7-4735-BEB2-2632146DAD03}" dt="2025-01-10T17:19:22.266" v="4463"/>
            <ac:spMkLst>
              <pc:docMk/>
              <pc:sldMasterMk cId="526499778" sldId="2147483661"/>
              <pc:sldLayoutMk cId="4164685874" sldId="2147483670"/>
              <ac:spMk id="13" creationId="{372E3875-F7E3-A247-8E75-A4EC4E79429B}"/>
            </ac:spMkLst>
          </pc:spChg>
        </pc:sldLayoutChg>
        <pc:sldLayoutChg chg="del">
          <pc:chgData name="Stringer, Oliver" userId="73bf61d4-963c-4298-a781-c91fb0dcb223" providerId="ADAL" clId="{939585B7-8CA7-4735-BEB2-2632146DAD03}" dt="2025-01-10T16:59:37.986" v="4352" actId="47"/>
          <pc:sldLayoutMkLst>
            <pc:docMk/>
            <pc:sldMasterMk cId="526499778" sldId="2147483661"/>
            <pc:sldLayoutMk cId="3219165328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8BFA8-8242-4AEB-8212-3517EE2AB234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21457-9FBB-47CB-A287-43378F021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33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DB4B6D-2AEB-48B5-944B-80141CFF39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669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26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321457-9FBB-47CB-A287-43378F021F9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850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321457-9FBB-47CB-A287-43378F021F9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526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Jan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Thanks - the support provided by the BI group, vacuum group and the operation team, technicians at CERN. </a:t>
            </a:r>
          </a:p>
          <a:p>
            <a:endParaRPr lang="en-GB" dirty="0"/>
          </a:p>
          <a:p>
            <a:r>
              <a:rPr lang="en-GB" dirty="0"/>
              <a:t>3.5x10^16 mol . m^-3 - simulation</a:t>
            </a:r>
          </a:p>
          <a:p>
            <a:r>
              <a:rPr lang="en-GB" dirty="0"/>
              <a:t>2.6x10^16 mol . m^-3 - measurement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321457-9FBB-47CB-A287-43378F021F9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32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E5467-244C-E2D9-D6C0-024B85443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FE3984-87D2-FCE2-F200-B99028499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E5F876-6553-FCB5-1A1B-5CC44E7D6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accent5"/>
                </a:solidFill>
              </a:rPr>
              <a:t>(No space charge)</a:t>
            </a:r>
          </a:p>
          <a:p>
            <a:r>
              <a:rPr lang="en-GB" dirty="0"/>
              <a:t>(No jet thickness)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F2C6DF-52DB-FFAB-73C6-1C21AB5954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321457-9FBB-47CB-A287-43378F021F9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779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UV resolution is poor for stable beams. But good for Injection and Ramp (increased size and higher signal is needed).</a:t>
            </a:r>
          </a:p>
          <a:p>
            <a:r>
              <a:rPr lang="en-GB" dirty="0"/>
              <a:t>Combination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321457-9FBB-47CB-A287-43378F021F9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38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Larger cross-section and lower SR, even easier than Protons.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321457-9FBB-47CB-A287-43378F021F9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421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https://www.youtube.com/watch?v=vBd-Loq6U2o&amp;t=0s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321457-9FBB-47CB-A287-43378F021F9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002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585nm filter +- 10mm</a:t>
            </a:r>
          </a:p>
          <a:p>
            <a:r>
              <a:rPr lang="en-GB" dirty="0"/>
              <a:t>Blackened coating, ~10% reflection</a:t>
            </a:r>
          </a:p>
          <a:p>
            <a:r>
              <a:rPr lang="en-GB" dirty="0"/>
              <a:t>Multi-layer sputtering coating 0.2% reflection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Proton injection beam: 20230524, subfolder(27), </a:t>
            </a:r>
            <a:r>
              <a:rPr lang="en-GB" dirty="0" err="1"/>
              <a:t>Sigma_x</a:t>
            </a:r>
            <a:r>
              <a:rPr lang="en-GB" dirty="0"/>
              <a:t> =0.9172, </a:t>
            </a:r>
            <a:r>
              <a:rPr lang="en-GB" dirty="0" err="1"/>
              <a:t>Sigma_y</a:t>
            </a:r>
            <a:r>
              <a:rPr lang="en-GB" dirty="0"/>
              <a:t> =0.8167.</a:t>
            </a:r>
          </a:p>
          <a:p>
            <a:r>
              <a:rPr lang="en-GB" dirty="0"/>
              <a:t>Proton stable beam: 20230705, </a:t>
            </a:r>
            <a:r>
              <a:rPr lang="en-GB" dirty="0" err="1"/>
              <a:t>Sigma_x</a:t>
            </a:r>
            <a:r>
              <a:rPr lang="en-GB" dirty="0"/>
              <a:t> =0.3079, </a:t>
            </a:r>
            <a:r>
              <a:rPr lang="en-GB" dirty="0" err="1"/>
              <a:t>Sigma_y</a:t>
            </a:r>
            <a:r>
              <a:rPr lang="en-GB" dirty="0"/>
              <a:t> =0.4324.</a:t>
            </a:r>
          </a:p>
          <a:p>
            <a:endParaRPr lang="en-GB" dirty="0"/>
          </a:p>
          <a:p>
            <a:r>
              <a:rPr lang="en-GB" dirty="0"/>
              <a:t>Lead ion injection beam: 20231029, subfolder(33), </a:t>
            </a:r>
            <a:r>
              <a:rPr lang="en-GB" dirty="0" err="1"/>
              <a:t>Sigma_x</a:t>
            </a:r>
            <a:r>
              <a:rPr lang="en-GB" dirty="0"/>
              <a:t> =1.653, </a:t>
            </a:r>
            <a:r>
              <a:rPr lang="en-GB" dirty="0" err="1"/>
              <a:t>Sigma_y</a:t>
            </a:r>
            <a:r>
              <a:rPr lang="en-GB" dirty="0"/>
              <a:t> =1.418.</a:t>
            </a:r>
          </a:p>
          <a:p>
            <a:r>
              <a:rPr lang="en-GB" dirty="0"/>
              <a:t>Lead ion stable beam: 20231011, subfolder(33), </a:t>
            </a:r>
            <a:r>
              <a:rPr lang="en-GB" dirty="0" err="1"/>
              <a:t>Sigma_x</a:t>
            </a:r>
            <a:r>
              <a:rPr lang="en-GB" dirty="0"/>
              <a:t> =, </a:t>
            </a:r>
            <a:r>
              <a:rPr lang="en-GB" dirty="0" err="1"/>
              <a:t>Sigma_y</a:t>
            </a:r>
            <a:r>
              <a:rPr lang="en-GB" dirty="0"/>
              <a:t> =0.563.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321457-9FBB-47CB-A287-43378F021F9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791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jpg"/><Relationship Id="rId7" Type="http://schemas.openxmlformats.org/officeDocument/2006/relationships/image" Target="../media/image1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81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748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711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31292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defTabSz="457189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189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78482" y="377253"/>
            <a:ext cx="2880000" cy="1167402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514521"/>
            <a:ext cx="8640000" cy="349251"/>
          </a:xfrm>
        </p:spPr>
        <p:txBody>
          <a:bodyPr>
            <a:normAutofit/>
          </a:bodyPr>
          <a:lstStyle>
            <a:lvl1pPr marL="342892" marR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lang="en-GB" b="1" i="0" baseline="0">
                <a:effectLst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2" marR="0" lvl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GB" sz="1600" b="1" i="0" dirty="0">
                <a:solidFill>
                  <a:srgbClr val="555555"/>
                </a:solidFill>
                <a:effectLst/>
                <a:latin typeface="Roboto"/>
              </a:rPr>
              <a:t>11th HL-LHC Collaboration Meeting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October 2021</a:t>
            </a:r>
          </a:p>
          <a:p>
            <a:pPr lvl="0"/>
            <a:endParaRPr lang="en-GB" noProof="0" dirty="0"/>
          </a:p>
        </p:txBody>
      </p:sp>
      <p:pic>
        <p:nvPicPr>
          <p:cNvPr id="7" name="Picture 2" descr="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48" y="6105392"/>
            <a:ext cx="1218276" cy="60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pcwww.liv.ac.uk/~pgro/PosterPrep/colour_logo_1849.pn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3078482" y="6141147"/>
            <a:ext cx="2310742" cy="5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62" y="6126643"/>
            <a:ext cx="649152" cy="638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973317-AD93-44DC-A443-43FC4D0CB9E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76338" y="6034243"/>
            <a:ext cx="1757383" cy="644216"/>
          </a:xfrm>
          <a:prstGeom prst="rect">
            <a:avLst/>
          </a:prstGeom>
        </p:spPr>
      </p:pic>
      <p:pic>
        <p:nvPicPr>
          <p:cNvPr id="4" name="Google Shape;99;p14">
            <a:extLst>
              <a:ext uri="{FF2B5EF4-FFF2-40B4-BE49-F238E27FC236}">
                <a16:creationId xmlns:a16="http://schemas.microsoft.com/office/drawing/2014/main" id="{E7E7BF71-AF3C-B304-EB24-7504E879B6BF}"/>
              </a:ext>
            </a:extLst>
          </p:cNvPr>
          <p:cNvPicPr preferRelativeResize="0"/>
          <p:nvPr userDrawn="1"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14701" y="6175748"/>
            <a:ext cx="1889227" cy="502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black and blue logo&#10;&#10;Description automatically generated">
            <a:extLst>
              <a:ext uri="{FF2B5EF4-FFF2-40B4-BE49-F238E27FC236}">
                <a16:creationId xmlns:a16="http://schemas.microsoft.com/office/drawing/2014/main" id="{8D95EAF4-4E89-D879-EB85-F66558E76E3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109748" y="377253"/>
            <a:ext cx="2880000" cy="11711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2C9CF6B-65B6-4A99-A6A6-72447DA318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31" r="12958"/>
          <a:stretch/>
        </p:blipFill>
        <p:spPr>
          <a:xfrm>
            <a:off x="7109748" y="5965486"/>
            <a:ext cx="853829" cy="82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293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829" y="175078"/>
            <a:ext cx="9168341" cy="653142"/>
          </a:xfrm>
          <a:noFill/>
        </p:spPr>
        <p:txBody>
          <a:bodyPr/>
          <a:lstStyle>
            <a:lvl1pPr algn="l">
              <a:defRPr sz="40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11CE53-49BE-4E77-AA51-4D5D527F3F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981074"/>
            <a:ext cx="10871200" cy="5029201"/>
          </a:xfrm>
        </p:spPr>
        <p:txBody>
          <a:bodyPr/>
          <a:lstStyle>
            <a:lvl1pPr algn="l">
              <a:spcBef>
                <a:spcPts val="1200"/>
              </a:spcBef>
              <a:defRPr/>
            </a:lvl1pPr>
            <a:lvl2pPr algn="l">
              <a:spcBef>
                <a:spcPts val="1200"/>
              </a:spcBef>
              <a:defRPr/>
            </a:lvl2pPr>
            <a:lvl3pPr algn="l">
              <a:spcBef>
                <a:spcPts val="1200"/>
              </a:spcBef>
              <a:defRPr/>
            </a:lvl3pPr>
            <a:lvl4pPr algn="l">
              <a:spcBef>
                <a:spcPts val="1200"/>
              </a:spcBef>
              <a:defRPr/>
            </a:lvl4pPr>
            <a:lvl5pPr algn="l">
              <a:spcBef>
                <a:spcPts val="1200"/>
              </a:spcBef>
              <a:defRPr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106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685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userDrawn="1">
  <p:cSld name="Diapositive de tit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DE04BD-640E-4571-946A-39CD54CE297F}"/>
              </a:ext>
            </a:extLst>
          </p:cNvPr>
          <p:cNvSpPr/>
          <p:nvPr userDrawn="1"/>
        </p:nvSpPr>
        <p:spPr>
          <a:xfrm>
            <a:off x="6696517" y="6446308"/>
            <a:ext cx="2485583" cy="36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828800" y="2340200"/>
            <a:ext cx="9600000" cy="18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sz="3733" b="1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2038350" y="4276725"/>
            <a:ext cx="8640000" cy="9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SzPts val="2000"/>
              <a:buNone/>
              <a:defRPr sz="2667" b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  <a:noFill/>
          <a:ln w="9525" cap="flat" cmpd="sng">
            <a:solidFill>
              <a:srgbClr val="2BABA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4" name="Google Shape;24;p2" descr="CERN-logo_outlin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00180" y="6070771"/>
            <a:ext cx="696337" cy="684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04558" y="5377205"/>
            <a:ext cx="942272" cy="547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2" descr="GSI_Logo_rgb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63248" y="5396497"/>
            <a:ext cx="1505725" cy="501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24335" y="6163633"/>
            <a:ext cx="2053912" cy="5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8878" y="5374204"/>
            <a:ext cx="2155565" cy="550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16114D-B87B-47F4-AD01-79A5A9BA10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31" r="12958"/>
          <a:stretch/>
        </p:blipFill>
        <p:spPr>
          <a:xfrm>
            <a:off x="4158657" y="5289633"/>
            <a:ext cx="811636" cy="78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6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23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71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098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5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24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7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890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57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10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8C252-7027-4780-9C1F-C96B9F2AA33A}" type="datetimeFigureOut">
              <a:rPr lang="en-GB" smtClean="0"/>
              <a:t>14/01/2025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8E818-FDCC-421E-9173-28BC7D36C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37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071154"/>
            <a:ext cx="10560000" cy="49605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3383280" y="6356351"/>
            <a:ext cx="7890463" cy="360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6858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189"/>
            <a:r>
              <a:rPr lang="en-GB" sz="1200" b="0" i="0" dirty="0">
                <a:solidFill>
                  <a:schemeClr val="bg2">
                    <a:lumMod val="75000"/>
                  </a:schemeClr>
                </a:solidFill>
                <a:effectLst/>
                <a:latin typeface="Roboto"/>
              </a:rPr>
              <a:t>Oliver.Stringer@cockcroft.ac.uk    </a:t>
            </a:r>
            <a:r>
              <a:rPr lang="en-GB" sz="1200" b="1" i="0" dirty="0">
                <a:solidFill>
                  <a:srgbClr val="555555"/>
                </a:solidFill>
                <a:effectLst/>
                <a:latin typeface="Roboto"/>
              </a:rPr>
              <a:t>                                                    </a:t>
            </a:r>
            <a:endParaRPr lang="en-GB" sz="1200" dirty="0">
              <a:solidFill>
                <a:srgbClr val="64BCD9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575A84-6723-43CE-A5A4-D9F4553F4254}"/>
              </a:ext>
            </a:extLst>
          </p:cNvPr>
          <p:cNvSpPr/>
          <p:nvPr userDrawn="1"/>
        </p:nvSpPr>
        <p:spPr>
          <a:xfrm>
            <a:off x="129600" y="6066154"/>
            <a:ext cx="1521647" cy="746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11" descr="HLU-logoN-title.png">
            <a:extLst>
              <a:ext uri="{FF2B5EF4-FFF2-40B4-BE49-F238E27FC236}">
                <a16:creationId xmlns:a16="http://schemas.microsoft.com/office/drawing/2014/main" id="{D134861E-C113-4ABA-9B7D-888C346EA5E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309574" y="6139461"/>
            <a:ext cx="1480573" cy="600147"/>
          </a:xfrm>
          <a:prstGeom prst="rect">
            <a:avLst/>
          </a:prstGeom>
        </p:spPr>
      </p:pic>
      <p:pic>
        <p:nvPicPr>
          <p:cNvPr id="4" name="Picture 3" descr="A black and blue logo&#10;&#10;Description automatically generated">
            <a:extLst>
              <a:ext uri="{FF2B5EF4-FFF2-40B4-BE49-F238E27FC236}">
                <a16:creationId xmlns:a16="http://schemas.microsoft.com/office/drawing/2014/main" id="{478F37AF-6808-8F09-2842-B422C6AFA64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099721" y="6139461"/>
            <a:ext cx="1475832" cy="60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49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0" r:id="rId2"/>
    <p:sldLayoutId id="2147483672" r:id="rId3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1" indent="-285743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2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8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5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10" Type="http://schemas.openxmlformats.org/officeDocument/2006/relationships/image" Target="../media/image59.emf"/><Relationship Id="rId4" Type="http://schemas.openxmlformats.org/officeDocument/2006/relationships/image" Target="../media/image53.emf"/><Relationship Id="rId9" Type="http://schemas.openxmlformats.org/officeDocument/2006/relationships/image" Target="../media/image5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2544" y="2225210"/>
            <a:ext cx="8766912" cy="1673933"/>
          </a:xfrm>
        </p:spPr>
        <p:txBody>
          <a:bodyPr/>
          <a:lstStyle/>
          <a:p>
            <a:pPr algn="ctr"/>
            <a:r>
              <a:rPr lang="en-GB" sz="40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Beam Gas Curtain – An Overview of 2024 on the LHC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95823"/>
            <a:ext cx="9672638" cy="2033476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i="1" dirty="0"/>
              <a:t>Oliver Stringer </a:t>
            </a:r>
          </a:p>
          <a:p>
            <a:pPr algn="ctr"/>
            <a:r>
              <a:rPr lang="en-US" altLang="zh-CN" sz="2400" i="1" dirty="0"/>
              <a:t>On behalf of the BGC collaboration</a:t>
            </a:r>
          </a:p>
          <a:p>
            <a:pPr algn="ctr"/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H. Zhang, M. Ady, D. Butti,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7"/>
              </a:rPr>
              <a:t>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A. R. Churchman,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7"/>
              </a:rPr>
              <a:t>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P. Forck,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7"/>
              </a:rPr>
              <a:t>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T. Lefevre,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7"/>
              </a:rPr>
              <a:t>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S. Mazzoni,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7"/>
              </a:rPr>
              <a:t> 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10"/>
              </a:rPr>
              <a:t>C. Pasquino,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A. Rossi,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7"/>
              </a:rPr>
              <a:t>         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A. Salehilashkajani, M. Sameed,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7"/>
              </a:rPr>
              <a:t>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G. Schneider, 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10"/>
              </a:rPr>
              <a:t>O. Sedlacek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7"/>
              </a:rPr>
              <a:t>,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C. C. Sequeiro,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7"/>
              </a:rPr>
              <a:t> S. Sethi,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K. Sidorowski,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7"/>
              </a:rPr>
              <a:t>           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S. Udrea,</a:t>
            </a:r>
            <a:r>
              <a:rPr lang="en-GB" sz="1800" dirty="0">
                <a:solidFill>
                  <a:srgbClr val="4472C4">
                    <a:alpha val="70000"/>
                  </a:srgbClr>
                </a:solidFill>
                <a:latin typeface="CMR7"/>
              </a:rPr>
              <a:t>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R. Veness,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7"/>
              </a:rPr>
              <a:t>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A. Webber-Date,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7"/>
              </a:rPr>
              <a:t> </a:t>
            </a:r>
            <a:r>
              <a:rPr lang="en-GB" sz="1800" b="0" i="0" u="none" strike="noStrike" baseline="0" dirty="0">
                <a:solidFill>
                  <a:srgbClr val="4472C4">
                    <a:alpha val="70000"/>
                  </a:srgbClr>
                </a:solidFill>
                <a:latin typeface="CMR10"/>
              </a:rPr>
              <a:t>and C. P. Welsch</a:t>
            </a:r>
            <a:endParaRPr lang="en-GB" sz="2400" dirty="0">
              <a:solidFill>
                <a:srgbClr val="4472C4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496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91A89-A34E-3214-B85B-07A63475B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from 2024 Ion Run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006D21-8BA9-F2B0-C9FB-7E6C99BED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CBAD40-1023-88D6-075E-1BAFF53DF17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981074"/>
            <a:ext cx="10871200" cy="1542741"/>
          </a:xfrm>
        </p:spPr>
        <p:txBody>
          <a:bodyPr>
            <a:normAutofit/>
          </a:bodyPr>
          <a:lstStyle/>
          <a:p>
            <a:r>
              <a:rPr lang="en-GB" dirty="0"/>
              <a:t>BGC continuously running throughout ion run, close to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operational instrument</a:t>
            </a:r>
            <a:r>
              <a:rPr lang="en-GB" dirty="0"/>
              <a:t>.</a:t>
            </a:r>
          </a:p>
          <a:p>
            <a:r>
              <a:rPr lang="en-GB" dirty="0"/>
              <a:t>Online average emittance measurements.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6BC3E8-83EE-B9B4-40D8-F5E95907231E}"/>
              </a:ext>
            </a:extLst>
          </p:cNvPr>
          <p:cNvSpPr txBox="1"/>
          <p:nvPr/>
        </p:nvSpPr>
        <p:spPr>
          <a:xfrm>
            <a:off x="11033178" y="141649"/>
            <a:ext cx="102922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Ion Physics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F2D6E3-7263-F045-5E37-F06C26426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864" y="2483985"/>
            <a:ext cx="6695817" cy="3637550"/>
          </a:xfrm>
          <a:prstGeom prst="rect">
            <a:avLst/>
          </a:prstGeom>
        </p:spPr>
      </p:pic>
      <p:pic>
        <p:nvPicPr>
          <p:cNvPr id="7" name="Picture 6" descr="A group of screens on a desk&#10;&#10;Description automatically generated">
            <a:extLst>
              <a:ext uri="{FF2B5EF4-FFF2-40B4-BE49-F238E27FC236}">
                <a16:creationId xmlns:a16="http://schemas.microsoft.com/office/drawing/2014/main" id="{F3546177-DC44-7646-5ACF-FD14D13D54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6" b="14604"/>
          <a:stretch/>
        </p:blipFill>
        <p:spPr>
          <a:xfrm>
            <a:off x="8242189" y="2523815"/>
            <a:ext cx="2898029" cy="27299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08AC06-C4D7-6442-9B2C-62A5AF50A6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4451" y="5328920"/>
            <a:ext cx="3251200" cy="88053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AC7038-3AD1-7CEB-7403-2C4B67505AC6}"/>
              </a:ext>
            </a:extLst>
          </p:cNvPr>
          <p:cNvCxnSpPr>
            <a:cxnSpLocks/>
          </p:cNvCxnSpPr>
          <p:nvPr/>
        </p:nvCxnSpPr>
        <p:spPr>
          <a:xfrm flipV="1">
            <a:off x="8867251" y="4302760"/>
            <a:ext cx="812800" cy="104822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A8965FD-FF32-41E3-A58B-A2131442C93B}"/>
              </a:ext>
            </a:extLst>
          </p:cNvPr>
          <p:cNvSpPr txBox="1"/>
          <p:nvPr/>
        </p:nvSpPr>
        <p:spPr>
          <a:xfrm>
            <a:off x="9442727" y="6479004"/>
            <a:ext cx="147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Courtesy of </a:t>
            </a:r>
            <a:r>
              <a:rPr lang="en-GB" sz="1200" dirty="0" err="1">
                <a:solidFill>
                  <a:schemeClr val="accent5"/>
                </a:solidFill>
              </a:rPr>
              <a:t>D.Butti</a:t>
            </a:r>
            <a:endParaRPr lang="en-GB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29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148E8-C8E1-A4C3-2195-ECACC43E2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9D3E8-FFDB-0308-E4FA-8B5EAF31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7773C2-7CC0-D98E-07D2-FB46749C1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63BB2C-A9AF-52C0-2C66-CA9AA79D81C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BGC performance as emittance monitor thoroughly assessed in 2024.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Invited talks at IBIC23, IBIC24, and IPAC24.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Achievements with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proton beams</a:t>
            </a:r>
            <a:r>
              <a:rPr lang="en-GB" dirty="0"/>
              <a:t>.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990575" lvl="1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Accurate and reproducible measurements for horizontal direction in stable beams.</a:t>
            </a:r>
          </a:p>
          <a:p>
            <a:pPr marL="990575" lvl="1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Combined UV-visible operation provides the best option for entire fill.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Achievements with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ion beams</a:t>
            </a:r>
            <a:r>
              <a:rPr lang="en-GB" dirty="0"/>
              <a:t>.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990575" lvl="1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Stronger fluorescence and larger sizes simplifies BGC operation.</a:t>
            </a:r>
          </a:p>
          <a:p>
            <a:pPr marL="990575" lvl="1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Effective online emittance monitoring during ion physics production.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endParaRPr lang="en-GB" dirty="0"/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endParaRPr lang="en-GB" dirty="0"/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73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F808A-DE7A-D413-D88D-2C33B570C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7C94B-FC01-EED9-C4EC-EA9D30D93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406962-669C-7EF8-CB78-D6786F2A1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B97A4-821F-379B-8684-02FB70FA6BB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Excellent basis for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healthcare applications </a:t>
            </a:r>
            <a:r>
              <a:rPr lang="en-GB" dirty="0"/>
              <a:t>(£340k JetDose award).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Install a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EBTS dedicated BGC </a:t>
            </a:r>
            <a:r>
              <a:rPr lang="en-GB" dirty="0"/>
              <a:t>for potential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active halo suppression </a:t>
            </a:r>
            <a:r>
              <a:rPr lang="en-GB" dirty="0"/>
              <a:t>methods post HL-LHC.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Install a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second BGC</a:t>
            </a:r>
            <a:r>
              <a:rPr lang="en-GB" dirty="0"/>
              <a:t> device for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Beam 2</a:t>
            </a:r>
            <a:r>
              <a:rPr lang="en-GB" dirty="0"/>
              <a:t> during LS3.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Develop towards an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operational instrument </a:t>
            </a:r>
            <a:r>
              <a:rPr lang="en-GB" dirty="0"/>
              <a:t>and use for machine optimisation.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Measure fluorescence cross-sections -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new physics</a:t>
            </a:r>
            <a:r>
              <a:rPr lang="en-GB" dirty="0"/>
              <a:t>. 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dirty="0"/>
              <a:t>Investigating potential future with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halo imaging </a:t>
            </a:r>
            <a:r>
              <a:rPr lang="en-GB" dirty="0"/>
              <a:t>and control.</a:t>
            </a:r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endParaRPr lang="en-GB" dirty="0"/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endParaRPr lang="en-GB" dirty="0"/>
          </a:p>
          <a:p>
            <a:pPr marL="590536" indent="-380990">
              <a:spcBef>
                <a:spcPts val="800"/>
              </a:spcBef>
              <a:buFont typeface="Wingdings" panose="05000000000000000000" pitchFamily="2" charset="2"/>
              <a:buChar char="§"/>
            </a:pP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6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EECAF-446E-4F52-A42B-C3DA0FBE11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7677" y="733673"/>
            <a:ext cx="9236597" cy="1153932"/>
          </a:xfrm>
        </p:spPr>
        <p:txBody>
          <a:bodyPr/>
          <a:lstStyle/>
          <a:p>
            <a:pPr algn="ctr"/>
            <a:r>
              <a:rPr lang="en-GB" sz="4800" dirty="0">
                <a:solidFill>
                  <a:schemeClr val="tx1"/>
                </a:solidFill>
              </a:rPr>
              <a:t>Thank you for your attention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13DA3-148B-4D3F-A7A5-A95E513F1363}"/>
              </a:ext>
            </a:extLst>
          </p:cNvPr>
          <p:cNvGrpSpPr/>
          <p:nvPr/>
        </p:nvGrpSpPr>
        <p:grpSpPr>
          <a:xfrm>
            <a:off x="8092918" y="4611057"/>
            <a:ext cx="1726644" cy="2105294"/>
            <a:chOff x="8092918" y="4611057"/>
            <a:chExt cx="1726644" cy="21052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9D960CE-797E-485E-8690-11AF63E2A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92918" y="4611057"/>
              <a:ext cx="1726644" cy="2105294"/>
            </a:xfrm>
            <a:prstGeom prst="rect">
              <a:avLst/>
            </a:prstGeom>
          </p:spPr>
        </p:pic>
        <p:pic>
          <p:nvPicPr>
            <p:cNvPr id="1026" name="Picture 2" descr="File:Youtube logo.png - Wikipedia">
              <a:extLst>
                <a:ext uri="{FF2B5EF4-FFF2-40B4-BE49-F238E27FC236}">
                  <a16:creationId xmlns:a16="http://schemas.microsoft.com/office/drawing/2014/main" id="{308F911A-F8F9-4A1E-B99E-61D8390D65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6481" y="6285230"/>
              <a:ext cx="495749" cy="343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A940EE0D-5C13-48D5-BA41-905B4607355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698" t="33365" r="10946" b="11778"/>
          <a:stretch/>
        </p:blipFill>
        <p:spPr>
          <a:xfrm>
            <a:off x="1273850" y="1887505"/>
            <a:ext cx="4822150" cy="30828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2DF3187-B79F-4583-90A3-E75B65F8713E}"/>
              </a:ext>
            </a:extLst>
          </p:cNvPr>
          <p:cNvSpPr txBox="1"/>
          <p:nvPr/>
        </p:nvSpPr>
        <p:spPr>
          <a:xfrm>
            <a:off x="6238589" y="2060692"/>
            <a:ext cx="5206701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5"/>
                </a:solidFill>
              </a:rPr>
              <a:t>Many thanks to the whole BGC collaboration for their fantastic support and work over the past 10 years.</a:t>
            </a:r>
          </a:p>
          <a:p>
            <a:endParaRPr lang="en-GB" sz="2400" dirty="0">
              <a:solidFill>
                <a:schemeClr val="accent5"/>
              </a:solidFill>
            </a:endParaRPr>
          </a:p>
          <a:p>
            <a:endParaRPr lang="en-GB" sz="700" dirty="0">
              <a:solidFill>
                <a:schemeClr val="accent5"/>
              </a:solidFill>
            </a:endParaRPr>
          </a:p>
          <a:p>
            <a:pPr algn="ctr">
              <a:spcBef>
                <a:spcPct val="0"/>
              </a:spcBef>
            </a:pPr>
            <a:r>
              <a:rPr lang="en-GB" altLang="en-US" sz="1400" dirty="0">
                <a:solidFill>
                  <a:schemeClr val="accent5">
                    <a:alpha val="60000"/>
                  </a:schemeClr>
                </a:solidFill>
                <a:latin typeface="Arial" panose="020B0604020202020204" pitchFamily="34" charset="0"/>
              </a:rPr>
              <a:t>This work was supported by the HL-LHC-UK phase II project funded by STFC under Grant Ref: ST/T001925/1 and the STFC Cockcroft Institute core grant No. ST/V001612/1.</a:t>
            </a:r>
          </a:p>
        </p:txBody>
      </p:sp>
    </p:spTree>
    <p:extLst>
      <p:ext uri="{BB962C8B-B14F-4D97-AF65-F5344CB8AC3E}">
        <p14:creationId xmlns:p14="http://schemas.microsoft.com/office/powerpoint/2010/main" val="2253482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yellow dot&#10;&#10;Description automatically generated">
            <a:extLst>
              <a:ext uri="{FF2B5EF4-FFF2-40B4-BE49-F238E27FC236}">
                <a16:creationId xmlns:a16="http://schemas.microsoft.com/office/drawing/2014/main" id="{6C81E97E-038A-017C-3BDE-3B47150973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94" t="10359" r="18126" b="-625"/>
          <a:stretch/>
        </p:blipFill>
        <p:spPr>
          <a:xfrm>
            <a:off x="4151195" y="1955980"/>
            <a:ext cx="3481670" cy="3289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9D18FA-B0B3-7495-D49F-F8E06B051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2D Profile Measurements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C6F4BD-DCA3-8E81-41B9-D63BEECCD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DED9E1-5420-F21B-BE72-8D4824E309C5}"/>
              </a:ext>
            </a:extLst>
          </p:cNvPr>
          <p:cNvSpPr txBox="1"/>
          <p:nvPr/>
        </p:nvSpPr>
        <p:spPr>
          <a:xfrm>
            <a:off x="681836" y="3983956"/>
            <a:ext cx="15921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Injection</a:t>
            </a:r>
            <a:endParaRPr lang="en-150" sz="1400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5CC1D4-D4F1-8BA6-621C-A0979E2E18B4}"/>
              </a:ext>
            </a:extLst>
          </p:cNvPr>
          <p:cNvSpPr txBox="1"/>
          <p:nvPr/>
        </p:nvSpPr>
        <p:spPr>
          <a:xfrm>
            <a:off x="2578899" y="3983955"/>
            <a:ext cx="15921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Start of ramp</a:t>
            </a:r>
            <a:endParaRPr lang="en-150" sz="1400" dirty="0">
              <a:solidFill>
                <a:schemeClr val="accent5"/>
              </a:solidFill>
            </a:endParaRPr>
          </a:p>
        </p:txBody>
      </p:sp>
      <p:pic>
        <p:nvPicPr>
          <p:cNvPr id="7" name="Picture 6" descr="A blue and yellow dot with white numbers&#10;&#10;Description automatically generated with medium confidence">
            <a:extLst>
              <a:ext uri="{FF2B5EF4-FFF2-40B4-BE49-F238E27FC236}">
                <a16:creationId xmlns:a16="http://schemas.microsoft.com/office/drawing/2014/main" id="{15699D6F-6368-FBF4-23D0-40E7EAF704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87" t="2683" r="17292" b="-329"/>
          <a:stretch/>
        </p:blipFill>
        <p:spPr>
          <a:xfrm>
            <a:off x="727130" y="1996418"/>
            <a:ext cx="3396910" cy="3249228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38C51412-B0F8-50D9-4BE2-82444605FA97}"/>
              </a:ext>
            </a:extLst>
          </p:cNvPr>
          <p:cNvGrpSpPr/>
          <p:nvPr/>
        </p:nvGrpSpPr>
        <p:grpSpPr>
          <a:xfrm>
            <a:off x="7632865" y="1955980"/>
            <a:ext cx="3481670" cy="3289666"/>
            <a:chOff x="8043859" y="2706139"/>
            <a:chExt cx="3481670" cy="328966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CF31808-6477-A8AD-0FB0-47EB91FB5383}"/>
                </a:ext>
              </a:extLst>
            </p:cNvPr>
            <p:cNvGrpSpPr/>
            <p:nvPr/>
          </p:nvGrpSpPr>
          <p:grpSpPr>
            <a:xfrm>
              <a:off x="8043859" y="2706139"/>
              <a:ext cx="3481670" cy="3289666"/>
              <a:chOff x="8043859" y="2706139"/>
              <a:chExt cx="3481670" cy="3289666"/>
            </a:xfrm>
          </p:grpSpPr>
          <p:pic>
            <p:nvPicPr>
              <p:cNvPr id="30" name="Picture 29" descr="A blue and yellow dot&#10;&#10;Description automatically generated">
                <a:extLst>
                  <a:ext uri="{FF2B5EF4-FFF2-40B4-BE49-F238E27FC236}">
                    <a16:creationId xmlns:a16="http://schemas.microsoft.com/office/drawing/2014/main" id="{1BBE8AF3-B47F-C555-598D-6B290299B3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2694" t="10359" r="18126" b="-625"/>
              <a:stretch/>
            </p:blipFill>
            <p:spPr>
              <a:xfrm>
                <a:off x="8043859" y="2706139"/>
                <a:ext cx="3481670" cy="3289666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AC65171-A98E-DE66-F3AD-1EE97F889CE5}"/>
                  </a:ext>
                </a:extLst>
              </p:cNvPr>
              <p:cNvSpPr/>
              <p:nvPr/>
            </p:nvSpPr>
            <p:spPr>
              <a:xfrm>
                <a:off x="8530542" y="2762250"/>
                <a:ext cx="2903268" cy="2793598"/>
              </a:xfrm>
              <a:prstGeom prst="rect">
                <a:avLst/>
              </a:prstGeom>
              <a:solidFill>
                <a:srgbClr val="00007E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5" name="Picture 4" descr="A blue and yellow image&#10;&#10;Description automatically generated with medium confidence">
              <a:extLst>
                <a:ext uri="{FF2B5EF4-FFF2-40B4-BE49-F238E27FC236}">
                  <a16:creationId xmlns:a16="http://schemas.microsoft.com/office/drawing/2014/main" id="{CBDC6EDA-9743-667F-5AAE-DAD614FC2D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579" t="4076" r="18749" b="12319"/>
            <a:stretch/>
          </p:blipFill>
          <p:spPr>
            <a:xfrm>
              <a:off x="9365908" y="3575186"/>
              <a:ext cx="1232535" cy="1190625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0F7D540-601E-5F0F-5D1F-783C8F7489C4}"/>
              </a:ext>
            </a:extLst>
          </p:cNvPr>
          <p:cNvSpPr txBox="1"/>
          <p:nvPr/>
        </p:nvSpPr>
        <p:spPr>
          <a:xfrm>
            <a:off x="1846906" y="2112821"/>
            <a:ext cx="146398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Injection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E808C7C-D876-DE44-877B-1D9B2B93D2DC}"/>
              </a:ext>
            </a:extLst>
          </p:cNvPr>
          <p:cNvSpPr txBox="1"/>
          <p:nvPr/>
        </p:nvSpPr>
        <p:spPr>
          <a:xfrm>
            <a:off x="4976896" y="2112821"/>
            <a:ext cx="22382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Start of Ramp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212CD08-0D0C-5A8D-93D5-23BF8921D782}"/>
              </a:ext>
            </a:extLst>
          </p:cNvPr>
          <p:cNvSpPr txBox="1"/>
          <p:nvPr/>
        </p:nvSpPr>
        <p:spPr>
          <a:xfrm>
            <a:off x="8458566" y="2112821"/>
            <a:ext cx="22420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Stable</a:t>
            </a:r>
            <a:r>
              <a:rPr lang="en-GB" sz="2400" b="1" dirty="0">
                <a:solidFill>
                  <a:schemeClr val="bg1"/>
                </a:solidFill>
              </a:rPr>
              <a:t> </a:t>
            </a:r>
            <a:r>
              <a:rPr lang="en-GB" sz="2400" b="1" dirty="0"/>
              <a:t>Beams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6D8AAA8-0C73-6B14-67D0-B23ACC2A9F63}"/>
              </a:ext>
            </a:extLst>
          </p:cNvPr>
          <p:cNvSpPr txBox="1"/>
          <p:nvPr/>
        </p:nvSpPr>
        <p:spPr>
          <a:xfrm>
            <a:off x="8869098" y="6370368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Courtesy of </a:t>
            </a:r>
            <a:r>
              <a:rPr lang="en-GB" dirty="0" err="1">
                <a:solidFill>
                  <a:schemeClr val="accent5"/>
                </a:solidFill>
              </a:rPr>
              <a:t>D.Butti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2998334-CDDA-DAAC-66EE-A228291BC45A}"/>
              </a:ext>
            </a:extLst>
          </p:cNvPr>
          <p:cNvSpPr txBox="1"/>
          <p:nvPr/>
        </p:nvSpPr>
        <p:spPr>
          <a:xfrm>
            <a:off x="11033178" y="141649"/>
            <a:ext cx="102922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Proton Physics</a:t>
            </a:r>
          </a:p>
        </p:txBody>
      </p:sp>
    </p:spTree>
    <p:extLst>
      <p:ext uri="{BB962C8B-B14F-4D97-AF65-F5344CB8AC3E}">
        <p14:creationId xmlns:p14="http://schemas.microsoft.com/office/powerpoint/2010/main" val="4190367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2B055-8400-7618-40CD-E1C3D7F3B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BSRT Ramp Switch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53FAFD-E268-7BDB-55C4-42A93A75D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02381A-C6DC-CF48-138B-F97173EDA6C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981074"/>
            <a:ext cx="4817094" cy="5029201"/>
          </a:xfrm>
        </p:spPr>
        <p:txBody>
          <a:bodyPr/>
          <a:lstStyle/>
          <a:p>
            <a:r>
              <a:rPr lang="en-GB" dirty="0"/>
              <a:t>BSRT Switching during Ramp (from Undulator to Dipole SR).</a:t>
            </a:r>
          </a:p>
          <a:p>
            <a:r>
              <a:rPr lang="en-GB" dirty="0"/>
              <a:t>Offset from experiments.</a:t>
            </a:r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2589EA3-6585-094D-6D97-BC7F23F6F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298" y="810614"/>
            <a:ext cx="5350559" cy="553604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C88CC10-E983-A79D-7F0B-2839757C7E4D}"/>
              </a:ext>
            </a:extLst>
          </p:cNvPr>
          <p:cNvCxnSpPr/>
          <p:nvPr/>
        </p:nvCxnSpPr>
        <p:spPr>
          <a:xfrm>
            <a:off x="7811304" y="950627"/>
            <a:ext cx="0" cy="496800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A39DB34-62C2-AF8D-4808-078B46E9E3D1}"/>
              </a:ext>
            </a:extLst>
          </p:cNvPr>
          <p:cNvCxnSpPr/>
          <p:nvPr/>
        </p:nvCxnSpPr>
        <p:spPr>
          <a:xfrm>
            <a:off x="8438952" y="950627"/>
            <a:ext cx="0" cy="496800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DE6C74F-94B2-F211-6B11-14A9F2B5A7CE}"/>
              </a:ext>
            </a:extLst>
          </p:cNvPr>
          <p:cNvCxnSpPr>
            <a:cxnSpLocks/>
          </p:cNvCxnSpPr>
          <p:nvPr/>
        </p:nvCxnSpPr>
        <p:spPr>
          <a:xfrm flipV="1">
            <a:off x="8775575" y="2286948"/>
            <a:ext cx="72451" cy="241568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C58E296-6E85-84E5-CB34-87B2ECA8A655}"/>
              </a:ext>
            </a:extLst>
          </p:cNvPr>
          <p:cNvSpPr txBox="1"/>
          <p:nvPr/>
        </p:nvSpPr>
        <p:spPr>
          <a:xfrm>
            <a:off x="8236789" y="2501091"/>
            <a:ext cx="10775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/>
            <a:r>
              <a:rPr lang="en-US" sz="1400" dirty="0">
                <a:solidFill>
                  <a:schemeClr val="accent5"/>
                </a:solidFill>
                <a:latin typeface="Arial"/>
              </a:rPr>
              <a:t>collision</a:t>
            </a:r>
            <a:endParaRPr lang="en-150" sz="1400" dirty="0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4C567D-9272-BB14-D4DE-1D637E9CB722}"/>
              </a:ext>
            </a:extLst>
          </p:cNvPr>
          <p:cNvSpPr txBox="1"/>
          <p:nvPr/>
        </p:nvSpPr>
        <p:spPr>
          <a:xfrm>
            <a:off x="8387897" y="3429001"/>
            <a:ext cx="32230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/>
            <a:r>
              <a:rPr lang="en-US" sz="1400" dirty="0">
                <a:solidFill>
                  <a:schemeClr val="accent5"/>
                </a:solidFill>
                <a:latin typeface="Arial"/>
              </a:rPr>
              <a:t>~30 points in ramp</a:t>
            </a:r>
            <a:endParaRPr lang="en-150" sz="1400" dirty="0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978C46-C7A2-D6AD-DE5F-6309E949D883}"/>
              </a:ext>
            </a:extLst>
          </p:cNvPr>
          <p:cNvSpPr txBox="1"/>
          <p:nvPr/>
        </p:nvSpPr>
        <p:spPr>
          <a:xfrm>
            <a:off x="8869098" y="6370368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Courtesy of </a:t>
            </a:r>
            <a:r>
              <a:rPr lang="en-GB" dirty="0" err="1">
                <a:solidFill>
                  <a:schemeClr val="accent5"/>
                </a:solidFill>
              </a:rPr>
              <a:t>D.Butti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AF3B84-69AB-3B0D-03AA-60616E32A9F2}"/>
              </a:ext>
            </a:extLst>
          </p:cNvPr>
          <p:cNvSpPr txBox="1"/>
          <p:nvPr/>
        </p:nvSpPr>
        <p:spPr>
          <a:xfrm>
            <a:off x="11033178" y="141649"/>
            <a:ext cx="102922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Proton Physics</a:t>
            </a:r>
          </a:p>
        </p:txBody>
      </p:sp>
    </p:spTree>
    <p:extLst>
      <p:ext uri="{BB962C8B-B14F-4D97-AF65-F5344CB8AC3E}">
        <p14:creationId xmlns:p14="http://schemas.microsoft.com/office/powerpoint/2010/main" val="2972128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7B44A-6F47-766A-3411-A13C7E56D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2240" y="175078"/>
            <a:ext cx="7997930" cy="653142"/>
          </a:xfrm>
        </p:spPr>
        <p:txBody>
          <a:bodyPr/>
          <a:lstStyle/>
          <a:p>
            <a:r>
              <a:rPr lang="en-GB" dirty="0"/>
              <a:t>Vertical Profile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2D1471-14F2-A656-67F7-2CB5DAE39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75EBC6-C9E2-2F8D-EF0D-7F6E67E538E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B32EEDB-58FE-3DA6-DBBD-F11FCF971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893835"/>
            <a:ext cx="5930979" cy="54778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C7F6C0-C3C8-5E45-5D8D-CF475FAEBF74}"/>
              </a:ext>
            </a:extLst>
          </p:cNvPr>
          <p:cNvSpPr txBox="1"/>
          <p:nvPr/>
        </p:nvSpPr>
        <p:spPr>
          <a:xfrm>
            <a:off x="6442365" y="1022561"/>
            <a:ext cx="8613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#10127</a:t>
            </a:r>
            <a:endParaRPr lang="en-150" sz="1400" dirty="0">
              <a:solidFill>
                <a:schemeClr val="accent5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EF1B96E-C1DD-536E-800B-F394AE29B545}"/>
              </a:ext>
            </a:extLst>
          </p:cNvPr>
          <p:cNvCxnSpPr>
            <a:cxnSpLocks/>
          </p:cNvCxnSpPr>
          <p:nvPr/>
        </p:nvCxnSpPr>
        <p:spPr>
          <a:xfrm>
            <a:off x="8182299" y="1047431"/>
            <a:ext cx="0" cy="48967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D35D07-610F-4CAE-9A7B-A8C8002DBD43}"/>
              </a:ext>
            </a:extLst>
          </p:cNvPr>
          <p:cNvCxnSpPr>
            <a:cxnSpLocks/>
          </p:cNvCxnSpPr>
          <p:nvPr/>
        </p:nvCxnSpPr>
        <p:spPr>
          <a:xfrm>
            <a:off x="9078261" y="1047431"/>
            <a:ext cx="0" cy="48967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9A5BE7-91B5-34E2-7A57-CDDCEBBA7A06}"/>
              </a:ext>
            </a:extLst>
          </p:cNvPr>
          <p:cNvCxnSpPr>
            <a:cxnSpLocks/>
          </p:cNvCxnSpPr>
          <p:nvPr/>
        </p:nvCxnSpPr>
        <p:spPr>
          <a:xfrm flipH="1" flipV="1">
            <a:off x="9858502" y="2551570"/>
            <a:ext cx="231449" cy="212263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4371F48-E73D-1D71-F5BF-A86853072876}"/>
              </a:ext>
            </a:extLst>
          </p:cNvPr>
          <p:cNvSpPr txBox="1"/>
          <p:nvPr/>
        </p:nvSpPr>
        <p:spPr>
          <a:xfrm>
            <a:off x="9244134" y="3454695"/>
            <a:ext cx="17415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deconvolution becomes necessary</a:t>
            </a:r>
            <a:endParaRPr lang="en-150" dirty="0">
              <a:solidFill>
                <a:schemeClr val="accent5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C2A310C-0414-7F60-881D-8B0FBEAB528E}"/>
              </a:ext>
            </a:extLst>
          </p:cNvPr>
          <p:cNvCxnSpPr>
            <a:cxnSpLocks/>
          </p:cNvCxnSpPr>
          <p:nvPr/>
        </p:nvCxnSpPr>
        <p:spPr>
          <a:xfrm flipH="1">
            <a:off x="8460542" y="3685854"/>
            <a:ext cx="931839" cy="348999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FEF2909-E5DE-8C66-96BC-2BBDA8DA5706}"/>
              </a:ext>
            </a:extLst>
          </p:cNvPr>
          <p:cNvSpPr txBox="1"/>
          <p:nvPr/>
        </p:nvSpPr>
        <p:spPr>
          <a:xfrm>
            <a:off x="9987422" y="2675119"/>
            <a:ext cx="10775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collision</a:t>
            </a:r>
            <a:endParaRPr lang="en-150" dirty="0">
              <a:solidFill>
                <a:schemeClr val="accent5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8D2F6D0-E4E4-52CF-FCF7-81B9408C5222}"/>
              </a:ext>
            </a:extLst>
          </p:cNvPr>
          <p:cNvGrpSpPr/>
          <p:nvPr/>
        </p:nvGrpSpPr>
        <p:grpSpPr>
          <a:xfrm>
            <a:off x="1130972" y="322096"/>
            <a:ext cx="3481670" cy="3289666"/>
            <a:chOff x="8043859" y="2706139"/>
            <a:chExt cx="3481670" cy="328966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A16609E-8FCE-9A95-AE30-07578005453D}"/>
                </a:ext>
              </a:extLst>
            </p:cNvPr>
            <p:cNvGrpSpPr/>
            <p:nvPr/>
          </p:nvGrpSpPr>
          <p:grpSpPr>
            <a:xfrm>
              <a:off x="8043859" y="2706139"/>
              <a:ext cx="3481670" cy="3289666"/>
              <a:chOff x="8043859" y="2706139"/>
              <a:chExt cx="3481670" cy="3289666"/>
            </a:xfrm>
          </p:grpSpPr>
          <p:pic>
            <p:nvPicPr>
              <p:cNvPr id="21" name="Picture 20" descr="A blue and yellow dot&#10;&#10;Description automatically generated">
                <a:extLst>
                  <a:ext uri="{FF2B5EF4-FFF2-40B4-BE49-F238E27FC236}">
                    <a16:creationId xmlns:a16="http://schemas.microsoft.com/office/drawing/2014/main" id="{CB1000BD-DFB8-D345-6560-A64C1B8BAA1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2694" t="10359" r="18126" b="-625"/>
              <a:stretch/>
            </p:blipFill>
            <p:spPr>
              <a:xfrm>
                <a:off x="8043859" y="2706139"/>
                <a:ext cx="3481670" cy="3289666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6ECAA6E-810C-D2D4-4EBF-33CFBAB5D6C4}"/>
                  </a:ext>
                </a:extLst>
              </p:cNvPr>
              <p:cNvSpPr/>
              <p:nvPr/>
            </p:nvSpPr>
            <p:spPr>
              <a:xfrm>
                <a:off x="8530542" y="2762250"/>
                <a:ext cx="2903268" cy="2793598"/>
              </a:xfrm>
              <a:prstGeom prst="rect">
                <a:avLst/>
              </a:prstGeom>
              <a:solidFill>
                <a:srgbClr val="00007E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0" name="Picture 19" descr="A blue and yellow image&#10;&#10;Description automatically generated with medium confidence">
              <a:extLst>
                <a:ext uri="{FF2B5EF4-FFF2-40B4-BE49-F238E27FC236}">
                  <a16:creationId xmlns:a16="http://schemas.microsoft.com/office/drawing/2014/main" id="{0172C193-977B-97CB-438C-3619F23E75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579" t="4076" r="18749" b="12319"/>
            <a:stretch/>
          </p:blipFill>
          <p:spPr>
            <a:xfrm>
              <a:off x="9365908" y="3575186"/>
              <a:ext cx="1232535" cy="1190625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BAA7C06-B8F5-C8D9-0F70-3701117D294E}"/>
              </a:ext>
            </a:extLst>
          </p:cNvPr>
          <p:cNvSpPr txBox="1"/>
          <p:nvPr/>
        </p:nvSpPr>
        <p:spPr>
          <a:xfrm>
            <a:off x="1956673" y="478937"/>
            <a:ext cx="22420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Stable</a:t>
            </a:r>
            <a:r>
              <a:rPr lang="en-GB" sz="2400" b="1" dirty="0">
                <a:solidFill>
                  <a:schemeClr val="bg1"/>
                </a:solidFill>
              </a:rPr>
              <a:t> </a:t>
            </a:r>
            <a:r>
              <a:rPr lang="en-GB" sz="2400" b="1" dirty="0"/>
              <a:t>Beams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2EE8B8-018A-6809-3C49-F35CDE784A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8316" y="3611762"/>
            <a:ext cx="3279426" cy="2332460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15959A5-38AB-3CDA-DF7F-B6E41C950C10}"/>
              </a:ext>
            </a:extLst>
          </p:cNvPr>
          <p:cNvSpPr/>
          <p:nvPr/>
        </p:nvSpPr>
        <p:spPr>
          <a:xfrm>
            <a:off x="2886279" y="1522115"/>
            <a:ext cx="357807" cy="584361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19046B-DB94-D343-C07B-321F2E80E2E4}"/>
              </a:ext>
            </a:extLst>
          </p:cNvPr>
          <p:cNvSpPr txBox="1"/>
          <p:nvPr/>
        </p:nvSpPr>
        <p:spPr>
          <a:xfrm>
            <a:off x="3184079" y="2676442"/>
            <a:ext cx="12325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V profile</a:t>
            </a:r>
            <a:endParaRPr lang="en-150" b="1" dirty="0">
              <a:solidFill>
                <a:srgbClr val="FFC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5139437-5926-680B-65FB-C250D92D42E3}"/>
              </a:ext>
            </a:extLst>
          </p:cNvPr>
          <p:cNvCxnSpPr>
            <a:stCxn id="25" idx="2"/>
          </p:cNvCxnSpPr>
          <p:nvPr/>
        </p:nvCxnSpPr>
        <p:spPr>
          <a:xfrm>
            <a:off x="3065183" y="2106476"/>
            <a:ext cx="354164" cy="170408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5F39C5C-CEB6-666A-7112-793068F38B4B}"/>
              </a:ext>
            </a:extLst>
          </p:cNvPr>
          <p:cNvSpPr txBox="1"/>
          <p:nvPr/>
        </p:nvSpPr>
        <p:spPr>
          <a:xfrm>
            <a:off x="8869098" y="6370368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Courtesy of </a:t>
            </a:r>
            <a:r>
              <a:rPr lang="en-GB" dirty="0" err="1">
                <a:solidFill>
                  <a:schemeClr val="accent5"/>
                </a:solidFill>
              </a:rPr>
              <a:t>D.Butti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07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ight Triangle 3">
            <a:extLst>
              <a:ext uri="{FF2B5EF4-FFF2-40B4-BE49-F238E27FC236}">
                <a16:creationId xmlns:a16="http://schemas.microsoft.com/office/drawing/2014/main" id="{C9F5100C-5AE6-B9A7-6F59-33378FA14E36}"/>
              </a:ext>
            </a:extLst>
          </p:cNvPr>
          <p:cNvSpPr/>
          <p:nvPr/>
        </p:nvSpPr>
        <p:spPr>
          <a:xfrm rot="16200000">
            <a:off x="10288558" y="4954555"/>
            <a:ext cx="2920999" cy="885887"/>
          </a:xfrm>
          <a:prstGeom prst="rtTriangle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40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GB" dirty="0"/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DDFA8-5614-AE22-D3CF-65F2FD74C16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609473-64D6-D08A-10F6-F803D86DE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63" y="92086"/>
            <a:ext cx="12108767" cy="553567"/>
          </a:xfrm>
        </p:spPr>
        <p:txBody>
          <a:bodyPr/>
          <a:lstStyle/>
          <a:p>
            <a:r>
              <a:rPr lang="en-US" dirty="0"/>
              <a:t>Performance with ion beams</a:t>
            </a:r>
            <a:endParaRPr lang="en-150" dirty="0"/>
          </a:p>
        </p:txBody>
      </p:sp>
      <p:pic>
        <p:nvPicPr>
          <p:cNvPr id="3" name="Picture 2" descr="A blue and yellow image&#10;&#10;Description automatically generated with medium confidence">
            <a:extLst>
              <a:ext uri="{FF2B5EF4-FFF2-40B4-BE49-F238E27FC236}">
                <a16:creationId xmlns:a16="http://schemas.microsoft.com/office/drawing/2014/main" id="{07B722C7-8598-D437-DCAE-09AEF8A74DC0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8963" t="4416" r="18846" b="12859"/>
          <a:stretch/>
        </p:blipFill>
        <p:spPr>
          <a:xfrm>
            <a:off x="4582069" y="2420551"/>
            <a:ext cx="1536000" cy="1536000"/>
          </a:xfrm>
          <a:prstGeom prst="rect">
            <a:avLst/>
          </a:prstGeom>
        </p:spPr>
      </p:pic>
      <p:pic>
        <p:nvPicPr>
          <p:cNvPr id="6" name="Picture 5" descr="A blue and yellow dot&#10;&#10;Description automatically generated">
            <a:extLst>
              <a:ext uri="{FF2B5EF4-FFF2-40B4-BE49-F238E27FC236}">
                <a16:creationId xmlns:a16="http://schemas.microsoft.com/office/drawing/2014/main" id="{0BAAD30E-B5F4-4A8C-740F-4475E00A349B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27517" t="22205" r="27461" b="18317"/>
          <a:stretch/>
        </p:blipFill>
        <p:spPr>
          <a:xfrm>
            <a:off x="2685004" y="2413000"/>
            <a:ext cx="1536000" cy="1536000"/>
          </a:xfrm>
          <a:prstGeom prst="rect">
            <a:avLst/>
          </a:prstGeom>
        </p:spPr>
      </p:pic>
      <p:pic>
        <p:nvPicPr>
          <p:cNvPr id="8" name="Picture 7" descr="A blue and yellow dot with white numbers&#10;&#10;Description automatically generated with medium confidence">
            <a:extLst>
              <a:ext uri="{FF2B5EF4-FFF2-40B4-BE49-F238E27FC236}">
                <a16:creationId xmlns:a16="http://schemas.microsoft.com/office/drawing/2014/main" id="{AAD7CA85-099C-028C-5779-DE90DC994CF9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26334" t="11843" r="25404" b="24713"/>
          <a:stretch/>
        </p:blipFill>
        <p:spPr>
          <a:xfrm>
            <a:off x="787941" y="2413840"/>
            <a:ext cx="1536000" cy="153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11954A-4506-F967-DF36-32B3162800A6}"/>
              </a:ext>
            </a:extLst>
          </p:cNvPr>
          <p:cNvSpPr txBox="1"/>
          <p:nvPr/>
        </p:nvSpPr>
        <p:spPr>
          <a:xfrm>
            <a:off x="732739" y="5650608"/>
            <a:ext cx="15359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Injection</a:t>
            </a:r>
            <a:endParaRPr lang="en-150" sz="1600" dirty="0">
              <a:solidFill>
                <a:schemeClr val="accent5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E9A5DE-BF85-C5FD-CFC3-D1D8B413EA54}"/>
              </a:ext>
            </a:extLst>
          </p:cNvPr>
          <p:cNvSpPr txBox="1"/>
          <p:nvPr/>
        </p:nvSpPr>
        <p:spPr>
          <a:xfrm>
            <a:off x="2629802" y="5650609"/>
            <a:ext cx="15359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Start of ramp</a:t>
            </a:r>
            <a:endParaRPr lang="en-150" sz="1600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3A7FAD-0283-723C-0906-C3CEA18C443E}"/>
              </a:ext>
            </a:extLst>
          </p:cNvPr>
          <p:cNvSpPr txBox="1"/>
          <p:nvPr/>
        </p:nvSpPr>
        <p:spPr>
          <a:xfrm>
            <a:off x="4526866" y="5650609"/>
            <a:ext cx="15359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Stable beams</a:t>
            </a:r>
            <a:endParaRPr lang="en-150" sz="1600" dirty="0">
              <a:solidFill>
                <a:schemeClr val="accent5"/>
              </a:solidFill>
            </a:endParaRPr>
          </a:p>
        </p:txBody>
      </p:sp>
      <p:pic>
        <p:nvPicPr>
          <p:cNvPr id="13" name="Picture 12" descr="A blue and yellow circle with white numbers&#10;&#10;Description automatically generated with medium confidence">
            <a:extLst>
              <a:ext uri="{FF2B5EF4-FFF2-40B4-BE49-F238E27FC236}">
                <a16:creationId xmlns:a16="http://schemas.microsoft.com/office/drawing/2014/main" id="{6F4389B6-5F1C-9E26-AC18-81205B801E8F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19248" t="8257" r="19203" b="11843"/>
          <a:stretch/>
        </p:blipFill>
        <p:spPr>
          <a:xfrm rot="5400000">
            <a:off x="4581537" y="4150592"/>
            <a:ext cx="1536000" cy="1536000"/>
          </a:xfrm>
          <a:prstGeom prst="rect">
            <a:avLst/>
          </a:prstGeom>
        </p:spPr>
      </p:pic>
      <p:pic>
        <p:nvPicPr>
          <p:cNvPr id="15" name="Picture 14" descr="A blue and yellow dot with white lines&#10;&#10;Description automatically generated with medium confidence">
            <a:extLst>
              <a:ext uri="{FF2B5EF4-FFF2-40B4-BE49-F238E27FC236}">
                <a16:creationId xmlns:a16="http://schemas.microsoft.com/office/drawing/2014/main" id="{E25D63E3-8E3C-08C4-20DF-02BD3F2687E5}"/>
              </a:ext>
            </a:extLst>
          </p:cNvPr>
          <p:cNvPicPr>
            <a:picLocks/>
          </p:cNvPicPr>
          <p:nvPr/>
        </p:nvPicPr>
        <p:blipFill rotWithShape="1">
          <a:blip r:embed="rId6"/>
          <a:srcRect l="26969" t="18282" r="22242" b="16164"/>
          <a:stretch/>
        </p:blipFill>
        <p:spPr>
          <a:xfrm rot="5400000">
            <a:off x="2688113" y="4146983"/>
            <a:ext cx="1536000" cy="1536000"/>
          </a:xfrm>
          <a:prstGeom prst="rect">
            <a:avLst/>
          </a:prstGeom>
        </p:spPr>
      </p:pic>
      <p:pic>
        <p:nvPicPr>
          <p:cNvPr id="17" name="Picture 16" descr="A blue and yellow dot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6BE36B76-E621-33B2-24D9-07D5BD92408F}"/>
              </a:ext>
            </a:extLst>
          </p:cNvPr>
          <p:cNvPicPr>
            <a:picLocks/>
          </p:cNvPicPr>
          <p:nvPr/>
        </p:nvPicPr>
        <p:blipFill rotWithShape="1">
          <a:blip r:embed="rId7"/>
          <a:srcRect l="27396" t="18581" r="23154" b="18491"/>
          <a:stretch/>
        </p:blipFill>
        <p:spPr>
          <a:xfrm rot="5400000">
            <a:off x="791051" y="4140200"/>
            <a:ext cx="1536000" cy="1536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72D0BD-54C3-DF32-E710-36F4EB774EAF}"/>
              </a:ext>
            </a:extLst>
          </p:cNvPr>
          <p:cNvSpPr txBox="1"/>
          <p:nvPr/>
        </p:nvSpPr>
        <p:spPr>
          <a:xfrm rot="16200000">
            <a:off x="-293995" y="2977172"/>
            <a:ext cx="1488820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67" dirty="0">
                <a:solidFill>
                  <a:schemeClr val="accent5"/>
                </a:solidFill>
              </a:rPr>
              <a:t>Protons VIS</a:t>
            </a:r>
            <a:endParaRPr lang="en-150" sz="1867" dirty="0">
              <a:solidFill>
                <a:schemeClr val="accent5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6182E8-B8F2-79A4-30C0-67175A4B2B0D}"/>
              </a:ext>
            </a:extLst>
          </p:cNvPr>
          <p:cNvSpPr txBox="1"/>
          <p:nvPr/>
        </p:nvSpPr>
        <p:spPr>
          <a:xfrm rot="16200000">
            <a:off x="-290887" y="4573044"/>
            <a:ext cx="1488820" cy="66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67" dirty="0">
                <a:solidFill>
                  <a:schemeClr val="accent5"/>
                </a:solidFill>
              </a:rPr>
              <a:t>Lead ions VIS</a:t>
            </a:r>
            <a:endParaRPr lang="en-150" sz="1867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37C64D-2184-A8A3-82BA-182770FF3282}"/>
              </a:ext>
            </a:extLst>
          </p:cNvPr>
          <p:cNvSpPr txBox="1"/>
          <p:nvPr/>
        </p:nvSpPr>
        <p:spPr>
          <a:xfrm>
            <a:off x="731937" y="717314"/>
            <a:ext cx="10771200" cy="1549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sz="1867" dirty="0">
                <a:solidFill>
                  <a:schemeClr val="accent5"/>
                </a:solidFill>
              </a:rPr>
              <a:t>More favorable conditions with ion beams</a:t>
            </a:r>
          </a:p>
          <a:p>
            <a:pPr marL="380990" indent="-380990">
              <a:spcBef>
                <a:spcPts val="8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867" dirty="0">
                <a:solidFill>
                  <a:schemeClr val="accent5"/>
                </a:solidFill>
              </a:rPr>
              <a:t>stronger fluorescence signal</a:t>
            </a:r>
          </a:p>
          <a:p>
            <a:pPr marL="380990" indent="-380990">
              <a:spcBef>
                <a:spcPts val="8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867" dirty="0">
                <a:solidFill>
                  <a:schemeClr val="accent5"/>
                </a:solidFill>
              </a:rPr>
              <a:t>larger beam sizes</a:t>
            </a:r>
          </a:p>
          <a:p>
            <a:pPr>
              <a:spcBef>
                <a:spcPts val="800"/>
              </a:spcBef>
              <a:buClr>
                <a:schemeClr val="accent6"/>
              </a:buClr>
            </a:pPr>
            <a:r>
              <a:rPr lang="en-US" sz="1867" b="1" dirty="0">
                <a:solidFill>
                  <a:schemeClr val="accent5"/>
                </a:solidFill>
              </a:rPr>
              <a:t>sufficient signal with visible configuration, </a:t>
            </a:r>
            <a:r>
              <a:rPr lang="en-US" sz="1867" dirty="0">
                <a:solidFill>
                  <a:schemeClr val="accent5"/>
                </a:solidFill>
              </a:rPr>
              <a:t>no need to combine UV signal</a:t>
            </a:r>
            <a:endParaRPr lang="en-CH" sz="1867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A75D1F-E5AF-2ED3-7387-6439E6027318}"/>
              </a:ext>
            </a:extLst>
          </p:cNvPr>
          <p:cNvSpPr txBox="1"/>
          <p:nvPr/>
        </p:nvSpPr>
        <p:spPr>
          <a:xfrm>
            <a:off x="6271202" y="3042146"/>
            <a:ext cx="5791199" cy="17130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sz="2133" dirty="0">
                <a:solidFill>
                  <a:schemeClr val="accent5"/>
                </a:solidFill>
              </a:rPr>
              <a:t>Limited availability of BSRT with ions:</a:t>
            </a:r>
          </a:p>
          <a:p>
            <a:pPr marL="380990" indent="-380990">
              <a:spcBef>
                <a:spcPts val="8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133" dirty="0">
                <a:solidFill>
                  <a:schemeClr val="accent5"/>
                </a:solidFill>
              </a:rPr>
              <a:t>no light at injection</a:t>
            </a:r>
          </a:p>
          <a:p>
            <a:pPr marL="380990" indent="-380990">
              <a:spcBef>
                <a:spcPts val="8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133" dirty="0">
                <a:solidFill>
                  <a:schemeClr val="accent5"/>
                </a:solidFill>
              </a:rPr>
              <a:t>rarely calibrated at flat-top</a:t>
            </a:r>
          </a:p>
          <a:p>
            <a:pPr>
              <a:spcBef>
                <a:spcPts val="800"/>
              </a:spcBef>
              <a:buClr>
                <a:schemeClr val="accent6"/>
              </a:buClr>
            </a:pPr>
            <a:r>
              <a:rPr lang="en-US" sz="2133" dirty="0">
                <a:solidFill>
                  <a:schemeClr val="accent5"/>
                </a:solidFill>
              </a:rPr>
              <a:t>there is already the case for extra diagnostics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514FE8-923D-5E7D-B613-BD4E25725168}"/>
              </a:ext>
            </a:extLst>
          </p:cNvPr>
          <p:cNvSpPr/>
          <p:nvPr/>
        </p:nvSpPr>
        <p:spPr>
          <a:xfrm rot="998789">
            <a:off x="11072793" y="173790"/>
            <a:ext cx="1007999" cy="433324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3" dirty="0">
                <a:solidFill>
                  <a:schemeClr val="bg1"/>
                </a:solidFill>
              </a:rPr>
              <a:t>Ion physics</a:t>
            </a:r>
            <a:endParaRPr lang="en-GB" sz="1333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C7A619-BD7D-6524-72B7-E628586E9DDD}"/>
              </a:ext>
            </a:extLst>
          </p:cNvPr>
          <p:cNvSpPr txBox="1"/>
          <p:nvPr/>
        </p:nvSpPr>
        <p:spPr>
          <a:xfrm>
            <a:off x="8869098" y="6360208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Courtesy of </a:t>
            </a:r>
            <a:r>
              <a:rPr lang="en-GB" dirty="0" err="1">
                <a:solidFill>
                  <a:schemeClr val="accent5"/>
                </a:solidFill>
              </a:rPr>
              <a:t>D.Butti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580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85411AE-C471-5936-7795-EDB52DA0D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78" y="3730800"/>
            <a:ext cx="2926791" cy="20215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CF8E64-2BB7-1C55-AEFD-D3AC511D8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2023 Proton &amp; Ion Beams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3E3BA5-3393-357A-68D2-5895334E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881C724-8A93-4E80-1390-537C2DBAC2CB}"/>
              </a:ext>
            </a:extLst>
          </p:cNvPr>
          <p:cNvGrpSpPr/>
          <p:nvPr/>
        </p:nvGrpSpPr>
        <p:grpSpPr>
          <a:xfrm>
            <a:off x="3259661" y="968312"/>
            <a:ext cx="2748572" cy="2754626"/>
            <a:chOff x="3077786" y="1209675"/>
            <a:chExt cx="2873670" cy="2880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4637F0B-5ACD-E357-A95A-A743055EC6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625" t="6353" r="25909" b="5276"/>
            <a:stretch/>
          </p:blipFill>
          <p:spPr>
            <a:xfrm>
              <a:off x="3077786" y="1209675"/>
              <a:ext cx="2850698" cy="2880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727993A-E2E0-30D6-9B52-62DD2258D77B}"/>
                </a:ext>
              </a:extLst>
            </p:cNvPr>
            <p:cNvSpPr txBox="1"/>
            <p:nvPr/>
          </p:nvSpPr>
          <p:spPr>
            <a:xfrm>
              <a:off x="4837843" y="1255549"/>
              <a:ext cx="1113613" cy="289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Time: 1 min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D249BE7-0CA2-DE10-9BD0-9F100384670F}"/>
                </a:ext>
              </a:extLst>
            </p:cNvPr>
            <p:cNvSpPr txBox="1"/>
            <p:nvPr/>
          </p:nvSpPr>
          <p:spPr>
            <a:xfrm>
              <a:off x="3251881" y="3114403"/>
              <a:ext cx="231642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/>
                <a:t>Proton beam</a:t>
              </a:r>
            </a:p>
            <a:p>
              <a:r>
                <a:rPr lang="en-GB" sz="1400" b="1" dirty="0"/>
                <a:t>Energy: 6.8 TeV</a:t>
              </a:r>
            </a:p>
            <a:p>
              <a:r>
                <a:rPr lang="en-GB" sz="1400" b="1" dirty="0"/>
                <a:t>Intensity: 3.45e14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2699CCA-873D-3FCD-75AB-BC1C390C6141}"/>
              </a:ext>
            </a:extLst>
          </p:cNvPr>
          <p:cNvGrpSpPr/>
          <p:nvPr/>
        </p:nvGrpSpPr>
        <p:grpSpPr>
          <a:xfrm>
            <a:off x="8980234" y="968847"/>
            <a:ext cx="2752892" cy="2754627"/>
            <a:chOff x="6070796" y="1209675"/>
            <a:chExt cx="2878186" cy="28800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FF283C2-C2E0-C279-FBC1-E578723960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6506" t="6448" r="26027" b="5181"/>
            <a:stretch/>
          </p:blipFill>
          <p:spPr>
            <a:xfrm>
              <a:off x="6070796" y="1209675"/>
              <a:ext cx="2850758" cy="288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AB48BB-7BAC-3655-F105-9BBCE0F6AF25}"/>
                </a:ext>
              </a:extLst>
            </p:cNvPr>
            <p:cNvSpPr txBox="1"/>
            <p:nvPr/>
          </p:nvSpPr>
          <p:spPr>
            <a:xfrm>
              <a:off x="7871867" y="1254991"/>
              <a:ext cx="1077115" cy="289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Time: 1 min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5144BC4-4F0B-9249-8FF3-C04550CAF458}"/>
                </a:ext>
              </a:extLst>
            </p:cNvPr>
            <p:cNvSpPr txBox="1"/>
            <p:nvPr/>
          </p:nvSpPr>
          <p:spPr>
            <a:xfrm>
              <a:off x="6273328" y="3113843"/>
              <a:ext cx="2316427" cy="7722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/>
                <a:t>Lead ion beam </a:t>
              </a:r>
            </a:p>
            <a:p>
              <a:r>
                <a:rPr lang="en-GB" sz="1400" b="1" dirty="0"/>
                <a:t>Energy: 6.8 TeV/Z</a:t>
              </a:r>
            </a:p>
            <a:p>
              <a:r>
                <a:rPr lang="en-GB" sz="1400" b="1" dirty="0"/>
                <a:t>Intensity: 1.5e13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7266EE4-E763-B646-AFD3-1B788E6FD76F}"/>
              </a:ext>
            </a:extLst>
          </p:cNvPr>
          <p:cNvGrpSpPr/>
          <p:nvPr/>
        </p:nvGrpSpPr>
        <p:grpSpPr>
          <a:xfrm>
            <a:off x="6125506" y="976173"/>
            <a:ext cx="2795584" cy="2754627"/>
            <a:chOff x="9063866" y="1209675"/>
            <a:chExt cx="2922821" cy="2880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33E6578-9651-43CE-3624-DB9E7D8632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6507" t="6476" r="25133" b="5152"/>
            <a:stretch/>
          </p:blipFill>
          <p:spPr>
            <a:xfrm>
              <a:off x="9063866" y="1209675"/>
              <a:ext cx="2904356" cy="288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30C4513-58A0-941D-D89E-20B04F7BF800}"/>
                </a:ext>
              </a:extLst>
            </p:cNvPr>
            <p:cNvSpPr txBox="1"/>
            <p:nvPr/>
          </p:nvSpPr>
          <p:spPr>
            <a:xfrm>
              <a:off x="10863953" y="1234124"/>
              <a:ext cx="1122734" cy="289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Time: 1 min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0590F00-1FAD-966F-0F79-51B12951DF39}"/>
                </a:ext>
              </a:extLst>
            </p:cNvPr>
            <p:cNvSpPr txBox="1"/>
            <p:nvPr/>
          </p:nvSpPr>
          <p:spPr>
            <a:xfrm>
              <a:off x="9266725" y="3112696"/>
              <a:ext cx="2316427" cy="7722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/>
                <a:t>Lead ion beam</a:t>
              </a:r>
            </a:p>
            <a:p>
              <a:r>
                <a:rPr lang="en-GB" sz="1400" b="1" dirty="0"/>
                <a:t>Energy: 450 GeV/Z</a:t>
              </a:r>
            </a:p>
            <a:p>
              <a:r>
                <a:rPr lang="en-GB" sz="1400" b="1" dirty="0"/>
                <a:t>Intensity: 1.53e13 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EEAF0418-A5D0-8A13-60C5-F4A3A6D0F4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3951" y="3730800"/>
            <a:ext cx="2926791" cy="20215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42CBB4-C97B-2B82-627B-07AAF1DD13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8233" y="3720773"/>
            <a:ext cx="2926791" cy="20215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C20910F-DEB9-F4C9-4817-F03D5345EA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1135" y="3720773"/>
            <a:ext cx="2926791" cy="2021598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5B9E40DC-D580-86E3-B6B2-FEF7401C7805}"/>
              </a:ext>
            </a:extLst>
          </p:cNvPr>
          <p:cNvGrpSpPr/>
          <p:nvPr/>
        </p:nvGrpSpPr>
        <p:grpSpPr>
          <a:xfrm>
            <a:off x="428318" y="968312"/>
            <a:ext cx="2841855" cy="2651329"/>
            <a:chOff x="230138" y="999089"/>
            <a:chExt cx="2971198" cy="277200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7E37F21-D847-A0CA-062A-7CBD7EAEE8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9965" t="6720" r="19148" b="7863"/>
            <a:stretch/>
          </p:blipFill>
          <p:spPr>
            <a:xfrm>
              <a:off x="230138" y="999089"/>
              <a:ext cx="2860689" cy="27720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F7DFCB2-427D-A96A-8FA3-0357FEF6A73B}"/>
                </a:ext>
              </a:extLst>
            </p:cNvPr>
            <p:cNvSpPr txBox="1"/>
            <p:nvPr/>
          </p:nvSpPr>
          <p:spPr>
            <a:xfrm>
              <a:off x="387413" y="2903816"/>
              <a:ext cx="231642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/>
                <a:t>Proton beam</a:t>
              </a:r>
            </a:p>
            <a:p>
              <a:r>
                <a:rPr lang="en-GB" sz="1400" b="1" dirty="0"/>
                <a:t>Energy: 450 GeV</a:t>
              </a:r>
            </a:p>
            <a:p>
              <a:r>
                <a:rPr lang="en-GB" sz="1400" b="1" dirty="0"/>
                <a:t>Intensity: 2.2e14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93A0A31-05C7-CE06-2636-39EBE0A513DC}"/>
                </a:ext>
              </a:extLst>
            </p:cNvPr>
            <p:cNvSpPr txBox="1"/>
            <p:nvPr/>
          </p:nvSpPr>
          <p:spPr>
            <a:xfrm>
              <a:off x="1976035" y="1045713"/>
              <a:ext cx="1225301" cy="289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Time: 1 min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5F352D3-726A-72F1-FBD3-4D02EE4A4DFD}"/>
              </a:ext>
            </a:extLst>
          </p:cNvPr>
          <p:cNvSpPr txBox="1"/>
          <p:nvPr/>
        </p:nvSpPr>
        <p:spPr>
          <a:xfrm>
            <a:off x="790293" y="5730818"/>
            <a:ext cx="23533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err="1"/>
              <a:t>σ</a:t>
            </a:r>
            <a:r>
              <a:rPr lang="en-GB" sz="1200" baseline="-25000" dirty="0" err="1"/>
              <a:t>x</a:t>
            </a:r>
            <a:r>
              <a:rPr lang="en-GB" sz="1200" dirty="0"/>
              <a:t> =0.917mm </a:t>
            </a:r>
            <a:r>
              <a:rPr lang="en-GB" sz="1200" dirty="0" err="1"/>
              <a:t>σ</a:t>
            </a:r>
            <a:r>
              <a:rPr lang="en-GB" sz="1200" baseline="-25000" dirty="0" err="1"/>
              <a:t>y</a:t>
            </a:r>
            <a:r>
              <a:rPr lang="en-GB" sz="1200" dirty="0"/>
              <a:t> =0.817 mm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8AFC3B1-C192-5006-2746-01E0F283CB8F}"/>
              </a:ext>
            </a:extLst>
          </p:cNvPr>
          <p:cNvSpPr txBox="1"/>
          <p:nvPr/>
        </p:nvSpPr>
        <p:spPr>
          <a:xfrm>
            <a:off x="3563228" y="5729803"/>
            <a:ext cx="22266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err="1"/>
              <a:t>σ</a:t>
            </a:r>
            <a:r>
              <a:rPr lang="en-GB" sz="1200" baseline="-25000" dirty="0" err="1"/>
              <a:t>x</a:t>
            </a:r>
            <a:r>
              <a:rPr lang="en-GB" sz="1200" dirty="0"/>
              <a:t> =0.308 mm </a:t>
            </a:r>
            <a:r>
              <a:rPr lang="en-GB" sz="1200" dirty="0" err="1"/>
              <a:t>σ</a:t>
            </a:r>
            <a:r>
              <a:rPr lang="en-GB" sz="1200" baseline="-25000" dirty="0" err="1"/>
              <a:t>y</a:t>
            </a:r>
            <a:r>
              <a:rPr lang="en-GB" sz="1200" dirty="0"/>
              <a:t> =0.432 mm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CED63F-E714-A7D6-A0C3-7F18BD06A421}"/>
              </a:ext>
            </a:extLst>
          </p:cNvPr>
          <p:cNvSpPr txBox="1"/>
          <p:nvPr/>
        </p:nvSpPr>
        <p:spPr>
          <a:xfrm>
            <a:off x="6419554" y="5729803"/>
            <a:ext cx="219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err="1"/>
              <a:t>σ</a:t>
            </a:r>
            <a:r>
              <a:rPr lang="en-GB" sz="1200" baseline="-25000" dirty="0" err="1"/>
              <a:t>x</a:t>
            </a:r>
            <a:r>
              <a:rPr lang="en-GB" sz="1200" dirty="0"/>
              <a:t> =1.653 mm </a:t>
            </a:r>
            <a:r>
              <a:rPr lang="en-GB" sz="1200" dirty="0" err="1"/>
              <a:t>σ</a:t>
            </a:r>
            <a:r>
              <a:rPr lang="en-GB" sz="1200" baseline="-25000" dirty="0" err="1"/>
              <a:t>y</a:t>
            </a:r>
            <a:r>
              <a:rPr lang="en-GB" sz="1200" dirty="0"/>
              <a:t> =1.418 mm.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FFA45FA-9C69-33A7-D0D1-2D398FBD651A}"/>
              </a:ext>
            </a:extLst>
          </p:cNvPr>
          <p:cNvSpPr txBox="1"/>
          <p:nvPr/>
        </p:nvSpPr>
        <p:spPr>
          <a:xfrm>
            <a:off x="9323252" y="5729802"/>
            <a:ext cx="22591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err="1"/>
              <a:t>σ</a:t>
            </a:r>
            <a:r>
              <a:rPr lang="en-GB" sz="1200" baseline="-25000" dirty="0" err="1"/>
              <a:t>x</a:t>
            </a:r>
            <a:r>
              <a:rPr lang="en-GB" sz="1200" dirty="0"/>
              <a:t> =0.543 mm </a:t>
            </a:r>
            <a:r>
              <a:rPr lang="en-GB" sz="1200" dirty="0" err="1"/>
              <a:t>σ</a:t>
            </a:r>
            <a:r>
              <a:rPr lang="en-GB" sz="1200" baseline="-25000" dirty="0" err="1"/>
              <a:t>y</a:t>
            </a:r>
            <a:r>
              <a:rPr lang="en-GB" sz="1200" dirty="0"/>
              <a:t> =0.589 mm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2DDBE2C-D2D9-8838-35B3-1E1EE8274A8B}"/>
              </a:ext>
            </a:extLst>
          </p:cNvPr>
          <p:cNvCxnSpPr/>
          <p:nvPr/>
        </p:nvCxnSpPr>
        <p:spPr>
          <a:xfrm>
            <a:off x="2459029" y="3387311"/>
            <a:ext cx="5334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2093E0C-E31D-3142-501A-F2EC62A78ED1}"/>
              </a:ext>
            </a:extLst>
          </p:cNvPr>
          <p:cNvCxnSpPr>
            <a:cxnSpLocks/>
          </p:cNvCxnSpPr>
          <p:nvPr/>
        </p:nvCxnSpPr>
        <p:spPr>
          <a:xfrm flipV="1">
            <a:off x="2464109" y="2892011"/>
            <a:ext cx="0" cy="508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46DB345-CA30-5ECC-847A-2D28D3D332FA}"/>
              </a:ext>
            </a:extLst>
          </p:cNvPr>
          <p:cNvSpPr txBox="1"/>
          <p:nvPr/>
        </p:nvSpPr>
        <p:spPr>
          <a:xfrm>
            <a:off x="2718109" y="3030679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347431-A0F2-5D80-C075-895E9E1284BF}"/>
              </a:ext>
            </a:extLst>
          </p:cNvPr>
          <p:cNvSpPr txBox="1"/>
          <p:nvPr/>
        </p:nvSpPr>
        <p:spPr>
          <a:xfrm>
            <a:off x="2438652" y="2685697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A058B-24F9-4637-9A93-61328E68D762}"/>
              </a:ext>
            </a:extLst>
          </p:cNvPr>
          <p:cNvSpPr/>
          <p:nvPr/>
        </p:nvSpPr>
        <p:spPr>
          <a:xfrm>
            <a:off x="816282" y="1329478"/>
            <a:ext cx="2092891" cy="400110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0"/>
                <a:solidFill>
                  <a:schemeClr val="bg1">
                    <a:alpha val="7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PRELIMINARY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E8667ED-E71B-4574-B123-217AF853E5EA}"/>
              </a:ext>
            </a:extLst>
          </p:cNvPr>
          <p:cNvCxnSpPr/>
          <p:nvPr/>
        </p:nvCxnSpPr>
        <p:spPr>
          <a:xfrm>
            <a:off x="5317127" y="3387311"/>
            <a:ext cx="5334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AD2C594-FE0D-4AAC-9226-3D75FE5DE827}"/>
              </a:ext>
            </a:extLst>
          </p:cNvPr>
          <p:cNvCxnSpPr>
            <a:cxnSpLocks/>
          </p:cNvCxnSpPr>
          <p:nvPr/>
        </p:nvCxnSpPr>
        <p:spPr>
          <a:xfrm flipV="1">
            <a:off x="5322207" y="2892011"/>
            <a:ext cx="0" cy="508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F982E8B1-C83D-439F-AC36-F1C8C106F4A7}"/>
              </a:ext>
            </a:extLst>
          </p:cNvPr>
          <p:cNvSpPr txBox="1"/>
          <p:nvPr/>
        </p:nvSpPr>
        <p:spPr>
          <a:xfrm>
            <a:off x="5518332" y="3030679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7819B-9C3C-417C-9225-9A296DE12620}"/>
              </a:ext>
            </a:extLst>
          </p:cNvPr>
          <p:cNvSpPr txBox="1"/>
          <p:nvPr/>
        </p:nvSpPr>
        <p:spPr>
          <a:xfrm>
            <a:off x="5296750" y="2685697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x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773F846-1657-4B66-93B9-9176B48F5889}"/>
              </a:ext>
            </a:extLst>
          </p:cNvPr>
          <p:cNvCxnSpPr/>
          <p:nvPr/>
        </p:nvCxnSpPr>
        <p:spPr>
          <a:xfrm>
            <a:off x="8195437" y="3378657"/>
            <a:ext cx="5334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8242E87-9BDA-453D-8232-DF1549B4724B}"/>
              </a:ext>
            </a:extLst>
          </p:cNvPr>
          <p:cNvCxnSpPr>
            <a:cxnSpLocks/>
          </p:cNvCxnSpPr>
          <p:nvPr/>
        </p:nvCxnSpPr>
        <p:spPr>
          <a:xfrm flipV="1">
            <a:off x="8200517" y="2883357"/>
            <a:ext cx="0" cy="508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942E0697-FCBF-41CA-8A03-4CEAAC817E67}"/>
              </a:ext>
            </a:extLst>
          </p:cNvPr>
          <p:cNvSpPr txBox="1"/>
          <p:nvPr/>
        </p:nvSpPr>
        <p:spPr>
          <a:xfrm>
            <a:off x="8454517" y="3022025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6F993F3-835F-43B7-A561-9AD272A62733}"/>
              </a:ext>
            </a:extLst>
          </p:cNvPr>
          <p:cNvSpPr txBox="1"/>
          <p:nvPr/>
        </p:nvSpPr>
        <p:spPr>
          <a:xfrm>
            <a:off x="8175060" y="2677043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x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46902FC-534E-4B31-968B-C7486F4F4275}"/>
              </a:ext>
            </a:extLst>
          </p:cNvPr>
          <p:cNvCxnSpPr/>
          <p:nvPr/>
        </p:nvCxnSpPr>
        <p:spPr>
          <a:xfrm>
            <a:off x="11049000" y="3382874"/>
            <a:ext cx="5334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FD2CE35-E11E-482A-A07C-F38CD6DE61B5}"/>
              </a:ext>
            </a:extLst>
          </p:cNvPr>
          <p:cNvCxnSpPr>
            <a:cxnSpLocks/>
          </p:cNvCxnSpPr>
          <p:nvPr/>
        </p:nvCxnSpPr>
        <p:spPr>
          <a:xfrm flipV="1">
            <a:off x="11054080" y="2887574"/>
            <a:ext cx="0" cy="508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FD2A6964-17D0-4F1E-981E-5F82B7128569}"/>
              </a:ext>
            </a:extLst>
          </p:cNvPr>
          <p:cNvSpPr txBox="1"/>
          <p:nvPr/>
        </p:nvSpPr>
        <p:spPr>
          <a:xfrm>
            <a:off x="11308080" y="3026242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CA7D4DD-F52C-4389-AD84-883EA533E85E}"/>
              </a:ext>
            </a:extLst>
          </p:cNvPr>
          <p:cNvSpPr txBox="1"/>
          <p:nvPr/>
        </p:nvSpPr>
        <p:spPr>
          <a:xfrm>
            <a:off x="11028623" y="2681260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80CE5E-E070-795C-AEAD-77BFFCF9614E}"/>
              </a:ext>
            </a:extLst>
          </p:cNvPr>
          <p:cNvSpPr/>
          <p:nvPr/>
        </p:nvSpPr>
        <p:spPr>
          <a:xfrm>
            <a:off x="3654007" y="1329691"/>
            <a:ext cx="2092891" cy="400110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0"/>
                <a:solidFill>
                  <a:schemeClr val="bg1">
                    <a:alpha val="7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PRELIMINARY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77205B-D3AB-70F4-B466-50DB8F8A3529}"/>
              </a:ext>
            </a:extLst>
          </p:cNvPr>
          <p:cNvSpPr/>
          <p:nvPr/>
        </p:nvSpPr>
        <p:spPr>
          <a:xfrm>
            <a:off x="6517687" y="1329691"/>
            <a:ext cx="2092891" cy="400110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0"/>
                <a:solidFill>
                  <a:schemeClr val="bg1">
                    <a:alpha val="7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PRELIMINARY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477801-8534-CEC0-7E30-989B97F51C5E}"/>
              </a:ext>
            </a:extLst>
          </p:cNvPr>
          <p:cNvSpPr/>
          <p:nvPr/>
        </p:nvSpPr>
        <p:spPr>
          <a:xfrm>
            <a:off x="9406379" y="1328647"/>
            <a:ext cx="2092891" cy="400110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0"/>
                <a:solidFill>
                  <a:schemeClr val="bg1">
                    <a:alpha val="7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990808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3">
            <a:extLst>
              <a:ext uri="{FF2B5EF4-FFF2-40B4-BE49-F238E27FC236}">
                <a16:creationId xmlns:a16="http://schemas.microsoft.com/office/drawing/2014/main" id="{A33A8C9F-F4E6-5526-1CE5-2EBF066C8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509" y="148129"/>
            <a:ext cx="11376025" cy="488556"/>
          </a:xfrm>
        </p:spPr>
        <p:txBody>
          <a:bodyPr/>
          <a:lstStyle/>
          <a:p>
            <a:r>
              <a:rPr lang="en-US" dirty="0"/>
              <a:t>Halo Monitor Concept</a:t>
            </a:r>
            <a:endParaRPr lang="en-15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5C97D20-7CAE-0152-45A0-6BE65DDC0A9B}"/>
              </a:ext>
            </a:extLst>
          </p:cNvPr>
          <p:cNvCxnSpPr>
            <a:cxnSpLocks/>
          </p:cNvCxnSpPr>
          <p:nvPr/>
        </p:nvCxnSpPr>
        <p:spPr>
          <a:xfrm>
            <a:off x="5715153" y="3957062"/>
            <a:ext cx="325120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>
            <a:glow rad="279400">
              <a:srgbClr val="FF0000">
                <a:alpha val="49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F030302-DC88-EDB6-5DA6-FAA1291B297B}"/>
              </a:ext>
            </a:extLst>
          </p:cNvPr>
          <p:cNvSpPr/>
          <p:nvPr/>
        </p:nvSpPr>
        <p:spPr>
          <a:xfrm>
            <a:off x="6551176" y="3601624"/>
            <a:ext cx="1579155" cy="16256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867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CEC3E6F-ECA6-FDDE-F897-0754E4308671}"/>
              </a:ext>
            </a:extLst>
          </p:cNvPr>
          <p:cNvCxnSpPr>
            <a:cxnSpLocks/>
          </p:cNvCxnSpPr>
          <p:nvPr/>
        </p:nvCxnSpPr>
        <p:spPr>
          <a:xfrm flipV="1">
            <a:off x="6854102" y="3485296"/>
            <a:ext cx="3360041" cy="19760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0B54FB-F334-2BA6-E213-2B63EAD9F824}"/>
              </a:ext>
            </a:extLst>
          </p:cNvPr>
          <p:cNvCxnSpPr>
            <a:cxnSpLocks/>
          </p:cNvCxnSpPr>
          <p:nvPr/>
        </p:nvCxnSpPr>
        <p:spPr>
          <a:xfrm flipV="1">
            <a:off x="7852684" y="3623162"/>
            <a:ext cx="2361459" cy="59743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4A8A61-7108-2133-D37A-3F78D90CFAEE}"/>
              </a:ext>
            </a:extLst>
          </p:cNvPr>
          <p:cNvCxnSpPr>
            <a:cxnSpLocks/>
          </p:cNvCxnSpPr>
          <p:nvPr/>
        </p:nvCxnSpPr>
        <p:spPr>
          <a:xfrm>
            <a:off x="7566323" y="3719274"/>
            <a:ext cx="2647820" cy="58383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0B269E12-2EF0-F97C-C67C-0D9429210266}"/>
              </a:ext>
            </a:extLst>
          </p:cNvPr>
          <p:cNvSpPr/>
          <p:nvPr/>
        </p:nvSpPr>
        <p:spPr>
          <a:xfrm rot="5400000">
            <a:off x="10634591" y="3203450"/>
            <a:ext cx="307163" cy="8708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867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422C2D-B4C8-DC3C-0B4A-B205548F0422}"/>
              </a:ext>
            </a:extLst>
          </p:cNvPr>
          <p:cNvSpPr txBox="1"/>
          <p:nvPr/>
        </p:nvSpPr>
        <p:spPr>
          <a:xfrm>
            <a:off x="8545225" y="3160284"/>
            <a:ext cx="135853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67" dirty="0">
                <a:solidFill>
                  <a:schemeClr val="accent5"/>
                </a:solidFill>
              </a:rPr>
              <a:t>losses</a:t>
            </a:r>
            <a:endParaRPr lang="en-150" sz="1867" dirty="0">
              <a:solidFill>
                <a:schemeClr val="accent5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685AB7-E797-356E-6D01-BD226418B34B}"/>
              </a:ext>
            </a:extLst>
          </p:cNvPr>
          <p:cNvSpPr txBox="1"/>
          <p:nvPr/>
        </p:nvSpPr>
        <p:spPr>
          <a:xfrm>
            <a:off x="10108904" y="2980948"/>
            <a:ext cx="135853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67" dirty="0">
                <a:solidFill>
                  <a:srgbClr val="FFC000"/>
                </a:solidFill>
              </a:rPr>
              <a:t>BLM</a:t>
            </a:r>
            <a:endParaRPr lang="en-150" sz="1867" dirty="0">
              <a:solidFill>
                <a:srgbClr val="FFC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79EE680-374A-C11B-EC3A-53A76C5929A0}"/>
              </a:ext>
            </a:extLst>
          </p:cNvPr>
          <p:cNvSpPr txBox="1"/>
          <p:nvPr/>
        </p:nvSpPr>
        <p:spPr>
          <a:xfrm>
            <a:off x="6661486" y="3118160"/>
            <a:ext cx="135853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67" dirty="0">
                <a:solidFill>
                  <a:srgbClr val="00B050"/>
                </a:solidFill>
              </a:rPr>
              <a:t>jet</a:t>
            </a:r>
            <a:endParaRPr lang="en-150" sz="1867" dirty="0">
              <a:solidFill>
                <a:srgbClr val="00B05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445CA13-AA37-78FA-DC3F-DB713F9C75F6}"/>
              </a:ext>
            </a:extLst>
          </p:cNvPr>
          <p:cNvSpPr txBox="1"/>
          <p:nvPr/>
        </p:nvSpPr>
        <p:spPr>
          <a:xfrm>
            <a:off x="5192640" y="4001427"/>
            <a:ext cx="135853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67" dirty="0">
                <a:solidFill>
                  <a:srgbClr val="FF0000"/>
                </a:solidFill>
              </a:rPr>
              <a:t>beam</a:t>
            </a:r>
            <a:endParaRPr lang="en-150" sz="1867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FFF27E8-827B-0EF5-3740-A3DF45E8D17B}"/>
              </a:ext>
            </a:extLst>
          </p:cNvPr>
          <p:cNvCxnSpPr>
            <a:cxnSpLocks/>
          </p:cNvCxnSpPr>
          <p:nvPr/>
        </p:nvCxnSpPr>
        <p:spPr>
          <a:xfrm>
            <a:off x="1230053" y="3943767"/>
            <a:ext cx="325120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>
            <a:glow rad="279400">
              <a:srgbClr val="FF0000">
                <a:alpha val="49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A3938D6-ED10-3960-3DA9-C045B2B5E3B7}"/>
              </a:ext>
            </a:extLst>
          </p:cNvPr>
          <p:cNvSpPr/>
          <p:nvPr/>
        </p:nvSpPr>
        <p:spPr>
          <a:xfrm rot="18933256">
            <a:off x="2066077" y="3862485"/>
            <a:ext cx="1579155" cy="16256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867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B6CA75B-AF7F-CF62-B1E6-BAB53BB76ED8}"/>
              </a:ext>
            </a:extLst>
          </p:cNvPr>
          <p:cNvCxnSpPr>
            <a:cxnSpLocks/>
          </p:cNvCxnSpPr>
          <p:nvPr/>
        </p:nvCxnSpPr>
        <p:spPr>
          <a:xfrm flipH="1" flipV="1">
            <a:off x="2664159" y="2764415"/>
            <a:ext cx="133952" cy="1179352"/>
          </a:xfrm>
          <a:prstGeom prst="straightConnector1">
            <a:avLst/>
          </a:prstGeom>
          <a:ln>
            <a:solidFill>
              <a:schemeClr val="accent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4DBA4A9-7CCF-05D8-EF4C-5ADC35ED672C}"/>
              </a:ext>
            </a:extLst>
          </p:cNvPr>
          <p:cNvCxnSpPr>
            <a:cxnSpLocks/>
          </p:cNvCxnSpPr>
          <p:nvPr/>
        </p:nvCxnSpPr>
        <p:spPr>
          <a:xfrm flipV="1">
            <a:off x="2938084" y="2764415"/>
            <a:ext cx="80995" cy="1144547"/>
          </a:xfrm>
          <a:prstGeom prst="straightConnector1">
            <a:avLst/>
          </a:prstGeom>
          <a:ln>
            <a:solidFill>
              <a:schemeClr val="accent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33F5408-CAA0-30E5-5892-2EE037EC57D2}"/>
              </a:ext>
            </a:extLst>
          </p:cNvPr>
          <p:cNvCxnSpPr>
            <a:cxnSpLocks/>
          </p:cNvCxnSpPr>
          <p:nvPr/>
        </p:nvCxnSpPr>
        <p:spPr>
          <a:xfrm flipV="1">
            <a:off x="2854509" y="2753150"/>
            <a:ext cx="0" cy="1190581"/>
          </a:xfrm>
          <a:prstGeom prst="straightConnector1">
            <a:avLst/>
          </a:prstGeom>
          <a:ln>
            <a:solidFill>
              <a:schemeClr val="accent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52529B2B-480A-E976-0785-FC2EE0CC147D}"/>
              </a:ext>
            </a:extLst>
          </p:cNvPr>
          <p:cNvSpPr/>
          <p:nvPr/>
        </p:nvSpPr>
        <p:spPr>
          <a:xfrm>
            <a:off x="2730301" y="2051867"/>
            <a:ext cx="240000" cy="480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1867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E32E50-69D2-A5AB-9B77-9A1A6AAC498B}"/>
              </a:ext>
            </a:extLst>
          </p:cNvPr>
          <p:cNvSpPr txBox="1"/>
          <p:nvPr/>
        </p:nvSpPr>
        <p:spPr>
          <a:xfrm>
            <a:off x="3081224" y="2791120"/>
            <a:ext cx="135853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67" dirty="0">
                <a:solidFill>
                  <a:schemeClr val="accent5"/>
                </a:solidFill>
              </a:rPr>
              <a:t>photons</a:t>
            </a:r>
            <a:endParaRPr lang="en-150" sz="1867" dirty="0">
              <a:solidFill>
                <a:schemeClr val="accent5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50DE73-3BBB-62EB-FD04-7EDFB79FD368}"/>
              </a:ext>
            </a:extLst>
          </p:cNvPr>
          <p:cNvSpPr txBox="1"/>
          <p:nvPr/>
        </p:nvSpPr>
        <p:spPr>
          <a:xfrm>
            <a:off x="2855654" y="2024518"/>
            <a:ext cx="135853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67" dirty="0">
                <a:solidFill>
                  <a:schemeClr val="accent5"/>
                </a:solidFill>
              </a:rPr>
              <a:t>camera</a:t>
            </a:r>
            <a:endParaRPr lang="en-150" sz="1867" dirty="0">
              <a:solidFill>
                <a:schemeClr val="accent5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0B1E7C-A5BB-A1BC-5ADB-BD3DEA8FA220}"/>
              </a:ext>
            </a:extLst>
          </p:cNvPr>
          <p:cNvSpPr txBox="1"/>
          <p:nvPr/>
        </p:nvSpPr>
        <p:spPr>
          <a:xfrm>
            <a:off x="2251732" y="4099450"/>
            <a:ext cx="135853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67" dirty="0">
                <a:solidFill>
                  <a:srgbClr val="00B050"/>
                </a:solidFill>
              </a:rPr>
              <a:t>jet</a:t>
            </a:r>
            <a:endParaRPr lang="en-150" sz="1867" dirty="0">
              <a:solidFill>
                <a:srgbClr val="00B05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2509B10-1411-67AC-977B-11B6194B782B}"/>
              </a:ext>
            </a:extLst>
          </p:cNvPr>
          <p:cNvSpPr txBox="1"/>
          <p:nvPr/>
        </p:nvSpPr>
        <p:spPr>
          <a:xfrm>
            <a:off x="-24059" y="3719794"/>
            <a:ext cx="135853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67" dirty="0">
                <a:solidFill>
                  <a:srgbClr val="FF0000"/>
                </a:solidFill>
              </a:rPr>
              <a:t>beam</a:t>
            </a:r>
            <a:endParaRPr lang="en-150" sz="1867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F4145C-D88F-C862-309D-9378D3BFE641}"/>
              </a:ext>
            </a:extLst>
          </p:cNvPr>
          <p:cNvSpPr txBox="1"/>
          <p:nvPr/>
        </p:nvSpPr>
        <p:spPr>
          <a:xfrm>
            <a:off x="1444451" y="1257394"/>
            <a:ext cx="3149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/>
                </a:solidFill>
              </a:rPr>
              <a:t>BGC Profile Monitor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8C9AD5-DCA6-DC57-BAEB-4FB414176F6B}"/>
              </a:ext>
            </a:extLst>
          </p:cNvPr>
          <p:cNvSpPr txBox="1"/>
          <p:nvPr/>
        </p:nvSpPr>
        <p:spPr>
          <a:xfrm>
            <a:off x="6227084" y="1248294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/>
                </a:solidFill>
              </a:rPr>
              <a:t>BGC Halo Monitor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E16E08-EEE4-82D1-C260-47FA5865398A}"/>
              </a:ext>
            </a:extLst>
          </p:cNvPr>
          <p:cNvSpPr txBox="1"/>
          <p:nvPr/>
        </p:nvSpPr>
        <p:spPr>
          <a:xfrm>
            <a:off x="8869098" y="6370368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Courtesy of </a:t>
            </a:r>
            <a:r>
              <a:rPr lang="en-GB" dirty="0" err="1">
                <a:solidFill>
                  <a:schemeClr val="accent5"/>
                </a:solidFill>
              </a:rPr>
              <a:t>D.Butti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80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482FA-8934-4595-A91D-6045DCED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1535CC-D03D-4F91-A890-748A24AE7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7BD7E8-3FB3-4DAC-8D0D-657DB853A54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981074"/>
            <a:ext cx="10871200" cy="5029201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Motivation of work.</a:t>
            </a:r>
          </a:p>
          <a:p>
            <a:pPr>
              <a:spcBef>
                <a:spcPts val="2400"/>
              </a:spcBef>
            </a:pPr>
            <a:r>
              <a:rPr lang="en-GB" dirty="0"/>
              <a:t>Beam Gas Curtain (BGC) working principles.</a:t>
            </a:r>
          </a:p>
          <a:p>
            <a:pPr>
              <a:spcBef>
                <a:spcPts val="2400"/>
              </a:spcBef>
            </a:pPr>
            <a:r>
              <a:rPr lang="en-GB" dirty="0"/>
              <a:t>Accuracy validation against ATLAS and CMS.</a:t>
            </a:r>
          </a:p>
          <a:p>
            <a:pPr>
              <a:spcBef>
                <a:spcPts val="2400"/>
              </a:spcBef>
            </a:pPr>
            <a:r>
              <a:rPr lang="en-GB" dirty="0"/>
              <a:t>2D proton beam profile and emittance measurements.</a:t>
            </a:r>
          </a:p>
          <a:p>
            <a:pPr>
              <a:spcBef>
                <a:spcPts val="2400"/>
              </a:spcBef>
            </a:pPr>
            <a:r>
              <a:rPr lang="en-GB" dirty="0"/>
              <a:t>Highlights as a lead beam diagnostic.</a:t>
            </a:r>
          </a:p>
          <a:p>
            <a:pPr>
              <a:spcBef>
                <a:spcPts val="2400"/>
              </a:spcBef>
            </a:pPr>
            <a:r>
              <a:rPr lang="en-GB" dirty="0"/>
              <a:t>Summary and outlook.</a:t>
            </a:r>
          </a:p>
          <a:p>
            <a:pPr>
              <a:spcBef>
                <a:spcPts val="2400"/>
              </a:spcBef>
            </a:pPr>
            <a:endParaRPr lang="en-GB" dirty="0"/>
          </a:p>
          <a:p>
            <a:pPr>
              <a:spcBef>
                <a:spcPts val="2400"/>
              </a:spcBef>
            </a:pPr>
            <a:endParaRPr lang="en-GB" dirty="0"/>
          </a:p>
          <a:p>
            <a:pPr>
              <a:spcBef>
                <a:spcPts val="24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01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55A9AB-1891-9231-50A7-E5D5BCC3D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18C2ED-5827-A785-904B-4F5FA27DD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Pressure Profiles</a:t>
            </a:r>
          </a:p>
        </p:txBody>
      </p:sp>
      <p:graphicFrame>
        <p:nvGraphicFramePr>
          <p:cNvPr id="5" name="Google Shape;133;p13">
            <a:extLst>
              <a:ext uri="{FF2B5EF4-FFF2-40B4-BE49-F238E27FC236}">
                <a16:creationId xmlns:a16="http://schemas.microsoft.com/office/drawing/2014/main" id="{1D2925E2-1797-4948-AAB7-FF1EA12561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9276697"/>
              </p:ext>
            </p:extLst>
          </p:nvPr>
        </p:nvGraphicFramePr>
        <p:xfrm>
          <a:off x="390511" y="3634718"/>
          <a:ext cx="4455951" cy="127183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663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2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600"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600" u="none" strike="noStrike" cap="none" dirty="0"/>
                        <a:t>Interaction chamber</a:t>
                      </a:r>
                      <a:endParaRPr sz="1600" u="none" strike="noStrike" cap="none" dirty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600" dirty="0"/>
                        <a:t>(VGP.4a.5L4.BGC)</a:t>
                      </a:r>
                      <a:endParaRPr sz="1600" dirty="0"/>
                    </a:p>
                  </a:txBody>
                  <a:tcPr marL="21425" marR="21425" marT="14300" marB="14300" anchor="b"/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600" u="none" strike="noStrike" cap="none" dirty="0"/>
                        <a:t>Pressure [mbar]</a:t>
                      </a:r>
                      <a:endParaRPr sz="1600" b="1" u="none" strike="noStrike" cap="none" dirty="0"/>
                    </a:p>
                  </a:txBody>
                  <a:tcPr marL="21425" marR="21425" marT="14300" marB="1430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975"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/>
                        <a:t>Ne g</a:t>
                      </a:r>
                      <a:r>
                        <a:rPr lang="en-GB" sz="1600" u="none" strike="noStrike" cap="none"/>
                        <a:t>as Jet OFF</a:t>
                      </a:r>
                      <a:endParaRPr sz="1600" u="none" strike="noStrike" cap="none"/>
                    </a:p>
                  </a:txBody>
                  <a:tcPr marL="21425" marR="21425" marT="82300" marB="14300" anchor="b"/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600" u="none" strike="noStrike" cap="none"/>
                        <a:t>2.0e-10</a:t>
                      </a:r>
                      <a:endParaRPr sz="1600" u="none" strike="noStrike" cap="none"/>
                    </a:p>
                  </a:txBody>
                  <a:tcPr marL="21425" marR="21425" marT="82300" marB="1430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600"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 dirty="0"/>
                        <a:t>Ne g</a:t>
                      </a:r>
                      <a:r>
                        <a:rPr lang="en-GB" sz="1600" u="none" strike="noStrike" cap="none" dirty="0"/>
                        <a:t>as Jet ON </a:t>
                      </a:r>
                      <a:endParaRPr sz="1600" u="none" strike="noStrike" cap="none" dirty="0"/>
                    </a:p>
                  </a:txBody>
                  <a:tcPr marL="21425" marR="21425" marT="82300" marB="14300" anchor="b"/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600" u="none" strike="noStrike" cap="none" dirty="0"/>
                        <a:t>4.00e-8</a:t>
                      </a:r>
                      <a:endParaRPr sz="1600" u="none" strike="noStrike" cap="none" dirty="0"/>
                    </a:p>
                  </a:txBody>
                  <a:tcPr marL="21425" marR="21425" marT="82300" marB="1430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50B9B39-FE37-4264-A9C1-6B592C6A569C}"/>
              </a:ext>
            </a:extLst>
          </p:cNvPr>
          <p:cNvSpPr/>
          <p:nvPr/>
        </p:nvSpPr>
        <p:spPr>
          <a:xfrm>
            <a:off x="736392" y="2957100"/>
            <a:ext cx="3829820" cy="302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C. Castro Sequeiro, PRAB </a:t>
            </a:r>
            <a:r>
              <a:rPr lang="pt-BR" sz="1400" b="1" dirty="0"/>
              <a:t>27</a:t>
            </a:r>
            <a:r>
              <a:rPr lang="pt-BR" sz="1400" dirty="0"/>
              <a:t>, 043201, 2024.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50D904D-7B29-43B2-82A1-602F6D69CB94}"/>
              </a:ext>
            </a:extLst>
          </p:cNvPr>
          <p:cNvSpPr/>
          <p:nvPr/>
        </p:nvSpPr>
        <p:spPr>
          <a:xfrm>
            <a:off x="6596424" y="4779063"/>
            <a:ext cx="3662164" cy="302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H. Zhang et. al, Vacuum </a:t>
            </a:r>
            <a:r>
              <a:rPr lang="pt-BR" sz="1400" b="1" dirty="0"/>
              <a:t>208</a:t>
            </a:r>
            <a:r>
              <a:rPr lang="pt-BR" sz="1400" dirty="0"/>
              <a:t>, 111701, 2023.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6F5F93F-9A14-4D76-A34C-64E326E2962A}"/>
              </a:ext>
            </a:extLst>
          </p:cNvPr>
          <p:cNvGrpSpPr/>
          <p:nvPr/>
        </p:nvGrpSpPr>
        <p:grpSpPr>
          <a:xfrm>
            <a:off x="5120660" y="1492322"/>
            <a:ext cx="6490793" cy="3256706"/>
            <a:chOff x="933565" y="2975846"/>
            <a:chExt cx="6490793" cy="325670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663A941-F660-4431-B02F-81C17CF4C3CB}"/>
                </a:ext>
              </a:extLst>
            </p:cNvPr>
            <p:cNvGrpSpPr/>
            <p:nvPr/>
          </p:nvGrpSpPr>
          <p:grpSpPr>
            <a:xfrm>
              <a:off x="933565" y="2975846"/>
              <a:ext cx="6490793" cy="3256706"/>
              <a:chOff x="4586722" y="4495304"/>
              <a:chExt cx="4904242" cy="246066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715229B-72F8-45CC-A49B-72CE6A61A8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0899" t="4000" r="24450" b="2625"/>
              <a:stretch/>
            </p:blipFill>
            <p:spPr>
              <a:xfrm>
                <a:off x="4586722" y="4495304"/>
                <a:ext cx="2230083" cy="2460666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6EE9CDA-3658-4001-83AF-4E7B8C4C9B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0050" t="6625" r="24168" b="2625"/>
              <a:stretch/>
            </p:blipFill>
            <p:spPr>
              <a:xfrm>
                <a:off x="7244808" y="4568710"/>
                <a:ext cx="2246156" cy="2359914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85E506-DBB6-46B4-8986-038A9CE2F7A5}"/>
                  </a:ext>
                </a:extLst>
              </p:cNvPr>
              <p:cNvSpPr txBox="1"/>
              <p:nvPr/>
            </p:nvSpPr>
            <p:spPr>
              <a:xfrm>
                <a:off x="4654350" y="4597761"/>
                <a:ext cx="1405890" cy="30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Simulation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358456A-DAE7-48EE-B27F-1C4228ABD374}"/>
                  </a:ext>
                </a:extLst>
              </p:cNvPr>
              <p:cNvSpPr txBox="1"/>
              <p:nvPr/>
            </p:nvSpPr>
            <p:spPr>
              <a:xfrm>
                <a:off x="7356893" y="4609978"/>
                <a:ext cx="1440180" cy="30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Measurement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DA7453F-449D-4E1F-BEE4-38D04943FE7E}"/>
                </a:ext>
              </a:extLst>
            </p:cNvPr>
            <p:cNvSpPr txBox="1"/>
            <p:nvPr/>
          </p:nvSpPr>
          <p:spPr>
            <a:xfrm>
              <a:off x="5937957" y="5285789"/>
              <a:ext cx="1436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</a:rPr>
                <a:t>Eq. Pressure: 1.08x10</a:t>
              </a:r>
              <a:r>
                <a:rPr lang="en-GB" sz="1400" b="1" baseline="30000" dirty="0">
                  <a:solidFill>
                    <a:schemeClr val="bg1"/>
                  </a:solidFill>
                </a:rPr>
                <a:t>-6 </a:t>
              </a:r>
              <a:r>
                <a:rPr lang="en-GB" sz="1400" b="1" dirty="0">
                  <a:solidFill>
                    <a:schemeClr val="bg1"/>
                  </a:solidFill>
                </a:rPr>
                <a:t>mbar</a:t>
              </a:r>
              <a:endParaRPr lang="en-GB" sz="1400" b="1" baseline="30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B8E3CEC-D97A-4C8F-B1B7-179E8B662C07}"/>
              </a:ext>
            </a:extLst>
          </p:cNvPr>
          <p:cNvSpPr txBox="1"/>
          <p:nvPr/>
        </p:nvSpPr>
        <p:spPr>
          <a:xfrm rot="18916782">
            <a:off x="6006333" y="2475608"/>
            <a:ext cx="1180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20 mm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9168767-9E52-4B5A-BC66-F556FB0BCEDE}"/>
              </a:ext>
            </a:extLst>
          </p:cNvPr>
          <p:cNvCxnSpPr>
            <a:cxnSpLocks/>
          </p:cNvCxnSpPr>
          <p:nvPr/>
        </p:nvCxnSpPr>
        <p:spPr>
          <a:xfrm flipV="1">
            <a:off x="8638652" y="1531216"/>
            <a:ext cx="2782385" cy="26822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5FEB273-930F-4204-8246-91874F5D6905}"/>
              </a:ext>
            </a:extLst>
          </p:cNvPr>
          <p:cNvSpPr txBox="1"/>
          <p:nvPr/>
        </p:nvSpPr>
        <p:spPr>
          <a:xfrm rot="18916782">
            <a:off x="9534961" y="2481712"/>
            <a:ext cx="1180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20 mm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DF77DCE-19E1-41EC-A85A-1A6B86072458}"/>
              </a:ext>
            </a:extLst>
          </p:cNvPr>
          <p:cNvCxnSpPr>
            <a:cxnSpLocks/>
          </p:cNvCxnSpPr>
          <p:nvPr/>
        </p:nvCxnSpPr>
        <p:spPr>
          <a:xfrm flipV="1">
            <a:off x="5081915" y="1531216"/>
            <a:ext cx="2792020" cy="27394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DEE094D-412C-446B-A21A-3721B2B88044}"/>
              </a:ext>
            </a:extLst>
          </p:cNvPr>
          <p:cNvSpPr txBox="1"/>
          <p:nvPr/>
        </p:nvSpPr>
        <p:spPr>
          <a:xfrm>
            <a:off x="6554144" y="3877132"/>
            <a:ext cx="1434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Eq. Pressure: 1.45x10</a:t>
            </a:r>
            <a:r>
              <a:rPr lang="en-GB" sz="1400" b="1" baseline="30000" dirty="0">
                <a:solidFill>
                  <a:schemeClr val="bg1"/>
                </a:solidFill>
              </a:rPr>
              <a:t>-6 </a:t>
            </a:r>
            <a:r>
              <a:rPr lang="en-GB" sz="1400" b="1" dirty="0">
                <a:solidFill>
                  <a:schemeClr val="bg1"/>
                </a:solidFill>
              </a:rPr>
              <a:t>mbar</a:t>
            </a:r>
            <a:endParaRPr lang="en-GB" sz="1400" b="1" baseline="30000" dirty="0">
              <a:solidFill>
                <a:schemeClr val="bg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8C973A3-BA2E-43E8-AE3F-67511463B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0707" y="4563002"/>
            <a:ext cx="230746" cy="11180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4F32DDD-46F6-44DD-A76A-E7393DEC4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1080" y="1500019"/>
            <a:ext cx="228080" cy="11404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BCCA1E09-4BC5-4AD4-9091-9C9D0B250658}"/>
              </a:ext>
            </a:extLst>
          </p:cNvPr>
          <p:cNvSpPr/>
          <p:nvPr/>
        </p:nvSpPr>
        <p:spPr>
          <a:xfrm>
            <a:off x="9792644" y="1500019"/>
            <a:ext cx="332408" cy="114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511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43037E4-3B4F-49C1-A5C5-EF4F9609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 Optimisation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238958-CCFB-44D1-9E7D-7E73411B636F}"/>
              </a:ext>
            </a:extLst>
          </p:cNvPr>
          <p:cNvCxnSpPr>
            <a:cxnSpLocks/>
          </p:cNvCxnSpPr>
          <p:nvPr/>
        </p:nvCxnSpPr>
        <p:spPr>
          <a:xfrm>
            <a:off x="2101267" y="1637325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1E759E-6E6B-4F99-B233-F9B9499715CD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2101267" y="1984034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3F9898-F40B-4B3C-9549-2EA555228E92}"/>
              </a:ext>
            </a:extLst>
          </p:cNvPr>
          <p:cNvCxnSpPr/>
          <p:nvPr/>
        </p:nvCxnSpPr>
        <p:spPr>
          <a:xfrm flipV="1">
            <a:off x="3044242" y="166971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DCAB1B-CAF2-4F84-8909-7238E65BA064}"/>
              </a:ext>
            </a:extLst>
          </p:cNvPr>
          <p:cNvCxnSpPr>
            <a:cxnSpLocks/>
          </p:cNvCxnSpPr>
          <p:nvPr/>
        </p:nvCxnSpPr>
        <p:spPr>
          <a:xfrm>
            <a:off x="3044242" y="200435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430BA4-60AB-419A-808C-49375EDC79A1}"/>
              </a:ext>
            </a:extLst>
          </p:cNvPr>
          <p:cNvCxnSpPr>
            <a:cxnSpLocks/>
          </p:cNvCxnSpPr>
          <p:nvPr/>
        </p:nvCxnSpPr>
        <p:spPr>
          <a:xfrm flipV="1">
            <a:off x="4262332" y="1629706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BD8123-9EA9-4F68-84B0-C9B9E0E4DD97}"/>
              </a:ext>
            </a:extLst>
          </p:cNvPr>
          <p:cNvCxnSpPr>
            <a:cxnSpLocks/>
          </p:cNvCxnSpPr>
          <p:nvPr/>
        </p:nvCxnSpPr>
        <p:spPr>
          <a:xfrm>
            <a:off x="4249472" y="2025628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47C678-8400-4534-8A15-DD54367AB263}"/>
              </a:ext>
            </a:extLst>
          </p:cNvPr>
          <p:cNvCxnSpPr>
            <a:cxnSpLocks/>
          </p:cNvCxnSpPr>
          <p:nvPr/>
        </p:nvCxnSpPr>
        <p:spPr>
          <a:xfrm flipV="1">
            <a:off x="5960416" y="150969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AF1F2B-1DF3-4D15-87A7-D99E4139845D}"/>
              </a:ext>
            </a:extLst>
          </p:cNvPr>
          <p:cNvCxnSpPr>
            <a:cxnSpLocks/>
          </p:cNvCxnSpPr>
          <p:nvPr/>
        </p:nvCxnSpPr>
        <p:spPr>
          <a:xfrm flipV="1">
            <a:off x="5964226" y="2096748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2712D82C-C1CD-48C4-ABF6-5994A75AFD38}"/>
              </a:ext>
            </a:extLst>
          </p:cNvPr>
          <p:cNvSpPr/>
          <p:nvPr/>
        </p:nvSpPr>
        <p:spPr>
          <a:xfrm>
            <a:off x="7251503" y="1663979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4DBA1D-77D0-48DD-9213-27A376C15286}"/>
              </a:ext>
            </a:extLst>
          </p:cNvPr>
          <p:cNvSpPr/>
          <p:nvPr/>
        </p:nvSpPr>
        <p:spPr>
          <a:xfrm>
            <a:off x="4208515" y="1767501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F08C63-A93A-45D2-8877-41B7B36B5809}"/>
              </a:ext>
            </a:extLst>
          </p:cNvPr>
          <p:cNvSpPr/>
          <p:nvPr/>
        </p:nvSpPr>
        <p:spPr>
          <a:xfrm>
            <a:off x="3004459" y="1799885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01A6B6-F6BB-4C33-BBCE-39974A7D809E}"/>
              </a:ext>
            </a:extLst>
          </p:cNvPr>
          <p:cNvSpPr/>
          <p:nvPr/>
        </p:nvSpPr>
        <p:spPr>
          <a:xfrm>
            <a:off x="2421053" y="1827190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47A61E-A350-44CD-83D2-4672A826D4E6}"/>
              </a:ext>
            </a:extLst>
          </p:cNvPr>
          <p:cNvSpPr/>
          <p:nvPr/>
        </p:nvSpPr>
        <p:spPr>
          <a:xfrm>
            <a:off x="5899837" y="170003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DFC20E9-A895-47C5-AA50-1B1EEBBE895B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2501234" y="1905612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243DC1B-57F5-4914-8377-495C420046EC}"/>
              </a:ext>
            </a:extLst>
          </p:cNvPr>
          <p:cNvSpPr txBox="1"/>
          <p:nvPr/>
        </p:nvSpPr>
        <p:spPr>
          <a:xfrm>
            <a:off x="1505351" y="3127430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A128E6-2E34-4FB5-A2DB-B3A77A236802}"/>
              </a:ext>
            </a:extLst>
          </p:cNvPr>
          <p:cNvSpPr txBox="1"/>
          <p:nvPr/>
        </p:nvSpPr>
        <p:spPr>
          <a:xfrm>
            <a:off x="2421667" y="3126477"/>
            <a:ext cx="1504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EFC129A-0D07-4639-AB49-08F79353A89F}"/>
              </a:ext>
            </a:extLst>
          </p:cNvPr>
          <p:cNvSpPr txBox="1"/>
          <p:nvPr/>
        </p:nvSpPr>
        <p:spPr>
          <a:xfrm>
            <a:off x="3777007" y="3128547"/>
            <a:ext cx="1580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34582F-0521-4E0E-B947-1049258EB566}"/>
              </a:ext>
            </a:extLst>
          </p:cNvPr>
          <p:cNvSpPr txBox="1"/>
          <p:nvPr/>
        </p:nvSpPr>
        <p:spPr>
          <a:xfrm>
            <a:off x="5293333" y="3133197"/>
            <a:ext cx="1528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8D61A0F-CC66-4D2D-8BEA-AAD2B10DC077}"/>
              </a:ext>
            </a:extLst>
          </p:cNvPr>
          <p:cNvSpPr txBox="1"/>
          <p:nvPr/>
        </p:nvSpPr>
        <p:spPr>
          <a:xfrm>
            <a:off x="7330433" y="3133704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1F0428-BAB1-4DE1-AB19-EECBF203B070}"/>
              </a:ext>
            </a:extLst>
          </p:cNvPr>
          <p:cNvCxnSpPr>
            <a:cxnSpLocks/>
          </p:cNvCxnSpPr>
          <p:nvPr/>
        </p:nvCxnSpPr>
        <p:spPr>
          <a:xfrm>
            <a:off x="2461143" y="24012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ED3A92B-EFF9-4F02-9BD5-C968B0ED1A49}"/>
              </a:ext>
            </a:extLst>
          </p:cNvPr>
          <p:cNvCxnSpPr>
            <a:cxnSpLocks/>
          </p:cNvCxnSpPr>
          <p:nvPr/>
        </p:nvCxnSpPr>
        <p:spPr>
          <a:xfrm>
            <a:off x="2461144" y="2401230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ADF098-4E21-4DFB-8601-7A80E14A09AA}"/>
              </a:ext>
            </a:extLst>
          </p:cNvPr>
          <p:cNvCxnSpPr>
            <a:cxnSpLocks/>
          </p:cNvCxnSpPr>
          <p:nvPr/>
        </p:nvCxnSpPr>
        <p:spPr>
          <a:xfrm>
            <a:off x="3044073" y="24012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EF9C25-2395-410A-8D67-8D52E9C8FCE6}"/>
              </a:ext>
            </a:extLst>
          </p:cNvPr>
          <p:cNvCxnSpPr>
            <a:cxnSpLocks/>
          </p:cNvCxnSpPr>
          <p:nvPr/>
        </p:nvCxnSpPr>
        <p:spPr>
          <a:xfrm>
            <a:off x="4249472" y="24012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235298-565E-40C6-8491-50C06EE95E9E}"/>
              </a:ext>
            </a:extLst>
          </p:cNvPr>
          <p:cNvCxnSpPr>
            <a:cxnSpLocks/>
          </p:cNvCxnSpPr>
          <p:nvPr/>
        </p:nvCxnSpPr>
        <p:spPr>
          <a:xfrm>
            <a:off x="5960416" y="24012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F6F9B8-5439-4D8F-A946-8D7157FD0A7D}"/>
              </a:ext>
            </a:extLst>
          </p:cNvPr>
          <p:cNvCxnSpPr>
            <a:cxnSpLocks/>
          </p:cNvCxnSpPr>
          <p:nvPr/>
        </p:nvCxnSpPr>
        <p:spPr>
          <a:xfrm>
            <a:off x="7485817" y="24012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112EA24-87B0-452D-A086-B5E6F802FDF3}"/>
              </a:ext>
            </a:extLst>
          </p:cNvPr>
          <p:cNvSpPr txBox="1"/>
          <p:nvPr/>
        </p:nvSpPr>
        <p:spPr>
          <a:xfrm>
            <a:off x="2229755" y="2462845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14B38E1-325B-4EFE-8532-47268C74F34F}"/>
              </a:ext>
            </a:extLst>
          </p:cNvPr>
          <p:cNvSpPr txBox="1"/>
          <p:nvPr/>
        </p:nvSpPr>
        <p:spPr>
          <a:xfrm>
            <a:off x="2638038" y="2443108"/>
            <a:ext cx="879639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1.00 – </a:t>
            </a:r>
            <a:r>
              <a:rPr lang="en-GB" sz="1050" dirty="0"/>
              <a:t>10.00</a:t>
            </a:r>
            <a:r>
              <a:rPr lang="en-GB" sz="1000" dirty="0"/>
              <a:t> 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54DE81-AF05-4934-AB9C-DF425FB55E78}"/>
              </a:ext>
            </a:extLst>
          </p:cNvPr>
          <p:cNvSpPr txBox="1"/>
          <p:nvPr/>
        </p:nvSpPr>
        <p:spPr>
          <a:xfrm>
            <a:off x="3828101" y="2443107"/>
            <a:ext cx="87662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6.58 – 48.49 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E393DE7-AB9C-4AB8-A9DC-30184504FD84}"/>
              </a:ext>
            </a:extLst>
          </p:cNvPr>
          <p:cNvSpPr txBox="1"/>
          <p:nvPr/>
        </p:nvSpPr>
        <p:spPr>
          <a:xfrm>
            <a:off x="5436849" y="2445424"/>
            <a:ext cx="11140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174.94 – 241.11 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0EF7459-508D-4C85-8413-FDAAACACF3E2}"/>
              </a:ext>
            </a:extLst>
          </p:cNvPr>
          <p:cNvSpPr txBox="1"/>
          <p:nvPr/>
        </p:nvSpPr>
        <p:spPr>
          <a:xfrm>
            <a:off x="7145327" y="2443107"/>
            <a:ext cx="6809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294.94 mm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553CEC-E528-4210-BF8F-645FA3260043}"/>
              </a:ext>
            </a:extLst>
          </p:cNvPr>
          <p:cNvCxnSpPr>
            <a:cxnSpLocks/>
          </p:cNvCxnSpPr>
          <p:nvPr/>
        </p:nvCxnSpPr>
        <p:spPr>
          <a:xfrm flipV="1">
            <a:off x="9088680" y="150969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9529CD-7833-4CE6-8698-9BD3F6626CE8}"/>
              </a:ext>
            </a:extLst>
          </p:cNvPr>
          <p:cNvCxnSpPr>
            <a:cxnSpLocks/>
          </p:cNvCxnSpPr>
          <p:nvPr/>
        </p:nvCxnSpPr>
        <p:spPr>
          <a:xfrm flipV="1">
            <a:off x="9092490" y="2096748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944E6C9-A061-4558-8D02-107EFBFFBD2D}"/>
              </a:ext>
            </a:extLst>
          </p:cNvPr>
          <p:cNvSpPr/>
          <p:nvPr/>
        </p:nvSpPr>
        <p:spPr>
          <a:xfrm>
            <a:off x="9028101" y="170003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C41A07-E0AA-43B2-893D-6F22DB042140}"/>
              </a:ext>
            </a:extLst>
          </p:cNvPr>
          <p:cNvSpPr txBox="1"/>
          <p:nvPr/>
        </p:nvSpPr>
        <p:spPr>
          <a:xfrm>
            <a:off x="8421597" y="3133197"/>
            <a:ext cx="1504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9FDF92-2787-4ABD-82AD-9D8208CE9BDD}"/>
              </a:ext>
            </a:extLst>
          </p:cNvPr>
          <p:cNvCxnSpPr>
            <a:cxnSpLocks/>
          </p:cNvCxnSpPr>
          <p:nvPr/>
        </p:nvCxnSpPr>
        <p:spPr>
          <a:xfrm>
            <a:off x="9088680" y="24012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8321B68-45A3-408C-9A95-AC6FE543E64B}"/>
              </a:ext>
            </a:extLst>
          </p:cNvPr>
          <p:cNvSpPr txBox="1"/>
          <p:nvPr/>
        </p:nvSpPr>
        <p:spPr>
          <a:xfrm>
            <a:off x="8524580" y="2466686"/>
            <a:ext cx="10861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346.13 – 409.94 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D672-1C76-444C-9967-CEFF9E4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21</a:t>
            </a:fld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C45E8A-7C81-4B25-8D82-E9FEE2706547}"/>
              </a:ext>
            </a:extLst>
          </p:cNvPr>
          <p:cNvGrpSpPr/>
          <p:nvPr/>
        </p:nvGrpSpPr>
        <p:grpSpPr>
          <a:xfrm>
            <a:off x="2362474" y="3431173"/>
            <a:ext cx="7467052" cy="2225970"/>
            <a:chOff x="1125590" y="3609598"/>
            <a:chExt cx="7467052" cy="222597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EF0FB28-DF67-4F5F-B30C-27834DFE2BC0}"/>
                </a:ext>
              </a:extLst>
            </p:cNvPr>
            <p:cNvSpPr/>
            <p:nvPr/>
          </p:nvSpPr>
          <p:spPr>
            <a:xfrm>
              <a:off x="1475848" y="4015249"/>
              <a:ext cx="720832" cy="6985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612F380-BF23-42AB-8098-C62DA849260F}"/>
                </a:ext>
              </a:extLst>
            </p:cNvPr>
            <p:cNvSpPr/>
            <p:nvPr/>
          </p:nvSpPr>
          <p:spPr>
            <a:xfrm>
              <a:off x="4500346" y="3972823"/>
              <a:ext cx="480230" cy="103676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77A71FB-D49A-4430-941F-200BC5066E58}"/>
                </a:ext>
              </a:extLst>
            </p:cNvPr>
            <p:cNvSpPr txBox="1"/>
            <p:nvPr/>
          </p:nvSpPr>
          <p:spPr>
            <a:xfrm>
              <a:off x="1125590" y="5096904"/>
              <a:ext cx="13596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d: 500 – 7,500 um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C36659D-F3F7-44AA-B951-B7302CC5A29F}"/>
                </a:ext>
              </a:extLst>
            </p:cNvPr>
            <p:cNvSpPr txBox="1"/>
            <p:nvPr/>
          </p:nvSpPr>
          <p:spPr>
            <a:xfrm>
              <a:off x="2556415" y="5096904"/>
              <a:ext cx="13047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d: 30 – 10,000 um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765B48C-8A8E-4E7E-B877-A90AF49CB50E}"/>
                </a:ext>
              </a:extLst>
            </p:cNvPr>
            <p:cNvSpPr txBox="1"/>
            <p:nvPr/>
          </p:nvSpPr>
          <p:spPr>
            <a:xfrm>
              <a:off x="4602671" y="3609598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1651F07-F306-42F2-AF98-F3B607019C1E}"/>
                </a:ext>
              </a:extLst>
            </p:cNvPr>
            <p:cNvSpPr txBox="1"/>
            <p:nvPr/>
          </p:nvSpPr>
          <p:spPr>
            <a:xfrm>
              <a:off x="5024259" y="431246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B5878B5-FDCB-4B49-8FBE-965BD2A2BEAA}"/>
                </a:ext>
              </a:extLst>
            </p:cNvPr>
            <p:cNvSpPr txBox="1"/>
            <p:nvPr/>
          </p:nvSpPr>
          <p:spPr>
            <a:xfrm>
              <a:off x="4013327" y="5096904"/>
              <a:ext cx="14398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a: 50 – 2,000 um</a:t>
              </a:r>
            </a:p>
            <a:p>
              <a:pPr algn="ctr"/>
              <a:r>
                <a:rPr lang="en-GB" sz="1400" dirty="0"/>
                <a:t>b: 2 – 60 mm 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C0BCCBE-7FFD-4ADC-861F-F9B4BAE56DAA}"/>
                </a:ext>
              </a:extLst>
            </p:cNvPr>
            <p:cNvSpPr txBox="1"/>
            <p:nvPr/>
          </p:nvSpPr>
          <p:spPr>
            <a:xfrm>
              <a:off x="7087903" y="5096904"/>
              <a:ext cx="150473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a: 50 – 10,000 um</a:t>
              </a:r>
            </a:p>
            <a:p>
              <a:pPr algn="ctr"/>
              <a:r>
                <a:rPr lang="en-GB" sz="1400" dirty="0"/>
                <a:t>b: 2 – 100 mm 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C8D1481-4A97-4E00-AA7C-8B5D90916073}"/>
                </a:ext>
              </a:extLst>
            </p:cNvPr>
            <p:cNvCxnSpPr>
              <a:stCxn id="10" idx="3"/>
              <a:endCxn id="10" idx="7"/>
            </p:cNvCxnSpPr>
            <p:nvPr/>
          </p:nvCxnSpPr>
          <p:spPr>
            <a:xfrm flipV="1">
              <a:off x="1581411" y="4117546"/>
              <a:ext cx="509706" cy="49393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C21559F-D201-4228-9E40-0C88DA737967}"/>
                </a:ext>
              </a:extLst>
            </p:cNvPr>
            <p:cNvSpPr txBox="1"/>
            <p:nvPr/>
          </p:nvSpPr>
          <p:spPr>
            <a:xfrm>
              <a:off x="1601353" y="406792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F399D05-AB6C-4FE0-BC8A-4711552289E4}"/>
                </a:ext>
              </a:extLst>
            </p:cNvPr>
            <p:cNvSpPr/>
            <p:nvPr/>
          </p:nvSpPr>
          <p:spPr>
            <a:xfrm>
              <a:off x="2852570" y="4015249"/>
              <a:ext cx="720832" cy="6985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7B0DC819-CBB0-4E60-9247-E626D9B51F8E}"/>
                </a:ext>
              </a:extLst>
            </p:cNvPr>
            <p:cNvCxnSpPr>
              <a:stCxn id="76" idx="3"/>
              <a:endCxn id="76" idx="7"/>
            </p:cNvCxnSpPr>
            <p:nvPr/>
          </p:nvCxnSpPr>
          <p:spPr>
            <a:xfrm flipV="1">
              <a:off x="2958133" y="4117546"/>
              <a:ext cx="509706" cy="49393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094B724-0478-405C-904C-CF6A36E5FA42}"/>
                </a:ext>
              </a:extLst>
            </p:cNvPr>
            <p:cNvSpPr txBox="1"/>
            <p:nvPr/>
          </p:nvSpPr>
          <p:spPr>
            <a:xfrm>
              <a:off x="2978075" y="406792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47BD0DF-7C01-4B68-9947-9650239E66E1}"/>
                </a:ext>
              </a:extLst>
            </p:cNvPr>
            <p:cNvSpPr/>
            <p:nvPr/>
          </p:nvSpPr>
          <p:spPr>
            <a:xfrm>
              <a:off x="7611681" y="3978930"/>
              <a:ext cx="480230" cy="103676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6F848C6-F976-49B3-AD69-79D8050D7C49}"/>
                </a:ext>
              </a:extLst>
            </p:cNvPr>
            <p:cNvSpPr txBox="1"/>
            <p:nvPr/>
          </p:nvSpPr>
          <p:spPr>
            <a:xfrm>
              <a:off x="7714006" y="361570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D694730-D756-4C07-B36D-6EA1280C127F}"/>
                </a:ext>
              </a:extLst>
            </p:cNvPr>
            <p:cNvSpPr txBox="1"/>
            <p:nvPr/>
          </p:nvSpPr>
          <p:spPr>
            <a:xfrm>
              <a:off x="8135594" y="4318572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5316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909429-5BB6-4790-B265-90A089652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CE3C62-00D6-4407-8003-B17A0A795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Jet Optimisation Framework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09BA09-03F7-4AF7-A93E-07C79CECD7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6" r="5598"/>
          <a:stretch/>
        </p:blipFill>
        <p:spPr>
          <a:xfrm>
            <a:off x="2233930" y="1216641"/>
            <a:ext cx="3723598" cy="26602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ED9A98-C662-4D5C-8A31-BA216B5EC9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7" r="6732"/>
          <a:stretch/>
        </p:blipFill>
        <p:spPr>
          <a:xfrm>
            <a:off x="6397032" y="1059371"/>
            <a:ext cx="3723598" cy="28272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7FA512C6-EF86-417A-8BA9-071472E8C0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6673932"/>
                  </p:ext>
                </p:extLst>
              </p:nvPr>
            </p:nvGraphicFramePr>
            <p:xfrm>
              <a:off x="2124053" y="4588066"/>
              <a:ext cx="8106451" cy="94053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9474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654382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509474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606079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827042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4753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36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1.13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0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31.14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9.61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3.66×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7FA512C6-EF86-417A-8BA9-071472E8C0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6673932"/>
                  </p:ext>
                </p:extLst>
              </p:nvPr>
            </p:nvGraphicFramePr>
            <p:xfrm>
              <a:off x="2124053" y="4588066"/>
              <a:ext cx="8106451" cy="94053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9474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654382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509474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606079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827042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3614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03" t="-161667" r="-437500" b="-1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31.14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9.61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44000" t="-161667" r="-667" b="-1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393200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32665-8D2D-F864-CD6E-CA3E452EF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EBTS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7B84FD-5D9C-C81C-1B80-2291F58E9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46F2B3-05AB-38A0-5AF6-EA56C6B8695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Google Shape;291;p28">
            <a:extLst>
              <a:ext uri="{FF2B5EF4-FFF2-40B4-BE49-F238E27FC236}">
                <a16:creationId xmlns:a16="http://schemas.microsoft.com/office/drawing/2014/main" id="{B1F20C85-252C-9808-64EA-EA93158423D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3485" t="10792" r="9834" b="9091"/>
          <a:stretch/>
        </p:blipFill>
        <p:spPr>
          <a:xfrm>
            <a:off x="2599097" y="981074"/>
            <a:ext cx="7306734" cy="4695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602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2A4EA-3D77-4A76-9C88-9474D3F63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215052-2ED0-4B73-B7FA-BFB6A8F02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B03390-8683-4C7D-820B-D4E7EC8D695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981075"/>
            <a:ext cx="10871200" cy="5135245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dirty="0"/>
              <a:t>It is essential to be able to measure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beam size</a:t>
            </a:r>
            <a:r>
              <a:rPr lang="en-GB" dirty="0"/>
              <a:t> within accelerators to determine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emittance</a:t>
            </a:r>
            <a:r>
              <a:rPr lang="en-GB" dirty="0"/>
              <a:t>, and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luminosity</a:t>
            </a:r>
            <a:r>
              <a:rPr lang="en-GB" dirty="0"/>
              <a:t>.</a:t>
            </a:r>
          </a:p>
          <a:p>
            <a:pPr algn="l"/>
            <a:r>
              <a:rPr lang="en-GB" dirty="0"/>
              <a:t>Current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transverse</a:t>
            </a:r>
            <a:r>
              <a:rPr lang="en-GB" dirty="0"/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profile diagnostics </a:t>
            </a:r>
            <a:r>
              <a:rPr lang="en-GB" dirty="0"/>
              <a:t>for the LHC include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wire-scanners</a:t>
            </a:r>
            <a:r>
              <a:rPr lang="en-GB" dirty="0"/>
              <a:t> and the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BSRT</a:t>
            </a:r>
            <a:r>
              <a:rPr lang="en-GB" dirty="0"/>
              <a:t>, both of which have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limitations</a:t>
            </a:r>
            <a:r>
              <a:rPr lang="en-GB" dirty="0"/>
              <a:t>.</a:t>
            </a:r>
          </a:p>
          <a:p>
            <a:pPr algn="l"/>
            <a:r>
              <a:rPr lang="en-GB" dirty="0"/>
              <a:t>The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High-Luminosity</a:t>
            </a:r>
            <a:r>
              <a:rPr lang="en-GB" dirty="0"/>
              <a:t> upgrade will introduce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new challenges</a:t>
            </a:r>
            <a:r>
              <a:rPr lang="en-GB" dirty="0"/>
              <a:t> for existing diagnostics.</a:t>
            </a:r>
          </a:p>
          <a:p>
            <a:pPr algn="l"/>
            <a:r>
              <a:rPr lang="en-GB" dirty="0"/>
              <a:t>We present a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non-invasive</a:t>
            </a:r>
            <a:r>
              <a:rPr lang="en-GB" dirty="0"/>
              <a:t> beam profile monitor that works for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all stages </a:t>
            </a:r>
            <a:r>
              <a:rPr lang="en-GB" dirty="0"/>
              <a:t>of acceleration on the LHC.</a:t>
            </a:r>
          </a:p>
          <a:p>
            <a:pPr lvl="1"/>
            <a:r>
              <a:rPr lang="en-US" dirty="0"/>
              <a:t>Only instrument able to acquire lead </a:t>
            </a:r>
            <a:r>
              <a:rPr lang="en-US" dirty="0">
                <a:solidFill>
                  <a:schemeClr val="bg2"/>
                </a:solidFill>
              </a:rPr>
              <a:t>ion beam size measurements </a:t>
            </a:r>
            <a:r>
              <a:rPr lang="en-US" dirty="0"/>
              <a:t>at injection energies</a:t>
            </a:r>
            <a:r>
              <a:rPr lang="en-GB" dirty="0"/>
              <a:t>.</a:t>
            </a:r>
            <a:endParaRPr lang="en-US" dirty="0"/>
          </a:p>
          <a:p>
            <a:pPr lvl="1"/>
            <a:r>
              <a:rPr lang="en-US" dirty="0"/>
              <a:t>Only instrument able to acquire proton and ion beam size measurement </a:t>
            </a:r>
            <a:r>
              <a:rPr lang="en-US" dirty="0">
                <a:solidFill>
                  <a:schemeClr val="bg2"/>
                </a:solidFill>
              </a:rPr>
              <a:t>through the acceleration cycle</a:t>
            </a:r>
            <a:r>
              <a:rPr lang="en-GB" dirty="0"/>
              <a:t>.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00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472D0-8D07-40E6-B2A9-C9ADFEC2E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Curtain Generation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24B1D1-0872-4388-A405-11358CB27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55FA0E-027A-46F5-BFD6-5A4A04B9F42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981074"/>
            <a:ext cx="3697263" cy="5029201"/>
          </a:xfrm>
        </p:spPr>
        <p:txBody>
          <a:bodyPr/>
          <a:lstStyle/>
          <a:p>
            <a:r>
              <a:rPr lang="en-GB" dirty="0"/>
              <a:t>Accelerate gas to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supersonic speeds</a:t>
            </a:r>
            <a:r>
              <a:rPr lang="en-GB" dirty="0"/>
              <a:t>.</a:t>
            </a:r>
          </a:p>
          <a:p>
            <a:r>
              <a:rPr lang="en-GB" dirty="0"/>
              <a:t>Collimate the profile using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skimmers</a:t>
            </a:r>
            <a:r>
              <a:rPr lang="en-GB" dirty="0"/>
              <a:t> to a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45 degrees</a:t>
            </a:r>
            <a:r>
              <a:rPr lang="en-GB" dirty="0"/>
              <a:t> thin curtain.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BF36DB-C5F1-4DA1-B4FC-C152595EE1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368" y="1010142"/>
            <a:ext cx="6601299" cy="2673526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41BAA9C-9963-4775-B556-CFD9D1194B77}"/>
              </a:ext>
            </a:extLst>
          </p:cNvPr>
          <p:cNvGrpSpPr/>
          <p:nvPr/>
        </p:nvGrpSpPr>
        <p:grpSpPr>
          <a:xfrm>
            <a:off x="3903501" y="3740265"/>
            <a:ext cx="2520000" cy="2217091"/>
            <a:chOff x="3988761" y="3825240"/>
            <a:chExt cx="2520000" cy="221709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B04AE4B-3341-4AFB-BDAA-EB67C86D7B8B}"/>
                </a:ext>
              </a:extLst>
            </p:cNvPr>
            <p:cNvSpPr txBox="1"/>
            <p:nvPr/>
          </p:nvSpPr>
          <p:spPr>
            <a:xfrm>
              <a:off x="3988762" y="3825240"/>
              <a:ext cx="24769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5"/>
                  </a:solidFill>
                </a:rPr>
                <a:t>Version 1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1580B15-0C0D-4CD9-8DF1-5976CE8C2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8761" y="4164687"/>
              <a:ext cx="2520000" cy="1877644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2DBDCFD-6030-4F7B-AB5F-EA56279A2331}"/>
              </a:ext>
            </a:extLst>
          </p:cNvPr>
          <p:cNvGrpSpPr/>
          <p:nvPr/>
        </p:nvGrpSpPr>
        <p:grpSpPr>
          <a:xfrm>
            <a:off x="6465772" y="3727565"/>
            <a:ext cx="2523103" cy="2229445"/>
            <a:chOff x="6559803" y="3825240"/>
            <a:chExt cx="2523103" cy="222944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4955ED-2CCA-4749-B7D9-73D83CFAF044}"/>
                </a:ext>
              </a:extLst>
            </p:cNvPr>
            <p:cNvSpPr txBox="1"/>
            <p:nvPr/>
          </p:nvSpPr>
          <p:spPr>
            <a:xfrm>
              <a:off x="6559803" y="3825240"/>
              <a:ext cx="2463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5"/>
                  </a:solidFill>
                </a:rPr>
                <a:t>Version 2</a:t>
              </a:r>
            </a:p>
          </p:txBody>
        </p:sp>
        <p:pic>
          <p:nvPicPr>
            <p:cNvPr id="18" name="Picture 17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E24306F6-9DEC-4509-88FA-456D521B3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2906" y="4164686"/>
              <a:ext cx="2520000" cy="1889999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DF8DE2B-2E48-4284-90E8-229C81D9A7CB}"/>
              </a:ext>
            </a:extLst>
          </p:cNvPr>
          <p:cNvGrpSpPr/>
          <p:nvPr/>
        </p:nvGrpSpPr>
        <p:grpSpPr>
          <a:xfrm>
            <a:off x="9031146" y="3730029"/>
            <a:ext cx="2520001" cy="2229445"/>
            <a:chOff x="9117756" y="3825240"/>
            <a:chExt cx="2520001" cy="222944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059851-BD12-4E4A-BA2C-1EA2AA45262D}"/>
                </a:ext>
              </a:extLst>
            </p:cNvPr>
            <p:cNvSpPr txBox="1"/>
            <p:nvPr/>
          </p:nvSpPr>
          <p:spPr>
            <a:xfrm>
              <a:off x="9117756" y="3825240"/>
              <a:ext cx="2463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5"/>
                  </a:solidFill>
                </a:rPr>
                <a:t>Version 3</a:t>
              </a:r>
            </a:p>
          </p:txBody>
        </p:sp>
        <p:pic>
          <p:nvPicPr>
            <p:cNvPr id="19" name="Picture 18" descr="A picture containing indoor, engine&#10;&#10;Description automatically generated">
              <a:extLst>
                <a:ext uri="{FF2B5EF4-FFF2-40B4-BE49-F238E27FC236}">
                  <a16:creationId xmlns:a16="http://schemas.microsoft.com/office/drawing/2014/main" id="{DB637606-42D3-4F67-8C77-3E0422031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7757" y="4164686"/>
              <a:ext cx="2520000" cy="1889999"/>
            </a:xfrm>
            <a:prstGeom prst="rect">
              <a:avLst/>
            </a:prstGeom>
          </p:spPr>
        </p:pic>
      </p:grp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534BA475-D9A4-46B4-AD8D-EA15ECCE8900}"/>
              </a:ext>
            </a:extLst>
          </p:cNvPr>
          <p:cNvSpPr txBox="1">
            <a:spLocks/>
          </p:cNvSpPr>
          <p:nvPr/>
        </p:nvSpPr>
        <p:spPr>
          <a:xfrm>
            <a:off x="816864" y="3836815"/>
            <a:ext cx="3086635" cy="21734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892" indent="-342892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1" indent="-285743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2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8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18 years </a:t>
            </a:r>
            <a:r>
              <a:rPr lang="en-GB" dirty="0"/>
              <a:t>of research on gas jet technology.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FBA16F-5CC7-0827-CC0B-858D2226C01C}"/>
              </a:ext>
            </a:extLst>
          </p:cNvPr>
          <p:cNvSpPr txBox="1"/>
          <p:nvPr/>
        </p:nvSpPr>
        <p:spPr>
          <a:xfrm>
            <a:off x="9762459" y="3406669"/>
            <a:ext cx="2673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>
                    <a:alpha val="50000"/>
                  </a:schemeClr>
                </a:solidFill>
              </a:rPr>
              <a:t>Credit: Bethany Spear</a:t>
            </a:r>
          </a:p>
        </p:txBody>
      </p:sp>
    </p:spTree>
    <p:extLst>
      <p:ext uri="{BB962C8B-B14F-4D97-AF65-F5344CB8AC3E}">
        <p14:creationId xmlns:p14="http://schemas.microsoft.com/office/powerpoint/2010/main" val="38478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2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A5640-7D2A-4011-9110-1DAB981B5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Installation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A9D19-CF5B-41A8-AFFA-CAD6D941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EE814C-B1BE-4799-BBDE-833F0368B8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9" b="8741"/>
          <a:stretch/>
        </p:blipFill>
        <p:spPr>
          <a:xfrm>
            <a:off x="715458" y="860112"/>
            <a:ext cx="3898105" cy="515611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5165201-5CF7-4DD1-A51E-DE0796F01759}"/>
              </a:ext>
            </a:extLst>
          </p:cNvPr>
          <p:cNvCxnSpPr>
            <a:cxnSpLocks/>
          </p:cNvCxnSpPr>
          <p:nvPr/>
        </p:nvCxnSpPr>
        <p:spPr>
          <a:xfrm>
            <a:off x="1445534" y="2621578"/>
            <a:ext cx="357866" cy="34514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D4EE4B9-752E-4F3A-853C-81DC1070A328}"/>
              </a:ext>
            </a:extLst>
          </p:cNvPr>
          <p:cNvCxnSpPr>
            <a:cxnSpLocks/>
          </p:cNvCxnSpPr>
          <p:nvPr/>
        </p:nvCxnSpPr>
        <p:spPr>
          <a:xfrm flipV="1">
            <a:off x="1624467" y="3454474"/>
            <a:ext cx="604646" cy="81384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D5ACE92-4F88-4AB0-8447-F70B974465E2}"/>
              </a:ext>
            </a:extLst>
          </p:cNvPr>
          <p:cNvCxnSpPr>
            <a:cxnSpLocks/>
          </p:cNvCxnSpPr>
          <p:nvPr/>
        </p:nvCxnSpPr>
        <p:spPr>
          <a:xfrm flipH="1">
            <a:off x="2438177" y="1674243"/>
            <a:ext cx="817087" cy="98593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C27F3811-27B2-4AC5-8BD8-C8DCCC6EA37E}"/>
              </a:ext>
            </a:extLst>
          </p:cNvPr>
          <p:cNvSpPr/>
          <p:nvPr/>
        </p:nvSpPr>
        <p:spPr>
          <a:xfrm>
            <a:off x="3314049" y="1466070"/>
            <a:ext cx="695325" cy="4163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6C726B-CA19-45AD-B504-1A1D530C560B}"/>
              </a:ext>
            </a:extLst>
          </p:cNvPr>
          <p:cNvSpPr txBox="1"/>
          <p:nvPr/>
        </p:nvSpPr>
        <p:spPr>
          <a:xfrm>
            <a:off x="3262745" y="1403108"/>
            <a:ext cx="797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Optical system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3AC3142-2B75-4253-ACF9-6DF5EA0D08BB}"/>
              </a:ext>
            </a:extLst>
          </p:cNvPr>
          <p:cNvSpPr/>
          <p:nvPr/>
        </p:nvSpPr>
        <p:spPr>
          <a:xfrm>
            <a:off x="758202" y="2080020"/>
            <a:ext cx="1045198" cy="200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F6CB853-540C-4CB2-A8C2-70D39CF9BE85}"/>
              </a:ext>
            </a:extLst>
          </p:cNvPr>
          <p:cNvSpPr/>
          <p:nvPr/>
        </p:nvSpPr>
        <p:spPr>
          <a:xfrm>
            <a:off x="1024261" y="2312622"/>
            <a:ext cx="513080" cy="201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26CF0B-1900-4F09-94DE-F59B678C2989}"/>
              </a:ext>
            </a:extLst>
          </p:cNvPr>
          <p:cNvSpPr txBox="1"/>
          <p:nvPr/>
        </p:nvSpPr>
        <p:spPr>
          <a:xfrm>
            <a:off x="676155" y="2028924"/>
            <a:ext cx="1209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Gas curtain dump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97592C8-0AF3-489A-9B23-30F4C01C62B2}"/>
              </a:ext>
            </a:extLst>
          </p:cNvPr>
          <p:cNvSpPr/>
          <p:nvPr/>
        </p:nvSpPr>
        <p:spPr>
          <a:xfrm>
            <a:off x="1058772" y="4607561"/>
            <a:ext cx="773524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C13FA29-1FE3-4A65-B892-04E30FF64248}"/>
              </a:ext>
            </a:extLst>
          </p:cNvPr>
          <p:cNvSpPr/>
          <p:nvPr/>
        </p:nvSpPr>
        <p:spPr>
          <a:xfrm>
            <a:off x="941932" y="4374511"/>
            <a:ext cx="1003708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2C2939-C2F6-4A38-A792-9250D487B57D}"/>
              </a:ext>
            </a:extLst>
          </p:cNvPr>
          <p:cNvSpPr txBox="1"/>
          <p:nvPr/>
        </p:nvSpPr>
        <p:spPr>
          <a:xfrm>
            <a:off x="840888" y="4319260"/>
            <a:ext cx="1209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Gas curtain injection</a:t>
            </a:r>
          </a:p>
        </p:txBody>
      </p:sp>
      <p:pic>
        <p:nvPicPr>
          <p:cNvPr id="18" name="Picture 17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BD103133-C75E-BB08-C669-4C89EFD4E8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722" y="1202581"/>
            <a:ext cx="6755678" cy="450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9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1D0E3-0C3B-8210-47A0-99E1AFE16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71F1EC-0ADC-5783-70D1-DD4FE787476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3" y="981074"/>
            <a:ext cx="7909947" cy="22051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Noisy measurements (±10% peak-to-peak) but values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consistent</a:t>
            </a:r>
            <a:r>
              <a:rPr lang="en-US" dirty="0">
                <a:solidFill>
                  <a:schemeClr val="accent5"/>
                </a:solidFill>
              </a:rPr>
              <a:t> with emittance scans and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reproducible</a:t>
            </a:r>
            <a:r>
              <a:rPr lang="en-US" dirty="0">
                <a:solidFill>
                  <a:schemeClr val="accent5"/>
                </a:solidFill>
              </a:rPr>
              <a:t> over several fills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Visible</a:t>
            </a:r>
            <a:r>
              <a:rPr lang="en-US" dirty="0"/>
              <a:t> neon transition and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horizontal</a:t>
            </a:r>
            <a:r>
              <a:rPr lang="en-US" dirty="0"/>
              <a:t> </a:t>
            </a:r>
            <a:r>
              <a:rPr lang="en-US" dirty="0">
                <a:solidFill>
                  <a:schemeClr val="bg2"/>
                </a:solidFill>
              </a:rPr>
              <a:t>emittance</a:t>
            </a:r>
          </a:p>
          <a:p>
            <a:endParaRPr lang="en-15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614B1C-E067-60A8-6F3C-E98F8FD48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F6CDC5FE-0ADB-DF39-467A-A3F471D16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354" y="3312160"/>
            <a:ext cx="11090086" cy="304419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E81BE35-9DAA-D1C8-C389-8B8C14C8BC51}"/>
              </a:ext>
            </a:extLst>
          </p:cNvPr>
          <p:cNvGrpSpPr/>
          <p:nvPr/>
        </p:nvGrpSpPr>
        <p:grpSpPr>
          <a:xfrm>
            <a:off x="1693352" y="3186241"/>
            <a:ext cx="9957789" cy="615155"/>
            <a:chOff x="1693352" y="3186241"/>
            <a:chExt cx="9957789" cy="61515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D77F73-5D06-5093-FB84-C38846DC16C3}"/>
                </a:ext>
              </a:extLst>
            </p:cNvPr>
            <p:cNvSpPr txBox="1"/>
            <p:nvPr/>
          </p:nvSpPr>
          <p:spPr>
            <a:xfrm>
              <a:off x="1693352" y="3492983"/>
              <a:ext cx="8001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5"/>
                  </a:solidFill>
                </a:rPr>
                <a:t>#9842</a:t>
              </a:r>
              <a:endParaRPr lang="en-150" sz="1400" dirty="0">
                <a:solidFill>
                  <a:schemeClr val="accent5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A6F83E6-62C1-C487-4140-71194F6670E2}"/>
                </a:ext>
              </a:extLst>
            </p:cNvPr>
            <p:cNvSpPr txBox="1"/>
            <p:nvPr/>
          </p:nvSpPr>
          <p:spPr>
            <a:xfrm>
              <a:off x="4002333" y="3492983"/>
              <a:ext cx="8001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5"/>
                  </a:solidFill>
                </a:rPr>
                <a:t>#9843</a:t>
              </a:r>
              <a:endParaRPr lang="en-150" sz="1400" dirty="0">
                <a:solidFill>
                  <a:schemeClr val="accent5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811A00-A6F5-D1E4-D1B3-49E6DA15A01C}"/>
                </a:ext>
              </a:extLst>
            </p:cNvPr>
            <p:cNvSpPr txBox="1"/>
            <p:nvPr/>
          </p:nvSpPr>
          <p:spPr>
            <a:xfrm>
              <a:off x="6024638" y="3492983"/>
              <a:ext cx="8001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5"/>
                  </a:solidFill>
                </a:rPr>
                <a:t>#9846</a:t>
              </a:r>
              <a:endParaRPr lang="en-150" sz="1400" dirty="0">
                <a:solidFill>
                  <a:schemeClr val="accent5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2668D46-E32A-64C4-D065-2A12FF921E1E}"/>
                </a:ext>
              </a:extLst>
            </p:cNvPr>
            <p:cNvSpPr txBox="1"/>
            <p:nvPr/>
          </p:nvSpPr>
          <p:spPr>
            <a:xfrm>
              <a:off x="7248209" y="3493619"/>
              <a:ext cx="8001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5"/>
                  </a:solidFill>
                </a:rPr>
                <a:t>#9848</a:t>
              </a:r>
              <a:endParaRPr lang="en-150" sz="1400" dirty="0">
                <a:solidFill>
                  <a:schemeClr val="accent5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3A60131-CF54-68C0-028E-E3E78CD15097}"/>
                </a:ext>
              </a:extLst>
            </p:cNvPr>
            <p:cNvSpPr txBox="1"/>
            <p:nvPr/>
          </p:nvSpPr>
          <p:spPr>
            <a:xfrm>
              <a:off x="8469048" y="3492983"/>
              <a:ext cx="8001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5"/>
                  </a:solidFill>
                </a:rPr>
                <a:t>#9849</a:t>
              </a:r>
              <a:endParaRPr lang="en-150" sz="1400" dirty="0">
                <a:solidFill>
                  <a:schemeClr val="accent5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49026E0-FAB6-E701-0FDC-46577464C366}"/>
                </a:ext>
              </a:extLst>
            </p:cNvPr>
            <p:cNvSpPr txBox="1"/>
            <p:nvPr/>
          </p:nvSpPr>
          <p:spPr>
            <a:xfrm>
              <a:off x="9042401" y="3186241"/>
              <a:ext cx="260874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accent5"/>
                  </a:solidFill>
                </a:rPr>
                <a:t>120 s integration per point</a:t>
              </a:r>
              <a:endParaRPr lang="en-150" sz="1400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20" name="Picture 19" descr="A black and blue logo&#10;&#10;Description automatically generated">
            <a:extLst>
              <a:ext uri="{FF2B5EF4-FFF2-40B4-BE49-F238E27FC236}">
                <a16:creationId xmlns:a16="http://schemas.microsoft.com/office/drawing/2014/main" id="{A590356B-2B90-6C08-E57E-0CC50D40ED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9721" y="6139461"/>
            <a:ext cx="1475832" cy="600147"/>
          </a:xfrm>
          <a:prstGeom prst="rect">
            <a:avLst/>
          </a:prstGeom>
        </p:spPr>
      </p:pic>
      <p:pic>
        <p:nvPicPr>
          <p:cNvPr id="21" name="Image 11" descr="HLU-logoN-title.png">
            <a:extLst>
              <a:ext uri="{FF2B5EF4-FFF2-40B4-BE49-F238E27FC236}">
                <a16:creationId xmlns:a16="http://schemas.microsoft.com/office/drawing/2014/main" id="{1DF2C9DE-3B67-5C1C-1D0E-01E8776FDF6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9574" y="6139461"/>
            <a:ext cx="1480573" cy="600147"/>
          </a:xfrm>
          <a:prstGeom prst="rect">
            <a:avLst/>
          </a:prstGeom>
        </p:spPr>
      </p:pic>
      <p:sp>
        <p:nvSpPr>
          <p:cNvPr id="24" name="Title 23">
            <a:extLst>
              <a:ext uri="{FF2B5EF4-FFF2-40B4-BE49-F238E27FC236}">
                <a16:creationId xmlns:a16="http://schemas.microsoft.com/office/drawing/2014/main" id="{3A908A1F-C269-E0AC-2001-2C5FB2652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Accuracy Validation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33705C-7C4B-EEBA-653F-605F6DC39095}"/>
              </a:ext>
            </a:extLst>
          </p:cNvPr>
          <p:cNvSpPr txBox="1"/>
          <p:nvPr/>
        </p:nvSpPr>
        <p:spPr>
          <a:xfrm>
            <a:off x="9442727" y="6479004"/>
            <a:ext cx="147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Courtesy of </a:t>
            </a:r>
            <a:r>
              <a:rPr lang="en-GB" sz="1200" dirty="0" err="1">
                <a:solidFill>
                  <a:schemeClr val="accent5"/>
                </a:solidFill>
              </a:rPr>
              <a:t>D.Butti</a:t>
            </a:r>
            <a:endParaRPr lang="en-GB" sz="1200" dirty="0">
              <a:solidFill>
                <a:schemeClr val="accent5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FCA6343-364C-FAE9-3633-15F2416398BC}"/>
              </a:ext>
            </a:extLst>
          </p:cNvPr>
          <p:cNvGrpSpPr/>
          <p:nvPr/>
        </p:nvGrpSpPr>
        <p:grpSpPr>
          <a:xfrm>
            <a:off x="4529927" y="1333486"/>
            <a:ext cx="6805624" cy="4626769"/>
            <a:chOff x="7932739" y="128014"/>
            <a:chExt cx="3988669" cy="2951615"/>
          </a:xfrm>
        </p:grpSpPr>
        <p:pic>
          <p:nvPicPr>
            <p:cNvPr id="27" name="Picture 26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374961CD-B5E5-5484-26DA-074E46B5B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32739" y="128014"/>
              <a:ext cx="3988669" cy="2951615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763306F-8E1A-F64B-C81B-478C10141C76}"/>
                </a:ext>
              </a:extLst>
            </p:cNvPr>
            <p:cNvSpPr txBox="1"/>
            <p:nvPr/>
          </p:nvSpPr>
          <p:spPr>
            <a:xfrm>
              <a:off x="8428122" y="253659"/>
              <a:ext cx="8001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5"/>
                  </a:solidFill>
                </a:rPr>
                <a:t>#9969</a:t>
              </a:r>
              <a:endParaRPr lang="en-150" sz="1400" dirty="0">
                <a:solidFill>
                  <a:schemeClr val="accent5"/>
                </a:solidFill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358B16D-600D-2E5B-5FF0-DA818F160A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52973" y="1289850"/>
              <a:ext cx="391027" cy="14948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BEDCD09-F9B2-755C-1BF7-E6E24A6261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02879" y="979034"/>
              <a:ext cx="445295" cy="460303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8730E34-B09C-5829-A3A3-9BCA88AC5AE2}"/>
                </a:ext>
              </a:extLst>
            </p:cNvPr>
            <p:cNvSpPr txBox="1"/>
            <p:nvPr/>
          </p:nvSpPr>
          <p:spPr>
            <a:xfrm>
              <a:off x="9159162" y="1407478"/>
              <a:ext cx="1861577" cy="1963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5"/>
                  </a:solidFill>
                </a:rPr>
                <a:t>Consistent with both emittance scans</a:t>
              </a:r>
              <a:endParaRPr lang="en-150" sz="14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50C0C57-E3ED-A995-99B0-3539067BFEB1}"/>
              </a:ext>
            </a:extLst>
          </p:cNvPr>
          <p:cNvSpPr txBox="1"/>
          <p:nvPr/>
        </p:nvSpPr>
        <p:spPr>
          <a:xfrm>
            <a:off x="11033178" y="141649"/>
            <a:ext cx="102922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Proton Physics</a:t>
            </a:r>
          </a:p>
        </p:txBody>
      </p:sp>
    </p:spTree>
    <p:extLst>
      <p:ext uri="{BB962C8B-B14F-4D97-AF65-F5344CB8AC3E}">
        <p14:creationId xmlns:p14="http://schemas.microsoft.com/office/powerpoint/2010/main" val="95145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96296E-6 L 0.20208 -0.2381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4" y="-119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850" fill="hold"/>
                                        <p:tgtEl>
                                          <p:spTgt spid="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D2845-B050-27DC-8381-AF8659A43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Visible or UV Fluorescence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C0DDA-73D4-D243-3D83-5A6A4E220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62C5C-E755-2B50-057E-7B96DD85D6B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981075"/>
            <a:ext cx="7260336" cy="1476566"/>
          </a:xfrm>
        </p:spPr>
        <p:txBody>
          <a:bodyPr/>
          <a:lstStyle/>
          <a:p>
            <a:r>
              <a:rPr lang="en-GB" dirty="0"/>
              <a:t>Visible wavelength is a reduced signal, but a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neutral emitter </a:t>
            </a:r>
            <a:r>
              <a:rPr lang="en-GB" dirty="0"/>
              <a:t>(independent of space charge).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9ED632F-BCB4-8516-5CFF-92F5E593CE5C}"/>
              </a:ext>
            </a:extLst>
          </p:cNvPr>
          <p:cNvGrpSpPr/>
          <p:nvPr/>
        </p:nvGrpSpPr>
        <p:grpSpPr>
          <a:xfrm>
            <a:off x="8249940" y="828220"/>
            <a:ext cx="3572460" cy="1351855"/>
            <a:chOff x="6631566" y="713487"/>
            <a:chExt cx="3572460" cy="135185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713D048-E794-E447-6F14-456E4C504966}"/>
                </a:ext>
              </a:extLst>
            </p:cNvPr>
            <p:cNvGrpSpPr/>
            <p:nvPr/>
          </p:nvGrpSpPr>
          <p:grpSpPr>
            <a:xfrm>
              <a:off x="6631566" y="713487"/>
              <a:ext cx="3572460" cy="1317459"/>
              <a:chOff x="8367044" y="4808347"/>
              <a:chExt cx="3272590" cy="1195412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CE0D3B5A-81EB-661D-2ACB-EC246EBFB0BD}"/>
                  </a:ext>
                </a:extLst>
              </p:cNvPr>
              <p:cNvGrpSpPr/>
              <p:nvPr/>
            </p:nvGrpSpPr>
            <p:grpSpPr>
              <a:xfrm>
                <a:off x="8367044" y="5085346"/>
                <a:ext cx="3272590" cy="918413"/>
                <a:chOff x="4318334" y="3064040"/>
                <a:chExt cx="3272590" cy="918413"/>
              </a:xfrm>
            </p:grpSpPr>
            <p:pic>
              <p:nvPicPr>
                <p:cNvPr id="33" name="Grafik 268">
                  <a:extLst>
                    <a:ext uri="{FF2B5EF4-FFF2-40B4-BE49-F238E27FC236}">
                      <a16:creationId xmlns:a16="http://schemas.microsoft.com/office/drawing/2014/main" id="{93FACEBC-6941-B895-EDAB-11AEA669DA50}"/>
                    </a:ext>
                  </a:extLst>
                </p:cNvPr>
                <p:cNvPicPr/>
                <p:nvPr/>
              </p:nvPicPr>
              <p:blipFill rotWithShape="1">
                <a:blip r:embed="rId3"/>
                <a:srcRect l="13485" t="57433" r="2846" b="29409"/>
                <a:stretch/>
              </p:blipFill>
              <p:spPr>
                <a:xfrm>
                  <a:off x="4318334" y="3296652"/>
                  <a:ext cx="3266574" cy="685801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34" name="Grafik 268">
                  <a:extLst>
                    <a:ext uri="{FF2B5EF4-FFF2-40B4-BE49-F238E27FC236}">
                      <a16:creationId xmlns:a16="http://schemas.microsoft.com/office/drawing/2014/main" id="{F19274CE-53DB-6082-D0C0-4B0711863F49}"/>
                    </a:ext>
                  </a:extLst>
                </p:cNvPr>
                <p:cNvPicPr/>
                <p:nvPr/>
              </p:nvPicPr>
              <p:blipFill rotWithShape="1">
                <a:blip r:embed="rId3"/>
                <a:srcRect l="13640" t="3880" r="2692" b="90272"/>
                <a:stretch/>
              </p:blipFill>
              <p:spPr>
                <a:xfrm>
                  <a:off x="4324350" y="3064040"/>
                  <a:ext cx="3266574" cy="304801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763849D-95F9-1E79-17CE-94E757E98E35}"/>
                  </a:ext>
                </a:extLst>
              </p:cNvPr>
              <p:cNvSpPr txBox="1"/>
              <p:nvPr/>
            </p:nvSpPr>
            <p:spPr>
              <a:xfrm>
                <a:off x="8986287" y="4808347"/>
                <a:ext cx="1953629" cy="2513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377"/>
                <a:r>
                  <a:rPr lang="en-US" sz="1200" dirty="0">
                    <a:solidFill>
                      <a:schemeClr val="accent5"/>
                    </a:solidFill>
                    <a:latin typeface="Arial"/>
                  </a:rPr>
                  <a:t>wavelength [nm]</a:t>
                </a:r>
                <a:endParaRPr lang="en-150" sz="1200" dirty="0">
                  <a:solidFill>
                    <a:schemeClr val="accent5"/>
                  </a:solidFill>
                  <a:latin typeface="Arial"/>
                </a:endParaRP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AE26198-CA2C-CFDC-3A0E-AFC90E458F29}"/>
                </a:ext>
              </a:extLst>
            </p:cNvPr>
            <p:cNvSpPr/>
            <p:nvPr/>
          </p:nvSpPr>
          <p:spPr>
            <a:xfrm>
              <a:off x="8556617" y="1430203"/>
              <a:ext cx="138363" cy="62779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1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D98BAEB-9310-3725-B81A-538579F753DF}"/>
                </a:ext>
              </a:extLst>
            </p:cNvPr>
            <p:cNvSpPr/>
            <p:nvPr/>
          </p:nvSpPr>
          <p:spPr>
            <a:xfrm>
              <a:off x="6904847" y="1316315"/>
              <a:ext cx="291651" cy="749027"/>
            </a:xfrm>
            <a:prstGeom prst="rect">
              <a:avLst/>
            </a:prstGeom>
            <a:noFill/>
            <a:ln w="19050">
              <a:solidFill>
                <a:srgbClr val="FF7F0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15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D9273E44-F466-F61E-706A-B682FC531529}"/>
              </a:ext>
            </a:extLst>
          </p:cNvPr>
          <p:cNvSpPr txBox="1">
            <a:spLocks/>
          </p:cNvSpPr>
          <p:nvPr/>
        </p:nvSpPr>
        <p:spPr>
          <a:xfrm>
            <a:off x="816863" y="2413001"/>
            <a:ext cx="3006685" cy="18526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892" indent="-342892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1" indent="-285743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2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8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UV wavelength provides more signal but is a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charged emitter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C3F0DF2-4AA8-D908-7F02-EC66B4FED5D0}"/>
              </a:ext>
            </a:extLst>
          </p:cNvPr>
          <p:cNvGrpSpPr/>
          <p:nvPr/>
        </p:nvGrpSpPr>
        <p:grpSpPr>
          <a:xfrm>
            <a:off x="3941529" y="2413001"/>
            <a:ext cx="7740590" cy="1670932"/>
            <a:chOff x="3941529" y="2413001"/>
            <a:chExt cx="7740590" cy="1670932"/>
          </a:xfrm>
        </p:grpSpPr>
        <p:pic>
          <p:nvPicPr>
            <p:cNvPr id="5" name="Picture 4" descr="A graph with red dots&#10;&#10;Description automatically generated">
              <a:extLst>
                <a:ext uri="{FF2B5EF4-FFF2-40B4-BE49-F238E27FC236}">
                  <a16:creationId xmlns:a16="http://schemas.microsoft.com/office/drawing/2014/main" id="{5E080BA0-2EA3-785F-253D-DEBF4011A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97530" y="2413001"/>
              <a:ext cx="3809964" cy="1655999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F7716E2-5FB1-7F2B-B2AF-D0ACBEAB3DFF}"/>
                </a:ext>
              </a:extLst>
            </p:cNvPr>
            <p:cNvGrpSpPr/>
            <p:nvPr/>
          </p:nvGrpSpPr>
          <p:grpSpPr>
            <a:xfrm>
              <a:off x="3941529" y="2413001"/>
              <a:ext cx="1656000" cy="1656000"/>
              <a:chOff x="8217563" y="1632165"/>
              <a:chExt cx="1397467" cy="1397469"/>
            </a:xfrm>
          </p:grpSpPr>
          <p:pic>
            <p:nvPicPr>
              <p:cNvPr id="7" name="Picture 6" descr="A blue and yellow image&#10;&#10;Description automatically generated with medium confidence">
                <a:extLst>
                  <a:ext uri="{FF2B5EF4-FFF2-40B4-BE49-F238E27FC236}">
                    <a16:creationId xmlns:a16="http://schemas.microsoft.com/office/drawing/2014/main" id="{0616B678-68B7-93D2-BAD6-27B8914EDC3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9384" t="4776" r="19174" b="13301"/>
              <a:stretch/>
            </p:blipFill>
            <p:spPr>
              <a:xfrm>
                <a:off x="8217563" y="1632167"/>
                <a:ext cx="1397467" cy="1397467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7E485CE-55A7-2FD9-4767-750EA4D68570}"/>
                  </a:ext>
                </a:extLst>
              </p:cNvPr>
              <p:cNvSpPr txBox="1"/>
              <p:nvPr/>
            </p:nvSpPr>
            <p:spPr>
              <a:xfrm>
                <a:off x="8217563" y="1632165"/>
                <a:ext cx="1397467" cy="2857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377"/>
                <a:r>
                  <a:rPr lang="en-US" sz="1600" dirty="0">
                    <a:solidFill>
                      <a:srgbClr val="FFFFFF"/>
                    </a:solidFill>
                    <a:latin typeface="Arial"/>
                  </a:rPr>
                  <a:t>VIS 120 s</a:t>
                </a:r>
                <a:endParaRPr lang="en-150" sz="1600" dirty="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4C4529D-5EA3-A8CC-A7D4-13282F7B3B88}"/>
                </a:ext>
              </a:extLst>
            </p:cNvPr>
            <p:cNvCxnSpPr>
              <a:cxnSpLocks/>
            </p:cNvCxnSpPr>
            <p:nvPr/>
          </p:nvCxnSpPr>
          <p:spPr>
            <a:xfrm>
              <a:off x="6006031" y="3351997"/>
              <a:ext cx="817063" cy="0"/>
            </a:xfrm>
            <a:prstGeom prst="line">
              <a:avLst/>
            </a:prstGeom>
            <a:ln w="1905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C10CAB7-793C-2192-4AA0-7DC8B8723E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23093" y="3351998"/>
              <a:ext cx="0" cy="350921"/>
            </a:xfrm>
            <a:prstGeom prst="line">
              <a:avLst/>
            </a:prstGeom>
            <a:ln w="1905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ACA0A47-65CD-E3E3-CC72-544D02E63680}"/>
                </a:ext>
              </a:extLst>
            </p:cNvPr>
            <p:cNvSpPr/>
            <p:nvPr/>
          </p:nvSpPr>
          <p:spPr>
            <a:xfrm>
              <a:off x="6788125" y="3322091"/>
              <a:ext cx="72000" cy="72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1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D111865-5FE2-6AAE-30C5-31C765A659B2}"/>
                </a:ext>
              </a:extLst>
            </p:cNvPr>
            <p:cNvSpPr txBox="1"/>
            <p:nvPr/>
          </p:nvSpPr>
          <p:spPr>
            <a:xfrm>
              <a:off x="6953317" y="3030852"/>
              <a:ext cx="19348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377"/>
              <a:r>
                <a:rPr lang="en-US" dirty="0">
                  <a:solidFill>
                    <a:schemeClr val="accent5"/>
                  </a:solidFill>
                  <a:latin typeface="Arial"/>
                </a:rPr>
                <a:t>±5% ~ 120s</a:t>
              </a:r>
              <a:endParaRPr lang="en-150" dirty="0">
                <a:solidFill>
                  <a:schemeClr val="accent5"/>
                </a:solidFill>
                <a:latin typeface="Arial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01ADE01-D038-E109-3B1C-FC7169EDFB21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 flipV="1">
              <a:off x="4769529" y="3616523"/>
              <a:ext cx="1285" cy="452478"/>
            </a:xfrm>
            <a:prstGeom prst="straightConnector1">
              <a:avLst/>
            </a:prstGeom>
            <a:ln w="28575">
              <a:solidFill>
                <a:schemeClr val="accent6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ED14E9F-CFAD-106C-DFFA-181053E4C93C}"/>
                </a:ext>
              </a:extLst>
            </p:cNvPr>
            <p:cNvSpPr txBox="1"/>
            <p:nvPr/>
          </p:nvSpPr>
          <p:spPr>
            <a:xfrm>
              <a:off x="4678408" y="3714601"/>
              <a:ext cx="100662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377"/>
              <a:r>
                <a:rPr lang="en-US" dirty="0">
                  <a:solidFill>
                    <a:schemeClr val="accent6"/>
                  </a:solidFill>
                  <a:latin typeface="Arial"/>
                </a:rPr>
                <a:t>beam</a:t>
              </a:r>
              <a:endParaRPr lang="en-150" dirty="0">
                <a:solidFill>
                  <a:schemeClr val="accent6"/>
                </a:solidFill>
                <a:latin typeface="Arial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8BB4953-E67F-07AD-8A97-33AF69DFF500}"/>
                </a:ext>
              </a:extLst>
            </p:cNvPr>
            <p:cNvGrpSpPr/>
            <p:nvPr/>
          </p:nvGrpSpPr>
          <p:grpSpPr>
            <a:xfrm>
              <a:off x="9315811" y="2429397"/>
              <a:ext cx="2366308" cy="1506544"/>
              <a:chOff x="9315811" y="2429397"/>
              <a:chExt cx="2366308" cy="1506544"/>
            </a:xfrm>
          </p:grpSpPr>
          <p:pic>
            <p:nvPicPr>
              <p:cNvPr id="37" name="Picture 36" descr="A graph of a normal distribution&#10;&#10;Description automatically generated">
                <a:extLst>
                  <a:ext uri="{FF2B5EF4-FFF2-40B4-BE49-F238E27FC236}">
                    <a16:creationId xmlns:a16="http://schemas.microsoft.com/office/drawing/2014/main" id="{998BB846-A6A7-E0CA-A000-294A24FC6D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b="3389"/>
              <a:stretch/>
            </p:blipFill>
            <p:spPr>
              <a:xfrm>
                <a:off x="9315811" y="2429397"/>
                <a:ext cx="2366308" cy="1506544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89DD0B33-76B3-F478-F770-B5AC32FFC8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l="7060" t="-572" b="14656"/>
              <a:stretch/>
            </p:blipFill>
            <p:spPr>
              <a:xfrm>
                <a:off x="9643872" y="2456453"/>
                <a:ext cx="1981200" cy="1273539"/>
              </a:xfrm>
              <a:prstGeom prst="rect">
                <a:avLst/>
              </a:prstGeom>
            </p:spPr>
          </p:pic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518E78E-D6CD-60DD-47F9-B1476E5C9A65}"/>
              </a:ext>
            </a:extLst>
          </p:cNvPr>
          <p:cNvGrpSpPr/>
          <p:nvPr/>
        </p:nvGrpSpPr>
        <p:grpSpPr>
          <a:xfrm>
            <a:off x="3933427" y="4265665"/>
            <a:ext cx="7742596" cy="1656001"/>
            <a:chOff x="3933427" y="4265665"/>
            <a:chExt cx="7742596" cy="165600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7920604-2739-0824-2CA0-2404EE259D96}"/>
                </a:ext>
              </a:extLst>
            </p:cNvPr>
            <p:cNvGrpSpPr/>
            <p:nvPr/>
          </p:nvGrpSpPr>
          <p:grpSpPr>
            <a:xfrm>
              <a:off x="3933427" y="4265665"/>
              <a:ext cx="1656000" cy="1656000"/>
              <a:chOff x="8217564" y="3432648"/>
              <a:chExt cx="1397467" cy="1413367"/>
            </a:xfrm>
          </p:grpSpPr>
          <p:pic>
            <p:nvPicPr>
              <p:cNvPr id="10" name="Picture 9" descr="A blue and yellow image&#10;&#10;Description automatically generated with medium confidence">
                <a:extLst>
                  <a:ext uri="{FF2B5EF4-FFF2-40B4-BE49-F238E27FC236}">
                    <a16:creationId xmlns:a16="http://schemas.microsoft.com/office/drawing/2014/main" id="{95F6346F-F4B6-F7F4-532C-BA43632DAC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19127" t="3760" r="18888" b="12652"/>
              <a:stretch/>
            </p:blipFill>
            <p:spPr>
              <a:xfrm>
                <a:off x="8217564" y="3432648"/>
                <a:ext cx="1397467" cy="1413367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A2129B7-2358-80CB-E4A6-2948FE76ED0A}"/>
                  </a:ext>
                </a:extLst>
              </p:cNvPr>
              <p:cNvSpPr txBox="1"/>
              <p:nvPr/>
            </p:nvSpPr>
            <p:spPr>
              <a:xfrm>
                <a:off x="8217564" y="3456985"/>
                <a:ext cx="1391452" cy="2889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377"/>
                <a:r>
                  <a:rPr lang="en-US" sz="1600" dirty="0">
                    <a:solidFill>
                      <a:srgbClr val="FFFFFF"/>
                    </a:solidFill>
                    <a:latin typeface="Arial"/>
                  </a:rPr>
                  <a:t>UV 40 s</a:t>
                </a:r>
                <a:endParaRPr lang="en-150" sz="1600" dirty="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pic>
          <p:nvPicPr>
            <p:cNvPr id="12" name="Picture 11" descr="A graph with orange dots&#10;&#10;Description automatically generated">
              <a:extLst>
                <a:ext uri="{FF2B5EF4-FFF2-40B4-BE49-F238E27FC236}">
                  <a16:creationId xmlns:a16="http://schemas.microsoft.com/office/drawing/2014/main" id="{07FB0870-7F62-93C1-C76A-C0B4AF3DB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597529" y="4265667"/>
              <a:ext cx="3801860" cy="1655999"/>
            </a:xfrm>
            <a:prstGeom prst="rect">
              <a:avLst/>
            </a:prstGeom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4223B22-793D-E1B5-210A-3343BE79A80D}"/>
                </a:ext>
              </a:extLst>
            </p:cNvPr>
            <p:cNvCxnSpPr>
              <a:cxnSpLocks/>
            </p:cNvCxnSpPr>
            <p:nvPr/>
          </p:nvCxnSpPr>
          <p:spPr>
            <a:xfrm>
              <a:off x="5915239" y="4842644"/>
              <a:ext cx="379469" cy="0"/>
            </a:xfrm>
            <a:prstGeom prst="line">
              <a:avLst/>
            </a:prstGeom>
            <a:ln w="1905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1478B68-9235-37B8-9B7E-3190776CE1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8517" y="4842643"/>
              <a:ext cx="0" cy="712939"/>
            </a:xfrm>
            <a:prstGeom prst="line">
              <a:avLst/>
            </a:prstGeom>
            <a:ln w="1905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069F6DE-D0BC-F31C-592E-B264B17665D1}"/>
                </a:ext>
              </a:extLst>
            </p:cNvPr>
            <p:cNvSpPr/>
            <p:nvPr/>
          </p:nvSpPr>
          <p:spPr>
            <a:xfrm>
              <a:off x="6227229" y="4813645"/>
              <a:ext cx="72000" cy="72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1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DE28F5-F7CB-10F8-BC36-332DD4FD1A29}"/>
                </a:ext>
              </a:extLst>
            </p:cNvPr>
            <p:cNvSpPr txBox="1"/>
            <p:nvPr/>
          </p:nvSpPr>
          <p:spPr>
            <a:xfrm>
              <a:off x="6567898" y="4657977"/>
              <a:ext cx="165599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377"/>
              <a:r>
                <a:rPr lang="en-US" dirty="0">
                  <a:solidFill>
                    <a:schemeClr val="accent5"/>
                  </a:solidFill>
                  <a:latin typeface="Arial"/>
                </a:rPr>
                <a:t>±2.5% ~ 40s</a:t>
              </a:r>
              <a:endParaRPr lang="en-150" dirty="0">
                <a:solidFill>
                  <a:schemeClr val="accent5"/>
                </a:solidFill>
                <a:latin typeface="Arial"/>
              </a:endParaRPr>
            </a:p>
          </p:txBody>
        </p:sp>
        <p:pic>
          <p:nvPicPr>
            <p:cNvPr id="25" name="Picture 24" descr="A graph of a normal distribution&#10;&#10;Description automatically generated">
              <a:extLst>
                <a:ext uri="{FF2B5EF4-FFF2-40B4-BE49-F238E27FC236}">
                  <a16:creationId xmlns:a16="http://schemas.microsoft.com/office/drawing/2014/main" id="{58DCB38A-60A8-10B5-98A6-6466D5B30F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3389"/>
            <a:stretch/>
          </p:blipFill>
          <p:spPr>
            <a:xfrm>
              <a:off x="9309715" y="4294182"/>
              <a:ext cx="2366308" cy="1506544"/>
            </a:xfrm>
            <a:prstGeom prst="rect">
              <a:avLst/>
            </a:prstGeom>
          </p:spPr>
        </p:pic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EA3E82B2-7A69-0DB8-1E28-301670C39A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5145" y="5468183"/>
              <a:ext cx="1285" cy="452478"/>
            </a:xfrm>
            <a:prstGeom prst="straightConnector1">
              <a:avLst/>
            </a:prstGeom>
            <a:ln w="28575">
              <a:solidFill>
                <a:schemeClr val="accent6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DEECB49-6D8A-FB72-9690-5CF5A5B35FE7}"/>
                </a:ext>
              </a:extLst>
            </p:cNvPr>
            <p:cNvSpPr txBox="1"/>
            <p:nvPr/>
          </p:nvSpPr>
          <p:spPr>
            <a:xfrm>
              <a:off x="4668669" y="5545917"/>
              <a:ext cx="100662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377"/>
              <a:r>
                <a:rPr lang="en-US" dirty="0">
                  <a:solidFill>
                    <a:schemeClr val="accent6"/>
                  </a:solidFill>
                  <a:latin typeface="Arial"/>
                </a:rPr>
                <a:t>beam</a:t>
              </a:r>
              <a:endParaRPr lang="en-150" dirty="0">
                <a:solidFill>
                  <a:schemeClr val="accent6"/>
                </a:solidFill>
                <a:latin typeface="Arial"/>
              </a:endParaRPr>
            </a:p>
          </p:txBody>
        </p:sp>
      </p:grp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C328B0B-E59B-D265-EE81-2637374DCADD}"/>
              </a:ext>
            </a:extLst>
          </p:cNvPr>
          <p:cNvSpPr txBox="1">
            <a:spLocks/>
          </p:cNvSpPr>
          <p:nvPr/>
        </p:nvSpPr>
        <p:spPr>
          <a:xfrm>
            <a:off x="441557" y="4751881"/>
            <a:ext cx="3006685" cy="803701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892" indent="-342892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1" indent="-285743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2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8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Visible resolution = ~65 </a:t>
            </a:r>
            <a:r>
              <a:rPr lang="en-US" sz="2000" dirty="0"/>
              <a:t>µ</a:t>
            </a:r>
            <a:r>
              <a:rPr lang="en-GB" sz="2000" dirty="0"/>
              <a:t>m</a:t>
            </a:r>
          </a:p>
          <a:p>
            <a:pPr marL="0" indent="0">
              <a:buNone/>
            </a:pPr>
            <a:r>
              <a:rPr lang="en-GB" sz="2000" dirty="0"/>
              <a:t>UV resolution = ~200 </a:t>
            </a:r>
            <a:r>
              <a:rPr lang="en-US" sz="2000" dirty="0"/>
              <a:t>µ</a:t>
            </a:r>
            <a:r>
              <a:rPr lang="en-GB" sz="2000" dirty="0"/>
              <a:t>m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19DC6BD-3F95-A42E-A0C1-0ABC545E59E0}"/>
              </a:ext>
            </a:extLst>
          </p:cNvPr>
          <p:cNvSpPr txBox="1"/>
          <p:nvPr/>
        </p:nvSpPr>
        <p:spPr>
          <a:xfrm>
            <a:off x="3854028" y="3729990"/>
            <a:ext cx="10066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/>
            <a:r>
              <a:rPr lang="en-US" sz="1600" dirty="0">
                <a:solidFill>
                  <a:schemeClr val="accent6"/>
                </a:solidFill>
                <a:latin typeface="Arial"/>
              </a:rPr>
              <a:t>6.8 TeV</a:t>
            </a:r>
            <a:endParaRPr lang="en-150" sz="1600" dirty="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1C975D9-DA1E-20CF-6E46-1226F040CB8C}"/>
              </a:ext>
            </a:extLst>
          </p:cNvPr>
          <p:cNvSpPr txBox="1"/>
          <p:nvPr/>
        </p:nvSpPr>
        <p:spPr>
          <a:xfrm>
            <a:off x="3836130" y="5580665"/>
            <a:ext cx="10066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/>
            <a:r>
              <a:rPr lang="en-US" sz="1600" dirty="0">
                <a:solidFill>
                  <a:schemeClr val="accent6"/>
                </a:solidFill>
                <a:latin typeface="Arial"/>
              </a:rPr>
              <a:t>6.8 TeV</a:t>
            </a:r>
            <a:endParaRPr lang="en-150" sz="1600" dirty="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40E89E0-6D14-3C6D-ED15-88B19CF06011}"/>
              </a:ext>
            </a:extLst>
          </p:cNvPr>
          <p:cNvSpPr txBox="1"/>
          <p:nvPr/>
        </p:nvSpPr>
        <p:spPr>
          <a:xfrm>
            <a:off x="11033178" y="141649"/>
            <a:ext cx="102922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Proton Physics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7A5615-FF00-6185-5C79-CDB7735EFFAA}"/>
              </a:ext>
            </a:extLst>
          </p:cNvPr>
          <p:cNvSpPr txBox="1"/>
          <p:nvPr/>
        </p:nvSpPr>
        <p:spPr>
          <a:xfrm>
            <a:off x="9442727" y="6479004"/>
            <a:ext cx="147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Courtesy of </a:t>
            </a:r>
            <a:r>
              <a:rPr lang="en-GB" sz="1200" dirty="0" err="1">
                <a:solidFill>
                  <a:schemeClr val="accent5"/>
                </a:solidFill>
              </a:rPr>
              <a:t>D.Butti</a:t>
            </a:r>
            <a:endParaRPr lang="en-GB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91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6" grpId="0"/>
      <p:bldP spid="46" grpId="0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8276CFE-96AA-CB73-BEBF-D60898E27EE3}"/>
              </a:ext>
            </a:extLst>
          </p:cNvPr>
          <p:cNvGrpSpPr/>
          <p:nvPr/>
        </p:nvGrpSpPr>
        <p:grpSpPr>
          <a:xfrm>
            <a:off x="6568728" y="1007779"/>
            <a:ext cx="5628351" cy="5422045"/>
            <a:chOff x="6568728" y="1007779"/>
            <a:chExt cx="5628351" cy="5422045"/>
          </a:xfrm>
        </p:grpSpPr>
        <p:pic>
          <p:nvPicPr>
            <p:cNvPr id="5" name="Picture 4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FC3091C4-4A3C-A956-B6ED-F907B7A40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68728" y="1007779"/>
              <a:ext cx="5153982" cy="533265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C82AB2F-61E1-6240-6C0D-C7B83E23C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26649" y="5768340"/>
              <a:ext cx="665352" cy="66148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1BA283C-8FAE-CFB8-CB93-C409A57EDC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662409" y="5601403"/>
              <a:ext cx="529591" cy="16693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352CA6F-5914-2047-8273-AC857A62F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08656" y="5463274"/>
              <a:ext cx="488423" cy="14010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D9F5139-B001-2262-FD52-A3DF9C5C9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494301" y="5499593"/>
              <a:ext cx="131051" cy="41899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90D639A-948D-FF6D-4D1E-62725A493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Combining UV and Visible Fluorescence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0CC7E8-687A-E184-7A7A-EB0B460B5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42048E-0B5E-F694-0DC4-E4D0331A241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981075"/>
            <a:ext cx="5279136" cy="254444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Combining UV and visible measurements allows accurate measurements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every 40 seconds</a:t>
            </a:r>
            <a:r>
              <a:rPr lang="en-GB" dirty="0"/>
              <a:t>. </a:t>
            </a:r>
          </a:p>
          <a:p>
            <a:r>
              <a:rPr lang="en-GB" dirty="0"/>
              <a:t>Fluctuations within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Arial"/>
              </a:rPr>
              <a:t>±5% in emittance</a:t>
            </a:r>
            <a:r>
              <a:rPr lang="en-US" sz="2800" dirty="0">
                <a:latin typeface="Arial"/>
              </a:rPr>
              <a:t>.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F0FA606-F219-99E4-7004-BE8C5B7CC57B}"/>
              </a:ext>
            </a:extLst>
          </p:cNvPr>
          <p:cNvGrpSpPr/>
          <p:nvPr/>
        </p:nvGrpSpPr>
        <p:grpSpPr>
          <a:xfrm>
            <a:off x="7711524" y="1103298"/>
            <a:ext cx="3476516" cy="4793349"/>
            <a:chOff x="7711524" y="1103298"/>
            <a:chExt cx="3476516" cy="479334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C7F51C0-523E-AA7C-B015-ED470243734B}"/>
                </a:ext>
              </a:extLst>
            </p:cNvPr>
            <p:cNvSpPr txBox="1"/>
            <p:nvPr/>
          </p:nvSpPr>
          <p:spPr>
            <a:xfrm>
              <a:off x="8701717" y="1103298"/>
              <a:ext cx="88800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377"/>
              <a:r>
                <a:rPr lang="en-US" sz="1400" dirty="0">
                  <a:solidFill>
                    <a:schemeClr val="accent5"/>
                  </a:solidFill>
                  <a:latin typeface="Arial"/>
                </a:rPr>
                <a:t>#10084</a:t>
              </a:r>
              <a:endParaRPr lang="en-150" sz="1400" dirty="0">
                <a:solidFill>
                  <a:schemeClr val="accent5"/>
                </a:solidFill>
                <a:latin typeface="Arial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47730E0-CEE1-7B31-F873-2D04568ACFF1}"/>
                </a:ext>
              </a:extLst>
            </p:cNvPr>
            <p:cNvSpPr txBox="1"/>
            <p:nvPr/>
          </p:nvSpPr>
          <p:spPr>
            <a:xfrm>
              <a:off x="7711524" y="5588870"/>
              <a:ext cx="34765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377"/>
              <a:r>
                <a:rPr lang="en-US" sz="1400" dirty="0">
                  <a:solidFill>
                    <a:schemeClr val="accent5"/>
                  </a:solidFill>
                  <a:latin typeface="Arial"/>
                </a:rPr>
                <a:t>&gt;22h SB due to injectors unavailability</a:t>
              </a:r>
              <a:endParaRPr lang="en-150" sz="1400" dirty="0">
                <a:solidFill>
                  <a:schemeClr val="accent5"/>
                </a:solidFill>
                <a:latin typeface="Arial"/>
              </a:endParaRPr>
            </a:p>
          </p:txBody>
        </p:sp>
      </p:grp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92210FE4-2C37-520F-3077-76EB7501929C}"/>
              </a:ext>
            </a:extLst>
          </p:cNvPr>
          <p:cNvSpPr txBox="1">
            <a:spLocks/>
          </p:cNvSpPr>
          <p:nvPr/>
        </p:nvSpPr>
        <p:spPr>
          <a:xfrm>
            <a:off x="816864" y="3584291"/>
            <a:ext cx="3024760" cy="2544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892" indent="-342892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1" indent="-285743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2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8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/>
              </a:rPr>
              <a:t>Absolute values still compatible with experiment emittance scans.</a:t>
            </a:r>
            <a:endParaRPr lang="en-US" dirty="0">
              <a:latin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5AF114-5B90-D0B3-7855-1830EF07BAE0}"/>
              </a:ext>
            </a:extLst>
          </p:cNvPr>
          <p:cNvSpPr txBox="1"/>
          <p:nvPr/>
        </p:nvSpPr>
        <p:spPr>
          <a:xfrm>
            <a:off x="11033178" y="141649"/>
            <a:ext cx="102922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Proton Physics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CEBDAC-8DCB-8FDB-FCFF-9739904D5BE6}"/>
              </a:ext>
            </a:extLst>
          </p:cNvPr>
          <p:cNvSpPr txBox="1"/>
          <p:nvPr/>
        </p:nvSpPr>
        <p:spPr>
          <a:xfrm>
            <a:off x="9442727" y="6479004"/>
            <a:ext cx="147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Courtesy of </a:t>
            </a:r>
            <a:r>
              <a:rPr lang="en-GB" sz="1200" dirty="0" err="1">
                <a:solidFill>
                  <a:schemeClr val="accent5"/>
                </a:solidFill>
              </a:rPr>
              <a:t>D.Butti</a:t>
            </a:r>
            <a:endParaRPr lang="en-GB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36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3B4E0-CE54-965F-484A-554EC36F2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1DC5164-5C38-DE3F-8A86-29836B1FCEEA}"/>
              </a:ext>
            </a:extLst>
          </p:cNvPr>
          <p:cNvGrpSpPr/>
          <p:nvPr/>
        </p:nvGrpSpPr>
        <p:grpSpPr>
          <a:xfrm>
            <a:off x="6568728" y="1007779"/>
            <a:ext cx="5628351" cy="5422045"/>
            <a:chOff x="6568728" y="1007779"/>
            <a:chExt cx="5628351" cy="5422045"/>
          </a:xfrm>
        </p:grpSpPr>
        <p:pic>
          <p:nvPicPr>
            <p:cNvPr id="5" name="Picture 4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AC196A0F-4CB0-2FBB-C624-266F09662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68728" y="1007779"/>
              <a:ext cx="5153982" cy="533265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F49AF69-C6ED-1835-C598-91CD2B3A3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26649" y="5768340"/>
              <a:ext cx="665352" cy="66148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9886970-6F30-8D6D-2241-61961FCEB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662409" y="5601403"/>
              <a:ext cx="529591" cy="16693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A2C7CB2-6653-40C5-653A-B51D8A75A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08656" y="5463274"/>
              <a:ext cx="488423" cy="14010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4C15A37-CB17-BFFB-AB49-660FA812D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494301" y="5499593"/>
              <a:ext cx="131051" cy="41899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9CF189F-E744-C688-F8FA-5656445BA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Combining UV and Visible Fluorescence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C19835-72BD-59AE-E9BB-77D7889CA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4BAAFF-5656-7DAF-770E-DB1A39F9805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981075"/>
            <a:ext cx="5279136" cy="254444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Combining UV and visible measurements allows accurate measurements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every 40 seconds</a:t>
            </a:r>
            <a:r>
              <a:rPr lang="en-GB" dirty="0"/>
              <a:t>. </a:t>
            </a:r>
          </a:p>
          <a:p>
            <a:r>
              <a:rPr lang="en-GB" dirty="0"/>
              <a:t>Fluctuations within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Arial"/>
              </a:rPr>
              <a:t>±5% in emittance</a:t>
            </a:r>
            <a:r>
              <a:rPr lang="en-US" sz="2800" dirty="0">
                <a:latin typeface="Arial"/>
              </a:rPr>
              <a:t>.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2089B77-0E01-2612-A9FA-53DD3D0E5139}"/>
              </a:ext>
            </a:extLst>
          </p:cNvPr>
          <p:cNvGrpSpPr/>
          <p:nvPr/>
        </p:nvGrpSpPr>
        <p:grpSpPr>
          <a:xfrm>
            <a:off x="7711524" y="1103298"/>
            <a:ext cx="3476516" cy="4793349"/>
            <a:chOff x="7711524" y="1103298"/>
            <a:chExt cx="3476516" cy="479334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68FF393-0016-EE7B-1519-7BE443BF2CBB}"/>
                </a:ext>
              </a:extLst>
            </p:cNvPr>
            <p:cNvSpPr txBox="1"/>
            <p:nvPr/>
          </p:nvSpPr>
          <p:spPr>
            <a:xfrm>
              <a:off x="8701717" y="1103298"/>
              <a:ext cx="88800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377"/>
              <a:r>
                <a:rPr lang="en-US" sz="1400" dirty="0">
                  <a:solidFill>
                    <a:schemeClr val="accent5"/>
                  </a:solidFill>
                  <a:latin typeface="Arial"/>
                </a:rPr>
                <a:t>#10084</a:t>
              </a:r>
              <a:endParaRPr lang="en-150" sz="1400" dirty="0">
                <a:solidFill>
                  <a:schemeClr val="accent5"/>
                </a:solidFill>
                <a:latin typeface="Arial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A017F9-D568-B703-C86F-42F62375DFD1}"/>
                </a:ext>
              </a:extLst>
            </p:cNvPr>
            <p:cNvSpPr txBox="1"/>
            <p:nvPr/>
          </p:nvSpPr>
          <p:spPr>
            <a:xfrm>
              <a:off x="7711524" y="5588870"/>
              <a:ext cx="34765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377"/>
              <a:r>
                <a:rPr lang="en-US" sz="1400" dirty="0">
                  <a:solidFill>
                    <a:schemeClr val="accent5"/>
                  </a:solidFill>
                  <a:latin typeface="Arial"/>
                </a:rPr>
                <a:t>&gt;22h SB due to injectors unavailability</a:t>
              </a:r>
              <a:endParaRPr lang="en-150" sz="1400" dirty="0">
                <a:solidFill>
                  <a:schemeClr val="accent5"/>
                </a:solidFill>
                <a:latin typeface="Arial"/>
              </a:endParaRPr>
            </a:p>
          </p:txBody>
        </p:sp>
      </p:grpSp>
      <p:pic>
        <p:nvPicPr>
          <p:cNvPr id="19" name="Picture 18" descr="A blue and yellow image of a star&#10;&#10;Description automatically generated with medium confidence">
            <a:extLst>
              <a:ext uri="{FF2B5EF4-FFF2-40B4-BE49-F238E27FC236}">
                <a16:creationId xmlns:a16="http://schemas.microsoft.com/office/drawing/2014/main" id="{E5E5156C-88C2-C8E8-7256-B46B25E7281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296" r="15329"/>
          <a:stretch/>
        </p:blipFill>
        <p:spPr>
          <a:xfrm>
            <a:off x="3924928" y="3525519"/>
            <a:ext cx="2710790" cy="2661987"/>
          </a:xfrm>
          <a:prstGeom prst="rect">
            <a:avLst/>
          </a:prstGeom>
        </p:spPr>
      </p:pic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D54037B2-ED25-4451-9A4A-E5DF5CD407C6}"/>
              </a:ext>
            </a:extLst>
          </p:cNvPr>
          <p:cNvSpPr txBox="1">
            <a:spLocks/>
          </p:cNvSpPr>
          <p:nvPr/>
        </p:nvSpPr>
        <p:spPr>
          <a:xfrm>
            <a:off x="816864" y="3584291"/>
            <a:ext cx="3024760" cy="2544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892" indent="-342892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1" indent="-285743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2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8" indent="-228594" algn="l" defTabSz="457189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/>
              </a:rPr>
              <a:t>Absolute values still compatible with experiment emittance scans.</a:t>
            </a:r>
            <a:endParaRPr lang="en-US" dirty="0">
              <a:latin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55A0D7-8126-DCE3-36B0-6D9700E36D6F}"/>
              </a:ext>
            </a:extLst>
          </p:cNvPr>
          <p:cNvSpPr txBox="1"/>
          <p:nvPr/>
        </p:nvSpPr>
        <p:spPr>
          <a:xfrm>
            <a:off x="11033178" y="141649"/>
            <a:ext cx="102922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Proton Physics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C4354F-272C-452B-8E3C-A23570E87C0F}"/>
              </a:ext>
            </a:extLst>
          </p:cNvPr>
          <p:cNvSpPr txBox="1"/>
          <p:nvPr/>
        </p:nvSpPr>
        <p:spPr>
          <a:xfrm>
            <a:off x="9442727" y="6479004"/>
            <a:ext cx="147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Courtesy of </a:t>
            </a:r>
            <a:r>
              <a:rPr lang="en-GB" sz="1200" dirty="0" err="1">
                <a:solidFill>
                  <a:schemeClr val="accent5"/>
                </a:solidFill>
              </a:rPr>
              <a:t>D.Butti</a:t>
            </a:r>
            <a:endParaRPr lang="en-GB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83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TCC- 21-9-17" id="{E9460683-AF7B-4352-BEDB-FDF13C5EBC03}" vid="{C702D0A8-E5D3-44BE-8DAA-1E0B3E844EE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1b06bc5-7e14-4331-abbd-06bc174eae3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6B1FA3CC6CA4A9EE66CC78A4F412E" ma:contentTypeVersion="18" ma:contentTypeDescription="Create a new document." ma:contentTypeScope="" ma:versionID="52b006c50bd7c1e59eb45b110cf6608b">
  <xsd:schema xmlns:xsd="http://www.w3.org/2001/XMLSchema" xmlns:xs="http://www.w3.org/2001/XMLSchema" xmlns:p="http://schemas.microsoft.com/office/2006/metadata/properties" xmlns:ns3="71b06bc5-7e14-4331-abbd-06bc174eae32" xmlns:ns4="f6a43de9-4f46-439c-aa37-ef148abe56bf" targetNamespace="http://schemas.microsoft.com/office/2006/metadata/properties" ma:root="true" ma:fieldsID="f297fcf305f99a6f43eda2f501cdc464" ns3:_="" ns4:_="">
    <xsd:import namespace="71b06bc5-7e14-4331-abbd-06bc174eae32"/>
    <xsd:import namespace="f6a43de9-4f46-439c-aa37-ef148abe56b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06bc5-7e14-4331-abbd-06bc174eae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a43de9-4f46-439c-aa37-ef148abe56b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5E7F47-6FFB-4426-AD33-3127F5AEDBB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  <ds:schemaRef ds:uri="71b06bc5-7e14-4331-abbd-06bc174eae32"/>
    <ds:schemaRef ds:uri="http://purl.org/dc/elements/1.1/"/>
    <ds:schemaRef ds:uri="http://www.w3.org/XML/1998/namespace"/>
    <ds:schemaRef ds:uri="f6a43de9-4f46-439c-aa37-ef148abe56bf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8CFF3CB-9040-4711-A906-F398FCCA34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E33BC1-DC0C-485E-B591-3E3701720A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06bc5-7e14-4331-abbd-06bc174eae32"/>
    <ds:schemaRef ds:uri="f6a43de9-4f46-439c-aa37-ef148abe56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36353</TotalTime>
  <Words>1424</Words>
  <Application>Microsoft Office PowerPoint</Application>
  <PresentationFormat>Widescreen</PresentationFormat>
  <Paragraphs>290</Paragraphs>
  <Slides>23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CMR10</vt:lpstr>
      <vt:lpstr>CMR7</vt:lpstr>
      <vt:lpstr>Roboto</vt:lpstr>
      <vt:lpstr>Wingdings</vt:lpstr>
      <vt:lpstr>Office Theme</vt:lpstr>
      <vt:lpstr>Thème Office</vt:lpstr>
      <vt:lpstr>Beam Gas Curtain – An Overview of 2024 on the LHC</vt:lpstr>
      <vt:lpstr>Outline</vt:lpstr>
      <vt:lpstr>Motivation</vt:lpstr>
      <vt:lpstr>Gas Curtain Generation</vt:lpstr>
      <vt:lpstr>LHC Installation</vt:lpstr>
      <vt:lpstr>Accuracy Validation</vt:lpstr>
      <vt:lpstr>Visible or UV Fluorescence</vt:lpstr>
      <vt:lpstr>Combining UV and Visible Fluorescence</vt:lpstr>
      <vt:lpstr>Combining UV and Visible Fluorescence</vt:lpstr>
      <vt:lpstr>Highlights from 2024 Ion Run</vt:lpstr>
      <vt:lpstr>Summary</vt:lpstr>
      <vt:lpstr>Outlook</vt:lpstr>
      <vt:lpstr>Thank you for your attention</vt:lpstr>
      <vt:lpstr>2D Profile Measurements</vt:lpstr>
      <vt:lpstr>BSRT Ramp Switch</vt:lpstr>
      <vt:lpstr>Vertical Profile</vt:lpstr>
      <vt:lpstr>Performance with ion beams</vt:lpstr>
      <vt:lpstr>2023 Proton &amp; Ion Beams</vt:lpstr>
      <vt:lpstr>Halo Monitor Concept</vt:lpstr>
      <vt:lpstr>Pressure Profiles</vt:lpstr>
      <vt:lpstr>Injection Optimisation</vt:lpstr>
      <vt:lpstr>Gas Jet Optimisation Framework</vt:lpstr>
      <vt:lpstr> EBTS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 jet diagnostics for hollow electron lens</dc:title>
  <dc:creator>Stringer, Oliver (Liverpool University,DL,-)</dc:creator>
  <cp:lastModifiedBy>Stringer, Oliver</cp:lastModifiedBy>
  <cp:revision>142</cp:revision>
  <dcterms:created xsi:type="dcterms:W3CDTF">2021-09-28T15:29:01Z</dcterms:created>
  <dcterms:modified xsi:type="dcterms:W3CDTF">2025-01-14T06:14:27Z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0x0101000636B1FA3CC6CA4A9EE66CC78A4F412E</vt:lpwstr>
  </property>
</Properties>
</file>