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32"/>
  </p:notesMasterIdLst>
  <p:sldIdLst>
    <p:sldId id="944" r:id="rId5"/>
    <p:sldId id="955" r:id="rId6"/>
    <p:sldId id="966" r:id="rId7"/>
    <p:sldId id="958" r:id="rId8"/>
    <p:sldId id="967" r:id="rId9"/>
    <p:sldId id="962" r:id="rId10"/>
    <p:sldId id="968" r:id="rId11"/>
    <p:sldId id="961" r:id="rId12"/>
    <p:sldId id="969" r:id="rId13"/>
    <p:sldId id="984" r:id="rId14"/>
    <p:sldId id="976" r:id="rId15"/>
    <p:sldId id="985" r:id="rId16"/>
    <p:sldId id="983" r:id="rId17"/>
    <p:sldId id="978" r:id="rId18"/>
    <p:sldId id="960" r:id="rId19"/>
    <p:sldId id="979" r:id="rId20"/>
    <p:sldId id="980" r:id="rId21"/>
    <p:sldId id="981" r:id="rId22"/>
    <p:sldId id="959" r:id="rId23"/>
    <p:sldId id="971" r:id="rId24"/>
    <p:sldId id="974" r:id="rId25"/>
    <p:sldId id="973" r:id="rId26"/>
    <p:sldId id="975" r:id="rId27"/>
    <p:sldId id="945" r:id="rId28"/>
    <p:sldId id="982" r:id="rId29"/>
    <p:sldId id="987" r:id="rId30"/>
    <p:sldId id="986" r:id="rId31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B64B"/>
    <a:srgbClr val="F18841"/>
    <a:srgbClr val="0055A0"/>
    <a:srgbClr val="FFFFFF"/>
    <a:srgbClr val="73BDFF"/>
    <a:srgbClr val="B9DEFF"/>
    <a:srgbClr val="2D9DFF"/>
    <a:srgbClr val="CBD1DF"/>
    <a:srgbClr val="557ECA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7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738" y="31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 and white logo&#10;&#10;Description automatically generated">
            <a:extLst>
              <a:ext uri="{FF2B5EF4-FFF2-40B4-BE49-F238E27FC236}">
                <a16:creationId xmlns:a16="http://schemas.microsoft.com/office/drawing/2014/main" id="{3870962E-26BF-CEF0-9B2E-575D9706E73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6" t="6328" r="6776" b="4118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pic>
        <p:nvPicPr>
          <p:cNvPr id="3" name="Picture 2" descr="A blue and white logo&#10;&#10;Description automatically generated">
            <a:extLst>
              <a:ext uri="{FF2B5EF4-FFF2-40B4-BE49-F238E27FC236}">
                <a16:creationId xmlns:a16="http://schemas.microsoft.com/office/drawing/2014/main" id="{70440BA1-5A3B-6DAB-541D-469E316425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" t="6229" r="6165" b="2954"/>
          <a:stretch/>
        </p:blipFill>
        <p:spPr>
          <a:xfrm>
            <a:off x="1382059" y="0"/>
            <a:ext cx="9427882" cy="68580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17DFBB41-BF59-9C2A-859D-99B3AD23373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7A1F57-3554-1911-2321-E254D4D3B76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8748BCF-B490-A42D-D29A-31D8478D0913}"/>
              </a:ext>
            </a:extLst>
          </p:cNvPr>
          <p:cNvSpPr/>
          <p:nvPr userDrawn="1"/>
        </p:nvSpPr>
        <p:spPr>
          <a:xfrm>
            <a:off x="4933189" y="4770560"/>
            <a:ext cx="2518215" cy="288543"/>
          </a:xfrm>
          <a:prstGeom prst="rect">
            <a:avLst/>
          </a:prstGeom>
          <a:noFill/>
        </p:spPr>
        <p:txBody>
          <a:bodyPr wrap="square" lIns="68580" tIns="34291" rIns="68580" bIns="34291">
            <a:spAutoFit/>
          </a:bodyPr>
          <a:lstStyle/>
          <a:p>
            <a:pPr algn="ctr"/>
            <a:r>
              <a:rPr lang="en-US" sz="1425" b="1" cap="none" spc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Programme</a:t>
            </a: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450C6DE9-88F9-17A2-36BA-677C1447011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7" t="9106" r="24168" b="4413"/>
          <a:stretch/>
        </p:blipFill>
        <p:spPr>
          <a:xfrm>
            <a:off x="5036400" y="2216002"/>
            <a:ext cx="2311789" cy="269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670196"/>
          </a:xfrm>
        </p:spPr>
        <p:txBody>
          <a:bodyPr/>
          <a:lstStyle>
            <a:lvl1pPr marL="370313" indent="-342882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81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3451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1500">
                <a:solidFill>
                  <a:schemeClr val="tx1"/>
                </a:solidFill>
                <a:effectLst/>
              </a:defRPr>
            </a:lvl1pPr>
            <a:lvl2pPr>
              <a:buNone/>
              <a:defRPr sz="1351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1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5" y="130498"/>
            <a:ext cx="10959548" cy="936000"/>
          </a:xfrm>
        </p:spPr>
        <p:txBody>
          <a:bodyPr anchor="ctr"/>
          <a:lstStyle>
            <a:lvl1pPr algn="l">
              <a:defRPr sz="3451"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en-GB" noProof="0"/>
              <a:t>Click to edit Master text styles</a:t>
            </a:r>
          </a:p>
          <a:p>
            <a:pPr lvl="1" eaLnBrk="1" latinLnBrk="0" hangingPunct="1"/>
            <a:r>
              <a:rPr lang="en-GB" noProof="0"/>
              <a:t>Second level</a:t>
            </a:r>
          </a:p>
          <a:p>
            <a:pPr lvl="2" eaLnBrk="1" latinLnBrk="0" hangingPunct="1"/>
            <a:r>
              <a:rPr lang="en-GB" noProof="0"/>
              <a:t>Third level</a:t>
            </a:r>
          </a:p>
          <a:p>
            <a:pPr lvl="3" eaLnBrk="1" latinLnBrk="0" hangingPunct="1"/>
            <a:r>
              <a:rPr lang="en-GB" noProof="0"/>
              <a:t>Fourth level</a:t>
            </a:r>
          </a:p>
          <a:p>
            <a:pPr lvl="4" eaLnBrk="1" latinLnBrk="0" hangingPunct="1"/>
            <a:r>
              <a:rPr lang="en-GB" noProof="0"/>
              <a:t>Fifth level</a:t>
            </a:r>
            <a:endParaRPr kumimoji="0" lang="en-GB" noProof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1951"/>
            </a:lvl1pPr>
            <a:lvl2pPr>
              <a:defRPr sz="1651"/>
            </a:lvl2pPr>
            <a:lvl3pPr>
              <a:defRPr sz="1500"/>
            </a:lvl3pPr>
            <a:lvl4pPr>
              <a:defRPr sz="1351"/>
            </a:lvl4pPr>
            <a:lvl5pPr>
              <a:defRPr sz="1351"/>
            </a:lvl5pPr>
          </a:lstStyle>
          <a:p>
            <a:pPr lvl="0" eaLnBrk="1" latinLnBrk="0" hangingPunct="1"/>
            <a:r>
              <a:rPr lang="fr-CH"/>
              <a:t>Click to </a:t>
            </a:r>
            <a:r>
              <a:rPr lang="fr-CH" err="1"/>
              <a:t>edit</a:t>
            </a:r>
            <a:r>
              <a:rPr lang="fr-CH"/>
              <a:t> Master </a:t>
            </a:r>
            <a:r>
              <a:rPr lang="fr-CH" err="1"/>
              <a:t>text</a:t>
            </a:r>
            <a:r>
              <a:rPr lang="fr-CH"/>
              <a:t> styles</a:t>
            </a:r>
          </a:p>
          <a:p>
            <a:pPr lvl="1" eaLnBrk="1" latinLnBrk="0" hangingPunct="1"/>
            <a:r>
              <a:rPr lang="fr-CH"/>
              <a:t>Second </a:t>
            </a:r>
            <a:r>
              <a:rPr lang="fr-CH" err="1"/>
              <a:t>level</a:t>
            </a:r>
            <a:endParaRPr lang="fr-CH"/>
          </a:p>
          <a:p>
            <a:pPr lvl="2" eaLnBrk="1" latinLnBrk="0" hangingPunct="1"/>
            <a:r>
              <a:rPr lang="fr-CH" err="1"/>
              <a:t>Third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3" eaLnBrk="1" latinLnBrk="0" hangingPunct="1"/>
            <a:r>
              <a:rPr lang="fr-CH" err="1"/>
              <a:t>Fourth</a:t>
            </a:r>
            <a:r>
              <a:rPr lang="fr-CH"/>
              <a:t> </a:t>
            </a:r>
            <a:r>
              <a:rPr lang="fr-CH" err="1"/>
              <a:t>level</a:t>
            </a:r>
            <a:endParaRPr lang="fr-CH"/>
          </a:p>
          <a:p>
            <a:pPr lvl="4" eaLnBrk="1" latinLnBrk="0" hangingPunct="1"/>
            <a:r>
              <a:rPr lang="fr-CH" err="1"/>
              <a:t>Fifth</a:t>
            </a:r>
            <a:r>
              <a:rPr lang="fr-CH"/>
              <a:t> </a:t>
            </a:r>
            <a:r>
              <a:rPr lang="fr-CH" err="1"/>
              <a:t>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8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title</a:t>
            </a:r>
            <a:r>
              <a:rPr kumimoji="0" lang="fr-CH"/>
              <a:t>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</a:t>
            </a:r>
            <a:r>
              <a:rPr kumimoji="0" lang="fr-CH" err="1"/>
              <a:t>edit</a:t>
            </a:r>
            <a:r>
              <a:rPr kumimoji="0" lang="fr-CH"/>
              <a:t> Master </a:t>
            </a:r>
            <a:r>
              <a:rPr kumimoji="0" lang="fr-CH" err="1"/>
              <a:t>text</a:t>
            </a:r>
            <a:r>
              <a:rPr kumimoji="0" lang="fr-CH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73" y="5101967"/>
            <a:ext cx="5389033" cy="8382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1500" b="1"/>
            </a:lvl2pPr>
            <a:lvl3pPr>
              <a:buNone/>
              <a:defRPr sz="1351" b="1"/>
            </a:lvl3pPr>
            <a:lvl4pPr>
              <a:buNone/>
              <a:defRPr sz="1200" b="1"/>
            </a:lvl4pPr>
            <a:lvl5pPr>
              <a:buNone/>
              <a:defRPr sz="12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73" y="1121688"/>
            <a:ext cx="5389033" cy="3919260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1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43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1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6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9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1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9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b="36557"/>
          <a:stretch/>
        </p:blipFill>
        <p:spPr bwMode="auto">
          <a:xfrm>
            <a:off x="8444" y="6272593"/>
            <a:ext cx="759739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/>
          <a:srcRect t="62024"/>
          <a:stretch/>
        </p:blipFill>
        <p:spPr bwMode="auto">
          <a:xfrm>
            <a:off x="1005577" y="6306542"/>
            <a:ext cx="808080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790131" y="6236309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5FD5746A-C00B-0332-AEB4-31587C5802D8}"/>
              </a:ext>
            </a:extLst>
          </p:cNvPr>
          <p:cNvSpPr txBox="1"/>
          <p:nvPr userDrawn="1"/>
        </p:nvSpPr>
        <p:spPr>
          <a:xfrm>
            <a:off x="933355" y="6568995"/>
            <a:ext cx="991891" cy="1731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525">
                <a:solidFill>
                  <a:schemeClr val="bg1"/>
                </a:solidFill>
                <a:latin typeface="Rockwell Light" panose="020F0502020204030204" pitchFamily="18" charset="0"/>
                <a:cs typeface="Aptos Serif" panose="020B0502040204020203" pitchFamily="18" charset="0"/>
              </a:rPr>
              <a:t>Programme</a:t>
            </a:r>
            <a:endParaRPr lang="en-GB" sz="525">
              <a:solidFill>
                <a:schemeClr val="bg1"/>
              </a:solidFill>
              <a:latin typeface="Rockwell Light" panose="020F0502020204030204" pitchFamily="18" charset="0"/>
              <a:cs typeface="Aptos Serif" panose="020B0502040204020203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45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370313" indent="-342882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2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78910" indent="-34288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951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819490" indent="-257162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18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038935" indent="-257162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237808" indent="-257162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15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275524" indent="-13715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08" indent="-13715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692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03" indent="-13715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9.emf"/><Relationship Id="rId4" Type="http://schemas.openxmlformats.org/officeDocument/2006/relationships/image" Target="../media/image18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0.emf"/><Relationship Id="rId5" Type="http://schemas.openxmlformats.org/officeDocument/2006/relationships/image" Target="../media/image29.jpeg"/><Relationship Id="rId4" Type="http://schemas.openxmlformats.org/officeDocument/2006/relationships/image" Target="../media/image28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emf"/><Relationship Id="rId3" Type="http://schemas.openxmlformats.org/officeDocument/2006/relationships/image" Target="../media/image47.emf"/><Relationship Id="rId7" Type="http://schemas.openxmlformats.org/officeDocument/2006/relationships/image" Target="../media/image51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54.png"/><Relationship Id="rId7" Type="http://schemas.openxmlformats.org/officeDocument/2006/relationships/image" Target="../media/image56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3.xml"/><Relationship Id="rId6" Type="http://schemas.microsoft.com/office/2007/relationships/hdphoto" Target="../media/hdphoto2.wdp"/><Relationship Id="rId5" Type="http://schemas.openxmlformats.org/officeDocument/2006/relationships/image" Target="../media/image55.png"/><Relationship Id="rId4" Type="http://schemas.microsoft.com/office/2007/relationships/hdphoto" Target="../media/hdphoto1.wd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06C72A8-1443-5B78-BC8F-8E49F7D9AD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-1" y="0"/>
            <a:ext cx="1399429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2A9A4CD-D58A-4971-4DCA-8DF0FF72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8359" y="0"/>
            <a:ext cx="148366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4552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DE4D48-A7E2-B160-4240-ED4E1CDD41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Heat Treatment and Stability Optimisation: ERMC-1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413022-3C1E-D0D0-2917-2C36627CC7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8269753" cy="4670196"/>
          </a:xfrm>
        </p:spPr>
        <p:txBody>
          <a:bodyPr/>
          <a:lstStyle/>
          <a:p>
            <a:r>
              <a:rPr lang="en-GB" dirty="0"/>
              <a:t>For the ERMC-1 wire (162/169 at 1.0 mm), early </a:t>
            </a:r>
            <a:r>
              <a:rPr lang="en-GB" i="1" dirty="0"/>
              <a:t>V</a:t>
            </a:r>
            <a:r>
              <a:rPr lang="en-GB" dirty="0"/>
              <a:t>-</a:t>
            </a:r>
            <a:r>
              <a:rPr lang="en-GB" i="1" dirty="0"/>
              <a:t>I</a:t>
            </a:r>
            <a:r>
              <a:rPr lang="en-GB" dirty="0"/>
              <a:t> tests for magnetothermal stability found significant stability limitations for performance after the reference heat treatment (650 °C 50 h):</a:t>
            </a:r>
          </a:p>
          <a:p>
            <a:pPr lvl="1"/>
            <a:r>
              <a:rPr lang="en-GB" dirty="0"/>
              <a:t>Quench current significantly below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even at high field, especially for extracted strands at 1.9 K</a:t>
            </a:r>
          </a:p>
          <a:p>
            <a:pPr lvl="1"/>
            <a:r>
              <a:rPr lang="en-GB" dirty="0"/>
              <a:t>Intersection of 1.9 K and 4.3 K curves at ~10 T round, ~12.5 T extracted</a:t>
            </a:r>
          </a:p>
          <a:p>
            <a:r>
              <a:rPr lang="en-GB" dirty="0"/>
              <a:t>…and this stability was much improved by a reduction of the heat treatment duration from 50 to 30 h</a:t>
            </a:r>
          </a:p>
          <a:p>
            <a:pPr lvl="1"/>
            <a:r>
              <a:rPr lang="en-GB" dirty="0"/>
              <a:t>Dramatic increase in RRR (~50 %) for modest reduction (~9 %) in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endParaRPr lang="en-GB" i="1" baseline="-250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DDF57-D97C-7E96-3563-99B9232596A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3F224A-2960-F9A7-3149-A1C4DAFC7D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CDC046-D17C-0B11-BD46-8E688B5AEC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1BAC7E37-49F7-A992-E2AD-F1BB7A748574}"/>
              </a:ext>
            </a:extLst>
          </p:cNvPr>
          <p:cNvCxnSpPr>
            <a:cxnSpLocks/>
          </p:cNvCxnSpPr>
          <p:nvPr/>
        </p:nvCxnSpPr>
        <p:spPr>
          <a:xfrm>
            <a:off x="9952980" y="720166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C11413E-890F-8AD4-BD96-1C4B15331A8C}"/>
              </a:ext>
            </a:extLst>
          </p:cNvPr>
          <p:cNvSpPr txBox="1"/>
          <p:nvPr/>
        </p:nvSpPr>
        <p:spPr>
          <a:xfrm>
            <a:off x="9361823" y="5713028"/>
            <a:ext cx="1734449" cy="461665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pPr algn="ctr"/>
            <a:r>
              <a:rPr lang="fr-FR" sz="1000" dirty="0"/>
              <a:t>S.C. Hopkins et al., </a:t>
            </a:r>
            <a:br>
              <a:rPr lang="fr-FR" sz="1000" dirty="0"/>
            </a:br>
            <a:r>
              <a:rPr lang="fr-FR" sz="1000" i="1" dirty="0"/>
              <a:t>IEEE Trans. </a:t>
            </a:r>
            <a:r>
              <a:rPr lang="fr-FR" sz="1000" i="1" dirty="0" err="1"/>
              <a:t>Appl</a:t>
            </a:r>
            <a:r>
              <a:rPr lang="fr-FR" sz="1000" i="1" dirty="0"/>
              <a:t>. </a:t>
            </a:r>
            <a:r>
              <a:rPr lang="fr-FR" sz="1000" i="1" dirty="0" err="1"/>
              <a:t>Supercond</a:t>
            </a:r>
            <a:r>
              <a:rPr lang="fr-FR" sz="1000" i="1" dirty="0"/>
              <a:t>. </a:t>
            </a:r>
            <a:br>
              <a:rPr lang="fr-FR" sz="1000" i="1" dirty="0"/>
            </a:br>
            <a:r>
              <a:rPr lang="fr-FR" sz="1000" b="1" dirty="0"/>
              <a:t>33</a:t>
            </a:r>
            <a:r>
              <a:rPr lang="fr-FR" sz="1000" dirty="0"/>
              <a:t> (5) 6000609 (2023)</a:t>
            </a:r>
            <a:endParaRPr lang="en-GB" sz="1000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4B3DA84-95EA-BBF9-1763-3D183A540B3F}"/>
              </a:ext>
            </a:extLst>
          </p:cNvPr>
          <p:cNvGrpSpPr/>
          <p:nvPr/>
        </p:nvGrpSpPr>
        <p:grpSpPr>
          <a:xfrm>
            <a:off x="8879355" y="1322832"/>
            <a:ext cx="2699385" cy="1852930"/>
            <a:chOff x="849335" y="2483382"/>
            <a:chExt cx="2699385" cy="185293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65E3998-A332-8BA8-79D2-B0A8E4293DE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9335" y="2483382"/>
              <a:ext cx="2699385" cy="185293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82779E7D-72FE-B601-EA74-4025F5304D2D}"/>
                </a:ext>
              </a:extLst>
            </p:cNvPr>
            <p:cNvSpPr txBox="1"/>
            <p:nvPr/>
          </p:nvSpPr>
          <p:spPr>
            <a:xfrm>
              <a:off x="2753589" y="2487368"/>
              <a:ext cx="743927" cy="39870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en-GB" sz="1200" dirty="0"/>
                <a:t>3_650_A</a:t>
              </a:r>
              <a:br>
                <a:rPr lang="en-GB" sz="1400" dirty="0"/>
              </a:br>
              <a:r>
                <a:rPr lang="en-GB" sz="1000" dirty="0"/>
                <a:t>650 °C 50 h</a:t>
              </a:r>
              <a:endParaRPr lang="en-GB" sz="1000" baseline="-250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04BF26D-5810-649D-7542-28056DF31FFA}"/>
              </a:ext>
            </a:extLst>
          </p:cNvPr>
          <p:cNvGrpSpPr/>
          <p:nvPr/>
        </p:nvGrpSpPr>
        <p:grpSpPr>
          <a:xfrm>
            <a:off x="8879355" y="3744399"/>
            <a:ext cx="2699385" cy="1861820"/>
            <a:chOff x="4276410" y="2474492"/>
            <a:chExt cx="2699385" cy="1861820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6A40C27E-512D-F869-0173-78E71887020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76410" y="2474492"/>
              <a:ext cx="2699385" cy="18618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D52A7EE-06CD-EB1C-4BA0-CCD495AD1072}"/>
                </a:ext>
              </a:extLst>
            </p:cNvPr>
            <p:cNvSpPr txBox="1"/>
            <p:nvPr/>
          </p:nvSpPr>
          <p:spPr>
            <a:xfrm>
              <a:off x="6217508" y="2487368"/>
              <a:ext cx="743927" cy="39870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en-GB" sz="1200" dirty="0"/>
                <a:t>3_650_I</a:t>
              </a:r>
              <a:br>
                <a:rPr lang="en-GB" sz="1400" dirty="0"/>
              </a:br>
              <a:r>
                <a:rPr lang="en-GB" sz="1000" dirty="0"/>
                <a:t>650 °C 30 h</a:t>
              </a:r>
              <a:endParaRPr lang="en-GB" sz="1000" baseline="-25000" dirty="0"/>
            </a:p>
          </p:txBody>
        </p:sp>
      </p:grpSp>
      <p:sp>
        <p:nvSpPr>
          <p:cNvPr id="15" name="Arrow: Down 14">
            <a:extLst>
              <a:ext uri="{FF2B5EF4-FFF2-40B4-BE49-F238E27FC236}">
                <a16:creationId xmlns:a16="http://schemas.microsoft.com/office/drawing/2014/main" id="{02A74A8A-A1E3-E6FF-1D9F-7A55C025BB24}"/>
              </a:ext>
            </a:extLst>
          </p:cNvPr>
          <p:cNvSpPr/>
          <p:nvPr/>
        </p:nvSpPr>
        <p:spPr>
          <a:xfrm>
            <a:off x="10085424" y="3250308"/>
            <a:ext cx="287246" cy="406932"/>
          </a:xfrm>
          <a:prstGeom prst="downArrow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2354FA6-B07C-EB60-050D-A177AA433A9C}"/>
              </a:ext>
            </a:extLst>
          </p:cNvPr>
          <p:cNvGrpSpPr/>
          <p:nvPr/>
        </p:nvGrpSpPr>
        <p:grpSpPr>
          <a:xfrm>
            <a:off x="5227374" y="4568051"/>
            <a:ext cx="1936851" cy="1634352"/>
            <a:chOff x="6910341" y="3250308"/>
            <a:chExt cx="1582999" cy="1335765"/>
          </a:xfrm>
        </p:grpSpPr>
        <p:pic>
          <p:nvPicPr>
            <p:cNvPr id="16" name="Picture 15" descr="A picture containing cup&#10;&#10;Description automatically generated">
              <a:extLst>
                <a:ext uri="{FF2B5EF4-FFF2-40B4-BE49-F238E27FC236}">
                  <a16:creationId xmlns:a16="http://schemas.microsoft.com/office/drawing/2014/main" id="{BECD670A-FBDD-B498-D337-01DD601CA29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910341" y="3250308"/>
              <a:ext cx="1504800" cy="1335765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5FE0E70-1F4A-59A0-6400-010B4799F835}"/>
                </a:ext>
              </a:extLst>
            </p:cNvPr>
            <p:cNvSpPr txBox="1"/>
            <p:nvPr/>
          </p:nvSpPr>
          <p:spPr>
            <a:xfrm>
              <a:off x="8131927" y="4395833"/>
              <a:ext cx="231472" cy="155484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8000" rIns="18000" bIns="18000" rtlCol="0">
              <a:spAutoFit/>
            </a:bodyPr>
            <a:lstStyle/>
            <a:p>
              <a:r>
                <a:rPr lang="en-GB" sz="1000" dirty="0"/>
                <a:t>50 h</a:t>
              </a:r>
            </a:p>
          </p:txBody>
        </p:sp>
        <p:sp>
          <p:nvSpPr>
            <p:cNvPr id="18" name="Callout: Line 17">
              <a:extLst>
                <a:ext uri="{FF2B5EF4-FFF2-40B4-BE49-F238E27FC236}">
                  <a16:creationId xmlns:a16="http://schemas.microsoft.com/office/drawing/2014/main" id="{D848219D-2736-CDF9-4C10-A23B0B808A2B}"/>
                </a:ext>
              </a:extLst>
            </p:cNvPr>
            <p:cNvSpPr/>
            <p:nvPr/>
          </p:nvSpPr>
          <p:spPr>
            <a:xfrm>
              <a:off x="7763593" y="3257343"/>
              <a:ext cx="522356" cy="230948"/>
            </a:xfrm>
            <a:prstGeom prst="borderCallout1">
              <a:avLst>
                <a:gd name="adj1" fmla="val 102568"/>
                <a:gd name="adj2" fmla="val 49787"/>
                <a:gd name="adj3" fmla="val 153762"/>
                <a:gd name="adj4" fmla="val 76635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square" lIns="18000" tIns="18000" rIns="18000" bIns="18000" rtlCol="0" anchor="ctr">
              <a:spAutoFit/>
            </a:bodyPr>
            <a:lstStyle/>
            <a:p>
              <a:pPr algn="ctr"/>
              <a:r>
                <a:rPr lang="en-GB" sz="800" dirty="0"/>
                <a:t>Unreacted Nb barrier</a:t>
              </a:r>
            </a:p>
          </p:txBody>
        </p:sp>
        <p:sp>
          <p:nvSpPr>
            <p:cNvPr id="19" name="Callout: Line 18">
              <a:extLst>
                <a:ext uri="{FF2B5EF4-FFF2-40B4-BE49-F238E27FC236}">
                  <a16:creationId xmlns:a16="http://schemas.microsoft.com/office/drawing/2014/main" id="{5F4BC78D-3E67-D619-D18E-1362E5FDC274}"/>
                </a:ext>
              </a:extLst>
            </p:cNvPr>
            <p:cNvSpPr/>
            <p:nvPr/>
          </p:nvSpPr>
          <p:spPr>
            <a:xfrm>
              <a:off x="8221252" y="3823058"/>
              <a:ext cx="272088" cy="130329"/>
            </a:xfrm>
            <a:prstGeom prst="borderCallout1">
              <a:avLst>
                <a:gd name="adj1" fmla="val 97410"/>
                <a:gd name="adj2" fmla="val 785"/>
                <a:gd name="adj3" fmla="val 159256"/>
                <a:gd name="adj4" fmla="val -42723"/>
              </a:avLst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wrap="none" lIns="18000" tIns="18000" rIns="18000" bIns="18000" rtlCol="0" anchor="ctr">
              <a:spAutoFit/>
            </a:bodyPr>
            <a:lstStyle/>
            <a:p>
              <a:pPr algn="ctr"/>
              <a:r>
                <a:rPr lang="en-GB" sz="800" dirty="0"/>
                <a:t>Nb</a:t>
              </a:r>
              <a:r>
                <a:rPr lang="en-GB" sz="800" baseline="-25000" dirty="0"/>
                <a:t>3</a:t>
              </a:r>
              <a:r>
                <a:rPr lang="en-GB" sz="800" dirty="0"/>
                <a:t>Sn</a:t>
              </a:r>
            </a:p>
          </p:txBody>
        </p:sp>
      </p:grpSp>
      <p:pic>
        <p:nvPicPr>
          <p:cNvPr id="20" name="Picture 19">
            <a:extLst>
              <a:ext uri="{FF2B5EF4-FFF2-40B4-BE49-F238E27FC236}">
                <a16:creationId xmlns:a16="http://schemas.microsoft.com/office/drawing/2014/main" id="{C134239D-B68D-0AFE-B0A8-AC2AED83EC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6452" y="4568051"/>
            <a:ext cx="3592068" cy="158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0765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CB3B84-EB31-DC9B-A3C1-EFA3D5B753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Heat Treatment and Stability Optimisation: ERMC-1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9AC1CE-08ED-F61D-E688-102E7E112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1707218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Many more samples now tested for </a:t>
            </a:r>
            <a:r>
              <a:rPr lang="en-GB" b="1" dirty="0" err="1"/>
              <a:t>FalconD</a:t>
            </a:r>
            <a:r>
              <a:rPr lang="en-GB" dirty="0"/>
              <a:t>, both virgin and extracted strands</a:t>
            </a:r>
          </a:p>
          <a:p>
            <a:r>
              <a:rPr lang="en-GB" dirty="0"/>
              <a:t>Significant variability between samples/tests – plots below show the </a:t>
            </a:r>
            <a:r>
              <a:rPr lang="en-GB" i="1" dirty="0"/>
              <a:t>range </a:t>
            </a:r>
            <a:r>
              <a:rPr lang="en-GB" dirty="0"/>
              <a:t>of quench currents (filled bands) over all measured samples</a:t>
            </a:r>
          </a:p>
          <a:p>
            <a:r>
              <a:rPr lang="en-GB" dirty="0"/>
              <a:t>Relative to load lines for activities using ERMC-1 wire, gain in stability (and cost in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) is clear</a:t>
            </a:r>
          </a:p>
          <a:p>
            <a:pPr lvl="1"/>
            <a:r>
              <a:rPr lang="en-GB" dirty="0"/>
              <a:t>650 °C 30 h (3_650_I) selected for current RMM and </a:t>
            </a:r>
            <a:r>
              <a:rPr lang="en-GB" dirty="0" err="1"/>
              <a:t>FalconD</a:t>
            </a:r>
            <a:r>
              <a:rPr lang="en-GB" dirty="0"/>
              <a:t> coils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4C4388-A548-35D8-5216-6C754E1E4C7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6877D-CB28-AE7D-4527-ED4C8CBC324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4A86C2-455F-0D77-A095-F735DCDECE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 descr="A graph of a load line&#10;&#10;AI-generated content may be incorrect.">
            <a:extLst>
              <a:ext uri="{FF2B5EF4-FFF2-40B4-BE49-F238E27FC236}">
                <a16:creationId xmlns:a16="http://schemas.microsoft.com/office/drawing/2014/main" id="{027D1CE2-B0F1-68FB-380E-9B880B582A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32721" y="3030050"/>
            <a:ext cx="5038354" cy="3236983"/>
          </a:xfrm>
          <a:prstGeom prst="rect">
            <a:avLst/>
          </a:prstGeom>
        </p:spPr>
      </p:pic>
      <p:pic>
        <p:nvPicPr>
          <p:cNvPr id="12" name="Picture 11" descr="A graph of a load line&#10;&#10;AI-generated content may be incorrect.">
            <a:extLst>
              <a:ext uri="{FF2B5EF4-FFF2-40B4-BE49-F238E27FC236}">
                <a16:creationId xmlns:a16="http://schemas.microsoft.com/office/drawing/2014/main" id="{0577E4A7-104C-DAC6-EAC9-10C50BC55E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3030050"/>
            <a:ext cx="5038354" cy="323698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FC44382-30DD-2F65-9AB0-3E3CB3A7CBCF}"/>
              </a:ext>
            </a:extLst>
          </p:cNvPr>
          <p:cNvSpPr txBox="1"/>
          <p:nvPr/>
        </p:nvSpPr>
        <p:spPr>
          <a:xfrm>
            <a:off x="4106721" y="3136612"/>
            <a:ext cx="1406154" cy="584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650 °C 50 h</a:t>
            </a:r>
          </a:p>
          <a:p>
            <a:r>
              <a:rPr lang="en-GB" sz="1400" dirty="0"/>
              <a:t>(3_650_A)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D42CF23-8795-8AE5-D6AF-7050136D2AC7}"/>
              </a:ext>
            </a:extLst>
          </p:cNvPr>
          <p:cNvSpPr txBox="1"/>
          <p:nvPr/>
        </p:nvSpPr>
        <p:spPr>
          <a:xfrm>
            <a:off x="9618521" y="3136612"/>
            <a:ext cx="1406154" cy="584775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650 °C 30 h</a:t>
            </a:r>
          </a:p>
          <a:p>
            <a:r>
              <a:rPr lang="en-GB" sz="1400" dirty="0"/>
              <a:t>(3_650_I)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6CA08B5-FF47-AF33-D8CD-1DB8C845D808}"/>
              </a:ext>
            </a:extLst>
          </p:cNvPr>
          <p:cNvCxnSpPr>
            <a:cxnSpLocks/>
          </p:cNvCxnSpPr>
          <p:nvPr/>
        </p:nvCxnSpPr>
        <p:spPr>
          <a:xfrm>
            <a:off x="9952980" y="720166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6800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B237DD-67A2-C6C7-8426-E8FF9F360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Heat Treatment and Stability Optimisation: R2D2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CE183F-4526-BCB4-4E83-A21C24010E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7792719" cy="2558053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Similar analysis for R2D2 – selected examples below, but significant variability between samples</a:t>
            </a:r>
          </a:p>
          <a:p>
            <a:pPr lvl="1"/>
            <a:r>
              <a:rPr lang="en-GB" dirty="0"/>
              <a:t>For R2D2 HF (162/169 1.1 mm wire), cases with and without significant stability limitations after reference 665 °C heat treatment</a:t>
            </a:r>
          </a:p>
          <a:p>
            <a:pPr lvl="1"/>
            <a:r>
              <a:rPr lang="en-GB" dirty="0"/>
              <a:t>…but no examples to date with significant limitations after 650 °C 30 h cycle</a:t>
            </a:r>
          </a:p>
          <a:p>
            <a:r>
              <a:rPr lang="en-GB" dirty="0"/>
              <a:t>Note that both HF and LF coils must share the same heat treatment cycle</a:t>
            </a:r>
          </a:p>
          <a:p>
            <a:pPr lvl="1"/>
            <a:r>
              <a:rPr lang="en-GB" dirty="0"/>
              <a:t>R2D2 LF (60/91 0.7 mm wire) not expected to be sensitive to </a:t>
            </a:r>
            <a:r>
              <a:rPr lang="en-GB" i="1" dirty="0"/>
              <a:t>self-field</a:t>
            </a:r>
            <a:r>
              <a:rPr lang="en-GB" dirty="0"/>
              <a:t> stability issues – but applications requiring high low-field current density may still approach stability limits, or be impacted by reduced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from HT optimisation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C053A1-51AF-1072-2C4C-7EB6CB1064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362E1-D1FE-B9EC-87C4-C8D5DCC4F1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97E536-48F4-78D9-D6A2-F628FFF280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039C507-B3B5-86E7-0DFE-8E798FC812AC}"/>
              </a:ext>
            </a:extLst>
          </p:cNvPr>
          <p:cNvGrpSpPr/>
          <p:nvPr/>
        </p:nvGrpSpPr>
        <p:grpSpPr>
          <a:xfrm>
            <a:off x="8338740" y="1311490"/>
            <a:ext cx="3240000" cy="2337658"/>
            <a:chOff x="8338740" y="1311490"/>
            <a:chExt cx="3240000" cy="233765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D013C7FB-6BCB-85CC-F6A6-8B0DB059986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23"/>
            <a:stretch/>
          </p:blipFill>
          <p:spPr bwMode="auto">
            <a:xfrm>
              <a:off x="8338740" y="1311490"/>
              <a:ext cx="3240000" cy="2337658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A1909C3-7660-A29D-D4AB-1067A6EB1B55}"/>
                </a:ext>
              </a:extLst>
            </p:cNvPr>
            <p:cNvSpPr txBox="1"/>
            <p:nvPr/>
          </p:nvSpPr>
          <p:spPr>
            <a:xfrm>
              <a:off x="10756816" y="2223202"/>
              <a:ext cx="743927" cy="39870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en-GB" sz="1200" dirty="0"/>
                <a:t>3_650_I</a:t>
              </a:r>
              <a:br>
                <a:rPr lang="en-GB" sz="1400" dirty="0"/>
              </a:br>
              <a:r>
                <a:rPr lang="en-GB" sz="1000" dirty="0"/>
                <a:t>650 °C 30 h</a:t>
              </a:r>
              <a:endParaRPr lang="en-GB" sz="1000" baseline="-2500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93766D80-AB0C-116F-4152-AEA4AAC4B8FD}"/>
                </a:ext>
              </a:extLst>
            </p:cNvPr>
            <p:cNvSpPr txBox="1"/>
            <p:nvPr/>
          </p:nvSpPr>
          <p:spPr>
            <a:xfrm>
              <a:off x="9079959" y="2829803"/>
              <a:ext cx="268411" cy="262494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r>
                <a:rPr lang="en-GB" sz="1400" dirty="0"/>
                <a:t>LF</a:t>
              </a:r>
              <a:endParaRPr lang="en-GB" sz="1400" baseline="-25000" dirty="0"/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35442FB5-C78A-4739-6C99-54DDED0BA209}"/>
                </a:ext>
              </a:extLst>
            </p:cNvPr>
            <p:cNvCxnSpPr>
              <a:cxnSpLocks/>
            </p:cNvCxnSpPr>
            <p:nvPr/>
          </p:nvCxnSpPr>
          <p:spPr>
            <a:xfrm>
              <a:off x="9399316" y="3124030"/>
              <a:ext cx="507600" cy="0"/>
            </a:xfrm>
            <a:prstGeom prst="line">
              <a:avLst/>
            </a:prstGeom>
            <a:ln w="19050">
              <a:solidFill>
                <a:srgbClr val="76B64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F8254C7-7E66-6EA3-CDEA-5B95B4759EDA}"/>
                </a:ext>
              </a:extLst>
            </p:cNvPr>
            <p:cNvSpPr txBox="1"/>
            <p:nvPr/>
          </p:nvSpPr>
          <p:spPr>
            <a:xfrm>
              <a:off x="9399316" y="2829803"/>
              <a:ext cx="506974" cy="262494"/>
            </a:xfrm>
            <a:prstGeom prst="roundRect">
              <a:avLst/>
            </a:prstGeom>
            <a:solidFill>
              <a:srgbClr val="76B64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r>
                <a:rPr lang="en-GB" sz="1400" dirty="0"/>
                <a:t>60/91</a:t>
              </a:r>
              <a:endParaRPr lang="en-GB" sz="1400" baseline="-25000" dirty="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8B61FD75-10C9-4C48-D506-3127153348DF}"/>
              </a:ext>
            </a:extLst>
          </p:cNvPr>
          <p:cNvGrpSpPr/>
          <p:nvPr/>
        </p:nvGrpSpPr>
        <p:grpSpPr>
          <a:xfrm>
            <a:off x="4476000" y="3888507"/>
            <a:ext cx="3240000" cy="2323105"/>
            <a:chOff x="4476000" y="3888507"/>
            <a:chExt cx="3240000" cy="232310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BE473626-2267-38B0-5D97-1F8D1B46E35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927"/>
            <a:stretch/>
          </p:blipFill>
          <p:spPr bwMode="auto">
            <a:xfrm>
              <a:off x="4476000" y="3888507"/>
              <a:ext cx="3240000" cy="2323105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DB53ED5-DF3C-C880-1E6F-8ECB5A7F7F32}"/>
                </a:ext>
              </a:extLst>
            </p:cNvPr>
            <p:cNvSpPr txBox="1"/>
            <p:nvPr/>
          </p:nvSpPr>
          <p:spPr>
            <a:xfrm>
              <a:off x="6582449" y="5305542"/>
              <a:ext cx="743927" cy="39870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en-GB" sz="1200" dirty="0"/>
                <a:t>3_650_A</a:t>
              </a:r>
              <a:br>
                <a:rPr lang="en-GB" sz="1400" dirty="0"/>
              </a:br>
              <a:r>
                <a:rPr lang="en-GB" sz="1000" dirty="0"/>
                <a:t>650 °C 50 h</a:t>
              </a:r>
              <a:endParaRPr lang="en-GB" sz="1000" baseline="-25000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4F082030-6906-8031-5ECC-0E0D074E2A1D}"/>
                </a:ext>
              </a:extLst>
            </p:cNvPr>
            <p:cNvGrpSpPr/>
            <p:nvPr/>
          </p:nvGrpSpPr>
          <p:grpSpPr>
            <a:xfrm>
              <a:off x="5249639" y="4420297"/>
              <a:ext cx="1021517" cy="299308"/>
              <a:chOff x="5269959" y="4410137"/>
              <a:chExt cx="1021517" cy="299308"/>
            </a:xfrm>
          </p:grpSpPr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8A9D706-0444-522B-A4A2-774C4972749F}"/>
                  </a:ext>
                </a:extLst>
              </p:cNvPr>
              <p:cNvSpPr txBox="1"/>
              <p:nvPr/>
            </p:nvSpPr>
            <p:spPr>
              <a:xfrm>
                <a:off x="5269959" y="4410137"/>
                <a:ext cx="299153" cy="262494"/>
              </a:xfrm>
              <a:prstGeom prst="round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r>
                  <a:rPr lang="en-GB" sz="1400" dirty="0"/>
                  <a:t>HF</a:t>
                </a:r>
                <a:endParaRPr lang="en-GB" sz="1400" baseline="-25000" dirty="0"/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2F49E52-C87F-6A0E-9E6B-F461F859E8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89316" y="4709445"/>
                <a:ext cx="702000" cy="0"/>
              </a:xfrm>
              <a:prstGeom prst="line">
                <a:avLst/>
              </a:prstGeom>
              <a:ln w="19050">
                <a:solidFill>
                  <a:srgbClr val="F1884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A45D663C-1EF0-667A-2B94-EA125BDFD3FF}"/>
                  </a:ext>
                </a:extLst>
              </p:cNvPr>
              <p:cNvSpPr txBox="1"/>
              <p:nvPr/>
            </p:nvSpPr>
            <p:spPr>
              <a:xfrm>
                <a:off x="5589316" y="4410137"/>
                <a:ext cx="702160" cy="262494"/>
              </a:xfrm>
              <a:prstGeom prst="roundRect">
                <a:avLst/>
              </a:prstGeom>
              <a:solidFill>
                <a:srgbClr val="F1884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r>
                  <a:rPr lang="en-GB" sz="1400" dirty="0"/>
                  <a:t>162/169</a:t>
                </a:r>
                <a:endParaRPr lang="en-GB" sz="1400" baseline="-25000" dirty="0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5A74EDC6-5FF8-E685-8D33-1847D25E94FF}"/>
              </a:ext>
            </a:extLst>
          </p:cNvPr>
          <p:cNvGrpSpPr/>
          <p:nvPr/>
        </p:nvGrpSpPr>
        <p:grpSpPr>
          <a:xfrm>
            <a:off x="8338740" y="3874026"/>
            <a:ext cx="3240000" cy="2337586"/>
            <a:chOff x="8338740" y="3874026"/>
            <a:chExt cx="3240000" cy="233758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A0D5AFF-3335-20FC-D580-3E0972B3EB0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455"/>
            <a:stretch/>
          </p:blipFill>
          <p:spPr bwMode="auto">
            <a:xfrm>
              <a:off x="8338740" y="3874026"/>
              <a:ext cx="3240000" cy="2337586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51B44FC-CD79-BCFB-991A-FB8D4CA6FA64}"/>
                </a:ext>
              </a:extLst>
            </p:cNvPr>
            <p:cNvSpPr txBox="1"/>
            <p:nvPr/>
          </p:nvSpPr>
          <p:spPr>
            <a:xfrm>
              <a:off x="10335666" y="5305542"/>
              <a:ext cx="743927" cy="39870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en-GB" sz="1200" dirty="0"/>
                <a:t>3_650_I</a:t>
              </a:r>
              <a:br>
                <a:rPr lang="en-GB" sz="1400" dirty="0"/>
              </a:br>
              <a:r>
                <a:rPr lang="en-GB" sz="1000" dirty="0"/>
                <a:t>650 °C 30 h</a:t>
              </a:r>
              <a:endParaRPr lang="en-GB" sz="1000" baseline="-25000" dirty="0"/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6E17C4F0-4415-3564-C31E-695586A367DB}"/>
                </a:ext>
              </a:extLst>
            </p:cNvPr>
            <p:cNvGrpSpPr/>
            <p:nvPr/>
          </p:nvGrpSpPr>
          <p:grpSpPr>
            <a:xfrm>
              <a:off x="9079959" y="4440481"/>
              <a:ext cx="1021517" cy="299308"/>
              <a:chOff x="5269959" y="4410137"/>
              <a:chExt cx="1021517" cy="299308"/>
            </a:xfrm>
          </p:grpSpPr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D431E77-6988-DF9F-E884-C9E1092C9B88}"/>
                  </a:ext>
                </a:extLst>
              </p:cNvPr>
              <p:cNvSpPr txBox="1"/>
              <p:nvPr/>
            </p:nvSpPr>
            <p:spPr>
              <a:xfrm>
                <a:off x="5269959" y="4410137"/>
                <a:ext cx="299153" cy="262494"/>
              </a:xfrm>
              <a:prstGeom prst="round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r>
                  <a:rPr lang="en-GB" sz="1400" dirty="0"/>
                  <a:t>HF</a:t>
                </a:r>
                <a:endParaRPr lang="en-GB" sz="1400" baseline="-25000" dirty="0"/>
              </a:p>
            </p:txBody>
          </p: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904946CD-F5C8-77A8-E624-959DFDE5162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89316" y="4709445"/>
                <a:ext cx="702000" cy="0"/>
              </a:xfrm>
              <a:prstGeom prst="line">
                <a:avLst/>
              </a:prstGeom>
              <a:ln w="19050">
                <a:solidFill>
                  <a:srgbClr val="F1884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>
                <a:extLst>
                  <a:ext uri="{FF2B5EF4-FFF2-40B4-BE49-F238E27FC236}">
                    <a16:creationId xmlns:a16="http://schemas.microsoft.com/office/drawing/2014/main" id="{5DE5D13F-5590-672B-342A-2D9509AE9C23}"/>
                  </a:ext>
                </a:extLst>
              </p:cNvPr>
              <p:cNvSpPr txBox="1"/>
              <p:nvPr/>
            </p:nvSpPr>
            <p:spPr>
              <a:xfrm>
                <a:off x="5589316" y="4410137"/>
                <a:ext cx="702160" cy="262494"/>
              </a:xfrm>
              <a:prstGeom prst="roundRect">
                <a:avLst/>
              </a:prstGeom>
              <a:solidFill>
                <a:srgbClr val="F1884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r>
                  <a:rPr lang="en-GB" sz="1400" dirty="0"/>
                  <a:t>162/169</a:t>
                </a:r>
                <a:endParaRPr lang="en-GB" sz="1400" baseline="-25000" dirty="0"/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7943C82F-B88B-5B33-8299-2CD4020C68C1}"/>
              </a:ext>
            </a:extLst>
          </p:cNvPr>
          <p:cNvGrpSpPr/>
          <p:nvPr/>
        </p:nvGrpSpPr>
        <p:grpSpPr>
          <a:xfrm>
            <a:off x="609601" y="3880885"/>
            <a:ext cx="3240000" cy="2330727"/>
            <a:chOff x="609601" y="3880885"/>
            <a:chExt cx="3240000" cy="233072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C3AC97C-4724-2D1D-D907-90633925353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230"/>
            <a:stretch/>
          </p:blipFill>
          <p:spPr bwMode="auto">
            <a:xfrm>
              <a:off x="609601" y="3880885"/>
              <a:ext cx="3240000" cy="2330727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8646DF1-CE40-E703-42C8-9B5788D7AC1A}"/>
                </a:ext>
              </a:extLst>
            </p:cNvPr>
            <p:cNvSpPr txBox="1"/>
            <p:nvPr/>
          </p:nvSpPr>
          <p:spPr>
            <a:xfrm>
              <a:off x="2627715" y="5305542"/>
              <a:ext cx="743928" cy="398702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en-GB" sz="1200" dirty="0"/>
                <a:t>3_665_B</a:t>
              </a:r>
              <a:br>
                <a:rPr lang="en-GB" sz="1400" dirty="0"/>
              </a:br>
              <a:r>
                <a:rPr lang="en-GB" sz="1000" dirty="0"/>
                <a:t>665 °C 50 h</a:t>
              </a:r>
              <a:endParaRPr lang="en-GB" sz="1000" baseline="-25000" dirty="0"/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2C31A0A3-2D3C-3BF7-037A-7347850A48D8}"/>
                </a:ext>
              </a:extLst>
            </p:cNvPr>
            <p:cNvGrpSpPr/>
            <p:nvPr/>
          </p:nvGrpSpPr>
          <p:grpSpPr>
            <a:xfrm>
              <a:off x="1358359" y="4557606"/>
              <a:ext cx="1021517" cy="299308"/>
              <a:chOff x="5269959" y="4410137"/>
              <a:chExt cx="1021517" cy="299308"/>
            </a:xfrm>
          </p:grpSpPr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A6C104A-E509-4FB5-7B39-031290AFB2EC}"/>
                  </a:ext>
                </a:extLst>
              </p:cNvPr>
              <p:cNvSpPr txBox="1"/>
              <p:nvPr/>
            </p:nvSpPr>
            <p:spPr>
              <a:xfrm>
                <a:off x="5269959" y="4410137"/>
                <a:ext cx="299153" cy="262494"/>
              </a:xfrm>
              <a:prstGeom prst="round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r>
                  <a:rPr lang="en-GB" sz="1400" dirty="0"/>
                  <a:t>HF</a:t>
                </a:r>
                <a:endParaRPr lang="en-GB" sz="1400" baseline="-25000" dirty="0"/>
              </a:p>
            </p:txBody>
          </p: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id="{D983873A-F30D-2AE8-DFC4-83B6AEEDA36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89316" y="4709445"/>
                <a:ext cx="702000" cy="0"/>
              </a:xfrm>
              <a:prstGeom prst="line">
                <a:avLst/>
              </a:prstGeom>
              <a:ln w="19050">
                <a:solidFill>
                  <a:srgbClr val="F1884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B6C91E7-1BB8-FB1E-135B-1BFDBCB33C2E}"/>
                  </a:ext>
                </a:extLst>
              </p:cNvPr>
              <p:cNvSpPr txBox="1"/>
              <p:nvPr/>
            </p:nvSpPr>
            <p:spPr>
              <a:xfrm>
                <a:off x="5589316" y="4410137"/>
                <a:ext cx="702160" cy="262494"/>
              </a:xfrm>
              <a:prstGeom prst="roundRect">
                <a:avLst/>
              </a:prstGeom>
              <a:solidFill>
                <a:srgbClr val="F18841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r>
                  <a:rPr lang="en-GB" sz="1400" dirty="0"/>
                  <a:t>162/169</a:t>
                </a:r>
                <a:endParaRPr lang="en-GB" sz="1400" baseline="-250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65032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2B209F-4A05-4C6B-1176-BB673F6623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8D6CF9-F50B-D51A-E42F-CEC9E3C1E6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Heat Treatment and Stability Optimisation: R2D2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A47287F9-9FAF-0CEA-C933-F56AB3100B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9655179"/>
              </p:ext>
            </p:extLst>
          </p:nvPr>
        </p:nvGraphicFramePr>
        <p:xfrm>
          <a:off x="609601" y="3147174"/>
          <a:ext cx="8878254" cy="283464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173480">
                  <a:extLst>
                    <a:ext uri="{9D8B030D-6E8A-4147-A177-3AD203B41FA5}">
                      <a16:colId xmlns:a16="http://schemas.microsoft.com/office/drawing/2014/main" val="3773921875"/>
                    </a:ext>
                  </a:extLst>
                </a:gridCol>
                <a:gridCol w="948055">
                  <a:extLst>
                    <a:ext uri="{9D8B030D-6E8A-4147-A177-3AD203B41FA5}">
                      <a16:colId xmlns:a16="http://schemas.microsoft.com/office/drawing/2014/main" val="140460017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3428739666"/>
                    </a:ext>
                  </a:extLst>
                </a:gridCol>
                <a:gridCol w="1533843">
                  <a:extLst>
                    <a:ext uri="{9D8B030D-6E8A-4147-A177-3AD203B41FA5}">
                      <a16:colId xmlns:a16="http://schemas.microsoft.com/office/drawing/2014/main" val="3385293070"/>
                    </a:ext>
                  </a:extLst>
                </a:gridCol>
                <a:gridCol w="830580">
                  <a:extLst>
                    <a:ext uri="{9D8B030D-6E8A-4147-A177-3AD203B41FA5}">
                      <a16:colId xmlns:a16="http://schemas.microsoft.com/office/drawing/2014/main" val="253582756"/>
                    </a:ext>
                  </a:extLst>
                </a:gridCol>
                <a:gridCol w="830580">
                  <a:extLst>
                    <a:ext uri="{9D8B030D-6E8A-4147-A177-3AD203B41FA5}">
                      <a16:colId xmlns:a16="http://schemas.microsoft.com/office/drawing/2014/main" val="1329484492"/>
                    </a:ext>
                  </a:extLst>
                </a:gridCol>
                <a:gridCol w="1533843">
                  <a:extLst>
                    <a:ext uri="{9D8B030D-6E8A-4147-A177-3AD203B41FA5}">
                      <a16:colId xmlns:a16="http://schemas.microsoft.com/office/drawing/2014/main" val="2806910443"/>
                    </a:ext>
                  </a:extLst>
                </a:gridCol>
                <a:gridCol w="1336993">
                  <a:extLst>
                    <a:ext uri="{9D8B030D-6E8A-4147-A177-3AD203B41FA5}">
                      <a16:colId xmlns:a16="http://schemas.microsoft.com/office/drawing/2014/main" val="3406466948"/>
                    </a:ext>
                  </a:extLst>
                </a:gridCol>
              </a:tblGrid>
              <a:tr h="508345">
                <a:tc rowSpan="3" gridSpan="3">
                  <a:txBody>
                    <a:bodyPr/>
                    <a:lstStyle/>
                    <a:p>
                      <a:pPr algn="ctr"/>
                      <a:r>
                        <a:rPr lang="en-GB" dirty="0"/>
                        <a:t>Heat Treatment</a:t>
                      </a:r>
                    </a:p>
                  </a:txBody>
                  <a:tcPr anchor="ctr"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800" b="1" i="1" dirty="0" err="1"/>
                        <a:t>I</a:t>
                      </a:r>
                      <a:r>
                        <a:rPr lang="en-GB" sz="1800" b="1" i="1" baseline="-25000" dirty="0" err="1"/>
                        <a:t>c</a:t>
                      </a:r>
                      <a:r>
                        <a:rPr lang="en-GB" sz="1800" b="1" dirty="0"/>
                        <a:t> degradation </a:t>
                      </a:r>
                      <a:br>
                        <a:rPr lang="en-GB" sz="1800" b="1" dirty="0"/>
                      </a:br>
                      <a:r>
                        <a:rPr lang="en-GB" sz="1800" b="1" dirty="0"/>
                        <a:t>with HT (4.25 K)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Cabling degradation </a:t>
                      </a:r>
                      <a:br>
                        <a:rPr lang="en-GB" sz="1800" b="1" dirty="0"/>
                      </a:br>
                      <a:r>
                        <a:rPr lang="en-GB" sz="1800" b="1" dirty="0"/>
                        <a:t>of </a:t>
                      </a:r>
                      <a:r>
                        <a:rPr lang="en-GB" sz="1800" b="1" i="1" dirty="0" err="1"/>
                        <a:t>I</a:t>
                      </a:r>
                      <a:r>
                        <a:rPr lang="en-GB" sz="1800" b="1" i="1" baseline="-25000" dirty="0" err="1"/>
                        <a:t>c</a:t>
                      </a:r>
                      <a:r>
                        <a:rPr lang="en-GB" sz="1800" b="1" dirty="0"/>
                        <a:t> (4.25 K)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800" b="1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204923"/>
                  </a:ext>
                </a:extLst>
              </a:tr>
              <a:tr h="359067">
                <a:tc gridSpan="3"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R2D2 HF</a:t>
                      </a: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162/169 1.1 mm</a:t>
                      </a:r>
                    </a:p>
                  </a:txBody>
                  <a:tcPr anchor="ctr">
                    <a:solidFill>
                      <a:srgbClr val="0055A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R2D2 LF</a:t>
                      </a: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60/91 0.7 mm</a:t>
                      </a:r>
                    </a:p>
                  </a:txBody>
                  <a:tcPr anchor="ctr">
                    <a:solidFill>
                      <a:srgbClr val="0055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R2D2 HF</a:t>
                      </a: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162/169 1.1 mm</a:t>
                      </a:r>
                    </a:p>
                  </a:txBody>
                  <a:tcPr anchor="ctr">
                    <a:solidFill>
                      <a:srgbClr val="0055A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>
                          <a:solidFill>
                            <a:schemeClr val="bg1"/>
                          </a:solidFill>
                        </a:rPr>
                        <a:t>R2D2 LF</a:t>
                      </a:r>
                    </a:p>
                    <a:p>
                      <a:pPr algn="ctr"/>
                      <a:r>
                        <a:rPr lang="en-GB" sz="1400" b="1" dirty="0">
                          <a:solidFill>
                            <a:schemeClr val="bg1"/>
                          </a:solidFill>
                        </a:rPr>
                        <a:t>60/91 0.7 mm</a:t>
                      </a:r>
                    </a:p>
                  </a:txBody>
                  <a:tcPr anchor="ctr"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0876157"/>
                  </a:ext>
                </a:extLst>
              </a:tr>
              <a:tr h="179172">
                <a:tc gridSpan="3"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6661240"/>
                  </a:ext>
                </a:extLst>
              </a:tr>
              <a:tr h="179172">
                <a:tc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At </a:t>
                      </a:r>
                      <a:r>
                        <a:rPr lang="en-GB" sz="1400" i="1" dirty="0"/>
                        <a:t>B</a:t>
                      </a:r>
                      <a:r>
                        <a:rPr lang="en-GB" sz="1400" i="1" baseline="-25000" dirty="0"/>
                        <a:t>p</a:t>
                      </a:r>
                      <a:r>
                        <a:rPr lang="en-GB" sz="1400" dirty="0"/>
                        <a:t> (T)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0" dirty="0"/>
                        <a:t>12.37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dirty="0"/>
                        <a:t>8.09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0" dirty="0"/>
                        <a:t>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i="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60703956"/>
                  </a:ext>
                </a:extLst>
              </a:tr>
              <a:tr h="17917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3_665_B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665 °C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50 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i="1" dirty="0"/>
                        <a:t>(ref.)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/>
                        <a:t>(ref.)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i="1" dirty="0"/>
                        <a:t>(ref.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2.5 %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2.1 %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2529892"/>
                  </a:ext>
                </a:extLst>
              </a:tr>
              <a:tr h="17917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3_650_A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650 °C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2.6 %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2.0 %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2.5 %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0.5 %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41482789"/>
                  </a:ext>
                </a:extLst>
              </a:tr>
              <a:tr h="179172"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3_650_I</a:t>
                      </a: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30 h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4.2 %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0.4 %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5.1 %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1044683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9595C8-6762-0682-7EB1-CF40B6B79C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CB2D7-F8A1-51BD-3128-2A62595FC1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75EE5A-E6CA-776B-12FF-4E5395F6FD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/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C67C5523-57D7-5B94-EAAE-79BB5904169B}"/>
              </a:ext>
            </a:extLst>
          </p:cNvPr>
          <p:cNvCxnSpPr>
            <a:cxnSpLocks/>
          </p:cNvCxnSpPr>
          <p:nvPr/>
        </p:nvCxnSpPr>
        <p:spPr>
          <a:xfrm>
            <a:off x="4019501" y="4472835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E005373C-2609-EC84-796A-76B3F369F98F}"/>
              </a:ext>
            </a:extLst>
          </p:cNvPr>
          <p:cNvCxnSpPr>
            <a:cxnSpLocks/>
          </p:cNvCxnSpPr>
          <p:nvPr/>
        </p:nvCxnSpPr>
        <p:spPr>
          <a:xfrm>
            <a:off x="5597981" y="4472835"/>
            <a:ext cx="360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07538ACD-0264-B83B-2D93-B2CF946DA41B}"/>
              </a:ext>
            </a:extLst>
          </p:cNvPr>
          <p:cNvCxnSpPr>
            <a:cxnSpLocks/>
          </p:cNvCxnSpPr>
          <p:nvPr/>
        </p:nvCxnSpPr>
        <p:spPr>
          <a:xfrm>
            <a:off x="7173895" y="4472835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44D5752C-D6F3-BD02-B329-1B600844A742}"/>
              </a:ext>
            </a:extLst>
          </p:cNvPr>
          <p:cNvCxnSpPr>
            <a:cxnSpLocks/>
          </p:cNvCxnSpPr>
          <p:nvPr/>
        </p:nvCxnSpPr>
        <p:spPr>
          <a:xfrm>
            <a:off x="8622979" y="4472835"/>
            <a:ext cx="360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22FCE985-B408-B6F1-5634-DA08E3541E8A}"/>
              </a:ext>
            </a:extLst>
          </p:cNvPr>
          <p:cNvSpPr txBox="1">
            <a:spLocks/>
          </p:cNvSpPr>
          <p:nvPr/>
        </p:nvSpPr>
        <p:spPr>
          <a:xfrm>
            <a:off x="609601" y="1322833"/>
            <a:ext cx="10969139" cy="1852168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70313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kumimoji="0" sz="22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78910" indent="-34288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951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819490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038935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237808" indent="-257162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500" kern="1200">
                <a:solidFill>
                  <a:schemeClr val="tx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275524" indent="-137154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15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40108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351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04692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748703" indent="-137154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effect of the heat treatment cycle on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(650–665 °C, 30–50 h) is within ~5 %</a:t>
            </a:r>
          </a:p>
          <a:p>
            <a:pPr lvl="1"/>
            <a:r>
              <a:rPr lang="en-GB" dirty="0"/>
              <a:t>Field-dependent, due to effect on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</a:p>
          <a:p>
            <a:pPr lvl="1"/>
            <a:r>
              <a:rPr lang="en-GB" dirty="0"/>
              <a:t>Comparable in magnitude to cabling degradation (which may also be HT dependent)</a:t>
            </a:r>
          </a:p>
          <a:p>
            <a:r>
              <a:rPr lang="en-GB" dirty="0"/>
              <a:t>For R2D2, 3_650_A heat treatment cycle was selected</a:t>
            </a:r>
          </a:p>
        </p:txBody>
      </p:sp>
    </p:spTree>
    <p:extLst>
      <p:ext uri="{BB962C8B-B14F-4D97-AF65-F5344CB8AC3E}">
        <p14:creationId xmlns:p14="http://schemas.microsoft.com/office/powerpoint/2010/main" val="16744376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04963-5CF6-93A1-D469-2B13A59E9B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10AC8-54AC-072D-3CDE-FDC50B61FD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Wire Design Selection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3DBCE1-9524-7677-C98C-DE6E6B8468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3"/>
            <a:ext cx="10969139" cy="2348726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RRP® wires of many different layouts have been </a:t>
            </a:r>
            <a:br>
              <a:rPr lang="en-GB" dirty="0"/>
            </a:br>
            <a:r>
              <a:rPr lang="en-GB" dirty="0"/>
              <a:t>purchased over time, and differences in average </a:t>
            </a:r>
            <a:br>
              <a:rPr lang="en-GB" dirty="0"/>
            </a:br>
            <a:r>
              <a:rPr lang="en-GB" dirty="0"/>
              <a:t>rolling and cabling degradation have been observed</a:t>
            </a:r>
          </a:p>
          <a:p>
            <a:r>
              <a:rPr lang="en-GB" dirty="0"/>
              <a:t>If some layouts are more robust against cabling degradation, and/or in electromechanical characteristics, may be preferred for future procurement…</a:t>
            </a:r>
          </a:p>
          <a:p>
            <a:r>
              <a:rPr lang="en-GB" dirty="0"/>
              <a:t>…but it is difficult to distinguish effects of </a:t>
            </a:r>
            <a:r>
              <a:rPr lang="en-GB" i="1" dirty="0"/>
              <a:t>layout</a:t>
            </a:r>
            <a:r>
              <a:rPr lang="en-GB" dirty="0"/>
              <a:t> from differences in other wire and cable characteristics</a:t>
            </a:r>
          </a:p>
          <a:p>
            <a:pPr lvl="1"/>
            <a:r>
              <a:rPr lang="en-GB" dirty="0"/>
              <a:t>Wires differ in Cu/non-Cu, Sn stoichiometry, selected heat treatment cycle etc.</a:t>
            </a:r>
          </a:p>
          <a:p>
            <a:pPr lvl="1"/>
            <a:r>
              <a:rPr lang="en-GB" dirty="0"/>
              <a:t>Cables differ in compaction etc.</a:t>
            </a:r>
          </a:p>
          <a:p>
            <a:pPr lvl="1"/>
            <a:endParaRPr lang="en-GB" dirty="0"/>
          </a:p>
          <a:p>
            <a:endParaRPr lang="en-GB" dirty="0"/>
          </a:p>
          <a:p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95CC20-00F9-48CB-02CE-77DC0ABDED2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5B29CF-945A-1733-4CF3-D8789E7AC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EC91D-936A-9E92-4881-DB7901CF59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5EFC0CD-E27A-F9CA-3B47-79C67F6964DE}"/>
              </a:ext>
            </a:extLst>
          </p:cNvPr>
          <p:cNvGrpSpPr/>
          <p:nvPr/>
        </p:nvGrpSpPr>
        <p:grpSpPr>
          <a:xfrm>
            <a:off x="6338981" y="920451"/>
            <a:ext cx="5239759" cy="1192547"/>
            <a:chOff x="452435" y="3543356"/>
            <a:chExt cx="3640020" cy="828453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4424620-AC70-891D-B4B2-5D8B7AF2F362}"/>
                </a:ext>
              </a:extLst>
            </p:cNvPr>
            <p:cNvSpPr txBox="1"/>
            <p:nvPr/>
          </p:nvSpPr>
          <p:spPr>
            <a:xfrm>
              <a:off x="642358" y="4264904"/>
              <a:ext cx="318488" cy="106905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108/127</a:t>
              </a:r>
              <a:endParaRPr lang="en-GB" sz="1000" baseline="30000" dirty="0"/>
            </a:p>
          </p:txBody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D45A8D0-AE76-5201-5734-D4BBEA3E2D4D}"/>
                </a:ext>
              </a:extLst>
            </p:cNvPr>
            <p:cNvGrpSpPr>
              <a:grpSpLocks noChangeAspect="1"/>
            </p:cNvGrpSpPr>
            <p:nvPr/>
          </p:nvGrpSpPr>
          <p:grpSpPr>
            <a:xfrm flipV="1">
              <a:off x="452435" y="3543356"/>
              <a:ext cx="698330" cy="698330"/>
              <a:chOff x="2276535" y="3632092"/>
              <a:chExt cx="2311200" cy="2311200"/>
            </a:xfrm>
          </p:grpSpPr>
          <p:sp>
            <p:nvSpPr>
              <p:cNvPr id="660" name="Oval 659">
                <a:extLst>
                  <a:ext uri="{FF2B5EF4-FFF2-40B4-BE49-F238E27FC236}">
                    <a16:creationId xmlns:a16="http://schemas.microsoft.com/office/drawing/2014/main" id="{0DCF39D7-515E-1C88-55E6-6BA42AAEE57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76535" y="3632092"/>
                <a:ext cx="2311200" cy="2311200"/>
              </a:xfrm>
              <a:prstGeom prst="ellipse">
                <a:avLst/>
              </a:prstGeom>
              <a:solidFill>
                <a:srgbClr val="B873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661" name="Group 660">
                <a:extLst>
                  <a:ext uri="{FF2B5EF4-FFF2-40B4-BE49-F238E27FC236}">
                    <a16:creationId xmlns:a16="http://schemas.microsoft.com/office/drawing/2014/main" id="{51E6F27B-3F72-EB19-72A8-AD1134B21140}"/>
                  </a:ext>
                </a:extLst>
              </p:cNvPr>
              <p:cNvGrpSpPr/>
              <p:nvPr/>
            </p:nvGrpSpPr>
            <p:grpSpPr>
              <a:xfrm>
                <a:off x="2539204" y="3806726"/>
                <a:ext cx="1785862" cy="1961933"/>
                <a:chOff x="5629729" y="2262206"/>
                <a:chExt cx="1491000" cy="1638000"/>
              </a:xfrm>
            </p:grpSpPr>
            <p:sp>
              <p:nvSpPr>
                <p:cNvPr id="662" name="Hexagon 661">
                  <a:extLst>
                    <a:ext uri="{FF2B5EF4-FFF2-40B4-BE49-F238E27FC236}">
                      <a16:creationId xmlns:a16="http://schemas.microsoft.com/office/drawing/2014/main" id="{E1FAF29B-796D-784A-F093-D69FE7D319B6}"/>
                    </a:ext>
                  </a:extLst>
                </p:cNvPr>
                <p:cNvSpPr/>
                <p:nvPr/>
              </p:nvSpPr>
              <p:spPr>
                <a:xfrm>
                  <a:off x="5629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3" name="Hexagon 662">
                  <a:extLst>
                    <a:ext uri="{FF2B5EF4-FFF2-40B4-BE49-F238E27FC236}">
                      <a16:creationId xmlns:a16="http://schemas.microsoft.com/office/drawing/2014/main" id="{9D118D93-17C5-54C9-C894-E64FE4FD5361}"/>
                    </a:ext>
                  </a:extLst>
                </p:cNvPr>
                <p:cNvSpPr/>
                <p:nvPr/>
              </p:nvSpPr>
              <p:spPr>
                <a:xfrm>
                  <a:off x="5629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4" name="Hexagon 663">
                  <a:extLst>
                    <a:ext uri="{FF2B5EF4-FFF2-40B4-BE49-F238E27FC236}">
                      <a16:creationId xmlns:a16="http://schemas.microsoft.com/office/drawing/2014/main" id="{973AD0C1-44B4-E6DC-EE73-7D2AE5C8B293}"/>
                    </a:ext>
                  </a:extLst>
                </p:cNvPr>
                <p:cNvSpPr/>
                <p:nvPr/>
              </p:nvSpPr>
              <p:spPr>
                <a:xfrm>
                  <a:off x="5629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5" name="Hexagon 664">
                  <a:extLst>
                    <a:ext uri="{FF2B5EF4-FFF2-40B4-BE49-F238E27FC236}">
                      <a16:creationId xmlns:a16="http://schemas.microsoft.com/office/drawing/2014/main" id="{AD338603-DFB0-49DD-3AD3-2983F758A0CE}"/>
                    </a:ext>
                  </a:extLst>
                </p:cNvPr>
                <p:cNvSpPr/>
                <p:nvPr/>
              </p:nvSpPr>
              <p:spPr>
                <a:xfrm>
                  <a:off x="5629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6" name="Hexagon 665">
                  <a:extLst>
                    <a:ext uri="{FF2B5EF4-FFF2-40B4-BE49-F238E27FC236}">
                      <a16:creationId xmlns:a16="http://schemas.microsoft.com/office/drawing/2014/main" id="{7F6672AD-BFAC-22B8-7C02-016EDF400B3F}"/>
                    </a:ext>
                  </a:extLst>
                </p:cNvPr>
                <p:cNvSpPr/>
                <p:nvPr/>
              </p:nvSpPr>
              <p:spPr>
                <a:xfrm>
                  <a:off x="5629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7" name="Hexagon 666">
                  <a:extLst>
                    <a:ext uri="{FF2B5EF4-FFF2-40B4-BE49-F238E27FC236}">
                      <a16:creationId xmlns:a16="http://schemas.microsoft.com/office/drawing/2014/main" id="{2514E548-8CE1-A54B-17FE-D5CA2946D301}"/>
                    </a:ext>
                  </a:extLst>
                </p:cNvPr>
                <p:cNvSpPr/>
                <p:nvPr/>
              </p:nvSpPr>
              <p:spPr>
                <a:xfrm>
                  <a:off x="5629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8" name="Hexagon 667">
                  <a:extLst>
                    <a:ext uri="{FF2B5EF4-FFF2-40B4-BE49-F238E27FC236}">
                      <a16:creationId xmlns:a16="http://schemas.microsoft.com/office/drawing/2014/main" id="{974E94F0-AE52-BCB6-82AD-E95FE078A5DE}"/>
                    </a:ext>
                  </a:extLst>
                </p:cNvPr>
                <p:cNvSpPr/>
                <p:nvPr/>
              </p:nvSpPr>
              <p:spPr>
                <a:xfrm>
                  <a:off x="5629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9" name="Hexagon 668">
                  <a:extLst>
                    <a:ext uri="{FF2B5EF4-FFF2-40B4-BE49-F238E27FC236}">
                      <a16:creationId xmlns:a16="http://schemas.microsoft.com/office/drawing/2014/main" id="{24A8F852-86B7-9A2E-3F14-E008A01C381D}"/>
                    </a:ext>
                  </a:extLst>
                </p:cNvPr>
                <p:cNvSpPr/>
                <p:nvPr/>
              </p:nvSpPr>
              <p:spPr>
                <a:xfrm>
                  <a:off x="5741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0" name="Hexagon 669">
                  <a:extLst>
                    <a:ext uri="{FF2B5EF4-FFF2-40B4-BE49-F238E27FC236}">
                      <a16:creationId xmlns:a16="http://schemas.microsoft.com/office/drawing/2014/main" id="{3BC03371-C95C-E128-6889-EFD1C4B56971}"/>
                    </a:ext>
                  </a:extLst>
                </p:cNvPr>
                <p:cNvSpPr/>
                <p:nvPr/>
              </p:nvSpPr>
              <p:spPr>
                <a:xfrm>
                  <a:off x="5741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1" name="Hexagon 670">
                  <a:extLst>
                    <a:ext uri="{FF2B5EF4-FFF2-40B4-BE49-F238E27FC236}">
                      <a16:creationId xmlns:a16="http://schemas.microsoft.com/office/drawing/2014/main" id="{479988CC-C6DF-CCD4-C93D-2DE9CEEB5BA1}"/>
                    </a:ext>
                  </a:extLst>
                </p:cNvPr>
                <p:cNvSpPr/>
                <p:nvPr/>
              </p:nvSpPr>
              <p:spPr>
                <a:xfrm>
                  <a:off x="5741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2" name="Hexagon 671">
                  <a:extLst>
                    <a:ext uri="{FF2B5EF4-FFF2-40B4-BE49-F238E27FC236}">
                      <a16:creationId xmlns:a16="http://schemas.microsoft.com/office/drawing/2014/main" id="{4F0076FE-59BD-AA52-1D7E-9CDD17320A89}"/>
                    </a:ext>
                  </a:extLst>
                </p:cNvPr>
                <p:cNvSpPr/>
                <p:nvPr/>
              </p:nvSpPr>
              <p:spPr>
                <a:xfrm>
                  <a:off x="5741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3" name="Hexagon 672">
                  <a:extLst>
                    <a:ext uri="{FF2B5EF4-FFF2-40B4-BE49-F238E27FC236}">
                      <a16:creationId xmlns:a16="http://schemas.microsoft.com/office/drawing/2014/main" id="{89F8E0DA-F0E6-1893-6AD9-9529EAC62490}"/>
                    </a:ext>
                  </a:extLst>
                </p:cNvPr>
                <p:cNvSpPr/>
                <p:nvPr/>
              </p:nvSpPr>
              <p:spPr>
                <a:xfrm>
                  <a:off x="5741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4" name="Hexagon 673">
                  <a:extLst>
                    <a:ext uri="{FF2B5EF4-FFF2-40B4-BE49-F238E27FC236}">
                      <a16:creationId xmlns:a16="http://schemas.microsoft.com/office/drawing/2014/main" id="{184CFBE0-A08D-BA6C-82AC-84F0743ECADE}"/>
                    </a:ext>
                  </a:extLst>
                </p:cNvPr>
                <p:cNvSpPr/>
                <p:nvPr/>
              </p:nvSpPr>
              <p:spPr>
                <a:xfrm>
                  <a:off x="5741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5" name="Hexagon 674">
                  <a:extLst>
                    <a:ext uri="{FF2B5EF4-FFF2-40B4-BE49-F238E27FC236}">
                      <a16:creationId xmlns:a16="http://schemas.microsoft.com/office/drawing/2014/main" id="{6122DA1D-58EB-521D-D3D5-A022FAE842A8}"/>
                    </a:ext>
                  </a:extLst>
                </p:cNvPr>
                <p:cNvSpPr/>
                <p:nvPr/>
              </p:nvSpPr>
              <p:spPr>
                <a:xfrm>
                  <a:off x="5741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6" name="Hexagon 675">
                  <a:extLst>
                    <a:ext uri="{FF2B5EF4-FFF2-40B4-BE49-F238E27FC236}">
                      <a16:creationId xmlns:a16="http://schemas.microsoft.com/office/drawing/2014/main" id="{EA6669B2-4E86-F0E1-2C54-88C489B1B83C}"/>
                    </a:ext>
                  </a:extLst>
                </p:cNvPr>
                <p:cNvSpPr/>
                <p:nvPr/>
              </p:nvSpPr>
              <p:spPr>
                <a:xfrm>
                  <a:off x="5741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7" name="Hexagon 676">
                  <a:extLst>
                    <a:ext uri="{FF2B5EF4-FFF2-40B4-BE49-F238E27FC236}">
                      <a16:creationId xmlns:a16="http://schemas.microsoft.com/office/drawing/2014/main" id="{A202BE69-45A1-7703-8EFC-9DAA806318FF}"/>
                    </a:ext>
                  </a:extLst>
                </p:cNvPr>
                <p:cNvSpPr/>
                <p:nvPr/>
              </p:nvSpPr>
              <p:spPr>
                <a:xfrm>
                  <a:off x="5854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8" name="Hexagon 677">
                  <a:extLst>
                    <a:ext uri="{FF2B5EF4-FFF2-40B4-BE49-F238E27FC236}">
                      <a16:creationId xmlns:a16="http://schemas.microsoft.com/office/drawing/2014/main" id="{DF1C286D-DD0E-2B93-3BDB-43D647BD8236}"/>
                    </a:ext>
                  </a:extLst>
                </p:cNvPr>
                <p:cNvSpPr/>
                <p:nvPr/>
              </p:nvSpPr>
              <p:spPr>
                <a:xfrm>
                  <a:off x="5854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9" name="Hexagon 678">
                  <a:extLst>
                    <a:ext uri="{FF2B5EF4-FFF2-40B4-BE49-F238E27FC236}">
                      <a16:creationId xmlns:a16="http://schemas.microsoft.com/office/drawing/2014/main" id="{5DDD9F97-859E-F02B-E122-418A74F47AE3}"/>
                    </a:ext>
                  </a:extLst>
                </p:cNvPr>
                <p:cNvSpPr/>
                <p:nvPr/>
              </p:nvSpPr>
              <p:spPr>
                <a:xfrm>
                  <a:off x="5854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0" name="Hexagon 679">
                  <a:extLst>
                    <a:ext uri="{FF2B5EF4-FFF2-40B4-BE49-F238E27FC236}">
                      <a16:creationId xmlns:a16="http://schemas.microsoft.com/office/drawing/2014/main" id="{36D98C04-A367-F283-31D9-86A6BA3B9FAB}"/>
                    </a:ext>
                  </a:extLst>
                </p:cNvPr>
                <p:cNvSpPr/>
                <p:nvPr/>
              </p:nvSpPr>
              <p:spPr>
                <a:xfrm>
                  <a:off x="5854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1" name="Hexagon 680">
                  <a:extLst>
                    <a:ext uri="{FF2B5EF4-FFF2-40B4-BE49-F238E27FC236}">
                      <a16:creationId xmlns:a16="http://schemas.microsoft.com/office/drawing/2014/main" id="{1E7626AB-87A1-CDD1-C0DA-3A90EFD39023}"/>
                    </a:ext>
                  </a:extLst>
                </p:cNvPr>
                <p:cNvSpPr/>
                <p:nvPr/>
              </p:nvSpPr>
              <p:spPr>
                <a:xfrm>
                  <a:off x="5854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2" name="Hexagon 681">
                  <a:extLst>
                    <a:ext uri="{FF2B5EF4-FFF2-40B4-BE49-F238E27FC236}">
                      <a16:creationId xmlns:a16="http://schemas.microsoft.com/office/drawing/2014/main" id="{68C8A6C6-9489-911A-5F35-7A10500ABEE6}"/>
                    </a:ext>
                  </a:extLst>
                </p:cNvPr>
                <p:cNvSpPr/>
                <p:nvPr/>
              </p:nvSpPr>
              <p:spPr>
                <a:xfrm>
                  <a:off x="5854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3" name="Hexagon 682">
                  <a:extLst>
                    <a:ext uri="{FF2B5EF4-FFF2-40B4-BE49-F238E27FC236}">
                      <a16:creationId xmlns:a16="http://schemas.microsoft.com/office/drawing/2014/main" id="{D44DEA6F-86BB-F985-1992-7649BD98CDD4}"/>
                    </a:ext>
                  </a:extLst>
                </p:cNvPr>
                <p:cNvSpPr/>
                <p:nvPr/>
              </p:nvSpPr>
              <p:spPr>
                <a:xfrm>
                  <a:off x="5854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4" name="Hexagon 683">
                  <a:extLst>
                    <a:ext uri="{FF2B5EF4-FFF2-40B4-BE49-F238E27FC236}">
                      <a16:creationId xmlns:a16="http://schemas.microsoft.com/office/drawing/2014/main" id="{3B7934D3-410B-FB6C-F999-91BB7065566A}"/>
                    </a:ext>
                  </a:extLst>
                </p:cNvPr>
                <p:cNvSpPr/>
                <p:nvPr/>
              </p:nvSpPr>
              <p:spPr>
                <a:xfrm>
                  <a:off x="5854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5" name="Hexagon 684">
                  <a:extLst>
                    <a:ext uri="{FF2B5EF4-FFF2-40B4-BE49-F238E27FC236}">
                      <a16:creationId xmlns:a16="http://schemas.microsoft.com/office/drawing/2014/main" id="{CD9DFFC9-85A8-97F0-AC4A-67225C522B7D}"/>
                    </a:ext>
                  </a:extLst>
                </p:cNvPr>
                <p:cNvSpPr/>
                <p:nvPr/>
              </p:nvSpPr>
              <p:spPr>
                <a:xfrm>
                  <a:off x="5854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6" name="Hexagon 685">
                  <a:extLst>
                    <a:ext uri="{FF2B5EF4-FFF2-40B4-BE49-F238E27FC236}">
                      <a16:creationId xmlns:a16="http://schemas.microsoft.com/office/drawing/2014/main" id="{61C53460-AF66-DE9E-ACD0-C3D6C8EA7B70}"/>
                    </a:ext>
                  </a:extLst>
                </p:cNvPr>
                <p:cNvSpPr/>
                <p:nvPr/>
              </p:nvSpPr>
              <p:spPr>
                <a:xfrm>
                  <a:off x="5966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7" name="Hexagon 686">
                  <a:extLst>
                    <a:ext uri="{FF2B5EF4-FFF2-40B4-BE49-F238E27FC236}">
                      <a16:creationId xmlns:a16="http://schemas.microsoft.com/office/drawing/2014/main" id="{76065302-020D-547F-D497-EF512BDD3154}"/>
                    </a:ext>
                  </a:extLst>
                </p:cNvPr>
                <p:cNvSpPr/>
                <p:nvPr/>
              </p:nvSpPr>
              <p:spPr>
                <a:xfrm>
                  <a:off x="5966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8" name="Hexagon 687">
                  <a:extLst>
                    <a:ext uri="{FF2B5EF4-FFF2-40B4-BE49-F238E27FC236}">
                      <a16:creationId xmlns:a16="http://schemas.microsoft.com/office/drawing/2014/main" id="{7F55872D-AF58-9E74-4421-143270A3A772}"/>
                    </a:ext>
                  </a:extLst>
                </p:cNvPr>
                <p:cNvSpPr/>
                <p:nvPr/>
              </p:nvSpPr>
              <p:spPr>
                <a:xfrm>
                  <a:off x="5966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9" name="Hexagon 688">
                  <a:extLst>
                    <a:ext uri="{FF2B5EF4-FFF2-40B4-BE49-F238E27FC236}">
                      <a16:creationId xmlns:a16="http://schemas.microsoft.com/office/drawing/2014/main" id="{B56C6988-4578-DC54-AA71-56BA306A3783}"/>
                    </a:ext>
                  </a:extLst>
                </p:cNvPr>
                <p:cNvSpPr/>
                <p:nvPr/>
              </p:nvSpPr>
              <p:spPr>
                <a:xfrm>
                  <a:off x="5966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0" name="Hexagon 689">
                  <a:extLst>
                    <a:ext uri="{FF2B5EF4-FFF2-40B4-BE49-F238E27FC236}">
                      <a16:creationId xmlns:a16="http://schemas.microsoft.com/office/drawing/2014/main" id="{BFEADEDB-5D8D-C1B6-A8A6-69EE1BAA7579}"/>
                    </a:ext>
                  </a:extLst>
                </p:cNvPr>
                <p:cNvSpPr/>
                <p:nvPr/>
              </p:nvSpPr>
              <p:spPr>
                <a:xfrm>
                  <a:off x="5966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1" name="Hexagon 690">
                  <a:extLst>
                    <a:ext uri="{FF2B5EF4-FFF2-40B4-BE49-F238E27FC236}">
                      <a16:creationId xmlns:a16="http://schemas.microsoft.com/office/drawing/2014/main" id="{C956C502-F35A-E7CE-7ECC-3AC5C3480E08}"/>
                    </a:ext>
                  </a:extLst>
                </p:cNvPr>
                <p:cNvSpPr/>
                <p:nvPr/>
              </p:nvSpPr>
              <p:spPr>
                <a:xfrm>
                  <a:off x="5966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2" name="Hexagon 691">
                  <a:extLst>
                    <a:ext uri="{FF2B5EF4-FFF2-40B4-BE49-F238E27FC236}">
                      <a16:creationId xmlns:a16="http://schemas.microsoft.com/office/drawing/2014/main" id="{019CB516-D281-E54B-9571-586A9C10B5AC}"/>
                    </a:ext>
                  </a:extLst>
                </p:cNvPr>
                <p:cNvSpPr/>
                <p:nvPr/>
              </p:nvSpPr>
              <p:spPr>
                <a:xfrm>
                  <a:off x="5966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3" name="Hexagon 692">
                  <a:extLst>
                    <a:ext uri="{FF2B5EF4-FFF2-40B4-BE49-F238E27FC236}">
                      <a16:creationId xmlns:a16="http://schemas.microsoft.com/office/drawing/2014/main" id="{E4A331DF-2586-E6C0-B06D-65529108CD70}"/>
                    </a:ext>
                  </a:extLst>
                </p:cNvPr>
                <p:cNvSpPr/>
                <p:nvPr/>
              </p:nvSpPr>
              <p:spPr>
                <a:xfrm>
                  <a:off x="5966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4" name="Hexagon 693">
                  <a:extLst>
                    <a:ext uri="{FF2B5EF4-FFF2-40B4-BE49-F238E27FC236}">
                      <a16:creationId xmlns:a16="http://schemas.microsoft.com/office/drawing/2014/main" id="{DFDD35B9-45A6-5D1D-8188-E703F59396C4}"/>
                    </a:ext>
                  </a:extLst>
                </p:cNvPr>
                <p:cNvSpPr/>
                <p:nvPr/>
              </p:nvSpPr>
              <p:spPr>
                <a:xfrm>
                  <a:off x="5966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5" name="Hexagon 694">
                  <a:extLst>
                    <a:ext uri="{FF2B5EF4-FFF2-40B4-BE49-F238E27FC236}">
                      <a16:creationId xmlns:a16="http://schemas.microsoft.com/office/drawing/2014/main" id="{0522D670-D1AB-FFB1-0D08-B928048FB04E}"/>
                    </a:ext>
                  </a:extLst>
                </p:cNvPr>
                <p:cNvSpPr/>
                <p:nvPr/>
              </p:nvSpPr>
              <p:spPr>
                <a:xfrm>
                  <a:off x="5966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6" name="Hexagon 695">
                  <a:extLst>
                    <a:ext uri="{FF2B5EF4-FFF2-40B4-BE49-F238E27FC236}">
                      <a16:creationId xmlns:a16="http://schemas.microsoft.com/office/drawing/2014/main" id="{A9814724-26DC-FA70-D398-6FE6D3815E3C}"/>
                    </a:ext>
                  </a:extLst>
                </p:cNvPr>
                <p:cNvSpPr/>
                <p:nvPr/>
              </p:nvSpPr>
              <p:spPr>
                <a:xfrm>
                  <a:off x="6078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7" name="Hexagon 696">
                  <a:extLst>
                    <a:ext uri="{FF2B5EF4-FFF2-40B4-BE49-F238E27FC236}">
                      <a16:creationId xmlns:a16="http://schemas.microsoft.com/office/drawing/2014/main" id="{2EB241BF-1196-E2B5-01D1-00C149CF11D6}"/>
                    </a:ext>
                  </a:extLst>
                </p:cNvPr>
                <p:cNvSpPr/>
                <p:nvPr/>
              </p:nvSpPr>
              <p:spPr>
                <a:xfrm>
                  <a:off x="6078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8" name="Hexagon 697">
                  <a:extLst>
                    <a:ext uri="{FF2B5EF4-FFF2-40B4-BE49-F238E27FC236}">
                      <a16:creationId xmlns:a16="http://schemas.microsoft.com/office/drawing/2014/main" id="{CCFF3EBF-B835-1E91-8054-D463E7B8E193}"/>
                    </a:ext>
                  </a:extLst>
                </p:cNvPr>
                <p:cNvSpPr/>
                <p:nvPr/>
              </p:nvSpPr>
              <p:spPr>
                <a:xfrm>
                  <a:off x="6078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9" name="Hexagon 698">
                  <a:extLst>
                    <a:ext uri="{FF2B5EF4-FFF2-40B4-BE49-F238E27FC236}">
                      <a16:creationId xmlns:a16="http://schemas.microsoft.com/office/drawing/2014/main" id="{AF51CD86-885F-5576-2F74-AEE0CF603246}"/>
                    </a:ext>
                  </a:extLst>
                </p:cNvPr>
                <p:cNvSpPr/>
                <p:nvPr/>
              </p:nvSpPr>
              <p:spPr>
                <a:xfrm>
                  <a:off x="6078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0" name="Hexagon 699">
                  <a:extLst>
                    <a:ext uri="{FF2B5EF4-FFF2-40B4-BE49-F238E27FC236}">
                      <a16:creationId xmlns:a16="http://schemas.microsoft.com/office/drawing/2014/main" id="{A2FBCDCA-16D7-1D8C-B70F-2063A6944FF8}"/>
                    </a:ext>
                  </a:extLst>
                </p:cNvPr>
                <p:cNvSpPr/>
                <p:nvPr/>
              </p:nvSpPr>
              <p:spPr>
                <a:xfrm>
                  <a:off x="6078729" y="289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1" name="Hexagon 700">
                  <a:extLst>
                    <a:ext uri="{FF2B5EF4-FFF2-40B4-BE49-F238E27FC236}">
                      <a16:creationId xmlns:a16="http://schemas.microsoft.com/office/drawing/2014/main" id="{DA1ABA4A-A61D-09DA-68B5-707BC16A6320}"/>
                    </a:ext>
                  </a:extLst>
                </p:cNvPr>
                <p:cNvSpPr/>
                <p:nvPr/>
              </p:nvSpPr>
              <p:spPr>
                <a:xfrm>
                  <a:off x="6078729" y="3018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2" name="Hexagon 701">
                  <a:extLst>
                    <a:ext uri="{FF2B5EF4-FFF2-40B4-BE49-F238E27FC236}">
                      <a16:creationId xmlns:a16="http://schemas.microsoft.com/office/drawing/2014/main" id="{5CF1466C-E1E4-9CAF-7FC8-67BB897272DB}"/>
                    </a:ext>
                  </a:extLst>
                </p:cNvPr>
                <p:cNvSpPr/>
                <p:nvPr/>
              </p:nvSpPr>
              <p:spPr>
                <a:xfrm>
                  <a:off x="6078729" y="314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3" name="Hexagon 702">
                  <a:extLst>
                    <a:ext uri="{FF2B5EF4-FFF2-40B4-BE49-F238E27FC236}">
                      <a16:creationId xmlns:a16="http://schemas.microsoft.com/office/drawing/2014/main" id="{BBCFBEDB-DCB0-FBE1-8EB1-C28648C04C36}"/>
                    </a:ext>
                  </a:extLst>
                </p:cNvPr>
                <p:cNvSpPr/>
                <p:nvPr/>
              </p:nvSpPr>
              <p:spPr>
                <a:xfrm>
                  <a:off x="6078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4" name="Hexagon 703">
                  <a:extLst>
                    <a:ext uri="{FF2B5EF4-FFF2-40B4-BE49-F238E27FC236}">
                      <a16:creationId xmlns:a16="http://schemas.microsoft.com/office/drawing/2014/main" id="{224490ED-804D-020D-6FAB-DD159DCFF810}"/>
                    </a:ext>
                  </a:extLst>
                </p:cNvPr>
                <p:cNvSpPr/>
                <p:nvPr/>
              </p:nvSpPr>
              <p:spPr>
                <a:xfrm>
                  <a:off x="6078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5" name="Hexagon 704">
                  <a:extLst>
                    <a:ext uri="{FF2B5EF4-FFF2-40B4-BE49-F238E27FC236}">
                      <a16:creationId xmlns:a16="http://schemas.microsoft.com/office/drawing/2014/main" id="{2B5FFBDB-E8F7-D546-9F57-E92E6A08EC0E}"/>
                    </a:ext>
                  </a:extLst>
                </p:cNvPr>
                <p:cNvSpPr/>
                <p:nvPr/>
              </p:nvSpPr>
              <p:spPr>
                <a:xfrm>
                  <a:off x="6078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6" name="Hexagon 705">
                  <a:extLst>
                    <a:ext uri="{FF2B5EF4-FFF2-40B4-BE49-F238E27FC236}">
                      <a16:creationId xmlns:a16="http://schemas.microsoft.com/office/drawing/2014/main" id="{B3656EC0-CF6C-4A19-FCE8-AA1DD2B7D81F}"/>
                    </a:ext>
                  </a:extLst>
                </p:cNvPr>
                <p:cNvSpPr/>
                <p:nvPr/>
              </p:nvSpPr>
              <p:spPr>
                <a:xfrm>
                  <a:off x="6078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7" name="Hexagon 706">
                  <a:extLst>
                    <a:ext uri="{FF2B5EF4-FFF2-40B4-BE49-F238E27FC236}">
                      <a16:creationId xmlns:a16="http://schemas.microsoft.com/office/drawing/2014/main" id="{F6783AC9-DEE0-46FC-CBA0-27F176826823}"/>
                    </a:ext>
                  </a:extLst>
                </p:cNvPr>
                <p:cNvSpPr/>
                <p:nvPr/>
              </p:nvSpPr>
              <p:spPr>
                <a:xfrm>
                  <a:off x="6190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8" name="Hexagon 707">
                  <a:extLst>
                    <a:ext uri="{FF2B5EF4-FFF2-40B4-BE49-F238E27FC236}">
                      <a16:creationId xmlns:a16="http://schemas.microsoft.com/office/drawing/2014/main" id="{2E063025-25FD-A3AA-417E-9182E3134C88}"/>
                    </a:ext>
                  </a:extLst>
                </p:cNvPr>
                <p:cNvSpPr/>
                <p:nvPr/>
              </p:nvSpPr>
              <p:spPr>
                <a:xfrm>
                  <a:off x="6190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9" name="Hexagon 708">
                  <a:extLst>
                    <a:ext uri="{FF2B5EF4-FFF2-40B4-BE49-F238E27FC236}">
                      <a16:creationId xmlns:a16="http://schemas.microsoft.com/office/drawing/2014/main" id="{C1333494-2ABB-D67F-7DCF-B5AD25037369}"/>
                    </a:ext>
                  </a:extLst>
                </p:cNvPr>
                <p:cNvSpPr/>
                <p:nvPr/>
              </p:nvSpPr>
              <p:spPr>
                <a:xfrm>
                  <a:off x="6190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0" name="Hexagon 709">
                  <a:extLst>
                    <a:ext uri="{FF2B5EF4-FFF2-40B4-BE49-F238E27FC236}">
                      <a16:creationId xmlns:a16="http://schemas.microsoft.com/office/drawing/2014/main" id="{A7BC8372-2823-7F5D-26EF-C8E439DD76A4}"/>
                    </a:ext>
                  </a:extLst>
                </p:cNvPr>
                <p:cNvSpPr/>
                <p:nvPr/>
              </p:nvSpPr>
              <p:spPr>
                <a:xfrm>
                  <a:off x="6190979" y="282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1" name="Hexagon 710">
                  <a:extLst>
                    <a:ext uri="{FF2B5EF4-FFF2-40B4-BE49-F238E27FC236}">
                      <a16:creationId xmlns:a16="http://schemas.microsoft.com/office/drawing/2014/main" id="{C2294B8B-2261-B1A1-7AD9-E9AA7B7D09A0}"/>
                    </a:ext>
                  </a:extLst>
                </p:cNvPr>
                <p:cNvSpPr/>
                <p:nvPr/>
              </p:nvSpPr>
              <p:spPr>
                <a:xfrm>
                  <a:off x="61909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2" name="Hexagon 711">
                  <a:extLst>
                    <a:ext uri="{FF2B5EF4-FFF2-40B4-BE49-F238E27FC236}">
                      <a16:creationId xmlns:a16="http://schemas.microsoft.com/office/drawing/2014/main" id="{6F2E0DC5-49F8-60D8-1BA4-990B03C7E18C}"/>
                    </a:ext>
                  </a:extLst>
                </p:cNvPr>
                <p:cNvSpPr/>
                <p:nvPr/>
              </p:nvSpPr>
              <p:spPr>
                <a:xfrm>
                  <a:off x="61909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3" name="Hexagon 712">
                  <a:extLst>
                    <a:ext uri="{FF2B5EF4-FFF2-40B4-BE49-F238E27FC236}">
                      <a16:creationId xmlns:a16="http://schemas.microsoft.com/office/drawing/2014/main" id="{5F90D61A-563C-FC77-4D76-BE2061365764}"/>
                    </a:ext>
                  </a:extLst>
                </p:cNvPr>
                <p:cNvSpPr/>
                <p:nvPr/>
              </p:nvSpPr>
              <p:spPr>
                <a:xfrm>
                  <a:off x="61909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4" name="Hexagon 713">
                  <a:extLst>
                    <a:ext uri="{FF2B5EF4-FFF2-40B4-BE49-F238E27FC236}">
                      <a16:creationId xmlns:a16="http://schemas.microsoft.com/office/drawing/2014/main" id="{96E413FC-49E0-D624-D4B2-AF74D2516FA0}"/>
                    </a:ext>
                  </a:extLst>
                </p:cNvPr>
                <p:cNvSpPr/>
                <p:nvPr/>
              </p:nvSpPr>
              <p:spPr>
                <a:xfrm>
                  <a:off x="6190979" y="320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5" name="Hexagon 714">
                  <a:extLst>
                    <a:ext uri="{FF2B5EF4-FFF2-40B4-BE49-F238E27FC236}">
                      <a16:creationId xmlns:a16="http://schemas.microsoft.com/office/drawing/2014/main" id="{2AB68137-A541-B31F-CAA9-21406BCBA099}"/>
                    </a:ext>
                  </a:extLst>
                </p:cNvPr>
                <p:cNvSpPr/>
                <p:nvPr/>
              </p:nvSpPr>
              <p:spPr>
                <a:xfrm>
                  <a:off x="6190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6" name="Hexagon 715">
                  <a:extLst>
                    <a:ext uri="{FF2B5EF4-FFF2-40B4-BE49-F238E27FC236}">
                      <a16:creationId xmlns:a16="http://schemas.microsoft.com/office/drawing/2014/main" id="{A76CA124-4C80-0576-1CDB-7831990C196A}"/>
                    </a:ext>
                  </a:extLst>
                </p:cNvPr>
                <p:cNvSpPr/>
                <p:nvPr/>
              </p:nvSpPr>
              <p:spPr>
                <a:xfrm>
                  <a:off x="6190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7" name="Hexagon 716">
                  <a:extLst>
                    <a:ext uri="{FF2B5EF4-FFF2-40B4-BE49-F238E27FC236}">
                      <a16:creationId xmlns:a16="http://schemas.microsoft.com/office/drawing/2014/main" id="{87B95854-2FA8-9428-08A2-4BAF7971E2DC}"/>
                    </a:ext>
                  </a:extLst>
                </p:cNvPr>
                <p:cNvSpPr/>
                <p:nvPr/>
              </p:nvSpPr>
              <p:spPr>
                <a:xfrm>
                  <a:off x="61909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8" name="Hexagon 717">
                  <a:extLst>
                    <a:ext uri="{FF2B5EF4-FFF2-40B4-BE49-F238E27FC236}">
                      <a16:creationId xmlns:a16="http://schemas.microsoft.com/office/drawing/2014/main" id="{9FD6F542-F34E-524F-7B6B-3DC1481921F7}"/>
                    </a:ext>
                  </a:extLst>
                </p:cNvPr>
                <p:cNvSpPr/>
                <p:nvPr/>
              </p:nvSpPr>
              <p:spPr>
                <a:xfrm>
                  <a:off x="6190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9" name="Hexagon 718">
                  <a:extLst>
                    <a:ext uri="{FF2B5EF4-FFF2-40B4-BE49-F238E27FC236}">
                      <a16:creationId xmlns:a16="http://schemas.microsoft.com/office/drawing/2014/main" id="{DFC0529D-C6A3-8DA7-0459-B06D1AC5E39D}"/>
                    </a:ext>
                  </a:extLst>
                </p:cNvPr>
                <p:cNvSpPr/>
                <p:nvPr/>
              </p:nvSpPr>
              <p:spPr>
                <a:xfrm>
                  <a:off x="6303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0" name="Hexagon 719">
                  <a:extLst>
                    <a:ext uri="{FF2B5EF4-FFF2-40B4-BE49-F238E27FC236}">
                      <a16:creationId xmlns:a16="http://schemas.microsoft.com/office/drawing/2014/main" id="{801992BC-798B-FBC4-6037-2174D2899A4B}"/>
                    </a:ext>
                  </a:extLst>
                </p:cNvPr>
                <p:cNvSpPr/>
                <p:nvPr/>
              </p:nvSpPr>
              <p:spPr>
                <a:xfrm>
                  <a:off x="6303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1" name="Hexagon 720">
                  <a:extLst>
                    <a:ext uri="{FF2B5EF4-FFF2-40B4-BE49-F238E27FC236}">
                      <a16:creationId xmlns:a16="http://schemas.microsoft.com/office/drawing/2014/main" id="{76ADE919-F042-D5F8-CB11-F8F2AEEF5152}"/>
                    </a:ext>
                  </a:extLst>
                </p:cNvPr>
                <p:cNvSpPr/>
                <p:nvPr/>
              </p:nvSpPr>
              <p:spPr>
                <a:xfrm>
                  <a:off x="6303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2" name="Hexagon 721">
                  <a:extLst>
                    <a:ext uri="{FF2B5EF4-FFF2-40B4-BE49-F238E27FC236}">
                      <a16:creationId xmlns:a16="http://schemas.microsoft.com/office/drawing/2014/main" id="{DAE3314A-484A-29F7-E0D6-3F3D922A695D}"/>
                    </a:ext>
                  </a:extLst>
                </p:cNvPr>
                <p:cNvSpPr/>
                <p:nvPr/>
              </p:nvSpPr>
              <p:spPr>
                <a:xfrm>
                  <a:off x="6303229" y="2766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3" name="Hexagon 722">
                  <a:extLst>
                    <a:ext uri="{FF2B5EF4-FFF2-40B4-BE49-F238E27FC236}">
                      <a16:creationId xmlns:a16="http://schemas.microsoft.com/office/drawing/2014/main" id="{F5C40147-2E5F-D1A7-69D3-D7EB57DC3BC1}"/>
                    </a:ext>
                  </a:extLst>
                </p:cNvPr>
                <p:cNvSpPr/>
                <p:nvPr/>
              </p:nvSpPr>
              <p:spPr>
                <a:xfrm>
                  <a:off x="6303229" y="2892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4" name="Hexagon 723">
                  <a:extLst>
                    <a:ext uri="{FF2B5EF4-FFF2-40B4-BE49-F238E27FC236}">
                      <a16:creationId xmlns:a16="http://schemas.microsoft.com/office/drawing/2014/main" id="{075A8F1B-6C74-9BA8-A377-7F9023A9F236}"/>
                    </a:ext>
                  </a:extLst>
                </p:cNvPr>
                <p:cNvSpPr/>
                <p:nvPr/>
              </p:nvSpPr>
              <p:spPr>
                <a:xfrm>
                  <a:off x="6303229" y="3018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5" name="Hexagon 724">
                  <a:extLst>
                    <a:ext uri="{FF2B5EF4-FFF2-40B4-BE49-F238E27FC236}">
                      <a16:creationId xmlns:a16="http://schemas.microsoft.com/office/drawing/2014/main" id="{285EE6CE-F434-CD59-6062-ABC2E92BB31A}"/>
                    </a:ext>
                  </a:extLst>
                </p:cNvPr>
                <p:cNvSpPr/>
                <p:nvPr/>
              </p:nvSpPr>
              <p:spPr>
                <a:xfrm>
                  <a:off x="6303229" y="226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6" name="Hexagon 725">
                  <a:extLst>
                    <a:ext uri="{FF2B5EF4-FFF2-40B4-BE49-F238E27FC236}">
                      <a16:creationId xmlns:a16="http://schemas.microsoft.com/office/drawing/2014/main" id="{D013032E-63A7-1C68-D6D4-B96D3809A020}"/>
                    </a:ext>
                  </a:extLst>
                </p:cNvPr>
                <p:cNvSpPr/>
                <p:nvPr/>
              </p:nvSpPr>
              <p:spPr>
                <a:xfrm>
                  <a:off x="6303229" y="3144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7" name="Hexagon 726">
                  <a:extLst>
                    <a:ext uri="{FF2B5EF4-FFF2-40B4-BE49-F238E27FC236}">
                      <a16:creationId xmlns:a16="http://schemas.microsoft.com/office/drawing/2014/main" id="{BE2061E6-6C37-8C87-7710-3462B0CA1C79}"/>
                    </a:ext>
                  </a:extLst>
                </p:cNvPr>
                <p:cNvSpPr/>
                <p:nvPr/>
              </p:nvSpPr>
              <p:spPr>
                <a:xfrm>
                  <a:off x="6303229" y="3270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8" name="Hexagon 727">
                  <a:extLst>
                    <a:ext uri="{FF2B5EF4-FFF2-40B4-BE49-F238E27FC236}">
                      <a16:creationId xmlns:a16="http://schemas.microsoft.com/office/drawing/2014/main" id="{D7DB2C4E-C266-3C92-7A12-7F687C7D1D59}"/>
                    </a:ext>
                  </a:extLst>
                </p:cNvPr>
                <p:cNvSpPr/>
                <p:nvPr/>
              </p:nvSpPr>
              <p:spPr>
                <a:xfrm>
                  <a:off x="6303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9" name="Hexagon 728">
                  <a:extLst>
                    <a:ext uri="{FF2B5EF4-FFF2-40B4-BE49-F238E27FC236}">
                      <a16:creationId xmlns:a16="http://schemas.microsoft.com/office/drawing/2014/main" id="{3A6E67E1-BD59-19B7-9B36-9E853F4AB5BC}"/>
                    </a:ext>
                  </a:extLst>
                </p:cNvPr>
                <p:cNvSpPr/>
                <p:nvPr/>
              </p:nvSpPr>
              <p:spPr>
                <a:xfrm>
                  <a:off x="6303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0" name="Hexagon 729">
                  <a:extLst>
                    <a:ext uri="{FF2B5EF4-FFF2-40B4-BE49-F238E27FC236}">
                      <a16:creationId xmlns:a16="http://schemas.microsoft.com/office/drawing/2014/main" id="{7475AE1E-8853-029E-D382-6E4D8052B296}"/>
                    </a:ext>
                  </a:extLst>
                </p:cNvPr>
                <p:cNvSpPr/>
                <p:nvPr/>
              </p:nvSpPr>
              <p:spPr>
                <a:xfrm>
                  <a:off x="6303229" y="377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1" name="Hexagon 730">
                  <a:extLst>
                    <a:ext uri="{FF2B5EF4-FFF2-40B4-BE49-F238E27FC236}">
                      <a16:creationId xmlns:a16="http://schemas.microsoft.com/office/drawing/2014/main" id="{8FB7D059-96D3-E6EC-6AA6-6EC23DAB35B2}"/>
                    </a:ext>
                  </a:extLst>
                </p:cNvPr>
                <p:cNvSpPr/>
                <p:nvPr/>
              </p:nvSpPr>
              <p:spPr>
                <a:xfrm>
                  <a:off x="6303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2" name="Hexagon 731">
                  <a:extLst>
                    <a:ext uri="{FF2B5EF4-FFF2-40B4-BE49-F238E27FC236}">
                      <a16:creationId xmlns:a16="http://schemas.microsoft.com/office/drawing/2014/main" id="{9C98D7C9-6656-9220-111D-BB3269B8CDD0}"/>
                    </a:ext>
                  </a:extLst>
                </p:cNvPr>
                <p:cNvSpPr/>
                <p:nvPr/>
              </p:nvSpPr>
              <p:spPr>
                <a:xfrm>
                  <a:off x="6415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3" name="Hexagon 732">
                  <a:extLst>
                    <a:ext uri="{FF2B5EF4-FFF2-40B4-BE49-F238E27FC236}">
                      <a16:creationId xmlns:a16="http://schemas.microsoft.com/office/drawing/2014/main" id="{756887A4-1649-1D7E-457C-89548CDA0288}"/>
                    </a:ext>
                  </a:extLst>
                </p:cNvPr>
                <p:cNvSpPr/>
                <p:nvPr/>
              </p:nvSpPr>
              <p:spPr>
                <a:xfrm>
                  <a:off x="6415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4" name="Hexagon 733">
                  <a:extLst>
                    <a:ext uri="{FF2B5EF4-FFF2-40B4-BE49-F238E27FC236}">
                      <a16:creationId xmlns:a16="http://schemas.microsoft.com/office/drawing/2014/main" id="{715A7A44-5212-569F-CF13-0A2DA516D92F}"/>
                    </a:ext>
                  </a:extLst>
                </p:cNvPr>
                <p:cNvSpPr/>
                <p:nvPr/>
              </p:nvSpPr>
              <p:spPr>
                <a:xfrm>
                  <a:off x="6415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5" name="Hexagon 734">
                  <a:extLst>
                    <a:ext uri="{FF2B5EF4-FFF2-40B4-BE49-F238E27FC236}">
                      <a16:creationId xmlns:a16="http://schemas.microsoft.com/office/drawing/2014/main" id="{ABC2D831-FB45-25AC-4310-EDEBAA10C9D9}"/>
                    </a:ext>
                  </a:extLst>
                </p:cNvPr>
                <p:cNvSpPr/>
                <p:nvPr/>
              </p:nvSpPr>
              <p:spPr>
                <a:xfrm>
                  <a:off x="6415479" y="282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6" name="Hexagon 735">
                  <a:extLst>
                    <a:ext uri="{FF2B5EF4-FFF2-40B4-BE49-F238E27FC236}">
                      <a16:creationId xmlns:a16="http://schemas.microsoft.com/office/drawing/2014/main" id="{A9A1A599-7381-7A50-E095-3C4EBBDD3E33}"/>
                    </a:ext>
                  </a:extLst>
                </p:cNvPr>
                <p:cNvSpPr/>
                <p:nvPr/>
              </p:nvSpPr>
              <p:spPr>
                <a:xfrm>
                  <a:off x="64154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7" name="Hexagon 736">
                  <a:extLst>
                    <a:ext uri="{FF2B5EF4-FFF2-40B4-BE49-F238E27FC236}">
                      <a16:creationId xmlns:a16="http://schemas.microsoft.com/office/drawing/2014/main" id="{D8E6B8DF-8BD4-B75E-795E-D05289A7490E}"/>
                    </a:ext>
                  </a:extLst>
                </p:cNvPr>
                <p:cNvSpPr/>
                <p:nvPr/>
              </p:nvSpPr>
              <p:spPr>
                <a:xfrm>
                  <a:off x="64154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8" name="Hexagon 737">
                  <a:extLst>
                    <a:ext uri="{FF2B5EF4-FFF2-40B4-BE49-F238E27FC236}">
                      <a16:creationId xmlns:a16="http://schemas.microsoft.com/office/drawing/2014/main" id="{DF0BE7D1-5106-6674-A9BD-873EB3B49A75}"/>
                    </a:ext>
                  </a:extLst>
                </p:cNvPr>
                <p:cNvSpPr/>
                <p:nvPr/>
              </p:nvSpPr>
              <p:spPr>
                <a:xfrm>
                  <a:off x="64154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9" name="Hexagon 738">
                  <a:extLst>
                    <a:ext uri="{FF2B5EF4-FFF2-40B4-BE49-F238E27FC236}">
                      <a16:creationId xmlns:a16="http://schemas.microsoft.com/office/drawing/2014/main" id="{A35D1D83-3BD3-6D7B-1E19-63157DC7CB1A}"/>
                    </a:ext>
                  </a:extLst>
                </p:cNvPr>
                <p:cNvSpPr/>
                <p:nvPr/>
              </p:nvSpPr>
              <p:spPr>
                <a:xfrm>
                  <a:off x="6415479" y="320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0" name="Hexagon 739">
                  <a:extLst>
                    <a:ext uri="{FF2B5EF4-FFF2-40B4-BE49-F238E27FC236}">
                      <a16:creationId xmlns:a16="http://schemas.microsoft.com/office/drawing/2014/main" id="{3E0D3714-0343-74BA-CD0D-6F5746AA1089}"/>
                    </a:ext>
                  </a:extLst>
                </p:cNvPr>
                <p:cNvSpPr/>
                <p:nvPr/>
              </p:nvSpPr>
              <p:spPr>
                <a:xfrm>
                  <a:off x="6415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1" name="Hexagon 740">
                  <a:extLst>
                    <a:ext uri="{FF2B5EF4-FFF2-40B4-BE49-F238E27FC236}">
                      <a16:creationId xmlns:a16="http://schemas.microsoft.com/office/drawing/2014/main" id="{8D96D9AB-0A51-9B2F-0621-A96C91F444B8}"/>
                    </a:ext>
                  </a:extLst>
                </p:cNvPr>
                <p:cNvSpPr/>
                <p:nvPr/>
              </p:nvSpPr>
              <p:spPr>
                <a:xfrm>
                  <a:off x="6415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2" name="Hexagon 741">
                  <a:extLst>
                    <a:ext uri="{FF2B5EF4-FFF2-40B4-BE49-F238E27FC236}">
                      <a16:creationId xmlns:a16="http://schemas.microsoft.com/office/drawing/2014/main" id="{29E2CEC7-7B96-FD77-0CA3-297FFDF101B3}"/>
                    </a:ext>
                  </a:extLst>
                </p:cNvPr>
                <p:cNvSpPr/>
                <p:nvPr/>
              </p:nvSpPr>
              <p:spPr>
                <a:xfrm>
                  <a:off x="64154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3" name="Hexagon 742">
                  <a:extLst>
                    <a:ext uri="{FF2B5EF4-FFF2-40B4-BE49-F238E27FC236}">
                      <a16:creationId xmlns:a16="http://schemas.microsoft.com/office/drawing/2014/main" id="{D3D587EA-B0A5-D9AE-C072-C07A293E9368}"/>
                    </a:ext>
                  </a:extLst>
                </p:cNvPr>
                <p:cNvSpPr/>
                <p:nvPr/>
              </p:nvSpPr>
              <p:spPr>
                <a:xfrm>
                  <a:off x="6415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4" name="Hexagon 743">
                  <a:extLst>
                    <a:ext uri="{FF2B5EF4-FFF2-40B4-BE49-F238E27FC236}">
                      <a16:creationId xmlns:a16="http://schemas.microsoft.com/office/drawing/2014/main" id="{4DD02DDC-BFD7-1225-AB3F-DAE0AA68411C}"/>
                    </a:ext>
                  </a:extLst>
                </p:cNvPr>
                <p:cNvSpPr/>
                <p:nvPr/>
              </p:nvSpPr>
              <p:spPr>
                <a:xfrm>
                  <a:off x="6527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5" name="Hexagon 744">
                  <a:extLst>
                    <a:ext uri="{FF2B5EF4-FFF2-40B4-BE49-F238E27FC236}">
                      <a16:creationId xmlns:a16="http://schemas.microsoft.com/office/drawing/2014/main" id="{622F25A6-98D2-ACA5-5702-2F74689CAADD}"/>
                    </a:ext>
                  </a:extLst>
                </p:cNvPr>
                <p:cNvSpPr/>
                <p:nvPr/>
              </p:nvSpPr>
              <p:spPr>
                <a:xfrm>
                  <a:off x="6527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6" name="Hexagon 745">
                  <a:extLst>
                    <a:ext uri="{FF2B5EF4-FFF2-40B4-BE49-F238E27FC236}">
                      <a16:creationId xmlns:a16="http://schemas.microsoft.com/office/drawing/2014/main" id="{DAF33870-605C-F786-9192-B1D64230E8A2}"/>
                    </a:ext>
                  </a:extLst>
                </p:cNvPr>
                <p:cNvSpPr/>
                <p:nvPr/>
              </p:nvSpPr>
              <p:spPr>
                <a:xfrm>
                  <a:off x="6527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7" name="Hexagon 746">
                  <a:extLst>
                    <a:ext uri="{FF2B5EF4-FFF2-40B4-BE49-F238E27FC236}">
                      <a16:creationId xmlns:a16="http://schemas.microsoft.com/office/drawing/2014/main" id="{303310F6-802D-E5C0-1E6E-0EEA38031782}"/>
                    </a:ext>
                  </a:extLst>
                </p:cNvPr>
                <p:cNvSpPr/>
                <p:nvPr/>
              </p:nvSpPr>
              <p:spPr>
                <a:xfrm>
                  <a:off x="6527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8" name="Hexagon 747">
                  <a:extLst>
                    <a:ext uri="{FF2B5EF4-FFF2-40B4-BE49-F238E27FC236}">
                      <a16:creationId xmlns:a16="http://schemas.microsoft.com/office/drawing/2014/main" id="{70266C96-6502-088A-0FA1-209ACC22425B}"/>
                    </a:ext>
                  </a:extLst>
                </p:cNvPr>
                <p:cNvSpPr/>
                <p:nvPr/>
              </p:nvSpPr>
              <p:spPr>
                <a:xfrm>
                  <a:off x="6527729" y="289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9" name="Hexagon 748">
                  <a:extLst>
                    <a:ext uri="{FF2B5EF4-FFF2-40B4-BE49-F238E27FC236}">
                      <a16:creationId xmlns:a16="http://schemas.microsoft.com/office/drawing/2014/main" id="{263A20D8-D243-9329-0AEF-9610D9348381}"/>
                    </a:ext>
                  </a:extLst>
                </p:cNvPr>
                <p:cNvSpPr/>
                <p:nvPr/>
              </p:nvSpPr>
              <p:spPr>
                <a:xfrm>
                  <a:off x="6527729" y="3018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0" name="Hexagon 749">
                  <a:extLst>
                    <a:ext uri="{FF2B5EF4-FFF2-40B4-BE49-F238E27FC236}">
                      <a16:creationId xmlns:a16="http://schemas.microsoft.com/office/drawing/2014/main" id="{2211217D-BFFC-CD90-DCDB-A71D1AD57FEB}"/>
                    </a:ext>
                  </a:extLst>
                </p:cNvPr>
                <p:cNvSpPr/>
                <p:nvPr/>
              </p:nvSpPr>
              <p:spPr>
                <a:xfrm>
                  <a:off x="6527729" y="314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1" name="Hexagon 750">
                  <a:extLst>
                    <a:ext uri="{FF2B5EF4-FFF2-40B4-BE49-F238E27FC236}">
                      <a16:creationId xmlns:a16="http://schemas.microsoft.com/office/drawing/2014/main" id="{C6140E02-489B-2966-A199-17E43BFA6F8B}"/>
                    </a:ext>
                  </a:extLst>
                </p:cNvPr>
                <p:cNvSpPr/>
                <p:nvPr/>
              </p:nvSpPr>
              <p:spPr>
                <a:xfrm>
                  <a:off x="6527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2" name="Hexagon 751">
                  <a:extLst>
                    <a:ext uri="{FF2B5EF4-FFF2-40B4-BE49-F238E27FC236}">
                      <a16:creationId xmlns:a16="http://schemas.microsoft.com/office/drawing/2014/main" id="{78A7F091-35B7-A00F-6EFD-5E0FEBA47168}"/>
                    </a:ext>
                  </a:extLst>
                </p:cNvPr>
                <p:cNvSpPr/>
                <p:nvPr/>
              </p:nvSpPr>
              <p:spPr>
                <a:xfrm>
                  <a:off x="6527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3" name="Hexagon 752">
                  <a:extLst>
                    <a:ext uri="{FF2B5EF4-FFF2-40B4-BE49-F238E27FC236}">
                      <a16:creationId xmlns:a16="http://schemas.microsoft.com/office/drawing/2014/main" id="{618A2614-9A15-C93C-08C4-58B5B4CCD842}"/>
                    </a:ext>
                  </a:extLst>
                </p:cNvPr>
                <p:cNvSpPr/>
                <p:nvPr/>
              </p:nvSpPr>
              <p:spPr>
                <a:xfrm>
                  <a:off x="6527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4" name="Hexagon 753">
                  <a:extLst>
                    <a:ext uri="{FF2B5EF4-FFF2-40B4-BE49-F238E27FC236}">
                      <a16:creationId xmlns:a16="http://schemas.microsoft.com/office/drawing/2014/main" id="{1BA1FBE8-3C50-6FBF-D390-09C6E28BCA49}"/>
                    </a:ext>
                  </a:extLst>
                </p:cNvPr>
                <p:cNvSpPr/>
                <p:nvPr/>
              </p:nvSpPr>
              <p:spPr>
                <a:xfrm>
                  <a:off x="6527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5" name="Hexagon 754">
                  <a:extLst>
                    <a:ext uri="{FF2B5EF4-FFF2-40B4-BE49-F238E27FC236}">
                      <a16:creationId xmlns:a16="http://schemas.microsoft.com/office/drawing/2014/main" id="{52BBD863-F901-7632-01F0-B89C2DF665FD}"/>
                    </a:ext>
                  </a:extLst>
                </p:cNvPr>
                <p:cNvSpPr/>
                <p:nvPr/>
              </p:nvSpPr>
              <p:spPr>
                <a:xfrm>
                  <a:off x="6639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6" name="Hexagon 755">
                  <a:extLst>
                    <a:ext uri="{FF2B5EF4-FFF2-40B4-BE49-F238E27FC236}">
                      <a16:creationId xmlns:a16="http://schemas.microsoft.com/office/drawing/2014/main" id="{BB5AAFE9-BF53-673C-D01E-B3AD729E8712}"/>
                    </a:ext>
                  </a:extLst>
                </p:cNvPr>
                <p:cNvSpPr/>
                <p:nvPr/>
              </p:nvSpPr>
              <p:spPr>
                <a:xfrm>
                  <a:off x="6639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7" name="Hexagon 756">
                  <a:extLst>
                    <a:ext uri="{FF2B5EF4-FFF2-40B4-BE49-F238E27FC236}">
                      <a16:creationId xmlns:a16="http://schemas.microsoft.com/office/drawing/2014/main" id="{1A0C730D-E05E-279D-49FD-2E23814C92E2}"/>
                    </a:ext>
                  </a:extLst>
                </p:cNvPr>
                <p:cNvSpPr/>
                <p:nvPr/>
              </p:nvSpPr>
              <p:spPr>
                <a:xfrm>
                  <a:off x="6639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8" name="Hexagon 757">
                  <a:extLst>
                    <a:ext uri="{FF2B5EF4-FFF2-40B4-BE49-F238E27FC236}">
                      <a16:creationId xmlns:a16="http://schemas.microsoft.com/office/drawing/2014/main" id="{8FEED889-AB7E-2641-9E6A-0BAB4018DDDE}"/>
                    </a:ext>
                  </a:extLst>
                </p:cNvPr>
                <p:cNvSpPr/>
                <p:nvPr/>
              </p:nvSpPr>
              <p:spPr>
                <a:xfrm>
                  <a:off x="6639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9" name="Hexagon 758">
                  <a:extLst>
                    <a:ext uri="{FF2B5EF4-FFF2-40B4-BE49-F238E27FC236}">
                      <a16:creationId xmlns:a16="http://schemas.microsoft.com/office/drawing/2014/main" id="{1B5635D4-167B-C728-AC79-7886212DBC6C}"/>
                    </a:ext>
                  </a:extLst>
                </p:cNvPr>
                <p:cNvSpPr/>
                <p:nvPr/>
              </p:nvSpPr>
              <p:spPr>
                <a:xfrm>
                  <a:off x="6639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0" name="Hexagon 759">
                  <a:extLst>
                    <a:ext uri="{FF2B5EF4-FFF2-40B4-BE49-F238E27FC236}">
                      <a16:creationId xmlns:a16="http://schemas.microsoft.com/office/drawing/2014/main" id="{092ED4E6-780A-BCF3-D307-E85D771EFB0A}"/>
                    </a:ext>
                  </a:extLst>
                </p:cNvPr>
                <p:cNvSpPr/>
                <p:nvPr/>
              </p:nvSpPr>
              <p:spPr>
                <a:xfrm>
                  <a:off x="6639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1" name="Hexagon 760">
                  <a:extLst>
                    <a:ext uri="{FF2B5EF4-FFF2-40B4-BE49-F238E27FC236}">
                      <a16:creationId xmlns:a16="http://schemas.microsoft.com/office/drawing/2014/main" id="{600E9A90-1847-8447-6A6A-5E1CE2159367}"/>
                    </a:ext>
                  </a:extLst>
                </p:cNvPr>
                <p:cNvSpPr/>
                <p:nvPr/>
              </p:nvSpPr>
              <p:spPr>
                <a:xfrm>
                  <a:off x="6639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2" name="Hexagon 761">
                  <a:extLst>
                    <a:ext uri="{FF2B5EF4-FFF2-40B4-BE49-F238E27FC236}">
                      <a16:creationId xmlns:a16="http://schemas.microsoft.com/office/drawing/2014/main" id="{B114CB96-40E9-C552-DEB9-028D512BA9EF}"/>
                    </a:ext>
                  </a:extLst>
                </p:cNvPr>
                <p:cNvSpPr/>
                <p:nvPr/>
              </p:nvSpPr>
              <p:spPr>
                <a:xfrm>
                  <a:off x="6639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3" name="Hexagon 762">
                  <a:extLst>
                    <a:ext uri="{FF2B5EF4-FFF2-40B4-BE49-F238E27FC236}">
                      <a16:creationId xmlns:a16="http://schemas.microsoft.com/office/drawing/2014/main" id="{0D111077-36F2-A025-AE2E-C81E765F63BB}"/>
                    </a:ext>
                  </a:extLst>
                </p:cNvPr>
                <p:cNvSpPr/>
                <p:nvPr/>
              </p:nvSpPr>
              <p:spPr>
                <a:xfrm>
                  <a:off x="6639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4" name="Hexagon 763">
                  <a:extLst>
                    <a:ext uri="{FF2B5EF4-FFF2-40B4-BE49-F238E27FC236}">
                      <a16:creationId xmlns:a16="http://schemas.microsoft.com/office/drawing/2014/main" id="{BFF6AFE0-3B64-F522-38AD-1FA0A88ACAA6}"/>
                    </a:ext>
                  </a:extLst>
                </p:cNvPr>
                <p:cNvSpPr/>
                <p:nvPr/>
              </p:nvSpPr>
              <p:spPr>
                <a:xfrm>
                  <a:off x="6639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5" name="Hexagon 764">
                  <a:extLst>
                    <a:ext uri="{FF2B5EF4-FFF2-40B4-BE49-F238E27FC236}">
                      <a16:creationId xmlns:a16="http://schemas.microsoft.com/office/drawing/2014/main" id="{4543D4B9-B1E4-721A-6119-5E16D7927C6E}"/>
                    </a:ext>
                  </a:extLst>
                </p:cNvPr>
                <p:cNvSpPr/>
                <p:nvPr/>
              </p:nvSpPr>
              <p:spPr>
                <a:xfrm>
                  <a:off x="6752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6" name="Hexagon 765">
                  <a:extLst>
                    <a:ext uri="{FF2B5EF4-FFF2-40B4-BE49-F238E27FC236}">
                      <a16:creationId xmlns:a16="http://schemas.microsoft.com/office/drawing/2014/main" id="{2895D05F-596F-465C-35D9-BA7EE8959F91}"/>
                    </a:ext>
                  </a:extLst>
                </p:cNvPr>
                <p:cNvSpPr/>
                <p:nvPr/>
              </p:nvSpPr>
              <p:spPr>
                <a:xfrm>
                  <a:off x="6752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7" name="Hexagon 766">
                  <a:extLst>
                    <a:ext uri="{FF2B5EF4-FFF2-40B4-BE49-F238E27FC236}">
                      <a16:creationId xmlns:a16="http://schemas.microsoft.com/office/drawing/2014/main" id="{D52097FE-086F-69E4-1CB7-03FE3E2DB7C0}"/>
                    </a:ext>
                  </a:extLst>
                </p:cNvPr>
                <p:cNvSpPr/>
                <p:nvPr/>
              </p:nvSpPr>
              <p:spPr>
                <a:xfrm>
                  <a:off x="6752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8" name="Hexagon 767">
                  <a:extLst>
                    <a:ext uri="{FF2B5EF4-FFF2-40B4-BE49-F238E27FC236}">
                      <a16:creationId xmlns:a16="http://schemas.microsoft.com/office/drawing/2014/main" id="{B2AC7CA8-A97A-F4F1-B78F-5E467BF4AE18}"/>
                    </a:ext>
                  </a:extLst>
                </p:cNvPr>
                <p:cNvSpPr/>
                <p:nvPr/>
              </p:nvSpPr>
              <p:spPr>
                <a:xfrm>
                  <a:off x="6752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9" name="Hexagon 768">
                  <a:extLst>
                    <a:ext uri="{FF2B5EF4-FFF2-40B4-BE49-F238E27FC236}">
                      <a16:creationId xmlns:a16="http://schemas.microsoft.com/office/drawing/2014/main" id="{8879AD72-B2CD-A870-2074-264FF6FB9AB4}"/>
                    </a:ext>
                  </a:extLst>
                </p:cNvPr>
                <p:cNvSpPr/>
                <p:nvPr/>
              </p:nvSpPr>
              <p:spPr>
                <a:xfrm>
                  <a:off x="6752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0" name="Hexagon 769">
                  <a:extLst>
                    <a:ext uri="{FF2B5EF4-FFF2-40B4-BE49-F238E27FC236}">
                      <a16:creationId xmlns:a16="http://schemas.microsoft.com/office/drawing/2014/main" id="{DE138348-8100-1A34-67F5-AC407F6F57C3}"/>
                    </a:ext>
                  </a:extLst>
                </p:cNvPr>
                <p:cNvSpPr/>
                <p:nvPr/>
              </p:nvSpPr>
              <p:spPr>
                <a:xfrm>
                  <a:off x="6752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1" name="Hexagon 770">
                  <a:extLst>
                    <a:ext uri="{FF2B5EF4-FFF2-40B4-BE49-F238E27FC236}">
                      <a16:creationId xmlns:a16="http://schemas.microsoft.com/office/drawing/2014/main" id="{B48AB75C-20DE-DE52-0AC3-4E4257F0E815}"/>
                    </a:ext>
                  </a:extLst>
                </p:cNvPr>
                <p:cNvSpPr/>
                <p:nvPr/>
              </p:nvSpPr>
              <p:spPr>
                <a:xfrm>
                  <a:off x="6752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2" name="Hexagon 771">
                  <a:extLst>
                    <a:ext uri="{FF2B5EF4-FFF2-40B4-BE49-F238E27FC236}">
                      <a16:creationId xmlns:a16="http://schemas.microsoft.com/office/drawing/2014/main" id="{90210814-A10D-44A2-9685-CAA00D174A01}"/>
                    </a:ext>
                  </a:extLst>
                </p:cNvPr>
                <p:cNvSpPr/>
                <p:nvPr/>
              </p:nvSpPr>
              <p:spPr>
                <a:xfrm>
                  <a:off x="6752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3" name="Hexagon 772">
                  <a:extLst>
                    <a:ext uri="{FF2B5EF4-FFF2-40B4-BE49-F238E27FC236}">
                      <a16:creationId xmlns:a16="http://schemas.microsoft.com/office/drawing/2014/main" id="{397B2032-FA06-1469-9C80-60BEF455689E}"/>
                    </a:ext>
                  </a:extLst>
                </p:cNvPr>
                <p:cNvSpPr/>
                <p:nvPr/>
              </p:nvSpPr>
              <p:spPr>
                <a:xfrm>
                  <a:off x="6752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4" name="Hexagon 773">
                  <a:extLst>
                    <a:ext uri="{FF2B5EF4-FFF2-40B4-BE49-F238E27FC236}">
                      <a16:creationId xmlns:a16="http://schemas.microsoft.com/office/drawing/2014/main" id="{21364ED7-C556-E703-7A33-7C7CABD1C09E}"/>
                    </a:ext>
                  </a:extLst>
                </p:cNvPr>
                <p:cNvSpPr/>
                <p:nvPr/>
              </p:nvSpPr>
              <p:spPr>
                <a:xfrm>
                  <a:off x="6864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5" name="Hexagon 774">
                  <a:extLst>
                    <a:ext uri="{FF2B5EF4-FFF2-40B4-BE49-F238E27FC236}">
                      <a16:creationId xmlns:a16="http://schemas.microsoft.com/office/drawing/2014/main" id="{34716C64-64FC-F257-25C4-B67E2A2FCD54}"/>
                    </a:ext>
                  </a:extLst>
                </p:cNvPr>
                <p:cNvSpPr/>
                <p:nvPr/>
              </p:nvSpPr>
              <p:spPr>
                <a:xfrm>
                  <a:off x="6864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6" name="Hexagon 775">
                  <a:extLst>
                    <a:ext uri="{FF2B5EF4-FFF2-40B4-BE49-F238E27FC236}">
                      <a16:creationId xmlns:a16="http://schemas.microsoft.com/office/drawing/2014/main" id="{8E833FC1-8338-9C64-9A65-ECDDF67B9382}"/>
                    </a:ext>
                  </a:extLst>
                </p:cNvPr>
                <p:cNvSpPr/>
                <p:nvPr/>
              </p:nvSpPr>
              <p:spPr>
                <a:xfrm>
                  <a:off x="6864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7" name="Hexagon 776">
                  <a:extLst>
                    <a:ext uri="{FF2B5EF4-FFF2-40B4-BE49-F238E27FC236}">
                      <a16:creationId xmlns:a16="http://schemas.microsoft.com/office/drawing/2014/main" id="{A5A05AF1-6A8F-5C9C-152D-74165AAF23AD}"/>
                    </a:ext>
                  </a:extLst>
                </p:cNvPr>
                <p:cNvSpPr/>
                <p:nvPr/>
              </p:nvSpPr>
              <p:spPr>
                <a:xfrm>
                  <a:off x="6864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8" name="Hexagon 777">
                  <a:extLst>
                    <a:ext uri="{FF2B5EF4-FFF2-40B4-BE49-F238E27FC236}">
                      <a16:creationId xmlns:a16="http://schemas.microsoft.com/office/drawing/2014/main" id="{7ADAFF4D-375B-FBAD-2E6F-3E9ECAB33436}"/>
                    </a:ext>
                  </a:extLst>
                </p:cNvPr>
                <p:cNvSpPr/>
                <p:nvPr/>
              </p:nvSpPr>
              <p:spPr>
                <a:xfrm>
                  <a:off x="6864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9" name="Hexagon 778">
                  <a:extLst>
                    <a:ext uri="{FF2B5EF4-FFF2-40B4-BE49-F238E27FC236}">
                      <a16:creationId xmlns:a16="http://schemas.microsoft.com/office/drawing/2014/main" id="{8106420E-82D7-C9A5-1CBD-AFA3D45F4113}"/>
                    </a:ext>
                  </a:extLst>
                </p:cNvPr>
                <p:cNvSpPr/>
                <p:nvPr/>
              </p:nvSpPr>
              <p:spPr>
                <a:xfrm>
                  <a:off x="6864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0" name="Hexagon 779">
                  <a:extLst>
                    <a:ext uri="{FF2B5EF4-FFF2-40B4-BE49-F238E27FC236}">
                      <a16:creationId xmlns:a16="http://schemas.microsoft.com/office/drawing/2014/main" id="{270EA918-7E25-DB9B-9BAC-BA9D6B509041}"/>
                    </a:ext>
                  </a:extLst>
                </p:cNvPr>
                <p:cNvSpPr/>
                <p:nvPr/>
              </p:nvSpPr>
              <p:spPr>
                <a:xfrm>
                  <a:off x="6864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1" name="Hexagon 780">
                  <a:extLst>
                    <a:ext uri="{FF2B5EF4-FFF2-40B4-BE49-F238E27FC236}">
                      <a16:creationId xmlns:a16="http://schemas.microsoft.com/office/drawing/2014/main" id="{1753AC8A-3DFF-6952-8346-C7B1E16715E3}"/>
                    </a:ext>
                  </a:extLst>
                </p:cNvPr>
                <p:cNvSpPr/>
                <p:nvPr/>
              </p:nvSpPr>
              <p:spPr>
                <a:xfrm>
                  <a:off x="6864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2" name="Hexagon 781">
                  <a:extLst>
                    <a:ext uri="{FF2B5EF4-FFF2-40B4-BE49-F238E27FC236}">
                      <a16:creationId xmlns:a16="http://schemas.microsoft.com/office/drawing/2014/main" id="{4276E940-E2D6-EFFB-7EF4-22D85078AC51}"/>
                    </a:ext>
                  </a:extLst>
                </p:cNvPr>
                <p:cNvSpPr/>
                <p:nvPr/>
              </p:nvSpPr>
              <p:spPr>
                <a:xfrm>
                  <a:off x="6976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3" name="Hexagon 782">
                  <a:extLst>
                    <a:ext uri="{FF2B5EF4-FFF2-40B4-BE49-F238E27FC236}">
                      <a16:creationId xmlns:a16="http://schemas.microsoft.com/office/drawing/2014/main" id="{8CA32EBB-03B3-7C52-3DA8-3DABA05796F3}"/>
                    </a:ext>
                  </a:extLst>
                </p:cNvPr>
                <p:cNvSpPr/>
                <p:nvPr/>
              </p:nvSpPr>
              <p:spPr>
                <a:xfrm>
                  <a:off x="6976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4" name="Hexagon 783">
                  <a:extLst>
                    <a:ext uri="{FF2B5EF4-FFF2-40B4-BE49-F238E27FC236}">
                      <a16:creationId xmlns:a16="http://schemas.microsoft.com/office/drawing/2014/main" id="{3D83F74B-62C2-DD9D-43EC-DB634E8E5484}"/>
                    </a:ext>
                  </a:extLst>
                </p:cNvPr>
                <p:cNvSpPr/>
                <p:nvPr/>
              </p:nvSpPr>
              <p:spPr>
                <a:xfrm>
                  <a:off x="6976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5" name="Hexagon 784">
                  <a:extLst>
                    <a:ext uri="{FF2B5EF4-FFF2-40B4-BE49-F238E27FC236}">
                      <a16:creationId xmlns:a16="http://schemas.microsoft.com/office/drawing/2014/main" id="{2E3EC6E5-2623-3D7A-0B79-A64983B43AE5}"/>
                    </a:ext>
                  </a:extLst>
                </p:cNvPr>
                <p:cNvSpPr/>
                <p:nvPr/>
              </p:nvSpPr>
              <p:spPr>
                <a:xfrm>
                  <a:off x="6976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6" name="Hexagon 785">
                  <a:extLst>
                    <a:ext uri="{FF2B5EF4-FFF2-40B4-BE49-F238E27FC236}">
                      <a16:creationId xmlns:a16="http://schemas.microsoft.com/office/drawing/2014/main" id="{3B1CBF61-2C32-2C67-BE80-A8CD507EE926}"/>
                    </a:ext>
                  </a:extLst>
                </p:cNvPr>
                <p:cNvSpPr/>
                <p:nvPr/>
              </p:nvSpPr>
              <p:spPr>
                <a:xfrm>
                  <a:off x="6976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7" name="Hexagon 786">
                  <a:extLst>
                    <a:ext uri="{FF2B5EF4-FFF2-40B4-BE49-F238E27FC236}">
                      <a16:creationId xmlns:a16="http://schemas.microsoft.com/office/drawing/2014/main" id="{0B8ACB73-04BB-AD96-34B8-AF5D3F3DBFF2}"/>
                    </a:ext>
                  </a:extLst>
                </p:cNvPr>
                <p:cNvSpPr/>
                <p:nvPr/>
              </p:nvSpPr>
              <p:spPr>
                <a:xfrm>
                  <a:off x="6976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8" name="Hexagon 787">
                  <a:extLst>
                    <a:ext uri="{FF2B5EF4-FFF2-40B4-BE49-F238E27FC236}">
                      <a16:creationId xmlns:a16="http://schemas.microsoft.com/office/drawing/2014/main" id="{BB8B607D-EAB7-4A3F-82C9-8FC12FC86920}"/>
                    </a:ext>
                  </a:extLst>
                </p:cNvPr>
                <p:cNvSpPr/>
                <p:nvPr/>
              </p:nvSpPr>
              <p:spPr>
                <a:xfrm>
                  <a:off x="6976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4B53581D-2ED9-6314-90E5-1232D085B348}"/>
                </a:ext>
              </a:extLst>
            </p:cNvPr>
            <p:cNvGrpSpPr>
              <a:grpSpLocks noChangeAspect="1"/>
            </p:cNvGrpSpPr>
            <p:nvPr/>
          </p:nvGrpSpPr>
          <p:grpSpPr>
            <a:xfrm flipV="1">
              <a:off x="3394125" y="3543356"/>
              <a:ext cx="698330" cy="698330"/>
              <a:chOff x="7773354" y="3632092"/>
              <a:chExt cx="2311200" cy="2311200"/>
            </a:xfrm>
          </p:grpSpPr>
          <p:sp>
            <p:nvSpPr>
              <p:cNvPr id="489" name="Oval 488">
                <a:extLst>
                  <a:ext uri="{FF2B5EF4-FFF2-40B4-BE49-F238E27FC236}">
                    <a16:creationId xmlns:a16="http://schemas.microsoft.com/office/drawing/2014/main" id="{52006373-5B13-C591-D30D-13724B5FD7BC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7773354" y="3632092"/>
                <a:ext cx="2311200" cy="2311200"/>
              </a:xfrm>
              <a:prstGeom prst="ellipse">
                <a:avLst/>
              </a:prstGeom>
              <a:solidFill>
                <a:srgbClr val="B873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490" name="Group 489">
                <a:extLst>
                  <a:ext uri="{FF2B5EF4-FFF2-40B4-BE49-F238E27FC236}">
                    <a16:creationId xmlns:a16="http://schemas.microsoft.com/office/drawing/2014/main" id="{2A2D48EE-C897-FCEC-DC7A-5304CF7250D2}"/>
                  </a:ext>
                </a:extLst>
              </p:cNvPr>
              <p:cNvGrpSpPr/>
              <p:nvPr/>
            </p:nvGrpSpPr>
            <p:grpSpPr>
              <a:xfrm>
                <a:off x="7966235" y="3727045"/>
                <a:ext cx="1925439" cy="2121294"/>
                <a:chOff x="5517479" y="2136206"/>
                <a:chExt cx="1715500" cy="1890000"/>
              </a:xfrm>
            </p:grpSpPr>
            <p:sp>
              <p:nvSpPr>
                <p:cNvPr id="491" name="Hexagon 490">
                  <a:extLst>
                    <a:ext uri="{FF2B5EF4-FFF2-40B4-BE49-F238E27FC236}">
                      <a16:creationId xmlns:a16="http://schemas.microsoft.com/office/drawing/2014/main" id="{187F46F2-CDE2-0576-A0A0-41B7472B30B5}"/>
                    </a:ext>
                  </a:extLst>
                </p:cNvPr>
                <p:cNvSpPr/>
                <p:nvPr/>
              </p:nvSpPr>
              <p:spPr>
                <a:xfrm>
                  <a:off x="5517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2" name="Hexagon 491">
                  <a:extLst>
                    <a:ext uri="{FF2B5EF4-FFF2-40B4-BE49-F238E27FC236}">
                      <a16:creationId xmlns:a16="http://schemas.microsoft.com/office/drawing/2014/main" id="{048CD928-43BD-D086-29F2-623A0067E373}"/>
                    </a:ext>
                  </a:extLst>
                </p:cNvPr>
                <p:cNvSpPr/>
                <p:nvPr/>
              </p:nvSpPr>
              <p:spPr>
                <a:xfrm>
                  <a:off x="5517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3" name="Hexagon 492">
                  <a:extLst>
                    <a:ext uri="{FF2B5EF4-FFF2-40B4-BE49-F238E27FC236}">
                      <a16:creationId xmlns:a16="http://schemas.microsoft.com/office/drawing/2014/main" id="{8D1BAD36-7B38-E5AE-A81D-F55CB55E17F5}"/>
                    </a:ext>
                  </a:extLst>
                </p:cNvPr>
                <p:cNvSpPr/>
                <p:nvPr/>
              </p:nvSpPr>
              <p:spPr>
                <a:xfrm>
                  <a:off x="5517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4" name="Hexagon 493">
                  <a:extLst>
                    <a:ext uri="{FF2B5EF4-FFF2-40B4-BE49-F238E27FC236}">
                      <a16:creationId xmlns:a16="http://schemas.microsoft.com/office/drawing/2014/main" id="{BF21BAA2-6871-40A2-4DA0-3D4EEC697FF4}"/>
                    </a:ext>
                  </a:extLst>
                </p:cNvPr>
                <p:cNvSpPr/>
                <p:nvPr/>
              </p:nvSpPr>
              <p:spPr>
                <a:xfrm>
                  <a:off x="5517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5" name="Hexagon 494">
                  <a:extLst>
                    <a:ext uri="{FF2B5EF4-FFF2-40B4-BE49-F238E27FC236}">
                      <a16:creationId xmlns:a16="http://schemas.microsoft.com/office/drawing/2014/main" id="{B96C4CD4-F85A-79C8-2BE4-76F649C78D60}"/>
                    </a:ext>
                  </a:extLst>
                </p:cNvPr>
                <p:cNvSpPr/>
                <p:nvPr/>
              </p:nvSpPr>
              <p:spPr>
                <a:xfrm>
                  <a:off x="5517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6" name="Hexagon 495">
                  <a:extLst>
                    <a:ext uri="{FF2B5EF4-FFF2-40B4-BE49-F238E27FC236}">
                      <a16:creationId xmlns:a16="http://schemas.microsoft.com/office/drawing/2014/main" id="{61F35654-EC29-9C5B-76E6-9A866F263068}"/>
                    </a:ext>
                  </a:extLst>
                </p:cNvPr>
                <p:cNvSpPr/>
                <p:nvPr/>
              </p:nvSpPr>
              <p:spPr>
                <a:xfrm>
                  <a:off x="5517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7" name="Hexagon 496">
                  <a:extLst>
                    <a:ext uri="{FF2B5EF4-FFF2-40B4-BE49-F238E27FC236}">
                      <a16:creationId xmlns:a16="http://schemas.microsoft.com/office/drawing/2014/main" id="{9E3FDDF7-1E77-9A72-E468-3F7D4C77D12C}"/>
                    </a:ext>
                  </a:extLst>
                </p:cNvPr>
                <p:cNvSpPr/>
                <p:nvPr/>
              </p:nvSpPr>
              <p:spPr>
                <a:xfrm>
                  <a:off x="5517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8" name="Hexagon 497">
                  <a:extLst>
                    <a:ext uri="{FF2B5EF4-FFF2-40B4-BE49-F238E27FC236}">
                      <a16:creationId xmlns:a16="http://schemas.microsoft.com/office/drawing/2014/main" id="{EEE67F19-C23E-93BC-30FF-1E01FAEF91D6}"/>
                    </a:ext>
                  </a:extLst>
                </p:cNvPr>
                <p:cNvSpPr/>
                <p:nvPr/>
              </p:nvSpPr>
              <p:spPr>
                <a:xfrm>
                  <a:off x="5517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9" name="Hexagon 498">
                  <a:extLst>
                    <a:ext uri="{FF2B5EF4-FFF2-40B4-BE49-F238E27FC236}">
                      <a16:creationId xmlns:a16="http://schemas.microsoft.com/office/drawing/2014/main" id="{C3B0BDC6-CA9D-6431-8F58-917FAE24FBDA}"/>
                    </a:ext>
                  </a:extLst>
                </p:cNvPr>
                <p:cNvSpPr/>
                <p:nvPr/>
              </p:nvSpPr>
              <p:spPr>
                <a:xfrm>
                  <a:off x="5629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0" name="Hexagon 499">
                  <a:extLst>
                    <a:ext uri="{FF2B5EF4-FFF2-40B4-BE49-F238E27FC236}">
                      <a16:creationId xmlns:a16="http://schemas.microsoft.com/office/drawing/2014/main" id="{56124345-DA01-F6F2-6ED0-9A9ECEAF24AF}"/>
                    </a:ext>
                  </a:extLst>
                </p:cNvPr>
                <p:cNvSpPr/>
                <p:nvPr/>
              </p:nvSpPr>
              <p:spPr>
                <a:xfrm>
                  <a:off x="5629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1" name="Hexagon 500">
                  <a:extLst>
                    <a:ext uri="{FF2B5EF4-FFF2-40B4-BE49-F238E27FC236}">
                      <a16:creationId xmlns:a16="http://schemas.microsoft.com/office/drawing/2014/main" id="{12B54577-6255-A444-2A15-E274390F4512}"/>
                    </a:ext>
                  </a:extLst>
                </p:cNvPr>
                <p:cNvSpPr/>
                <p:nvPr/>
              </p:nvSpPr>
              <p:spPr>
                <a:xfrm>
                  <a:off x="5629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2" name="Hexagon 501">
                  <a:extLst>
                    <a:ext uri="{FF2B5EF4-FFF2-40B4-BE49-F238E27FC236}">
                      <a16:creationId xmlns:a16="http://schemas.microsoft.com/office/drawing/2014/main" id="{8C810EA3-11FE-11CB-8D95-65DC54F175BE}"/>
                    </a:ext>
                  </a:extLst>
                </p:cNvPr>
                <p:cNvSpPr/>
                <p:nvPr/>
              </p:nvSpPr>
              <p:spPr>
                <a:xfrm>
                  <a:off x="5629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3" name="Hexagon 502">
                  <a:extLst>
                    <a:ext uri="{FF2B5EF4-FFF2-40B4-BE49-F238E27FC236}">
                      <a16:creationId xmlns:a16="http://schemas.microsoft.com/office/drawing/2014/main" id="{1A7AC10E-1914-5D43-EF74-77873794DCC1}"/>
                    </a:ext>
                  </a:extLst>
                </p:cNvPr>
                <p:cNvSpPr/>
                <p:nvPr/>
              </p:nvSpPr>
              <p:spPr>
                <a:xfrm>
                  <a:off x="5629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4" name="Hexagon 503">
                  <a:extLst>
                    <a:ext uri="{FF2B5EF4-FFF2-40B4-BE49-F238E27FC236}">
                      <a16:creationId xmlns:a16="http://schemas.microsoft.com/office/drawing/2014/main" id="{639680A0-1A01-8DD3-021B-414CB9F3DB89}"/>
                    </a:ext>
                  </a:extLst>
                </p:cNvPr>
                <p:cNvSpPr/>
                <p:nvPr/>
              </p:nvSpPr>
              <p:spPr>
                <a:xfrm>
                  <a:off x="5629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5" name="Hexagon 504">
                  <a:extLst>
                    <a:ext uri="{FF2B5EF4-FFF2-40B4-BE49-F238E27FC236}">
                      <a16:creationId xmlns:a16="http://schemas.microsoft.com/office/drawing/2014/main" id="{7EE05994-3A15-C8C1-1031-113EB99746E6}"/>
                    </a:ext>
                  </a:extLst>
                </p:cNvPr>
                <p:cNvSpPr/>
                <p:nvPr/>
              </p:nvSpPr>
              <p:spPr>
                <a:xfrm>
                  <a:off x="5629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6" name="Hexagon 505">
                  <a:extLst>
                    <a:ext uri="{FF2B5EF4-FFF2-40B4-BE49-F238E27FC236}">
                      <a16:creationId xmlns:a16="http://schemas.microsoft.com/office/drawing/2014/main" id="{24997273-48E6-D97C-1936-3416B3E66C94}"/>
                    </a:ext>
                  </a:extLst>
                </p:cNvPr>
                <p:cNvSpPr/>
                <p:nvPr/>
              </p:nvSpPr>
              <p:spPr>
                <a:xfrm>
                  <a:off x="5629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7" name="Hexagon 506">
                  <a:extLst>
                    <a:ext uri="{FF2B5EF4-FFF2-40B4-BE49-F238E27FC236}">
                      <a16:creationId xmlns:a16="http://schemas.microsoft.com/office/drawing/2014/main" id="{E86D2AA9-A99B-31CA-1D62-882F43F4B7B3}"/>
                    </a:ext>
                  </a:extLst>
                </p:cNvPr>
                <p:cNvSpPr/>
                <p:nvPr/>
              </p:nvSpPr>
              <p:spPr>
                <a:xfrm>
                  <a:off x="5629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8" name="Hexagon 507">
                  <a:extLst>
                    <a:ext uri="{FF2B5EF4-FFF2-40B4-BE49-F238E27FC236}">
                      <a16:creationId xmlns:a16="http://schemas.microsoft.com/office/drawing/2014/main" id="{70740BE5-89D6-12C0-D053-6A6D2E752F4E}"/>
                    </a:ext>
                  </a:extLst>
                </p:cNvPr>
                <p:cNvSpPr/>
                <p:nvPr/>
              </p:nvSpPr>
              <p:spPr>
                <a:xfrm>
                  <a:off x="5741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9" name="Hexagon 508">
                  <a:extLst>
                    <a:ext uri="{FF2B5EF4-FFF2-40B4-BE49-F238E27FC236}">
                      <a16:creationId xmlns:a16="http://schemas.microsoft.com/office/drawing/2014/main" id="{C84B5B46-D86E-0FBF-6289-BDBA87CEE51B}"/>
                    </a:ext>
                  </a:extLst>
                </p:cNvPr>
                <p:cNvSpPr/>
                <p:nvPr/>
              </p:nvSpPr>
              <p:spPr>
                <a:xfrm>
                  <a:off x="5741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0" name="Hexagon 509">
                  <a:extLst>
                    <a:ext uri="{FF2B5EF4-FFF2-40B4-BE49-F238E27FC236}">
                      <a16:creationId xmlns:a16="http://schemas.microsoft.com/office/drawing/2014/main" id="{DB5B4D03-A3B8-9A27-48FB-1B4CC045EEA1}"/>
                    </a:ext>
                  </a:extLst>
                </p:cNvPr>
                <p:cNvSpPr/>
                <p:nvPr/>
              </p:nvSpPr>
              <p:spPr>
                <a:xfrm>
                  <a:off x="5741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1" name="Hexagon 510">
                  <a:extLst>
                    <a:ext uri="{FF2B5EF4-FFF2-40B4-BE49-F238E27FC236}">
                      <a16:creationId xmlns:a16="http://schemas.microsoft.com/office/drawing/2014/main" id="{B90DAAC4-5D49-E489-29E9-B8A397112760}"/>
                    </a:ext>
                  </a:extLst>
                </p:cNvPr>
                <p:cNvSpPr/>
                <p:nvPr/>
              </p:nvSpPr>
              <p:spPr>
                <a:xfrm>
                  <a:off x="5741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2" name="Hexagon 511">
                  <a:extLst>
                    <a:ext uri="{FF2B5EF4-FFF2-40B4-BE49-F238E27FC236}">
                      <a16:creationId xmlns:a16="http://schemas.microsoft.com/office/drawing/2014/main" id="{1848D898-D519-4B54-ADA9-C8E3930550CE}"/>
                    </a:ext>
                  </a:extLst>
                </p:cNvPr>
                <p:cNvSpPr/>
                <p:nvPr/>
              </p:nvSpPr>
              <p:spPr>
                <a:xfrm>
                  <a:off x="5741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3" name="Hexagon 512">
                  <a:extLst>
                    <a:ext uri="{FF2B5EF4-FFF2-40B4-BE49-F238E27FC236}">
                      <a16:creationId xmlns:a16="http://schemas.microsoft.com/office/drawing/2014/main" id="{2EF68742-427C-5E6D-FAEF-0A2B856D9334}"/>
                    </a:ext>
                  </a:extLst>
                </p:cNvPr>
                <p:cNvSpPr/>
                <p:nvPr/>
              </p:nvSpPr>
              <p:spPr>
                <a:xfrm>
                  <a:off x="5741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4" name="Hexagon 513">
                  <a:extLst>
                    <a:ext uri="{FF2B5EF4-FFF2-40B4-BE49-F238E27FC236}">
                      <a16:creationId xmlns:a16="http://schemas.microsoft.com/office/drawing/2014/main" id="{6B2B7C7A-2967-A96F-1D3E-117CD5E6A9FB}"/>
                    </a:ext>
                  </a:extLst>
                </p:cNvPr>
                <p:cNvSpPr/>
                <p:nvPr/>
              </p:nvSpPr>
              <p:spPr>
                <a:xfrm>
                  <a:off x="5741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5" name="Hexagon 514">
                  <a:extLst>
                    <a:ext uri="{FF2B5EF4-FFF2-40B4-BE49-F238E27FC236}">
                      <a16:creationId xmlns:a16="http://schemas.microsoft.com/office/drawing/2014/main" id="{19B2E47A-596B-9DCB-E363-CD4F6D8DEFCB}"/>
                    </a:ext>
                  </a:extLst>
                </p:cNvPr>
                <p:cNvSpPr/>
                <p:nvPr/>
              </p:nvSpPr>
              <p:spPr>
                <a:xfrm>
                  <a:off x="5741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6" name="Hexagon 515">
                  <a:extLst>
                    <a:ext uri="{FF2B5EF4-FFF2-40B4-BE49-F238E27FC236}">
                      <a16:creationId xmlns:a16="http://schemas.microsoft.com/office/drawing/2014/main" id="{E3DBC8F0-DBF8-1C94-1306-BA87B3605891}"/>
                    </a:ext>
                  </a:extLst>
                </p:cNvPr>
                <p:cNvSpPr/>
                <p:nvPr/>
              </p:nvSpPr>
              <p:spPr>
                <a:xfrm>
                  <a:off x="5741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7" name="Hexagon 516">
                  <a:extLst>
                    <a:ext uri="{FF2B5EF4-FFF2-40B4-BE49-F238E27FC236}">
                      <a16:creationId xmlns:a16="http://schemas.microsoft.com/office/drawing/2014/main" id="{AC3E767A-ADF1-82F9-FF7B-C3D0FFB983C3}"/>
                    </a:ext>
                  </a:extLst>
                </p:cNvPr>
                <p:cNvSpPr/>
                <p:nvPr/>
              </p:nvSpPr>
              <p:spPr>
                <a:xfrm>
                  <a:off x="5741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8" name="Hexagon 517">
                  <a:extLst>
                    <a:ext uri="{FF2B5EF4-FFF2-40B4-BE49-F238E27FC236}">
                      <a16:creationId xmlns:a16="http://schemas.microsoft.com/office/drawing/2014/main" id="{B2A3C2F2-E040-1309-BDC0-69C6F67E1DD0}"/>
                    </a:ext>
                  </a:extLst>
                </p:cNvPr>
                <p:cNvSpPr/>
                <p:nvPr/>
              </p:nvSpPr>
              <p:spPr>
                <a:xfrm>
                  <a:off x="5854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9" name="Hexagon 518">
                  <a:extLst>
                    <a:ext uri="{FF2B5EF4-FFF2-40B4-BE49-F238E27FC236}">
                      <a16:creationId xmlns:a16="http://schemas.microsoft.com/office/drawing/2014/main" id="{7A99E316-A847-B730-79C7-28BF62CF75BB}"/>
                    </a:ext>
                  </a:extLst>
                </p:cNvPr>
                <p:cNvSpPr/>
                <p:nvPr/>
              </p:nvSpPr>
              <p:spPr>
                <a:xfrm>
                  <a:off x="5854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0" name="Hexagon 519">
                  <a:extLst>
                    <a:ext uri="{FF2B5EF4-FFF2-40B4-BE49-F238E27FC236}">
                      <a16:creationId xmlns:a16="http://schemas.microsoft.com/office/drawing/2014/main" id="{5BD0120B-4271-1F6F-AD5A-8DD57E812ABA}"/>
                    </a:ext>
                  </a:extLst>
                </p:cNvPr>
                <p:cNvSpPr/>
                <p:nvPr/>
              </p:nvSpPr>
              <p:spPr>
                <a:xfrm>
                  <a:off x="5854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1" name="Hexagon 520">
                  <a:extLst>
                    <a:ext uri="{FF2B5EF4-FFF2-40B4-BE49-F238E27FC236}">
                      <a16:creationId xmlns:a16="http://schemas.microsoft.com/office/drawing/2014/main" id="{D010A21A-B769-4BA6-6D12-9664C593CA08}"/>
                    </a:ext>
                  </a:extLst>
                </p:cNvPr>
                <p:cNvSpPr/>
                <p:nvPr/>
              </p:nvSpPr>
              <p:spPr>
                <a:xfrm>
                  <a:off x="5854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2" name="Hexagon 521">
                  <a:extLst>
                    <a:ext uri="{FF2B5EF4-FFF2-40B4-BE49-F238E27FC236}">
                      <a16:creationId xmlns:a16="http://schemas.microsoft.com/office/drawing/2014/main" id="{490CD12A-DDB1-D01A-5BAA-F54F94566B01}"/>
                    </a:ext>
                  </a:extLst>
                </p:cNvPr>
                <p:cNvSpPr/>
                <p:nvPr/>
              </p:nvSpPr>
              <p:spPr>
                <a:xfrm>
                  <a:off x="5854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3" name="Hexagon 522">
                  <a:extLst>
                    <a:ext uri="{FF2B5EF4-FFF2-40B4-BE49-F238E27FC236}">
                      <a16:creationId xmlns:a16="http://schemas.microsoft.com/office/drawing/2014/main" id="{63403810-2443-6C8B-3221-8EA9BCB2E905}"/>
                    </a:ext>
                  </a:extLst>
                </p:cNvPr>
                <p:cNvSpPr/>
                <p:nvPr/>
              </p:nvSpPr>
              <p:spPr>
                <a:xfrm>
                  <a:off x="5854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4" name="Hexagon 523">
                  <a:extLst>
                    <a:ext uri="{FF2B5EF4-FFF2-40B4-BE49-F238E27FC236}">
                      <a16:creationId xmlns:a16="http://schemas.microsoft.com/office/drawing/2014/main" id="{F2736764-BDEB-E264-F9B7-BF0C1C8C3259}"/>
                    </a:ext>
                  </a:extLst>
                </p:cNvPr>
                <p:cNvSpPr/>
                <p:nvPr/>
              </p:nvSpPr>
              <p:spPr>
                <a:xfrm>
                  <a:off x="5854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5" name="Hexagon 524">
                  <a:extLst>
                    <a:ext uri="{FF2B5EF4-FFF2-40B4-BE49-F238E27FC236}">
                      <a16:creationId xmlns:a16="http://schemas.microsoft.com/office/drawing/2014/main" id="{755DD4AB-FEE8-13A2-20FE-0B2F43F04208}"/>
                    </a:ext>
                  </a:extLst>
                </p:cNvPr>
                <p:cNvSpPr/>
                <p:nvPr/>
              </p:nvSpPr>
              <p:spPr>
                <a:xfrm>
                  <a:off x="5854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6" name="Hexagon 525">
                  <a:extLst>
                    <a:ext uri="{FF2B5EF4-FFF2-40B4-BE49-F238E27FC236}">
                      <a16:creationId xmlns:a16="http://schemas.microsoft.com/office/drawing/2014/main" id="{382506CA-2D64-31C6-DF3D-EB028C78EBE4}"/>
                    </a:ext>
                  </a:extLst>
                </p:cNvPr>
                <p:cNvSpPr/>
                <p:nvPr/>
              </p:nvSpPr>
              <p:spPr>
                <a:xfrm>
                  <a:off x="5854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7" name="Hexagon 526">
                  <a:extLst>
                    <a:ext uri="{FF2B5EF4-FFF2-40B4-BE49-F238E27FC236}">
                      <a16:creationId xmlns:a16="http://schemas.microsoft.com/office/drawing/2014/main" id="{A693F0A3-660C-F262-0F4E-598DA68284F8}"/>
                    </a:ext>
                  </a:extLst>
                </p:cNvPr>
                <p:cNvSpPr/>
                <p:nvPr/>
              </p:nvSpPr>
              <p:spPr>
                <a:xfrm>
                  <a:off x="5854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8" name="Hexagon 527">
                  <a:extLst>
                    <a:ext uri="{FF2B5EF4-FFF2-40B4-BE49-F238E27FC236}">
                      <a16:creationId xmlns:a16="http://schemas.microsoft.com/office/drawing/2014/main" id="{85364983-2205-154F-F59C-85EC15FFDD79}"/>
                    </a:ext>
                  </a:extLst>
                </p:cNvPr>
                <p:cNvSpPr/>
                <p:nvPr/>
              </p:nvSpPr>
              <p:spPr>
                <a:xfrm>
                  <a:off x="5854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9" name="Hexagon 528">
                  <a:extLst>
                    <a:ext uri="{FF2B5EF4-FFF2-40B4-BE49-F238E27FC236}">
                      <a16:creationId xmlns:a16="http://schemas.microsoft.com/office/drawing/2014/main" id="{4F0C65AE-6937-2F80-8D1B-82E007A7159B}"/>
                    </a:ext>
                  </a:extLst>
                </p:cNvPr>
                <p:cNvSpPr/>
                <p:nvPr/>
              </p:nvSpPr>
              <p:spPr>
                <a:xfrm>
                  <a:off x="5966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0" name="Hexagon 529">
                  <a:extLst>
                    <a:ext uri="{FF2B5EF4-FFF2-40B4-BE49-F238E27FC236}">
                      <a16:creationId xmlns:a16="http://schemas.microsoft.com/office/drawing/2014/main" id="{9D7ECF16-1CF4-C807-B4CB-0247D8D9CECE}"/>
                    </a:ext>
                  </a:extLst>
                </p:cNvPr>
                <p:cNvSpPr/>
                <p:nvPr/>
              </p:nvSpPr>
              <p:spPr>
                <a:xfrm>
                  <a:off x="5966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1" name="Hexagon 530">
                  <a:extLst>
                    <a:ext uri="{FF2B5EF4-FFF2-40B4-BE49-F238E27FC236}">
                      <a16:creationId xmlns:a16="http://schemas.microsoft.com/office/drawing/2014/main" id="{6C68C848-2607-C89F-5D40-53FE997F2B59}"/>
                    </a:ext>
                  </a:extLst>
                </p:cNvPr>
                <p:cNvSpPr/>
                <p:nvPr/>
              </p:nvSpPr>
              <p:spPr>
                <a:xfrm>
                  <a:off x="5966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2" name="Hexagon 531">
                  <a:extLst>
                    <a:ext uri="{FF2B5EF4-FFF2-40B4-BE49-F238E27FC236}">
                      <a16:creationId xmlns:a16="http://schemas.microsoft.com/office/drawing/2014/main" id="{6305DED8-50E0-0C2F-D194-4486AB03B3B0}"/>
                    </a:ext>
                  </a:extLst>
                </p:cNvPr>
                <p:cNvSpPr/>
                <p:nvPr/>
              </p:nvSpPr>
              <p:spPr>
                <a:xfrm>
                  <a:off x="5966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3" name="Hexagon 532">
                  <a:extLst>
                    <a:ext uri="{FF2B5EF4-FFF2-40B4-BE49-F238E27FC236}">
                      <a16:creationId xmlns:a16="http://schemas.microsoft.com/office/drawing/2014/main" id="{F4FF53A7-EB21-53F3-144E-54A1E0C47E2E}"/>
                    </a:ext>
                  </a:extLst>
                </p:cNvPr>
                <p:cNvSpPr/>
                <p:nvPr/>
              </p:nvSpPr>
              <p:spPr>
                <a:xfrm>
                  <a:off x="5966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4" name="Hexagon 533">
                  <a:extLst>
                    <a:ext uri="{FF2B5EF4-FFF2-40B4-BE49-F238E27FC236}">
                      <a16:creationId xmlns:a16="http://schemas.microsoft.com/office/drawing/2014/main" id="{0E386404-7B44-BDDF-AFE7-46185D390717}"/>
                    </a:ext>
                  </a:extLst>
                </p:cNvPr>
                <p:cNvSpPr/>
                <p:nvPr/>
              </p:nvSpPr>
              <p:spPr>
                <a:xfrm>
                  <a:off x="5966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5" name="Hexagon 534">
                  <a:extLst>
                    <a:ext uri="{FF2B5EF4-FFF2-40B4-BE49-F238E27FC236}">
                      <a16:creationId xmlns:a16="http://schemas.microsoft.com/office/drawing/2014/main" id="{C34D6EA7-9B65-34FA-517F-5726184682C1}"/>
                    </a:ext>
                  </a:extLst>
                </p:cNvPr>
                <p:cNvSpPr/>
                <p:nvPr/>
              </p:nvSpPr>
              <p:spPr>
                <a:xfrm>
                  <a:off x="59664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6" name="Hexagon 535">
                  <a:extLst>
                    <a:ext uri="{FF2B5EF4-FFF2-40B4-BE49-F238E27FC236}">
                      <a16:creationId xmlns:a16="http://schemas.microsoft.com/office/drawing/2014/main" id="{85A6C5CD-30BF-0561-F4E4-09DFCAF9C52A}"/>
                    </a:ext>
                  </a:extLst>
                </p:cNvPr>
                <p:cNvSpPr/>
                <p:nvPr/>
              </p:nvSpPr>
              <p:spPr>
                <a:xfrm>
                  <a:off x="5966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7" name="Hexagon 536">
                  <a:extLst>
                    <a:ext uri="{FF2B5EF4-FFF2-40B4-BE49-F238E27FC236}">
                      <a16:creationId xmlns:a16="http://schemas.microsoft.com/office/drawing/2014/main" id="{F6B30140-D5F5-0323-9F2F-769F2267C9C3}"/>
                    </a:ext>
                  </a:extLst>
                </p:cNvPr>
                <p:cNvSpPr/>
                <p:nvPr/>
              </p:nvSpPr>
              <p:spPr>
                <a:xfrm>
                  <a:off x="5966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8" name="Hexagon 537">
                  <a:extLst>
                    <a:ext uri="{FF2B5EF4-FFF2-40B4-BE49-F238E27FC236}">
                      <a16:creationId xmlns:a16="http://schemas.microsoft.com/office/drawing/2014/main" id="{2B74AB47-3C59-9764-36D2-CCB95FFF16B0}"/>
                    </a:ext>
                  </a:extLst>
                </p:cNvPr>
                <p:cNvSpPr/>
                <p:nvPr/>
              </p:nvSpPr>
              <p:spPr>
                <a:xfrm>
                  <a:off x="5966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9" name="Hexagon 538">
                  <a:extLst>
                    <a:ext uri="{FF2B5EF4-FFF2-40B4-BE49-F238E27FC236}">
                      <a16:creationId xmlns:a16="http://schemas.microsoft.com/office/drawing/2014/main" id="{F9DCF04A-A384-8142-4D14-0CB75E205B97}"/>
                    </a:ext>
                  </a:extLst>
                </p:cNvPr>
                <p:cNvSpPr/>
                <p:nvPr/>
              </p:nvSpPr>
              <p:spPr>
                <a:xfrm>
                  <a:off x="59664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0" name="Hexagon 539">
                  <a:extLst>
                    <a:ext uri="{FF2B5EF4-FFF2-40B4-BE49-F238E27FC236}">
                      <a16:creationId xmlns:a16="http://schemas.microsoft.com/office/drawing/2014/main" id="{CF0D9127-3F2A-3AB0-19F7-2BD757BD49F9}"/>
                    </a:ext>
                  </a:extLst>
                </p:cNvPr>
                <p:cNvSpPr/>
                <p:nvPr/>
              </p:nvSpPr>
              <p:spPr>
                <a:xfrm>
                  <a:off x="5966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1" name="Hexagon 540">
                  <a:extLst>
                    <a:ext uri="{FF2B5EF4-FFF2-40B4-BE49-F238E27FC236}">
                      <a16:creationId xmlns:a16="http://schemas.microsoft.com/office/drawing/2014/main" id="{8D13E735-9A0D-3515-59AF-58F1FD892285}"/>
                    </a:ext>
                  </a:extLst>
                </p:cNvPr>
                <p:cNvSpPr/>
                <p:nvPr/>
              </p:nvSpPr>
              <p:spPr>
                <a:xfrm>
                  <a:off x="6078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2" name="Hexagon 541">
                  <a:extLst>
                    <a:ext uri="{FF2B5EF4-FFF2-40B4-BE49-F238E27FC236}">
                      <a16:creationId xmlns:a16="http://schemas.microsoft.com/office/drawing/2014/main" id="{6396AE4E-02C3-470A-6569-F44FEE78D43F}"/>
                    </a:ext>
                  </a:extLst>
                </p:cNvPr>
                <p:cNvSpPr/>
                <p:nvPr/>
              </p:nvSpPr>
              <p:spPr>
                <a:xfrm>
                  <a:off x="6078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3" name="Hexagon 542">
                  <a:extLst>
                    <a:ext uri="{FF2B5EF4-FFF2-40B4-BE49-F238E27FC236}">
                      <a16:creationId xmlns:a16="http://schemas.microsoft.com/office/drawing/2014/main" id="{7295769B-E90F-4538-340B-76F1BEDBFFED}"/>
                    </a:ext>
                  </a:extLst>
                </p:cNvPr>
                <p:cNvSpPr/>
                <p:nvPr/>
              </p:nvSpPr>
              <p:spPr>
                <a:xfrm>
                  <a:off x="6078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4" name="Hexagon 543">
                  <a:extLst>
                    <a:ext uri="{FF2B5EF4-FFF2-40B4-BE49-F238E27FC236}">
                      <a16:creationId xmlns:a16="http://schemas.microsoft.com/office/drawing/2014/main" id="{33C4FB72-08E2-7534-E15F-F781DE0C4517}"/>
                    </a:ext>
                  </a:extLst>
                </p:cNvPr>
                <p:cNvSpPr/>
                <p:nvPr/>
              </p:nvSpPr>
              <p:spPr>
                <a:xfrm>
                  <a:off x="6078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5" name="Hexagon 544">
                  <a:extLst>
                    <a:ext uri="{FF2B5EF4-FFF2-40B4-BE49-F238E27FC236}">
                      <a16:creationId xmlns:a16="http://schemas.microsoft.com/office/drawing/2014/main" id="{1B60FB5D-DB69-D6A0-D1D2-DA6C86372AF2}"/>
                    </a:ext>
                  </a:extLst>
                </p:cNvPr>
                <p:cNvSpPr/>
                <p:nvPr/>
              </p:nvSpPr>
              <p:spPr>
                <a:xfrm>
                  <a:off x="6078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6" name="Hexagon 545">
                  <a:extLst>
                    <a:ext uri="{FF2B5EF4-FFF2-40B4-BE49-F238E27FC236}">
                      <a16:creationId xmlns:a16="http://schemas.microsoft.com/office/drawing/2014/main" id="{40E10D03-A4BC-D8A7-F76D-99B88D8EFCEF}"/>
                    </a:ext>
                  </a:extLst>
                </p:cNvPr>
                <p:cNvSpPr/>
                <p:nvPr/>
              </p:nvSpPr>
              <p:spPr>
                <a:xfrm>
                  <a:off x="6078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7" name="Hexagon 546">
                  <a:extLst>
                    <a:ext uri="{FF2B5EF4-FFF2-40B4-BE49-F238E27FC236}">
                      <a16:creationId xmlns:a16="http://schemas.microsoft.com/office/drawing/2014/main" id="{1DA45715-1840-FA0D-939C-CF734D6C2394}"/>
                    </a:ext>
                  </a:extLst>
                </p:cNvPr>
                <p:cNvSpPr/>
                <p:nvPr/>
              </p:nvSpPr>
              <p:spPr>
                <a:xfrm>
                  <a:off x="6078729" y="226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8" name="Hexagon 547">
                  <a:extLst>
                    <a:ext uri="{FF2B5EF4-FFF2-40B4-BE49-F238E27FC236}">
                      <a16:creationId xmlns:a16="http://schemas.microsoft.com/office/drawing/2014/main" id="{3A2573BB-38B3-4D6E-EDC1-51D692AC2E1A}"/>
                    </a:ext>
                  </a:extLst>
                </p:cNvPr>
                <p:cNvSpPr/>
                <p:nvPr/>
              </p:nvSpPr>
              <p:spPr>
                <a:xfrm>
                  <a:off x="6078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9" name="Hexagon 548">
                  <a:extLst>
                    <a:ext uri="{FF2B5EF4-FFF2-40B4-BE49-F238E27FC236}">
                      <a16:creationId xmlns:a16="http://schemas.microsoft.com/office/drawing/2014/main" id="{D1D2F635-7DA4-0704-5ACB-BA31B6B675CA}"/>
                    </a:ext>
                  </a:extLst>
                </p:cNvPr>
                <p:cNvSpPr/>
                <p:nvPr/>
              </p:nvSpPr>
              <p:spPr>
                <a:xfrm>
                  <a:off x="6078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0" name="Hexagon 549">
                  <a:extLst>
                    <a:ext uri="{FF2B5EF4-FFF2-40B4-BE49-F238E27FC236}">
                      <a16:creationId xmlns:a16="http://schemas.microsoft.com/office/drawing/2014/main" id="{DDC7CDE1-38D2-2D4C-38A1-D9FBAB0430FE}"/>
                    </a:ext>
                  </a:extLst>
                </p:cNvPr>
                <p:cNvSpPr/>
                <p:nvPr/>
              </p:nvSpPr>
              <p:spPr>
                <a:xfrm>
                  <a:off x="6078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1" name="Hexagon 550">
                  <a:extLst>
                    <a:ext uri="{FF2B5EF4-FFF2-40B4-BE49-F238E27FC236}">
                      <a16:creationId xmlns:a16="http://schemas.microsoft.com/office/drawing/2014/main" id="{E762C118-C369-4BE8-9793-14AFEA711B5F}"/>
                    </a:ext>
                  </a:extLst>
                </p:cNvPr>
                <p:cNvSpPr/>
                <p:nvPr/>
              </p:nvSpPr>
              <p:spPr>
                <a:xfrm>
                  <a:off x="6078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2" name="Hexagon 551">
                  <a:extLst>
                    <a:ext uri="{FF2B5EF4-FFF2-40B4-BE49-F238E27FC236}">
                      <a16:creationId xmlns:a16="http://schemas.microsoft.com/office/drawing/2014/main" id="{37C39E57-D9A4-3194-8A23-C5D5408BAAD5}"/>
                    </a:ext>
                  </a:extLst>
                </p:cNvPr>
                <p:cNvSpPr/>
                <p:nvPr/>
              </p:nvSpPr>
              <p:spPr>
                <a:xfrm>
                  <a:off x="6078729" y="377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3" name="Hexagon 552">
                  <a:extLst>
                    <a:ext uri="{FF2B5EF4-FFF2-40B4-BE49-F238E27FC236}">
                      <a16:creationId xmlns:a16="http://schemas.microsoft.com/office/drawing/2014/main" id="{96372D9C-0BFC-EF16-4F26-915CB7CDF603}"/>
                    </a:ext>
                  </a:extLst>
                </p:cNvPr>
                <p:cNvSpPr/>
                <p:nvPr/>
              </p:nvSpPr>
              <p:spPr>
                <a:xfrm>
                  <a:off x="6078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4" name="Hexagon 553">
                  <a:extLst>
                    <a:ext uri="{FF2B5EF4-FFF2-40B4-BE49-F238E27FC236}">
                      <a16:creationId xmlns:a16="http://schemas.microsoft.com/office/drawing/2014/main" id="{2E7470DF-750A-225E-B198-DD3EAF0DF62F}"/>
                    </a:ext>
                  </a:extLst>
                </p:cNvPr>
                <p:cNvSpPr/>
                <p:nvPr/>
              </p:nvSpPr>
              <p:spPr>
                <a:xfrm>
                  <a:off x="6190979" y="219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5" name="Hexagon 554">
                  <a:extLst>
                    <a:ext uri="{FF2B5EF4-FFF2-40B4-BE49-F238E27FC236}">
                      <a16:creationId xmlns:a16="http://schemas.microsoft.com/office/drawing/2014/main" id="{A9946957-836B-B416-6F12-190B548D93B7}"/>
                    </a:ext>
                  </a:extLst>
                </p:cNvPr>
                <p:cNvSpPr/>
                <p:nvPr/>
              </p:nvSpPr>
              <p:spPr>
                <a:xfrm>
                  <a:off x="6190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6" name="Hexagon 555">
                  <a:extLst>
                    <a:ext uri="{FF2B5EF4-FFF2-40B4-BE49-F238E27FC236}">
                      <a16:creationId xmlns:a16="http://schemas.microsoft.com/office/drawing/2014/main" id="{1FCF65EF-2786-DB79-2D66-255B8995F163}"/>
                    </a:ext>
                  </a:extLst>
                </p:cNvPr>
                <p:cNvSpPr/>
                <p:nvPr/>
              </p:nvSpPr>
              <p:spPr>
                <a:xfrm>
                  <a:off x="6190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7" name="Hexagon 556">
                  <a:extLst>
                    <a:ext uri="{FF2B5EF4-FFF2-40B4-BE49-F238E27FC236}">
                      <a16:creationId xmlns:a16="http://schemas.microsoft.com/office/drawing/2014/main" id="{6A8D1D77-A9FA-ECBD-3105-382B1EBE6307}"/>
                    </a:ext>
                  </a:extLst>
                </p:cNvPr>
                <p:cNvSpPr/>
                <p:nvPr/>
              </p:nvSpPr>
              <p:spPr>
                <a:xfrm>
                  <a:off x="6190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8" name="Hexagon 557">
                  <a:extLst>
                    <a:ext uri="{FF2B5EF4-FFF2-40B4-BE49-F238E27FC236}">
                      <a16:creationId xmlns:a16="http://schemas.microsoft.com/office/drawing/2014/main" id="{D95ADA5D-70A1-3D48-C3AC-F5311EF2665E}"/>
                    </a:ext>
                  </a:extLst>
                </p:cNvPr>
                <p:cNvSpPr/>
                <p:nvPr/>
              </p:nvSpPr>
              <p:spPr>
                <a:xfrm>
                  <a:off x="6190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9" name="Hexagon 558">
                  <a:extLst>
                    <a:ext uri="{FF2B5EF4-FFF2-40B4-BE49-F238E27FC236}">
                      <a16:creationId xmlns:a16="http://schemas.microsoft.com/office/drawing/2014/main" id="{87BE8790-C855-EFC7-52F3-72787DE3EB18}"/>
                    </a:ext>
                  </a:extLst>
                </p:cNvPr>
                <p:cNvSpPr/>
                <p:nvPr/>
              </p:nvSpPr>
              <p:spPr>
                <a:xfrm>
                  <a:off x="61909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0" name="Hexagon 559">
                  <a:extLst>
                    <a:ext uri="{FF2B5EF4-FFF2-40B4-BE49-F238E27FC236}">
                      <a16:creationId xmlns:a16="http://schemas.microsoft.com/office/drawing/2014/main" id="{8A92FE70-C986-CEA5-1850-D5FE0EA287B9}"/>
                    </a:ext>
                  </a:extLst>
                </p:cNvPr>
                <p:cNvSpPr/>
                <p:nvPr/>
              </p:nvSpPr>
              <p:spPr>
                <a:xfrm>
                  <a:off x="61909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1" name="Hexagon 560">
                  <a:extLst>
                    <a:ext uri="{FF2B5EF4-FFF2-40B4-BE49-F238E27FC236}">
                      <a16:creationId xmlns:a16="http://schemas.microsoft.com/office/drawing/2014/main" id="{119ED728-33C3-A316-B042-BA5034277FB9}"/>
                    </a:ext>
                  </a:extLst>
                </p:cNvPr>
                <p:cNvSpPr/>
                <p:nvPr/>
              </p:nvSpPr>
              <p:spPr>
                <a:xfrm>
                  <a:off x="61909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2" name="Hexagon 561">
                  <a:extLst>
                    <a:ext uri="{FF2B5EF4-FFF2-40B4-BE49-F238E27FC236}">
                      <a16:creationId xmlns:a16="http://schemas.microsoft.com/office/drawing/2014/main" id="{CCE407BC-6742-4222-855F-17830AC7FCB6}"/>
                    </a:ext>
                  </a:extLst>
                </p:cNvPr>
                <p:cNvSpPr/>
                <p:nvPr/>
              </p:nvSpPr>
              <p:spPr>
                <a:xfrm>
                  <a:off x="6190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3" name="Hexagon 562">
                  <a:extLst>
                    <a:ext uri="{FF2B5EF4-FFF2-40B4-BE49-F238E27FC236}">
                      <a16:creationId xmlns:a16="http://schemas.microsoft.com/office/drawing/2014/main" id="{53296DFB-99F0-EF47-CBFE-8752CCE69ED6}"/>
                    </a:ext>
                  </a:extLst>
                </p:cNvPr>
                <p:cNvSpPr/>
                <p:nvPr/>
              </p:nvSpPr>
              <p:spPr>
                <a:xfrm>
                  <a:off x="6190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4" name="Hexagon 563">
                  <a:extLst>
                    <a:ext uri="{FF2B5EF4-FFF2-40B4-BE49-F238E27FC236}">
                      <a16:creationId xmlns:a16="http://schemas.microsoft.com/office/drawing/2014/main" id="{E5CE2A30-9530-B66A-DE83-F7A4FD0170C6}"/>
                    </a:ext>
                  </a:extLst>
                </p:cNvPr>
                <p:cNvSpPr/>
                <p:nvPr/>
              </p:nvSpPr>
              <p:spPr>
                <a:xfrm>
                  <a:off x="6190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5" name="Hexagon 564">
                  <a:extLst>
                    <a:ext uri="{FF2B5EF4-FFF2-40B4-BE49-F238E27FC236}">
                      <a16:creationId xmlns:a16="http://schemas.microsoft.com/office/drawing/2014/main" id="{ED04F39A-2C58-727B-0D9E-532006639EFC}"/>
                    </a:ext>
                  </a:extLst>
                </p:cNvPr>
                <p:cNvSpPr/>
                <p:nvPr/>
              </p:nvSpPr>
              <p:spPr>
                <a:xfrm>
                  <a:off x="61909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6" name="Hexagon 565">
                  <a:extLst>
                    <a:ext uri="{FF2B5EF4-FFF2-40B4-BE49-F238E27FC236}">
                      <a16:creationId xmlns:a16="http://schemas.microsoft.com/office/drawing/2014/main" id="{48EAD6B0-9FBE-CBFA-0E83-E2171C329495}"/>
                    </a:ext>
                  </a:extLst>
                </p:cNvPr>
                <p:cNvSpPr/>
                <p:nvPr/>
              </p:nvSpPr>
              <p:spPr>
                <a:xfrm>
                  <a:off x="6190979" y="383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7" name="Hexagon 566">
                  <a:extLst>
                    <a:ext uri="{FF2B5EF4-FFF2-40B4-BE49-F238E27FC236}">
                      <a16:creationId xmlns:a16="http://schemas.microsoft.com/office/drawing/2014/main" id="{37C71BC1-CFFD-EC61-C324-972B01254488}"/>
                    </a:ext>
                  </a:extLst>
                </p:cNvPr>
                <p:cNvSpPr/>
                <p:nvPr/>
              </p:nvSpPr>
              <p:spPr>
                <a:xfrm>
                  <a:off x="6190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8" name="Hexagon 567">
                  <a:extLst>
                    <a:ext uri="{FF2B5EF4-FFF2-40B4-BE49-F238E27FC236}">
                      <a16:creationId xmlns:a16="http://schemas.microsoft.com/office/drawing/2014/main" id="{FAA9E223-8E3A-9E01-C65E-7F4F96E2F22B}"/>
                    </a:ext>
                  </a:extLst>
                </p:cNvPr>
                <p:cNvSpPr/>
                <p:nvPr/>
              </p:nvSpPr>
              <p:spPr>
                <a:xfrm>
                  <a:off x="6303229" y="213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9" name="Hexagon 568">
                  <a:extLst>
                    <a:ext uri="{FF2B5EF4-FFF2-40B4-BE49-F238E27FC236}">
                      <a16:creationId xmlns:a16="http://schemas.microsoft.com/office/drawing/2014/main" id="{8FD9CE89-539C-CE3F-1D6A-0B3049684071}"/>
                    </a:ext>
                  </a:extLst>
                </p:cNvPr>
                <p:cNvSpPr/>
                <p:nvPr/>
              </p:nvSpPr>
              <p:spPr>
                <a:xfrm>
                  <a:off x="6303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0" name="Hexagon 569">
                  <a:extLst>
                    <a:ext uri="{FF2B5EF4-FFF2-40B4-BE49-F238E27FC236}">
                      <a16:creationId xmlns:a16="http://schemas.microsoft.com/office/drawing/2014/main" id="{FE9BCBC4-EF21-9FE7-6D32-B8F37590A3E8}"/>
                    </a:ext>
                  </a:extLst>
                </p:cNvPr>
                <p:cNvSpPr/>
                <p:nvPr/>
              </p:nvSpPr>
              <p:spPr>
                <a:xfrm>
                  <a:off x="6303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1" name="Hexagon 570">
                  <a:extLst>
                    <a:ext uri="{FF2B5EF4-FFF2-40B4-BE49-F238E27FC236}">
                      <a16:creationId xmlns:a16="http://schemas.microsoft.com/office/drawing/2014/main" id="{8E774790-04B5-CBBA-9A2D-D3589C1EF558}"/>
                    </a:ext>
                  </a:extLst>
                </p:cNvPr>
                <p:cNvSpPr/>
                <p:nvPr/>
              </p:nvSpPr>
              <p:spPr>
                <a:xfrm>
                  <a:off x="6303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2" name="Hexagon 571">
                  <a:extLst>
                    <a:ext uri="{FF2B5EF4-FFF2-40B4-BE49-F238E27FC236}">
                      <a16:creationId xmlns:a16="http://schemas.microsoft.com/office/drawing/2014/main" id="{B5886191-DD1C-34CA-4094-9BE681DE584E}"/>
                    </a:ext>
                  </a:extLst>
                </p:cNvPr>
                <p:cNvSpPr/>
                <p:nvPr/>
              </p:nvSpPr>
              <p:spPr>
                <a:xfrm>
                  <a:off x="6303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3" name="Hexagon 572">
                  <a:extLst>
                    <a:ext uri="{FF2B5EF4-FFF2-40B4-BE49-F238E27FC236}">
                      <a16:creationId xmlns:a16="http://schemas.microsoft.com/office/drawing/2014/main" id="{7A2DA1EA-1089-6663-CC99-BDC5E1D0D86A}"/>
                    </a:ext>
                  </a:extLst>
                </p:cNvPr>
                <p:cNvSpPr/>
                <p:nvPr/>
              </p:nvSpPr>
              <p:spPr>
                <a:xfrm>
                  <a:off x="6303229" y="2892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4" name="Hexagon 573">
                  <a:extLst>
                    <a:ext uri="{FF2B5EF4-FFF2-40B4-BE49-F238E27FC236}">
                      <a16:creationId xmlns:a16="http://schemas.microsoft.com/office/drawing/2014/main" id="{445F9C21-7E68-C0FC-6683-822E7E09824C}"/>
                    </a:ext>
                  </a:extLst>
                </p:cNvPr>
                <p:cNvSpPr/>
                <p:nvPr/>
              </p:nvSpPr>
              <p:spPr>
                <a:xfrm>
                  <a:off x="6303229" y="3018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5" name="Hexagon 574">
                  <a:extLst>
                    <a:ext uri="{FF2B5EF4-FFF2-40B4-BE49-F238E27FC236}">
                      <a16:creationId xmlns:a16="http://schemas.microsoft.com/office/drawing/2014/main" id="{663F2757-2094-6992-510F-C0FC0309A8CB}"/>
                    </a:ext>
                  </a:extLst>
                </p:cNvPr>
                <p:cNvSpPr/>
                <p:nvPr/>
              </p:nvSpPr>
              <p:spPr>
                <a:xfrm>
                  <a:off x="6303229" y="226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6" name="Hexagon 575">
                  <a:extLst>
                    <a:ext uri="{FF2B5EF4-FFF2-40B4-BE49-F238E27FC236}">
                      <a16:creationId xmlns:a16="http://schemas.microsoft.com/office/drawing/2014/main" id="{E9B25C4D-7822-6D13-B319-9CA4DB669911}"/>
                    </a:ext>
                  </a:extLst>
                </p:cNvPr>
                <p:cNvSpPr/>
                <p:nvPr/>
              </p:nvSpPr>
              <p:spPr>
                <a:xfrm>
                  <a:off x="6303229" y="3144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7" name="Hexagon 576">
                  <a:extLst>
                    <a:ext uri="{FF2B5EF4-FFF2-40B4-BE49-F238E27FC236}">
                      <a16:creationId xmlns:a16="http://schemas.microsoft.com/office/drawing/2014/main" id="{99625C1C-BDE5-33B5-20BA-F467274B115D}"/>
                    </a:ext>
                  </a:extLst>
                </p:cNvPr>
                <p:cNvSpPr/>
                <p:nvPr/>
              </p:nvSpPr>
              <p:spPr>
                <a:xfrm>
                  <a:off x="6303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8" name="Hexagon 577">
                  <a:extLst>
                    <a:ext uri="{FF2B5EF4-FFF2-40B4-BE49-F238E27FC236}">
                      <a16:creationId xmlns:a16="http://schemas.microsoft.com/office/drawing/2014/main" id="{02DB44B2-4476-59F1-11E8-69942EC488C2}"/>
                    </a:ext>
                  </a:extLst>
                </p:cNvPr>
                <p:cNvSpPr/>
                <p:nvPr/>
              </p:nvSpPr>
              <p:spPr>
                <a:xfrm>
                  <a:off x="6303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9" name="Hexagon 578">
                  <a:extLst>
                    <a:ext uri="{FF2B5EF4-FFF2-40B4-BE49-F238E27FC236}">
                      <a16:creationId xmlns:a16="http://schemas.microsoft.com/office/drawing/2014/main" id="{8687FF5B-4603-EA43-1B29-9154245D4622}"/>
                    </a:ext>
                  </a:extLst>
                </p:cNvPr>
                <p:cNvSpPr/>
                <p:nvPr/>
              </p:nvSpPr>
              <p:spPr>
                <a:xfrm>
                  <a:off x="6303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0" name="Hexagon 579">
                  <a:extLst>
                    <a:ext uri="{FF2B5EF4-FFF2-40B4-BE49-F238E27FC236}">
                      <a16:creationId xmlns:a16="http://schemas.microsoft.com/office/drawing/2014/main" id="{EB1D54F5-C4AB-F278-6D9A-CF3F5D4A4C67}"/>
                    </a:ext>
                  </a:extLst>
                </p:cNvPr>
                <p:cNvSpPr/>
                <p:nvPr/>
              </p:nvSpPr>
              <p:spPr>
                <a:xfrm>
                  <a:off x="6303229" y="377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1" name="Hexagon 580">
                  <a:extLst>
                    <a:ext uri="{FF2B5EF4-FFF2-40B4-BE49-F238E27FC236}">
                      <a16:creationId xmlns:a16="http://schemas.microsoft.com/office/drawing/2014/main" id="{26D4445F-1F53-BC87-5A3B-6F62D24C9280}"/>
                    </a:ext>
                  </a:extLst>
                </p:cNvPr>
                <p:cNvSpPr/>
                <p:nvPr/>
              </p:nvSpPr>
              <p:spPr>
                <a:xfrm>
                  <a:off x="6303229" y="390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2" name="Hexagon 581">
                  <a:extLst>
                    <a:ext uri="{FF2B5EF4-FFF2-40B4-BE49-F238E27FC236}">
                      <a16:creationId xmlns:a16="http://schemas.microsoft.com/office/drawing/2014/main" id="{DD72029B-7C67-E4C3-BE5D-4333C83FD439}"/>
                    </a:ext>
                  </a:extLst>
                </p:cNvPr>
                <p:cNvSpPr/>
                <p:nvPr/>
              </p:nvSpPr>
              <p:spPr>
                <a:xfrm>
                  <a:off x="6303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3" name="Hexagon 582">
                  <a:extLst>
                    <a:ext uri="{FF2B5EF4-FFF2-40B4-BE49-F238E27FC236}">
                      <a16:creationId xmlns:a16="http://schemas.microsoft.com/office/drawing/2014/main" id="{3EEEA04A-6D88-14C4-615D-B3CB18259C7C}"/>
                    </a:ext>
                  </a:extLst>
                </p:cNvPr>
                <p:cNvSpPr/>
                <p:nvPr/>
              </p:nvSpPr>
              <p:spPr>
                <a:xfrm>
                  <a:off x="6415479" y="219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4" name="Hexagon 583">
                  <a:extLst>
                    <a:ext uri="{FF2B5EF4-FFF2-40B4-BE49-F238E27FC236}">
                      <a16:creationId xmlns:a16="http://schemas.microsoft.com/office/drawing/2014/main" id="{6CE2EFFD-2A7F-2334-5B1C-D53E05A4D3CC}"/>
                    </a:ext>
                  </a:extLst>
                </p:cNvPr>
                <p:cNvSpPr/>
                <p:nvPr/>
              </p:nvSpPr>
              <p:spPr>
                <a:xfrm>
                  <a:off x="6415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5" name="Hexagon 584">
                  <a:extLst>
                    <a:ext uri="{FF2B5EF4-FFF2-40B4-BE49-F238E27FC236}">
                      <a16:creationId xmlns:a16="http://schemas.microsoft.com/office/drawing/2014/main" id="{8D8A52A5-02A8-E2A6-A5E4-013BC967E21C}"/>
                    </a:ext>
                  </a:extLst>
                </p:cNvPr>
                <p:cNvSpPr/>
                <p:nvPr/>
              </p:nvSpPr>
              <p:spPr>
                <a:xfrm>
                  <a:off x="6415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6" name="Hexagon 585">
                  <a:extLst>
                    <a:ext uri="{FF2B5EF4-FFF2-40B4-BE49-F238E27FC236}">
                      <a16:creationId xmlns:a16="http://schemas.microsoft.com/office/drawing/2014/main" id="{52DA7E75-D51D-37E7-F293-B0AE40053A95}"/>
                    </a:ext>
                  </a:extLst>
                </p:cNvPr>
                <p:cNvSpPr/>
                <p:nvPr/>
              </p:nvSpPr>
              <p:spPr>
                <a:xfrm>
                  <a:off x="6415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7" name="Hexagon 586">
                  <a:extLst>
                    <a:ext uri="{FF2B5EF4-FFF2-40B4-BE49-F238E27FC236}">
                      <a16:creationId xmlns:a16="http://schemas.microsoft.com/office/drawing/2014/main" id="{30948FF1-8062-42E3-3241-F2119C024D33}"/>
                    </a:ext>
                  </a:extLst>
                </p:cNvPr>
                <p:cNvSpPr/>
                <p:nvPr/>
              </p:nvSpPr>
              <p:spPr>
                <a:xfrm>
                  <a:off x="6415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8" name="Hexagon 587">
                  <a:extLst>
                    <a:ext uri="{FF2B5EF4-FFF2-40B4-BE49-F238E27FC236}">
                      <a16:creationId xmlns:a16="http://schemas.microsoft.com/office/drawing/2014/main" id="{4E4A6F38-A66F-EC43-9DF3-7EFF151F1DF1}"/>
                    </a:ext>
                  </a:extLst>
                </p:cNvPr>
                <p:cNvSpPr/>
                <p:nvPr/>
              </p:nvSpPr>
              <p:spPr>
                <a:xfrm>
                  <a:off x="64154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9" name="Hexagon 588">
                  <a:extLst>
                    <a:ext uri="{FF2B5EF4-FFF2-40B4-BE49-F238E27FC236}">
                      <a16:creationId xmlns:a16="http://schemas.microsoft.com/office/drawing/2014/main" id="{898D3C8B-6343-6925-A226-96718FB4D8EB}"/>
                    </a:ext>
                  </a:extLst>
                </p:cNvPr>
                <p:cNvSpPr/>
                <p:nvPr/>
              </p:nvSpPr>
              <p:spPr>
                <a:xfrm>
                  <a:off x="64154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0" name="Hexagon 589">
                  <a:extLst>
                    <a:ext uri="{FF2B5EF4-FFF2-40B4-BE49-F238E27FC236}">
                      <a16:creationId xmlns:a16="http://schemas.microsoft.com/office/drawing/2014/main" id="{3DEB7CC3-7E07-696F-6783-4F3A450CBF63}"/>
                    </a:ext>
                  </a:extLst>
                </p:cNvPr>
                <p:cNvSpPr/>
                <p:nvPr/>
              </p:nvSpPr>
              <p:spPr>
                <a:xfrm>
                  <a:off x="64154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1" name="Hexagon 590">
                  <a:extLst>
                    <a:ext uri="{FF2B5EF4-FFF2-40B4-BE49-F238E27FC236}">
                      <a16:creationId xmlns:a16="http://schemas.microsoft.com/office/drawing/2014/main" id="{BB6BE485-E363-D4C9-C688-D4C752C4C754}"/>
                    </a:ext>
                  </a:extLst>
                </p:cNvPr>
                <p:cNvSpPr/>
                <p:nvPr/>
              </p:nvSpPr>
              <p:spPr>
                <a:xfrm>
                  <a:off x="6415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2" name="Hexagon 591">
                  <a:extLst>
                    <a:ext uri="{FF2B5EF4-FFF2-40B4-BE49-F238E27FC236}">
                      <a16:creationId xmlns:a16="http://schemas.microsoft.com/office/drawing/2014/main" id="{AB8244BC-F1B9-1FDF-7D09-1A3FEFA6A51C}"/>
                    </a:ext>
                  </a:extLst>
                </p:cNvPr>
                <p:cNvSpPr/>
                <p:nvPr/>
              </p:nvSpPr>
              <p:spPr>
                <a:xfrm>
                  <a:off x="6415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3" name="Hexagon 592">
                  <a:extLst>
                    <a:ext uri="{FF2B5EF4-FFF2-40B4-BE49-F238E27FC236}">
                      <a16:creationId xmlns:a16="http://schemas.microsoft.com/office/drawing/2014/main" id="{DE1AC590-8219-93B6-6128-2F13F53AA7D5}"/>
                    </a:ext>
                  </a:extLst>
                </p:cNvPr>
                <p:cNvSpPr/>
                <p:nvPr/>
              </p:nvSpPr>
              <p:spPr>
                <a:xfrm>
                  <a:off x="6415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4" name="Hexagon 593">
                  <a:extLst>
                    <a:ext uri="{FF2B5EF4-FFF2-40B4-BE49-F238E27FC236}">
                      <a16:creationId xmlns:a16="http://schemas.microsoft.com/office/drawing/2014/main" id="{7951D9B7-D088-18E1-0DD8-C9FD1D56EC68}"/>
                    </a:ext>
                  </a:extLst>
                </p:cNvPr>
                <p:cNvSpPr/>
                <p:nvPr/>
              </p:nvSpPr>
              <p:spPr>
                <a:xfrm>
                  <a:off x="64154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5" name="Hexagon 594">
                  <a:extLst>
                    <a:ext uri="{FF2B5EF4-FFF2-40B4-BE49-F238E27FC236}">
                      <a16:creationId xmlns:a16="http://schemas.microsoft.com/office/drawing/2014/main" id="{803071F3-63B5-035F-23B1-B1BB0EC75C07}"/>
                    </a:ext>
                  </a:extLst>
                </p:cNvPr>
                <p:cNvSpPr/>
                <p:nvPr/>
              </p:nvSpPr>
              <p:spPr>
                <a:xfrm>
                  <a:off x="6415479" y="383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6" name="Hexagon 595">
                  <a:extLst>
                    <a:ext uri="{FF2B5EF4-FFF2-40B4-BE49-F238E27FC236}">
                      <a16:creationId xmlns:a16="http://schemas.microsoft.com/office/drawing/2014/main" id="{444FD910-D27E-6108-3BD9-3233BAE53570}"/>
                    </a:ext>
                  </a:extLst>
                </p:cNvPr>
                <p:cNvSpPr/>
                <p:nvPr/>
              </p:nvSpPr>
              <p:spPr>
                <a:xfrm>
                  <a:off x="6415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7" name="Hexagon 596">
                  <a:extLst>
                    <a:ext uri="{FF2B5EF4-FFF2-40B4-BE49-F238E27FC236}">
                      <a16:creationId xmlns:a16="http://schemas.microsoft.com/office/drawing/2014/main" id="{2481CFEF-D637-B958-D4BD-6FA69B7B4E5B}"/>
                    </a:ext>
                  </a:extLst>
                </p:cNvPr>
                <p:cNvSpPr/>
                <p:nvPr/>
              </p:nvSpPr>
              <p:spPr>
                <a:xfrm>
                  <a:off x="6527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8" name="Hexagon 597">
                  <a:extLst>
                    <a:ext uri="{FF2B5EF4-FFF2-40B4-BE49-F238E27FC236}">
                      <a16:creationId xmlns:a16="http://schemas.microsoft.com/office/drawing/2014/main" id="{B78D3843-0ABD-77F5-129B-B8461B777D0C}"/>
                    </a:ext>
                  </a:extLst>
                </p:cNvPr>
                <p:cNvSpPr/>
                <p:nvPr/>
              </p:nvSpPr>
              <p:spPr>
                <a:xfrm>
                  <a:off x="6527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9" name="Hexagon 598">
                  <a:extLst>
                    <a:ext uri="{FF2B5EF4-FFF2-40B4-BE49-F238E27FC236}">
                      <a16:creationId xmlns:a16="http://schemas.microsoft.com/office/drawing/2014/main" id="{F8D7E59E-8A60-1000-8234-AA081D24F28B}"/>
                    </a:ext>
                  </a:extLst>
                </p:cNvPr>
                <p:cNvSpPr/>
                <p:nvPr/>
              </p:nvSpPr>
              <p:spPr>
                <a:xfrm>
                  <a:off x="6527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0" name="Hexagon 599">
                  <a:extLst>
                    <a:ext uri="{FF2B5EF4-FFF2-40B4-BE49-F238E27FC236}">
                      <a16:creationId xmlns:a16="http://schemas.microsoft.com/office/drawing/2014/main" id="{22DCFDAA-6FE2-F9B0-739A-1E27E842959F}"/>
                    </a:ext>
                  </a:extLst>
                </p:cNvPr>
                <p:cNvSpPr/>
                <p:nvPr/>
              </p:nvSpPr>
              <p:spPr>
                <a:xfrm>
                  <a:off x="6527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1" name="Hexagon 600">
                  <a:extLst>
                    <a:ext uri="{FF2B5EF4-FFF2-40B4-BE49-F238E27FC236}">
                      <a16:creationId xmlns:a16="http://schemas.microsoft.com/office/drawing/2014/main" id="{A12B5C81-4E01-332B-4BC3-00261C6AE573}"/>
                    </a:ext>
                  </a:extLst>
                </p:cNvPr>
                <p:cNvSpPr/>
                <p:nvPr/>
              </p:nvSpPr>
              <p:spPr>
                <a:xfrm>
                  <a:off x="6527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2" name="Hexagon 601">
                  <a:extLst>
                    <a:ext uri="{FF2B5EF4-FFF2-40B4-BE49-F238E27FC236}">
                      <a16:creationId xmlns:a16="http://schemas.microsoft.com/office/drawing/2014/main" id="{0F7EC0A9-012F-16E3-37A7-8FF4C0825594}"/>
                    </a:ext>
                  </a:extLst>
                </p:cNvPr>
                <p:cNvSpPr/>
                <p:nvPr/>
              </p:nvSpPr>
              <p:spPr>
                <a:xfrm>
                  <a:off x="6527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3" name="Hexagon 602">
                  <a:extLst>
                    <a:ext uri="{FF2B5EF4-FFF2-40B4-BE49-F238E27FC236}">
                      <a16:creationId xmlns:a16="http://schemas.microsoft.com/office/drawing/2014/main" id="{2C1028B3-C64D-E7F0-C52C-37E86493B634}"/>
                    </a:ext>
                  </a:extLst>
                </p:cNvPr>
                <p:cNvSpPr/>
                <p:nvPr/>
              </p:nvSpPr>
              <p:spPr>
                <a:xfrm>
                  <a:off x="6527729" y="226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4" name="Hexagon 603">
                  <a:extLst>
                    <a:ext uri="{FF2B5EF4-FFF2-40B4-BE49-F238E27FC236}">
                      <a16:creationId xmlns:a16="http://schemas.microsoft.com/office/drawing/2014/main" id="{77275E2C-3D82-10D3-BCCA-21E4B4DF1EF2}"/>
                    </a:ext>
                  </a:extLst>
                </p:cNvPr>
                <p:cNvSpPr/>
                <p:nvPr/>
              </p:nvSpPr>
              <p:spPr>
                <a:xfrm>
                  <a:off x="6527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5" name="Hexagon 604">
                  <a:extLst>
                    <a:ext uri="{FF2B5EF4-FFF2-40B4-BE49-F238E27FC236}">
                      <a16:creationId xmlns:a16="http://schemas.microsoft.com/office/drawing/2014/main" id="{803935B7-B683-86D0-4D55-1A3A38FFA79A}"/>
                    </a:ext>
                  </a:extLst>
                </p:cNvPr>
                <p:cNvSpPr/>
                <p:nvPr/>
              </p:nvSpPr>
              <p:spPr>
                <a:xfrm>
                  <a:off x="6527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6" name="Hexagon 605">
                  <a:extLst>
                    <a:ext uri="{FF2B5EF4-FFF2-40B4-BE49-F238E27FC236}">
                      <a16:creationId xmlns:a16="http://schemas.microsoft.com/office/drawing/2014/main" id="{A5DD206B-BF67-9A6A-15FC-ADE1EFC456FE}"/>
                    </a:ext>
                  </a:extLst>
                </p:cNvPr>
                <p:cNvSpPr/>
                <p:nvPr/>
              </p:nvSpPr>
              <p:spPr>
                <a:xfrm>
                  <a:off x="6527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7" name="Hexagon 606">
                  <a:extLst>
                    <a:ext uri="{FF2B5EF4-FFF2-40B4-BE49-F238E27FC236}">
                      <a16:creationId xmlns:a16="http://schemas.microsoft.com/office/drawing/2014/main" id="{C0562DD9-E8EC-87F6-DB61-BCE8B78150D6}"/>
                    </a:ext>
                  </a:extLst>
                </p:cNvPr>
                <p:cNvSpPr/>
                <p:nvPr/>
              </p:nvSpPr>
              <p:spPr>
                <a:xfrm>
                  <a:off x="6527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8" name="Hexagon 607">
                  <a:extLst>
                    <a:ext uri="{FF2B5EF4-FFF2-40B4-BE49-F238E27FC236}">
                      <a16:creationId xmlns:a16="http://schemas.microsoft.com/office/drawing/2014/main" id="{7689D3E5-CE0F-88BA-43E0-51F7400DC52B}"/>
                    </a:ext>
                  </a:extLst>
                </p:cNvPr>
                <p:cNvSpPr/>
                <p:nvPr/>
              </p:nvSpPr>
              <p:spPr>
                <a:xfrm>
                  <a:off x="6527729" y="377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9" name="Hexagon 608">
                  <a:extLst>
                    <a:ext uri="{FF2B5EF4-FFF2-40B4-BE49-F238E27FC236}">
                      <a16:creationId xmlns:a16="http://schemas.microsoft.com/office/drawing/2014/main" id="{9DA51F6C-526E-B548-706C-2112281B9E16}"/>
                    </a:ext>
                  </a:extLst>
                </p:cNvPr>
                <p:cNvSpPr/>
                <p:nvPr/>
              </p:nvSpPr>
              <p:spPr>
                <a:xfrm>
                  <a:off x="6527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0" name="Hexagon 609">
                  <a:extLst>
                    <a:ext uri="{FF2B5EF4-FFF2-40B4-BE49-F238E27FC236}">
                      <a16:creationId xmlns:a16="http://schemas.microsoft.com/office/drawing/2014/main" id="{A7C607D9-1EF1-A7D8-8F0F-D2434AA0A2E3}"/>
                    </a:ext>
                  </a:extLst>
                </p:cNvPr>
                <p:cNvSpPr/>
                <p:nvPr/>
              </p:nvSpPr>
              <p:spPr>
                <a:xfrm>
                  <a:off x="6639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1" name="Hexagon 610">
                  <a:extLst>
                    <a:ext uri="{FF2B5EF4-FFF2-40B4-BE49-F238E27FC236}">
                      <a16:creationId xmlns:a16="http://schemas.microsoft.com/office/drawing/2014/main" id="{665DD030-B91E-CCEC-1158-8E60B06ACF9E}"/>
                    </a:ext>
                  </a:extLst>
                </p:cNvPr>
                <p:cNvSpPr/>
                <p:nvPr/>
              </p:nvSpPr>
              <p:spPr>
                <a:xfrm>
                  <a:off x="6639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2" name="Hexagon 611">
                  <a:extLst>
                    <a:ext uri="{FF2B5EF4-FFF2-40B4-BE49-F238E27FC236}">
                      <a16:creationId xmlns:a16="http://schemas.microsoft.com/office/drawing/2014/main" id="{2C19C1BC-4C1D-DEFC-EEC8-844AEFD944A3}"/>
                    </a:ext>
                  </a:extLst>
                </p:cNvPr>
                <p:cNvSpPr/>
                <p:nvPr/>
              </p:nvSpPr>
              <p:spPr>
                <a:xfrm>
                  <a:off x="6639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3" name="Hexagon 612">
                  <a:extLst>
                    <a:ext uri="{FF2B5EF4-FFF2-40B4-BE49-F238E27FC236}">
                      <a16:creationId xmlns:a16="http://schemas.microsoft.com/office/drawing/2014/main" id="{C9AD1895-7AAF-FDF4-FB85-D7AAD101A1E2}"/>
                    </a:ext>
                  </a:extLst>
                </p:cNvPr>
                <p:cNvSpPr/>
                <p:nvPr/>
              </p:nvSpPr>
              <p:spPr>
                <a:xfrm>
                  <a:off x="6639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4" name="Hexagon 613">
                  <a:extLst>
                    <a:ext uri="{FF2B5EF4-FFF2-40B4-BE49-F238E27FC236}">
                      <a16:creationId xmlns:a16="http://schemas.microsoft.com/office/drawing/2014/main" id="{665B8083-B3A8-7D22-B759-BF2DB2C13436}"/>
                    </a:ext>
                  </a:extLst>
                </p:cNvPr>
                <p:cNvSpPr/>
                <p:nvPr/>
              </p:nvSpPr>
              <p:spPr>
                <a:xfrm>
                  <a:off x="6639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5" name="Hexagon 614">
                  <a:extLst>
                    <a:ext uri="{FF2B5EF4-FFF2-40B4-BE49-F238E27FC236}">
                      <a16:creationId xmlns:a16="http://schemas.microsoft.com/office/drawing/2014/main" id="{435BE8EC-2A12-8500-556B-7B0E0463A3C9}"/>
                    </a:ext>
                  </a:extLst>
                </p:cNvPr>
                <p:cNvSpPr/>
                <p:nvPr/>
              </p:nvSpPr>
              <p:spPr>
                <a:xfrm>
                  <a:off x="6639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6" name="Hexagon 615">
                  <a:extLst>
                    <a:ext uri="{FF2B5EF4-FFF2-40B4-BE49-F238E27FC236}">
                      <a16:creationId xmlns:a16="http://schemas.microsoft.com/office/drawing/2014/main" id="{8AF82825-AA69-96B8-3774-584A38E4AD4E}"/>
                    </a:ext>
                  </a:extLst>
                </p:cNvPr>
                <p:cNvSpPr/>
                <p:nvPr/>
              </p:nvSpPr>
              <p:spPr>
                <a:xfrm>
                  <a:off x="66399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7" name="Hexagon 616">
                  <a:extLst>
                    <a:ext uri="{FF2B5EF4-FFF2-40B4-BE49-F238E27FC236}">
                      <a16:creationId xmlns:a16="http://schemas.microsoft.com/office/drawing/2014/main" id="{41A312D6-D26B-B3A9-09A3-00F78CC2B387}"/>
                    </a:ext>
                  </a:extLst>
                </p:cNvPr>
                <p:cNvSpPr/>
                <p:nvPr/>
              </p:nvSpPr>
              <p:spPr>
                <a:xfrm>
                  <a:off x="6639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8" name="Hexagon 617">
                  <a:extLst>
                    <a:ext uri="{FF2B5EF4-FFF2-40B4-BE49-F238E27FC236}">
                      <a16:creationId xmlns:a16="http://schemas.microsoft.com/office/drawing/2014/main" id="{06118BE2-0721-9112-C16D-929950141D75}"/>
                    </a:ext>
                  </a:extLst>
                </p:cNvPr>
                <p:cNvSpPr/>
                <p:nvPr/>
              </p:nvSpPr>
              <p:spPr>
                <a:xfrm>
                  <a:off x="6639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9" name="Hexagon 618">
                  <a:extLst>
                    <a:ext uri="{FF2B5EF4-FFF2-40B4-BE49-F238E27FC236}">
                      <a16:creationId xmlns:a16="http://schemas.microsoft.com/office/drawing/2014/main" id="{4C8C2C08-47D3-5BC7-39B8-5597257309B3}"/>
                    </a:ext>
                  </a:extLst>
                </p:cNvPr>
                <p:cNvSpPr/>
                <p:nvPr/>
              </p:nvSpPr>
              <p:spPr>
                <a:xfrm>
                  <a:off x="6639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0" name="Hexagon 619">
                  <a:extLst>
                    <a:ext uri="{FF2B5EF4-FFF2-40B4-BE49-F238E27FC236}">
                      <a16:creationId xmlns:a16="http://schemas.microsoft.com/office/drawing/2014/main" id="{CA1C7920-207B-70EA-653E-C5C7507B2869}"/>
                    </a:ext>
                  </a:extLst>
                </p:cNvPr>
                <p:cNvSpPr/>
                <p:nvPr/>
              </p:nvSpPr>
              <p:spPr>
                <a:xfrm>
                  <a:off x="66399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1" name="Hexagon 620">
                  <a:extLst>
                    <a:ext uri="{FF2B5EF4-FFF2-40B4-BE49-F238E27FC236}">
                      <a16:creationId xmlns:a16="http://schemas.microsoft.com/office/drawing/2014/main" id="{C346F496-DADD-3344-711F-48B2A160B7C6}"/>
                    </a:ext>
                  </a:extLst>
                </p:cNvPr>
                <p:cNvSpPr/>
                <p:nvPr/>
              </p:nvSpPr>
              <p:spPr>
                <a:xfrm>
                  <a:off x="6639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2" name="Hexagon 621">
                  <a:extLst>
                    <a:ext uri="{FF2B5EF4-FFF2-40B4-BE49-F238E27FC236}">
                      <a16:creationId xmlns:a16="http://schemas.microsoft.com/office/drawing/2014/main" id="{ACDE51D4-F72D-4B59-B13F-2C152250B53E}"/>
                    </a:ext>
                  </a:extLst>
                </p:cNvPr>
                <p:cNvSpPr/>
                <p:nvPr/>
              </p:nvSpPr>
              <p:spPr>
                <a:xfrm>
                  <a:off x="6752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3" name="Hexagon 622">
                  <a:extLst>
                    <a:ext uri="{FF2B5EF4-FFF2-40B4-BE49-F238E27FC236}">
                      <a16:creationId xmlns:a16="http://schemas.microsoft.com/office/drawing/2014/main" id="{1A2DB429-AB2C-8B57-1A55-DD76DF380456}"/>
                    </a:ext>
                  </a:extLst>
                </p:cNvPr>
                <p:cNvSpPr/>
                <p:nvPr/>
              </p:nvSpPr>
              <p:spPr>
                <a:xfrm>
                  <a:off x="6752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4" name="Hexagon 623">
                  <a:extLst>
                    <a:ext uri="{FF2B5EF4-FFF2-40B4-BE49-F238E27FC236}">
                      <a16:creationId xmlns:a16="http://schemas.microsoft.com/office/drawing/2014/main" id="{3F4293FD-A981-0681-26AC-F9AC6E56A2D7}"/>
                    </a:ext>
                  </a:extLst>
                </p:cNvPr>
                <p:cNvSpPr/>
                <p:nvPr/>
              </p:nvSpPr>
              <p:spPr>
                <a:xfrm>
                  <a:off x="6752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5" name="Hexagon 624">
                  <a:extLst>
                    <a:ext uri="{FF2B5EF4-FFF2-40B4-BE49-F238E27FC236}">
                      <a16:creationId xmlns:a16="http://schemas.microsoft.com/office/drawing/2014/main" id="{FBF61273-F082-5B59-0834-4E9FA91C68F4}"/>
                    </a:ext>
                  </a:extLst>
                </p:cNvPr>
                <p:cNvSpPr/>
                <p:nvPr/>
              </p:nvSpPr>
              <p:spPr>
                <a:xfrm>
                  <a:off x="6752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6" name="Hexagon 625">
                  <a:extLst>
                    <a:ext uri="{FF2B5EF4-FFF2-40B4-BE49-F238E27FC236}">
                      <a16:creationId xmlns:a16="http://schemas.microsoft.com/office/drawing/2014/main" id="{D8D1491A-4D3E-9346-5267-6E5F090B6D89}"/>
                    </a:ext>
                  </a:extLst>
                </p:cNvPr>
                <p:cNvSpPr/>
                <p:nvPr/>
              </p:nvSpPr>
              <p:spPr>
                <a:xfrm>
                  <a:off x="6752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7" name="Hexagon 626">
                  <a:extLst>
                    <a:ext uri="{FF2B5EF4-FFF2-40B4-BE49-F238E27FC236}">
                      <a16:creationId xmlns:a16="http://schemas.microsoft.com/office/drawing/2014/main" id="{D6B3497F-575C-8831-A9BE-C2034EF07270}"/>
                    </a:ext>
                  </a:extLst>
                </p:cNvPr>
                <p:cNvSpPr/>
                <p:nvPr/>
              </p:nvSpPr>
              <p:spPr>
                <a:xfrm>
                  <a:off x="6752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8" name="Hexagon 627">
                  <a:extLst>
                    <a:ext uri="{FF2B5EF4-FFF2-40B4-BE49-F238E27FC236}">
                      <a16:creationId xmlns:a16="http://schemas.microsoft.com/office/drawing/2014/main" id="{FCB72008-0884-B876-CD60-1F5BFA6D6154}"/>
                    </a:ext>
                  </a:extLst>
                </p:cNvPr>
                <p:cNvSpPr/>
                <p:nvPr/>
              </p:nvSpPr>
              <p:spPr>
                <a:xfrm>
                  <a:off x="6752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9" name="Hexagon 628">
                  <a:extLst>
                    <a:ext uri="{FF2B5EF4-FFF2-40B4-BE49-F238E27FC236}">
                      <a16:creationId xmlns:a16="http://schemas.microsoft.com/office/drawing/2014/main" id="{2C023C32-C054-EEBD-A2C9-F81B59DB991E}"/>
                    </a:ext>
                  </a:extLst>
                </p:cNvPr>
                <p:cNvSpPr/>
                <p:nvPr/>
              </p:nvSpPr>
              <p:spPr>
                <a:xfrm>
                  <a:off x="6752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0" name="Hexagon 629">
                  <a:extLst>
                    <a:ext uri="{FF2B5EF4-FFF2-40B4-BE49-F238E27FC236}">
                      <a16:creationId xmlns:a16="http://schemas.microsoft.com/office/drawing/2014/main" id="{7DE472A5-5FCD-F109-72DE-6EE3E20941C4}"/>
                    </a:ext>
                  </a:extLst>
                </p:cNvPr>
                <p:cNvSpPr/>
                <p:nvPr/>
              </p:nvSpPr>
              <p:spPr>
                <a:xfrm>
                  <a:off x="6752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1" name="Hexagon 630">
                  <a:extLst>
                    <a:ext uri="{FF2B5EF4-FFF2-40B4-BE49-F238E27FC236}">
                      <a16:creationId xmlns:a16="http://schemas.microsoft.com/office/drawing/2014/main" id="{014963C8-32B8-40EC-D5E3-86E37701B5C5}"/>
                    </a:ext>
                  </a:extLst>
                </p:cNvPr>
                <p:cNvSpPr/>
                <p:nvPr/>
              </p:nvSpPr>
              <p:spPr>
                <a:xfrm>
                  <a:off x="6752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2" name="Hexagon 631">
                  <a:extLst>
                    <a:ext uri="{FF2B5EF4-FFF2-40B4-BE49-F238E27FC236}">
                      <a16:creationId xmlns:a16="http://schemas.microsoft.com/office/drawing/2014/main" id="{0FFAEF48-354D-EEDD-55A1-F6C77D211DA5}"/>
                    </a:ext>
                  </a:extLst>
                </p:cNvPr>
                <p:cNvSpPr/>
                <p:nvPr/>
              </p:nvSpPr>
              <p:spPr>
                <a:xfrm>
                  <a:off x="6752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3" name="Hexagon 632">
                  <a:extLst>
                    <a:ext uri="{FF2B5EF4-FFF2-40B4-BE49-F238E27FC236}">
                      <a16:creationId xmlns:a16="http://schemas.microsoft.com/office/drawing/2014/main" id="{E81BFAE4-88C5-0B0C-B6F4-5E125F7725CB}"/>
                    </a:ext>
                  </a:extLst>
                </p:cNvPr>
                <p:cNvSpPr/>
                <p:nvPr/>
              </p:nvSpPr>
              <p:spPr>
                <a:xfrm>
                  <a:off x="6864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4" name="Hexagon 633">
                  <a:extLst>
                    <a:ext uri="{FF2B5EF4-FFF2-40B4-BE49-F238E27FC236}">
                      <a16:creationId xmlns:a16="http://schemas.microsoft.com/office/drawing/2014/main" id="{CAC728E7-832F-DCBA-D5E9-0F26DC6A838C}"/>
                    </a:ext>
                  </a:extLst>
                </p:cNvPr>
                <p:cNvSpPr/>
                <p:nvPr/>
              </p:nvSpPr>
              <p:spPr>
                <a:xfrm>
                  <a:off x="6864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5" name="Hexagon 634">
                  <a:extLst>
                    <a:ext uri="{FF2B5EF4-FFF2-40B4-BE49-F238E27FC236}">
                      <a16:creationId xmlns:a16="http://schemas.microsoft.com/office/drawing/2014/main" id="{B0A9E97E-1482-8FD6-AFE5-DB1E22DD03A4}"/>
                    </a:ext>
                  </a:extLst>
                </p:cNvPr>
                <p:cNvSpPr/>
                <p:nvPr/>
              </p:nvSpPr>
              <p:spPr>
                <a:xfrm>
                  <a:off x="6864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6" name="Hexagon 635">
                  <a:extLst>
                    <a:ext uri="{FF2B5EF4-FFF2-40B4-BE49-F238E27FC236}">
                      <a16:creationId xmlns:a16="http://schemas.microsoft.com/office/drawing/2014/main" id="{9CB56968-7A4A-5023-6A75-8F5809CD6FF1}"/>
                    </a:ext>
                  </a:extLst>
                </p:cNvPr>
                <p:cNvSpPr/>
                <p:nvPr/>
              </p:nvSpPr>
              <p:spPr>
                <a:xfrm>
                  <a:off x="6864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7" name="Hexagon 636">
                  <a:extLst>
                    <a:ext uri="{FF2B5EF4-FFF2-40B4-BE49-F238E27FC236}">
                      <a16:creationId xmlns:a16="http://schemas.microsoft.com/office/drawing/2014/main" id="{68B248FB-7C60-C691-414B-5DDA7CC238B9}"/>
                    </a:ext>
                  </a:extLst>
                </p:cNvPr>
                <p:cNvSpPr/>
                <p:nvPr/>
              </p:nvSpPr>
              <p:spPr>
                <a:xfrm>
                  <a:off x="6864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8" name="Hexagon 637">
                  <a:extLst>
                    <a:ext uri="{FF2B5EF4-FFF2-40B4-BE49-F238E27FC236}">
                      <a16:creationId xmlns:a16="http://schemas.microsoft.com/office/drawing/2014/main" id="{83A468F2-ED8D-A594-B521-087E1A2C4649}"/>
                    </a:ext>
                  </a:extLst>
                </p:cNvPr>
                <p:cNvSpPr/>
                <p:nvPr/>
              </p:nvSpPr>
              <p:spPr>
                <a:xfrm>
                  <a:off x="6864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9" name="Hexagon 638">
                  <a:extLst>
                    <a:ext uri="{FF2B5EF4-FFF2-40B4-BE49-F238E27FC236}">
                      <a16:creationId xmlns:a16="http://schemas.microsoft.com/office/drawing/2014/main" id="{4D7E68F0-4813-EBED-A6EE-7B66968A95FA}"/>
                    </a:ext>
                  </a:extLst>
                </p:cNvPr>
                <p:cNvSpPr/>
                <p:nvPr/>
              </p:nvSpPr>
              <p:spPr>
                <a:xfrm>
                  <a:off x="6864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0" name="Hexagon 639">
                  <a:extLst>
                    <a:ext uri="{FF2B5EF4-FFF2-40B4-BE49-F238E27FC236}">
                      <a16:creationId xmlns:a16="http://schemas.microsoft.com/office/drawing/2014/main" id="{15ACF85F-1B66-1AF2-2E79-DC8808BF00BF}"/>
                    </a:ext>
                  </a:extLst>
                </p:cNvPr>
                <p:cNvSpPr/>
                <p:nvPr/>
              </p:nvSpPr>
              <p:spPr>
                <a:xfrm>
                  <a:off x="6864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1" name="Hexagon 640">
                  <a:extLst>
                    <a:ext uri="{FF2B5EF4-FFF2-40B4-BE49-F238E27FC236}">
                      <a16:creationId xmlns:a16="http://schemas.microsoft.com/office/drawing/2014/main" id="{64397117-3C40-539B-7315-32A3BD957571}"/>
                    </a:ext>
                  </a:extLst>
                </p:cNvPr>
                <p:cNvSpPr/>
                <p:nvPr/>
              </p:nvSpPr>
              <p:spPr>
                <a:xfrm>
                  <a:off x="6864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2" name="Hexagon 641">
                  <a:extLst>
                    <a:ext uri="{FF2B5EF4-FFF2-40B4-BE49-F238E27FC236}">
                      <a16:creationId xmlns:a16="http://schemas.microsoft.com/office/drawing/2014/main" id="{D366095B-210A-D26B-3003-6067F32B8F0F}"/>
                    </a:ext>
                  </a:extLst>
                </p:cNvPr>
                <p:cNvSpPr/>
                <p:nvPr/>
              </p:nvSpPr>
              <p:spPr>
                <a:xfrm>
                  <a:off x="6864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3" name="Hexagon 642">
                  <a:extLst>
                    <a:ext uri="{FF2B5EF4-FFF2-40B4-BE49-F238E27FC236}">
                      <a16:creationId xmlns:a16="http://schemas.microsoft.com/office/drawing/2014/main" id="{6E152F7D-A9D3-D55D-BBF5-B221D2D6F44D}"/>
                    </a:ext>
                  </a:extLst>
                </p:cNvPr>
                <p:cNvSpPr/>
                <p:nvPr/>
              </p:nvSpPr>
              <p:spPr>
                <a:xfrm>
                  <a:off x="6976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4" name="Hexagon 643">
                  <a:extLst>
                    <a:ext uri="{FF2B5EF4-FFF2-40B4-BE49-F238E27FC236}">
                      <a16:creationId xmlns:a16="http://schemas.microsoft.com/office/drawing/2014/main" id="{995571E0-3C74-D1F0-12D1-975B38FCEF8D}"/>
                    </a:ext>
                  </a:extLst>
                </p:cNvPr>
                <p:cNvSpPr/>
                <p:nvPr/>
              </p:nvSpPr>
              <p:spPr>
                <a:xfrm>
                  <a:off x="6976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5" name="Hexagon 644">
                  <a:extLst>
                    <a:ext uri="{FF2B5EF4-FFF2-40B4-BE49-F238E27FC236}">
                      <a16:creationId xmlns:a16="http://schemas.microsoft.com/office/drawing/2014/main" id="{F9CAEC34-575B-371E-87C7-0A6B6119EF89}"/>
                    </a:ext>
                  </a:extLst>
                </p:cNvPr>
                <p:cNvSpPr/>
                <p:nvPr/>
              </p:nvSpPr>
              <p:spPr>
                <a:xfrm>
                  <a:off x="6976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6" name="Hexagon 645">
                  <a:extLst>
                    <a:ext uri="{FF2B5EF4-FFF2-40B4-BE49-F238E27FC236}">
                      <a16:creationId xmlns:a16="http://schemas.microsoft.com/office/drawing/2014/main" id="{B7AD0A2C-6947-A054-DA13-14B97FCFC8B3}"/>
                    </a:ext>
                  </a:extLst>
                </p:cNvPr>
                <p:cNvSpPr/>
                <p:nvPr/>
              </p:nvSpPr>
              <p:spPr>
                <a:xfrm>
                  <a:off x="6976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7" name="Hexagon 646">
                  <a:extLst>
                    <a:ext uri="{FF2B5EF4-FFF2-40B4-BE49-F238E27FC236}">
                      <a16:creationId xmlns:a16="http://schemas.microsoft.com/office/drawing/2014/main" id="{5333D978-B4CC-61C0-2B5F-58D6FD20A395}"/>
                    </a:ext>
                  </a:extLst>
                </p:cNvPr>
                <p:cNvSpPr/>
                <p:nvPr/>
              </p:nvSpPr>
              <p:spPr>
                <a:xfrm>
                  <a:off x="6976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8" name="Hexagon 647">
                  <a:extLst>
                    <a:ext uri="{FF2B5EF4-FFF2-40B4-BE49-F238E27FC236}">
                      <a16:creationId xmlns:a16="http://schemas.microsoft.com/office/drawing/2014/main" id="{2446721D-DCFD-1DB4-7EFE-106A0A574B9C}"/>
                    </a:ext>
                  </a:extLst>
                </p:cNvPr>
                <p:cNvSpPr/>
                <p:nvPr/>
              </p:nvSpPr>
              <p:spPr>
                <a:xfrm>
                  <a:off x="6976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9" name="Hexagon 648">
                  <a:extLst>
                    <a:ext uri="{FF2B5EF4-FFF2-40B4-BE49-F238E27FC236}">
                      <a16:creationId xmlns:a16="http://schemas.microsoft.com/office/drawing/2014/main" id="{E4953024-0257-0724-2EA4-6FE30EA5DA63}"/>
                    </a:ext>
                  </a:extLst>
                </p:cNvPr>
                <p:cNvSpPr/>
                <p:nvPr/>
              </p:nvSpPr>
              <p:spPr>
                <a:xfrm>
                  <a:off x="6976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0" name="Hexagon 649">
                  <a:extLst>
                    <a:ext uri="{FF2B5EF4-FFF2-40B4-BE49-F238E27FC236}">
                      <a16:creationId xmlns:a16="http://schemas.microsoft.com/office/drawing/2014/main" id="{22683A5B-A709-4D74-C708-531CF7673895}"/>
                    </a:ext>
                  </a:extLst>
                </p:cNvPr>
                <p:cNvSpPr/>
                <p:nvPr/>
              </p:nvSpPr>
              <p:spPr>
                <a:xfrm>
                  <a:off x="6976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1" name="Hexagon 650">
                  <a:extLst>
                    <a:ext uri="{FF2B5EF4-FFF2-40B4-BE49-F238E27FC236}">
                      <a16:creationId xmlns:a16="http://schemas.microsoft.com/office/drawing/2014/main" id="{7DAFF0CB-8A38-66BB-7B8D-80324B151B44}"/>
                    </a:ext>
                  </a:extLst>
                </p:cNvPr>
                <p:cNvSpPr/>
                <p:nvPr/>
              </p:nvSpPr>
              <p:spPr>
                <a:xfrm>
                  <a:off x="6976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2" name="Hexagon 651">
                  <a:extLst>
                    <a:ext uri="{FF2B5EF4-FFF2-40B4-BE49-F238E27FC236}">
                      <a16:creationId xmlns:a16="http://schemas.microsoft.com/office/drawing/2014/main" id="{96CCDFEC-FCED-D593-5292-9E9080F44CD4}"/>
                    </a:ext>
                  </a:extLst>
                </p:cNvPr>
                <p:cNvSpPr/>
                <p:nvPr/>
              </p:nvSpPr>
              <p:spPr>
                <a:xfrm>
                  <a:off x="7088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3" name="Hexagon 652">
                  <a:extLst>
                    <a:ext uri="{FF2B5EF4-FFF2-40B4-BE49-F238E27FC236}">
                      <a16:creationId xmlns:a16="http://schemas.microsoft.com/office/drawing/2014/main" id="{EAA73E69-B56B-53A1-BD12-392EC265685E}"/>
                    </a:ext>
                  </a:extLst>
                </p:cNvPr>
                <p:cNvSpPr/>
                <p:nvPr/>
              </p:nvSpPr>
              <p:spPr>
                <a:xfrm>
                  <a:off x="7088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4" name="Hexagon 653">
                  <a:extLst>
                    <a:ext uri="{FF2B5EF4-FFF2-40B4-BE49-F238E27FC236}">
                      <a16:creationId xmlns:a16="http://schemas.microsoft.com/office/drawing/2014/main" id="{D40DF2D1-D281-36A4-82CA-06C8E2AC684F}"/>
                    </a:ext>
                  </a:extLst>
                </p:cNvPr>
                <p:cNvSpPr/>
                <p:nvPr/>
              </p:nvSpPr>
              <p:spPr>
                <a:xfrm>
                  <a:off x="7088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5" name="Hexagon 654">
                  <a:extLst>
                    <a:ext uri="{FF2B5EF4-FFF2-40B4-BE49-F238E27FC236}">
                      <a16:creationId xmlns:a16="http://schemas.microsoft.com/office/drawing/2014/main" id="{3A9393D6-4025-4D6F-23CC-FD197EDB2E98}"/>
                    </a:ext>
                  </a:extLst>
                </p:cNvPr>
                <p:cNvSpPr/>
                <p:nvPr/>
              </p:nvSpPr>
              <p:spPr>
                <a:xfrm>
                  <a:off x="7088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6" name="Hexagon 655">
                  <a:extLst>
                    <a:ext uri="{FF2B5EF4-FFF2-40B4-BE49-F238E27FC236}">
                      <a16:creationId xmlns:a16="http://schemas.microsoft.com/office/drawing/2014/main" id="{606BEB7E-2059-5A52-FBF7-77FA925A2EF1}"/>
                    </a:ext>
                  </a:extLst>
                </p:cNvPr>
                <p:cNvSpPr/>
                <p:nvPr/>
              </p:nvSpPr>
              <p:spPr>
                <a:xfrm>
                  <a:off x="7088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7" name="Hexagon 656">
                  <a:extLst>
                    <a:ext uri="{FF2B5EF4-FFF2-40B4-BE49-F238E27FC236}">
                      <a16:creationId xmlns:a16="http://schemas.microsoft.com/office/drawing/2014/main" id="{9C8A3946-8570-8881-AC69-43CFF5029F1A}"/>
                    </a:ext>
                  </a:extLst>
                </p:cNvPr>
                <p:cNvSpPr/>
                <p:nvPr/>
              </p:nvSpPr>
              <p:spPr>
                <a:xfrm>
                  <a:off x="7088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8" name="Hexagon 657">
                  <a:extLst>
                    <a:ext uri="{FF2B5EF4-FFF2-40B4-BE49-F238E27FC236}">
                      <a16:creationId xmlns:a16="http://schemas.microsoft.com/office/drawing/2014/main" id="{FB806F19-90B8-9FCD-99C5-C486A2D2B4C6}"/>
                    </a:ext>
                  </a:extLst>
                </p:cNvPr>
                <p:cNvSpPr/>
                <p:nvPr/>
              </p:nvSpPr>
              <p:spPr>
                <a:xfrm>
                  <a:off x="7088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9" name="Hexagon 658">
                  <a:extLst>
                    <a:ext uri="{FF2B5EF4-FFF2-40B4-BE49-F238E27FC236}">
                      <a16:creationId xmlns:a16="http://schemas.microsoft.com/office/drawing/2014/main" id="{32F770F1-31D1-7564-6BAE-A19F427B6BB9}"/>
                    </a:ext>
                  </a:extLst>
                </p:cNvPr>
                <p:cNvSpPr/>
                <p:nvPr/>
              </p:nvSpPr>
              <p:spPr>
                <a:xfrm>
                  <a:off x="7088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38BB25E-53EC-34F4-A6CD-D1A1DD683710}"/>
                </a:ext>
              </a:extLst>
            </p:cNvPr>
            <p:cNvGrpSpPr>
              <a:grpSpLocks noChangeAspect="1"/>
            </p:cNvGrpSpPr>
            <p:nvPr/>
          </p:nvGrpSpPr>
          <p:grpSpPr>
            <a:xfrm flipV="1">
              <a:off x="1923280" y="3543356"/>
              <a:ext cx="698330" cy="698330"/>
              <a:chOff x="5012800" y="3632093"/>
              <a:chExt cx="2311200" cy="2311200"/>
            </a:xfrm>
          </p:grpSpPr>
          <p:sp>
            <p:nvSpPr>
              <p:cNvPr id="318" name="Oval 317">
                <a:extLst>
                  <a:ext uri="{FF2B5EF4-FFF2-40B4-BE49-F238E27FC236}">
                    <a16:creationId xmlns:a16="http://schemas.microsoft.com/office/drawing/2014/main" id="{E42A643F-82BF-7EFD-5185-720971F68205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5012800" y="3632093"/>
                <a:ext cx="2311200" cy="2311200"/>
              </a:xfrm>
              <a:prstGeom prst="ellipse">
                <a:avLst/>
              </a:prstGeom>
              <a:solidFill>
                <a:srgbClr val="B873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6F90640A-F3A7-AC8B-E068-3CFDAA6134A9}"/>
                  </a:ext>
                </a:extLst>
              </p:cNvPr>
              <p:cNvGrpSpPr/>
              <p:nvPr/>
            </p:nvGrpSpPr>
            <p:grpSpPr>
              <a:xfrm>
                <a:off x="5297949" y="3828698"/>
                <a:ext cx="1740903" cy="1917987"/>
                <a:chOff x="5517479" y="2136206"/>
                <a:chExt cx="1715500" cy="1890000"/>
              </a:xfrm>
            </p:grpSpPr>
            <p:sp>
              <p:nvSpPr>
                <p:cNvPr id="320" name="Hexagon 319">
                  <a:extLst>
                    <a:ext uri="{FF2B5EF4-FFF2-40B4-BE49-F238E27FC236}">
                      <a16:creationId xmlns:a16="http://schemas.microsoft.com/office/drawing/2014/main" id="{088D825A-9394-1AE5-3DE9-B05D01349BBC}"/>
                    </a:ext>
                  </a:extLst>
                </p:cNvPr>
                <p:cNvSpPr/>
                <p:nvPr/>
              </p:nvSpPr>
              <p:spPr>
                <a:xfrm>
                  <a:off x="5517479" y="257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1" name="Hexagon 320">
                  <a:extLst>
                    <a:ext uri="{FF2B5EF4-FFF2-40B4-BE49-F238E27FC236}">
                      <a16:creationId xmlns:a16="http://schemas.microsoft.com/office/drawing/2014/main" id="{4E326305-B11E-E32C-7961-29AC99FF0FCD}"/>
                    </a:ext>
                  </a:extLst>
                </p:cNvPr>
                <p:cNvSpPr/>
                <p:nvPr/>
              </p:nvSpPr>
              <p:spPr>
                <a:xfrm>
                  <a:off x="5517479" y="2703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2" name="Hexagon 321">
                  <a:extLst>
                    <a:ext uri="{FF2B5EF4-FFF2-40B4-BE49-F238E27FC236}">
                      <a16:creationId xmlns:a16="http://schemas.microsoft.com/office/drawing/2014/main" id="{6C7DC098-0FB2-B141-BE9D-013A7AE3FD28}"/>
                    </a:ext>
                  </a:extLst>
                </p:cNvPr>
                <p:cNvSpPr/>
                <p:nvPr/>
              </p:nvSpPr>
              <p:spPr>
                <a:xfrm>
                  <a:off x="5517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3" name="Hexagon 322">
                  <a:extLst>
                    <a:ext uri="{FF2B5EF4-FFF2-40B4-BE49-F238E27FC236}">
                      <a16:creationId xmlns:a16="http://schemas.microsoft.com/office/drawing/2014/main" id="{E674D33A-E29A-EC98-EAB1-FE360DEAC3A1}"/>
                    </a:ext>
                  </a:extLst>
                </p:cNvPr>
                <p:cNvSpPr/>
                <p:nvPr/>
              </p:nvSpPr>
              <p:spPr>
                <a:xfrm>
                  <a:off x="5517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4" name="Hexagon 323">
                  <a:extLst>
                    <a:ext uri="{FF2B5EF4-FFF2-40B4-BE49-F238E27FC236}">
                      <a16:creationId xmlns:a16="http://schemas.microsoft.com/office/drawing/2014/main" id="{4E25C6A5-96BB-227B-996F-DFE931CBCBD4}"/>
                    </a:ext>
                  </a:extLst>
                </p:cNvPr>
                <p:cNvSpPr/>
                <p:nvPr/>
              </p:nvSpPr>
              <p:spPr>
                <a:xfrm>
                  <a:off x="5517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5" name="Hexagon 324">
                  <a:extLst>
                    <a:ext uri="{FF2B5EF4-FFF2-40B4-BE49-F238E27FC236}">
                      <a16:creationId xmlns:a16="http://schemas.microsoft.com/office/drawing/2014/main" id="{3549A539-0F53-D562-FEA4-088393B0F311}"/>
                    </a:ext>
                  </a:extLst>
                </p:cNvPr>
                <p:cNvSpPr/>
                <p:nvPr/>
              </p:nvSpPr>
              <p:spPr>
                <a:xfrm>
                  <a:off x="5517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6" name="Hexagon 325">
                  <a:extLst>
                    <a:ext uri="{FF2B5EF4-FFF2-40B4-BE49-F238E27FC236}">
                      <a16:creationId xmlns:a16="http://schemas.microsoft.com/office/drawing/2014/main" id="{25A96871-A4E4-3750-FA02-E8C3B6614B29}"/>
                    </a:ext>
                  </a:extLst>
                </p:cNvPr>
                <p:cNvSpPr/>
                <p:nvPr/>
              </p:nvSpPr>
              <p:spPr>
                <a:xfrm>
                  <a:off x="5517479" y="3333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7" name="Hexagon 326">
                  <a:extLst>
                    <a:ext uri="{FF2B5EF4-FFF2-40B4-BE49-F238E27FC236}">
                      <a16:creationId xmlns:a16="http://schemas.microsoft.com/office/drawing/2014/main" id="{42998B2A-5829-37F4-F992-84D3AEAEACC9}"/>
                    </a:ext>
                  </a:extLst>
                </p:cNvPr>
                <p:cNvSpPr/>
                <p:nvPr/>
              </p:nvSpPr>
              <p:spPr>
                <a:xfrm>
                  <a:off x="5517479" y="345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8" name="Hexagon 327">
                  <a:extLst>
                    <a:ext uri="{FF2B5EF4-FFF2-40B4-BE49-F238E27FC236}">
                      <a16:creationId xmlns:a16="http://schemas.microsoft.com/office/drawing/2014/main" id="{1429C1B5-4DC4-64E6-679D-38A332D81694}"/>
                    </a:ext>
                  </a:extLst>
                </p:cNvPr>
                <p:cNvSpPr/>
                <p:nvPr/>
              </p:nvSpPr>
              <p:spPr>
                <a:xfrm>
                  <a:off x="5629729" y="251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9" name="Hexagon 328">
                  <a:extLst>
                    <a:ext uri="{FF2B5EF4-FFF2-40B4-BE49-F238E27FC236}">
                      <a16:creationId xmlns:a16="http://schemas.microsoft.com/office/drawing/2014/main" id="{EB167BC0-5F2A-B9C7-73E2-8314D9880D8F}"/>
                    </a:ext>
                  </a:extLst>
                </p:cNvPr>
                <p:cNvSpPr/>
                <p:nvPr/>
              </p:nvSpPr>
              <p:spPr>
                <a:xfrm>
                  <a:off x="5629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0" name="Hexagon 329">
                  <a:extLst>
                    <a:ext uri="{FF2B5EF4-FFF2-40B4-BE49-F238E27FC236}">
                      <a16:creationId xmlns:a16="http://schemas.microsoft.com/office/drawing/2014/main" id="{8DFB243F-3E00-D714-5AF6-E5B66167BA1B}"/>
                    </a:ext>
                  </a:extLst>
                </p:cNvPr>
                <p:cNvSpPr/>
                <p:nvPr/>
              </p:nvSpPr>
              <p:spPr>
                <a:xfrm>
                  <a:off x="5629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1" name="Hexagon 330">
                  <a:extLst>
                    <a:ext uri="{FF2B5EF4-FFF2-40B4-BE49-F238E27FC236}">
                      <a16:creationId xmlns:a16="http://schemas.microsoft.com/office/drawing/2014/main" id="{09206430-1DB1-B77B-96A4-2F3C15E9EA21}"/>
                    </a:ext>
                  </a:extLst>
                </p:cNvPr>
                <p:cNvSpPr/>
                <p:nvPr/>
              </p:nvSpPr>
              <p:spPr>
                <a:xfrm>
                  <a:off x="5629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2" name="Hexagon 331">
                  <a:extLst>
                    <a:ext uri="{FF2B5EF4-FFF2-40B4-BE49-F238E27FC236}">
                      <a16:creationId xmlns:a16="http://schemas.microsoft.com/office/drawing/2014/main" id="{2BB8E668-31E8-3F17-3CBA-90F6A5700429}"/>
                    </a:ext>
                  </a:extLst>
                </p:cNvPr>
                <p:cNvSpPr/>
                <p:nvPr/>
              </p:nvSpPr>
              <p:spPr>
                <a:xfrm>
                  <a:off x="5629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3" name="Hexagon 332">
                  <a:extLst>
                    <a:ext uri="{FF2B5EF4-FFF2-40B4-BE49-F238E27FC236}">
                      <a16:creationId xmlns:a16="http://schemas.microsoft.com/office/drawing/2014/main" id="{88122605-14E5-2FA7-DB52-0D2080ACDADC}"/>
                    </a:ext>
                  </a:extLst>
                </p:cNvPr>
                <p:cNvSpPr/>
                <p:nvPr/>
              </p:nvSpPr>
              <p:spPr>
                <a:xfrm>
                  <a:off x="5629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4" name="Hexagon 333">
                  <a:extLst>
                    <a:ext uri="{FF2B5EF4-FFF2-40B4-BE49-F238E27FC236}">
                      <a16:creationId xmlns:a16="http://schemas.microsoft.com/office/drawing/2014/main" id="{D008B29B-B16C-DCB8-169B-DA411FB3AD55}"/>
                    </a:ext>
                  </a:extLst>
                </p:cNvPr>
                <p:cNvSpPr/>
                <p:nvPr/>
              </p:nvSpPr>
              <p:spPr>
                <a:xfrm>
                  <a:off x="5629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5" name="Hexagon 334">
                  <a:extLst>
                    <a:ext uri="{FF2B5EF4-FFF2-40B4-BE49-F238E27FC236}">
                      <a16:creationId xmlns:a16="http://schemas.microsoft.com/office/drawing/2014/main" id="{E0081D65-B8E8-6D99-F185-E8FDF40D24B5}"/>
                    </a:ext>
                  </a:extLst>
                </p:cNvPr>
                <p:cNvSpPr/>
                <p:nvPr/>
              </p:nvSpPr>
              <p:spPr>
                <a:xfrm>
                  <a:off x="5629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6" name="Hexagon 335">
                  <a:extLst>
                    <a:ext uri="{FF2B5EF4-FFF2-40B4-BE49-F238E27FC236}">
                      <a16:creationId xmlns:a16="http://schemas.microsoft.com/office/drawing/2014/main" id="{5055FC7B-AF0D-6F0B-5AFC-F6676708A1C3}"/>
                    </a:ext>
                  </a:extLst>
                </p:cNvPr>
                <p:cNvSpPr/>
                <p:nvPr/>
              </p:nvSpPr>
              <p:spPr>
                <a:xfrm>
                  <a:off x="5629729" y="352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7" name="Hexagon 336">
                  <a:extLst>
                    <a:ext uri="{FF2B5EF4-FFF2-40B4-BE49-F238E27FC236}">
                      <a16:creationId xmlns:a16="http://schemas.microsoft.com/office/drawing/2014/main" id="{40AE419A-AF77-A109-A66E-EECD18010C3B}"/>
                    </a:ext>
                  </a:extLst>
                </p:cNvPr>
                <p:cNvSpPr/>
                <p:nvPr/>
              </p:nvSpPr>
              <p:spPr>
                <a:xfrm>
                  <a:off x="5741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8" name="Hexagon 337">
                  <a:extLst>
                    <a:ext uri="{FF2B5EF4-FFF2-40B4-BE49-F238E27FC236}">
                      <a16:creationId xmlns:a16="http://schemas.microsoft.com/office/drawing/2014/main" id="{DFE77D14-EA16-D8D1-F1E1-C4E2A85F359A}"/>
                    </a:ext>
                  </a:extLst>
                </p:cNvPr>
                <p:cNvSpPr/>
                <p:nvPr/>
              </p:nvSpPr>
              <p:spPr>
                <a:xfrm>
                  <a:off x="5741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9" name="Hexagon 338">
                  <a:extLst>
                    <a:ext uri="{FF2B5EF4-FFF2-40B4-BE49-F238E27FC236}">
                      <a16:creationId xmlns:a16="http://schemas.microsoft.com/office/drawing/2014/main" id="{1D7108E5-30F3-B0A9-3805-E07A0704EF92}"/>
                    </a:ext>
                  </a:extLst>
                </p:cNvPr>
                <p:cNvSpPr/>
                <p:nvPr/>
              </p:nvSpPr>
              <p:spPr>
                <a:xfrm>
                  <a:off x="5741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0" name="Hexagon 339">
                  <a:extLst>
                    <a:ext uri="{FF2B5EF4-FFF2-40B4-BE49-F238E27FC236}">
                      <a16:creationId xmlns:a16="http://schemas.microsoft.com/office/drawing/2014/main" id="{4BFC5324-ABD7-C028-60BE-D9562F68B87B}"/>
                    </a:ext>
                  </a:extLst>
                </p:cNvPr>
                <p:cNvSpPr/>
                <p:nvPr/>
              </p:nvSpPr>
              <p:spPr>
                <a:xfrm>
                  <a:off x="5741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1" name="Hexagon 340">
                  <a:extLst>
                    <a:ext uri="{FF2B5EF4-FFF2-40B4-BE49-F238E27FC236}">
                      <a16:creationId xmlns:a16="http://schemas.microsoft.com/office/drawing/2014/main" id="{D9FC9BFA-5A73-4ADA-9320-9D5C0794063E}"/>
                    </a:ext>
                  </a:extLst>
                </p:cNvPr>
                <p:cNvSpPr/>
                <p:nvPr/>
              </p:nvSpPr>
              <p:spPr>
                <a:xfrm>
                  <a:off x="5741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2" name="Hexagon 341">
                  <a:extLst>
                    <a:ext uri="{FF2B5EF4-FFF2-40B4-BE49-F238E27FC236}">
                      <a16:creationId xmlns:a16="http://schemas.microsoft.com/office/drawing/2014/main" id="{DD7C2BA4-D41F-3C0F-7D82-94F1077135FF}"/>
                    </a:ext>
                  </a:extLst>
                </p:cNvPr>
                <p:cNvSpPr/>
                <p:nvPr/>
              </p:nvSpPr>
              <p:spPr>
                <a:xfrm>
                  <a:off x="5741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3" name="Hexagon 342">
                  <a:extLst>
                    <a:ext uri="{FF2B5EF4-FFF2-40B4-BE49-F238E27FC236}">
                      <a16:creationId xmlns:a16="http://schemas.microsoft.com/office/drawing/2014/main" id="{7F9CA7F4-C0E2-3587-E202-2945A3380542}"/>
                    </a:ext>
                  </a:extLst>
                </p:cNvPr>
                <p:cNvSpPr/>
                <p:nvPr/>
              </p:nvSpPr>
              <p:spPr>
                <a:xfrm>
                  <a:off x="5741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4" name="Hexagon 343">
                  <a:extLst>
                    <a:ext uri="{FF2B5EF4-FFF2-40B4-BE49-F238E27FC236}">
                      <a16:creationId xmlns:a16="http://schemas.microsoft.com/office/drawing/2014/main" id="{D5D78386-A452-3817-223B-E84F6366C3CB}"/>
                    </a:ext>
                  </a:extLst>
                </p:cNvPr>
                <p:cNvSpPr/>
                <p:nvPr/>
              </p:nvSpPr>
              <p:spPr>
                <a:xfrm>
                  <a:off x="5741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5" name="Hexagon 344">
                  <a:extLst>
                    <a:ext uri="{FF2B5EF4-FFF2-40B4-BE49-F238E27FC236}">
                      <a16:creationId xmlns:a16="http://schemas.microsoft.com/office/drawing/2014/main" id="{D97C056E-FB5E-DCCB-D514-CFC46F32C86A}"/>
                    </a:ext>
                  </a:extLst>
                </p:cNvPr>
                <p:cNvSpPr/>
                <p:nvPr/>
              </p:nvSpPr>
              <p:spPr>
                <a:xfrm>
                  <a:off x="5741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6" name="Hexagon 345">
                  <a:extLst>
                    <a:ext uri="{FF2B5EF4-FFF2-40B4-BE49-F238E27FC236}">
                      <a16:creationId xmlns:a16="http://schemas.microsoft.com/office/drawing/2014/main" id="{A60A58B0-AF59-2556-BE41-A0284A1850A4}"/>
                    </a:ext>
                  </a:extLst>
                </p:cNvPr>
                <p:cNvSpPr/>
                <p:nvPr/>
              </p:nvSpPr>
              <p:spPr>
                <a:xfrm>
                  <a:off x="5741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7" name="Hexagon 346">
                  <a:extLst>
                    <a:ext uri="{FF2B5EF4-FFF2-40B4-BE49-F238E27FC236}">
                      <a16:creationId xmlns:a16="http://schemas.microsoft.com/office/drawing/2014/main" id="{2469FF86-FFD4-0DFB-3883-295DAF2829A8}"/>
                    </a:ext>
                  </a:extLst>
                </p:cNvPr>
                <p:cNvSpPr/>
                <p:nvPr/>
              </p:nvSpPr>
              <p:spPr>
                <a:xfrm>
                  <a:off x="5854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8" name="Hexagon 347">
                  <a:extLst>
                    <a:ext uri="{FF2B5EF4-FFF2-40B4-BE49-F238E27FC236}">
                      <a16:creationId xmlns:a16="http://schemas.microsoft.com/office/drawing/2014/main" id="{58078AE6-4D07-5F5F-B993-FBD1D802BD06}"/>
                    </a:ext>
                  </a:extLst>
                </p:cNvPr>
                <p:cNvSpPr/>
                <p:nvPr/>
              </p:nvSpPr>
              <p:spPr>
                <a:xfrm>
                  <a:off x="5854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9" name="Hexagon 348">
                  <a:extLst>
                    <a:ext uri="{FF2B5EF4-FFF2-40B4-BE49-F238E27FC236}">
                      <a16:creationId xmlns:a16="http://schemas.microsoft.com/office/drawing/2014/main" id="{EC55B551-57F0-E99C-9D20-EC875AB9A664}"/>
                    </a:ext>
                  </a:extLst>
                </p:cNvPr>
                <p:cNvSpPr/>
                <p:nvPr/>
              </p:nvSpPr>
              <p:spPr>
                <a:xfrm>
                  <a:off x="5854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0" name="Hexagon 349">
                  <a:extLst>
                    <a:ext uri="{FF2B5EF4-FFF2-40B4-BE49-F238E27FC236}">
                      <a16:creationId xmlns:a16="http://schemas.microsoft.com/office/drawing/2014/main" id="{76C9D841-7BD7-D316-BB80-60A4158AA43D}"/>
                    </a:ext>
                  </a:extLst>
                </p:cNvPr>
                <p:cNvSpPr/>
                <p:nvPr/>
              </p:nvSpPr>
              <p:spPr>
                <a:xfrm>
                  <a:off x="5854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1" name="Hexagon 350">
                  <a:extLst>
                    <a:ext uri="{FF2B5EF4-FFF2-40B4-BE49-F238E27FC236}">
                      <a16:creationId xmlns:a16="http://schemas.microsoft.com/office/drawing/2014/main" id="{DD9C3439-56FF-634C-8B45-5AA4B387814F}"/>
                    </a:ext>
                  </a:extLst>
                </p:cNvPr>
                <p:cNvSpPr/>
                <p:nvPr/>
              </p:nvSpPr>
              <p:spPr>
                <a:xfrm>
                  <a:off x="5854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2" name="Hexagon 351">
                  <a:extLst>
                    <a:ext uri="{FF2B5EF4-FFF2-40B4-BE49-F238E27FC236}">
                      <a16:creationId xmlns:a16="http://schemas.microsoft.com/office/drawing/2014/main" id="{1F7437CB-1617-059C-65D7-F9BEBD857290}"/>
                    </a:ext>
                  </a:extLst>
                </p:cNvPr>
                <p:cNvSpPr/>
                <p:nvPr/>
              </p:nvSpPr>
              <p:spPr>
                <a:xfrm>
                  <a:off x="5854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3" name="Hexagon 352">
                  <a:extLst>
                    <a:ext uri="{FF2B5EF4-FFF2-40B4-BE49-F238E27FC236}">
                      <a16:creationId xmlns:a16="http://schemas.microsoft.com/office/drawing/2014/main" id="{E331AE7B-03E1-B57F-7B4D-B61FA92CFFE5}"/>
                    </a:ext>
                  </a:extLst>
                </p:cNvPr>
                <p:cNvSpPr/>
                <p:nvPr/>
              </p:nvSpPr>
              <p:spPr>
                <a:xfrm>
                  <a:off x="5854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4" name="Hexagon 353">
                  <a:extLst>
                    <a:ext uri="{FF2B5EF4-FFF2-40B4-BE49-F238E27FC236}">
                      <a16:creationId xmlns:a16="http://schemas.microsoft.com/office/drawing/2014/main" id="{BD1592C0-729C-9FA4-BF1C-D9DED8D1E341}"/>
                    </a:ext>
                  </a:extLst>
                </p:cNvPr>
                <p:cNvSpPr/>
                <p:nvPr/>
              </p:nvSpPr>
              <p:spPr>
                <a:xfrm>
                  <a:off x="5854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5" name="Hexagon 354">
                  <a:extLst>
                    <a:ext uri="{FF2B5EF4-FFF2-40B4-BE49-F238E27FC236}">
                      <a16:creationId xmlns:a16="http://schemas.microsoft.com/office/drawing/2014/main" id="{5657B951-CC4C-1DC0-3E5A-0D3AC90029B6}"/>
                    </a:ext>
                  </a:extLst>
                </p:cNvPr>
                <p:cNvSpPr/>
                <p:nvPr/>
              </p:nvSpPr>
              <p:spPr>
                <a:xfrm>
                  <a:off x="5854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6" name="Hexagon 355">
                  <a:extLst>
                    <a:ext uri="{FF2B5EF4-FFF2-40B4-BE49-F238E27FC236}">
                      <a16:creationId xmlns:a16="http://schemas.microsoft.com/office/drawing/2014/main" id="{342C7B5B-E462-3ACC-107E-A07858C561D8}"/>
                    </a:ext>
                  </a:extLst>
                </p:cNvPr>
                <p:cNvSpPr/>
                <p:nvPr/>
              </p:nvSpPr>
              <p:spPr>
                <a:xfrm>
                  <a:off x="5854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7" name="Hexagon 356">
                  <a:extLst>
                    <a:ext uri="{FF2B5EF4-FFF2-40B4-BE49-F238E27FC236}">
                      <a16:creationId xmlns:a16="http://schemas.microsoft.com/office/drawing/2014/main" id="{1176A7DE-7A2C-DF89-AF20-7E7D3BCDB262}"/>
                    </a:ext>
                  </a:extLst>
                </p:cNvPr>
                <p:cNvSpPr/>
                <p:nvPr/>
              </p:nvSpPr>
              <p:spPr>
                <a:xfrm>
                  <a:off x="5854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8" name="Hexagon 357">
                  <a:extLst>
                    <a:ext uri="{FF2B5EF4-FFF2-40B4-BE49-F238E27FC236}">
                      <a16:creationId xmlns:a16="http://schemas.microsoft.com/office/drawing/2014/main" id="{04F4A9D6-CC28-6877-33EC-82D93C55B3A6}"/>
                    </a:ext>
                  </a:extLst>
                </p:cNvPr>
                <p:cNvSpPr/>
                <p:nvPr/>
              </p:nvSpPr>
              <p:spPr>
                <a:xfrm>
                  <a:off x="5966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9" name="Hexagon 358">
                  <a:extLst>
                    <a:ext uri="{FF2B5EF4-FFF2-40B4-BE49-F238E27FC236}">
                      <a16:creationId xmlns:a16="http://schemas.microsoft.com/office/drawing/2014/main" id="{13C39361-7736-E92F-3057-8058D1BBD547}"/>
                    </a:ext>
                  </a:extLst>
                </p:cNvPr>
                <p:cNvSpPr/>
                <p:nvPr/>
              </p:nvSpPr>
              <p:spPr>
                <a:xfrm>
                  <a:off x="5966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0" name="Hexagon 359">
                  <a:extLst>
                    <a:ext uri="{FF2B5EF4-FFF2-40B4-BE49-F238E27FC236}">
                      <a16:creationId xmlns:a16="http://schemas.microsoft.com/office/drawing/2014/main" id="{61F5D7D0-4D07-77B5-6783-1A112EB9E3D9}"/>
                    </a:ext>
                  </a:extLst>
                </p:cNvPr>
                <p:cNvSpPr/>
                <p:nvPr/>
              </p:nvSpPr>
              <p:spPr>
                <a:xfrm>
                  <a:off x="5966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1" name="Hexagon 360">
                  <a:extLst>
                    <a:ext uri="{FF2B5EF4-FFF2-40B4-BE49-F238E27FC236}">
                      <a16:creationId xmlns:a16="http://schemas.microsoft.com/office/drawing/2014/main" id="{8EA2FB89-2BF7-03B5-8BFA-F76A5E6A88BD}"/>
                    </a:ext>
                  </a:extLst>
                </p:cNvPr>
                <p:cNvSpPr/>
                <p:nvPr/>
              </p:nvSpPr>
              <p:spPr>
                <a:xfrm>
                  <a:off x="5966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2" name="Hexagon 361">
                  <a:extLst>
                    <a:ext uri="{FF2B5EF4-FFF2-40B4-BE49-F238E27FC236}">
                      <a16:creationId xmlns:a16="http://schemas.microsoft.com/office/drawing/2014/main" id="{7CB0F5F0-38DD-EAA9-E00A-30A4C291964A}"/>
                    </a:ext>
                  </a:extLst>
                </p:cNvPr>
                <p:cNvSpPr/>
                <p:nvPr/>
              </p:nvSpPr>
              <p:spPr>
                <a:xfrm>
                  <a:off x="5966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3" name="Hexagon 362">
                  <a:extLst>
                    <a:ext uri="{FF2B5EF4-FFF2-40B4-BE49-F238E27FC236}">
                      <a16:creationId xmlns:a16="http://schemas.microsoft.com/office/drawing/2014/main" id="{25F07E78-8D2D-7C63-D716-BCC5F109F98B}"/>
                    </a:ext>
                  </a:extLst>
                </p:cNvPr>
                <p:cNvSpPr/>
                <p:nvPr/>
              </p:nvSpPr>
              <p:spPr>
                <a:xfrm>
                  <a:off x="5966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4" name="Hexagon 363">
                  <a:extLst>
                    <a:ext uri="{FF2B5EF4-FFF2-40B4-BE49-F238E27FC236}">
                      <a16:creationId xmlns:a16="http://schemas.microsoft.com/office/drawing/2014/main" id="{6B5EB30C-3365-2586-669D-8D3997DC07DD}"/>
                    </a:ext>
                  </a:extLst>
                </p:cNvPr>
                <p:cNvSpPr/>
                <p:nvPr/>
              </p:nvSpPr>
              <p:spPr>
                <a:xfrm>
                  <a:off x="59664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5" name="Hexagon 364">
                  <a:extLst>
                    <a:ext uri="{FF2B5EF4-FFF2-40B4-BE49-F238E27FC236}">
                      <a16:creationId xmlns:a16="http://schemas.microsoft.com/office/drawing/2014/main" id="{948A460A-D10C-A68C-1502-5A9C554C57BD}"/>
                    </a:ext>
                  </a:extLst>
                </p:cNvPr>
                <p:cNvSpPr/>
                <p:nvPr/>
              </p:nvSpPr>
              <p:spPr>
                <a:xfrm>
                  <a:off x="5966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6" name="Hexagon 365">
                  <a:extLst>
                    <a:ext uri="{FF2B5EF4-FFF2-40B4-BE49-F238E27FC236}">
                      <a16:creationId xmlns:a16="http://schemas.microsoft.com/office/drawing/2014/main" id="{FAAFA58C-A8DD-01A5-0BBC-BDD5A1882ABF}"/>
                    </a:ext>
                  </a:extLst>
                </p:cNvPr>
                <p:cNvSpPr/>
                <p:nvPr/>
              </p:nvSpPr>
              <p:spPr>
                <a:xfrm>
                  <a:off x="5966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7" name="Hexagon 366">
                  <a:extLst>
                    <a:ext uri="{FF2B5EF4-FFF2-40B4-BE49-F238E27FC236}">
                      <a16:creationId xmlns:a16="http://schemas.microsoft.com/office/drawing/2014/main" id="{31E043E2-FBAE-9F1F-FC1D-663CA4193976}"/>
                    </a:ext>
                  </a:extLst>
                </p:cNvPr>
                <p:cNvSpPr/>
                <p:nvPr/>
              </p:nvSpPr>
              <p:spPr>
                <a:xfrm>
                  <a:off x="5966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8" name="Hexagon 367">
                  <a:extLst>
                    <a:ext uri="{FF2B5EF4-FFF2-40B4-BE49-F238E27FC236}">
                      <a16:creationId xmlns:a16="http://schemas.microsoft.com/office/drawing/2014/main" id="{FA1B100C-A6E0-7241-C265-2946DCAAF757}"/>
                    </a:ext>
                  </a:extLst>
                </p:cNvPr>
                <p:cNvSpPr/>
                <p:nvPr/>
              </p:nvSpPr>
              <p:spPr>
                <a:xfrm>
                  <a:off x="59664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9" name="Hexagon 368">
                  <a:extLst>
                    <a:ext uri="{FF2B5EF4-FFF2-40B4-BE49-F238E27FC236}">
                      <a16:creationId xmlns:a16="http://schemas.microsoft.com/office/drawing/2014/main" id="{56894785-C779-3715-4521-B4352EC10916}"/>
                    </a:ext>
                  </a:extLst>
                </p:cNvPr>
                <p:cNvSpPr/>
                <p:nvPr/>
              </p:nvSpPr>
              <p:spPr>
                <a:xfrm>
                  <a:off x="5966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0" name="Hexagon 369">
                  <a:extLst>
                    <a:ext uri="{FF2B5EF4-FFF2-40B4-BE49-F238E27FC236}">
                      <a16:creationId xmlns:a16="http://schemas.microsoft.com/office/drawing/2014/main" id="{721715B1-65C3-410C-725F-66B09C4F1EAE}"/>
                    </a:ext>
                  </a:extLst>
                </p:cNvPr>
                <p:cNvSpPr/>
                <p:nvPr/>
              </p:nvSpPr>
              <p:spPr>
                <a:xfrm>
                  <a:off x="6078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1" name="Hexagon 370">
                  <a:extLst>
                    <a:ext uri="{FF2B5EF4-FFF2-40B4-BE49-F238E27FC236}">
                      <a16:creationId xmlns:a16="http://schemas.microsoft.com/office/drawing/2014/main" id="{ACACC6D2-BEE6-E60C-CE39-C6E1F3C28859}"/>
                    </a:ext>
                  </a:extLst>
                </p:cNvPr>
                <p:cNvSpPr/>
                <p:nvPr/>
              </p:nvSpPr>
              <p:spPr>
                <a:xfrm>
                  <a:off x="6078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2" name="Hexagon 371">
                  <a:extLst>
                    <a:ext uri="{FF2B5EF4-FFF2-40B4-BE49-F238E27FC236}">
                      <a16:creationId xmlns:a16="http://schemas.microsoft.com/office/drawing/2014/main" id="{8F22A36C-6EEB-97B7-854F-223956F58368}"/>
                    </a:ext>
                  </a:extLst>
                </p:cNvPr>
                <p:cNvSpPr/>
                <p:nvPr/>
              </p:nvSpPr>
              <p:spPr>
                <a:xfrm>
                  <a:off x="6078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3" name="Hexagon 372">
                  <a:extLst>
                    <a:ext uri="{FF2B5EF4-FFF2-40B4-BE49-F238E27FC236}">
                      <a16:creationId xmlns:a16="http://schemas.microsoft.com/office/drawing/2014/main" id="{F714ACD9-9A46-3CE8-7C5D-BAF3CB35BC61}"/>
                    </a:ext>
                  </a:extLst>
                </p:cNvPr>
                <p:cNvSpPr/>
                <p:nvPr/>
              </p:nvSpPr>
              <p:spPr>
                <a:xfrm>
                  <a:off x="6078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4" name="Hexagon 373">
                  <a:extLst>
                    <a:ext uri="{FF2B5EF4-FFF2-40B4-BE49-F238E27FC236}">
                      <a16:creationId xmlns:a16="http://schemas.microsoft.com/office/drawing/2014/main" id="{DA51AA65-8718-4FC4-381A-F3362F874774}"/>
                    </a:ext>
                  </a:extLst>
                </p:cNvPr>
                <p:cNvSpPr/>
                <p:nvPr/>
              </p:nvSpPr>
              <p:spPr>
                <a:xfrm>
                  <a:off x="6078729" y="289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5" name="Hexagon 374">
                  <a:extLst>
                    <a:ext uri="{FF2B5EF4-FFF2-40B4-BE49-F238E27FC236}">
                      <a16:creationId xmlns:a16="http://schemas.microsoft.com/office/drawing/2014/main" id="{D770BADD-E431-D5F7-9EB4-42F59E33DE98}"/>
                    </a:ext>
                  </a:extLst>
                </p:cNvPr>
                <p:cNvSpPr/>
                <p:nvPr/>
              </p:nvSpPr>
              <p:spPr>
                <a:xfrm>
                  <a:off x="6078729" y="3018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6" name="Hexagon 375">
                  <a:extLst>
                    <a:ext uri="{FF2B5EF4-FFF2-40B4-BE49-F238E27FC236}">
                      <a16:creationId xmlns:a16="http://schemas.microsoft.com/office/drawing/2014/main" id="{42DC7DD5-210A-151E-AC41-A75865BB3D04}"/>
                    </a:ext>
                  </a:extLst>
                </p:cNvPr>
                <p:cNvSpPr/>
                <p:nvPr/>
              </p:nvSpPr>
              <p:spPr>
                <a:xfrm>
                  <a:off x="6078729" y="226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7" name="Hexagon 376">
                  <a:extLst>
                    <a:ext uri="{FF2B5EF4-FFF2-40B4-BE49-F238E27FC236}">
                      <a16:creationId xmlns:a16="http://schemas.microsoft.com/office/drawing/2014/main" id="{EE32469D-FD64-B83C-7E6C-0CF18F1480C2}"/>
                    </a:ext>
                  </a:extLst>
                </p:cNvPr>
                <p:cNvSpPr/>
                <p:nvPr/>
              </p:nvSpPr>
              <p:spPr>
                <a:xfrm>
                  <a:off x="6078729" y="314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8" name="Hexagon 377">
                  <a:extLst>
                    <a:ext uri="{FF2B5EF4-FFF2-40B4-BE49-F238E27FC236}">
                      <a16:creationId xmlns:a16="http://schemas.microsoft.com/office/drawing/2014/main" id="{901F4B84-3D4B-A17D-3F72-C15DEFC76550}"/>
                    </a:ext>
                  </a:extLst>
                </p:cNvPr>
                <p:cNvSpPr/>
                <p:nvPr/>
              </p:nvSpPr>
              <p:spPr>
                <a:xfrm>
                  <a:off x="6078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9" name="Hexagon 378">
                  <a:extLst>
                    <a:ext uri="{FF2B5EF4-FFF2-40B4-BE49-F238E27FC236}">
                      <a16:creationId xmlns:a16="http://schemas.microsoft.com/office/drawing/2014/main" id="{5E4A76E3-7EF0-500E-9FB6-85475731274B}"/>
                    </a:ext>
                  </a:extLst>
                </p:cNvPr>
                <p:cNvSpPr/>
                <p:nvPr/>
              </p:nvSpPr>
              <p:spPr>
                <a:xfrm>
                  <a:off x="6078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0" name="Hexagon 379">
                  <a:extLst>
                    <a:ext uri="{FF2B5EF4-FFF2-40B4-BE49-F238E27FC236}">
                      <a16:creationId xmlns:a16="http://schemas.microsoft.com/office/drawing/2014/main" id="{95B24164-0DC9-3038-031E-CA50D56DA6A9}"/>
                    </a:ext>
                  </a:extLst>
                </p:cNvPr>
                <p:cNvSpPr/>
                <p:nvPr/>
              </p:nvSpPr>
              <p:spPr>
                <a:xfrm>
                  <a:off x="6078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1" name="Hexagon 380">
                  <a:extLst>
                    <a:ext uri="{FF2B5EF4-FFF2-40B4-BE49-F238E27FC236}">
                      <a16:creationId xmlns:a16="http://schemas.microsoft.com/office/drawing/2014/main" id="{8C98B9FD-ED9B-C326-BCDC-4FF75E92760D}"/>
                    </a:ext>
                  </a:extLst>
                </p:cNvPr>
                <p:cNvSpPr/>
                <p:nvPr/>
              </p:nvSpPr>
              <p:spPr>
                <a:xfrm>
                  <a:off x="6078729" y="377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2" name="Hexagon 381">
                  <a:extLst>
                    <a:ext uri="{FF2B5EF4-FFF2-40B4-BE49-F238E27FC236}">
                      <a16:creationId xmlns:a16="http://schemas.microsoft.com/office/drawing/2014/main" id="{9DDA5AAF-FC30-EAEC-8077-3D3E5C241C49}"/>
                    </a:ext>
                  </a:extLst>
                </p:cNvPr>
                <p:cNvSpPr/>
                <p:nvPr/>
              </p:nvSpPr>
              <p:spPr>
                <a:xfrm>
                  <a:off x="6078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3" name="Hexagon 382">
                  <a:extLst>
                    <a:ext uri="{FF2B5EF4-FFF2-40B4-BE49-F238E27FC236}">
                      <a16:creationId xmlns:a16="http://schemas.microsoft.com/office/drawing/2014/main" id="{DFB4B17A-4D51-18C2-874E-2336657974D4}"/>
                    </a:ext>
                  </a:extLst>
                </p:cNvPr>
                <p:cNvSpPr/>
                <p:nvPr/>
              </p:nvSpPr>
              <p:spPr>
                <a:xfrm>
                  <a:off x="6190979" y="219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4" name="Hexagon 383">
                  <a:extLst>
                    <a:ext uri="{FF2B5EF4-FFF2-40B4-BE49-F238E27FC236}">
                      <a16:creationId xmlns:a16="http://schemas.microsoft.com/office/drawing/2014/main" id="{35DA27D2-6287-A581-3D9A-0BEB8BC7830A}"/>
                    </a:ext>
                  </a:extLst>
                </p:cNvPr>
                <p:cNvSpPr/>
                <p:nvPr/>
              </p:nvSpPr>
              <p:spPr>
                <a:xfrm>
                  <a:off x="6190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5" name="Hexagon 384">
                  <a:extLst>
                    <a:ext uri="{FF2B5EF4-FFF2-40B4-BE49-F238E27FC236}">
                      <a16:creationId xmlns:a16="http://schemas.microsoft.com/office/drawing/2014/main" id="{7700A4A5-2D80-294D-0550-7CE4B78FEC1C}"/>
                    </a:ext>
                  </a:extLst>
                </p:cNvPr>
                <p:cNvSpPr/>
                <p:nvPr/>
              </p:nvSpPr>
              <p:spPr>
                <a:xfrm>
                  <a:off x="6190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6" name="Hexagon 385">
                  <a:extLst>
                    <a:ext uri="{FF2B5EF4-FFF2-40B4-BE49-F238E27FC236}">
                      <a16:creationId xmlns:a16="http://schemas.microsoft.com/office/drawing/2014/main" id="{0713E5A6-B36C-54D9-3029-B19330DB305B}"/>
                    </a:ext>
                  </a:extLst>
                </p:cNvPr>
                <p:cNvSpPr/>
                <p:nvPr/>
              </p:nvSpPr>
              <p:spPr>
                <a:xfrm>
                  <a:off x="6190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7" name="Hexagon 386">
                  <a:extLst>
                    <a:ext uri="{FF2B5EF4-FFF2-40B4-BE49-F238E27FC236}">
                      <a16:creationId xmlns:a16="http://schemas.microsoft.com/office/drawing/2014/main" id="{8282AAB2-94A0-3DAF-C55F-D0DEA1CBBB23}"/>
                    </a:ext>
                  </a:extLst>
                </p:cNvPr>
                <p:cNvSpPr/>
                <p:nvPr/>
              </p:nvSpPr>
              <p:spPr>
                <a:xfrm>
                  <a:off x="6190979" y="282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8" name="Hexagon 387">
                  <a:extLst>
                    <a:ext uri="{FF2B5EF4-FFF2-40B4-BE49-F238E27FC236}">
                      <a16:creationId xmlns:a16="http://schemas.microsoft.com/office/drawing/2014/main" id="{F5C28309-D33F-5B9A-9E9D-41EB9D316BB3}"/>
                    </a:ext>
                  </a:extLst>
                </p:cNvPr>
                <p:cNvSpPr/>
                <p:nvPr/>
              </p:nvSpPr>
              <p:spPr>
                <a:xfrm>
                  <a:off x="61909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9" name="Hexagon 388">
                  <a:extLst>
                    <a:ext uri="{FF2B5EF4-FFF2-40B4-BE49-F238E27FC236}">
                      <a16:creationId xmlns:a16="http://schemas.microsoft.com/office/drawing/2014/main" id="{76C3891D-DBFE-E9FF-B872-5C3378C2B087}"/>
                    </a:ext>
                  </a:extLst>
                </p:cNvPr>
                <p:cNvSpPr/>
                <p:nvPr/>
              </p:nvSpPr>
              <p:spPr>
                <a:xfrm>
                  <a:off x="61909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0" name="Hexagon 389">
                  <a:extLst>
                    <a:ext uri="{FF2B5EF4-FFF2-40B4-BE49-F238E27FC236}">
                      <a16:creationId xmlns:a16="http://schemas.microsoft.com/office/drawing/2014/main" id="{386511DA-718F-34CC-3E27-1BFFA5E42FE6}"/>
                    </a:ext>
                  </a:extLst>
                </p:cNvPr>
                <p:cNvSpPr/>
                <p:nvPr/>
              </p:nvSpPr>
              <p:spPr>
                <a:xfrm>
                  <a:off x="61909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1" name="Hexagon 390">
                  <a:extLst>
                    <a:ext uri="{FF2B5EF4-FFF2-40B4-BE49-F238E27FC236}">
                      <a16:creationId xmlns:a16="http://schemas.microsoft.com/office/drawing/2014/main" id="{1E0A4465-A246-C0FB-013E-6FAEAE927253}"/>
                    </a:ext>
                  </a:extLst>
                </p:cNvPr>
                <p:cNvSpPr/>
                <p:nvPr/>
              </p:nvSpPr>
              <p:spPr>
                <a:xfrm>
                  <a:off x="6190979" y="320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2" name="Hexagon 391">
                  <a:extLst>
                    <a:ext uri="{FF2B5EF4-FFF2-40B4-BE49-F238E27FC236}">
                      <a16:creationId xmlns:a16="http://schemas.microsoft.com/office/drawing/2014/main" id="{A4E7B3EE-E2AA-B2E5-4294-5537CBAB5A17}"/>
                    </a:ext>
                  </a:extLst>
                </p:cNvPr>
                <p:cNvSpPr/>
                <p:nvPr/>
              </p:nvSpPr>
              <p:spPr>
                <a:xfrm>
                  <a:off x="6190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3" name="Hexagon 392">
                  <a:extLst>
                    <a:ext uri="{FF2B5EF4-FFF2-40B4-BE49-F238E27FC236}">
                      <a16:creationId xmlns:a16="http://schemas.microsoft.com/office/drawing/2014/main" id="{925527ED-ED57-6AD0-E643-1939971E6E8C}"/>
                    </a:ext>
                  </a:extLst>
                </p:cNvPr>
                <p:cNvSpPr/>
                <p:nvPr/>
              </p:nvSpPr>
              <p:spPr>
                <a:xfrm>
                  <a:off x="6190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4" name="Hexagon 393">
                  <a:extLst>
                    <a:ext uri="{FF2B5EF4-FFF2-40B4-BE49-F238E27FC236}">
                      <a16:creationId xmlns:a16="http://schemas.microsoft.com/office/drawing/2014/main" id="{D96F921B-6752-21C6-B28A-7875780BD34B}"/>
                    </a:ext>
                  </a:extLst>
                </p:cNvPr>
                <p:cNvSpPr/>
                <p:nvPr/>
              </p:nvSpPr>
              <p:spPr>
                <a:xfrm>
                  <a:off x="61909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5" name="Hexagon 394">
                  <a:extLst>
                    <a:ext uri="{FF2B5EF4-FFF2-40B4-BE49-F238E27FC236}">
                      <a16:creationId xmlns:a16="http://schemas.microsoft.com/office/drawing/2014/main" id="{3E126351-FDD9-49D9-125D-468F771BF3D5}"/>
                    </a:ext>
                  </a:extLst>
                </p:cNvPr>
                <p:cNvSpPr/>
                <p:nvPr/>
              </p:nvSpPr>
              <p:spPr>
                <a:xfrm>
                  <a:off x="6190979" y="383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6" name="Hexagon 395">
                  <a:extLst>
                    <a:ext uri="{FF2B5EF4-FFF2-40B4-BE49-F238E27FC236}">
                      <a16:creationId xmlns:a16="http://schemas.microsoft.com/office/drawing/2014/main" id="{3C3F8A2E-ACA5-3D49-0D46-DF76CD485860}"/>
                    </a:ext>
                  </a:extLst>
                </p:cNvPr>
                <p:cNvSpPr/>
                <p:nvPr/>
              </p:nvSpPr>
              <p:spPr>
                <a:xfrm>
                  <a:off x="6190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7" name="Hexagon 396">
                  <a:extLst>
                    <a:ext uri="{FF2B5EF4-FFF2-40B4-BE49-F238E27FC236}">
                      <a16:creationId xmlns:a16="http://schemas.microsoft.com/office/drawing/2014/main" id="{0F070BA4-2952-B966-210B-3B67746E9004}"/>
                    </a:ext>
                  </a:extLst>
                </p:cNvPr>
                <p:cNvSpPr/>
                <p:nvPr/>
              </p:nvSpPr>
              <p:spPr>
                <a:xfrm>
                  <a:off x="6303229" y="2136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8" name="Hexagon 397">
                  <a:extLst>
                    <a:ext uri="{FF2B5EF4-FFF2-40B4-BE49-F238E27FC236}">
                      <a16:creationId xmlns:a16="http://schemas.microsoft.com/office/drawing/2014/main" id="{96228820-761D-5FAB-42DC-590203A89840}"/>
                    </a:ext>
                  </a:extLst>
                </p:cNvPr>
                <p:cNvSpPr/>
                <p:nvPr/>
              </p:nvSpPr>
              <p:spPr>
                <a:xfrm>
                  <a:off x="6303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9" name="Hexagon 398">
                  <a:extLst>
                    <a:ext uri="{FF2B5EF4-FFF2-40B4-BE49-F238E27FC236}">
                      <a16:creationId xmlns:a16="http://schemas.microsoft.com/office/drawing/2014/main" id="{76A1ABA6-AEB2-761A-E293-58168D3D81E0}"/>
                    </a:ext>
                  </a:extLst>
                </p:cNvPr>
                <p:cNvSpPr/>
                <p:nvPr/>
              </p:nvSpPr>
              <p:spPr>
                <a:xfrm>
                  <a:off x="6303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0" name="Hexagon 399">
                  <a:extLst>
                    <a:ext uri="{FF2B5EF4-FFF2-40B4-BE49-F238E27FC236}">
                      <a16:creationId xmlns:a16="http://schemas.microsoft.com/office/drawing/2014/main" id="{60018607-1E73-053D-298F-55C2CDC8F58C}"/>
                    </a:ext>
                  </a:extLst>
                </p:cNvPr>
                <p:cNvSpPr/>
                <p:nvPr/>
              </p:nvSpPr>
              <p:spPr>
                <a:xfrm>
                  <a:off x="6303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1" name="Hexagon 400">
                  <a:extLst>
                    <a:ext uri="{FF2B5EF4-FFF2-40B4-BE49-F238E27FC236}">
                      <a16:creationId xmlns:a16="http://schemas.microsoft.com/office/drawing/2014/main" id="{4E8D494D-E37A-A267-95D2-6F8CB6286015}"/>
                    </a:ext>
                  </a:extLst>
                </p:cNvPr>
                <p:cNvSpPr/>
                <p:nvPr/>
              </p:nvSpPr>
              <p:spPr>
                <a:xfrm>
                  <a:off x="6303229" y="2766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2" name="Hexagon 401">
                  <a:extLst>
                    <a:ext uri="{FF2B5EF4-FFF2-40B4-BE49-F238E27FC236}">
                      <a16:creationId xmlns:a16="http://schemas.microsoft.com/office/drawing/2014/main" id="{FDAE1002-6241-A2FA-EA8B-806FAA00EC51}"/>
                    </a:ext>
                  </a:extLst>
                </p:cNvPr>
                <p:cNvSpPr/>
                <p:nvPr/>
              </p:nvSpPr>
              <p:spPr>
                <a:xfrm>
                  <a:off x="6303229" y="2892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3" name="Hexagon 402">
                  <a:extLst>
                    <a:ext uri="{FF2B5EF4-FFF2-40B4-BE49-F238E27FC236}">
                      <a16:creationId xmlns:a16="http://schemas.microsoft.com/office/drawing/2014/main" id="{8CE5BABF-12B0-A5EA-DE63-7E4715823D2A}"/>
                    </a:ext>
                  </a:extLst>
                </p:cNvPr>
                <p:cNvSpPr/>
                <p:nvPr/>
              </p:nvSpPr>
              <p:spPr>
                <a:xfrm>
                  <a:off x="6303229" y="3018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4" name="Hexagon 403">
                  <a:extLst>
                    <a:ext uri="{FF2B5EF4-FFF2-40B4-BE49-F238E27FC236}">
                      <a16:creationId xmlns:a16="http://schemas.microsoft.com/office/drawing/2014/main" id="{497D014F-20A6-2CBA-14E5-9AC14371E2C9}"/>
                    </a:ext>
                  </a:extLst>
                </p:cNvPr>
                <p:cNvSpPr/>
                <p:nvPr/>
              </p:nvSpPr>
              <p:spPr>
                <a:xfrm>
                  <a:off x="6303229" y="226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5" name="Hexagon 404">
                  <a:extLst>
                    <a:ext uri="{FF2B5EF4-FFF2-40B4-BE49-F238E27FC236}">
                      <a16:creationId xmlns:a16="http://schemas.microsoft.com/office/drawing/2014/main" id="{0714B6B9-BF2E-DE1F-155A-71CD3EC88E26}"/>
                    </a:ext>
                  </a:extLst>
                </p:cNvPr>
                <p:cNvSpPr/>
                <p:nvPr/>
              </p:nvSpPr>
              <p:spPr>
                <a:xfrm>
                  <a:off x="6303229" y="3144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6" name="Hexagon 405">
                  <a:extLst>
                    <a:ext uri="{FF2B5EF4-FFF2-40B4-BE49-F238E27FC236}">
                      <a16:creationId xmlns:a16="http://schemas.microsoft.com/office/drawing/2014/main" id="{78173E4C-6AC0-BBA5-4F8D-F1307C817066}"/>
                    </a:ext>
                  </a:extLst>
                </p:cNvPr>
                <p:cNvSpPr/>
                <p:nvPr/>
              </p:nvSpPr>
              <p:spPr>
                <a:xfrm>
                  <a:off x="6303229" y="3270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7" name="Hexagon 406">
                  <a:extLst>
                    <a:ext uri="{FF2B5EF4-FFF2-40B4-BE49-F238E27FC236}">
                      <a16:creationId xmlns:a16="http://schemas.microsoft.com/office/drawing/2014/main" id="{C14F3D9D-15DD-A46D-00F9-EB0DA1DE9F8C}"/>
                    </a:ext>
                  </a:extLst>
                </p:cNvPr>
                <p:cNvSpPr/>
                <p:nvPr/>
              </p:nvSpPr>
              <p:spPr>
                <a:xfrm>
                  <a:off x="6303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8" name="Hexagon 407">
                  <a:extLst>
                    <a:ext uri="{FF2B5EF4-FFF2-40B4-BE49-F238E27FC236}">
                      <a16:creationId xmlns:a16="http://schemas.microsoft.com/office/drawing/2014/main" id="{94371CF0-833A-B244-7C93-ADF40C9C8EBD}"/>
                    </a:ext>
                  </a:extLst>
                </p:cNvPr>
                <p:cNvSpPr/>
                <p:nvPr/>
              </p:nvSpPr>
              <p:spPr>
                <a:xfrm>
                  <a:off x="6303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9" name="Hexagon 408">
                  <a:extLst>
                    <a:ext uri="{FF2B5EF4-FFF2-40B4-BE49-F238E27FC236}">
                      <a16:creationId xmlns:a16="http://schemas.microsoft.com/office/drawing/2014/main" id="{AE0F2626-FBBF-A197-4664-8FF34FB47DDF}"/>
                    </a:ext>
                  </a:extLst>
                </p:cNvPr>
                <p:cNvSpPr/>
                <p:nvPr/>
              </p:nvSpPr>
              <p:spPr>
                <a:xfrm>
                  <a:off x="6303229" y="377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0" name="Hexagon 409">
                  <a:extLst>
                    <a:ext uri="{FF2B5EF4-FFF2-40B4-BE49-F238E27FC236}">
                      <a16:creationId xmlns:a16="http://schemas.microsoft.com/office/drawing/2014/main" id="{736EEF31-45BF-CA51-AB86-78D5668873D6}"/>
                    </a:ext>
                  </a:extLst>
                </p:cNvPr>
                <p:cNvSpPr/>
                <p:nvPr/>
              </p:nvSpPr>
              <p:spPr>
                <a:xfrm>
                  <a:off x="6303229" y="3900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1" name="Hexagon 410">
                  <a:extLst>
                    <a:ext uri="{FF2B5EF4-FFF2-40B4-BE49-F238E27FC236}">
                      <a16:creationId xmlns:a16="http://schemas.microsoft.com/office/drawing/2014/main" id="{DAF9DD5A-B2BA-D8EC-4E60-A8747627424F}"/>
                    </a:ext>
                  </a:extLst>
                </p:cNvPr>
                <p:cNvSpPr/>
                <p:nvPr/>
              </p:nvSpPr>
              <p:spPr>
                <a:xfrm>
                  <a:off x="6303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2" name="Hexagon 411">
                  <a:extLst>
                    <a:ext uri="{FF2B5EF4-FFF2-40B4-BE49-F238E27FC236}">
                      <a16:creationId xmlns:a16="http://schemas.microsoft.com/office/drawing/2014/main" id="{C2A9A41C-AECB-D98A-3755-C8957680B272}"/>
                    </a:ext>
                  </a:extLst>
                </p:cNvPr>
                <p:cNvSpPr/>
                <p:nvPr/>
              </p:nvSpPr>
              <p:spPr>
                <a:xfrm>
                  <a:off x="6415479" y="219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3" name="Hexagon 412">
                  <a:extLst>
                    <a:ext uri="{FF2B5EF4-FFF2-40B4-BE49-F238E27FC236}">
                      <a16:creationId xmlns:a16="http://schemas.microsoft.com/office/drawing/2014/main" id="{3D490F11-4231-E209-E738-AFB9B20C14EE}"/>
                    </a:ext>
                  </a:extLst>
                </p:cNvPr>
                <p:cNvSpPr/>
                <p:nvPr/>
              </p:nvSpPr>
              <p:spPr>
                <a:xfrm>
                  <a:off x="6415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4" name="Hexagon 413">
                  <a:extLst>
                    <a:ext uri="{FF2B5EF4-FFF2-40B4-BE49-F238E27FC236}">
                      <a16:creationId xmlns:a16="http://schemas.microsoft.com/office/drawing/2014/main" id="{17BF6D1F-3EE1-8906-B337-E000DDAE3986}"/>
                    </a:ext>
                  </a:extLst>
                </p:cNvPr>
                <p:cNvSpPr/>
                <p:nvPr/>
              </p:nvSpPr>
              <p:spPr>
                <a:xfrm>
                  <a:off x="6415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5" name="Hexagon 414">
                  <a:extLst>
                    <a:ext uri="{FF2B5EF4-FFF2-40B4-BE49-F238E27FC236}">
                      <a16:creationId xmlns:a16="http://schemas.microsoft.com/office/drawing/2014/main" id="{3D26C942-4EF2-5A49-EF0B-B054BF8438A0}"/>
                    </a:ext>
                  </a:extLst>
                </p:cNvPr>
                <p:cNvSpPr/>
                <p:nvPr/>
              </p:nvSpPr>
              <p:spPr>
                <a:xfrm>
                  <a:off x="6415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6" name="Hexagon 415">
                  <a:extLst>
                    <a:ext uri="{FF2B5EF4-FFF2-40B4-BE49-F238E27FC236}">
                      <a16:creationId xmlns:a16="http://schemas.microsoft.com/office/drawing/2014/main" id="{9559F4E9-F720-3494-87E1-9A98FC53A09F}"/>
                    </a:ext>
                  </a:extLst>
                </p:cNvPr>
                <p:cNvSpPr/>
                <p:nvPr/>
              </p:nvSpPr>
              <p:spPr>
                <a:xfrm>
                  <a:off x="6415479" y="282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7" name="Hexagon 416">
                  <a:extLst>
                    <a:ext uri="{FF2B5EF4-FFF2-40B4-BE49-F238E27FC236}">
                      <a16:creationId xmlns:a16="http://schemas.microsoft.com/office/drawing/2014/main" id="{F19A2F42-B77F-E2CA-BE05-8F91FB1A2567}"/>
                    </a:ext>
                  </a:extLst>
                </p:cNvPr>
                <p:cNvSpPr/>
                <p:nvPr/>
              </p:nvSpPr>
              <p:spPr>
                <a:xfrm>
                  <a:off x="64154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8" name="Hexagon 417">
                  <a:extLst>
                    <a:ext uri="{FF2B5EF4-FFF2-40B4-BE49-F238E27FC236}">
                      <a16:creationId xmlns:a16="http://schemas.microsoft.com/office/drawing/2014/main" id="{1B8DAFCE-8603-35C4-3C74-0C2348DB0DF6}"/>
                    </a:ext>
                  </a:extLst>
                </p:cNvPr>
                <p:cNvSpPr/>
                <p:nvPr/>
              </p:nvSpPr>
              <p:spPr>
                <a:xfrm>
                  <a:off x="64154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9" name="Hexagon 418">
                  <a:extLst>
                    <a:ext uri="{FF2B5EF4-FFF2-40B4-BE49-F238E27FC236}">
                      <a16:creationId xmlns:a16="http://schemas.microsoft.com/office/drawing/2014/main" id="{63104061-9885-8813-7B8E-C95340262593}"/>
                    </a:ext>
                  </a:extLst>
                </p:cNvPr>
                <p:cNvSpPr/>
                <p:nvPr/>
              </p:nvSpPr>
              <p:spPr>
                <a:xfrm>
                  <a:off x="64154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0" name="Hexagon 419">
                  <a:extLst>
                    <a:ext uri="{FF2B5EF4-FFF2-40B4-BE49-F238E27FC236}">
                      <a16:creationId xmlns:a16="http://schemas.microsoft.com/office/drawing/2014/main" id="{EE74D523-9DB9-ACFE-E487-0A647BD7546A}"/>
                    </a:ext>
                  </a:extLst>
                </p:cNvPr>
                <p:cNvSpPr/>
                <p:nvPr/>
              </p:nvSpPr>
              <p:spPr>
                <a:xfrm>
                  <a:off x="6415479" y="320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1" name="Hexagon 420">
                  <a:extLst>
                    <a:ext uri="{FF2B5EF4-FFF2-40B4-BE49-F238E27FC236}">
                      <a16:creationId xmlns:a16="http://schemas.microsoft.com/office/drawing/2014/main" id="{A78D2215-7ACF-6F34-FE7C-B8A9B16057B2}"/>
                    </a:ext>
                  </a:extLst>
                </p:cNvPr>
                <p:cNvSpPr/>
                <p:nvPr/>
              </p:nvSpPr>
              <p:spPr>
                <a:xfrm>
                  <a:off x="6415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2" name="Hexagon 421">
                  <a:extLst>
                    <a:ext uri="{FF2B5EF4-FFF2-40B4-BE49-F238E27FC236}">
                      <a16:creationId xmlns:a16="http://schemas.microsoft.com/office/drawing/2014/main" id="{4FBB2C9C-3AE1-741C-00F7-E78CDF6C7054}"/>
                    </a:ext>
                  </a:extLst>
                </p:cNvPr>
                <p:cNvSpPr/>
                <p:nvPr/>
              </p:nvSpPr>
              <p:spPr>
                <a:xfrm>
                  <a:off x="6415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3" name="Hexagon 422">
                  <a:extLst>
                    <a:ext uri="{FF2B5EF4-FFF2-40B4-BE49-F238E27FC236}">
                      <a16:creationId xmlns:a16="http://schemas.microsoft.com/office/drawing/2014/main" id="{DAC69FBF-3766-4DE2-7F64-210F3EFAD30C}"/>
                    </a:ext>
                  </a:extLst>
                </p:cNvPr>
                <p:cNvSpPr/>
                <p:nvPr/>
              </p:nvSpPr>
              <p:spPr>
                <a:xfrm>
                  <a:off x="64154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4" name="Hexagon 423">
                  <a:extLst>
                    <a:ext uri="{FF2B5EF4-FFF2-40B4-BE49-F238E27FC236}">
                      <a16:creationId xmlns:a16="http://schemas.microsoft.com/office/drawing/2014/main" id="{2583BD5D-7F9B-A1E4-C841-2D90AC60ADAA}"/>
                    </a:ext>
                  </a:extLst>
                </p:cNvPr>
                <p:cNvSpPr/>
                <p:nvPr/>
              </p:nvSpPr>
              <p:spPr>
                <a:xfrm>
                  <a:off x="6415479" y="383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5" name="Hexagon 424">
                  <a:extLst>
                    <a:ext uri="{FF2B5EF4-FFF2-40B4-BE49-F238E27FC236}">
                      <a16:creationId xmlns:a16="http://schemas.microsoft.com/office/drawing/2014/main" id="{D2388E5C-EDC4-7656-F44F-6941EF3630FC}"/>
                    </a:ext>
                  </a:extLst>
                </p:cNvPr>
                <p:cNvSpPr/>
                <p:nvPr/>
              </p:nvSpPr>
              <p:spPr>
                <a:xfrm>
                  <a:off x="6415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6" name="Hexagon 425">
                  <a:extLst>
                    <a:ext uri="{FF2B5EF4-FFF2-40B4-BE49-F238E27FC236}">
                      <a16:creationId xmlns:a16="http://schemas.microsoft.com/office/drawing/2014/main" id="{AF0859E1-099A-A022-8F76-56DD884EE45D}"/>
                    </a:ext>
                  </a:extLst>
                </p:cNvPr>
                <p:cNvSpPr/>
                <p:nvPr/>
              </p:nvSpPr>
              <p:spPr>
                <a:xfrm>
                  <a:off x="6527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7" name="Hexagon 426">
                  <a:extLst>
                    <a:ext uri="{FF2B5EF4-FFF2-40B4-BE49-F238E27FC236}">
                      <a16:creationId xmlns:a16="http://schemas.microsoft.com/office/drawing/2014/main" id="{CDD01AF0-B5F7-86C3-DFB6-DF6C3037357A}"/>
                    </a:ext>
                  </a:extLst>
                </p:cNvPr>
                <p:cNvSpPr/>
                <p:nvPr/>
              </p:nvSpPr>
              <p:spPr>
                <a:xfrm>
                  <a:off x="6527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8" name="Hexagon 427">
                  <a:extLst>
                    <a:ext uri="{FF2B5EF4-FFF2-40B4-BE49-F238E27FC236}">
                      <a16:creationId xmlns:a16="http://schemas.microsoft.com/office/drawing/2014/main" id="{F7ADC236-7555-027A-A4C4-997AD18B17E5}"/>
                    </a:ext>
                  </a:extLst>
                </p:cNvPr>
                <p:cNvSpPr/>
                <p:nvPr/>
              </p:nvSpPr>
              <p:spPr>
                <a:xfrm>
                  <a:off x="6527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9" name="Hexagon 428">
                  <a:extLst>
                    <a:ext uri="{FF2B5EF4-FFF2-40B4-BE49-F238E27FC236}">
                      <a16:creationId xmlns:a16="http://schemas.microsoft.com/office/drawing/2014/main" id="{65A2DEDB-2F2B-21CF-582A-ED4F08F0BEEA}"/>
                    </a:ext>
                  </a:extLst>
                </p:cNvPr>
                <p:cNvSpPr/>
                <p:nvPr/>
              </p:nvSpPr>
              <p:spPr>
                <a:xfrm>
                  <a:off x="6527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0" name="Hexagon 429">
                  <a:extLst>
                    <a:ext uri="{FF2B5EF4-FFF2-40B4-BE49-F238E27FC236}">
                      <a16:creationId xmlns:a16="http://schemas.microsoft.com/office/drawing/2014/main" id="{E6C62E60-6ECA-4E31-7093-E618630317C9}"/>
                    </a:ext>
                  </a:extLst>
                </p:cNvPr>
                <p:cNvSpPr/>
                <p:nvPr/>
              </p:nvSpPr>
              <p:spPr>
                <a:xfrm>
                  <a:off x="6527729" y="289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1" name="Hexagon 430">
                  <a:extLst>
                    <a:ext uri="{FF2B5EF4-FFF2-40B4-BE49-F238E27FC236}">
                      <a16:creationId xmlns:a16="http://schemas.microsoft.com/office/drawing/2014/main" id="{147ACDC8-696A-A020-5F58-837F2DA15036}"/>
                    </a:ext>
                  </a:extLst>
                </p:cNvPr>
                <p:cNvSpPr/>
                <p:nvPr/>
              </p:nvSpPr>
              <p:spPr>
                <a:xfrm>
                  <a:off x="6527729" y="3018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2" name="Hexagon 431">
                  <a:extLst>
                    <a:ext uri="{FF2B5EF4-FFF2-40B4-BE49-F238E27FC236}">
                      <a16:creationId xmlns:a16="http://schemas.microsoft.com/office/drawing/2014/main" id="{5198C89E-2F1C-8299-D8CF-0DC0D0C5A122}"/>
                    </a:ext>
                  </a:extLst>
                </p:cNvPr>
                <p:cNvSpPr/>
                <p:nvPr/>
              </p:nvSpPr>
              <p:spPr>
                <a:xfrm>
                  <a:off x="6527729" y="226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3" name="Hexagon 432">
                  <a:extLst>
                    <a:ext uri="{FF2B5EF4-FFF2-40B4-BE49-F238E27FC236}">
                      <a16:creationId xmlns:a16="http://schemas.microsoft.com/office/drawing/2014/main" id="{42E1C2FB-60E5-4C9B-49AC-621804619D7D}"/>
                    </a:ext>
                  </a:extLst>
                </p:cNvPr>
                <p:cNvSpPr/>
                <p:nvPr/>
              </p:nvSpPr>
              <p:spPr>
                <a:xfrm>
                  <a:off x="6527729" y="314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4" name="Hexagon 433">
                  <a:extLst>
                    <a:ext uri="{FF2B5EF4-FFF2-40B4-BE49-F238E27FC236}">
                      <a16:creationId xmlns:a16="http://schemas.microsoft.com/office/drawing/2014/main" id="{30ED9371-F160-5048-9356-B10BC338BAA5}"/>
                    </a:ext>
                  </a:extLst>
                </p:cNvPr>
                <p:cNvSpPr/>
                <p:nvPr/>
              </p:nvSpPr>
              <p:spPr>
                <a:xfrm>
                  <a:off x="6527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5" name="Hexagon 434">
                  <a:extLst>
                    <a:ext uri="{FF2B5EF4-FFF2-40B4-BE49-F238E27FC236}">
                      <a16:creationId xmlns:a16="http://schemas.microsoft.com/office/drawing/2014/main" id="{378EB153-6ADC-64EF-3BB4-A595354A5A0C}"/>
                    </a:ext>
                  </a:extLst>
                </p:cNvPr>
                <p:cNvSpPr/>
                <p:nvPr/>
              </p:nvSpPr>
              <p:spPr>
                <a:xfrm>
                  <a:off x="6527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6" name="Hexagon 435">
                  <a:extLst>
                    <a:ext uri="{FF2B5EF4-FFF2-40B4-BE49-F238E27FC236}">
                      <a16:creationId xmlns:a16="http://schemas.microsoft.com/office/drawing/2014/main" id="{870C3066-5F25-CFFC-B868-4118551206E5}"/>
                    </a:ext>
                  </a:extLst>
                </p:cNvPr>
                <p:cNvSpPr/>
                <p:nvPr/>
              </p:nvSpPr>
              <p:spPr>
                <a:xfrm>
                  <a:off x="6527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7" name="Hexagon 436">
                  <a:extLst>
                    <a:ext uri="{FF2B5EF4-FFF2-40B4-BE49-F238E27FC236}">
                      <a16:creationId xmlns:a16="http://schemas.microsoft.com/office/drawing/2014/main" id="{C09D6366-4174-CF8E-B2AA-0A16BB678036}"/>
                    </a:ext>
                  </a:extLst>
                </p:cNvPr>
                <p:cNvSpPr/>
                <p:nvPr/>
              </p:nvSpPr>
              <p:spPr>
                <a:xfrm>
                  <a:off x="6527729" y="377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8" name="Hexagon 437">
                  <a:extLst>
                    <a:ext uri="{FF2B5EF4-FFF2-40B4-BE49-F238E27FC236}">
                      <a16:creationId xmlns:a16="http://schemas.microsoft.com/office/drawing/2014/main" id="{7E1F3C2B-B796-15D2-3E9F-4F10B9C8320B}"/>
                    </a:ext>
                  </a:extLst>
                </p:cNvPr>
                <p:cNvSpPr/>
                <p:nvPr/>
              </p:nvSpPr>
              <p:spPr>
                <a:xfrm>
                  <a:off x="6527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9" name="Hexagon 438">
                  <a:extLst>
                    <a:ext uri="{FF2B5EF4-FFF2-40B4-BE49-F238E27FC236}">
                      <a16:creationId xmlns:a16="http://schemas.microsoft.com/office/drawing/2014/main" id="{10229BDC-11EB-F832-A243-15BE508D2E17}"/>
                    </a:ext>
                  </a:extLst>
                </p:cNvPr>
                <p:cNvSpPr/>
                <p:nvPr/>
              </p:nvSpPr>
              <p:spPr>
                <a:xfrm>
                  <a:off x="6639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0" name="Hexagon 439">
                  <a:extLst>
                    <a:ext uri="{FF2B5EF4-FFF2-40B4-BE49-F238E27FC236}">
                      <a16:creationId xmlns:a16="http://schemas.microsoft.com/office/drawing/2014/main" id="{D23A1E3C-9DD0-B1D2-2528-AAB213EFB97F}"/>
                    </a:ext>
                  </a:extLst>
                </p:cNvPr>
                <p:cNvSpPr/>
                <p:nvPr/>
              </p:nvSpPr>
              <p:spPr>
                <a:xfrm>
                  <a:off x="6639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1" name="Hexagon 440">
                  <a:extLst>
                    <a:ext uri="{FF2B5EF4-FFF2-40B4-BE49-F238E27FC236}">
                      <a16:creationId xmlns:a16="http://schemas.microsoft.com/office/drawing/2014/main" id="{1D0B5BB6-3207-4154-6523-A86B1EDFB1CA}"/>
                    </a:ext>
                  </a:extLst>
                </p:cNvPr>
                <p:cNvSpPr/>
                <p:nvPr/>
              </p:nvSpPr>
              <p:spPr>
                <a:xfrm>
                  <a:off x="6639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2" name="Hexagon 441">
                  <a:extLst>
                    <a:ext uri="{FF2B5EF4-FFF2-40B4-BE49-F238E27FC236}">
                      <a16:creationId xmlns:a16="http://schemas.microsoft.com/office/drawing/2014/main" id="{0612B03A-598F-39D7-709E-78DEBA52E6B1}"/>
                    </a:ext>
                  </a:extLst>
                </p:cNvPr>
                <p:cNvSpPr/>
                <p:nvPr/>
              </p:nvSpPr>
              <p:spPr>
                <a:xfrm>
                  <a:off x="6639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3" name="Hexagon 442">
                  <a:extLst>
                    <a:ext uri="{FF2B5EF4-FFF2-40B4-BE49-F238E27FC236}">
                      <a16:creationId xmlns:a16="http://schemas.microsoft.com/office/drawing/2014/main" id="{F939D1F5-D377-C856-424B-23221BA241B1}"/>
                    </a:ext>
                  </a:extLst>
                </p:cNvPr>
                <p:cNvSpPr/>
                <p:nvPr/>
              </p:nvSpPr>
              <p:spPr>
                <a:xfrm>
                  <a:off x="6639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4" name="Hexagon 443">
                  <a:extLst>
                    <a:ext uri="{FF2B5EF4-FFF2-40B4-BE49-F238E27FC236}">
                      <a16:creationId xmlns:a16="http://schemas.microsoft.com/office/drawing/2014/main" id="{608B499C-AF0C-5C47-83D0-D0FBD3C9AAFE}"/>
                    </a:ext>
                  </a:extLst>
                </p:cNvPr>
                <p:cNvSpPr/>
                <p:nvPr/>
              </p:nvSpPr>
              <p:spPr>
                <a:xfrm>
                  <a:off x="6639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5" name="Hexagon 444">
                  <a:extLst>
                    <a:ext uri="{FF2B5EF4-FFF2-40B4-BE49-F238E27FC236}">
                      <a16:creationId xmlns:a16="http://schemas.microsoft.com/office/drawing/2014/main" id="{E692C1FE-7FE3-3D33-2703-D93316EF479A}"/>
                    </a:ext>
                  </a:extLst>
                </p:cNvPr>
                <p:cNvSpPr/>
                <p:nvPr/>
              </p:nvSpPr>
              <p:spPr>
                <a:xfrm>
                  <a:off x="66399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6" name="Hexagon 445">
                  <a:extLst>
                    <a:ext uri="{FF2B5EF4-FFF2-40B4-BE49-F238E27FC236}">
                      <a16:creationId xmlns:a16="http://schemas.microsoft.com/office/drawing/2014/main" id="{C0C6285B-8DCC-E19F-EDDE-7DBE90E50CA7}"/>
                    </a:ext>
                  </a:extLst>
                </p:cNvPr>
                <p:cNvSpPr/>
                <p:nvPr/>
              </p:nvSpPr>
              <p:spPr>
                <a:xfrm>
                  <a:off x="6639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7" name="Hexagon 446">
                  <a:extLst>
                    <a:ext uri="{FF2B5EF4-FFF2-40B4-BE49-F238E27FC236}">
                      <a16:creationId xmlns:a16="http://schemas.microsoft.com/office/drawing/2014/main" id="{804A5FCA-AE7A-F46B-F26A-C857C6F22E4A}"/>
                    </a:ext>
                  </a:extLst>
                </p:cNvPr>
                <p:cNvSpPr/>
                <p:nvPr/>
              </p:nvSpPr>
              <p:spPr>
                <a:xfrm>
                  <a:off x="6639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8" name="Hexagon 447">
                  <a:extLst>
                    <a:ext uri="{FF2B5EF4-FFF2-40B4-BE49-F238E27FC236}">
                      <a16:creationId xmlns:a16="http://schemas.microsoft.com/office/drawing/2014/main" id="{73662E3A-FE34-2666-83A5-1966D35842BE}"/>
                    </a:ext>
                  </a:extLst>
                </p:cNvPr>
                <p:cNvSpPr/>
                <p:nvPr/>
              </p:nvSpPr>
              <p:spPr>
                <a:xfrm>
                  <a:off x="6639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9" name="Hexagon 448">
                  <a:extLst>
                    <a:ext uri="{FF2B5EF4-FFF2-40B4-BE49-F238E27FC236}">
                      <a16:creationId xmlns:a16="http://schemas.microsoft.com/office/drawing/2014/main" id="{61E48E47-CCB9-C194-B126-78A1D6C58598}"/>
                    </a:ext>
                  </a:extLst>
                </p:cNvPr>
                <p:cNvSpPr/>
                <p:nvPr/>
              </p:nvSpPr>
              <p:spPr>
                <a:xfrm>
                  <a:off x="66399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0" name="Hexagon 449">
                  <a:extLst>
                    <a:ext uri="{FF2B5EF4-FFF2-40B4-BE49-F238E27FC236}">
                      <a16:creationId xmlns:a16="http://schemas.microsoft.com/office/drawing/2014/main" id="{138423F0-AD00-CBEA-EE9D-0545896AA3AB}"/>
                    </a:ext>
                  </a:extLst>
                </p:cNvPr>
                <p:cNvSpPr/>
                <p:nvPr/>
              </p:nvSpPr>
              <p:spPr>
                <a:xfrm>
                  <a:off x="6639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1" name="Hexagon 450">
                  <a:extLst>
                    <a:ext uri="{FF2B5EF4-FFF2-40B4-BE49-F238E27FC236}">
                      <a16:creationId xmlns:a16="http://schemas.microsoft.com/office/drawing/2014/main" id="{5BAE2DC2-79EB-BDDC-A0F6-F5863058187D}"/>
                    </a:ext>
                  </a:extLst>
                </p:cNvPr>
                <p:cNvSpPr/>
                <p:nvPr/>
              </p:nvSpPr>
              <p:spPr>
                <a:xfrm>
                  <a:off x="6752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2" name="Hexagon 451">
                  <a:extLst>
                    <a:ext uri="{FF2B5EF4-FFF2-40B4-BE49-F238E27FC236}">
                      <a16:creationId xmlns:a16="http://schemas.microsoft.com/office/drawing/2014/main" id="{2BBCDC78-F480-FD4F-9F67-D96F109FA853}"/>
                    </a:ext>
                  </a:extLst>
                </p:cNvPr>
                <p:cNvSpPr/>
                <p:nvPr/>
              </p:nvSpPr>
              <p:spPr>
                <a:xfrm>
                  <a:off x="6752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3" name="Hexagon 452">
                  <a:extLst>
                    <a:ext uri="{FF2B5EF4-FFF2-40B4-BE49-F238E27FC236}">
                      <a16:creationId xmlns:a16="http://schemas.microsoft.com/office/drawing/2014/main" id="{04FEF9F6-5E6A-370F-DE65-46E37C110B28}"/>
                    </a:ext>
                  </a:extLst>
                </p:cNvPr>
                <p:cNvSpPr/>
                <p:nvPr/>
              </p:nvSpPr>
              <p:spPr>
                <a:xfrm>
                  <a:off x="6752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4" name="Hexagon 453">
                  <a:extLst>
                    <a:ext uri="{FF2B5EF4-FFF2-40B4-BE49-F238E27FC236}">
                      <a16:creationId xmlns:a16="http://schemas.microsoft.com/office/drawing/2014/main" id="{0871509E-0C94-C845-CC8F-02DF65A98A83}"/>
                    </a:ext>
                  </a:extLst>
                </p:cNvPr>
                <p:cNvSpPr/>
                <p:nvPr/>
              </p:nvSpPr>
              <p:spPr>
                <a:xfrm>
                  <a:off x="6752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5" name="Hexagon 454">
                  <a:extLst>
                    <a:ext uri="{FF2B5EF4-FFF2-40B4-BE49-F238E27FC236}">
                      <a16:creationId xmlns:a16="http://schemas.microsoft.com/office/drawing/2014/main" id="{4B7DE4DC-16CC-3D9C-C768-B06F7F47D4F3}"/>
                    </a:ext>
                  </a:extLst>
                </p:cNvPr>
                <p:cNvSpPr/>
                <p:nvPr/>
              </p:nvSpPr>
              <p:spPr>
                <a:xfrm>
                  <a:off x="6752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6" name="Hexagon 455">
                  <a:extLst>
                    <a:ext uri="{FF2B5EF4-FFF2-40B4-BE49-F238E27FC236}">
                      <a16:creationId xmlns:a16="http://schemas.microsoft.com/office/drawing/2014/main" id="{797E59FB-A7BA-C85B-9C27-9711C089D4AC}"/>
                    </a:ext>
                  </a:extLst>
                </p:cNvPr>
                <p:cNvSpPr/>
                <p:nvPr/>
              </p:nvSpPr>
              <p:spPr>
                <a:xfrm>
                  <a:off x="6752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7" name="Hexagon 456">
                  <a:extLst>
                    <a:ext uri="{FF2B5EF4-FFF2-40B4-BE49-F238E27FC236}">
                      <a16:creationId xmlns:a16="http://schemas.microsoft.com/office/drawing/2014/main" id="{F1076667-0248-EF29-A0C1-7F847736B084}"/>
                    </a:ext>
                  </a:extLst>
                </p:cNvPr>
                <p:cNvSpPr/>
                <p:nvPr/>
              </p:nvSpPr>
              <p:spPr>
                <a:xfrm>
                  <a:off x="6752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8" name="Hexagon 457">
                  <a:extLst>
                    <a:ext uri="{FF2B5EF4-FFF2-40B4-BE49-F238E27FC236}">
                      <a16:creationId xmlns:a16="http://schemas.microsoft.com/office/drawing/2014/main" id="{FDD58632-93E8-9930-306C-C5020FA1F86C}"/>
                    </a:ext>
                  </a:extLst>
                </p:cNvPr>
                <p:cNvSpPr/>
                <p:nvPr/>
              </p:nvSpPr>
              <p:spPr>
                <a:xfrm>
                  <a:off x="6752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9" name="Hexagon 458">
                  <a:extLst>
                    <a:ext uri="{FF2B5EF4-FFF2-40B4-BE49-F238E27FC236}">
                      <a16:creationId xmlns:a16="http://schemas.microsoft.com/office/drawing/2014/main" id="{7960369A-200B-F895-BEC2-F279987F3573}"/>
                    </a:ext>
                  </a:extLst>
                </p:cNvPr>
                <p:cNvSpPr/>
                <p:nvPr/>
              </p:nvSpPr>
              <p:spPr>
                <a:xfrm>
                  <a:off x="6752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0" name="Hexagon 459">
                  <a:extLst>
                    <a:ext uri="{FF2B5EF4-FFF2-40B4-BE49-F238E27FC236}">
                      <a16:creationId xmlns:a16="http://schemas.microsoft.com/office/drawing/2014/main" id="{41113611-2ED8-0425-044B-E321A8D83A88}"/>
                    </a:ext>
                  </a:extLst>
                </p:cNvPr>
                <p:cNvSpPr/>
                <p:nvPr/>
              </p:nvSpPr>
              <p:spPr>
                <a:xfrm>
                  <a:off x="6752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1" name="Hexagon 460">
                  <a:extLst>
                    <a:ext uri="{FF2B5EF4-FFF2-40B4-BE49-F238E27FC236}">
                      <a16:creationId xmlns:a16="http://schemas.microsoft.com/office/drawing/2014/main" id="{2C856DA0-0444-161A-3E0A-A581EED6D73B}"/>
                    </a:ext>
                  </a:extLst>
                </p:cNvPr>
                <p:cNvSpPr/>
                <p:nvPr/>
              </p:nvSpPr>
              <p:spPr>
                <a:xfrm>
                  <a:off x="6752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2" name="Hexagon 461">
                  <a:extLst>
                    <a:ext uri="{FF2B5EF4-FFF2-40B4-BE49-F238E27FC236}">
                      <a16:creationId xmlns:a16="http://schemas.microsoft.com/office/drawing/2014/main" id="{90431A01-D898-DBD8-2113-0361938087BB}"/>
                    </a:ext>
                  </a:extLst>
                </p:cNvPr>
                <p:cNvSpPr/>
                <p:nvPr/>
              </p:nvSpPr>
              <p:spPr>
                <a:xfrm>
                  <a:off x="6864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3" name="Hexagon 462">
                  <a:extLst>
                    <a:ext uri="{FF2B5EF4-FFF2-40B4-BE49-F238E27FC236}">
                      <a16:creationId xmlns:a16="http://schemas.microsoft.com/office/drawing/2014/main" id="{9C18B052-47F8-C887-18CA-848A79D96974}"/>
                    </a:ext>
                  </a:extLst>
                </p:cNvPr>
                <p:cNvSpPr/>
                <p:nvPr/>
              </p:nvSpPr>
              <p:spPr>
                <a:xfrm>
                  <a:off x="6864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4" name="Hexagon 463">
                  <a:extLst>
                    <a:ext uri="{FF2B5EF4-FFF2-40B4-BE49-F238E27FC236}">
                      <a16:creationId xmlns:a16="http://schemas.microsoft.com/office/drawing/2014/main" id="{AD4E2528-D9E7-996F-7924-B2B9086D2C69}"/>
                    </a:ext>
                  </a:extLst>
                </p:cNvPr>
                <p:cNvSpPr/>
                <p:nvPr/>
              </p:nvSpPr>
              <p:spPr>
                <a:xfrm>
                  <a:off x="6864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5" name="Hexagon 464">
                  <a:extLst>
                    <a:ext uri="{FF2B5EF4-FFF2-40B4-BE49-F238E27FC236}">
                      <a16:creationId xmlns:a16="http://schemas.microsoft.com/office/drawing/2014/main" id="{EB2758D2-E1B6-62C4-C27A-77D5A9DF0DF2}"/>
                    </a:ext>
                  </a:extLst>
                </p:cNvPr>
                <p:cNvSpPr/>
                <p:nvPr/>
              </p:nvSpPr>
              <p:spPr>
                <a:xfrm>
                  <a:off x="6864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6" name="Hexagon 465">
                  <a:extLst>
                    <a:ext uri="{FF2B5EF4-FFF2-40B4-BE49-F238E27FC236}">
                      <a16:creationId xmlns:a16="http://schemas.microsoft.com/office/drawing/2014/main" id="{67DD8896-8D23-38A4-45C1-674CEB4FB271}"/>
                    </a:ext>
                  </a:extLst>
                </p:cNvPr>
                <p:cNvSpPr/>
                <p:nvPr/>
              </p:nvSpPr>
              <p:spPr>
                <a:xfrm>
                  <a:off x="6864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7" name="Hexagon 466">
                  <a:extLst>
                    <a:ext uri="{FF2B5EF4-FFF2-40B4-BE49-F238E27FC236}">
                      <a16:creationId xmlns:a16="http://schemas.microsoft.com/office/drawing/2014/main" id="{BC57722C-3639-417B-24E0-ABD1CDF40361}"/>
                    </a:ext>
                  </a:extLst>
                </p:cNvPr>
                <p:cNvSpPr/>
                <p:nvPr/>
              </p:nvSpPr>
              <p:spPr>
                <a:xfrm>
                  <a:off x="6864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8" name="Hexagon 467">
                  <a:extLst>
                    <a:ext uri="{FF2B5EF4-FFF2-40B4-BE49-F238E27FC236}">
                      <a16:creationId xmlns:a16="http://schemas.microsoft.com/office/drawing/2014/main" id="{16A50F4E-069F-50F1-9CF6-7DF4A717FE6C}"/>
                    </a:ext>
                  </a:extLst>
                </p:cNvPr>
                <p:cNvSpPr/>
                <p:nvPr/>
              </p:nvSpPr>
              <p:spPr>
                <a:xfrm>
                  <a:off x="6864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9" name="Hexagon 468">
                  <a:extLst>
                    <a:ext uri="{FF2B5EF4-FFF2-40B4-BE49-F238E27FC236}">
                      <a16:creationId xmlns:a16="http://schemas.microsoft.com/office/drawing/2014/main" id="{D65E6D1C-C6A8-EA3E-93CF-BD66713D80E5}"/>
                    </a:ext>
                  </a:extLst>
                </p:cNvPr>
                <p:cNvSpPr/>
                <p:nvPr/>
              </p:nvSpPr>
              <p:spPr>
                <a:xfrm>
                  <a:off x="6864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0" name="Hexagon 469">
                  <a:extLst>
                    <a:ext uri="{FF2B5EF4-FFF2-40B4-BE49-F238E27FC236}">
                      <a16:creationId xmlns:a16="http://schemas.microsoft.com/office/drawing/2014/main" id="{75B2890B-C34F-CDC7-2751-7F3968C09E81}"/>
                    </a:ext>
                  </a:extLst>
                </p:cNvPr>
                <p:cNvSpPr/>
                <p:nvPr/>
              </p:nvSpPr>
              <p:spPr>
                <a:xfrm>
                  <a:off x="6864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1" name="Hexagon 470">
                  <a:extLst>
                    <a:ext uri="{FF2B5EF4-FFF2-40B4-BE49-F238E27FC236}">
                      <a16:creationId xmlns:a16="http://schemas.microsoft.com/office/drawing/2014/main" id="{949B0C4A-6366-4D65-EDCA-A59B74C1EBE2}"/>
                    </a:ext>
                  </a:extLst>
                </p:cNvPr>
                <p:cNvSpPr/>
                <p:nvPr/>
              </p:nvSpPr>
              <p:spPr>
                <a:xfrm>
                  <a:off x="6864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2" name="Hexagon 471">
                  <a:extLst>
                    <a:ext uri="{FF2B5EF4-FFF2-40B4-BE49-F238E27FC236}">
                      <a16:creationId xmlns:a16="http://schemas.microsoft.com/office/drawing/2014/main" id="{65D39B2F-AEED-667E-F4CF-6F450C77F0BA}"/>
                    </a:ext>
                  </a:extLst>
                </p:cNvPr>
                <p:cNvSpPr/>
                <p:nvPr/>
              </p:nvSpPr>
              <p:spPr>
                <a:xfrm>
                  <a:off x="6976729" y="251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3" name="Hexagon 472">
                  <a:extLst>
                    <a:ext uri="{FF2B5EF4-FFF2-40B4-BE49-F238E27FC236}">
                      <a16:creationId xmlns:a16="http://schemas.microsoft.com/office/drawing/2014/main" id="{D7019EF0-8128-50B3-0E10-620AF4470F2F}"/>
                    </a:ext>
                  </a:extLst>
                </p:cNvPr>
                <p:cNvSpPr/>
                <p:nvPr/>
              </p:nvSpPr>
              <p:spPr>
                <a:xfrm>
                  <a:off x="6976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4" name="Hexagon 473">
                  <a:extLst>
                    <a:ext uri="{FF2B5EF4-FFF2-40B4-BE49-F238E27FC236}">
                      <a16:creationId xmlns:a16="http://schemas.microsoft.com/office/drawing/2014/main" id="{922D3DDB-6086-4DCD-FA63-41A55898D038}"/>
                    </a:ext>
                  </a:extLst>
                </p:cNvPr>
                <p:cNvSpPr/>
                <p:nvPr/>
              </p:nvSpPr>
              <p:spPr>
                <a:xfrm>
                  <a:off x="6976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5" name="Hexagon 474">
                  <a:extLst>
                    <a:ext uri="{FF2B5EF4-FFF2-40B4-BE49-F238E27FC236}">
                      <a16:creationId xmlns:a16="http://schemas.microsoft.com/office/drawing/2014/main" id="{41FAE65B-8C7E-10A1-A233-23FA908D0713}"/>
                    </a:ext>
                  </a:extLst>
                </p:cNvPr>
                <p:cNvSpPr/>
                <p:nvPr/>
              </p:nvSpPr>
              <p:spPr>
                <a:xfrm>
                  <a:off x="6976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6" name="Hexagon 475">
                  <a:extLst>
                    <a:ext uri="{FF2B5EF4-FFF2-40B4-BE49-F238E27FC236}">
                      <a16:creationId xmlns:a16="http://schemas.microsoft.com/office/drawing/2014/main" id="{C39CD0BE-D6F6-4D7F-D93D-7524FD4BA226}"/>
                    </a:ext>
                  </a:extLst>
                </p:cNvPr>
                <p:cNvSpPr/>
                <p:nvPr/>
              </p:nvSpPr>
              <p:spPr>
                <a:xfrm>
                  <a:off x="6976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7" name="Hexagon 476">
                  <a:extLst>
                    <a:ext uri="{FF2B5EF4-FFF2-40B4-BE49-F238E27FC236}">
                      <a16:creationId xmlns:a16="http://schemas.microsoft.com/office/drawing/2014/main" id="{FCE172C7-11BA-4001-4288-52BD3342D49C}"/>
                    </a:ext>
                  </a:extLst>
                </p:cNvPr>
                <p:cNvSpPr/>
                <p:nvPr/>
              </p:nvSpPr>
              <p:spPr>
                <a:xfrm>
                  <a:off x="6976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8" name="Hexagon 477">
                  <a:extLst>
                    <a:ext uri="{FF2B5EF4-FFF2-40B4-BE49-F238E27FC236}">
                      <a16:creationId xmlns:a16="http://schemas.microsoft.com/office/drawing/2014/main" id="{C7DF0EC7-FC0D-0960-2D9D-F771AD31AEA5}"/>
                    </a:ext>
                  </a:extLst>
                </p:cNvPr>
                <p:cNvSpPr/>
                <p:nvPr/>
              </p:nvSpPr>
              <p:spPr>
                <a:xfrm>
                  <a:off x="6976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9" name="Hexagon 478">
                  <a:extLst>
                    <a:ext uri="{FF2B5EF4-FFF2-40B4-BE49-F238E27FC236}">
                      <a16:creationId xmlns:a16="http://schemas.microsoft.com/office/drawing/2014/main" id="{BF3C016C-E335-054D-D1DD-0C258889F97E}"/>
                    </a:ext>
                  </a:extLst>
                </p:cNvPr>
                <p:cNvSpPr/>
                <p:nvPr/>
              </p:nvSpPr>
              <p:spPr>
                <a:xfrm>
                  <a:off x="6976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0" name="Hexagon 479">
                  <a:extLst>
                    <a:ext uri="{FF2B5EF4-FFF2-40B4-BE49-F238E27FC236}">
                      <a16:creationId xmlns:a16="http://schemas.microsoft.com/office/drawing/2014/main" id="{81D238E4-19C0-397B-6924-743D6A26830A}"/>
                    </a:ext>
                  </a:extLst>
                </p:cNvPr>
                <p:cNvSpPr/>
                <p:nvPr/>
              </p:nvSpPr>
              <p:spPr>
                <a:xfrm>
                  <a:off x="6976729" y="352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1" name="Hexagon 480">
                  <a:extLst>
                    <a:ext uri="{FF2B5EF4-FFF2-40B4-BE49-F238E27FC236}">
                      <a16:creationId xmlns:a16="http://schemas.microsoft.com/office/drawing/2014/main" id="{6FFA2F86-5D89-3C0E-AD30-A854822C48FE}"/>
                    </a:ext>
                  </a:extLst>
                </p:cNvPr>
                <p:cNvSpPr/>
                <p:nvPr/>
              </p:nvSpPr>
              <p:spPr>
                <a:xfrm>
                  <a:off x="7088979" y="257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2" name="Hexagon 481">
                  <a:extLst>
                    <a:ext uri="{FF2B5EF4-FFF2-40B4-BE49-F238E27FC236}">
                      <a16:creationId xmlns:a16="http://schemas.microsoft.com/office/drawing/2014/main" id="{678F3026-BCF9-F9E6-4CFF-9F5EE0554A04}"/>
                    </a:ext>
                  </a:extLst>
                </p:cNvPr>
                <p:cNvSpPr/>
                <p:nvPr/>
              </p:nvSpPr>
              <p:spPr>
                <a:xfrm>
                  <a:off x="7088979" y="2703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3" name="Hexagon 482">
                  <a:extLst>
                    <a:ext uri="{FF2B5EF4-FFF2-40B4-BE49-F238E27FC236}">
                      <a16:creationId xmlns:a16="http://schemas.microsoft.com/office/drawing/2014/main" id="{92531BB7-D2CF-EDAE-6596-66DCFF7A1664}"/>
                    </a:ext>
                  </a:extLst>
                </p:cNvPr>
                <p:cNvSpPr/>
                <p:nvPr/>
              </p:nvSpPr>
              <p:spPr>
                <a:xfrm>
                  <a:off x="7088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4" name="Hexagon 483">
                  <a:extLst>
                    <a:ext uri="{FF2B5EF4-FFF2-40B4-BE49-F238E27FC236}">
                      <a16:creationId xmlns:a16="http://schemas.microsoft.com/office/drawing/2014/main" id="{7D8F34EA-3F8A-2E05-4EC4-5645AE484B3A}"/>
                    </a:ext>
                  </a:extLst>
                </p:cNvPr>
                <p:cNvSpPr/>
                <p:nvPr/>
              </p:nvSpPr>
              <p:spPr>
                <a:xfrm>
                  <a:off x="7088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5" name="Hexagon 484">
                  <a:extLst>
                    <a:ext uri="{FF2B5EF4-FFF2-40B4-BE49-F238E27FC236}">
                      <a16:creationId xmlns:a16="http://schemas.microsoft.com/office/drawing/2014/main" id="{C0E20ECA-FCB9-47B0-1B7A-BFF2F9814992}"/>
                    </a:ext>
                  </a:extLst>
                </p:cNvPr>
                <p:cNvSpPr/>
                <p:nvPr/>
              </p:nvSpPr>
              <p:spPr>
                <a:xfrm>
                  <a:off x="7088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6" name="Hexagon 485">
                  <a:extLst>
                    <a:ext uri="{FF2B5EF4-FFF2-40B4-BE49-F238E27FC236}">
                      <a16:creationId xmlns:a16="http://schemas.microsoft.com/office/drawing/2014/main" id="{F55E1C08-1E82-9CB5-216C-0311D4ADF030}"/>
                    </a:ext>
                  </a:extLst>
                </p:cNvPr>
                <p:cNvSpPr/>
                <p:nvPr/>
              </p:nvSpPr>
              <p:spPr>
                <a:xfrm>
                  <a:off x="7088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7" name="Hexagon 486">
                  <a:extLst>
                    <a:ext uri="{FF2B5EF4-FFF2-40B4-BE49-F238E27FC236}">
                      <a16:creationId xmlns:a16="http://schemas.microsoft.com/office/drawing/2014/main" id="{496BF474-1145-3E2B-F95D-0F7B55DC90DF}"/>
                    </a:ext>
                  </a:extLst>
                </p:cNvPr>
                <p:cNvSpPr/>
                <p:nvPr/>
              </p:nvSpPr>
              <p:spPr>
                <a:xfrm>
                  <a:off x="7088979" y="3333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8" name="Hexagon 487">
                  <a:extLst>
                    <a:ext uri="{FF2B5EF4-FFF2-40B4-BE49-F238E27FC236}">
                      <a16:creationId xmlns:a16="http://schemas.microsoft.com/office/drawing/2014/main" id="{9256DA28-8D9E-2DA0-CAC2-52E1CFC5DEBD}"/>
                    </a:ext>
                  </a:extLst>
                </p:cNvPr>
                <p:cNvSpPr/>
                <p:nvPr/>
              </p:nvSpPr>
              <p:spPr>
                <a:xfrm>
                  <a:off x="7088979" y="345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ED1C7B6A-2AFE-E23C-9D63-F6A3D5DC53D0}"/>
                </a:ext>
              </a:extLst>
            </p:cNvPr>
            <p:cNvGrpSpPr>
              <a:grpSpLocks noChangeAspect="1"/>
            </p:cNvGrpSpPr>
            <p:nvPr/>
          </p:nvGrpSpPr>
          <p:grpSpPr>
            <a:xfrm flipV="1">
              <a:off x="1187858" y="3543356"/>
              <a:ext cx="698330" cy="698330"/>
              <a:chOff x="4368134" y="2784470"/>
              <a:chExt cx="2052000" cy="2052000"/>
            </a:xfrm>
          </p:grpSpPr>
          <p:sp>
            <p:nvSpPr>
              <p:cNvPr id="189" name="Oval 188">
                <a:extLst>
                  <a:ext uri="{FF2B5EF4-FFF2-40B4-BE49-F238E27FC236}">
                    <a16:creationId xmlns:a16="http://schemas.microsoft.com/office/drawing/2014/main" id="{590F0228-7B0E-956E-0969-4528C3E3FF3D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4368134" y="2784470"/>
                <a:ext cx="2052000" cy="2052000"/>
              </a:xfrm>
              <a:prstGeom prst="ellipse">
                <a:avLst/>
              </a:prstGeom>
              <a:solidFill>
                <a:srgbClr val="B873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190" name="Group 189">
                <a:extLst>
                  <a:ext uri="{FF2B5EF4-FFF2-40B4-BE49-F238E27FC236}">
                    <a16:creationId xmlns:a16="http://schemas.microsoft.com/office/drawing/2014/main" id="{F96EAAA1-D1AB-B9E1-E734-309D12072B92}"/>
                  </a:ext>
                </a:extLst>
              </p:cNvPr>
              <p:cNvGrpSpPr/>
              <p:nvPr/>
            </p:nvGrpSpPr>
            <p:grpSpPr>
              <a:xfrm>
                <a:off x="4648634" y="2991470"/>
                <a:ext cx="1491000" cy="1638000"/>
                <a:chOff x="5629729" y="2262206"/>
                <a:chExt cx="1491000" cy="1638000"/>
              </a:xfrm>
            </p:grpSpPr>
            <p:sp>
              <p:nvSpPr>
                <p:cNvPr id="191" name="Hexagon 190">
                  <a:extLst>
                    <a:ext uri="{FF2B5EF4-FFF2-40B4-BE49-F238E27FC236}">
                      <a16:creationId xmlns:a16="http://schemas.microsoft.com/office/drawing/2014/main" id="{21FF3D0D-3D0A-C5A2-4668-635EBEE903B0}"/>
                    </a:ext>
                  </a:extLst>
                </p:cNvPr>
                <p:cNvSpPr/>
                <p:nvPr/>
              </p:nvSpPr>
              <p:spPr>
                <a:xfrm>
                  <a:off x="5629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2" name="Hexagon 191">
                  <a:extLst>
                    <a:ext uri="{FF2B5EF4-FFF2-40B4-BE49-F238E27FC236}">
                      <a16:creationId xmlns:a16="http://schemas.microsoft.com/office/drawing/2014/main" id="{5F972C57-AE71-87BB-80C3-0F28012BC724}"/>
                    </a:ext>
                  </a:extLst>
                </p:cNvPr>
                <p:cNvSpPr/>
                <p:nvPr/>
              </p:nvSpPr>
              <p:spPr>
                <a:xfrm>
                  <a:off x="5629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3" name="Hexagon 192">
                  <a:extLst>
                    <a:ext uri="{FF2B5EF4-FFF2-40B4-BE49-F238E27FC236}">
                      <a16:creationId xmlns:a16="http://schemas.microsoft.com/office/drawing/2014/main" id="{608D239C-09A6-BFF7-21B2-52FECF2C0496}"/>
                    </a:ext>
                  </a:extLst>
                </p:cNvPr>
                <p:cNvSpPr/>
                <p:nvPr/>
              </p:nvSpPr>
              <p:spPr>
                <a:xfrm>
                  <a:off x="5629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4" name="Hexagon 193">
                  <a:extLst>
                    <a:ext uri="{FF2B5EF4-FFF2-40B4-BE49-F238E27FC236}">
                      <a16:creationId xmlns:a16="http://schemas.microsoft.com/office/drawing/2014/main" id="{80BC2DD3-377E-4902-5BC1-E718D98E6E5B}"/>
                    </a:ext>
                  </a:extLst>
                </p:cNvPr>
                <p:cNvSpPr/>
                <p:nvPr/>
              </p:nvSpPr>
              <p:spPr>
                <a:xfrm>
                  <a:off x="5629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5" name="Hexagon 194">
                  <a:extLst>
                    <a:ext uri="{FF2B5EF4-FFF2-40B4-BE49-F238E27FC236}">
                      <a16:creationId xmlns:a16="http://schemas.microsoft.com/office/drawing/2014/main" id="{F59BE118-0BB6-C67A-6EA1-5F73B070AA90}"/>
                    </a:ext>
                  </a:extLst>
                </p:cNvPr>
                <p:cNvSpPr/>
                <p:nvPr/>
              </p:nvSpPr>
              <p:spPr>
                <a:xfrm>
                  <a:off x="5629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6" name="Hexagon 195">
                  <a:extLst>
                    <a:ext uri="{FF2B5EF4-FFF2-40B4-BE49-F238E27FC236}">
                      <a16:creationId xmlns:a16="http://schemas.microsoft.com/office/drawing/2014/main" id="{486FF5CD-B221-08D5-8DC4-C4D75D48CBA1}"/>
                    </a:ext>
                  </a:extLst>
                </p:cNvPr>
                <p:cNvSpPr/>
                <p:nvPr/>
              </p:nvSpPr>
              <p:spPr>
                <a:xfrm>
                  <a:off x="5629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7" name="Hexagon 196">
                  <a:extLst>
                    <a:ext uri="{FF2B5EF4-FFF2-40B4-BE49-F238E27FC236}">
                      <a16:creationId xmlns:a16="http://schemas.microsoft.com/office/drawing/2014/main" id="{C14331A1-C4AB-AF1F-867C-E6E8476BF3B7}"/>
                    </a:ext>
                  </a:extLst>
                </p:cNvPr>
                <p:cNvSpPr/>
                <p:nvPr/>
              </p:nvSpPr>
              <p:spPr>
                <a:xfrm>
                  <a:off x="5629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8" name="Hexagon 197">
                  <a:extLst>
                    <a:ext uri="{FF2B5EF4-FFF2-40B4-BE49-F238E27FC236}">
                      <a16:creationId xmlns:a16="http://schemas.microsoft.com/office/drawing/2014/main" id="{A7B6B64C-7B4C-B1DB-280C-1AFC9EE0A563}"/>
                    </a:ext>
                  </a:extLst>
                </p:cNvPr>
                <p:cNvSpPr/>
                <p:nvPr/>
              </p:nvSpPr>
              <p:spPr>
                <a:xfrm>
                  <a:off x="5741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99" name="Hexagon 198">
                  <a:extLst>
                    <a:ext uri="{FF2B5EF4-FFF2-40B4-BE49-F238E27FC236}">
                      <a16:creationId xmlns:a16="http://schemas.microsoft.com/office/drawing/2014/main" id="{91D25C5A-8F3E-7061-5DDD-BDF03367833C}"/>
                    </a:ext>
                  </a:extLst>
                </p:cNvPr>
                <p:cNvSpPr/>
                <p:nvPr/>
              </p:nvSpPr>
              <p:spPr>
                <a:xfrm>
                  <a:off x="5741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0" name="Hexagon 199">
                  <a:extLst>
                    <a:ext uri="{FF2B5EF4-FFF2-40B4-BE49-F238E27FC236}">
                      <a16:creationId xmlns:a16="http://schemas.microsoft.com/office/drawing/2014/main" id="{E052212C-3326-27C6-E9B4-8503E4FCE635}"/>
                    </a:ext>
                  </a:extLst>
                </p:cNvPr>
                <p:cNvSpPr/>
                <p:nvPr/>
              </p:nvSpPr>
              <p:spPr>
                <a:xfrm>
                  <a:off x="5741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1" name="Hexagon 200">
                  <a:extLst>
                    <a:ext uri="{FF2B5EF4-FFF2-40B4-BE49-F238E27FC236}">
                      <a16:creationId xmlns:a16="http://schemas.microsoft.com/office/drawing/2014/main" id="{6037AB29-8F35-64D0-F275-1AFB476C6C75}"/>
                    </a:ext>
                  </a:extLst>
                </p:cNvPr>
                <p:cNvSpPr/>
                <p:nvPr/>
              </p:nvSpPr>
              <p:spPr>
                <a:xfrm>
                  <a:off x="5741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2" name="Hexagon 201">
                  <a:extLst>
                    <a:ext uri="{FF2B5EF4-FFF2-40B4-BE49-F238E27FC236}">
                      <a16:creationId xmlns:a16="http://schemas.microsoft.com/office/drawing/2014/main" id="{C04145BB-1A8B-4171-D801-25764B9A1CBD}"/>
                    </a:ext>
                  </a:extLst>
                </p:cNvPr>
                <p:cNvSpPr/>
                <p:nvPr/>
              </p:nvSpPr>
              <p:spPr>
                <a:xfrm>
                  <a:off x="5741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3" name="Hexagon 202">
                  <a:extLst>
                    <a:ext uri="{FF2B5EF4-FFF2-40B4-BE49-F238E27FC236}">
                      <a16:creationId xmlns:a16="http://schemas.microsoft.com/office/drawing/2014/main" id="{F4867E1E-5D08-04BB-2914-E8CD5205E1D2}"/>
                    </a:ext>
                  </a:extLst>
                </p:cNvPr>
                <p:cNvSpPr/>
                <p:nvPr/>
              </p:nvSpPr>
              <p:spPr>
                <a:xfrm>
                  <a:off x="5741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4" name="Hexagon 203">
                  <a:extLst>
                    <a:ext uri="{FF2B5EF4-FFF2-40B4-BE49-F238E27FC236}">
                      <a16:creationId xmlns:a16="http://schemas.microsoft.com/office/drawing/2014/main" id="{328AEC00-8B48-7C83-9CF1-366240A4FC4A}"/>
                    </a:ext>
                  </a:extLst>
                </p:cNvPr>
                <p:cNvSpPr/>
                <p:nvPr/>
              </p:nvSpPr>
              <p:spPr>
                <a:xfrm>
                  <a:off x="5741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5" name="Hexagon 204">
                  <a:extLst>
                    <a:ext uri="{FF2B5EF4-FFF2-40B4-BE49-F238E27FC236}">
                      <a16:creationId xmlns:a16="http://schemas.microsoft.com/office/drawing/2014/main" id="{22C84D82-4555-9D66-1619-B944AD890ABF}"/>
                    </a:ext>
                  </a:extLst>
                </p:cNvPr>
                <p:cNvSpPr/>
                <p:nvPr/>
              </p:nvSpPr>
              <p:spPr>
                <a:xfrm>
                  <a:off x="5741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6" name="Hexagon 205">
                  <a:extLst>
                    <a:ext uri="{FF2B5EF4-FFF2-40B4-BE49-F238E27FC236}">
                      <a16:creationId xmlns:a16="http://schemas.microsoft.com/office/drawing/2014/main" id="{5E9737C7-F860-68BF-54A9-D4F140276C16}"/>
                    </a:ext>
                  </a:extLst>
                </p:cNvPr>
                <p:cNvSpPr/>
                <p:nvPr/>
              </p:nvSpPr>
              <p:spPr>
                <a:xfrm>
                  <a:off x="5854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7" name="Hexagon 206">
                  <a:extLst>
                    <a:ext uri="{FF2B5EF4-FFF2-40B4-BE49-F238E27FC236}">
                      <a16:creationId xmlns:a16="http://schemas.microsoft.com/office/drawing/2014/main" id="{8BCBDC69-D32C-16BC-999B-4103E8FEE34D}"/>
                    </a:ext>
                  </a:extLst>
                </p:cNvPr>
                <p:cNvSpPr/>
                <p:nvPr/>
              </p:nvSpPr>
              <p:spPr>
                <a:xfrm>
                  <a:off x="5854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8" name="Hexagon 207">
                  <a:extLst>
                    <a:ext uri="{FF2B5EF4-FFF2-40B4-BE49-F238E27FC236}">
                      <a16:creationId xmlns:a16="http://schemas.microsoft.com/office/drawing/2014/main" id="{83A47201-CDF3-14E5-F230-8A76FAA0A5D7}"/>
                    </a:ext>
                  </a:extLst>
                </p:cNvPr>
                <p:cNvSpPr/>
                <p:nvPr/>
              </p:nvSpPr>
              <p:spPr>
                <a:xfrm>
                  <a:off x="5854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09" name="Hexagon 208">
                  <a:extLst>
                    <a:ext uri="{FF2B5EF4-FFF2-40B4-BE49-F238E27FC236}">
                      <a16:creationId xmlns:a16="http://schemas.microsoft.com/office/drawing/2014/main" id="{8EF28EBA-83C5-DA17-E438-CE3F5974FB1D}"/>
                    </a:ext>
                  </a:extLst>
                </p:cNvPr>
                <p:cNvSpPr/>
                <p:nvPr/>
              </p:nvSpPr>
              <p:spPr>
                <a:xfrm>
                  <a:off x="5854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0" name="Hexagon 209">
                  <a:extLst>
                    <a:ext uri="{FF2B5EF4-FFF2-40B4-BE49-F238E27FC236}">
                      <a16:creationId xmlns:a16="http://schemas.microsoft.com/office/drawing/2014/main" id="{E7F3481F-3C06-766E-194A-9EDDCDCE3779}"/>
                    </a:ext>
                  </a:extLst>
                </p:cNvPr>
                <p:cNvSpPr/>
                <p:nvPr/>
              </p:nvSpPr>
              <p:spPr>
                <a:xfrm>
                  <a:off x="5854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1" name="Hexagon 210">
                  <a:extLst>
                    <a:ext uri="{FF2B5EF4-FFF2-40B4-BE49-F238E27FC236}">
                      <a16:creationId xmlns:a16="http://schemas.microsoft.com/office/drawing/2014/main" id="{5AA2D057-31A8-E024-50A3-B3DA0D38DAB5}"/>
                    </a:ext>
                  </a:extLst>
                </p:cNvPr>
                <p:cNvSpPr/>
                <p:nvPr/>
              </p:nvSpPr>
              <p:spPr>
                <a:xfrm>
                  <a:off x="5854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2" name="Hexagon 211">
                  <a:extLst>
                    <a:ext uri="{FF2B5EF4-FFF2-40B4-BE49-F238E27FC236}">
                      <a16:creationId xmlns:a16="http://schemas.microsoft.com/office/drawing/2014/main" id="{B7246DFD-23FA-B0BF-C0C2-19817C9375F5}"/>
                    </a:ext>
                  </a:extLst>
                </p:cNvPr>
                <p:cNvSpPr/>
                <p:nvPr/>
              </p:nvSpPr>
              <p:spPr>
                <a:xfrm>
                  <a:off x="5854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3" name="Hexagon 212">
                  <a:extLst>
                    <a:ext uri="{FF2B5EF4-FFF2-40B4-BE49-F238E27FC236}">
                      <a16:creationId xmlns:a16="http://schemas.microsoft.com/office/drawing/2014/main" id="{202AFE06-4AD7-F92B-CD5B-780B368FE7C8}"/>
                    </a:ext>
                  </a:extLst>
                </p:cNvPr>
                <p:cNvSpPr/>
                <p:nvPr/>
              </p:nvSpPr>
              <p:spPr>
                <a:xfrm>
                  <a:off x="5854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4" name="Hexagon 213">
                  <a:extLst>
                    <a:ext uri="{FF2B5EF4-FFF2-40B4-BE49-F238E27FC236}">
                      <a16:creationId xmlns:a16="http://schemas.microsoft.com/office/drawing/2014/main" id="{A852ACE8-F11F-9F85-1ACB-FA6C7E02AB4A}"/>
                    </a:ext>
                  </a:extLst>
                </p:cNvPr>
                <p:cNvSpPr/>
                <p:nvPr/>
              </p:nvSpPr>
              <p:spPr>
                <a:xfrm>
                  <a:off x="5854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5" name="Hexagon 214">
                  <a:extLst>
                    <a:ext uri="{FF2B5EF4-FFF2-40B4-BE49-F238E27FC236}">
                      <a16:creationId xmlns:a16="http://schemas.microsoft.com/office/drawing/2014/main" id="{7956C419-3A96-AEEC-CEF7-C38412BA6F87}"/>
                    </a:ext>
                  </a:extLst>
                </p:cNvPr>
                <p:cNvSpPr/>
                <p:nvPr/>
              </p:nvSpPr>
              <p:spPr>
                <a:xfrm>
                  <a:off x="5966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6" name="Hexagon 215">
                  <a:extLst>
                    <a:ext uri="{FF2B5EF4-FFF2-40B4-BE49-F238E27FC236}">
                      <a16:creationId xmlns:a16="http://schemas.microsoft.com/office/drawing/2014/main" id="{ED710AF6-347D-E10B-5832-95C5D4F66CCC}"/>
                    </a:ext>
                  </a:extLst>
                </p:cNvPr>
                <p:cNvSpPr/>
                <p:nvPr/>
              </p:nvSpPr>
              <p:spPr>
                <a:xfrm>
                  <a:off x="5966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7" name="Hexagon 216">
                  <a:extLst>
                    <a:ext uri="{FF2B5EF4-FFF2-40B4-BE49-F238E27FC236}">
                      <a16:creationId xmlns:a16="http://schemas.microsoft.com/office/drawing/2014/main" id="{4950FB5B-A816-50F0-602F-BA935402302B}"/>
                    </a:ext>
                  </a:extLst>
                </p:cNvPr>
                <p:cNvSpPr/>
                <p:nvPr/>
              </p:nvSpPr>
              <p:spPr>
                <a:xfrm>
                  <a:off x="5966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8" name="Hexagon 217">
                  <a:extLst>
                    <a:ext uri="{FF2B5EF4-FFF2-40B4-BE49-F238E27FC236}">
                      <a16:creationId xmlns:a16="http://schemas.microsoft.com/office/drawing/2014/main" id="{294C2017-5788-6334-ED79-A54B45C811F2}"/>
                    </a:ext>
                  </a:extLst>
                </p:cNvPr>
                <p:cNvSpPr/>
                <p:nvPr/>
              </p:nvSpPr>
              <p:spPr>
                <a:xfrm>
                  <a:off x="5966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9" name="Hexagon 218">
                  <a:extLst>
                    <a:ext uri="{FF2B5EF4-FFF2-40B4-BE49-F238E27FC236}">
                      <a16:creationId xmlns:a16="http://schemas.microsoft.com/office/drawing/2014/main" id="{8D28D8A0-C61D-163F-814A-027856360E85}"/>
                    </a:ext>
                  </a:extLst>
                </p:cNvPr>
                <p:cNvSpPr/>
                <p:nvPr/>
              </p:nvSpPr>
              <p:spPr>
                <a:xfrm>
                  <a:off x="5966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0" name="Hexagon 219">
                  <a:extLst>
                    <a:ext uri="{FF2B5EF4-FFF2-40B4-BE49-F238E27FC236}">
                      <a16:creationId xmlns:a16="http://schemas.microsoft.com/office/drawing/2014/main" id="{080E09E7-3F47-A234-DBEE-3EB2F7BA5F3A}"/>
                    </a:ext>
                  </a:extLst>
                </p:cNvPr>
                <p:cNvSpPr/>
                <p:nvPr/>
              </p:nvSpPr>
              <p:spPr>
                <a:xfrm>
                  <a:off x="5966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1" name="Hexagon 220">
                  <a:extLst>
                    <a:ext uri="{FF2B5EF4-FFF2-40B4-BE49-F238E27FC236}">
                      <a16:creationId xmlns:a16="http://schemas.microsoft.com/office/drawing/2014/main" id="{CE9C6CF4-0AC6-091F-E99A-A21B55A71E3C}"/>
                    </a:ext>
                  </a:extLst>
                </p:cNvPr>
                <p:cNvSpPr/>
                <p:nvPr/>
              </p:nvSpPr>
              <p:spPr>
                <a:xfrm>
                  <a:off x="5966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2" name="Hexagon 221">
                  <a:extLst>
                    <a:ext uri="{FF2B5EF4-FFF2-40B4-BE49-F238E27FC236}">
                      <a16:creationId xmlns:a16="http://schemas.microsoft.com/office/drawing/2014/main" id="{C7E540D7-94E7-8BDD-F097-910B8C8CDA58}"/>
                    </a:ext>
                  </a:extLst>
                </p:cNvPr>
                <p:cNvSpPr/>
                <p:nvPr/>
              </p:nvSpPr>
              <p:spPr>
                <a:xfrm>
                  <a:off x="5966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3" name="Hexagon 222">
                  <a:extLst>
                    <a:ext uri="{FF2B5EF4-FFF2-40B4-BE49-F238E27FC236}">
                      <a16:creationId xmlns:a16="http://schemas.microsoft.com/office/drawing/2014/main" id="{B2C108EB-EFE6-1AE8-F7D9-1E23BCD2BB1B}"/>
                    </a:ext>
                  </a:extLst>
                </p:cNvPr>
                <p:cNvSpPr/>
                <p:nvPr/>
              </p:nvSpPr>
              <p:spPr>
                <a:xfrm>
                  <a:off x="5966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4" name="Hexagon 223">
                  <a:extLst>
                    <a:ext uri="{FF2B5EF4-FFF2-40B4-BE49-F238E27FC236}">
                      <a16:creationId xmlns:a16="http://schemas.microsoft.com/office/drawing/2014/main" id="{6F688442-A2AA-D669-F108-A647F3F3B535}"/>
                    </a:ext>
                  </a:extLst>
                </p:cNvPr>
                <p:cNvSpPr/>
                <p:nvPr/>
              </p:nvSpPr>
              <p:spPr>
                <a:xfrm>
                  <a:off x="5966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5" name="Hexagon 224">
                  <a:extLst>
                    <a:ext uri="{FF2B5EF4-FFF2-40B4-BE49-F238E27FC236}">
                      <a16:creationId xmlns:a16="http://schemas.microsoft.com/office/drawing/2014/main" id="{0D46C050-EFDC-45CB-2DD3-6EF67A98153D}"/>
                    </a:ext>
                  </a:extLst>
                </p:cNvPr>
                <p:cNvSpPr/>
                <p:nvPr/>
              </p:nvSpPr>
              <p:spPr>
                <a:xfrm>
                  <a:off x="6078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6" name="Hexagon 225">
                  <a:extLst>
                    <a:ext uri="{FF2B5EF4-FFF2-40B4-BE49-F238E27FC236}">
                      <a16:creationId xmlns:a16="http://schemas.microsoft.com/office/drawing/2014/main" id="{7AB394EB-88DF-86CF-DA27-34BE1520314B}"/>
                    </a:ext>
                  </a:extLst>
                </p:cNvPr>
                <p:cNvSpPr/>
                <p:nvPr/>
              </p:nvSpPr>
              <p:spPr>
                <a:xfrm>
                  <a:off x="6078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7" name="Hexagon 226">
                  <a:extLst>
                    <a:ext uri="{FF2B5EF4-FFF2-40B4-BE49-F238E27FC236}">
                      <a16:creationId xmlns:a16="http://schemas.microsoft.com/office/drawing/2014/main" id="{C025AB37-60F4-B0E2-BCF7-03B299AC7371}"/>
                    </a:ext>
                  </a:extLst>
                </p:cNvPr>
                <p:cNvSpPr/>
                <p:nvPr/>
              </p:nvSpPr>
              <p:spPr>
                <a:xfrm>
                  <a:off x="6078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8" name="Hexagon 227">
                  <a:extLst>
                    <a:ext uri="{FF2B5EF4-FFF2-40B4-BE49-F238E27FC236}">
                      <a16:creationId xmlns:a16="http://schemas.microsoft.com/office/drawing/2014/main" id="{AB5C8CE7-38DF-B9DE-DDF0-797191B799FB}"/>
                    </a:ext>
                  </a:extLst>
                </p:cNvPr>
                <p:cNvSpPr/>
                <p:nvPr/>
              </p:nvSpPr>
              <p:spPr>
                <a:xfrm>
                  <a:off x="6078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9" name="Hexagon 228">
                  <a:extLst>
                    <a:ext uri="{FF2B5EF4-FFF2-40B4-BE49-F238E27FC236}">
                      <a16:creationId xmlns:a16="http://schemas.microsoft.com/office/drawing/2014/main" id="{A22890B8-9636-7DAE-E6E9-16682497ADF7}"/>
                    </a:ext>
                  </a:extLst>
                </p:cNvPr>
                <p:cNvSpPr/>
                <p:nvPr/>
              </p:nvSpPr>
              <p:spPr>
                <a:xfrm>
                  <a:off x="6078729" y="2892287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0" name="Hexagon 229">
                  <a:extLst>
                    <a:ext uri="{FF2B5EF4-FFF2-40B4-BE49-F238E27FC236}">
                      <a16:creationId xmlns:a16="http://schemas.microsoft.com/office/drawing/2014/main" id="{9E0C7C85-2A9A-F1DC-E57F-8C68743CD68A}"/>
                    </a:ext>
                  </a:extLst>
                </p:cNvPr>
                <p:cNvSpPr/>
                <p:nvPr/>
              </p:nvSpPr>
              <p:spPr>
                <a:xfrm>
                  <a:off x="6078729" y="3018287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1" name="Hexagon 230">
                  <a:extLst>
                    <a:ext uri="{FF2B5EF4-FFF2-40B4-BE49-F238E27FC236}">
                      <a16:creationId xmlns:a16="http://schemas.microsoft.com/office/drawing/2014/main" id="{284C3277-B214-A8E2-82DC-3C10A1D389E7}"/>
                    </a:ext>
                  </a:extLst>
                </p:cNvPr>
                <p:cNvSpPr/>
                <p:nvPr/>
              </p:nvSpPr>
              <p:spPr>
                <a:xfrm>
                  <a:off x="6078729" y="3144287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Hexagon 231">
                  <a:extLst>
                    <a:ext uri="{FF2B5EF4-FFF2-40B4-BE49-F238E27FC236}">
                      <a16:creationId xmlns:a16="http://schemas.microsoft.com/office/drawing/2014/main" id="{57016F9B-2A7D-83F3-FBE7-7CF81C8D03C1}"/>
                    </a:ext>
                  </a:extLst>
                </p:cNvPr>
                <p:cNvSpPr/>
                <p:nvPr/>
              </p:nvSpPr>
              <p:spPr>
                <a:xfrm>
                  <a:off x="6078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Hexagon 232">
                  <a:extLst>
                    <a:ext uri="{FF2B5EF4-FFF2-40B4-BE49-F238E27FC236}">
                      <a16:creationId xmlns:a16="http://schemas.microsoft.com/office/drawing/2014/main" id="{FE17552D-5229-738F-9599-F53BA79391AB}"/>
                    </a:ext>
                  </a:extLst>
                </p:cNvPr>
                <p:cNvSpPr/>
                <p:nvPr/>
              </p:nvSpPr>
              <p:spPr>
                <a:xfrm>
                  <a:off x="6078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4" name="Hexagon 233">
                  <a:extLst>
                    <a:ext uri="{FF2B5EF4-FFF2-40B4-BE49-F238E27FC236}">
                      <a16:creationId xmlns:a16="http://schemas.microsoft.com/office/drawing/2014/main" id="{5FC1D29F-0C92-5501-6F0F-E68BD2CD165B}"/>
                    </a:ext>
                  </a:extLst>
                </p:cNvPr>
                <p:cNvSpPr/>
                <p:nvPr/>
              </p:nvSpPr>
              <p:spPr>
                <a:xfrm>
                  <a:off x="6078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Hexagon 234">
                  <a:extLst>
                    <a:ext uri="{FF2B5EF4-FFF2-40B4-BE49-F238E27FC236}">
                      <a16:creationId xmlns:a16="http://schemas.microsoft.com/office/drawing/2014/main" id="{22F46F28-15D7-EEB7-6F8A-0E9E4D016A1E}"/>
                    </a:ext>
                  </a:extLst>
                </p:cNvPr>
                <p:cNvSpPr/>
                <p:nvPr/>
              </p:nvSpPr>
              <p:spPr>
                <a:xfrm>
                  <a:off x="6078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6" name="Hexagon 235">
                  <a:extLst>
                    <a:ext uri="{FF2B5EF4-FFF2-40B4-BE49-F238E27FC236}">
                      <a16:creationId xmlns:a16="http://schemas.microsoft.com/office/drawing/2014/main" id="{93B53504-85F5-48B0-65D9-B2CBD4D53B6E}"/>
                    </a:ext>
                  </a:extLst>
                </p:cNvPr>
                <p:cNvSpPr/>
                <p:nvPr/>
              </p:nvSpPr>
              <p:spPr>
                <a:xfrm>
                  <a:off x="6190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7" name="Hexagon 236">
                  <a:extLst>
                    <a:ext uri="{FF2B5EF4-FFF2-40B4-BE49-F238E27FC236}">
                      <a16:creationId xmlns:a16="http://schemas.microsoft.com/office/drawing/2014/main" id="{BAE804AE-4AC9-F8C4-6DE6-F1F567297EF4}"/>
                    </a:ext>
                  </a:extLst>
                </p:cNvPr>
                <p:cNvSpPr/>
                <p:nvPr/>
              </p:nvSpPr>
              <p:spPr>
                <a:xfrm>
                  <a:off x="6190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8" name="Hexagon 237">
                  <a:extLst>
                    <a:ext uri="{FF2B5EF4-FFF2-40B4-BE49-F238E27FC236}">
                      <a16:creationId xmlns:a16="http://schemas.microsoft.com/office/drawing/2014/main" id="{C5ED3218-FCF6-A267-6E2F-57351F3B2868}"/>
                    </a:ext>
                  </a:extLst>
                </p:cNvPr>
                <p:cNvSpPr/>
                <p:nvPr/>
              </p:nvSpPr>
              <p:spPr>
                <a:xfrm>
                  <a:off x="6190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9" name="Hexagon 238">
                  <a:extLst>
                    <a:ext uri="{FF2B5EF4-FFF2-40B4-BE49-F238E27FC236}">
                      <a16:creationId xmlns:a16="http://schemas.microsoft.com/office/drawing/2014/main" id="{F833C1E0-7C4D-0FE8-427A-A6BBACD68C9F}"/>
                    </a:ext>
                  </a:extLst>
                </p:cNvPr>
                <p:cNvSpPr/>
                <p:nvPr/>
              </p:nvSpPr>
              <p:spPr>
                <a:xfrm>
                  <a:off x="6190979" y="2829206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0" name="Hexagon 239">
                  <a:extLst>
                    <a:ext uri="{FF2B5EF4-FFF2-40B4-BE49-F238E27FC236}">
                      <a16:creationId xmlns:a16="http://schemas.microsoft.com/office/drawing/2014/main" id="{8F00B0FB-7FE2-6EE8-9797-0AA1F9637F22}"/>
                    </a:ext>
                  </a:extLst>
                </p:cNvPr>
                <p:cNvSpPr/>
                <p:nvPr/>
              </p:nvSpPr>
              <p:spPr>
                <a:xfrm>
                  <a:off x="61909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1" name="Hexagon 240">
                  <a:extLst>
                    <a:ext uri="{FF2B5EF4-FFF2-40B4-BE49-F238E27FC236}">
                      <a16:creationId xmlns:a16="http://schemas.microsoft.com/office/drawing/2014/main" id="{C13AA4CB-DF18-0024-42B4-AEB6BB5096A4}"/>
                    </a:ext>
                  </a:extLst>
                </p:cNvPr>
                <p:cNvSpPr/>
                <p:nvPr/>
              </p:nvSpPr>
              <p:spPr>
                <a:xfrm>
                  <a:off x="61909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2" name="Hexagon 241">
                  <a:extLst>
                    <a:ext uri="{FF2B5EF4-FFF2-40B4-BE49-F238E27FC236}">
                      <a16:creationId xmlns:a16="http://schemas.microsoft.com/office/drawing/2014/main" id="{187CE8AA-3813-EB0B-5148-6A72C7C0F9CE}"/>
                    </a:ext>
                  </a:extLst>
                </p:cNvPr>
                <p:cNvSpPr/>
                <p:nvPr/>
              </p:nvSpPr>
              <p:spPr>
                <a:xfrm>
                  <a:off x="61909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3" name="Hexagon 242">
                  <a:extLst>
                    <a:ext uri="{FF2B5EF4-FFF2-40B4-BE49-F238E27FC236}">
                      <a16:creationId xmlns:a16="http://schemas.microsoft.com/office/drawing/2014/main" id="{B0E9CAB0-15B0-7838-DD99-D9D75AFC87EE}"/>
                    </a:ext>
                  </a:extLst>
                </p:cNvPr>
                <p:cNvSpPr/>
                <p:nvPr/>
              </p:nvSpPr>
              <p:spPr>
                <a:xfrm>
                  <a:off x="6190979" y="3207206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4" name="Hexagon 243">
                  <a:extLst>
                    <a:ext uri="{FF2B5EF4-FFF2-40B4-BE49-F238E27FC236}">
                      <a16:creationId xmlns:a16="http://schemas.microsoft.com/office/drawing/2014/main" id="{3D864094-5C42-41E2-89F9-7206894A946C}"/>
                    </a:ext>
                  </a:extLst>
                </p:cNvPr>
                <p:cNvSpPr/>
                <p:nvPr/>
              </p:nvSpPr>
              <p:spPr>
                <a:xfrm>
                  <a:off x="6190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5" name="Hexagon 244">
                  <a:extLst>
                    <a:ext uri="{FF2B5EF4-FFF2-40B4-BE49-F238E27FC236}">
                      <a16:creationId xmlns:a16="http://schemas.microsoft.com/office/drawing/2014/main" id="{4B279ACD-FD37-E523-6EC9-1ED689399309}"/>
                    </a:ext>
                  </a:extLst>
                </p:cNvPr>
                <p:cNvSpPr/>
                <p:nvPr/>
              </p:nvSpPr>
              <p:spPr>
                <a:xfrm>
                  <a:off x="6190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6" name="Hexagon 245">
                  <a:extLst>
                    <a:ext uri="{FF2B5EF4-FFF2-40B4-BE49-F238E27FC236}">
                      <a16:creationId xmlns:a16="http://schemas.microsoft.com/office/drawing/2014/main" id="{01C25589-5026-3C5B-C947-1103793652B7}"/>
                    </a:ext>
                  </a:extLst>
                </p:cNvPr>
                <p:cNvSpPr/>
                <p:nvPr/>
              </p:nvSpPr>
              <p:spPr>
                <a:xfrm>
                  <a:off x="61909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7" name="Hexagon 246">
                  <a:extLst>
                    <a:ext uri="{FF2B5EF4-FFF2-40B4-BE49-F238E27FC236}">
                      <a16:creationId xmlns:a16="http://schemas.microsoft.com/office/drawing/2014/main" id="{EAE253EE-9B77-9A08-4F52-25DEDB14D5C6}"/>
                    </a:ext>
                  </a:extLst>
                </p:cNvPr>
                <p:cNvSpPr/>
                <p:nvPr/>
              </p:nvSpPr>
              <p:spPr>
                <a:xfrm>
                  <a:off x="6190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8" name="Hexagon 247">
                  <a:extLst>
                    <a:ext uri="{FF2B5EF4-FFF2-40B4-BE49-F238E27FC236}">
                      <a16:creationId xmlns:a16="http://schemas.microsoft.com/office/drawing/2014/main" id="{BFA29BF3-B3B4-0AB7-B3DD-9A9446E25430}"/>
                    </a:ext>
                  </a:extLst>
                </p:cNvPr>
                <p:cNvSpPr/>
                <p:nvPr/>
              </p:nvSpPr>
              <p:spPr>
                <a:xfrm>
                  <a:off x="6303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9" name="Hexagon 248">
                  <a:extLst>
                    <a:ext uri="{FF2B5EF4-FFF2-40B4-BE49-F238E27FC236}">
                      <a16:creationId xmlns:a16="http://schemas.microsoft.com/office/drawing/2014/main" id="{2DF916D5-EB20-6068-EA5C-992C76EF5E8C}"/>
                    </a:ext>
                  </a:extLst>
                </p:cNvPr>
                <p:cNvSpPr/>
                <p:nvPr/>
              </p:nvSpPr>
              <p:spPr>
                <a:xfrm>
                  <a:off x="6303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0" name="Hexagon 249">
                  <a:extLst>
                    <a:ext uri="{FF2B5EF4-FFF2-40B4-BE49-F238E27FC236}">
                      <a16:creationId xmlns:a16="http://schemas.microsoft.com/office/drawing/2014/main" id="{A08E22DF-BA80-F60C-4A99-34DDC8C783E5}"/>
                    </a:ext>
                  </a:extLst>
                </p:cNvPr>
                <p:cNvSpPr/>
                <p:nvPr/>
              </p:nvSpPr>
              <p:spPr>
                <a:xfrm>
                  <a:off x="6303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1" name="Hexagon 250">
                  <a:extLst>
                    <a:ext uri="{FF2B5EF4-FFF2-40B4-BE49-F238E27FC236}">
                      <a16:creationId xmlns:a16="http://schemas.microsoft.com/office/drawing/2014/main" id="{94F6D4D5-B658-2B4C-CD64-525FF404E6D9}"/>
                    </a:ext>
                  </a:extLst>
                </p:cNvPr>
                <p:cNvSpPr/>
                <p:nvPr/>
              </p:nvSpPr>
              <p:spPr>
                <a:xfrm>
                  <a:off x="6303229" y="2766206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2" name="Hexagon 251">
                  <a:extLst>
                    <a:ext uri="{FF2B5EF4-FFF2-40B4-BE49-F238E27FC236}">
                      <a16:creationId xmlns:a16="http://schemas.microsoft.com/office/drawing/2014/main" id="{4A2A6FCA-1B82-36D2-37CF-D04CB9AFD5C6}"/>
                    </a:ext>
                  </a:extLst>
                </p:cNvPr>
                <p:cNvSpPr/>
                <p:nvPr/>
              </p:nvSpPr>
              <p:spPr>
                <a:xfrm>
                  <a:off x="6303229" y="2892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3" name="Hexagon 252">
                  <a:extLst>
                    <a:ext uri="{FF2B5EF4-FFF2-40B4-BE49-F238E27FC236}">
                      <a16:creationId xmlns:a16="http://schemas.microsoft.com/office/drawing/2014/main" id="{495651C7-BFA6-DDF3-9E24-9906434727B6}"/>
                    </a:ext>
                  </a:extLst>
                </p:cNvPr>
                <p:cNvSpPr/>
                <p:nvPr/>
              </p:nvSpPr>
              <p:spPr>
                <a:xfrm>
                  <a:off x="6303229" y="3018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4" name="Hexagon 253">
                  <a:extLst>
                    <a:ext uri="{FF2B5EF4-FFF2-40B4-BE49-F238E27FC236}">
                      <a16:creationId xmlns:a16="http://schemas.microsoft.com/office/drawing/2014/main" id="{E155AFFD-B21A-D9C4-FD2E-C7A9FFE267F7}"/>
                    </a:ext>
                  </a:extLst>
                </p:cNvPr>
                <p:cNvSpPr/>
                <p:nvPr/>
              </p:nvSpPr>
              <p:spPr>
                <a:xfrm>
                  <a:off x="6303229" y="226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5" name="Hexagon 254">
                  <a:extLst>
                    <a:ext uri="{FF2B5EF4-FFF2-40B4-BE49-F238E27FC236}">
                      <a16:creationId xmlns:a16="http://schemas.microsoft.com/office/drawing/2014/main" id="{4AA45987-D4D0-3D7E-174E-F2EBE4BB2D96}"/>
                    </a:ext>
                  </a:extLst>
                </p:cNvPr>
                <p:cNvSpPr/>
                <p:nvPr/>
              </p:nvSpPr>
              <p:spPr>
                <a:xfrm>
                  <a:off x="6303229" y="3144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6" name="Hexagon 255">
                  <a:extLst>
                    <a:ext uri="{FF2B5EF4-FFF2-40B4-BE49-F238E27FC236}">
                      <a16:creationId xmlns:a16="http://schemas.microsoft.com/office/drawing/2014/main" id="{84687ACD-B088-4F21-AD8D-C56A78850087}"/>
                    </a:ext>
                  </a:extLst>
                </p:cNvPr>
                <p:cNvSpPr/>
                <p:nvPr/>
              </p:nvSpPr>
              <p:spPr>
                <a:xfrm>
                  <a:off x="6303229" y="3270206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7" name="Hexagon 256">
                  <a:extLst>
                    <a:ext uri="{FF2B5EF4-FFF2-40B4-BE49-F238E27FC236}">
                      <a16:creationId xmlns:a16="http://schemas.microsoft.com/office/drawing/2014/main" id="{6CA7B069-C910-F18E-2E1B-F54F45712113}"/>
                    </a:ext>
                  </a:extLst>
                </p:cNvPr>
                <p:cNvSpPr/>
                <p:nvPr/>
              </p:nvSpPr>
              <p:spPr>
                <a:xfrm>
                  <a:off x="6303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8" name="Hexagon 257">
                  <a:extLst>
                    <a:ext uri="{FF2B5EF4-FFF2-40B4-BE49-F238E27FC236}">
                      <a16:creationId xmlns:a16="http://schemas.microsoft.com/office/drawing/2014/main" id="{F7B944B3-53FD-CEC2-5C87-952A9B7B04A9}"/>
                    </a:ext>
                  </a:extLst>
                </p:cNvPr>
                <p:cNvSpPr/>
                <p:nvPr/>
              </p:nvSpPr>
              <p:spPr>
                <a:xfrm>
                  <a:off x="6303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9" name="Hexagon 258">
                  <a:extLst>
                    <a:ext uri="{FF2B5EF4-FFF2-40B4-BE49-F238E27FC236}">
                      <a16:creationId xmlns:a16="http://schemas.microsoft.com/office/drawing/2014/main" id="{0424B333-E0F7-7C03-8DCE-5AF402B8A433}"/>
                    </a:ext>
                  </a:extLst>
                </p:cNvPr>
                <p:cNvSpPr/>
                <p:nvPr/>
              </p:nvSpPr>
              <p:spPr>
                <a:xfrm>
                  <a:off x="6303229" y="377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0" name="Hexagon 259">
                  <a:extLst>
                    <a:ext uri="{FF2B5EF4-FFF2-40B4-BE49-F238E27FC236}">
                      <a16:creationId xmlns:a16="http://schemas.microsoft.com/office/drawing/2014/main" id="{A2FCCFC4-7600-EF97-620B-999E71988101}"/>
                    </a:ext>
                  </a:extLst>
                </p:cNvPr>
                <p:cNvSpPr/>
                <p:nvPr/>
              </p:nvSpPr>
              <p:spPr>
                <a:xfrm>
                  <a:off x="6303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1" name="Hexagon 260">
                  <a:extLst>
                    <a:ext uri="{FF2B5EF4-FFF2-40B4-BE49-F238E27FC236}">
                      <a16:creationId xmlns:a16="http://schemas.microsoft.com/office/drawing/2014/main" id="{6F323CA7-69A8-5EB0-D375-6369E1A058BF}"/>
                    </a:ext>
                  </a:extLst>
                </p:cNvPr>
                <p:cNvSpPr/>
                <p:nvPr/>
              </p:nvSpPr>
              <p:spPr>
                <a:xfrm>
                  <a:off x="6415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2" name="Hexagon 261">
                  <a:extLst>
                    <a:ext uri="{FF2B5EF4-FFF2-40B4-BE49-F238E27FC236}">
                      <a16:creationId xmlns:a16="http://schemas.microsoft.com/office/drawing/2014/main" id="{20155B03-A1BD-D230-1C2A-F1AEA930FECF}"/>
                    </a:ext>
                  </a:extLst>
                </p:cNvPr>
                <p:cNvSpPr/>
                <p:nvPr/>
              </p:nvSpPr>
              <p:spPr>
                <a:xfrm>
                  <a:off x="6415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3" name="Hexagon 262">
                  <a:extLst>
                    <a:ext uri="{FF2B5EF4-FFF2-40B4-BE49-F238E27FC236}">
                      <a16:creationId xmlns:a16="http://schemas.microsoft.com/office/drawing/2014/main" id="{D8143E66-0CC4-D8A8-6675-14627705ABA2}"/>
                    </a:ext>
                  </a:extLst>
                </p:cNvPr>
                <p:cNvSpPr/>
                <p:nvPr/>
              </p:nvSpPr>
              <p:spPr>
                <a:xfrm>
                  <a:off x="6415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4" name="Hexagon 263">
                  <a:extLst>
                    <a:ext uri="{FF2B5EF4-FFF2-40B4-BE49-F238E27FC236}">
                      <a16:creationId xmlns:a16="http://schemas.microsoft.com/office/drawing/2014/main" id="{E5394555-14B1-E25F-90AF-14A0E9A9F325}"/>
                    </a:ext>
                  </a:extLst>
                </p:cNvPr>
                <p:cNvSpPr/>
                <p:nvPr/>
              </p:nvSpPr>
              <p:spPr>
                <a:xfrm>
                  <a:off x="6415479" y="2829206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5" name="Hexagon 264">
                  <a:extLst>
                    <a:ext uri="{FF2B5EF4-FFF2-40B4-BE49-F238E27FC236}">
                      <a16:creationId xmlns:a16="http://schemas.microsoft.com/office/drawing/2014/main" id="{1849A77C-172C-507F-D81B-EFE3D185BE3F}"/>
                    </a:ext>
                  </a:extLst>
                </p:cNvPr>
                <p:cNvSpPr/>
                <p:nvPr/>
              </p:nvSpPr>
              <p:spPr>
                <a:xfrm>
                  <a:off x="64154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6" name="Hexagon 265">
                  <a:extLst>
                    <a:ext uri="{FF2B5EF4-FFF2-40B4-BE49-F238E27FC236}">
                      <a16:creationId xmlns:a16="http://schemas.microsoft.com/office/drawing/2014/main" id="{E955B4B3-AB17-1C57-1D96-ED78F49AA562}"/>
                    </a:ext>
                  </a:extLst>
                </p:cNvPr>
                <p:cNvSpPr/>
                <p:nvPr/>
              </p:nvSpPr>
              <p:spPr>
                <a:xfrm>
                  <a:off x="64154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7" name="Hexagon 266">
                  <a:extLst>
                    <a:ext uri="{FF2B5EF4-FFF2-40B4-BE49-F238E27FC236}">
                      <a16:creationId xmlns:a16="http://schemas.microsoft.com/office/drawing/2014/main" id="{71AC0757-C55B-DA63-0AA3-37B7520A7E11}"/>
                    </a:ext>
                  </a:extLst>
                </p:cNvPr>
                <p:cNvSpPr/>
                <p:nvPr/>
              </p:nvSpPr>
              <p:spPr>
                <a:xfrm>
                  <a:off x="64154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8" name="Hexagon 267">
                  <a:extLst>
                    <a:ext uri="{FF2B5EF4-FFF2-40B4-BE49-F238E27FC236}">
                      <a16:creationId xmlns:a16="http://schemas.microsoft.com/office/drawing/2014/main" id="{68F103A5-CC5D-FF0B-DF72-1AAC0815653D}"/>
                    </a:ext>
                  </a:extLst>
                </p:cNvPr>
                <p:cNvSpPr/>
                <p:nvPr/>
              </p:nvSpPr>
              <p:spPr>
                <a:xfrm>
                  <a:off x="6415479" y="3207206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9" name="Hexagon 268">
                  <a:extLst>
                    <a:ext uri="{FF2B5EF4-FFF2-40B4-BE49-F238E27FC236}">
                      <a16:creationId xmlns:a16="http://schemas.microsoft.com/office/drawing/2014/main" id="{EA313559-13EB-06A4-CB8D-0C4076860B20}"/>
                    </a:ext>
                  </a:extLst>
                </p:cNvPr>
                <p:cNvSpPr/>
                <p:nvPr/>
              </p:nvSpPr>
              <p:spPr>
                <a:xfrm>
                  <a:off x="6415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0" name="Hexagon 269">
                  <a:extLst>
                    <a:ext uri="{FF2B5EF4-FFF2-40B4-BE49-F238E27FC236}">
                      <a16:creationId xmlns:a16="http://schemas.microsoft.com/office/drawing/2014/main" id="{6FD7DFB6-872D-7798-7A5A-0BA460410170}"/>
                    </a:ext>
                  </a:extLst>
                </p:cNvPr>
                <p:cNvSpPr/>
                <p:nvPr/>
              </p:nvSpPr>
              <p:spPr>
                <a:xfrm>
                  <a:off x="6415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1" name="Hexagon 270">
                  <a:extLst>
                    <a:ext uri="{FF2B5EF4-FFF2-40B4-BE49-F238E27FC236}">
                      <a16:creationId xmlns:a16="http://schemas.microsoft.com/office/drawing/2014/main" id="{E89012C6-F671-DD2E-8FD3-55446B9C3EE1}"/>
                    </a:ext>
                  </a:extLst>
                </p:cNvPr>
                <p:cNvSpPr/>
                <p:nvPr/>
              </p:nvSpPr>
              <p:spPr>
                <a:xfrm>
                  <a:off x="64154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2" name="Hexagon 271">
                  <a:extLst>
                    <a:ext uri="{FF2B5EF4-FFF2-40B4-BE49-F238E27FC236}">
                      <a16:creationId xmlns:a16="http://schemas.microsoft.com/office/drawing/2014/main" id="{AD075758-5FA5-6079-410C-3B59D7656D11}"/>
                    </a:ext>
                  </a:extLst>
                </p:cNvPr>
                <p:cNvSpPr/>
                <p:nvPr/>
              </p:nvSpPr>
              <p:spPr>
                <a:xfrm>
                  <a:off x="6415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3" name="Hexagon 272">
                  <a:extLst>
                    <a:ext uri="{FF2B5EF4-FFF2-40B4-BE49-F238E27FC236}">
                      <a16:creationId xmlns:a16="http://schemas.microsoft.com/office/drawing/2014/main" id="{B83A3CEF-9B1D-5C5E-3218-9CE85B796388}"/>
                    </a:ext>
                  </a:extLst>
                </p:cNvPr>
                <p:cNvSpPr/>
                <p:nvPr/>
              </p:nvSpPr>
              <p:spPr>
                <a:xfrm>
                  <a:off x="6527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4" name="Hexagon 273">
                  <a:extLst>
                    <a:ext uri="{FF2B5EF4-FFF2-40B4-BE49-F238E27FC236}">
                      <a16:creationId xmlns:a16="http://schemas.microsoft.com/office/drawing/2014/main" id="{B9760988-3182-9CDD-B23A-19D7923B27F4}"/>
                    </a:ext>
                  </a:extLst>
                </p:cNvPr>
                <p:cNvSpPr/>
                <p:nvPr/>
              </p:nvSpPr>
              <p:spPr>
                <a:xfrm>
                  <a:off x="6527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5" name="Hexagon 274">
                  <a:extLst>
                    <a:ext uri="{FF2B5EF4-FFF2-40B4-BE49-F238E27FC236}">
                      <a16:creationId xmlns:a16="http://schemas.microsoft.com/office/drawing/2014/main" id="{CA6B73CF-A172-057C-BA27-F7F717DB7B23}"/>
                    </a:ext>
                  </a:extLst>
                </p:cNvPr>
                <p:cNvSpPr/>
                <p:nvPr/>
              </p:nvSpPr>
              <p:spPr>
                <a:xfrm>
                  <a:off x="6527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6" name="Hexagon 275">
                  <a:extLst>
                    <a:ext uri="{FF2B5EF4-FFF2-40B4-BE49-F238E27FC236}">
                      <a16:creationId xmlns:a16="http://schemas.microsoft.com/office/drawing/2014/main" id="{0BCFCD72-76D5-FCBD-9964-62DB30BAA1A9}"/>
                    </a:ext>
                  </a:extLst>
                </p:cNvPr>
                <p:cNvSpPr/>
                <p:nvPr/>
              </p:nvSpPr>
              <p:spPr>
                <a:xfrm>
                  <a:off x="6527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7" name="Hexagon 276">
                  <a:extLst>
                    <a:ext uri="{FF2B5EF4-FFF2-40B4-BE49-F238E27FC236}">
                      <a16:creationId xmlns:a16="http://schemas.microsoft.com/office/drawing/2014/main" id="{E7FEDB12-150C-26B3-252E-0B2569461043}"/>
                    </a:ext>
                  </a:extLst>
                </p:cNvPr>
                <p:cNvSpPr/>
                <p:nvPr/>
              </p:nvSpPr>
              <p:spPr>
                <a:xfrm>
                  <a:off x="6527729" y="2892287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8" name="Hexagon 277">
                  <a:extLst>
                    <a:ext uri="{FF2B5EF4-FFF2-40B4-BE49-F238E27FC236}">
                      <a16:creationId xmlns:a16="http://schemas.microsoft.com/office/drawing/2014/main" id="{BF384874-1BB0-6C6D-55CA-9B61CBC4DCBD}"/>
                    </a:ext>
                  </a:extLst>
                </p:cNvPr>
                <p:cNvSpPr/>
                <p:nvPr/>
              </p:nvSpPr>
              <p:spPr>
                <a:xfrm>
                  <a:off x="6527729" y="3018287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9" name="Hexagon 278">
                  <a:extLst>
                    <a:ext uri="{FF2B5EF4-FFF2-40B4-BE49-F238E27FC236}">
                      <a16:creationId xmlns:a16="http://schemas.microsoft.com/office/drawing/2014/main" id="{3942D287-08D7-C4AE-5C86-5FBD73820666}"/>
                    </a:ext>
                  </a:extLst>
                </p:cNvPr>
                <p:cNvSpPr/>
                <p:nvPr/>
              </p:nvSpPr>
              <p:spPr>
                <a:xfrm>
                  <a:off x="6527729" y="3144287"/>
                  <a:ext cx="144000" cy="126000"/>
                </a:xfrm>
                <a:prstGeom prst="hexagon">
                  <a:avLst/>
                </a:prstGeom>
                <a:solidFill>
                  <a:srgbClr val="7F7F7F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0" name="Hexagon 279">
                  <a:extLst>
                    <a:ext uri="{FF2B5EF4-FFF2-40B4-BE49-F238E27FC236}">
                      <a16:creationId xmlns:a16="http://schemas.microsoft.com/office/drawing/2014/main" id="{5BBA2434-A584-CEDF-7A85-E77C5520A3C2}"/>
                    </a:ext>
                  </a:extLst>
                </p:cNvPr>
                <p:cNvSpPr/>
                <p:nvPr/>
              </p:nvSpPr>
              <p:spPr>
                <a:xfrm>
                  <a:off x="6527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1" name="Hexagon 280">
                  <a:extLst>
                    <a:ext uri="{FF2B5EF4-FFF2-40B4-BE49-F238E27FC236}">
                      <a16:creationId xmlns:a16="http://schemas.microsoft.com/office/drawing/2014/main" id="{934CA1A4-35AE-87DA-EF6B-589BB40F99BD}"/>
                    </a:ext>
                  </a:extLst>
                </p:cNvPr>
                <p:cNvSpPr/>
                <p:nvPr/>
              </p:nvSpPr>
              <p:spPr>
                <a:xfrm>
                  <a:off x="6527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2" name="Hexagon 281">
                  <a:extLst>
                    <a:ext uri="{FF2B5EF4-FFF2-40B4-BE49-F238E27FC236}">
                      <a16:creationId xmlns:a16="http://schemas.microsoft.com/office/drawing/2014/main" id="{DBFA7581-1CAF-88B8-6FE0-EAC99F4AE3FD}"/>
                    </a:ext>
                  </a:extLst>
                </p:cNvPr>
                <p:cNvSpPr/>
                <p:nvPr/>
              </p:nvSpPr>
              <p:spPr>
                <a:xfrm>
                  <a:off x="6527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3" name="Hexagon 282">
                  <a:extLst>
                    <a:ext uri="{FF2B5EF4-FFF2-40B4-BE49-F238E27FC236}">
                      <a16:creationId xmlns:a16="http://schemas.microsoft.com/office/drawing/2014/main" id="{610E231E-9DA2-3D7D-7C70-D63A5DFB3B02}"/>
                    </a:ext>
                  </a:extLst>
                </p:cNvPr>
                <p:cNvSpPr/>
                <p:nvPr/>
              </p:nvSpPr>
              <p:spPr>
                <a:xfrm>
                  <a:off x="6527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4" name="Hexagon 283">
                  <a:extLst>
                    <a:ext uri="{FF2B5EF4-FFF2-40B4-BE49-F238E27FC236}">
                      <a16:creationId xmlns:a16="http://schemas.microsoft.com/office/drawing/2014/main" id="{401578FA-6387-D88F-6C6F-2D0A534749A8}"/>
                    </a:ext>
                  </a:extLst>
                </p:cNvPr>
                <p:cNvSpPr/>
                <p:nvPr/>
              </p:nvSpPr>
              <p:spPr>
                <a:xfrm>
                  <a:off x="6639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5" name="Hexagon 284">
                  <a:extLst>
                    <a:ext uri="{FF2B5EF4-FFF2-40B4-BE49-F238E27FC236}">
                      <a16:creationId xmlns:a16="http://schemas.microsoft.com/office/drawing/2014/main" id="{F9488E13-6CDB-D8C1-D504-22E3C8785AD1}"/>
                    </a:ext>
                  </a:extLst>
                </p:cNvPr>
                <p:cNvSpPr/>
                <p:nvPr/>
              </p:nvSpPr>
              <p:spPr>
                <a:xfrm>
                  <a:off x="6639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6" name="Hexagon 285">
                  <a:extLst>
                    <a:ext uri="{FF2B5EF4-FFF2-40B4-BE49-F238E27FC236}">
                      <a16:creationId xmlns:a16="http://schemas.microsoft.com/office/drawing/2014/main" id="{1BEBF286-D7EB-A12B-F87D-4713B5FF47C3}"/>
                    </a:ext>
                  </a:extLst>
                </p:cNvPr>
                <p:cNvSpPr/>
                <p:nvPr/>
              </p:nvSpPr>
              <p:spPr>
                <a:xfrm>
                  <a:off x="6639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7" name="Hexagon 286">
                  <a:extLst>
                    <a:ext uri="{FF2B5EF4-FFF2-40B4-BE49-F238E27FC236}">
                      <a16:creationId xmlns:a16="http://schemas.microsoft.com/office/drawing/2014/main" id="{6D7B4BF4-D328-9901-681E-1D10E6EBEA9C}"/>
                    </a:ext>
                  </a:extLst>
                </p:cNvPr>
                <p:cNvSpPr/>
                <p:nvPr/>
              </p:nvSpPr>
              <p:spPr>
                <a:xfrm>
                  <a:off x="6639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8" name="Hexagon 287">
                  <a:extLst>
                    <a:ext uri="{FF2B5EF4-FFF2-40B4-BE49-F238E27FC236}">
                      <a16:creationId xmlns:a16="http://schemas.microsoft.com/office/drawing/2014/main" id="{F5A8C002-3924-F2BF-49F1-1A33CE8570ED}"/>
                    </a:ext>
                  </a:extLst>
                </p:cNvPr>
                <p:cNvSpPr/>
                <p:nvPr/>
              </p:nvSpPr>
              <p:spPr>
                <a:xfrm>
                  <a:off x="6639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9" name="Hexagon 288">
                  <a:extLst>
                    <a:ext uri="{FF2B5EF4-FFF2-40B4-BE49-F238E27FC236}">
                      <a16:creationId xmlns:a16="http://schemas.microsoft.com/office/drawing/2014/main" id="{F02DC236-65AA-2D5B-FBAA-AE179682ED06}"/>
                    </a:ext>
                  </a:extLst>
                </p:cNvPr>
                <p:cNvSpPr/>
                <p:nvPr/>
              </p:nvSpPr>
              <p:spPr>
                <a:xfrm>
                  <a:off x="6639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0" name="Hexagon 289">
                  <a:extLst>
                    <a:ext uri="{FF2B5EF4-FFF2-40B4-BE49-F238E27FC236}">
                      <a16:creationId xmlns:a16="http://schemas.microsoft.com/office/drawing/2014/main" id="{CB8FAA6D-4794-D64A-A070-B3519E80C158}"/>
                    </a:ext>
                  </a:extLst>
                </p:cNvPr>
                <p:cNvSpPr/>
                <p:nvPr/>
              </p:nvSpPr>
              <p:spPr>
                <a:xfrm>
                  <a:off x="6639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1" name="Hexagon 290">
                  <a:extLst>
                    <a:ext uri="{FF2B5EF4-FFF2-40B4-BE49-F238E27FC236}">
                      <a16:creationId xmlns:a16="http://schemas.microsoft.com/office/drawing/2014/main" id="{F8AACECD-2967-25E7-554C-EE29B5C2E68A}"/>
                    </a:ext>
                  </a:extLst>
                </p:cNvPr>
                <p:cNvSpPr/>
                <p:nvPr/>
              </p:nvSpPr>
              <p:spPr>
                <a:xfrm>
                  <a:off x="6639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2" name="Hexagon 291">
                  <a:extLst>
                    <a:ext uri="{FF2B5EF4-FFF2-40B4-BE49-F238E27FC236}">
                      <a16:creationId xmlns:a16="http://schemas.microsoft.com/office/drawing/2014/main" id="{2AD1BD5A-9503-2E01-9E23-1991315F2D99}"/>
                    </a:ext>
                  </a:extLst>
                </p:cNvPr>
                <p:cNvSpPr/>
                <p:nvPr/>
              </p:nvSpPr>
              <p:spPr>
                <a:xfrm>
                  <a:off x="6639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3" name="Hexagon 292">
                  <a:extLst>
                    <a:ext uri="{FF2B5EF4-FFF2-40B4-BE49-F238E27FC236}">
                      <a16:creationId xmlns:a16="http://schemas.microsoft.com/office/drawing/2014/main" id="{5887653D-0200-01B8-FE19-5EA5A541C536}"/>
                    </a:ext>
                  </a:extLst>
                </p:cNvPr>
                <p:cNvSpPr/>
                <p:nvPr/>
              </p:nvSpPr>
              <p:spPr>
                <a:xfrm>
                  <a:off x="6639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4" name="Hexagon 293">
                  <a:extLst>
                    <a:ext uri="{FF2B5EF4-FFF2-40B4-BE49-F238E27FC236}">
                      <a16:creationId xmlns:a16="http://schemas.microsoft.com/office/drawing/2014/main" id="{6AB59815-3E5D-5D13-728B-BF34DD1ECDAB}"/>
                    </a:ext>
                  </a:extLst>
                </p:cNvPr>
                <p:cNvSpPr/>
                <p:nvPr/>
              </p:nvSpPr>
              <p:spPr>
                <a:xfrm>
                  <a:off x="6752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5" name="Hexagon 294">
                  <a:extLst>
                    <a:ext uri="{FF2B5EF4-FFF2-40B4-BE49-F238E27FC236}">
                      <a16:creationId xmlns:a16="http://schemas.microsoft.com/office/drawing/2014/main" id="{82D5497F-ACD8-D5A6-CEB2-21912ECB5E6B}"/>
                    </a:ext>
                  </a:extLst>
                </p:cNvPr>
                <p:cNvSpPr/>
                <p:nvPr/>
              </p:nvSpPr>
              <p:spPr>
                <a:xfrm>
                  <a:off x="6752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6" name="Hexagon 295">
                  <a:extLst>
                    <a:ext uri="{FF2B5EF4-FFF2-40B4-BE49-F238E27FC236}">
                      <a16:creationId xmlns:a16="http://schemas.microsoft.com/office/drawing/2014/main" id="{1126A77D-806D-2C22-D748-509C4CE0CCC9}"/>
                    </a:ext>
                  </a:extLst>
                </p:cNvPr>
                <p:cNvSpPr/>
                <p:nvPr/>
              </p:nvSpPr>
              <p:spPr>
                <a:xfrm>
                  <a:off x="6752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7" name="Hexagon 296">
                  <a:extLst>
                    <a:ext uri="{FF2B5EF4-FFF2-40B4-BE49-F238E27FC236}">
                      <a16:creationId xmlns:a16="http://schemas.microsoft.com/office/drawing/2014/main" id="{B8A9D4DF-2730-8F2F-FB83-22F10E0618DF}"/>
                    </a:ext>
                  </a:extLst>
                </p:cNvPr>
                <p:cNvSpPr/>
                <p:nvPr/>
              </p:nvSpPr>
              <p:spPr>
                <a:xfrm>
                  <a:off x="6752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8" name="Hexagon 297">
                  <a:extLst>
                    <a:ext uri="{FF2B5EF4-FFF2-40B4-BE49-F238E27FC236}">
                      <a16:creationId xmlns:a16="http://schemas.microsoft.com/office/drawing/2014/main" id="{B86AF996-06D0-9F16-13D8-BA789EAB353A}"/>
                    </a:ext>
                  </a:extLst>
                </p:cNvPr>
                <p:cNvSpPr/>
                <p:nvPr/>
              </p:nvSpPr>
              <p:spPr>
                <a:xfrm>
                  <a:off x="6752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9" name="Hexagon 298">
                  <a:extLst>
                    <a:ext uri="{FF2B5EF4-FFF2-40B4-BE49-F238E27FC236}">
                      <a16:creationId xmlns:a16="http://schemas.microsoft.com/office/drawing/2014/main" id="{180C844F-0994-D084-0F35-6FBC89505948}"/>
                    </a:ext>
                  </a:extLst>
                </p:cNvPr>
                <p:cNvSpPr/>
                <p:nvPr/>
              </p:nvSpPr>
              <p:spPr>
                <a:xfrm>
                  <a:off x="6752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0" name="Hexagon 299">
                  <a:extLst>
                    <a:ext uri="{FF2B5EF4-FFF2-40B4-BE49-F238E27FC236}">
                      <a16:creationId xmlns:a16="http://schemas.microsoft.com/office/drawing/2014/main" id="{892AE0C0-6FD8-5E90-93F5-5AE09B8F9790}"/>
                    </a:ext>
                  </a:extLst>
                </p:cNvPr>
                <p:cNvSpPr/>
                <p:nvPr/>
              </p:nvSpPr>
              <p:spPr>
                <a:xfrm>
                  <a:off x="6752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1" name="Hexagon 300">
                  <a:extLst>
                    <a:ext uri="{FF2B5EF4-FFF2-40B4-BE49-F238E27FC236}">
                      <a16:creationId xmlns:a16="http://schemas.microsoft.com/office/drawing/2014/main" id="{F7739658-D9A5-E608-8370-F2A9F3286699}"/>
                    </a:ext>
                  </a:extLst>
                </p:cNvPr>
                <p:cNvSpPr/>
                <p:nvPr/>
              </p:nvSpPr>
              <p:spPr>
                <a:xfrm>
                  <a:off x="6752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2" name="Hexagon 301">
                  <a:extLst>
                    <a:ext uri="{FF2B5EF4-FFF2-40B4-BE49-F238E27FC236}">
                      <a16:creationId xmlns:a16="http://schemas.microsoft.com/office/drawing/2014/main" id="{CC75C586-011D-A185-B6F8-DB8DB372A037}"/>
                    </a:ext>
                  </a:extLst>
                </p:cNvPr>
                <p:cNvSpPr/>
                <p:nvPr/>
              </p:nvSpPr>
              <p:spPr>
                <a:xfrm>
                  <a:off x="6752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3" name="Hexagon 302">
                  <a:extLst>
                    <a:ext uri="{FF2B5EF4-FFF2-40B4-BE49-F238E27FC236}">
                      <a16:creationId xmlns:a16="http://schemas.microsoft.com/office/drawing/2014/main" id="{F748911A-5E52-FB05-7D8B-AC8E3EF3B8F2}"/>
                    </a:ext>
                  </a:extLst>
                </p:cNvPr>
                <p:cNvSpPr/>
                <p:nvPr/>
              </p:nvSpPr>
              <p:spPr>
                <a:xfrm>
                  <a:off x="6864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4" name="Hexagon 303">
                  <a:extLst>
                    <a:ext uri="{FF2B5EF4-FFF2-40B4-BE49-F238E27FC236}">
                      <a16:creationId xmlns:a16="http://schemas.microsoft.com/office/drawing/2014/main" id="{E2A03553-CB3E-D930-37B1-D4FD94193B5C}"/>
                    </a:ext>
                  </a:extLst>
                </p:cNvPr>
                <p:cNvSpPr/>
                <p:nvPr/>
              </p:nvSpPr>
              <p:spPr>
                <a:xfrm>
                  <a:off x="6864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5" name="Hexagon 304">
                  <a:extLst>
                    <a:ext uri="{FF2B5EF4-FFF2-40B4-BE49-F238E27FC236}">
                      <a16:creationId xmlns:a16="http://schemas.microsoft.com/office/drawing/2014/main" id="{1B4849A3-7F1B-FCDE-6D59-D0399181814B}"/>
                    </a:ext>
                  </a:extLst>
                </p:cNvPr>
                <p:cNvSpPr/>
                <p:nvPr/>
              </p:nvSpPr>
              <p:spPr>
                <a:xfrm>
                  <a:off x="6864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6" name="Hexagon 305">
                  <a:extLst>
                    <a:ext uri="{FF2B5EF4-FFF2-40B4-BE49-F238E27FC236}">
                      <a16:creationId xmlns:a16="http://schemas.microsoft.com/office/drawing/2014/main" id="{D168A5C8-D582-6E9F-C933-86725E97A788}"/>
                    </a:ext>
                  </a:extLst>
                </p:cNvPr>
                <p:cNvSpPr/>
                <p:nvPr/>
              </p:nvSpPr>
              <p:spPr>
                <a:xfrm>
                  <a:off x="6864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7" name="Hexagon 306">
                  <a:extLst>
                    <a:ext uri="{FF2B5EF4-FFF2-40B4-BE49-F238E27FC236}">
                      <a16:creationId xmlns:a16="http://schemas.microsoft.com/office/drawing/2014/main" id="{AADFEACD-BB5C-15C0-13D8-7E1590FD2FB9}"/>
                    </a:ext>
                  </a:extLst>
                </p:cNvPr>
                <p:cNvSpPr/>
                <p:nvPr/>
              </p:nvSpPr>
              <p:spPr>
                <a:xfrm>
                  <a:off x="6864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8" name="Hexagon 307">
                  <a:extLst>
                    <a:ext uri="{FF2B5EF4-FFF2-40B4-BE49-F238E27FC236}">
                      <a16:creationId xmlns:a16="http://schemas.microsoft.com/office/drawing/2014/main" id="{AA93C3F0-291C-FD52-588A-35A4F76BCA2F}"/>
                    </a:ext>
                  </a:extLst>
                </p:cNvPr>
                <p:cNvSpPr/>
                <p:nvPr/>
              </p:nvSpPr>
              <p:spPr>
                <a:xfrm>
                  <a:off x="6864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9" name="Hexagon 308">
                  <a:extLst>
                    <a:ext uri="{FF2B5EF4-FFF2-40B4-BE49-F238E27FC236}">
                      <a16:creationId xmlns:a16="http://schemas.microsoft.com/office/drawing/2014/main" id="{4A13BE56-1EA9-AAEB-7D35-DCB70E06A577}"/>
                    </a:ext>
                  </a:extLst>
                </p:cNvPr>
                <p:cNvSpPr/>
                <p:nvPr/>
              </p:nvSpPr>
              <p:spPr>
                <a:xfrm>
                  <a:off x="6864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0" name="Hexagon 309">
                  <a:extLst>
                    <a:ext uri="{FF2B5EF4-FFF2-40B4-BE49-F238E27FC236}">
                      <a16:creationId xmlns:a16="http://schemas.microsoft.com/office/drawing/2014/main" id="{6C948FA7-7E33-916A-95AF-7FB75B32E47F}"/>
                    </a:ext>
                  </a:extLst>
                </p:cNvPr>
                <p:cNvSpPr/>
                <p:nvPr/>
              </p:nvSpPr>
              <p:spPr>
                <a:xfrm>
                  <a:off x="6864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1" name="Hexagon 310">
                  <a:extLst>
                    <a:ext uri="{FF2B5EF4-FFF2-40B4-BE49-F238E27FC236}">
                      <a16:creationId xmlns:a16="http://schemas.microsoft.com/office/drawing/2014/main" id="{32C5834B-C2A9-3003-5138-568EA038798E}"/>
                    </a:ext>
                  </a:extLst>
                </p:cNvPr>
                <p:cNvSpPr/>
                <p:nvPr/>
              </p:nvSpPr>
              <p:spPr>
                <a:xfrm>
                  <a:off x="6976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2" name="Hexagon 311">
                  <a:extLst>
                    <a:ext uri="{FF2B5EF4-FFF2-40B4-BE49-F238E27FC236}">
                      <a16:creationId xmlns:a16="http://schemas.microsoft.com/office/drawing/2014/main" id="{5F150FD1-D89B-5DFB-4FD8-6405D545A5CE}"/>
                    </a:ext>
                  </a:extLst>
                </p:cNvPr>
                <p:cNvSpPr/>
                <p:nvPr/>
              </p:nvSpPr>
              <p:spPr>
                <a:xfrm>
                  <a:off x="6976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3" name="Hexagon 312">
                  <a:extLst>
                    <a:ext uri="{FF2B5EF4-FFF2-40B4-BE49-F238E27FC236}">
                      <a16:creationId xmlns:a16="http://schemas.microsoft.com/office/drawing/2014/main" id="{FDFA0897-622D-2B88-F380-684D981DA8DB}"/>
                    </a:ext>
                  </a:extLst>
                </p:cNvPr>
                <p:cNvSpPr/>
                <p:nvPr/>
              </p:nvSpPr>
              <p:spPr>
                <a:xfrm>
                  <a:off x="6976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4" name="Hexagon 313">
                  <a:extLst>
                    <a:ext uri="{FF2B5EF4-FFF2-40B4-BE49-F238E27FC236}">
                      <a16:creationId xmlns:a16="http://schemas.microsoft.com/office/drawing/2014/main" id="{D3FD1C21-6AB6-AC61-37EE-7E47557AB747}"/>
                    </a:ext>
                  </a:extLst>
                </p:cNvPr>
                <p:cNvSpPr/>
                <p:nvPr/>
              </p:nvSpPr>
              <p:spPr>
                <a:xfrm>
                  <a:off x="6976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5" name="Hexagon 314">
                  <a:extLst>
                    <a:ext uri="{FF2B5EF4-FFF2-40B4-BE49-F238E27FC236}">
                      <a16:creationId xmlns:a16="http://schemas.microsoft.com/office/drawing/2014/main" id="{574F21E0-C242-8C55-AB22-82B5724EE880}"/>
                    </a:ext>
                  </a:extLst>
                </p:cNvPr>
                <p:cNvSpPr/>
                <p:nvPr/>
              </p:nvSpPr>
              <p:spPr>
                <a:xfrm>
                  <a:off x="6976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6" name="Hexagon 315">
                  <a:extLst>
                    <a:ext uri="{FF2B5EF4-FFF2-40B4-BE49-F238E27FC236}">
                      <a16:creationId xmlns:a16="http://schemas.microsoft.com/office/drawing/2014/main" id="{7E1525B5-69A5-6B28-526B-1E8D586D4091}"/>
                    </a:ext>
                  </a:extLst>
                </p:cNvPr>
                <p:cNvSpPr/>
                <p:nvPr/>
              </p:nvSpPr>
              <p:spPr>
                <a:xfrm>
                  <a:off x="6976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7" name="Hexagon 316">
                  <a:extLst>
                    <a:ext uri="{FF2B5EF4-FFF2-40B4-BE49-F238E27FC236}">
                      <a16:creationId xmlns:a16="http://schemas.microsoft.com/office/drawing/2014/main" id="{A0CCD23B-912A-5729-886A-61BDFBE44D92}"/>
                    </a:ext>
                  </a:extLst>
                </p:cNvPr>
                <p:cNvSpPr/>
                <p:nvPr/>
              </p:nvSpPr>
              <p:spPr>
                <a:xfrm>
                  <a:off x="6976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1A7A859-5D1A-5496-3AC6-BF079C8431EC}"/>
                </a:ext>
              </a:extLst>
            </p:cNvPr>
            <p:cNvGrpSpPr>
              <a:grpSpLocks noChangeAspect="1"/>
            </p:cNvGrpSpPr>
            <p:nvPr/>
          </p:nvGrpSpPr>
          <p:grpSpPr>
            <a:xfrm flipV="1">
              <a:off x="2658703" y="3543356"/>
              <a:ext cx="698330" cy="698330"/>
              <a:chOff x="9321091" y="4506608"/>
              <a:chExt cx="2052000" cy="2052000"/>
            </a:xfrm>
          </p:grpSpPr>
          <p:sp>
            <p:nvSpPr>
              <p:cNvPr id="18" name="Oval 17">
                <a:extLst>
                  <a:ext uri="{FF2B5EF4-FFF2-40B4-BE49-F238E27FC236}">
                    <a16:creationId xmlns:a16="http://schemas.microsoft.com/office/drawing/2014/main" id="{189E0F76-EA0B-E093-1578-C0406D22785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9321091" y="4506608"/>
                <a:ext cx="2052000" cy="2052000"/>
              </a:xfrm>
              <a:prstGeom prst="ellipse">
                <a:avLst/>
              </a:prstGeom>
              <a:solidFill>
                <a:srgbClr val="B87333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.</a:t>
                </a:r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FE8F124E-46B6-8BFB-01FB-EB9BA45B500B}"/>
                  </a:ext>
                </a:extLst>
              </p:cNvPr>
              <p:cNvGrpSpPr/>
              <p:nvPr/>
            </p:nvGrpSpPr>
            <p:grpSpPr>
              <a:xfrm>
                <a:off x="9597310" y="4706559"/>
                <a:ext cx="1499563" cy="1652098"/>
                <a:chOff x="5517479" y="2136206"/>
                <a:chExt cx="1715500" cy="1890000"/>
              </a:xfrm>
            </p:grpSpPr>
            <p:sp>
              <p:nvSpPr>
                <p:cNvPr id="20" name="Hexagon 19">
                  <a:extLst>
                    <a:ext uri="{FF2B5EF4-FFF2-40B4-BE49-F238E27FC236}">
                      <a16:creationId xmlns:a16="http://schemas.microsoft.com/office/drawing/2014/main" id="{E0BC7D1C-A1E9-42B2-5ED8-B760663FD14E}"/>
                    </a:ext>
                  </a:extLst>
                </p:cNvPr>
                <p:cNvSpPr/>
                <p:nvPr/>
              </p:nvSpPr>
              <p:spPr>
                <a:xfrm>
                  <a:off x="5517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1" name="Hexagon 20">
                  <a:extLst>
                    <a:ext uri="{FF2B5EF4-FFF2-40B4-BE49-F238E27FC236}">
                      <a16:creationId xmlns:a16="http://schemas.microsoft.com/office/drawing/2014/main" id="{0DA165A9-37F9-DD2D-17E4-6E24CD5BA942}"/>
                    </a:ext>
                  </a:extLst>
                </p:cNvPr>
                <p:cNvSpPr/>
                <p:nvPr/>
              </p:nvSpPr>
              <p:spPr>
                <a:xfrm>
                  <a:off x="5517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2" name="Hexagon 21">
                  <a:extLst>
                    <a:ext uri="{FF2B5EF4-FFF2-40B4-BE49-F238E27FC236}">
                      <a16:creationId xmlns:a16="http://schemas.microsoft.com/office/drawing/2014/main" id="{C9EDD945-C9FD-C83B-FF64-CD18D61EE435}"/>
                    </a:ext>
                  </a:extLst>
                </p:cNvPr>
                <p:cNvSpPr/>
                <p:nvPr/>
              </p:nvSpPr>
              <p:spPr>
                <a:xfrm>
                  <a:off x="5517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3" name="Hexagon 22">
                  <a:extLst>
                    <a:ext uri="{FF2B5EF4-FFF2-40B4-BE49-F238E27FC236}">
                      <a16:creationId xmlns:a16="http://schemas.microsoft.com/office/drawing/2014/main" id="{E8AE512C-3BEA-1538-9EB6-7E14A82468F9}"/>
                    </a:ext>
                  </a:extLst>
                </p:cNvPr>
                <p:cNvSpPr/>
                <p:nvPr/>
              </p:nvSpPr>
              <p:spPr>
                <a:xfrm>
                  <a:off x="5517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4" name="Hexagon 23">
                  <a:extLst>
                    <a:ext uri="{FF2B5EF4-FFF2-40B4-BE49-F238E27FC236}">
                      <a16:creationId xmlns:a16="http://schemas.microsoft.com/office/drawing/2014/main" id="{819DAB85-45B2-1BC8-8974-4ABFFD6767BD}"/>
                    </a:ext>
                  </a:extLst>
                </p:cNvPr>
                <p:cNvSpPr/>
                <p:nvPr/>
              </p:nvSpPr>
              <p:spPr>
                <a:xfrm>
                  <a:off x="5517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5" name="Hexagon 24">
                  <a:extLst>
                    <a:ext uri="{FF2B5EF4-FFF2-40B4-BE49-F238E27FC236}">
                      <a16:creationId xmlns:a16="http://schemas.microsoft.com/office/drawing/2014/main" id="{99C419C2-B1F1-DC20-9055-A84B43CA511C}"/>
                    </a:ext>
                  </a:extLst>
                </p:cNvPr>
                <p:cNvSpPr/>
                <p:nvPr/>
              </p:nvSpPr>
              <p:spPr>
                <a:xfrm>
                  <a:off x="5517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6" name="Hexagon 25">
                  <a:extLst>
                    <a:ext uri="{FF2B5EF4-FFF2-40B4-BE49-F238E27FC236}">
                      <a16:creationId xmlns:a16="http://schemas.microsoft.com/office/drawing/2014/main" id="{AE6E795E-FF36-2252-3C3B-004C182D1B06}"/>
                    </a:ext>
                  </a:extLst>
                </p:cNvPr>
                <p:cNvSpPr/>
                <p:nvPr/>
              </p:nvSpPr>
              <p:spPr>
                <a:xfrm>
                  <a:off x="5517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7" name="Hexagon 26">
                  <a:extLst>
                    <a:ext uri="{FF2B5EF4-FFF2-40B4-BE49-F238E27FC236}">
                      <a16:creationId xmlns:a16="http://schemas.microsoft.com/office/drawing/2014/main" id="{6C13F165-94D9-FEC9-B21A-6070C8830467}"/>
                    </a:ext>
                  </a:extLst>
                </p:cNvPr>
                <p:cNvSpPr/>
                <p:nvPr/>
              </p:nvSpPr>
              <p:spPr>
                <a:xfrm>
                  <a:off x="5517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8" name="Hexagon 27">
                  <a:extLst>
                    <a:ext uri="{FF2B5EF4-FFF2-40B4-BE49-F238E27FC236}">
                      <a16:creationId xmlns:a16="http://schemas.microsoft.com/office/drawing/2014/main" id="{69C04F7C-616B-7A3A-04E9-EE93C63E317A}"/>
                    </a:ext>
                  </a:extLst>
                </p:cNvPr>
                <p:cNvSpPr/>
                <p:nvPr/>
              </p:nvSpPr>
              <p:spPr>
                <a:xfrm>
                  <a:off x="5629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29" name="Hexagon 28">
                  <a:extLst>
                    <a:ext uri="{FF2B5EF4-FFF2-40B4-BE49-F238E27FC236}">
                      <a16:creationId xmlns:a16="http://schemas.microsoft.com/office/drawing/2014/main" id="{BE1910C9-4E84-5322-777D-62491A318005}"/>
                    </a:ext>
                  </a:extLst>
                </p:cNvPr>
                <p:cNvSpPr/>
                <p:nvPr/>
              </p:nvSpPr>
              <p:spPr>
                <a:xfrm>
                  <a:off x="5629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Hexagon 29">
                  <a:extLst>
                    <a:ext uri="{FF2B5EF4-FFF2-40B4-BE49-F238E27FC236}">
                      <a16:creationId xmlns:a16="http://schemas.microsoft.com/office/drawing/2014/main" id="{BF961E5E-8D90-6CD9-5A86-69447E6E7860}"/>
                    </a:ext>
                  </a:extLst>
                </p:cNvPr>
                <p:cNvSpPr/>
                <p:nvPr/>
              </p:nvSpPr>
              <p:spPr>
                <a:xfrm>
                  <a:off x="5629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1" name="Hexagon 30">
                  <a:extLst>
                    <a:ext uri="{FF2B5EF4-FFF2-40B4-BE49-F238E27FC236}">
                      <a16:creationId xmlns:a16="http://schemas.microsoft.com/office/drawing/2014/main" id="{8A70E31A-B25F-91D7-BB5F-070E23E9E463}"/>
                    </a:ext>
                  </a:extLst>
                </p:cNvPr>
                <p:cNvSpPr/>
                <p:nvPr/>
              </p:nvSpPr>
              <p:spPr>
                <a:xfrm>
                  <a:off x="5629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2" name="Hexagon 31">
                  <a:extLst>
                    <a:ext uri="{FF2B5EF4-FFF2-40B4-BE49-F238E27FC236}">
                      <a16:creationId xmlns:a16="http://schemas.microsoft.com/office/drawing/2014/main" id="{691A34D4-BD1C-B581-C174-73362FBC8F50}"/>
                    </a:ext>
                  </a:extLst>
                </p:cNvPr>
                <p:cNvSpPr/>
                <p:nvPr/>
              </p:nvSpPr>
              <p:spPr>
                <a:xfrm>
                  <a:off x="5629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3" name="Hexagon 32">
                  <a:extLst>
                    <a:ext uri="{FF2B5EF4-FFF2-40B4-BE49-F238E27FC236}">
                      <a16:creationId xmlns:a16="http://schemas.microsoft.com/office/drawing/2014/main" id="{5C1845E9-3532-BA6A-2DDD-52AA92C29C00}"/>
                    </a:ext>
                  </a:extLst>
                </p:cNvPr>
                <p:cNvSpPr/>
                <p:nvPr/>
              </p:nvSpPr>
              <p:spPr>
                <a:xfrm>
                  <a:off x="5629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4" name="Hexagon 33">
                  <a:extLst>
                    <a:ext uri="{FF2B5EF4-FFF2-40B4-BE49-F238E27FC236}">
                      <a16:creationId xmlns:a16="http://schemas.microsoft.com/office/drawing/2014/main" id="{9EEC27FE-DDC5-073E-3282-3942C8D0DB67}"/>
                    </a:ext>
                  </a:extLst>
                </p:cNvPr>
                <p:cNvSpPr/>
                <p:nvPr/>
              </p:nvSpPr>
              <p:spPr>
                <a:xfrm>
                  <a:off x="5629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5" name="Hexagon 34">
                  <a:extLst>
                    <a:ext uri="{FF2B5EF4-FFF2-40B4-BE49-F238E27FC236}">
                      <a16:creationId xmlns:a16="http://schemas.microsoft.com/office/drawing/2014/main" id="{6ABB2588-AE55-65A2-72A5-BF396E5E8D69}"/>
                    </a:ext>
                  </a:extLst>
                </p:cNvPr>
                <p:cNvSpPr/>
                <p:nvPr/>
              </p:nvSpPr>
              <p:spPr>
                <a:xfrm>
                  <a:off x="5629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6" name="Hexagon 35">
                  <a:extLst>
                    <a:ext uri="{FF2B5EF4-FFF2-40B4-BE49-F238E27FC236}">
                      <a16:creationId xmlns:a16="http://schemas.microsoft.com/office/drawing/2014/main" id="{AB4A1EC4-53F1-1E07-1D05-6F429C477376}"/>
                    </a:ext>
                  </a:extLst>
                </p:cNvPr>
                <p:cNvSpPr/>
                <p:nvPr/>
              </p:nvSpPr>
              <p:spPr>
                <a:xfrm>
                  <a:off x="5629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7" name="Hexagon 36">
                  <a:extLst>
                    <a:ext uri="{FF2B5EF4-FFF2-40B4-BE49-F238E27FC236}">
                      <a16:creationId xmlns:a16="http://schemas.microsoft.com/office/drawing/2014/main" id="{91274D6C-912D-24F9-5252-AB0E246A5FD4}"/>
                    </a:ext>
                  </a:extLst>
                </p:cNvPr>
                <p:cNvSpPr/>
                <p:nvPr/>
              </p:nvSpPr>
              <p:spPr>
                <a:xfrm>
                  <a:off x="5741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8" name="Hexagon 37">
                  <a:extLst>
                    <a:ext uri="{FF2B5EF4-FFF2-40B4-BE49-F238E27FC236}">
                      <a16:creationId xmlns:a16="http://schemas.microsoft.com/office/drawing/2014/main" id="{7F24FD66-1E63-54CC-0E05-FB38A9595342}"/>
                    </a:ext>
                  </a:extLst>
                </p:cNvPr>
                <p:cNvSpPr/>
                <p:nvPr/>
              </p:nvSpPr>
              <p:spPr>
                <a:xfrm>
                  <a:off x="5741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Hexagon 38">
                  <a:extLst>
                    <a:ext uri="{FF2B5EF4-FFF2-40B4-BE49-F238E27FC236}">
                      <a16:creationId xmlns:a16="http://schemas.microsoft.com/office/drawing/2014/main" id="{3786730B-1A27-A1A7-A235-9D5327952B4F}"/>
                    </a:ext>
                  </a:extLst>
                </p:cNvPr>
                <p:cNvSpPr/>
                <p:nvPr/>
              </p:nvSpPr>
              <p:spPr>
                <a:xfrm>
                  <a:off x="5741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0" name="Hexagon 39">
                  <a:extLst>
                    <a:ext uri="{FF2B5EF4-FFF2-40B4-BE49-F238E27FC236}">
                      <a16:creationId xmlns:a16="http://schemas.microsoft.com/office/drawing/2014/main" id="{F5BAE85F-7621-A438-2135-E927DDB6BF87}"/>
                    </a:ext>
                  </a:extLst>
                </p:cNvPr>
                <p:cNvSpPr/>
                <p:nvPr/>
              </p:nvSpPr>
              <p:spPr>
                <a:xfrm>
                  <a:off x="5741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1" name="Hexagon 40">
                  <a:extLst>
                    <a:ext uri="{FF2B5EF4-FFF2-40B4-BE49-F238E27FC236}">
                      <a16:creationId xmlns:a16="http://schemas.microsoft.com/office/drawing/2014/main" id="{89FF7D0F-28B0-F559-CD50-F2051FC04907}"/>
                    </a:ext>
                  </a:extLst>
                </p:cNvPr>
                <p:cNvSpPr/>
                <p:nvPr/>
              </p:nvSpPr>
              <p:spPr>
                <a:xfrm>
                  <a:off x="5741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Hexagon 41">
                  <a:extLst>
                    <a:ext uri="{FF2B5EF4-FFF2-40B4-BE49-F238E27FC236}">
                      <a16:creationId xmlns:a16="http://schemas.microsoft.com/office/drawing/2014/main" id="{B298FE0F-833A-1E54-87BF-FAD6AEAA4FF6}"/>
                    </a:ext>
                  </a:extLst>
                </p:cNvPr>
                <p:cNvSpPr/>
                <p:nvPr/>
              </p:nvSpPr>
              <p:spPr>
                <a:xfrm>
                  <a:off x="5741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Hexagon 42">
                  <a:extLst>
                    <a:ext uri="{FF2B5EF4-FFF2-40B4-BE49-F238E27FC236}">
                      <a16:creationId xmlns:a16="http://schemas.microsoft.com/office/drawing/2014/main" id="{D4734442-B7E9-E10E-AB5B-0465A6CBFFBE}"/>
                    </a:ext>
                  </a:extLst>
                </p:cNvPr>
                <p:cNvSpPr/>
                <p:nvPr/>
              </p:nvSpPr>
              <p:spPr>
                <a:xfrm>
                  <a:off x="5741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4" name="Hexagon 43">
                  <a:extLst>
                    <a:ext uri="{FF2B5EF4-FFF2-40B4-BE49-F238E27FC236}">
                      <a16:creationId xmlns:a16="http://schemas.microsoft.com/office/drawing/2014/main" id="{8662B30F-6484-6019-7CD8-CCB20CF5FA1B}"/>
                    </a:ext>
                  </a:extLst>
                </p:cNvPr>
                <p:cNvSpPr/>
                <p:nvPr/>
              </p:nvSpPr>
              <p:spPr>
                <a:xfrm>
                  <a:off x="5741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5" name="Hexagon 44">
                  <a:extLst>
                    <a:ext uri="{FF2B5EF4-FFF2-40B4-BE49-F238E27FC236}">
                      <a16:creationId xmlns:a16="http://schemas.microsoft.com/office/drawing/2014/main" id="{3EA58A38-E8F4-645B-CB37-4493BB654D8B}"/>
                    </a:ext>
                  </a:extLst>
                </p:cNvPr>
                <p:cNvSpPr/>
                <p:nvPr/>
              </p:nvSpPr>
              <p:spPr>
                <a:xfrm>
                  <a:off x="5741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Hexagon 45">
                  <a:extLst>
                    <a:ext uri="{FF2B5EF4-FFF2-40B4-BE49-F238E27FC236}">
                      <a16:creationId xmlns:a16="http://schemas.microsoft.com/office/drawing/2014/main" id="{C55F9B15-8922-8DB7-6488-CAC628084279}"/>
                    </a:ext>
                  </a:extLst>
                </p:cNvPr>
                <p:cNvSpPr/>
                <p:nvPr/>
              </p:nvSpPr>
              <p:spPr>
                <a:xfrm>
                  <a:off x="5741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7" name="Hexagon 46">
                  <a:extLst>
                    <a:ext uri="{FF2B5EF4-FFF2-40B4-BE49-F238E27FC236}">
                      <a16:creationId xmlns:a16="http://schemas.microsoft.com/office/drawing/2014/main" id="{8474FB06-C3D4-CF69-731B-472F95D9AC77}"/>
                    </a:ext>
                  </a:extLst>
                </p:cNvPr>
                <p:cNvSpPr/>
                <p:nvPr/>
              </p:nvSpPr>
              <p:spPr>
                <a:xfrm>
                  <a:off x="5854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8" name="Hexagon 47">
                  <a:extLst>
                    <a:ext uri="{FF2B5EF4-FFF2-40B4-BE49-F238E27FC236}">
                      <a16:creationId xmlns:a16="http://schemas.microsoft.com/office/drawing/2014/main" id="{EF3830A5-3E79-FB22-9E3C-C0E516255867}"/>
                    </a:ext>
                  </a:extLst>
                </p:cNvPr>
                <p:cNvSpPr/>
                <p:nvPr/>
              </p:nvSpPr>
              <p:spPr>
                <a:xfrm>
                  <a:off x="5854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9" name="Hexagon 48">
                  <a:extLst>
                    <a:ext uri="{FF2B5EF4-FFF2-40B4-BE49-F238E27FC236}">
                      <a16:creationId xmlns:a16="http://schemas.microsoft.com/office/drawing/2014/main" id="{E30651B8-1F08-B7DA-FDBA-4961C6649BC3}"/>
                    </a:ext>
                  </a:extLst>
                </p:cNvPr>
                <p:cNvSpPr/>
                <p:nvPr/>
              </p:nvSpPr>
              <p:spPr>
                <a:xfrm>
                  <a:off x="5854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Hexagon 49">
                  <a:extLst>
                    <a:ext uri="{FF2B5EF4-FFF2-40B4-BE49-F238E27FC236}">
                      <a16:creationId xmlns:a16="http://schemas.microsoft.com/office/drawing/2014/main" id="{C637D45F-CC7E-926E-DD17-B466DD89B013}"/>
                    </a:ext>
                  </a:extLst>
                </p:cNvPr>
                <p:cNvSpPr/>
                <p:nvPr/>
              </p:nvSpPr>
              <p:spPr>
                <a:xfrm>
                  <a:off x="5854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1" name="Hexagon 50">
                  <a:extLst>
                    <a:ext uri="{FF2B5EF4-FFF2-40B4-BE49-F238E27FC236}">
                      <a16:creationId xmlns:a16="http://schemas.microsoft.com/office/drawing/2014/main" id="{197031A3-2DFA-99EA-AD29-AD561C493A0D}"/>
                    </a:ext>
                  </a:extLst>
                </p:cNvPr>
                <p:cNvSpPr/>
                <p:nvPr/>
              </p:nvSpPr>
              <p:spPr>
                <a:xfrm>
                  <a:off x="5854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2" name="Hexagon 51">
                  <a:extLst>
                    <a:ext uri="{FF2B5EF4-FFF2-40B4-BE49-F238E27FC236}">
                      <a16:creationId xmlns:a16="http://schemas.microsoft.com/office/drawing/2014/main" id="{B7571FB1-E9C2-813C-C934-BDA33BCCE0C5}"/>
                    </a:ext>
                  </a:extLst>
                </p:cNvPr>
                <p:cNvSpPr/>
                <p:nvPr/>
              </p:nvSpPr>
              <p:spPr>
                <a:xfrm>
                  <a:off x="5854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3" name="Hexagon 52">
                  <a:extLst>
                    <a:ext uri="{FF2B5EF4-FFF2-40B4-BE49-F238E27FC236}">
                      <a16:creationId xmlns:a16="http://schemas.microsoft.com/office/drawing/2014/main" id="{F68110FE-F576-6846-D8C6-8445BF7A07F8}"/>
                    </a:ext>
                  </a:extLst>
                </p:cNvPr>
                <p:cNvSpPr/>
                <p:nvPr/>
              </p:nvSpPr>
              <p:spPr>
                <a:xfrm>
                  <a:off x="5854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4" name="Hexagon 53">
                  <a:extLst>
                    <a:ext uri="{FF2B5EF4-FFF2-40B4-BE49-F238E27FC236}">
                      <a16:creationId xmlns:a16="http://schemas.microsoft.com/office/drawing/2014/main" id="{70DA2D78-2744-394D-4FA0-41DE7887D861}"/>
                    </a:ext>
                  </a:extLst>
                </p:cNvPr>
                <p:cNvSpPr/>
                <p:nvPr/>
              </p:nvSpPr>
              <p:spPr>
                <a:xfrm>
                  <a:off x="5854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5" name="Hexagon 54">
                  <a:extLst>
                    <a:ext uri="{FF2B5EF4-FFF2-40B4-BE49-F238E27FC236}">
                      <a16:creationId xmlns:a16="http://schemas.microsoft.com/office/drawing/2014/main" id="{A982E377-877A-1BB9-A5DC-A5DEC863D833}"/>
                    </a:ext>
                  </a:extLst>
                </p:cNvPr>
                <p:cNvSpPr/>
                <p:nvPr/>
              </p:nvSpPr>
              <p:spPr>
                <a:xfrm>
                  <a:off x="5854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6" name="Hexagon 55">
                  <a:extLst>
                    <a:ext uri="{FF2B5EF4-FFF2-40B4-BE49-F238E27FC236}">
                      <a16:creationId xmlns:a16="http://schemas.microsoft.com/office/drawing/2014/main" id="{A7305D03-E500-938E-9F93-D955B0FF4FF7}"/>
                    </a:ext>
                  </a:extLst>
                </p:cNvPr>
                <p:cNvSpPr/>
                <p:nvPr/>
              </p:nvSpPr>
              <p:spPr>
                <a:xfrm>
                  <a:off x="5854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7" name="Hexagon 56">
                  <a:extLst>
                    <a:ext uri="{FF2B5EF4-FFF2-40B4-BE49-F238E27FC236}">
                      <a16:creationId xmlns:a16="http://schemas.microsoft.com/office/drawing/2014/main" id="{DC4D8336-F351-69CF-8F01-B542D55C3DA6}"/>
                    </a:ext>
                  </a:extLst>
                </p:cNvPr>
                <p:cNvSpPr/>
                <p:nvPr/>
              </p:nvSpPr>
              <p:spPr>
                <a:xfrm>
                  <a:off x="5854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8" name="Hexagon 57">
                  <a:extLst>
                    <a:ext uri="{FF2B5EF4-FFF2-40B4-BE49-F238E27FC236}">
                      <a16:creationId xmlns:a16="http://schemas.microsoft.com/office/drawing/2014/main" id="{7D726ED7-5008-F00E-1BD4-3E2990C2DD31}"/>
                    </a:ext>
                  </a:extLst>
                </p:cNvPr>
                <p:cNvSpPr/>
                <p:nvPr/>
              </p:nvSpPr>
              <p:spPr>
                <a:xfrm>
                  <a:off x="5966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Hexagon 58">
                  <a:extLst>
                    <a:ext uri="{FF2B5EF4-FFF2-40B4-BE49-F238E27FC236}">
                      <a16:creationId xmlns:a16="http://schemas.microsoft.com/office/drawing/2014/main" id="{4F3229C6-D089-1B5E-3BFA-2B5F4318CB93}"/>
                    </a:ext>
                  </a:extLst>
                </p:cNvPr>
                <p:cNvSpPr/>
                <p:nvPr/>
              </p:nvSpPr>
              <p:spPr>
                <a:xfrm>
                  <a:off x="5966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Hexagon 59">
                  <a:extLst>
                    <a:ext uri="{FF2B5EF4-FFF2-40B4-BE49-F238E27FC236}">
                      <a16:creationId xmlns:a16="http://schemas.microsoft.com/office/drawing/2014/main" id="{C316EB64-069F-9550-A6B5-298CDE3BA91A}"/>
                    </a:ext>
                  </a:extLst>
                </p:cNvPr>
                <p:cNvSpPr/>
                <p:nvPr/>
              </p:nvSpPr>
              <p:spPr>
                <a:xfrm>
                  <a:off x="5966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Hexagon 60">
                  <a:extLst>
                    <a:ext uri="{FF2B5EF4-FFF2-40B4-BE49-F238E27FC236}">
                      <a16:creationId xmlns:a16="http://schemas.microsoft.com/office/drawing/2014/main" id="{50DABC9D-7AE3-E6ED-8E92-D08E182B67A5}"/>
                    </a:ext>
                  </a:extLst>
                </p:cNvPr>
                <p:cNvSpPr/>
                <p:nvPr/>
              </p:nvSpPr>
              <p:spPr>
                <a:xfrm>
                  <a:off x="5966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2" name="Hexagon 61">
                  <a:extLst>
                    <a:ext uri="{FF2B5EF4-FFF2-40B4-BE49-F238E27FC236}">
                      <a16:creationId xmlns:a16="http://schemas.microsoft.com/office/drawing/2014/main" id="{113E466B-B256-0D78-5777-C0AACA04B2B6}"/>
                    </a:ext>
                  </a:extLst>
                </p:cNvPr>
                <p:cNvSpPr/>
                <p:nvPr/>
              </p:nvSpPr>
              <p:spPr>
                <a:xfrm>
                  <a:off x="5966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3" name="Hexagon 62">
                  <a:extLst>
                    <a:ext uri="{FF2B5EF4-FFF2-40B4-BE49-F238E27FC236}">
                      <a16:creationId xmlns:a16="http://schemas.microsoft.com/office/drawing/2014/main" id="{76A3FFD7-E3E3-5397-EF34-B3009448C28F}"/>
                    </a:ext>
                  </a:extLst>
                </p:cNvPr>
                <p:cNvSpPr/>
                <p:nvPr/>
              </p:nvSpPr>
              <p:spPr>
                <a:xfrm>
                  <a:off x="5966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Hexagon 63">
                  <a:extLst>
                    <a:ext uri="{FF2B5EF4-FFF2-40B4-BE49-F238E27FC236}">
                      <a16:creationId xmlns:a16="http://schemas.microsoft.com/office/drawing/2014/main" id="{715736EC-E2BB-0271-F825-D5880758F21D}"/>
                    </a:ext>
                  </a:extLst>
                </p:cNvPr>
                <p:cNvSpPr/>
                <p:nvPr/>
              </p:nvSpPr>
              <p:spPr>
                <a:xfrm>
                  <a:off x="59664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Hexagon 64">
                  <a:extLst>
                    <a:ext uri="{FF2B5EF4-FFF2-40B4-BE49-F238E27FC236}">
                      <a16:creationId xmlns:a16="http://schemas.microsoft.com/office/drawing/2014/main" id="{FD0E8AD6-3673-EF94-7DFD-A8D156DB353E}"/>
                    </a:ext>
                  </a:extLst>
                </p:cNvPr>
                <p:cNvSpPr/>
                <p:nvPr/>
              </p:nvSpPr>
              <p:spPr>
                <a:xfrm>
                  <a:off x="5966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6" name="Hexagon 65">
                  <a:extLst>
                    <a:ext uri="{FF2B5EF4-FFF2-40B4-BE49-F238E27FC236}">
                      <a16:creationId xmlns:a16="http://schemas.microsoft.com/office/drawing/2014/main" id="{401C5E77-A7D7-663E-1126-89609FC24252}"/>
                    </a:ext>
                  </a:extLst>
                </p:cNvPr>
                <p:cNvSpPr/>
                <p:nvPr/>
              </p:nvSpPr>
              <p:spPr>
                <a:xfrm>
                  <a:off x="5966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7" name="Hexagon 66">
                  <a:extLst>
                    <a:ext uri="{FF2B5EF4-FFF2-40B4-BE49-F238E27FC236}">
                      <a16:creationId xmlns:a16="http://schemas.microsoft.com/office/drawing/2014/main" id="{4DA34102-AB0E-202D-9D00-B1EE0C7062B4}"/>
                    </a:ext>
                  </a:extLst>
                </p:cNvPr>
                <p:cNvSpPr/>
                <p:nvPr/>
              </p:nvSpPr>
              <p:spPr>
                <a:xfrm>
                  <a:off x="5966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8" name="Hexagon 67">
                  <a:extLst>
                    <a:ext uri="{FF2B5EF4-FFF2-40B4-BE49-F238E27FC236}">
                      <a16:creationId xmlns:a16="http://schemas.microsoft.com/office/drawing/2014/main" id="{8330C433-5846-D53D-E59A-12589FE54480}"/>
                    </a:ext>
                  </a:extLst>
                </p:cNvPr>
                <p:cNvSpPr/>
                <p:nvPr/>
              </p:nvSpPr>
              <p:spPr>
                <a:xfrm>
                  <a:off x="59664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9" name="Hexagon 68">
                  <a:extLst>
                    <a:ext uri="{FF2B5EF4-FFF2-40B4-BE49-F238E27FC236}">
                      <a16:creationId xmlns:a16="http://schemas.microsoft.com/office/drawing/2014/main" id="{08BE7054-357C-B93A-168E-0755EF7ABE2F}"/>
                    </a:ext>
                  </a:extLst>
                </p:cNvPr>
                <p:cNvSpPr/>
                <p:nvPr/>
              </p:nvSpPr>
              <p:spPr>
                <a:xfrm>
                  <a:off x="5966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0" name="Hexagon 69">
                  <a:extLst>
                    <a:ext uri="{FF2B5EF4-FFF2-40B4-BE49-F238E27FC236}">
                      <a16:creationId xmlns:a16="http://schemas.microsoft.com/office/drawing/2014/main" id="{D900BB0D-FFC6-38CE-A551-6E4F2174AFB4}"/>
                    </a:ext>
                  </a:extLst>
                </p:cNvPr>
                <p:cNvSpPr/>
                <p:nvPr/>
              </p:nvSpPr>
              <p:spPr>
                <a:xfrm>
                  <a:off x="6078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1" name="Hexagon 70">
                  <a:extLst>
                    <a:ext uri="{FF2B5EF4-FFF2-40B4-BE49-F238E27FC236}">
                      <a16:creationId xmlns:a16="http://schemas.microsoft.com/office/drawing/2014/main" id="{DF432E5B-B772-DAED-1E69-45C88258362A}"/>
                    </a:ext>
                  </a:extLst>
                </p:cNvPr>
                <p:cNvSpPr/>
                <p:nvPr/>
              </p:nvSpPr>
              <p:spPr>
                <a:xfrm>
                  <a:off x="6078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2" name="Hexagon 71">
                  <a:extLst>
                    <a:ext uri="{FF2B5EF4-FFF2-40B4-BE49-F238E27FC236}">
                      <a16:creationId xmlns:a16="http://schemas.microsoft.com/office/drawing/2014/main" id="{F82E0B55-975E-CC1D-3980-6C0E60495DB7}"/>
                    </a:ext>
                  </a:extLst>
                </p:cNvPr>
                <p:cNvSpPr/>
                <p:nvPr/>
              </p:nvSpPr>
              <p:spPr>
                <a:xfrm>
                  <a:off x="6078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3" name="Hexagon 72">
                  <a:extLst>
                    <a:ext uri="{FF2B5EF4-FFF2-40B4-BE49-F238E27FC236}">
                      <a16:creationId xmlns:a16="http://schemas.microsoft.com/office/drawing/2014/main" id="{E1FB0A61-E44A-B5D2-B51E-D981857FB62A}"/>
                    </a:ext>
                  </a:extLst>
                </p:cNvPr>
                <p:cNvSpPr/>
                <p:nvPr/>
              </p:nvSpPr>
              <p:spPr>
                <a:xfrm>
                  <a:off x="6078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4" name="Hexagon 73">
                  <a:extLst>
                    <a:ext uri="{FF2B5EF4-FFF2-40B4-BE49-F238E27FC236}">
                      <a16:creationId xmlns:a16="http://schemas.microsoft.com/office/drawing/2014/main" id="{F943ED07-8E44-6965-0227-68B6809FA441}"/>
                    </a:ext>
                  </a:extLst>
                </p:cNvPr>
                <p:cNvSpPr/>
                <p:nvPr/>
              </p:nvSpPr>
              <p:spPr>
                <a:xfrm>
                  <a:off x="6078729" y="289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Hexagon 74">
                  <a:extLst>
                    <a:ext uri="{FF2B5EF4-FFF2-40B4-BE49-F238E27FC236}">
                      <a16:creationId xmlns:a16="http://schemas.microsoft.com/office/drawing/2014/main" id="{69333090-0798-638D-54D7-F88BCE263532}"/>
                    </a:ext>
                  </a:extLst>
                </p:cNvPr>
                <p:cNvSpPr/>
                <p:nvPr/>
              </p:nvSpPr>
              <p:spPr>
                <a:xfrm>
                  <a:off x="6078729" y="3018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Hexagon 75">
                  <a:extLst>
                    <a:ext uri="{FF2B5EF4-FFF2-40B4-BE49-F238E27FC236}">
                      <a16:creationId xmlns:a16="http://schemas.microsoft.com/office/drawing/2014/main" id="{68335CF0-B03B-7696-E903-20A8451D4830}"/>
                    </a:ext>
                  </a:extLst>
                </p:cNvPr>
                <p:cNvSpPr/>
                <p:nvPr/>
              </p:nvSpPr>
              <p:spPr>
                <a:xfrm>
                  <a:off x="6078729" y="226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Hexagon 76">
                  <a:extLst>
                    <a:ext uri="{FF2B5EF4-FFF2-40B4-BE49-F238E27FC236}">
                      <a16:creationId xmlns:a16="http://schemas.microsoft.com/office/drawing/2014/main" id="{3CDBBC32-0C41-39A7-9D31-0ECC573A763D}"/>
                    </a:ext>
                  </a:extLst>
                </p:cNvPr>
                <p:cNvSpPr/>
                <p:nvPr/>
              </p:nvSpPr>
              <p:spPr>
                <a:xfrm>
                  <a:off x="6078729" y="314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Hexagon 77">
                  <a:extLst>
                    <a:ext uri="{FF2B5EF4-FFF2-40B4-BE49-F238E27FC236}">
                      <a16:creationId xmlns:a16="http://schemas.microsoft.com/office/drawing/2014/main" id="{F787F7DF-A356-63B4-D588-62A6095AF71D}"/>
                    </a:ext>
                  </a:extLst>
                </p:cNvPr>
                <p:cNvSpPr/>
                <p:nvPr/>
              </p:nvSpPr>
              <p:spPr>
                <a:xfrm>
                  <a:off x="6078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Hexagon 78">
                  <a:extLst>
                    <a:ext uri="{FF2B5EF4-FFF2-40B4-BE49-F238E27FC236}">
                      <a16:creationId xmlns:a16="http://schemas.microsoft.com/office/drawing/2014/main" id="{A11C0704-24F8-1557-6311-4E5AEDD25D2A}"/>
                    </a:ext>
                  </a:extLst>
                </p:cNvPr>
                <p:cNvSpPr/>
                <p:nvPr/>
              </p:nvSpPr>
              <p:spPr>
                <a:xfrm>
                  <a:off x="6078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0" name="Hexagon 79">
                  <a:extLst>
                    <a:ext uri="{FF2B5EF4-FFF2-40B4-BE49-F238E27FC236}">
                      <a16:creationId xmlns:a16="http://schemas.microsoft.com/office/drawing/2014/main" id="{6536E9A9-1999-56A3-B2C2-B0D3708689BC}"/>
                    </a:ext>
                  </a:extLst>
                </p:cNvPr>
                <p:cNvSpPr/>
                <p:nvPr/>
              </p:nvSpPr>
              <p:spPr>
                <a:xfrm>
                  <a:off x="6078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Hexagon 80">
                  <a:extLst>
                    <a:ext uri="{FF2B5EF4-FFF2-40B4-BE49-F238E27FC236}">
                      <a16:creationId xmlns:a16="http://schemas.microsoft.com/office/drawing/2014/main" id="{AE7D7899-722A-E57E-5585-BEC93FE50075}"/>
                    </a:ext>
                  </a:extLst>
                </p:cNvPr>
                <p:cNvSpPr/>
                <p:nvPr/>
              </p:nvSpPr>
              <p:spPr>
                <a:xfrm>
                  <a:off x="6078729" y="377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Hexagon 81">
                  <a:extLst>
                    <a:ext uri="{FF2B5EF4-FFF2-40B4-BE49-F238E27FC236}">
                      <a16:creationId xmlns:a16="http://schemas.microsoft.com/office/drawing/2014/main" id="{40BA61D6-57EE-6AF7-71C6-FC5DEF0D813E}"/>
                    </a:ext>
                  </a:extLst>
                </p:cNvPr>
                <p:cNvSpPr/>
                <p:nvPr/>
              </p:nvSpPr>
              <p:spPr>
                <a:xfrm>
                  <a:off x="6078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Hexagon 82">
                  <a:extLst>
                    <a:ext uri="{FF2B5EF4-FFF2-40B4-BE49-F238E27FC236}">
                      <a16:creationId xmlns:a16="http://schemas.microsoft.com/office/drawing/2014/main" id="{2A53FAF4-B0E9-2802-06BB-9BFBA70C12D8}"/>
                    </a:ext>
                  </a:extLst>
                </p:cNvPr>
                <p:cNvSpPr/>
                <p:nvPr/>
              </p:nvSpPr>
              <p:spPr>
                <a:xfrm>
                  <a:off x="6190979" y="219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Hexagon 83">
                  <a:extLst>
                    <a:ext uri="{FF2B5EF4-FFF2-40B4-BE49-F238E27FC236}">
                      <a16:creationId xmlns:a16="http://schemas.microsoft.com/office/drawing/2014/main" id="{0143D7D7-2371-088D-BB45-04D5D2AE34BD}"/>
                    </a:ext>
                  </a:extLst>
                </p:cNvPr>
                <p:cNvSpPr/>
                <p:nvPr/>
              </p:nvSpPr>
              <p:spPr>
                <a:xfrm>
                  <a:off x="6190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Hexagon 84">
                  <a:extLst>
                    <a:ext uri="{FF2B5EF4-FFF2-40B4-BE49-F238E27FC236}">
                      <a16:creationId xmlns:a16="http://schemas.microsoft.com/office/drawing/2014/main" id="{75619ECC-0E74-4EFE-6340-8B7CA94E25EE}"/>
                    </a:ext>
                  </a:extLst>
                </p:cNvPr>
                <p:cNvSpPr/>
                <p:nvPr/>
              </p:nvSpPr>
              <p:spPr>
                <a:xfrm>
                  <a:off x="6190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6" name="Hexagon 85">
                  <a:extLst>
                    <a:ext uri="{FF2B5EF4-FFF2-40B4-BE49-F238E27FC236}">
                      <a16:creationId xmlns:a16="http://schemas.microsoft.com/office/drawing/2014/main" id="{6E4F2DAC-CEF3-DD4A-58A7-87328B602CA9}"/>
                    </a:ext>
                  </a:extLst>
                </p:cNvPr>
                <p:cNvSpPr/>
                <p:nvPr/>
              </p:nvSpPr>
              <p:spPr>
                <a:xfrm>
                  <a:off x="6190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7" name="Hexagon 86">
                  <a:extLst>
                    <a:ext uri="{FF2B5EF4-FFF2-40B4-BE49-F238E27FC236}">
                      <a16:creationId xmlns:a16="http://schemas.microsoft.com/office/drawing/2014/main" id="{5B5925B8-0002-EA55-0263-30F01DE6DCA9}"/>
                    </a:ext>
                  </a:extLst>
                </p:cNvPr>
                <p:cNvSpPr/>
                <p:nvPr/>
              </p:nvSpPr>
              <p:spPr>
                <a:xfrm>
                  <a:off x="6190979" y="282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8" name="Hexagon 87">
                  <a:extLst>
                    <a:ext uri="{FF2B5EF4-FFF2-40B4-BE49-F238E27FC236}">
                      <a16:creationId xmlns:a16="http://schemas.microsoft.com/office/drawing/2014/main" id="{99723212-B4F5-27F5-2759-A71E8DD32DAA}"/>
                    </a:ext>
                  </a:extLst>
                </p:cNvPr>
                <p:cNvSpPr/>
                <p:nvPr/>
              </p:nvSpPr>
              <p:spPr>
                <a:xfrm>
                  <a:off x="61909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9" name="Hexagon 88">
                  <a:extLst>
                    <a:ext uri="{FF2B5EF4-FFF2-40B4-BE49-F238E27FC236}">
                      <a16:creationId xmlns:a16="http://schemas.microsoft.com/office/drawing/2014/main" id="{0B581BA2-7987-12B9-1BBA-84C328B396F1}"/>
                    </a:ext>
                  </a:extLst>
                </p:cNvPr>
                <p:cNvSpPr/>
                <p:nvPr/>
              </p:nvSpPr>
              <p:spPr>
                <a:xfrm>
                  <a:off x="61909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Hexagon 89">
                  <a:extLst>
                    <a:ext uri="{FF2B5EF4-FFF2-40B4-BE49-F238E27FC236}">
                      <a16:creationId xmlns:a16="http://schemas.microsoft.com/office/drawing/2014/main" id="{0C552566-CCB0-E11A-DFFE-B3B5CB49BF4A}"/>
                    </a:ext>
                  </a:extLst>
                </p:cNvPr>
                <p:cNvSpPr/>
                <p:nvPr/>
              </p:nvSpPr>
              <p:spPr>
                <a:xfrm>
                  <a:off x="61909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Hexagon 90">
                  <a:extLst>
                    <a:ext uri="{FF2B5EF4-FFF2-40B4-BE49-F238E27FC236}">
                      <a16:creationId xmlns:a16="http://schemas.microsoft.com/office/drawing/2014/main" id="{4C4CB807-8AD2-7DDC-EEE7-BE79B15D2228}"/>
                    </a:ext>
                  </a:extLst>
                </p:cNvPr>
                <p:cNvSpPr/>
                <p:nvPr/>
              </p:nvSpPr>
              <p:spPr>
                <a:xfrm>
                  <a:off x="6190979" y="320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2" name="Hexagon 91">
                  <a:extLst>
                    <a:ext uri="{FF2B5EF4-FFF2-40B4-BE49-F238E27FC236}">
                      <a16:creationId xmlns:a16="http://schemas.microsoft.com/office/drawing/2014/main" id="{3AFE4E1E-31D2-A0D5-064F-9B4443B96EAE}"/>
                    </a:ext>
                  </a:extLst>
                </p:cNvPr>
                <p:cNvSpPr/>
                <p:nvPr/>
              </p:nvSpPr>
              <p:spPr>
                <a:xfrm>
                  <a:off x="6190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3" name="Hexagon 92">
                  <a:extLst>
                    <a:ext uri="{FF2B5EF4-FFF2-40B4-BE49-F238E27FC236}">
                      <a16:creationId xmlns:a16="http://schemas.microsoft.com/office/drawing/2014/main" id="{6425F073-2F86-B522-C725-F22AC71914CE}"/>
                    </a:ext>
                  </a:extLst>
                </p:cNvPr>
                <p:cNvSpPr/>
                <p:nvPr/>
              </p:nvSpPr>
              <p:spPr>
                <a:xfrm>
                  <a:off x="6190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4" name="Hexagon 93">
                  <a:extLst>
                    <a:ext uri="{FF2B5EF4-FFF2-40B4-BE49-F238E27FC236}">
                      <a16:creationId xmlns:a16="http://schemas.microsoft.com/office/drawing/2014/main" id="{28BA2791-4741-FF5F-F79C-49B0A34F33F1}"/>
                    </a:ext>
                  </a:extLst>
                </p:cNvPr>
                <p:cNvSpPr/>
                <p:nvPr/>
              </p:nvSpPr>
              <p:spPr>
                <a:xfrm>
                  <a:off x="61909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5" name="Hexagon 94">
                  <a:extLst>
                    <a:ext uri="{FF2B5EF4-FFF2-40B4-BE49-F238E27FC236}">
                      <a16:creationId xmlns:a16="http://schemas.microsoft.com/office/drawing/2014/main" id="{23898B1F-188B-EB25-A6B0-B4E39278AD4F}"/>
                    </a:ext>
                  </a:extLst>
                </p:cNvPr>
                <p:cNvSpPr/>
                <p:nvPr/>
              </p:nvSpPr>
              <p:spPr>
                <a:xfrm>
                  <a:off x="6190979" y="383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6" name="Hexagon 95">
                  <a:extLst>
                    <a:ext uri="{FF2B5EF4-FFF2-40B4-BE49-F238E27FC236}">
                      <a16:creationId xmlns:a16="http://schemas.microsoft.com/office/drawing/2014/main" id="{1B5CB959-0A6C-7A19-631B-3C7C99018EC0}"/>
                    </a:ext>
                  </a:extLst>
                </p:cNvPr>
                <p:cNvSpPr/>
                <p:nvPr/>
              </p:nvSpPr>
              <p:spPr>
                <a:xfrm>
                  <a:off x="6190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7" name="Hexagon 96">
                  <a:extLst>
                    <a:ext uri="{FF2B5EF4-FFF2-40B4-BE49-F238E27FC236}">
                      <a16:creationId xmlns:a16="http://schemas.microsoft.com/office/drawing/2014/main" id="{9B34734C-CBD0-B45C-AE47-ED5182FABE30}"/>
                    </a:ext>
                  </a:extLst>
                </p:cNvPr>
                <p:cNvSpPr/>
                <p:nvPr/>
              </p:nvSpPr>
              <p:spPr>
                <a:xfrm>
                  <a:off x="6303229" y="213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8" name="Hexagon 97">
                  <a:extLst>
                    <a:ext uri="{FF2B5EF4-FFF2-40B4-BE49-F238E27FC236}">
                      <a16:creationId xmlns:a16="http://schemas.microsoft.com/office/drawing/2014/main" id="{4607BD24-EBF6-8D7D-DDCB-D2F524CD7793}"/>
                    </a:ext>
                  </a:extLst>
                </p:cNvPr>
                <p:cNvSpPr/>
                <p:nvPr/>
              </p:nvSpPr>
              <p:spPr>
                <a:xfrm>
                  <a:off x="6303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9" name="Hexagon 98">
                  <a:extLst>
                    <a:ext uri="{FF2B5EF4-FFF2-40B4-BE49-F238E27FC236}">
                      <a16:creationId xmlns:a16="http://schemas.microsoft.com/office/drawing/2014/main" id="{E07CF824-0A84-F32D-B7B8-868820F8C755}"/>
                    </a:ext>
                  </a:extLst>
                </p:cNvPr>
                <p:cNvSpPr/>
                <p:nvPr/>
              </p:nvSpPr>
              <p:spPr>
                <a:xfrm>
                  <a:off x="6303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0" name="Hexagon 99">
                  <a:extLst>
                    <a:ext uri="{FF2B5EF4-FFF2-40B4-BE49-F238E27FC236}">
                      <a16:creationId xmlns:a16="http://schemas.microsoft.com/office/drawing/2014/main" id="{A3D1E027-B08A-207C-BFDF-631821F67FE2}"/>
                    </a:ext>
                  </a:extLst>
                </p:cNvPr>
                <p:cNvSpPr/>
                <p:nvPr/>
              </p:nvSpPr>
              <p:spPr>
                <a:xfrm>
                  <a:off x="6303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1" name="Hexagon 100">
                  <a:extLst>
                    <a:ext uri="{FF2B5EF4-FFF2-40B4-BE49-F238E27FC236}">
                      <a16:creationId xmlns:a16="http://schemas.microsoft.com/office/drawing/2014/main" id="{7CA88204-B7B0-0858-EBBF-0D94203202B0}"/>
                    </a:ext>
                  </a:extLst>
                </p:cNvPr>
                <p:cNvSpPr/>
                <p:nvPr/>
              </p:nvSpPr>
              <p:spPr>
                <a:xfrm>
                  <a:off x="6303229" y="2766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2" name="Hexagon 101">
                  <a:extLst>
                    <a:ext uri="{FF2B5EF4-FFF2-40B4-BE49-F238E27FC236}">
                      <a16:creationId xmlns:a16="http://schemas.microsoft.com/office/drawing/2014/main" id="{E9A32BF0-CEF5-D752-9DFA-31FFD5C78F2A}"/>
                    </a:ext>
                  </a:extLst>
                </p:cNvPr>
                <p:cNvSpPr/>
                <p:nvPr/>
              </p:nvSpPr>
              <p:spPr>
                <a:xfrm>
                  <a:off x="6303229" y="2892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3" name="Hexagon 102">
                  <a:extLst>
                    <a:ext uri="{FF2B5EF4-FFF2-40B4-BE49-F238E27FC236}">
                      <a16:creationId xmlns:a16="http://schemas.microsoft.com/office/drawing/2014/main" id="{391F5E1F-5642-3A5C-897F-2F09B7AC1751}"/>
                    </a:ext>
                  </a:extLst>
                </p:cNvPr>
                <p:cNvSpPr/>
                <p:nvPr/>
              </p:nvSpPr>
              <p:spPr>
                <a:xfrm>
                  <a:off x="6303229" y="3018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Hexagon 103">
                  <a:extLst>
                    <a:ext uri="{FF2B5EF4-FFF2-40B4-BE49-F238E27FC236}">
                      <a16:creationId xmlns:a16="http://schemas.microsoft.com/office/drawing/2014/main" id="{62BACCE0-4484-E4F4-6A62-E37974D6EAAE}"/>
                    </a:ext>
                  </a:extLst>
                </p:cNvPr>
                <p:cNvSpPr/>
                <p:nvPr/>
              </p:nvSpPr>
              <p:spPr>
                <a:xfrm>
                  <a:off x="6303229" y="226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5" name="Hexagon 104">
                  <a:extLst>
                    <a:ext uri="{FF2B5EF4-FFF2-40B4-BE49-F238E27FC236}">
                      <a16:creationId xmlns:a16="http://schemas.microsoft.com/office/drawing/2014/main" id="{4AF61E8C-F0B4-2291-01B1-AC4CD9DA188F}"/>
                    </a:ext>
                  </a:extLst>
                </p:cNvPr>
                <p:cNvSpPr/>
                <p:nvPr/>
              </p:nvSpPr>
              <p:spPr>
                <a:xfrm>
                  <a:off x="6303229" y="3144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6" name="Hexagon 105">
                  <a:extLst>
                    <a:ext uri="{FF2B5EF4-FFF2-40B4-BE49-F238E27FC236}">
                      <a16:creationId xmlns:a16="http://schemas.microsoft.com/office/drawing/2014/main" id="{004700DF-C90C-CD18-32A4-887C8940CED1}"/>
                    </a:ext>
                  </a:extLst>
                </p:cNvPr>
                <p:cNvSpPr/>
                <p:nvPr/>
              </p:nvSpPr>
              <p:spPr>
                <a:xfrm>
                  <a:off x="6303229" y="3270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Hexagon 106">
                  <a:extLst>
                    <a:ext uri="{FF2B5EF4-FFF2-40B4-BE49-F238E27FC236}">
                      <a16:creationId xmlns:a16="http://schemas.microsoft.com/office/drawing/2014/main" id="{B3F50E06-3152-C1D7-162A-66F138DF01FE}"/>
                    </a:ext>
                  </a:extLst>
                </p:cNvPr>
                <p:cNvSpPr/>
                <p:nvPr/>
              </p:nvSpPr>
              <p:spPr>
                <a:xfrm>
                  <a:off x="6303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Hexagon 107">
                  <a:extLst>
                    <a:ext uri="{FF2B5EF4-FFF2-40B4-BE49-F238E27FC236}">
                      <a16:creationId xmlns:a16="http://schemas.microsoft.com/office/drawing/2014/main" id="{F859F5CF-E1AF-2745-AEA8-FB0E245ED52B}"/>
                    </a:ext>
                  </a:extLst>
                </p:cNvPr>
                <p:cNvSpPr/>
                <p:nvPr/>
              </p:nvSpPr>
              <p:spPr>
                <a:xfrm>
                  <a:off x="6303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Hexagon 108">
                  <a:extLst>
                    <a:ext uri="{FF2B5EF4-FFF2-40B4-BE49-F238E27FC236}">
                      <a16:creationId xmlns:a16="http://schemas.microsoft.com/office/drawing/2014/main" id="{582187AE-4491-F630-2014-F5333C9B14ED}"/>
                    </a:ext>
                  </a:extLst>
                </p:cNvPr>
                <p:cNvSpPr/>
                <p:nvPr/>
              </p:nvSpPr>
              <p:spPr>
                <a:xfrm>
                  <a:off x="6303229" y="377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0" name="Hexagon 109">
                  <a:extLst>
                    <a:ext uri="{FF2B5EF4-FFF2-40B4-BE49-F238E27FC236}">
                      <a16:creationId xmlns:a16="http://schemas.microsoft.com/office/drawing/2014/main" id="{7E2F1B29-7828-46D1-DB5F-34E431F3EF30}"/>
                    </a:ext>
                  </a:extLst>
                </p:cNvPr>
                <p:cNvSpPr/>
                <p:nvPr/>
              </p:nvSpPr>
              <p:spPr>
                <a:xfrm>
                  <a:off x="6303229" y="390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Hexagon 110">
                  <a:extLst>
                    <a:ext uri="{FF2B5EF4-FFF2-40B4-BE49-F238E27FC236}">
                      <a16:creationId xmlns:a16="http://schemas.microsoft.com/office/drawing/2014/main" id="{CFA38223-D934-D9C7-3BF5-8983CD51A892}"/>
                    </a:ext>
                  </a:extLst>
                </p:cNvPr>
                <p:cNvSpPr/>
                <p:nvPr/>
              </p:nvSpPr>
              <p:spPr>
                <a:xfrm>
                  <a:off x="6303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Hexagon 111">
                  <a:extLst>
                    <a:ext uri="{FF2B5EF4-FFF2-40B4-BE49-F238E27FC236}">
                      <a16:creationId xmlns:a16="http://schemas.microsoft.com/office/drawing/2014/main" id="{98F8A444-21FA-755D-1CB0-3D58B91C5EA5}"/>
                    </a:ext>
                  </a:extLst>
                </p:cNvPr>
                <p:cNvSpPr/>
                <p:nvPr/>
              </p:nvSpPr>
              <p:spPr>
                <a:xfrm>
                  <a:off x="6415479" y="219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3" name="Hexagon 112">
                  <a:extLst>
                    <a:ext uri="{FF2B5EF4-FFF2-40B4-BE49-F238E27FC236}">
                      <a16:creationId xmlns:a16="http://schemas.microsoft.com/office/drawing/2014/main" id="{38A1F378-7A28-2D19-10AF-5AA76031A625}"/>
                    </a:ext>
                  </a:extLst>
                </p:cNvPr>
                <p:cNvSpPr/>
                <p:nvPr/>
              </p:nvSpPr>
              <p:spPr>
                <a:xfrm>
                  <a:off x="6415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Hexagon 113">
                  <a:extLst>
                    <a:ext uri="{FF2B5EF4-FFF2-40B4-BE49-F238E27FC236}">
                      <a16:creationId xmlns:a16="http://schemas.microsoft.com/office/drawing/2014/main" id="{FC0DAC49-88D2-07AD-11F5-59FFB1A8998C}"/>
                    </a:ext>
                  </a:extLst>
                </p:cNvPr>
                <p:cNvSpPr/>
                <p:nvPr/>
              </p:nvSpPr>
              <p:spPr>
                <a:xfrm>
                  <a:off x="6415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5" name="Hexagon 114">
                  <a:extLst>
                    <a:ext uri="{FF2B5EF4-FFF2-40B4-BE49-F238E27FC236}">
                      <a16:creationId xmlns:a16="http://schemas.microsoft.com/office/drawing/2014/main" id="{B1F1B044-AB52-1C71-4BEC-90A0DE2AB079}"/>
                    </a:ext>
                  </a:extLst>
                </p:cNvPr>
                <p:cNvSpPr/>
                <p:nvPr/>
              </p:nvSpPr>
              <p:spPr>
                <a:xfrm>
                  <a:off x="6415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6" name="Hexagon 115">
                  <a:extLst>
                    <a:ext uri="{FF2B5EF4-FFF2-40B4-BE49-F238E27FC236}">
                      <a16:creationId xmlns:a16="http://schemas.microsoft.com/office/drawing/2014/main" id="{0762AA6A-79BB-177A-9A82-D49E2D98C370}"/>
                    </a:ext>
                  </a:extLst>
                </p:cNvPr>
                <p:cNvSpPr/>
                <p:nvPr/>
              </p:nvSpPr>
              <p:spPr>
                <a:xfrm>
                  <a:off x="6415479" y="2829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7" name="Hexagon 116">
                  <a:extLst>
                    <a:ext uri="{FF2B5EF4-FFF2-40B4-BE49-F238E27FC236}">
                      <a16:creationId xmlns:a16="http://schemas.microsoft.com/office/drawing/2014/main" id="{C5B3A6FA-1DF0-7775-BA54-A47E2411AB5A}"/>
                    </a:ext>
                  </a:extLst>
                </p:cNvPr>
                <p:cNvSpPr/>
                <p:nvPr/>
              </p:nvSpPr>
              <p:spPr>
                <a:xfrm>
                  <a:off x="6415479" y="2955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Hexagon 117">
                  <a:extLst>
                    <a:ext uri="{FF2B5EF4-FFF2-40B4-BE49-F238E27FC236}">
                      <a16:creationId xmlns:a16="http://schemas.microsoft.com/office/drawing/2014/main" id="{37E09475-D021-E48B-DAC8-671D7135B1D9}"/>
                    </a:ext>
                  </a:extLst>
                </p:cNvPr>
                <p:cNvSpPr/>
                <p:nvPr/>
              </p:nvSpPr>
              <p:spPr>
                <a:xfrm>
                  <a:off x="6415479" y="3081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9" name="Hexagon 118">
                  <a:extLst>
                    <a:ext uri="{FF2B5EF4-FFF2-40B4-BE49-F238E27FC236}">
                      <a16:creationId xmlns:a16="http://schemas.microsoft.com/office/drawing/2014/main" id="{BF797E09-6B78-D8AB-B9F8-9820F22308CC}"/>
                    </a:ext>
                  </a:extLst>
                </p:cNvPr>
                <p:cNvSpPr/>
                <p:nvPr/>
              </p:nvSpPr>
              <p:spPr>
                <a:xfrm>
                  <a:off x="64154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Hexagon 119">
                  <a:extLst>
                    <a:ext uri="{FF2B5EF4-FFF2-40B4-BE49-F238E27FC236}">
                      <a16:creationId xmlns:a16="http://schemas.microsoft.com/office/drawing/2014/main" id="{8B01B5B8-F83A-1B1A-45E6-E0F5E3E26F50}"/>
                    </a:ext>
                  </a:extLst>
                </p:cNvPr>
                <p:cNvSpPr/>
                <p:nvPr/>
              </p:nvSpPr>
              <p:spPr>
                <a:xfrm>
                  <a:off x="6415479" y="3207206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1" name="Hexagon 120">
                  <a:extLst>
                    <a:ext uri="{FF2B5EF4-FFF2-40B4-BE49-F238E27FC236}">
                      <a16:creationId xmlns:a16="http://schemas.microsoft.com/office/drawing/2014/main" id="{6D28A4A6-9A74-6BFC-C206-B9D7ED3CEFEB}"/>
                    </a:ext>
                  </a:extLst>
                </p:cNvPr>
                <p:cNvSpPr/>
                <p:nvPr/>
              </p:nvSpPr>
              <p:spPr>
                <a:xfrm>
                  <a:off x="6415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Hexagon 121">
                  <a:extLst>
                    <a:ext uri="{FF2B5EF4-FFF2-40B4-BE49-F238E27FC236}">
                      <a16:creationId xmlns:a16="http://schemas.microsoft.com/office/drawing/2014/main" id="{F9960658-1863-5937-C538-9C687F3D5C15}"/>
                    </a:ext>
                  </a:extLst>
                </p:cNvPr>
                <p:cNvSpPr/>
                <p:nvPr/>
              </p:nvSpPr>
              <p:spPr>
                <a:xfrm>
                  <a:off x="6415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3" name="Hexagon 122">
                  <a:extLst>
                    <a:ext uri="{FF2B5EF4-FFF2-40B4-BE49-F238E27FC236}">
                      <a16:creationId xmlns:a16="http://schemas.microsoft.com/office/drawing/2014/main" id="{2B98A037-3A17-A4D8-E322-77C237699152}"/>
                    </a:ext>
                  </a:extLst>
                </p:cNvPr>
                <p:cNvSpPr/>
                <p:nvPr/>
              </p:nvSpPr>
              <p:spPr>
                <a:xfrm>
                  <a:off x="64154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4" name="Hexagon 123">
                  <a:extLst>
                    <a:ext uri="{FF2B5EF4-FFF2-40B4-BE49-F238E27FC236}">
                      <a16:creationId xmlns:a16="http://schemas.microsoft.com/office/drawing/2014/main" id="{8C3CFCA0-40E3-2533-951C-E9D27311DF1E}"/>
                    </a:ext>
                  </a:extLst>
                </p:cNvPr>
                <p:cNvSpPr/>
                <p:nvPr/>
              </p:nvSpPr>
              <p:spPr>
                <a:xfrm>
                  <a:off x="6415479" y="383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5" name="Hexagon 124">
                  <a:extLst>
                    <a:ext uri="{FF2B5EF4-FFF2-40B4-BE49-F238E27FC236}">
                      <a16:creationId xmlns:a16="http://schemas.microsoft.com/office/drawing/2014/main" id="{A64C134D-1D90-0C56-5338-BEBB5C8E38F7}"/>
                    </a:ext>
                  </a:extLst>
                </p:cNvPr>
                <p:cNvSpPr/>
                <p:nvPr/>
              </p:nvSpPr>
              <p:spPr>
                <a:xfrm>
                  <a:off x="6415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6" name="Hexagon 125">
                  <a:extLst>
                    <a:ext uri="{FF2B5EF4-FFF2-40B4-BE49-F238E27FC236}">
                      <a16:creationId xmlns:a16="http://schemas.microsoft.com/office/drawing/2014/main" id="{DEF953D9-F45B-F993-CFD9-7580CD99FF2F}"/>
                    </a:ext>
                  </a:extLst>
                </p:cNvPr>
                <p:cNvSpPr/>
                <p:nvPr/>
              </p:nvSpPr>
              <p:spPr>
                <a:xfrm>
                  <a:off x="6527729" y="238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7" name="Hexagon 126">
                  <a:extLst>
                    <a:ext uri="{FF2B5EF4-FFF2-40B4-BE49-F238E27FC236}">
                      <a16:creationId xmlns:a16="http://schemas.microsoft.com/office/drawing/2014/main" id="{418255E6-972B-BE02-25D7-F3EF9359435C}"/>
                    </a:ext>
                  </a:extLst>
                </p:cNvPr>
                <p:cNvSpPr/>
                <p:nvPr/>
              </p:nvSpPr>
              <p:spPr>
                <a:xfrm>
                  <a:off x="6527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8" name="Hexagon 127">
                  <a:extLst>
                    <a:ext uri="{FF2B5EF4-FFF2-40B4-BE49-F238E27FC236}">
                      <a16:creationId xmlns:a16="http://schemas.microsoft.com/office/drawing/2014/main" id="{C00650C2-8FAB-D348-26EB-92B7BEBA173A}"/>
                    </a:ext>
                  </a:extLst>
                </p:cNvPr>
                <p:cNvSpPr/>
                <p:nvPr/>
              </p:nvSpPr>
              <p:spPr>
                <a:xfrm>
                  <a:off x="6527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29" name="Hexagon 128">
                  <a:extLst>
                    <a:ext uri="{FF2B5EF4-FFF2-40B4-BE49-F238E27FC236}">
                      <a16:creationId xmlns:a16="http://schemas.microsoft.com/office/drawing/2014/main" id="{728BC586-CA50-6A8C-BBD1-34DA57C950E9}"/>
                    </a:ext>
                  </a:extLst>
                </p:cNvPr>
                <p:cNvSpPr/>
                <p:nvPr/>
              </p:nvSpPr>
              <p:spPr>
                <a:xfrm>
                  <a:off x="6527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0" name="Hexagon 129">
                  <a:extLst>
                    <a:ext uri="{FF2B5EF4-FFF2-40B4-BE49-F238E27FC236}">
                      <a16:creationId xmlns:a16="http://schemas.microsoft.com/office/drawing/2014/main" id="{627A5BBE-FA48-83CC-44B0-6D63ADBC4D0E}"/>
                    </a:ext>
                  </a:extLst>
                </p:cNvPr>
                <p:cNvSpPr/>
                <p:nvPr/>
              </p:nvSpPr>
              <p:spPr>
                <a:xfrm>
                  <a:off x="6527729" y="2892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1" name="Hexagon 130">
                  <a:extLst>
                    <a:ext uri="{FF2B5EF4-FFF2-40B4-BE49-F238E27FC236}">
                      <a16:creationId xmlns:a16="http://schemas.microsoft.com/office/drawing/2014/main" id="{464DF64A-0216-F021-4E46-D1BAC318A879}"/>
                    </a:ext>
                  </a:extLst>
                </p:cNvPr>
                <p:cNvSpPr/>
                <p:nvPr/>
              </p:nvSpPr>
              <p:spPr>
                <a:xfrm>
                  <a:off x="6527729" y="3018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2" name="Hexagon 131">
                  <a:extLst>
                    <a:ext uri="{FF2B5EF4-FFF2-40B4-BE49-F238E27FC236}">
                      <a16:creationId xmlns:a16="http://schemas.microsoft.com/office/drawing/2014/main" id="{EEF97354-CECF-F7A7-07A8-F8393002EA42}"/>
                    </a:ext>
                  </a:extLst>
                </p:cNvPr>
                <p:cNvSpPr/>
                <p:nvPr/>
              </p:nvSpPr>
              <p:spPr>
                <a:xfrm>
                  <a:off x="6527729" y="226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3" name="Hexagon 132">
                  <a:extLst>
                    <a:ext uri="{FF2B5EF4-FFF2-40B4-BE49-F238E27FC236}">
                      <a16:creationId xmlns:a16="http://schemas.microsoft.com/office/drawing/2014/main" id="{EB1D6B6A-AE3B-7151-6464-D92473F3469D}"/>
                    </a:ext>
                  </a:extLst>
                </p:cNvPr>
                <p:cNvSpPr/>
                <p:nvPr/>
              </p:nvSpPr>
              <p:spPr>
                <a:xfrm>
                  <a:off x="6527729" y="3144287"/>
                  <a:ext cx="144000" cy="126000"/>
                </a:xfrm>
                <a:prstGeom prst="hexagon">
                  <a:avLst/>
                </a:prstGeom>
                <a:solidFill>
                  <a:srgbClr val="B87333"/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4" name="Hexagon 133">
                  <a:extLst>
                    <a:ext uri="{FF2B5EF4-FFF2-40B4-BE49-F238E27FC236}">
                      <a16:creationId xmlns:a16="http://schemas.microsoft.com/office/drawing/2014/main" id="{73F3028C-2FFF-4A0E-85E0-8991AC1D3360}"/>
                    </a:ext>
                  </a:extLst>
                </p:cNvPr>
                <p:cNvSpPr/>
                <p:nvPr/>
              </p:nvSpPr>
              <p:spPr>
                <a:xfrm>
                  <a:off x="6527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5" name="Hexagon 134">
                  <a:extLst>
                    <a:ext uri="{FF2B5EF4-FFF2-40B4-BE49-F238E27FC236}">
                      <a16:creationId xmlns:a16="http://schemas.microsoft.com/office/drawing/2014/main" id="{E0545E5A-D613-95B8-5739-5B126D6C947F}"/>
                    </a:ext>
                  </a:extLst>
                </p:cNvPr>
                <p:cNvSpPr/>
                <p:nvPr/>
              </p:nvSpPr>
              <p:spPr>
                <a:xfrm>
                  <a:off x="6527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6" name="Hexagon 135">
                  <a:extLst>
                    <a:ext uri="{FF2B5EF4-FFF2-40B4-BE49-F238E27FC236}">
                      <a16:creationId xmlns:a16="http://schemas.microsoft.com/office/drawing/2014/main" id="{3F2DFC53-835A-9B82-5443-E45C63B835AC}"/>
                    </a:ext>
                  </a:extLst>
                </p:cNvPr>
                <p:cNvSpPr/>
                <p:nvPr/>
              </p:nvSpPr>
              <p:spPr>
                <a:xfrm>
                  <a:off x="6527729" y="364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7" name="Hexagon 136">
                  <a:extLst>
                    <a:ext uri="{FF2B5EF4-FFF2-40B4-BE49-F238E27FC236}">
                      <a16:creationId xmlns:a16="http://schemas.microsoft.com/office/drawing/2014/main" id="{E08D3E96-A9B4-4657-FB3C-0E4D2DBEF2A6}"/>
                    </a:ext>
                  </a:extLst>
                </p:cNvPr>
                <p:cNvSpPr/>
                <p:nvPr/>
              </p:nvSpPr>
              <p:spPr>
                <a:xfrm>
                  <a:off x="6527729" y="377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8" name="Hexagon 137">
                  <a:extLst>
                    <a:ext uri="{FF2B5EF4-FFF2-40B4-BE49-F238E27FC236}">
                      <a16:creationId xmlns:a16="http://schemas.microsoft.com/office/drawing/2014/main" id="{1184779C-4BBE-C182-7ABF-254F1A07A1EA}"/>
                    </a:ext>
                  </a:extLst>
                </p:cNvPr>
                <p:cNvSpPr/>
                <p:nvPr/>
              </p:nvSpPr>
              <p:spPr>
                <a:xfrm>
                  <a:off x="6527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9" name="Hexagon 138">
                  <a:extLst>
                    <a:ext uri="{FF2B5EF4-FFF2-40B4-BE49-F238E27FC236}">
                      <a16:creationId xmlns:a16="http://schemas.microsoft.com/office/drawing/2014/main" id="{BE664C1F-011C-794E-0824-D16B45238540}"/>
                    </a:ext>
                  </a:extLst>
                </p:cNvPr>
                <p:cNvSpPr/>
                <p:nvPr/>
              </p:nvSpPr>
              <p:spPr>
                <a:xfrm>
                  <a:off x="66399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0" name="Hexagon 139">
                  <a:extLst>
                    <a:ext uri="{FF2B5EF4-FFF2-40B4-BE49-F238E27FC236}">
                      <a16:creationId xmlns:a16="http://schemas.microsoft.com/office/drawing/2014/main" id="{7F618B72-78F4-05C0-9895-0A2A0AFFEE1E}"/>
                    </a:ext>
                  </a:extLst>
                </p:cNvPr>
                <p:cNvSpPr/>
                <p:nvPr/>
              </p:nvSpPr>
              <p:spPr>
                <a:xfrm>
                  <a:off x="6639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1" name="Hexagon 140">
                  <a:extLst>
                    <a:ext uri="{FF2B5EF4-FFF2-40B4-BE49-F238E27FC236}">
                      <a16:creationId xmlns:a16="http://schemas.microsoft.com/office/drawing/2014/main" id="{8D5A10D2-3FC2-E806-AA37-966F45884550}"/>
                    </a:ext>
                  </a:extLst>
                </p:cNvPr>
                <p:cNvSpPr/>
                <p:nvPr/>
              </p:nvSpPr>
              <p:spPr>
                <a:xfrm>
                  <a:off x="6639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2" name="Hexagon 141">
                  <a:extLst>
                    <a:ext uri="{FF2B5EF4-FFF2-40B4-BE49-F238E27FC236}">
                      <a16:creationId xmlns:a16="http://schemas.microsoft.com/office/drawing/2014/main" id="{76831AFA-2A24-E171-DE70-8F24BFD476A6}"/>
                    </a:ext>
                  </a:extLst>
                </p:cNvPr>
                <p:cNvSpPr/>
                <p:nvPr/>
              </p:nvSpPr>
              <p:spPr>
                <a:xfrm>
                  <a:off x="6639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3" name="Hexagon 142">
                  <a:extLst>
                    <a:ext uri="{FF2B5EF4-FFF2-40B4-BE49-F238E27FC236}">
                      <a16:creationId xmlns:a16="http://schemas.microsoft.com/office/drawing/2014/main" id="{2D67A436-3065-C0EE-F062-360646613578}"/>
                    </a:ext>
                  </a:extLst>
                </p:cNvPr>
                <p:cNvSpPr/>
                <p:nvPr/>
              </p:nvSpPr>
              <p:spPr>
                <a:xfrm>
                  <a:off x="6639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4" name="Hexagon 143">
                  <a:extLst>
                    <a:ext uri="{FF2B5EF4-FFF2-40B4-BE49-F238E27FC236}">
                      <a16:creationId xmlns:a16="http://schemas.microsoft.com/office/drawing/2014/main" id="{4FE70C37-6D22-CF9D-4A66-F4AACA973A0A}"/>
                    </a:ext>
                  </a:extLst>
                </p:cNvPr>
                <p:cNvSpPr/>
                <p:nvPr/>
              </p:nvSpPr>
              <p:spPr>
                <a:xfrm>
                  <a:off x="6639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5" name="Hexagon 144">
                  <a:extLst>
                    <a:ext uri="{FF2B5EF4-FFF2-40B4-BE49-F238E27FC236}">
                      <a16:creationId xmlns:a16="http://schemas.microsoft.com/office/drawing/2014/main" id="{5D6EF832-8381-83A7-06AB-9E249C1A4793}"/>
                    </a:ext>
                  </a:extLst>
                </p:cNvPr>
                <p:cNvSpPr/>
                <p:nvPr/>
              </p:nvSpPr>
              <p:spPr>
                <a:xfrm>
                  <a:off x="6639979" y="232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6" name="Hexagon 145">
                  <a:extLst>
                    <a:ext uri="{FF2B5EF4-FFF2-40B4-BE49-F238E27FC236}">
                      <a16:creationId xmlns:a16="http://schemas.microsoft.com/office/drawing/2014/main" id="{A8086121-2CF3-9F84-BD25-66A276BBECE9}"/>
                    </a:ext>
                  </a:extLst>
                </p:cNvPr>
                <p:cNvSpPr/>
                <p:nvPr/>
              </p:nvSpPr>
              <p:spPr>
                <a:xfrm>
                  <a:off x="6639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7" name="Hexagon 146">
                  <a:extLst>
                    <a:ext uri="{FF2B5EF4-FFF2-40B4-BE49-F238E27FC236}">
                      <a16:creationId xmlns:a16="http://schemas.microsoft.com/office/drawing/2014/main" id="{2AE7345B-BDB2-CF0F-24CB-0B679FEDD3A2}"/>
                    </a:ext>
                  </a:extLst>
                </p:cNvPr>
                <p:cNvSpPr/>
                <p:nvPr/>
              </p:nvSpPr>
              <p:spPr>
                <a:xfrm>
                  <a:off x="6639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8" name="Hexagon 147">
                  <a:extLst>
                    <a:ext uri="{FF2B5EF4-FFF2-40B4-BE49-F238E27FC236}">
                      <a16:creationId xmlns:a16="http://schemas.microsoft.com/office/drawing/2014/main" id="{32876777-8B49-D0D2-A4DB-E35DDEAFB972}"/>
                    </a:ext>
                  </a:extLst>
                </p:cNvPr>
                <p:cNvSpPr/>
                <p:nvPr/>
              </p:nvSpPr>
              <p:spPr>
                <a:xfrm>
                  <a:off x="6639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49" name="Hexagon 148">
                  <a:extLst>
                    <a:ext uri="{FF2B5EF4-FFF2-40B4-BE49-F238E27FC236}">
                      <a16:creationId xmlns:a16="http://schemas.microsoft.com/office/drawing/2014/main" id="{2D73E6A5-9E53-9142-B07D-281420D70EBD}"/>
                    </a:ext>
                  </a:extLst>
                </p:cNvPr>
                <p:cNvSpPr/>
                <p:nvPr/>
              </p:nvSpPr>
              <p:spPr>
                <a:xfrm>
                  <a:off x="6639979" y="371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0" name="Hexagon 149">
                  <a:extLst>
                    <a:ext uri="{FF2B5EF4-FFF2-40B4-BE49-F238E27FC236}">
                      <a16:creationId xmlns:a16="http://schemas.microsoft.com/office/drawing/2014/main" id="{AA6A7AB6-1999-2AC4-F6B3-FA15FCCB9338}"/>
                    </a:ext>
                  </a:extLst>
                </p:cNvPr>
                <p:cNvSpPr/>
                <p:nvPr/>
              </p:nvSpPr>
              <p:spPr>
                <a:xfrm>
                  <a:off x="66399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1" name="Hexagon 150">
                  <a:extLst>
                    <a:ext uri="{FF2B5EF4-FFF2-40B4-BE49-F238E27FC236}">
                      <a16:creationId xmlns:a16="http://schemas.microsoft.com/office/drawing/2014/main" id="{B5727A45-0F14-A703-F5F1-682EC1F2AC71}"/>
                    </a:ext>
                  </a:extLst>
                </p:cNvPr>
                <p:cNvSpPr/>
                <p:nvPr/>
              </p:nvSpPr>
              <p:spPr>
                <a:xfrm>
                  <a:off x="6752229" y="238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2" name="Hexagon 151">
                  <a:extLst>
                    <a:ext uri="{FF2B5EF4-FFF2-40B4-BE49-F238E27FC236}">
                      <a16:creationId xmlns:a16="http://schemas.microsoft.com/office/drawing/2014/main" id="{00CCE69C-E845-7159-8A25-1779997A7F83}"/>
                    </a:ext>
                  </a:extLst>
                </p:cNvPr>
                <p:cNvSpPr/>
                <p:nvPr/>
              </p:nvSpPr>
              <p:spPr>
                <a:xfrm>
                  <a:off x="6752229" y="251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3" name="Hexagon 152">
                  <a:extLst>
                    <a:ext uri="{FF2B5EF4-FFF2-40B4-BE49-F238E27FC236}">
                      <a16:creationId xmlns:a16="http://schemas.microsoft.com/office/drawing/2014/main" id="{AE36D1DE-9C7C-D1F9-E94D-DC9EE0C39896}"/>
                    </a:ext>
                  </a:extLst>
                </p:cNvPr>
                <p:cNvSpPr/>
                <p:nvPr/>
              </p:nvSpPr>
              <p:spPr>
                <a:xfrm>
                  <a:off x="6752229" y="264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4" name="Hexagon 153">
                  <a:extLst>
                    <a:ext uri="{FF2B5EF4-FFF2-40B4-BE49-F238E27FC236}">
                      <a16:creationId xmlns:a16="http://schemas.microsoft.com/office/drawing/2014/main" id="{7488610A-C3C3-08D0-00CB-284887692B40}"/>
                    </a:ext>
                  </a:extLst>
                </p:cNvPr>
                <p:cNvSpPr/>
                <p:nvPr/>
              </p:nvSpPr>
              <p:spPr>
                <a:xfrm>
                  <a:off x="6752229" y="276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5" name="Hexagon 154">
                  <a:extLst>
                    <a:ext uri="{FF2B5EF4-FFF2-40B4-BE49-F238E27FC236}">
                      <a16:creationId xmlns:a16="http://schemas.microsoft.com/office/drawing/2014/main" id="{A3D2925B-F60F-702E-36BF-08913A3A6515}"/>
                    </a:ext>
                  </a:extLst>
                </p:cNvPr>
                <p:cNvSpPr/>
                <p:nvPr/>
              </p:nvSpPr>
              <p:spPr>
                <a:xfrm>
                  <a:off x="6752229" y="289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6" name="Hexagon 155">
                  <a:extLst>
                    <a:ext uri="{FF2B5EF4-FFF2-40B4-BE49-F238E27FC236}">
                      <a16:creationId xmlns:a16="http://schemas.microsoft.com/office/drawing/2014/main" id="{C8ED95BF-1552-EBC0-169A-82EDFF1A0A03}"/>
                    </a:ext>
                  </a:extLst>
                </p:cNvPr>
                <p:cNvSpPr/>
                <p:nvPr/>
              </p:nvSpPr>
              <p:spPr>
                <a:xfrm>
                  <a:off x="6752229" y="301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7" name="Hexagon 156">
                  <a:extLst>
                    <a:ext uri="{FF2B5EF4-FFF2-40B4-BE49-F238E27FC236}">
                      <a16:creationId xmlns:a16="http://schemas.microsoft.com/office/drawing/2014/main" id="{CA570FB7-D4C5-EB0F-72E9-8091FFB5F017}"/>
                    </a:ext>
                  </a:extLst>
                </p:cNvPr>
                <p:cNvSpPr/>
                <p:nvPr/>
              </p:nvSpPr>
              <p:spPr>
                <a:xfrm>
                  <a:off x="6752229" y="3144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8" name="Hexagon 157">
                  <a:extLst>
                    <a:ext uri="{FF2B5EF4-FFF2-40B4-BE49-F238E27FC236}">
                      <a16:creationId xmlns:a16="http://schemas.microsoft.com/office/drawing/2014/main" id="{19CCB11E-4CD4-6672-9145-55292F7ECA4B}"/>
                    </a:ext>
                  </a:extLst>
                </p:cNvPr>
                <p:cNvSpPr/>
                <p:nvPr/>
              </p:nvSpPr>
              <p:spPr>
                <a:xfrm>
                  <a:off x="6752229" y="3270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59" name="Hexagon 158">
                  <a:extLst>
                    <a:ext uri="{FF2B5EF4-FFF2-40B4-BE49-F238E27FC236}">
                      <a16:creationId xmlns:a16="http://schemas.microsoft.com/office/drawing/2014/main" id="{C644DF5E-DE50-1CAF-2EC3-AAC20AF30575}"/>
                    </a:ext>
                  </a:extLst>
                </p:cNvPr>
                <p:cNvSpPr/>
                <p:nvPr/>
              </p:nvSpPr>
              <p:spPr>
                <a:xfrm>
                  <a:off x="6752229" y="3396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0" name="Hexagon 159">
                  <a:extLst>
                    <a:ext uri="{FF2B5EF4-FFF2-40B4-BE49-F238E27FC236}">
                      <a16:creationId xmlns:a16="http://schemas.microsoft.com/office/drawing/2014/main" id="{FE7467DF-FBCA-C4ED-087F-A0A9B4DFDC5C}"/>
                    </a:ext>
                  </a:extLst>
                </p:cNvPr>
                <p:cNvSpPr/>
                <p:nvPr/>
              </p:nvSpPr>
              <p:spPr>
                <a:xfrm>
                  <a:off x="6752229" y="3648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1" name="Hexagon 160">
                  <a:extLst>
                    <a:ext uri="{FF2B5EF4-FFF2-40B4-BE49-F238E27FC236}">
                      <a16:creationId xmlns:a16="http://schemas.microsoft.com/office/drawing/2014/main" id="{F6005F97-BE17-8C9E-B8F9-1429B344E492}"/>
                    </a:ext>
                  </a:extLst>
                </p:cNvPr>
                <p:cNvSpPr/>
                <p:nvPr/>
              </p:nvSpPr>
              <p:spPr>
                <a:xfrm>
                  <a:off x="6752229" y="3522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2" name="Hexagon 161">
                  <a:extLst>
                    <a:ext uri="{FF2B5EF4-FFF2-40B4-BE49-F238E27FC236}">
                      <a16:creationId xmlns:a16="http://schemas.microsoft.com/office/drawing/2014/main" id="{26AB6121-B4F1-B365-F468-4E16048E915A}"/>
                    </a:ext>
                  </a:extLst>
                </p:cNvPr>
                <p:cNvSpPr/>
                <p:nvPr/>
              </p:nvSpPr>
              <p:spPr>
                <a:xfrm>
                  <a:off x="6864479" y="245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3" name="Hexagon 162">
                  <a:extLst>
                    <a:ext uri="{FF2B5EF4-FFF2-40B4-BE49-F238E27FC236}">
                      <a16:creationId xmlns:a16="http://schemas.microsoft.com/office/drawing/2014/main" id="{A8296D47-1571-26D3-055A-D8436F352843}"/>
                    </a:ext>
                  </a:extLst>
                </p:cNvPr>
                <p:cNvSpPr/>
                <p:nvPr/>
              </p:nvSpPr>
              <p:spPr>
                <a:xfrm>
                  <a:off x="68644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4" name="Hexagon 163">
                  <a:extLst>
                    <a:ext uri="{FF2B5EF4-FFF2-40B4-BE49-F238E27FC236}">
                      <a16:creationId xmlns:a16="http://schemas.microsoft.com/office/drawing/2014/main" id="{4C4AA656-E439-A427-5D68-CFD134C01601}"/>
                    </a:ext>
                  </a:extLst>
                </p:cNvPr>
                <p:cNvSpPr/>
                <p:nvPr/>
              </p:nvSpPr>
              <p:spPr>
                <a:xfrm>
                  <a:off x="68644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5" name="Hexagon 164">
                  <a:extLst>
                    <a:ext uri="{FF2B5EF4-FFF2-40B4-BE49-F238E27FC236}">
                      <a16:creationId xmlns:a16="http://schemas.microsoft.com/office/drawing/2014/main" id="{BB783646-E18D-3C71-0EA8-ACAEBAC53D3C}"/>
                    </a:ext>
                  </a:extLst>
                </p:cNvPr>
                <p:cNvSpPr/>
                <p:nvPr/>
              </p:nvSpPr>
              <p:spPr>
                <a:xfrm>
                  <a:off x="68644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6" name="Hexagon 165">
                  <a:extLst>
                    <a:ext uri="{FF2B5EF4-FFF2-40B4-BE49-F238E27FC236}">
                      <a16:creationId xmlns:a16="http://schemas.microsoft.com/office/drawing/2014/main" id="{A3F38985-4E5B-1BF1-1D29-5A74618D41A5}"/>
                    </a:ext>
                  </a:extLst>
                </p:cNvPr>
                <p:cNvSpPr/>
                <p:nvPr/>
              </p:nvSpPr>
              <p:spPr>
                <a:xfrm>
                  <a:off x="68644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7" name="Hexagon 166">
                  <a:extLst>
                    <a:ext uri="{FF2B5EF4-FFF2-40B4-BE49-F238E27FC236}">
                      <a16:creationId xmlns:a16="http://schemas.microsoft.com/office/drawing/2014/main" id="{EAB5FA4D-A087-9B9E-EA7E-C66D2B033F93}"/>
                    </a:ext>
                  </a:extLst>
                </p:cNvPr>
                <p:cNvSpPr/>
                <p:nvPr/>
              </p:nvSpPr>
              <p:spPr>
                <a:xfrm>
                  <a:off x="68644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8" name="Hexagon 167">
                  <a:extLst>
                    <a:ext uri="{FF2B5EF4-FFF2-40B4-BE49-F238E27FC236}">
                      <a16:creationId xmlns:a16="http://schemas.microsoft.com/office/drawing/2014/main" id="{C6EEC043-A727-4B51-056A-FA45DF4F8591}"/>
                    </a:ext>
                  </a:extLst>
                </p:cNvPr>
                <p:cNvSpPr/>
                <p:nvPr/>
              </p:nvSpPr>
              <p:spPr>
                <a:xfrm>
                  <a:off x="68644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69" name="Hexagon 168">
                  <a:extLst>
                    <a:ext uri="{FF2B5EF4-FFF2-40B4-BE49-F238E27FC236}">
                      <a16:creationId xmlns:a16="http://schemas.microsoft.com/office/drawing/2014/main" id="{82E369AE-70ED-72C1-47A6-35B4F1E50354}"/>
                    </a:ext>
                  </a:extLst>
                </p:cNvPr>
                <p:cNvSpPr/>
                <p:nvPr/>
              </p:nvSpPr>
              <p:spPr>
                <a:xfrm>
                  <a:off x="68644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0" name="Hexagon 169">
                  <a:extLst>
                    <a:ext uri="{FF2B5EF4-FFF2-40B4-BE49-F238E27FC236}">
                      <a16:creationId xmlns:a16="http://schemas.microsoft.com/office/drawing/2014/main" id="{6053C9FC-EE2F-B825-FD79-45AD0AFBA879}"/>
                    </a:ext>
                  </a:extLst>
                </p:cNvPr>
                <p:cNvSpPr/>
                <p:nvPr/>
              </p:nvSpPr>
              <p:spPr>
                <a:xfrm>
                  <a:off x="68644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1" name="Hexagon 170">
                  <a:extLst>
                    <a:ext uri="{FF2B5EF4-FFF2-40B4-BE49-F238E27FC236}">
                      <a16:creationId xmlns:a16="http://schemas.microsoft.com/office/drawing/2014/main" id="{DACDABD0-312E-041D-D87F-1F8FD2D299C0}"/>
                    </a:ext>
                  </a:extLst>
                </p:cNvPr>
                <p:cNvSpPr/>
                <p:nvPr/>
              </p:nvSpPr>
              <p:spPr>
                <a:xfrm>
                  <a:off x="6864479" y="358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2" name="Hexagon 171">
                  <a:extLst>
                    <a:ext uri="{FF2B5EF4-FFF2-40B4-BE49-F238E27FC236}">
                      <a16:creationId xmlns:a16="http://schemas.microsoft.com/office/drawing/2014/main" id="{29B9CFE9-4460-F012-CC12-A56EC54715B5}"/>
                    </a:ext>
                  </a:extLst>
                </p:cNvPr>
                <p:cNvSpPr/>
                <p:nvPr/>
              </p:nvSpPr>
              <p:spPr>
                <a:xfrm>
                  <a:off x="6976729" y="251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3" name="Hexagon 172">
                  <a:extLst>
                    <a:ext uri="{FF2B5EF4-FFF2-40B4-BE49-F238E27FC236}">
                      <a16:creationId xmlns:a16="http://schemas.microsoft.com/office/drawing/2014/main" id="{F5B0E5CC-A797-AFDB-F159-75E0661FDBA8}"/>
                    </a:ext>
                  </a:extLst>
                </p:cNvPr>
                <p:cNvSpPr/>
                <p:nvPr/>
              </p:nvSpPr>
              <p:spPr>
                <a:xfrm>
                  <a:off x="6976729" y="264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4" name="Hexagon 173">
                  <a:extLst>
                    <a:ext uri="{FF2B5EF4-FFF2-40B4-BE49-F238E27FC236}">
                      <a16:creationId xmlns:a16="http://schemas.microsoft.com/office/drawing/2014/main" id="{F66903EA-00C2-98D8-F2E7-2DDB11BB4E03}"/>
                    </a:ext>
                  </a:extLst>
                </p:cNvPr>
                <p:cNvSpPr/>
                <p:nvPr/>
              </p:nvSpPr>
              <p:spPr>
                <a:xfrm>
                  <a:off x="6976729" y="276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5" name="Hexagon 174">
                  <a:extLst>
                    <a:ext uri="{FF2B5EF4-FFF2-40B4-BE49-F238E27FC236}">
                      <a16:creationId xmlns:a16="http://schemas.microsoft.com/office/drawing/2014/main" id="{6C2CE6B3-6413-448D-9010-26C1CE3BA24B}"/>
                    </a:ext>
                  </a:extLst>
                </p:cNvPr>
                <p:cNvSpPr/>
                <p:nvPr/>
              </p:nvSpPr>
              <p:spPr>
                <a:xfrm>
                  <a:off x="6976729" y="289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6" name="Hexagon 175">
                  <a:extLst>
                    <a:ext uri="{FF2B5EF4-FFF2-40B4-BE49-F238E27FC236}">
                      <a16:creationId xmlns:a16="http://schemas.microsoft.com/office/drawing/2014/main" id="{DFDFE41B-A4A2-F58A-02E2-B12856FB311D}"/>
                    </a:ext>
                  </a:extLst>
                </p:cNvPr>
                <p:cNvSpPr/>
                <p:nvPr/>
              </p:nvSpPr>
              <p:spPr>
                <a:xfrm>
                  <a:off x="6976729" y="3018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7" name="Hexagon 176">
                  <a:extLst>
                    <a:ext uri="{FF2B5EF4-FFF2-40B4-BE49-F238E27FC236}">
                      <a16:creationId xmlns:a16="http://schemas.microsoft.com/office/drawing/2014/main" id="{BD2562F1-8B48-E9D0-8BDD-0824007A579F}"/>
                    </a:ext>
                  </a:extLst>
                </p:cNvPr>
                <p:cNvSpPr/>
                <p:nvPr/>
              </p:nvSpPr>
              <p:spPr>
                <a:xfrm>
                  <a:off x="6976729" y="3144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8" name="Hexagon 177">
                  <a:extLst>
                    <a:ext uri="{FF2B5EF4-FFF2-40B4-BE49-F238E27FC236}">
                      <a16:creationId xmlns:a16="http://schemas.microsoft.com/office/drawing/2014/main" id="{7D2DACA3-D080-EC40-946D-5261FFD8A901}"/>
                    </a:ext>
                  </a:extLst>
                </p:cNvPr>
                <p:cNvSpPr/>
                <p:nvPr/>
              </p:nvSpPr>
              <p:spPr>
                <a:xfrm>
                  <a:off x="6976729" y="3270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79" name="Hexagon 178">
                  <a:extLst>
                    <a:ext uri="{FF2B5EF4-FFF2-40B4-BE49-F238E27FC236}">
                      <a16:creationId xmlns:a16="http://schemas.microsoft.com/office/drawing/2014/main" id="{0292F147-3251-E40D-7542-21FEF315F56F}"/>
                    </a:ext>
                  </a:extLst>
                </p:cNvPr>
                <p:cNvSpPr/>
                <p:nvPr/>
              </p:nvSpPr>
              <p:spPr>
                <a:xfrm>
                  <a:off x="6976729" y="3396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0" name="Hexagon 179">
                  <a:extLst>
                    <a:ext uri="{FF2B5EF4-FFF2-40B4-BE49-F238E27FC236}">
                      <a16:creationId xmlns:a16="http://schemas.microsoft.com/office/drawing/2014/main" id="{77940FEC-1166-2774-604C-B5D4625AB82D}"/>
                    </a:ext>
                  </a:extLst>
                </p:cNvPr>
                <p:cNvSpPr/>
                <p:nvPr/>
              </p:nvSpPr>
              <p:spPr>
                <a:xfrm>
                  <a:off x="6976729" y="3522287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1" name="Hexagon 180">
                  <a:extLst>
                    <a:ext uri="{FF2B5EF4-FFF2-40B4-BE49-F238E27FC236}">
                      <a16:creationId xmlns:a16="http://schemas.microsoft.com/office/drawing/2014/main" id="{89E870EA-B144-FC05-13AF-B8390FF8BF16}"/>
                    </a:ext>
                  </a:extLst>
                </p:cNvPr>
                <p:cNvSpPr/>
                <p:nvPr/>
              </p:nvSpPr>
              <p:spPr>
                <a:xfrm>
                  <a:off x="7088979" y="257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2" name="Hexagon 181">
                  <a:extLst>
                    <a:ext uri="{FF2B5EF4-FFF2-40B4-BE49-F238E27FC236}">
                      <a16:creationId xmlns:a16="http://schemas.microsoft.com/office/drawing/2014/main" id="{C45EFCFF-B58E-3615-ED0B-A80CCA267B83}"/>
                    </a:ext>
                  </a:extLst>
                </p:cNvPr>
                <p:cNvSpPr/>
                <p:nvPr/>
              </p:nvSpPr>
              <p:spPr>
                <a:xfrm>
                  <a:off x="7088979" y="270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3" name="Hexagon 182">
                  <a:extLst>
                    <a:ext uri="{FF2B5EF4-FFF2-40B4-BE49-F238E27FC236}">
                      <a16:creationId xmlns:a16="http://schemas.microsoft.com/office/drawing/2014/main" id="{C58D790E-6DA6-853F-764D-7B568B1A7BF7}"/>
                    </a:ext>
                  </a:extLst>
                </p:cNvPr>
                <p:cNvSpPr/>
                <p:nvPr/>
              </p:nvSpPr>
              <p:spPr>
                <a:xfrm>
                  <a:off x="7088979" y="282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4" name="Hexagon 183">
                  <a:extLst>
                    <a:ext uri="{FF2B5EF4-FFF2-40B4-BE49-F238E27FC236}">
                      <a16:creationId xmlns:a16="http://schemas.microsoft.com/office/drawing/2014/main" id="{7765DBFA-DF0B-A062-1A08-BBCF0B355446}"/>
                    </a:ext>
                  </a:extLst>
                </p:cNvPr>
                <p:cNvSpPr/>
                <p:nvPr/>
              </p:nvSpPr>
              <p:spPr>
                <a:xfrm>
                  <a:off x="7088979" y="2955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5" name="Hexagon 184">
                  <a:extLst>
                    <a:ext uri="{FF2B5EF4-FFF2-40B4-BE49-F238E27FC236}">
                      <a16:creationId xmlns:a16="http://schemas.microsoft.com/office/drawing/2014/main" id="{EDBF291C-5FC6-CAEC-8D89-38F5E166BB3F}"/>
                    </a:ext>
                  </a:extLst>
                </p:cNvPr>
                <p:cNvSpPr/>
                <p:nvPr/>
              </p:nvSpPr>
              <p:spPr>
                <a:xfrm>
                  <a:off x="7088979" y="3081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6" name="Hexagon 185">
                  <a:extLst>
                    <a:ext uri="{FF2B5EF4-FFF2-40B4-BE49-F238E27FC236}">
                      <a16:creationId xmlns:a16="http://schemas.microsoft.com/office/drawing/2014/main" id="{CCBA3B0A-CF30-AD29-591C-74C7DE191F15}"/>
                    </a:ext>
                  </a:extLst>
                </p:cNvPr>
                <p:cNvSpPr/>
                <p:nvPr/>
              </p:nvSpPr>
              <p:spPr>
                <a:xfrm>
                  <a:off x="7088979" y="3207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7" name="Hexagon 186">
                  <a:extLst>
                    <a:ext uri="{FF2B5EF4-FFF2-40B4-BE49-F238E27FC236}">
                      <a16:creationId xmlns:a16="http://schemas.microsoft.com/office/drawing/2014/main" id="{17FC5650-2B3B-2749-15AE-1FDDB49B6D94}"/>
                    </a:ext>
                  </a:extLst>
                </p:cNvPr>
                <p:cNvSpPr/>
                <p:nvPr/>
              </p:nvSpPr>
              <p:spPr>
                <a:xfrm>
                  <a:off x="7088979" y="3333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88" name="Hexagon 187">
                  <a:extLst>
                    <a:ext uri="{FF2B5EF4-FFF2-40B4-BE49-F238E27FC236}">
                      <a16:creationId xmlns:a16="http://schemas.microsoft.com/office/drawing/2014/main" id="{F604DE2C-CD4A-32E8-C201-A7187955CFFD}"/>
                    </a:ext>
                  </a:extLst>
                </p:cNvPr>
                <p:cNvSpPr/>
                <p:nvPr/>
              </p:nvSpPr>
              <p:spPr>
                <a:xfrm>
                  <a:off x="7088979" y="3459206"/>
                  <a:ext cx="144000" cy="126000"/>
                </a:xfrm>
                <a:prstGeom prst="hexagon">
                  <a:avLst/>
                </a:prstGeom>
                <a:solidFill>
                  <a:sysClr val="window" lastClr="FFFFFF">
                    <a:lumMod val="50000"/>
                  </a:sysClr>
                </a:solidFill>
                <a:ln w="635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</p:grp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E771CCBE-39F2-E80E-E227-0275C51EEEAA}"/>
                </a:ext>
              </a:extLst>
            </p:cNvPr>
            <p:cNvSpPr txBox="1"/>
            <p:nvPr/>
          </p:nvSpPr>
          <p:spPr>
            <a:xfrm>
              <a:off x="1377779" y="4264904"/>
              <a:ext cx="318488" cy="106905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120/127</a:t>
              </a:r>
              <a:endParaRPr lang="en-GB" sz="1000" baseline="30000" dirty="0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F09DA4B1-4830-517E-7E22-835AF39242D1}"/>
                </a:ext>
              </a:extLst>
            </p:cNvPr>
            <p:cNvSpPr txBox="1"/>
            <p:nvPr/>
          </p:nvSpPr>
          <p:spPr>
            <a:xfrm>
              <a:off x="2113201" y="4264904"/>
              <a:ext cx="318488" cy="106905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132/169</a:t>
              </a:r>
              <a:endParaRPr lang="en-GB" sz="1000" baseline="30000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D87E573-24D0-4D94-EE43-9D755397FDAE}"/>
                </a:ext>
              </a:extLst>
            </p:cNvPr>
            <p:cNvSpPr txBox="1"/>
            <p:nvPr/>
          </p:nvSpPr>
          <p:spPr>
            <a:xfrm>
              <a:off x="2848625" y="4264904"/>
              <a:ext cx="318488" cy="106905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150/169</a:t>
              </a:r>
              <a:endParaRPr lang="en-GB" sz="1000" baseline="300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FF11C8-6FDF-DD5B-89A2-F671BD583437}"/>
                </a:ext>
              </a:extLst>
            </p:cNvPr>
            <p:cNvSpPr txBox="1"/>
            <p:nvPr/>
          </p:nvSpPr>
          <p:spPr>
            <a:xfrm>
              <a:off x="3584047" y="4264904"/>
              <a:ext cx="318488" cy="106905"/>
            </a:xfrm>
            <a:prstGeom prst="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000" dirty="0"/>
                <a:t>162/169</a:t>
              </a:r>
              <a:endParaRPr lang="en-GB" sz="1000" baseline="30000" dirty="0"/>
            </a:p>
          </p:txBody>
        </p:sp>
      </p:grpSp>
      <p:grpSp>
        <p:nvGrpSpPr>
          <p:cNvPr id="1107" name="Group 1106">
            <a:extLst>
              <a:ext uri="{FF2B5EF4-FFF2-40B4-BE49-F238E27FC236}">
                <a16:creationId xmlns:a16="http://schemas.microsoft.com/office/drawing/2014/main" id="{46962077-6B05-1E67-744B-6AA41653CF5F}"/>
              </a:ext>
            </a:extLst>
          </p:cNvPr>
          <p:cNvGrpSpPr/>
          <p:nvPr/>
        </p:nvGrpSpPr>
        <p:grpSpPr>
          <a:xfrm>
            <a:off x="609601" y="3630733"/>
            <a:ext cx="3930207" cy="2517866"/>
            <a:chOff x="480606" y="3429000"/>
            <a:chExt cx="3930207" cy="2517866"/>
          </a:xfrm>
        </p:grpSpPr>
        <p:pic>
          <p:nvPicPr>
            <p:cNvPr id="789" name="Picture 788">
              <a:extLst>
                <a:ext uri="{FF2B5EF4-FFF2-40B4-BE49-F238E27FC236}">
                  <a16:creationId xmlns:a16="http://schemas.microsoft.com/office/drawing/2014/main" id="{73705B87-82A0-7D73-C66B-0BCED1D5E0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56185" t="36373" b="21323"/>
            <a:stretch/>
          </p:blipFill>
          <p:spPr>
            <a:xfrm>
              <a:off x="2832154" y="4354896"/>
              <a:ext cx="1578659" cy="1065161"/>
            </a:xfrm>
            <a:prstGeom prst="rect">
              <a:avLst/>
            </a:prstGeom>
          </p:spPr>
        </p:pic>
        <p:grpSp>
          <p:nvGrpSpPr>
            <p:cNvPr id="790" name="Group 789">
              <a:extLst>
                <a:ext uri="{FF2B5EF4-FFF2-40B4-BE49-F238E27FC236}">
                  <a16:creationId xmlns:a16="http://schemas.microsoft.com/office/drawing/2014/main" id="{A3F2939D-664C-8D8C-0CFD-3FEA9026AEE5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0606" y="3429000"/>
              <a:ext cx="3596952" cy="2517866"/>
              <a:chOff x="457200" y="1938250"/>
              <a:chExt cx="3596952" cy="2517866"/>
            </a:xfrm>
          </p:grpSpPr>
          <p:pic>
            <p:nvPicPr>
              <p:cNvPr id="791" name="Picture 790">
                <a:extLst>
                  <a:ext uri="{FF2B5EF4-FFF2-40B4-BE49-F238E27FC236}">
                    <a16:creationId xmlns:a16="http://schemas.microsoft.com/office/drawing/2014/main" id="{13B1AC0E-DE07-FEAF-449B-3BCE746F2D5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7200" y="1938250"/>
                <a:ext cx="3596952" cy="2517866"/>
              </a:xfrm>
              <a:prstGeom prst="rect">
                <a:avLst/>
              </a:prstGeom>
            </p:spPr>
          </p:pic>
          <p:sp>
            <p:nvSpPr>
              <p:cNvPr id="792" name="Oval 791">
                <a:extLst>
                  <a:ext uri="{FF2B5EF4-FFF2-40B4-BE49-F238E27FC236}">
                    <a16:creationId xmlns:a16="http://schemas.microsoft.com/office/drawing/2014/main" id="{34767B89-7E40-DAA0-F22E-4237232295D0}"/>
                  </a:ext>
                </a:extLst>
              </p:cNvPr>
              <p:cNvSpPr/>
              <p:nvPr/>
            </p:nvSpPr>
            <p:spPr>
              <a:xfrm>
                <a:off x="2089929" y="2964425"/>
                <a:ext cx="101600" cy="101600"/>
              </a:xfrm>
              <a:prstGeom prst="ellipse">
                <a:avLst/>
              </a:prstGeom>
              <a:solidFill>
                <a:srgbClr val="B0B0B0">
                  <a:alpha val="25000"/>
                </a:srgbClr>
              </a:solidFill>
              <a:ln>
                <a:solidFill>
                  <a:srgbClr val="4879D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93" name="Oval 792">
                <a:extLst>
                  <a:ext uri="{FF2B5EF4-FFF2-40B4-BE49-F238E27FC236}">
                    <a16:creationId xmlns:a16="http://schemas.microsoft.com/office/drawing/2014/main" id="{77DAA02F-0396-08CE-FEB7-0465C98E399D}"/>
                  </a:ext>
                </a:extLst>
              </p:cNvPr>
              <p:cNvSpPr/>
              <p:nvPr/>
            </p:nvSpPr>
            <p:spPr>
              <a:xfrm>
                <a:off x="2672261" y="2964425"/>
                <a:ext cx="101600" cy="101600"/>
              </a:xfrm>
              <a:prstGeom prst="ellipse">
                <a:avLst/>
              </a:prstGeom>
              <a:solidFill>
                <a:srgbClr val="F07F32">
                  <a:alpha val="25098"/>
                </a:srgbClr>
              </a:solidFill>
              <a:ln>
                <a:solidFill>
                  <a:srgbClr val="F07F32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794" name="Straight Arrow Connector 793">
                <a:extLst>
                  <a:ext uri="{FF2B5EF4-FFF2-40B4-BE49-F238E27FC236}">
                    <a16:creationId xmlns:a16="http://schemas.microsoft.com/office/drawing/2014/main" id="{AA061882-503D-30BC-94DC-BA607842E9F9}"/>
                  </a:ext>
                </a:extLst>
              </p:cNvPr>
              <p:cNvCxnSpPr>
                <a:cxnSpLocks/>
                <a:stCxn id="792" idx="6"/>
              </p:cNvCxnSpPr>
              <p:nvPr/>
            </p:nvCxnSpPr>
            <p:spPr>
              <a:xfrm>
                <a:off x="2191529" y="3015225"/>
                <a:ext cx="454235" cy="0"/>
              </a:xfrm>
              <a:prstGeom prst="straightConnector1">
                <a:avLst/>
              </a:prstGeom>
              <a:ln>
                <a:solidFill>
                  <a:schemeClr val="accent5"/>
                </a:solidFill>
                <a:tailEnd type="triangle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grpSp>
            <p:nvGrpSpPr>
              <p:cNvPr id="795" name="Group 794">
                <a:extLst>
                  <a:ext uri="{FF2B5EF4-FFF2-40B4-BE49-F238E27FC236}">
                    <a16:creationId xmlns:a16="http://schemas.microsoft.com/office/drawing/2014/main" id="{CC5D112A-32AC-742F-99DF-B080D956D950}"/>
                  </a:ext>
                </a:extLst>
              </p:cNvPr>
              <p:cNvGrpSpPr/>
              <p:nvPr/>
            </p:nvGrpSpPr>
            <p:grpSpPr>
              <a:xfrm>
                <a:off x="3106571" y="2381458"/>
                <a:ext cx="360000" cy="360000"/>
                <a:chOff x="5877629" y="2825779"/>
                <a:chExt cx="360000" cy="360000"/>
              </a:xfrm>
            </p:grpSpPr>
            <p:sp>
              <p:nvSpPr>
                <p:cNvPr id="928" name="Oval 927">
                  <a:extLst>
                    <a:ext uri="{FF2B5EF4-FFF2-40B4-BE49-F238E27FC236}">
                      <a16:creationId xmlns:a16="http://schemas.microsoft.com/office/drawing/2014/main" id="{B9614B1E-9348-B83D-8517-A57C28BCD35F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5877629" y="2825779"/>
                  <a:ext cx="360000" cy="360000"/>
                </a:xfrm>
                <a:prstGeom prst="ellipse">
                  <a:avLst/>
                </a:prstGeom>
                <a:solidFill>
                  <a:srgbClr val="B87333"/>
                </a:solidFill>
                <a:ln w="19050" cap="flat" cmpd="sng" algn="ctr">
                  <a:solidFill>
                    <a:srgbClr val="F07F32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929" name="Group 928">
                  <a:extLst>
                    <a:ext uri="{FF2B5EF4-FFF2-40B4-BE49-F238E27FC236}">
                      <a16:creationId xmlns:a16="http://schemas.microsoft.com/office/drawing/2014/main" id="{9B377EAC-35A3-8366-2E18-8FF8CD6CA8B8}"/>
                    </a:ext>
                  </a:extLst>
                </p:cNvPr>
                <p:cNvGrpSpPr/>
                <p:nvPr/>
              </p:nvGrpSpPr>
              <p:grpSpPr>
                <a:xfrm>
                  <a:off x="5907673" y="2840569"/>
                  <a:ext cx="299913" cy="330420"/>
                  <a:chOff x="5517479" y="2136206"/>
                  <a:chExt cx="1715500" cy="1890000"/>
                </a:xfrm>
              </p:grpSpPr>
              <p:sp>
                <p:nvSpPr>
                  <p:cNvPr id="930" name="Hexagon 929">
                    <a:extLst>
                      <a:ext uri="{FF2B5EF4-FFF2-40B4-BE49-F238E27FC236}">
                        <a16:creationId xmlns:a16="http://schemas.microsoft.com/office/drawing/2014/main" id="{3A32BB41-167B-021B-C147-7EEED422B2BF}"/>
                      </a:ext>
                    </a:extLst>
                  </p:cNvPr>
                  <p:cNvSpPr/>
                  <p:nvPr/>
                </p:nvSpPr>
                <p:spPr>
                  <a:xfrm>
                    <a:off x="5517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1" name="Hexagon 930">
                    <a:extLst>
                      <a:ext uri="{FF2B5EF4-FFF2-40B4-BE49-F238E27FC236}">
                        <a16:creationId xmlns:a16="http://schemas.microsoft.com/office/drawing/2014/main" id="{93132D26-79E2-D155-2933-C6FC11E02D79}"/>
                      </a:ext>
                    </a:extLst>
                  </p:cNvPr>
                  <p:cNvSpPr/>
                  <p:nvPr/>
                </p:nvSpPr>
                <p:spPr>
                  <a:xfrm>
                    <a:off x="5517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2" name="Hexagon 931">
                    <a:extLst>
                      <a:ext uri="{FF2B5EF4-FFF2-40B4-BE49-F238E27FC236}">
                        <a16:creationId xmlns:a16="http://schemas.microsoft.com/office/drawing/2014/main" id="{F7A8F939-A53E-A600-B971-376FAEC52605}"/>
                      </a:ext>
                    </a:extLst>
                  </p:cNvPr>
                  <p:cNvSpPr/>
                  <p:nvPr/>
                </p:nvSpPr>
                <p:spPr>
                  <a:xfrm>
                    <a:off x="5517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3" name="Hexagon 932">
                    <a:extLst>
                      <a:ext uri="{FF2B5EF4-FFF2-40B4-BE49-F238E27FC236}">
                        <a16:creationId xmlns:a16="http://schemas.microsoft.com/office/drawing/2014/main" id="{CD0FF59A-0B41-25CC-A1A3-710B598D137B}"/>
                      </a:ext>
                    </a:extLst>
                  </p:cNvPr>
                  <p:cNvSpPr/>
                  <p:nvPr/>
                </p:nvSpPr>
                <p:spPr>
                  <a:xfrm>
                    <a:off x="5517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4" name="Hexagon 933">
                    <a:extLst>
                      <a:ext uri="{FF2B5EF4-FFF2-40B4-BE49-F238E27FC236}">
                        <a16:creationId xmlns:a16="http://schemas.microsoft.com/office/drawing/2014/main" id="{B2332D72-AD1D-7F98-4F06-40F732FD60AD}"/>
                      </a:ext>
                    </a:extLst>
                  </p:cNvPr>
                  <p:cNvSpPr/>
                  <p:nvPr/>
                </p:nvSpPr>
                <p:spPr>
                  <a:xfrm>
                    <a:off x="5517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5" name="Hexagon 934">
                    <a:extLst>
                      <a:ext uri="{FF2B5EF4-FFF2-40B4-BE49-F238E27FC236}">
                        <a16:creationId xmlns:a16="http://schemas.microsoft.com/office/drawing/2014/main" id="{A7293939-4CC6-C0DA-AB28-E18056FD8524}"/>
                      </a:ext>
                    </a:extLst>
                  </p:cNvPr>
                  <p:cNvSpPr/>
                  <p:nvPr/>
                </p:nvSpPr>
                <p:spPr>
                  <a:xfrm>
                    <a:off x="5517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6" name="Hexagon 935">
                    <a:extLst>
                      <a:ext uri="{FF2B5EF4-FFF2-40B4-BE49-F238E27FC236}">
                        <a16:creationId xmlns:a16="http://schemas.microsoft.com/office/drawing/2014/main" id="{8601038A-94A2-4BB8-309A-14AEB51830CD}"/>
                      </a:ext>
                    </a:extLst>
                  </p:cNvPr>
                  <p:cNvSpPr/>
                  <p:nvPr/>
                </p:nvSpPr>
                <p:spPr>
                  <a:xfrm>
                    <a:off x="5517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7" name="Hexagon 936">
                    <a:extLst>
                      <a:ext uri="{FF2B5EF4-FFF2-40B4-BE49-F238E27FC236}">
                        <a16:creationId xmlns:a16="http://schemas.microsoft.com/office/drawing/2014/main" id="{CE369BA7-AF81-08F6-FE74-53B88B7B2B6F}"/>
                      </a:ext>
                    </a:extLst>
                  </p:cNvPr>
                  <p:cNvSpPr/>
                  <p:nvPr/>
                </p:nvSpPr>
                <p:spPr>
                  <a:xfrm>
                    <a:off x="5517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8" name="Hexagon 937">
                    <a:extLst>
                      <a:ext uri="{FF2B5EF4-FFF2-40B4-BE49-F238E27FC236}">
                        <a16:creationId xmlns:a16="http://schemas.microsoft.com/office/drawing/2014/main" id="{34B12B86-1699-270F-CE3F-0F1AC7231C4E}"/>
                      </a:ext>
                    </a:extLst>
                  </p:cNvPr>
                  <p:cNvSpPr/>
                  <p:nvPr/>
                </p:nvSpPr>
                <p:spPr>
                  <a:xfrm>
                    <a:off x="5629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39" name="Hexagon 938">
                    <a:extLst>
                      <a:ext uri="{FF2B5EF4-FFF2-40B4-BE49-F238E27FC236}">
                        <a16:creationId xmlns:a16="http://schemas.microsoft.com/office/drawing/2014/main" id="{9CFC78FC-BFC3-0C7B-FB53-49FE28DBB4A7}"/>
                      </a:ext>
                    </a:extLst>
                  </p:cNvPr>
                  <p:cNvSpPr/>
                  <p:nvPr/>
                </p:nvSpPr>
                <p:spPr>
                  <a:xfrm>
                    <a:off x="5629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0" name="Hexagon 939">
                    <a:extLst>
                      <a:ext uri="{FF2B5EF4-FFF2-40B4-BE49-F238E27FC236}">
                        <a16:creationId xmlns:a16="http://schemas.microsoft.com/office/drawing/2014/main" id="{6579ECBF-C125-0599-7F77-944D148092C7}"/>
                      </a:ext>
                    </a:extLst>
                  </p:cNvPr>
                  <p:cNvSpPr/>
                  <p:nvPr/>
                </p:nvSpPr>
                <p:spPr>
                  <a:xfrm>
                    <a:off x="5629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1" name="Hexagon 940">
                    <a:extLst>
                      <a:ext uri="{FF2B5EF4-FFF2-40B4-BE49-F238E27FC236}">
                        <a16:creationId xmlns:a16="http://schemas.microsoft.com/office/drawing/2014/main" id="{8DC43656-415C-2C47-B55E-7D05537D2695}"/>
                      </a:ext>
                    </a:extLst>
                  </p:cNvPr>
                  <p:cNvSpPr/>
                  <p:nvPr/>
                </p:nvSpPr>
                <p:spPr>
                  <a:xfrm>
                    <a:off x="5629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2" name="Hexagon 941">
                    <a:extLst>
                      <a:ext uri="{FF2B5EF4-FFF2-40B4-BE49-F238E27FC236}">
                        <a16:creationId xmlns:a16="http://schemas.microsoft.com/office/drawing/2014/main" id="{3FC6BE67-6BC9-C72D-59DD-BE17715EDFFD}"/>
                      </a:ext>
                    </a:extLst>
                  </p:cNvPr>
                  <p:cNvSpPr/>
                  <p:nvPr/>
                </p:nvSpPr>
                <p:spPr>
                  <a:xfrm>
                    <a:off x="5629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3" name="Hexagon 942">
                    <a:extLst>
                      <a:ext uri="{FF2B5EF4-FFF2-40B4-BE49-F238E27FC236}">
                        <a16:creationId xmlns:a16="http://schemas.microsoft.com/office/drawing/2014/main" id="{5DDAE49B-2EF6-4985-2D59-E601755C67D5}"/>
                      </a:ext>
                    </a:extLst>
                  </p:cNvPr>
                  <p:cNvSpPr/>
                  <p:nvPr/>
                </p:nvSpPr>
                <p:spPr>
                  <a:xfrm>
                    <a:off x="5629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4" name="Hexagon 943">
                    <a:extLst>
                      <a:ext uri="{FF2B5EF4-FFF2-40B4-BE49-F238E27FC236}">
                        <a16:creationId xmlns:a16="http://schemas.microsoft.com/office/drawing/2014/main" id="{EE099E11-70B5-5F23-17D6-68610285DEC6}"/>
                      </a:ext>
                    </a:extLst>
                  </p:cNvPr>
                  <p:cNvSpPr/>
                  <p:nvPr/>
                </p:nvSpPr>
                <p:spPr>
                  <a:xfrm>
                    <a:off x="5629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5" name="Hexagon 944">
                    <a:extLst>
                      <a:ext uri="{FF2B5EF4-FFF2-40B4-BE49-F238E27FC236}">
                        <a16:creationId xmlns:a16="http://schemas.microsoft.com/office/drawing/2014/main" id="{15E1EE03-3F29-C9C1-6CC8-670D91267F54}"/>
                      </a:ext>
                    </a:extLst>
                  </p:cNvPr>
                  <p:cNvSpPr/>
                  <p:nvPr/>
                </p:nvSpPr>
                <p:spPr>
                  <a:xfrm>
                    <a:off x="5629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6" name="Hexagon 945">
                    <a:extLst>
                      <a:ext uri="{FF2B5EF4-FFF2-40B4-BE49-F238E27FC236}">
                        <a16:creationId xmlns:a16="http://schemas.microsoft.com/office/drawing/2014/main" id="{6672B015-3BE9-ED4E-56E7-CB277F524E5A}"/>
                      </a:ext>
                    </a:extLst>
                  </p:cNvPr>
                  <p:cNvSpPr/>
                  <p:nvPr/>
                </p:nvSpPr>
                <p:spPr>
                  <a:xfrm>
                    <a:off x="5629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7" name="Hexagon 946">
                    <a:extLst>
                      <a:ext uri="{FF2B5EF4-FFF2-40B4-BE49-F238E27FC236}">
                        <a16:creationId xmlns:a16="http://schemas.microsoft.com/office/drawing/2014/main" id="{1F53A421-FF7E-4543-F772-1F2869D19952}"/>
                      </a:ext>
                    </a:extLst>
                  </p:cNvPr>
                  <p:cNvSpPr/>
                  <p:nvPr/>
                </p:nvSpPr>
                <p:spPr>
                  <a:xfrm>
                    <a:off x="5741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8" name="Hexagon 947">
                    <a:extLst>
                      <a:ext uri="{FF2B5EF4-FFF2-40B4-BE49-F238E27FC236}">
                        <a16:creationId xmlns:a16="http://schemas.microsoft.com/office/drawing/2014/main" id="{A02B66CA-06CB-3FB1-11F0-546A3097690B}"/>
                      </a:ext>
                    </a:extLst>
                  </p:cNvPr>
                  <p:cNvSpPr/>
                  <p:nvPr/>
                </p:nvSpPr>
                <p:spPr>
                  <a:xfrm>
                    <a:off x="5741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49" name="Hexagon 948">
                    <a:extLst>
                      <a:ext uri="{FF2B5EF4-FFF2-40B4-BE49-F238E27FC236}">
                        <a16:creationId xmlns:a16="http://schemas.microsoft.com/office/drawing/2014/main" id="{33723D20-E530-FC54-E958-449AF05E630A}"/>
                      </a:ext>
                    </a:extLst>
                  </p:cNvPr>
                  <p:cNvSpPr/>
                  <p:nvPr/>
                </p:nvSpPr>
                <p:spPr>
                  <a:xfrm>
                    <a:off x="5741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0" name="Hexagon 949">
                    <a:extLst>
                      <a:ext uri="{FF2B5EF4-FFF2-40B4-BE49-F238E27FC236}">
                        <a16:creationId xmlns:a16="http://schemas.microsoft.com/office/drawing/2014/main" id="{1A61389F-B572-B361-6FFC-23556057C7F1}"/>
                      </a:ext>
                    </a:extLst>
                  </p:cNvPr>
                  <p:cNvSpPr/>
                  <p:nvPr/>
                </p:nvSpPr>
                <p:spPr>
                  <a:xfrm>
                    <a:off x="5741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1" name="Hexagon 950">
                    <a:extLst>
                      <a:ext uri="{FF2B5EF4-FFF2-40B4-BE49-F238E27FC236}">
                        <a16:creationId xmlns:a16="http://schemas.microsoft.com/office/drawing/2014/main" id="{42CDD4A6-1721-7CE6-4D36-81A033C0E3BD}"/>
                      </a:ext>
                    </a:extLst>
                  </p:cNvPr>
                  <p:cNvSpPr/>
                  <p:nvPr/>
                </p:nvSpPr>
                <p:spPr>
                  <a:xfrm>
                    <a:off x="5741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2" name="Hexagon 951">
                    <a:extLst>
                      <a:ext uri="{FF2B5EF4-FFF2-40B4-BE49-F238E27FC236}">
                        <a16:creationId xmlns:a16="http://schemas.microsoft.com/office/drawing/2014/main" id="{B184ABD9-7592-37A0-9373-3403988FDE25}"/>
                      </a:ext>
                    </a:extLst>
                  </p:cNvPr>
                  <p:cNvSpPr/>
                  <p:nvPr/>
                </p:nvSpPr>
                <p:spPr>
                  <a:xfrm>
                    <a:off x="5741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3" name="Hexagon 952">
                    <a:extLst>
                      <a:ext uri="{FF2B5EF4-FFF2-40B4-BE49-F238E27FC236}">
                        <a16:creationId xmlns:a16="http://schemas.microsoft.com/office/drawing/2014/main" id="{80E7909B-51D6-3306-DAC9-4A24B1300C72}"/>
                      </a:ext>
                    </a:extLst>
                  </p:cNvPr>
                  <p:cNvSpPr/>
                  <p:nvPr/>
                </p:nvSpPr>
                <p:spPr>
                  <a:xfrm>
                    <a:off x="5741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4" name="Hexagon 953">
                    <a:extLst>
                      <a:ext uri="{FF2B5EF4-FFF2-40B4-BE49-F238E27FC236}">
                        <a16:creationId xmlns:a16="http://schemas.microsoft.com/office/drawing/2014/main" id="{1DE2EFEE-C684-7516-B7F5-E0125CFDCC67}"/>
                      </a:ext>
                    </a:extLst>
                  </p:cNvPr>
                  <p:cNvSpPr/>
                  <p:nvPr/>
                </p:nvSpPr>
                <p:spPr>
                  <a:xfrm>
                    <a:off x="5741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5" name="Hexagon 954">
                    <a:extLst>
                      <a:ext uri="{FF2B5EF4-FFF2-40B4-BE49-F238E27FC236}">
                        <a16:creationId xmlns:a16="http://schemas.microsoft.com/office/drawing/2014/main" id="{DC1B3ED4-F418-0810-0171-876179DC839C}"/>
                      </a:ext>
                    </a:extLst>
                  </p:cNvPr>
                  <p:cNvSpPr/>
                  <p:nvPr/>
                </p:nvSpPr>
                <p:spPr>
                  <a:xfrm>
                    <a:off x="5741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6" name="Hexagon 955">
                    <a:extLst>
                      <a:ext uri="{FF2B5EF4-FFF2-40B4-BE49-F238E27FC236}">
                        <a16:creationId xmlns:a16="http://schemas.microsoft.com/office/drawing/2014/main" id="{4A1EB2EB-7E68-3267-D3F8-C170A670B735}"/>
                      </a:ext>
                    </a:extLst>
                  </p:cNvPr>
                  <p:cNvSpPr/>
                  <p:nvPr/>
                </p:nvSpPr>
                <p:spPr>
                  <a:xfrm>
                    <a:off x="5741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7" name="Hexagon 956">
                    <a:extLst>
                      <a:ext uri="{FF2B5EF4-FFF2-40B4-BE49-F238E27FC236}">
                        <a16:creationId xmlns:a16="http://schemas.microsoft.com/office/drawing/2014/main" id="{F3547444-999C-3CA0-3C19-D805F926152F}"/>
                      </a:ext>
                    </a:extLst>
                  </p:cNvPr>
                  <p:cNvSpPr/>
                  <p:nvPr/>
                </p:nvSpPr>
                <p:spPr>
                  <a:xfrm>
                    <a:off x="5854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8" name="Hexagon 957">
                    <a:extLst>
                      <a:ext uri="{FF2B5EF4-FFF2-40B4-BE49-F238E27FC236}">
                        <a16:creationId xmlns:a16="http://schemas.microsoft.com/office/drawing/2014/main" id="{32714A5A-7F5A-6923-524D-D8F48F6777E8}"/>
                      </a:ext>
                    </a:extLst>
                  </p:cNvPr>
                  <p:cNvSpPr/>
                  <p:nvPr/>
                </p:nvSpPr>
                <p:spPr>
                  <a:xfrm>
                    <a:off x="5854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59" name="Hexagon 958">
                    <a:extLst>
                      <a:ext uri="{FF2B5EF4-FFF2-40B4-BE49-F238E27FC236}">
                        <a16:creationId xmlns:a16="http://schemas.microsoft.com/office/drawing/2014/main" id="{F0E94F9F-1222-8D16-CA74-5335E70A67C4}"/>
                      </a:ext>
                    </a:extLst>
                  </p:cNvPr>
                  <p:cNvSpPr/>
                  <p:nvPr/>
                </p:nvSpPr>
                <p:spPr>
                  <a:xfrm>
                    <a:off x="5854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0" name="Hexagon 959">
                    <a:extLst>
                      <a:ext uri="{FF2B5EF4-FFF2-40B4-BE49-F238E27FC236}">
                        <a16:creationId xmlns:a16="http://schemas.microsoft.com/office/drawing/2014/main" id="{BE0A1E81-619D-A952-9847-3787BB096345}"/>
                      </a:ext>
                    </a:extLst>
                  </p:cNvPr>
                  <p:cNvSpPr/>
                  <p:nvPr/>
                </p:nvSpPr>
                <p:spPr>
                  <a:xfrm>
                    <a:off x="5854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1" name="Hexagon 960">
                    <a:extLst>
                      <a:ext uri="{FF2B5EF4-FFF2-40B4-BE49-F238E27FC236}">
                        <a16:creationId xmlns:a16="http://schemas.microsoft.com/office/drawing/2014/main" id="{B7262A7F-F23A-9112-CD86-3CFA18411588}"/>
                      </a:ext>
                    </a:extLst>
                  </p:cNvPr>
                  <p:cNvSpPr/>
                  <p:nvPr/>
                </p:nvSpPr>
                <p:spPr>
                  <a:xfrm>
                    <a:off x="5854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2" name="Hexagon 961">
                    <a:extLst>
                      <a:ext uri="{FF2B5EF4-FFF2-40B4-BE49-F238E27FC236}">
                        <a16:creationId xmlns:a16="http://schemas.microsoft.com/office/drawing/2014/main" id="{BD0D401B-CD76-ECB7-B5A2-08467FCBA2C1}"/>
                      </a:ext>
                    </a:extLst>
                  </p:cNvPr>
                  <p:cNvSpPr/>
                  <p:nvPr/>
                </p:nvSpPr>
                <p:spPr>
                  <a:xfrm>
                    <a:off x="5854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3" name="Hexagon 962">
                    <a:extLst>
                      <a:ext uri="{FF2B5EF4-FFF2-40B4-BE49-F238E27FC236}">
                        <a16:creationId xmlns:a16="http://schemas.microsoft.com/office/drawing/2014/main" id="{542650E1-F5FE-1AD9-77BD-D32B0FC06EEE}"/>
                      </a:ext>
                    </a:extLst>
                  </p:cNvPr>
                  <p:cNvSpPr/>
                  <p:nvPr/>
                </p:nvSpPr>
                <p:spPr>
                  <a:xfrm>
                    <a:off x="5854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4" name="Hexagon 963">
                    <a:extLst>
                      <a:ext uri="{FF2B5EF4-FFF2-40B4-BE49-F238E27FC236}">
                        <a16:creationId xmlns:a16="http://schemas.microsoft.com/office/drawing/2014/main" id="{8991FC76-9FF4-9599-1BED-310DB989A4FF}"/>
                      </a:ext>
                    </a:extLst>
                  </p:cNvPr>
                  <p:cNvSpPr/>
                  <p:nvPr/>
                </p:nvSpPr>
                <p:spPr>
                  <a:xfrm>
                    <a:off x="5854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5" name="Hexagon 964">
                    <a:extLst>
                      <a:ext uri="{FF2B5EF4-FFF2-40B4-BE49-F238E27FC236}">
                        <a16:creationId xmlns:a16="http://schemas.microsoft.com/office/drawing/2014/main" id="{66519BB4-D907-9AD6-9A9D-A0E0C0AA1C4D}"/>
                      </a:ext>
                    </a:extLst>
                  </p:cNvPr>
                  <p:cNvSpPr/>
                  <p:nvPr/>
                </p:nvSpPr>
                <p:spPr>
                  <a:xfrm>
                    <a:off x="5854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6" name="Hexagon 965">
                    <a:extLst>
                      <a:ext uri="{FF2B5EF4-FFF2-40B4-BE49-F238E27FC236}">
                        <a16:creationId xmlns:a16="http://schemas.microsoft.com/office/drawing/2014/main" id="{67A44C3F-E932-5962-EDEF-4B46B7713391}"/>
                      </a:ext>
                    </a:extLst>
                  </p:cNvPr>
                  <p:cNvSpPr/>
                  <p:nvPr/>
                </p:nvSpPr>
                <p:spPr>
                  <a:xfrm>
                    <a:off x="5854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7" name="Hexagon 966">
                    <a:extLst>
                      <a:ext uri="{FF2B5EF4-FFF2-40B4-BE49-F238E27FC236}">
                        <a16:creationId xmlns:a16="http://schemas.microsoft.com/office/drawing/2014/main" id="{1CFB5AE3-C2D8-1AB1-510D-44E3BBAA83C2}"/>
                      </a:ext>
                    </a:extLst>
                  </p:cNvPr>
                  <p:cNvSpPr/>
                  <p:nvPr/>
                </p:nvSpPr>
                <p:spPr>
                  <a:xfrm>
                    <a:off x="5854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8" name="Hexagon 967">
                    <a:extLst>
                      <a:ext uri="{FF2B5EF4-FFF2-40B4-BE49-F238E27FC236}">
                        <a16:creationId xmlns:a16="http://schemas.microsoft.com/office/drawing/2014/main" id="{A3C9E2BE-01D3-7F5B-E408-E18A537CEC77}"/>
                      </a:ext>
                    </a:extLst>
                  </p:cNvPr>
                  <p:cNvSpPr/>
                  <p:nvPr/>
                </p:nvSpPr>
                <p:spPr>
                  <a:xfrm>
                    <a:off x="5966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69" name="Hexagon 968">
                    <a:extLst>
                      <a:ext uri="{FF2B5EF4-FFF2-40B4-BE49-F238E27FC236}">
                        <a16:creationId xmlns:a16="http://schemas.microsoft.com/office/drawing/2014/main" id="{25AA8FFE-3F6D-B4E4-B0D7-E4E81D1FBD76}"/>
                      </a:ext>
                    </a:extLst>
                  </p:cNvPr>
                  <p:cNvSpPr/>
                  <p:nvPr/>
                </p:nvSpPr>
                <p:spPr>
                  <a:xfrm>
                    <a:off x="5966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0" name="Hexagon 969">
                    <a:extLst>
                      <a:ext uri="{FF2B5EF4-FFF2-40B4-BE49-F238E27FC236}">
                        <a16:creationId xmlns:a16="http://schemas.microsoft.com/office/drawing/2014/main" id="{D0DAD480-DBF7-2940-29E6-009631D9A3D7}"/>
                      </a:ext>
                    </a:extLst>
                  </p:cNvPr>
                  <p:cNvSpPr/>
                  <p:nvPr/>
                </p:nvSpPr>
                <p:spPr>
                  <a:xfrm>
                    <a:off x="5966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1" name="Hexagon 970">
                    <a:extLst>
                      <a:ext uri="{FF2B5EF4-FFF2-40B4-BE49-F238E27FC236}">
                        <a16:creationId xmlns:a16="http://schemas.microsoft.com/office/drawing/2014/main" id="{E129B466-F80D-D496-9DF4-136EE22F7F04}"/>
                      </a:ext>
                    </a:extLst>
                  </p:cNvPr>
                  <p:cNvSpPr/>
                  <p:nvPr/>
                </p:nvSpPr>
                <p:spPr>
                  <a:xfrm>
                    <a:off x="5966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2" name="Hexagon 971">
                    <a:extLst>
                      <a:ext uri="{FF2B5EF4-FFF2-40B4-BE49-F238E27FC236}">
                        <a16:creationId xmlns:a16="http://schemas.microsoft.com/office/drawing/2014/main" id="{4ABAE396-2BB7-6075-CC92-DC2F0F50B0E1}"/>
                      </a:ext>
                    </a:extLst>
                  </p:cNvPr>
                  <p:cNvSpPr/>
                  <p:nvPr/>
                </p:nvSpPr>
                <p:spPr>
                  <a:xfrm>
                    <a:off x="5966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3" name="Hexagon 972">
                    <a:extLst>
                      <a:ext uri="{FF2B5EF4-FFF2-40B4-BE49-F238E27FC236}">
                        <a16:creationId xmlns:a16="http://schemas.microsoft.com/office/drawing/2014/main" id="{B9138A5D-5023-07AA-40A6-44A7D22F4588}"/>
                      </a:ext>
                    </a:extLst>
                  </p:cNvPr>
                  <p:cNvSpPr/>
                  <p:nvPr/>
                </p:nvSpPr>
                <p:spPr>
                  <a:xfrm>
                    <a:off x="5966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4" name="Hexagon 973">
                    <a:extLst>
                      <a:ext uri="{FF2B5EF4-FFF2-40B4-BE49-F238E27FC236}">
                        <a16:creationId xmlns:a16="http://schemas.microsoft.com/office/drawing/2014/main" id="{20E2A35B-FC7F-D825-578F-16791D61ED13}"/>
                      </a:ext>
                    </a:extLst>
                  </p:cNvPr>
                  <p:cNvSpPr/>
                  <p:nvPr/>
                </p:nvSpPr>
                <p:spPr>
                  <a:xfrm>
                    <a:off x="5966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5" name="Hexagon 974">
                    <a:extLst>
                      <a:ext uri="{FF2B5EF4-FFF2-40B4-BE49-F238E27FC236}">
                        <a16:creationId xmlns:a16="http://schemas.microsoft.com/office/drawing/2014/main" id="{7E521DB2-4956-76FC-345F-F77E89FCDE37}"/>
                      </a:ext>
                    </a:extLst>
                  </p:cNvPr>
                  <p:cNvSpPr/>
                  <p:nvPr/>
                </p:nvSpPr>
                <p:spPr>
                  <a:xfrm>
                    <a:off x="5966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6" name="Hexagon 975">
                    <a:extLst>
                      <a:ext uri="{FF2B5EF4-FFF2-40B4-BE49-F238E27FC236}">
                        <a16:creationId xmlns:a16="http://schemas.microsoft.com/office/drawing/2014/main" id="{BB7FE298-72B3-6AD5-1BEF-FD74A6079A81}"/>
                      </a:ext>
                    </a:extLst>
                  </p:cNvPr>
                  <p:cNvSpPr/>
                  <p:nvPr/>
                </p:nvSpPr>
                <p:spPr>
                  <a:xfrm>
                    <a:off x="5966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7" name="Hexagon 976">
                    <a:extLst>
                      <a:ext uri="{FF2B5EF4-FFF2-40B4-BE49-F238E27FC236}">
                        <a16:creationId xmlns:a16="http://schemas.microsoft.com/office/drawing/2014/main" id="{76B42D45-68BC-F519-F6EF-647AD6D86FC7}"/>
                      </a:ext>
                    </a:extLst>
                  </p:cNvPr>
                  <p:cNvSpPr/>
                  <p:nvPr/>
                </p:nvSpPr>
                <p:spPr>
                  <a:xfrm>
                    <a:off x="5966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8" name="Hexagon 977">
                    <a:extLst>
                      <a:ext uri="{FF2B5EF4-FFF2-40B4-BE49-F238E27FC236}">
                        <a16:creationId xmlns:a16="http://schemas.microsoft.com/office/drawing/2014/main" id="{655906C9-2925-8A75-E63F-C4E0A0F992D6}"/>
                      </a:ext>
                    </a:extLst>
                  </p:cNvPr>
                  <p:cNvSpPr/>
                  <p:nvPr/>
                </p:nvSpPr>
                <p:spPr>
                  <a:xfrm>
                    <a:off x="5966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79" name="Hexagon 978">
                    <a:extLst>
                      <a:ext uri="{FF2B5EF4-FFF2-40B4-BE49-F238E27FC236}">
                        <a16:creationId xmlns:a16="http://schemas.microsoft.com/office/drawing/2014/main" id="{3756F768-FF04-6D57-9CA5-052D004477DC}"/>
                      </a:ext>
                    </a:extLst>
                  </p:cNvPr>
                  <p:cNvSpPr/>
                  <p:nvPr/>
                </p:nvSpPr>
                <p:spPr>
                  <a:xfrm>
                    <a:off x="5966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0" name="Hexagon 979">
                    <a:extLst>
                      <a:ext uri="{FF2B5EF4-FFF2-40B4-BE49-F238E27FC236}">
                        <a16:creationId xmlns:a16="http://schemas.microsoft.com/office/drawing/2014/main" id="{10A9D7B6-4181-0E50-64AE-7B33D9273D2D}"/>
                      </a:ext>
                    </a:extLst>
                  </p:cNvPr>
                  <p:cNvSpPr/>
                  <p:nvPr/>
                </p:nvSpPr>
                <p:spPr>
                  <a:xfrm>
                    <a:off x="6078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1" name="Hexagon 980">
                    <a:extLst>
                      <a:ext uri="{FF2B5EF4-FFF2-40B4-BE49-F238E27FC236}">
                        <a16:creationId xmlns:a16="http://schemas.microsoft.com/office/drawing/2014/main" id="{E3EFC9DA-B9F3-6630-E3E2-F8C3E7AEBB4A}"/>
                      </a:ext>
                    </a:extLst>
                  </p:cNvPr>
                  <p:cNvSpPr/>
                  <p:nvPr/>
                </p:nvSpPr>
                <p:spPr>
                  <a:xfrm>
                    <a:off x="6078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2" name="Hexagon 981">
                    <a:extLst>
                      <a:ext uri="{FF2B5EF4-FFF2-40B4-BE49-F238E27FC236}">
                        <a16:creationId xmlns:a16="http://schemas.microsoft.com/office/drawing/2014/main" id="{1C9D9709-0C76-D694-C125-1B94CD574F07}"/>
                      </a:ext>
                    </a:extLst>
                  </p:cNvPr>
                  <p:cNvSpPr/>
                  <p:nvPr/>
                </p:nvSpPr>
                <p:spPr>
                  <a:xfrm>
                    <a:off x="6078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3" name="Hexagon 982">
                    <a:extLst>
                      <a:ext uri="{FF2B5EF4-FFF2-40B4-BE49-F238E27FC236}">
                        <a16:creationId xmlns:a16="http://schemas.microsoft.com/office/drawing/2014/main" id="{ABC44927-FFD6-DF64-D60D-F97AFC82319D}"/>
                      </a:ext>
                    </a:extLst>
                  </p:cNvPr>
                  <p:cNvSpPr/>
                  <p:nvPr/>
                </p:nvSpPr>
                <p:spPr>
                  <a:xfrm>
                    <a:off x="6078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4" name="Hexagon 983">
                    <a:extLst>
                      <a:ext uri="{FF2B5EF4-FFF2-40B4-BE49-F238E27FC236}">
                        <a16:creationId xmlns:a16="http://schemas.microsoft.com/office/drawing/2014/main" id="{AAEBC5BB-F3E1-8EF2-5B25-5DEF9496161F}"/>
                      </a:ext>
                    </a:extLst>
                  </p:cNvPr>
                  <p:cNvSpPr/>
                  <p:nvPr/>
                </p:nvSpPr>
                <p:spPr>
                  <a:xfrm>
                    <a:off x="6078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5" name="Hexagon 984">
                    <a:extLst>
                      <a:ext uri="{FF2B5EF4-FFF2-40B4-BE49-F238E27FC236}">
                        <a16:creationId xmlns:a16="http://schemas.microsoft.com/office/drawing/2014/main" id="{C8C0FDF2-7E96-4271-7D8E-B660C4BDC6F2}"/>
                      </a:ext>
                    </a:extLst>
                  </p:cNvPr>
                  <p:cNvSpPr/>
                  <p:nvPr/>
                </p:nvSpPr>
                <p:spPr>
                  <a:xfrm>
                    <a:off x="6078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6" name="Hexagon 985">
                    <a:extLst>
                      <a:ext uri="{FF2B5EF4-FFF2-40B4-BE49-F238E27FC236}">
                        <a16:creationId xmlns:a16="http://schemas.microsoft.com/office/drawing/2014/main" id="{03F166F6-7375-39A4-32E2-9E8CFCD4FEE7}"/>
                      </a:ext>
                    </a:extLst>
                  </p:cNvPr>
                  <p:cNvSpPr/>
                  <p:nvPr/>
                </p:nvSpPr>
                <p:spPr>
                  <a:xfrm>
                    <a:off x="6078729" y="226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7" name="Hexagon 986">
                    <a:extLst>
                      <a:ext uri="{FF2B5EF4-FFF2-40B4-BE49-F238E27FC236}">
                        <a16:creationId xmlns:a16="http://schemas.microsoft.com/office/drawing/2014/main" id="{554420CB-E6AB-262F-B4E0-B58FD2E46CD4}"/>
                      </a:ext>
                    </a:extLst>
                  </p:cNvPr>
                  <p:cNvSpPr/>
                  <p:nvPr/>
                </p:nvSpPr>
                <p:spPr>
                  <a:xfrm>
                    <a:off x="6078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8" name="Hexagon 987">
                    <a:extLst>
                      <a:ext uri="{FF2B5EF4-FFF2-40B4-BE49-F238E27FC236}">
                        <a16:creationId xmlns:a16="http://schemas.microsoft.com/office/drawing/2014/main" id="{9B2034FA-0805-B69E-8E34-F09510A6A28E}"/>
                      </a:ext>
                    </a:extLst>
                  </p:cNvPr>
                  <p:cNvSpPr/>
                  <p:nvPr/>
                </p:nvSpPr>
                <p:spPr>
                  <a:xfrm>
                    <a:off x="6078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89" name="Hexagon 988">
                    <a:extLst>
                      <a:ext uri="{FF2B5EF4-FFF2-40B4-BE49-F238E27FC236}">
                        <a16:creationId xmlns:a16="http://schemas.microsoft.com/office/drawing/2014/main" id="{23B3B7DE-A661-6F15-F383-C7B9A5E38A75}"/>
                      </a:ext>
                    </a:extLst>
                  </p:cNvPr>
                  <p:cNvSpPr/>
                  <p:nvPr/>
                </p:nvSpPr>
                <p:spPr>
                  <a:xfrm>
                    <a:off x="6078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0" name="Hexagon 989">
                    <a:extLst>
                      <a:ext uri="{FF2B5EF4-FFF2-40B4-BE49-F238E27FC236}">
                        <a16:creationId xmlns:a16="http://schemas.microsoft.com/office/drawing/2014/main" id="{78B3DCE9-A04F-F419-128A-C56089D41D93}"/>
                      </a:ext>
                    </a:extLst>
                  </p:cNvPr>
                  <p:cNvSpPr/>
                  <p:nvPr/>
                </p:nvSpPr>
                <p:spPr>
                  <a:xfrm>
                    <a:off x="6078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1" name="Hexagon 990">
                    <a:extLst>
                      <a:ext uri="{FF2B5EF4-FFF2-40B4-BE49-F238E27FC236}">
                        <a16:creationId xmlns:a16="http://schemas.microsoft.com/office/drawing/2014/main" id="{D6A34F94-B168-49C3-40C1-E9FDE044EE44}"/>
                      </a:ext>
                    </a:extLst>
                  </p:cNvPr>
                  <p:cNvSpPr/>
                  <p:nvPr/>
                </p:nvSpPr>
                <p:spPr>
                  <a:xfrm>
                    <a:off x="6078729" y="377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2" name="Hexagon 991">
                    <a:extLst>
                      <a:ext uri="{FF2B5EF4-FFF2-40B4-BE49-F238E27FC236}">
                        <a16:creationId xmlns:a16="http://schemas.microsoft.com/office/drawing/2014/main" id="{AE2D806F-F712-A04F-DA16-306D3ED09FFD}"/>
                      </a:ext>
                    </a:extLst>
                  </p:cNvPr>
                  <p:cNvSpPr/>
                  <p:nvPr/>
                </p:nvSpPr>
                <p:spPr>
                  <a:xfrm>
                    <a:off x="6078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3" name="Hexagon 992">
                    <a:extLst>
                      <a:ext uri="{FF2B5EF4-FFF2-40B4-BE49-F238E27FC236}">
                        <a16:creationId xmlns:a16="http://schemas.microsoft.com/office/drawing/2014/main" id="{97B04FA9-2459-782F-F253-8F654B457EB4}"/>
                      </a:ext>
                    </a:extLst>
                  </p:cNvPr>
                  <p:cNvSpPr/>
                  <p:nvPr/>
                </p:nvSpPr>
                <p:spPr>
                  <a:xfrm>
                    <a:off x="6190979" y="219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4" name="Hexagon 993">
                    <a:extLst>
                      <a:ext uri="{FF2B5EF4-FFF2-40B4-BE49-F238E27FC236}">
                        <a16:creationId xmlns:a16="http://schemas.microsoft.com/office/drawing/2014/main" id="{A867CA27-CB7B-6327-457D-8E023677010D}"/>
                      </a:ext>
                    </a:extLst>
                  </p:cNvPr>
                  <p:cNvSpPr/>
                  <p:nvPr/>
                </p:nvSpPr>
                <p:spPr>
                  <a:xfrm>
                    <a:off x="6190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5" name="Hexagon 994">
                    <a:extLst>
                      <a:ext uri="{FF2B5EF4-FFF2-40B4-BE49-F238E27FC236}">
                        <a16:creationId xmlns:a16="http://schemas.microsoft.com/office/drawing/2014/main" id="{D347700C-4737-EEE2-3DF9-5B945F71CCEE}"/>
                      </a:ext>
                    </a:extLst>
                  </p:cNvPr>
                  <p:cNvSpPr/>
                  <p:nvPr/>
                </p:nvSpPr>
                <p:spPr>
                  <a:xfrm>
                    <a:off x="6190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6" name="Hexagon 995">
                    <a:extLst>
                      <a:ext uri="{FF2B5EF4-FFF2-40B4-BE49-F238E27FC236}">
                        <a16:creationId xmlns:a16="http://schemas.microsoft.com/office/drawing/2014/main" id="{7076184B-2CDD-2532-B36E-A08A14AEFDD3}"/>
                      </a:ext>
                    </a:extLst>
                  </p:cNvPr>
                  <p:cNvSpPr/>
                  <p:nvPr/>
                </p:nvSpPr>
                <p:spPr>
                  <a:xfrm>
                    <a:off x="6190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7" name="Hexagon 996">
                    <a:extLst>
                      <a:ext uri="{FF2B5EF4-FFF2-40B4-BE49-F238E27FC236}">
                        <a16:creationId xmlns:a16="http://schemas.microsoft.com/office/drawing/2014/main" id="{C4BE1CDC-41E2-09D2-9FCA-CC4A36DEED74}"/>
                      </a:ext>
                    </a:extLst>
                  </p:cNvPr>
                  <p:cNvSpPr/>
                  <p:nvPr/>
                </p:nvSpPr>
                <p:spPr>
                  <a:xfrm>
                    <a:off x="6190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8" name="Hexagon 997">
                    <a:extLst>
                      <a:ext uri="{FF2B5EF4-FFF2-40B4-BE49-F238E27FC236}">
                        <a16:creationId xmlns:a16="http://schemas.microsoft.com/office/drawing/2014/main" id="{3C7252B2-626A-DC93-A819-38B0B7DAEFCF}"/>
                      </a:ext>
                    </a:extLst>
                  </p:cNvPr>
                  <p:cNvSpPr/>
                  <p:nvPr/>
                </p:nvSpPr>
                <p:spPr>
                  <a:xfrm>
                    <a:off x="61909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99" name="Hexagon 998">
                    <a:extLst>
                      <a:ext uri="{FF2B5EF4-FFF2-40B4-BE49-F238E27FC236}">
                        <a16:creationId xmlns:a16="http://schemas.microsoft.com/office/drawing/2014/main" id="{69D368E1-A407-FDE5-B065-CD64F6D9F013}"/>
                      </a:ext>
                    </a:extLst>
                  </p:cNvPr>
                  <p:cNvSpPr/>
                  <p:nvPr/>
                </p:nvSpPr>
                <p:spPr>
                  <a:xfrm>
                    <a:off x="61909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0" name="Hexagon 999">
                    <a:extLst>
                      <a:ext uri="{FF2B5EF4-FFF2-40B4-BE49-F238E27FC236}">
                        <a16:creationId xmlns:a16="http://schemas.microsoft.com/office/drawing/2014/main" id="{3D8E0083-0308-0069-EDF7-544CAE990178}"/>
                      </a:ext>
                    </a:extLst>
                  </p:cNvPr>
                  <p:cNvSpPr/>
                  <p:nvPr/>
                </p:nvSpPr>
                <p:spPr>
                  <a:xfrm>
                    <a:off x="6190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1" name="Hexagon 1000">
                    <a:extLst>
                      <a:ext uri="{FF2B5EF4-FFF2-40B4-BE49-F238E27FC236}">
                        <a16:creationId xmlns:a16="http://schemas.microsoft.com/office/drawing/2014/main" id="{DBB4F612-286E-4328-92CB-9D320BA29D1E}"/>
                      </a:ext>
                    </a:extLst>
                  </p:cNvPr>
                  <p:cNvSpPr/>
                  <p:nvPr/>
                </p:nvSpPr>
                <p:spPr>
                  <a:xfrm>
                    <a:off x="6190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2" name="Hexagon 1001">
                    <a:extLst>
                      <a:ext uri="{FF2B5EF4-FFF2-40B4-BE49-F238E27FC236}">
                        <a16:creationId xmlns:a16="http://schemas.microsoft.com/office/drawing/2014/main" id="{C38900DF-2DDF-BE1A-424B-0880CED31B68}"/>
                      </a:ext>
                    </a:extLst>
                  </p:cNvPr>
                  <p:cNvSpPr/>
                  <p:nvPr/>
                </p:nvSpPr>
                <p:spPr>
                  <a:xfrm>
                    <a:off x="6190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3" name="Hexagon 1002">
                    <a:extLst>
                      <a:ext uri="{FF2B5EF4-FFF2-40B4-BE49-F238E27FC236}">
                        <a16:creationId xmlns:a16="http://schemas.microsoft.com/office/drawing/2014/main" id="{EE5033B3-4EDB-8B0F-395D-9519DF970E9F}"/>
                      </a:ext>
                    </a:extLst>
                  </p:cNvPr>
                  <p:cNvSpPr/>
                  <p:nvPr/>
                </p:nvSpPr>
                <p:spPr>
                  <a:xfrm>
                    <a:off x="6190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4" name="Hexagon 1003">
                    <a:extLst>
                      <a:ext uri="{FF2B5EF4-FFF2-40B4-BE49-F238E27FC236}">
                        <a16:creationId xmlns:a16="http://schemas.microsoft.com/office/drawing/2014/main" id="{3EB6DE4C-CBFA-279A-45AC-29EF876D9DFB}"/>
                      </a:ext>
                    </a:extLst>
                  </p:cNvPr>
                  <p:cNvSpPr/>
                  <p:nvPr/>
                </p:nvSpPr>
                <p:spPr>
                  <a:xfrm>
                    <a:off x="6190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5" name="Hexagon 1004">
                    <a:extLst>
                      <a:ext uri="{FF2B5EF4-FFF2-40B4-BE49-F238E27FC236}">
                        <a16:creationId xmlns:a16="http://schemas.microsoft.com/office/drawing/2014/main" id="{C35845C4-1209-F57C-8AB2-346F65C0C474}"/>
                      </a:ext>
                    </a:extLst>
                  </p:cNvPr>
                  <p:cNvSpPr/>
                  <p:nvPr/>
                </p:nvSpPr>
                <p:spPr>
                  <a:xfrm>
                    <a:off x="6190979" y="383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6" name="Hexagon 1005">
                    <a:extLst>
                      <a:ext uri="{FF2B5EF4-FFF2-40B4-BE49-F238E27FC236}">
                        <a16:creationId xmlns:a16="http://schemas.microsoft.com/office/drawing/2014/main" id="{B76E1FF2-9D66-2DC9-5C2D-AD96B8D93EDF}"/>
                      </a:ext>
                    </a:extLst>
                  </p:cNvPr>
                  <p:cNvSpPr/>
                  <p:nvPr/>
                </p:nvSpPr>
                <p:spPr>
                  <a:xfrm>
                    <a:off x="6190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7" name="Hexagon 1006">
                    <a:extLst>
                      <a:ext uri="{FF2B5EF4-FFF2-40B4-BE49-F238E27FC236}">
                        <a16:creationId xmlns:a16="http://schemas.microsoft.com/office/drawing/2014/main" id="{C52C5857-E7D9-4AF4-B1B3-030B2D85FBFE}"/>
                      </a:ext>
                    </a:extLst>
                  </p:cNvPr>
                  <p:cNvSpPr/>
                  <p:nvPr/>
                </p:nvSpPr>
                <p:spPr>
                  <a:xfrm>
                    <a:off x="6303229" y="213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8" name="Hexagon 1007">
                    <a:extLst>
                      <a:ext uri="{FF2B5EF4-FFF2-40B4-BE49-F238E27FC236}">
                        <a16:creationId xmlns:a16="http://schemas.microsoft.com/office/drawing/2014/main" id="{2F3DFBE6-4091-6DB0-88EA-2CB2F714E22A}"/>
                      </a:ext>
                    </a:extLst>
                  </p:cNvPr>
                  <p:cNvSpPr/>
                  <p:nvPr/>
                </p:nvSpPr>
                <p:spPr>
                  <a:xfrm>
                    <a:off x="6303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09" name="Hexagon 1008">
                    <a:extLst>
                      <a:ext uri="{FF2B5EF4-FFF2-40B4-BE49-F238E27FC236}">
                        <a16:creationId xmlns:a16="http://schemas.microsoft.com/office/drawing/2014/main" id="{A9760827-5ECA-1D90-A275-B95368C5AF99}"/>
                      </a:ext>
                    </a:extLst>
                  </p:cNvPr>
                  <p:cNvSpPr/>
                  <p:nvPr/>
                </p:nvSpPr>
                <p:spPr>
                  <a:xfrm>
                    <a:off x="6303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0" name="Hexagon 1009">
                    <a:extLst>
                      <a:ext uri="{FF2B5EF4-FFF2-40B4-BE49-F238E27FC236}">
                        <a16:creationId xmlns:a16="http://schemas.microsoft.com/office/drawing/2014/main" id="{FC8FA204-8387-D01F-49DD-B4F391080455}"/>
                      </a:ext>
                    </a:extLst>
                  </p:cNvPr>
                  <p:cNvSpPr/>
                  <p:nvPr/>
                </p:nvSpPr>
                <p:spPr>
                  <a:xfrm>
                    <a:off x="6303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1" name="Hexagon 1010">
                    <a:extLst>
                      <a:ext uri="{FF2B5EF4-FFF2-40B4-BE49-F238E27FC236}">
                        <a16:creationId xmlns:a16="http://schemas.microsoft.com/office/drawing/2014/main" id="{ACE898A8-3CC6-5FC2-1634-B9B76593BF7D}"/>
                      </a:ext>
                    </a:extLst>
                  </p:cNvPr>
                  <p:cNvSpPr/>
                  <p:nvPr/>
                </p:nvSpPr>
                <p:spPr>
                  <a:xfrm>
                    <a:off x="6303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2" name="Hexagon 1011">
                    <a:extLst>
                      <a:ext uri="{FF2B5EF4-FFF2-40B4-BE49-F238E27FC236}">
                        <a16:creationId xmlns:a16="http://schemas.microsoft.com/office/drawing/2014/main" id="{23A3F8CF-8345-A55A-8BA9-36F3D5F61C68}"/>
                      </a:ext>
                    </a:extLst>
                  </p:cNvPr>
                  <p:cNvSpPr/>
                  <p:nvPr/>
                </p:nvSpPr>
                <p:spPr>
                  <a:xfrm>
                    <a:off x="6303229" y="2892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3" name="Hexagon 1012">
                    <a:extLst>
                      <a:ext uri="{FF2B5EF4-FFF2-40B4-BE49-F238E27FC236}">
                        <a16:creationId xmlns:a16="http://schemas.microsoft.com/office/drawing/2014/main" id="{BA67C3FC-DA1C-42AE-42D0-344C7579411C}"/>
                      </a:ext>
                    </a:extLst>
                  </p:cNvPr>
                  <p:cNvSpPr/>
                  <p:nvPr/>
                </p:nvSpPr>
                <p:spPr>
                  <a:xfrm>
                    <a:off x="6303229" y="3018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4" name="Hexagon 1013">
                    <a:extLst>
                      <a:ext uri="{FF2B5EF4-FFF2-40B4-BE49-F238E27FC236}">
                        <a16:creationId xmlns:a16="http://schemas.microsoft.com/office/drawing/2014/main" id="{47EE6724-02CD-7FFA-878F-EF67835C4122}"/>
                      </a:ext>
                    </a:extLst>
                  </p:cNvPr>
                  <p:cNvSpPr/>
                  <p:nvPr/>
                </p:nvSpPr>
                <p:spPr>
                  <a:xfrm>
                    <a:off x="6303229" y="226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5" name="Hexagon 1014">
                    <a:extLst>
                      <a:ext uri="{FF2B5EF4-FFF2-40B4-BE49-F238E27FC236}">
                        <a16:creationId xmlns:a16="http://schemas.microsoft.com/office/drawing/2014/main" id="{CA0586DE-F0F8-C92F-EEF9-F51978B3C658}"/>
                      </a:ext>
                    </a:extLst>
                  </p:cNvPr>
                  <p:cNvSpPr/>
                  <p:nvPr/>
                </p:nvSpPr>
                <p:spPr>
                  <a:xfrm>
                    <a:off x="6303229" y="3144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6" name="Hexagon 1015">
                    <a:extLst>
                      <a:ext uri="{FF2B5EF4-FFF2-40B4-BE49-F238E27FC236}">
                        <a16:creationId xmlns:a16="http://schemas.microsoft.com/office/drawing/2014/main" id="{30436462-6350-9B5F-D8AD-E5F01A9DE090}"/>
                      </a:ext>
                    </a:extLst>
                  </p:cNvPr>
                  <p:cNvSpPr/>
                  <p:nvPr/>
                </p:nvSpPr>
                <p:spPr>
                  <a:xfrm>
                    <a:off x="6303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7" name="Hexagon 1016">
                    <a:extLst>
                      <a:ext uri="{FF2B5EF4-FFF2-40B4-BE49-F238E27FC236}">
                        <a16:creationId xmlns:a16="http://schemas.microsoft.com/office/drawing/2014/main" id="{5DFA2815-A3E5-6FE7-3A3C-B8A4814A97F3}"/>
                      </a:ext>
                    </a:extLst>
                  </p:cNvPr>
                  <p:cNvSpPr/>
                  <p:nvPr/>
                </p:nvSpPr>
                <p:spPr>
                  <a:xfrm>
                    <a:off x="6303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8" name="Hexagon 1017">
                    <a:extLst>
                      <a:ext uri="{FF2B5EF4-FFF2-40B4-BE49-F238E27FC236}">
                        <a16:creationId xmlns:a16="http://schemas.microsoft.com/office/drawing/2014/main" id="{3A8090C3-A7C5-D9D4-FE86-4429DFB94DC0}"/>
                      </a:ext>
                    </a:extLst>
                  </p:cNvPr>
                  <p:cNvSpPr/>
                  <p:nvPr/>
                </p:nvSpPr>
                <p:spPr>
                  <a:xfrm>
                    <a:off x="6303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19" name="Hexagon 1018">
                    <a:extLst>
                      <a:ext uri="{FF2B5EF4-FFF2-40B4-BE49-F238E27FC236}">
                        <a16:creationId xmlns:a16="http://schemas.microsoft.com/office/drawing/2014/main" id="{376E54F9-5192-A987-C992-02A1BE37AABA}"/>
                      </a:ext>
                    </a:extLst>
                  </p:cNvPr>
                  <p:cNvSpPr/>
                  <p:nvPr/>
                </p:nvSpPr>
                <p:spPr>
                  <a:xfrm>
                    <a:off x="6303229" y="377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0" name="Hexagon 1019">
                    <a:extLst>
                      <a:ext uri="{FF2B5EF4-FFF2-40B4-BE49-F238E27FC236}">
                        <a16:creationId xmlns:a16="http://schemas.microsoft.com/office/drawing/2014/main" id="{53028ED4-EDD9-B24F-811A-07189233343B}"/>
                      </a:ext>
                    </a:extLst>
                  </p:cNvPr>
                  <p:cNvSpPr/>
                  <p:nvPr/>
                </p:nvSpPr>
                <p:spPr>
                  <a:xfrm>
                    <a:off x="6303229" y="390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1" name="Hexagon 1020">
                    <a:extLst>
                      <a:ext uri="{FF2B5EF4-FFF2-40B4-BE49-F238E27FC236}">
                        <a16:creationId xmlns:a16="http://schemas.microsoft.com/office/drawing/2014/main" id="{953002A5-AF1A-DA29-3B5F-099BBA0BFAF4}"/>
                      </a:ext>
                    </a:extLst>
                  </p:cNvPr>
                  <p:cNvSpPr/>
                  <p:nvPr/>
                </p:nvSpPr>
                <p:spPr>
                  <a:xfrm>
                    <a:off x="6303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2" name="Hexagon 1021">
                    <a:extLst>
                      <a:ext uri="{FF2B5EF4-FFF2-40B4-BE49-F238E27FC236}">
                        <a16:creationId xmlns:a16="http://schemas.microsoft.com/office/drawing/2014/main" id="{CAF0FFD4-EDD5-78B6-13B6-FC20F5521281}"/>
                      </a:ext>
                    </a:extLst>
                  </p:cNvPr>
                  <p:cNvSpPr/>
                  <p:nvPr/>
                </p:nvSpPr>
                <p:spPr>
                  <a:xfrm>
                    <a:off x="6415479" y="219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3" name="Hexagon 1022">
                    <a:extLst>
                      <a:ext uri="{FF2B5EF4-FFF2-40B4-BE49-F238E27FC236}">
                        <a16:creationId xmlns:a16="http://schemas.microsoft.com/office/drawing/2014/main" id="{59203094-F38B-9448-433E-79EC46FC03AA}"/>
                      </a:ext>
                    </a:extLst>
                  </p:cNvPr>
                  <p:cNvSpPr/>
                  <p:nvPr/>
                </p:nvSpPr>
                <p:spPr>
                  <a:xfrm>
                    <a:off x="6415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4" name="Hexagon 1023">
                    <a:extLst>
                      <a:ext uri="{FF2B5EF4-FFF2-40B4-BE49-F238E27FC236}">
                        <a16:creationId xmlns:a16="http://schemas.microsoft.com/office/drawing/2014/main" id="{E178AC63-3651-EA70-C915-CE6CDE572EA9}"/>
                      </a:ext>
                    </a:extLst>
                  </p:cNvPr>
                  <p:cNvSpPr/>
                  <p:nvPr/>
                </p:nvSpPr>
                <p:spPr>
                  <a:xfrm>
                    <a:off x="6415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5" name="Hexagon 1024">
                    <a:extLst>
                      <a:ext uri="{FF2B5EF4-FFF2-40B4-BE49-F238E27FC236}">
                        <a16:creationId xmlns:a16="http://schemas.microsoft.com/office/drawing/2014/main" id="{559C4C9D-F185-D788-C74F-5FC9DF5DEF29}"/>
                      </a:ext>
                    </a:extLst>
                  </p:cNvPr>
                  <p:cNvSpPr/>
                  <p:nvPr/>
                </p:nvSpPr>
                <p:spPr>
                  <a:xfrm>
                    <a:off x="6415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6" name="Hexagon 1025">
                    <a:extLst>
                      <a:ext uri="{FF2B5EF4-FFF2-40B4-BE49-F238E27FC236}">
                        <a16:creationId xmlns:a16="http://schemas.microsoft.com/office/drawing/2014/main" id="{4CF33D45-E506-0321-144A-01D38D31742D}"/>
                      </a:ext>
                    </a:extLst>
                  </p:cNvPr>
                  <p:cNvSpPr/>
                  <p:nvPr/>
                </p:nvSpPr>
                <p:spPr>
                  <a:xfrm>
                    <a:off x="6415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7" name="Hexagon 1026">
                    <a:extLst>
                      <a:ext uri="{FF2B5EF4-FFF2-40B4-BE49-F238E27FC236}">
                        <a16:creationId xmlns:a16="http://schemas.microsoft.com/office/drawing/2014/main" id="{0DE7BCB6-C996-E64D-19D8-59F1782A6FF3}"/>
                      </a:ext>
                    </a:extLst>
                  </p:cNvPr>
                  <p:cNvSpPr/>
                  <p:nvPr/>
                </p:nvSpPr>
                <p:spPr>
                  <a:xfrm>
                    <a:off x="64154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8" name="Hexagon 1027">
                    <a:extLst>
                      <a:ext uri="{FF2B5EF4-FFF2-40B4-BE49-F238E27FC236}">
                        <a16:creationId xmlns:a16="http://schemas.microsoft.com/office/drawing/2014/main" id="{774693E1-C499-3094-0A42-20D8B6B0DFB2}"/>
                      </a:ext>
                    </a:extLst>
                  </p:cNvPr>
                  <p:cNvSpPr/>
                  <p:nvPr/>
                </p:nvSpPr>
                <p:spPr>
                  <a:xfrm>
                    <a:off x="64154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29" name="Hexagon 1028">
                    <a:extLst>
                      <a:ext uri="{FF2B5EF4-FFF2-40B4-BE49-F238E27FC236}">
                        <a16:creationId xmlns:a16="http://schemas.microsoft.com/office/drawing/2014/main" id="{68BBDDCD-B1DB-6783-0040-779815454C63}"/>
                      </a:ext>
                    </a:extLst>
                  </p:cNvPr>
                  <p:cNvSpPr/>
                  <p:nvPr/>
                </p:nvSpPr>
                <p:spPr>
                  <a:xfrm>
                    <a:off x="6415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0" name="Hexagon 1029">
                    <a:extLst>
                      <a:ext uri="{FF2B5EF4-FFF2-40B4-BE49-F238E27FC236}">
                        <a16:creationId xmlns:a16="http://schemas.microsoft.com/office/drawing/2014/main" id="{0951361D-6889-E58E-A82A-C0A866CDD978}"/>
                      </a:ext>
                    </a:extLst>
                  </p:cNvPr>
                  <p:cNvSpPr/>
                  <p:nvPr/>
                </p:nvSpPr>
                <p:spPr>
                  <a:xfrm>
                    <a:off x="6415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1" name="Hexagon 1030">
                    <a:extLst>
                      <a:ext uri="{FF2B5EF4-FFF2-40B4-BE49-F238E27FC236}">
                        <a16:creationId xmlns:a16="http://schemas.microsoft.com/office/drawing/2014/main" id="{EDCFF041-942D-B6BF-39CD-022A8E3534F0}"/>
                      </a:ext>
                    </a:extLst>
                  </p:cNvPr>
                  <p:cNvSpPr/>
                  <p:nvPr/>
                </p:nvSpPr>
                <p:spPr>
                  <a:xfrm>
                    <a:off x="6415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2" name="Hexagon 1031">
                    <a:extLst>
                      <a:ext uri="{FF2B5EF4-FFF2-40B4-BE49-F238E27FC236}">
                        <a16:creationId xmlns:a16="http://schemas.microsoft.com/office/drawing/2014/main" id="{5AB65B9A-8F0C-994C-F0FE-571AC188B1B6}"/>
                      </a:ext>
                    </a:extLst>
                  </p:cNvPr>
                  <p:cNvSpPr/>
                  <p:nvPr/>
                </p:nvSpPr>
                <p:spPr>
                  <a:xfrm>
                    <a:off x="6415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3" name="Hexagon 1032">
                    <a:extLst>
                      <a:ext uri="{FF2B5EF4-FFF2-40B4-BE49-F238E27FC236}">
                        <a16:creationId xmlns:a16="http://schemas.microsoft.com/office/drawing/2014/main" id="{0AC07EFE-C945-4DFE-C506-31AACA8FB9E8}"/>
                      </a:ext>
                    </a:extLst>
                  </p:cNvPr>
                  <p:cNvSpPr/>
                  <p:nvPr/>
                </p:nvSpPr>
                <p:spPr>
                  <a:xfrm>
                    <a:off x="6415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4" name="Hexagon 1033">
                    <a:extLst>
                      <a:ext uri="{FF2B5EF4-FFF2-40B4-BE49-F238E27FC236}">
                        <a16:creationId xmlns:a16="http://schemas.microsoft.com/office/drawing/2014/main" id="{BB0032AA-6859-23CF-9C88-6A37D99EC20A}"/>
                      </a:ext>
                    </a:extLst>
                  </p:cNvPr>
                  <p:cNvSpPr/>
                  <p:nvPr/>
                </p:nvSpPr>
                <p:spPr>
                  <a:xfrm>
                    <a:off x="6415479" y="383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5" name="Hexagon 1034">
                    <a:extLst>
                      <a:ext uri="{FF2B5EF4-FFF2-40B4-BE49-F238E27FC236}">
                        <a16:creationId xmlns:a16="http://schemas.microsoft.com/office/drawing/2014/main" id="{0635F493-9B24-7B0C-F12E-DAB4F033099E}"/>
                      </a:ext>
                    </a:extLst>
                  </p:cNvPr>
                  <p:cNvSpPr/>
                  <p:nvPr/>
                </p:nvSpPr>
                <p:spPr>
                  <a:xfrm>
                    <a:off x="6415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6" name="Hexagon 1035">
                    <a:extLst>
                      <a:ext uri="{FF2B5EF4-FFF2-40B4-BE49-F238E27FC236}">
                        <a16:creationId xmlns:a16="http://schemas.microsoft.com/office/drawing/2014/main" id="{8A1CAA1D-21A1-E0EB-68FA-3F9A17AA3F52}"/>
                      </a:ext>
                    </a:extLst>
                  </p:cNvPr>
                  <p:cNvSpPr/>
                  <p:nvPr/>
                </p:nvSpPr>
                <p:spPr>
                  <a:xfrm>
                    <a:off x="6527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7" name="Hexagon 1036">
                    <a:extLst>
                      <a:ext uri="{FF2B5EF4-FFF2-40B4-BE49-F238E27FC236}">
                        <a16:creationId xmlns:a16="http://schemas.microsoft.com/office/drawing/2014/main" id="{5745CA0E-CDFC-AA9C-F6AA-6E17EFEE8DAB}"/>
                      </a:ext>
                    </a:extLst>
                  </p:cNvPr>
                  <p:cNvSpPr/>
                  <p:nvPr/>
                </p:nvSpPr>
                <p:spPr>
                  <a:xfrm>
                    <a:off x="6527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8" name="Hexagon 1037">
                    <a:extLst>
                      <a:ext uri="{FF2B5EF4-FFF2-40B4-BE49-F238E27FC236}">
                        <a16:creationId xmlns:a16="http://schemas.microsoft.com/office/drawing/2014/main" id="{2B0BCFA4-BDB3-57DD-F022-2A593465F36C}"/>
                      </a:ext>
                    </a:extLst>
                  </p:cNvPr>
                  <p:cNvSpPr/>
                  <p:nvPr/>
                </p:nvSpPr>
                <p:spPr>
                  <a:xfrm>
                    <a:off x="6527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39" name="Hexagon 1038">
                    <a:extLst>
                      <a:ext uri="{FF2B5EF4-FFF2-40B4-BE49-F238E27FC236}">
                        <a16:creationId xmlns:a16="http://schemas.microsoft.com/office/drawing/2014/main" id="{AB8B6B60-D2BC-DF4D-A1D6-BC2D1BF3EDBC}"/>
                      </a:ext>
                    </a:extLst>
                  </p:cNvPr>
                  <p:cNvSpPr/>
                  <p:nvPr/>
                </p:nvSpPr>
                <p:spPr>
                  <a:xfrm>
                    <a:off x="6527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0" name="Hexagon 1039">
                    <a:extLst>
                      <a:ext uri="{FF2B5EF4-FFF2-40B4-BE49-F238E27FC236}">
                        <a16:creationId xmlns:a16="http://schemas.microsoft.com/office/drawing/2014/main" id="{92CE88B3-230C-E583-ECE4-2CB4DD1D5D78}"/>
                      </a:ext>
                    </a:extLst>
                  </p:cNvPr>
                  <p:cNvSpPr/>
                  <p:nvPr/>
                </p:nvSpPr>
                <p:spPr>
                  <a:xfrm>
                    <a:off x="6527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1" name="Hexagon 1040">
                    <a:extLst>
                      <a:ext uri="{FF2B5EF4-FFF2-40B4-BE49-F238E27FC236}">
                        <a16:creationId xmlns:a16="http://schemas.microsoft.com/office/drawing/2014/main" id="{0B0E7493-FDF0-5361-FA8A-9971844F59CF}"/>
                      </a:ext>
                    </a:extLst>
                  </p:cNvPr>
                  <p:cNvSpPr/>
                  <p:nvPr/>
                </p:nvSpPr>
                <p:spPr>
                  <a:xfrm>
                    <a:off x="6527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2" name="Hexagon 1041">
                    <a:extLst>
                      <a:ext uri="{FF2B5EF4-FFF2-40B4-BE49-F238E27FC236}">
                        <a16:creationId xmlns:a16="http://schemas.microsoft.com/office/drawing/2014/main" id="{4E1893BF-F661-0F3D-5AB0-28D8353E337B}"/>
                      </a:ext>
                    </a:extLst>
                  </p:cNvPr>
                  <p:cNvSpPr/>
                  <p:nvPr/>
                </p:nvSpPr>
                <p:spPr>
                  <a:xfrm>
                    <a:off x="6527729" y="226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3" name="Hexagon 1042">
                    <a:extLst>
                      <a:ext uri="{FF2B5EF4-FFF2-40B4-BE49-F238E27FC236}">
                        <a16:creationId xmlns:a16="http://schemas.microsoft.com/office/drawing/2014/main" id="{0A3B7CF8-EEA9-CA88-13B0-0E379FAC14DA}"/>
                      </a:ext>
                    </a:extLst>
                  </p:cNvPr>
                  <p:cNvSpPr/>
                  <p:nvPr/>
                </p:nvSpPr>
                <p:spPr>
                  <a:xfrm>
                    <a:off x="6527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4" name="Hexagon 1043">
                    <a:extLst>
                      <a:ext uri="{FF2B5EF4-FFF2-40B4-BE49-F238E27FC236}">
                        <a16:creationId xmlns:a16="http://schemas.microsoft.com/office/drawing/2014/main" id="{6417EBA6-4C09-38C1-12C4-93120F74D226}"/>
                      </a:ext>
                    </a:extLst>
                  </p:cNvPr>
                  <p:cNvSpPr/>
                  <p:nvPr/>
                </p:nvSpPr>
                <p:spPr>
                  <a:xfrm>
                    <a:off x="6527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5" name="Hexagon 1044">
                    <a:extLst>
                      <a:ext uri="{FF2B5EF4-FFF2-40B4-BE49-F238E27FC236}">
                        <a16:creationId xmlns:a16="http://schemas.microsoft.com/office/drawing/2014/main" id="{5853A152-74CF-9811-F700-0FA8E651CEDF}"/>
                      </a:ext>
                    </a:extLst>
                  </p:cNvPr>
                  <p:cNvSpPr/>
                  <p:nvPr/>
                </p:nvSpPr>
                <p:spPr>
                  <a:xfrm>
                    <a:off x="6527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6" name="Hexagon 1045">
                    <a:extLst>
                      <a:ext uri="{FF2B5EF4-FFF2-40B4-BE49-F238E27FC236}">
                        <a16:creationId xmlns:a16="http://schemas.microsoft.com/office/drawing/2014/main" id="{AE85CA2D-E94E-C9FE-781A-F9A97FAD1825}"/>
                      </a:ext>
                    </a:extLst>
                  </p:cNvPr>
                  <p:cNvSpPr/>
                  <p:nvPr/>
                </p:nvSpPr>
                <p:spPr>
                  <a:xfrm>
                    <a:off x="6527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7" name="Hexagon 1046">
                    <a:extLst>
                      <a:ext uri="{FF2B5EF4-FFF2-40B4-BE49-F238E27FC236}">
                        <a16:creationId xmlns:a16="http://schemas.microsoft.com/office/drawing/2014/main" id="{7485BFBE-0960-05D0-5EFB-E6490C308595}"/>
                      </a:ext>
                    </a:extLst>
                  </p:cNvPr>
                  <p:cNvSpPr/>
                  <p:nvPr/>
                </p:nvSpPr>
                <p:spPr>
                  <a:xfrm>
                    <a:off x="6527729" y="377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8" name="Hexagon 1047">
                    <a:extLst>
                      <a:ext uri="{FF2B5EF4-FFF2-40B4-BE49-F238E27FC236}">
                        <a16:creationId xmlns:a16="http://schemas.microsoft.com/office/drawing/2014/main" id="{BF850DCB-27A3-6538-B3FF-610F6BB73B65}"/>
                      </a:ext>
                    </a:extLst>
                  </p:cNvPr>
                  <p:cNvSpPr/>
                  <p:nvPr/>
                </p:nvSpPr>
                <p:spPr>
                  <a:xfrm>
                    <a:off x="6527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49" name="Hexagon 1048">
                    <a:extLst>
                      <a:ext uri="{FF2B5EF4-FFF2-40B4-BE49-F238E27FC236}">
                        <a16:creationId xmlns:a16="http://schemas.microsoft.com/office/drawing/2014/main" id="{082292BB-9E67-5F35-EC06-0824A0170C38}"/>
                      </a:ext>
                    </a:extLst>
                  </p:cNvPr>
                  <p:cNvSpPr/>
                  <p:nvPr/>
                </p:nvSpPr>
                <p:spPr>
                  <a:xfrm>
                    <a:off x="6639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0" name="Hexagon 1049">
                    <a:extLst>
                      <a:ext uri="{FF2B5EF4-FFF2-40B4-BE49-F238E27FC236}">
                        <a16:creationId xmlns:a16="http://schemas.microsoft.com/office/drawing/2014/main" id="{4795A0E2-E125-FF45-8F88-C17A47A93645}"/>
                      </a:ext>
                    </a:extLst>
                  </p:cNvPr>
                  <p:cNvSpPr/>
                  <p:nvPr/>
                </p:nvSpPr>
                <p:spPr>
                  <a:xfrm>
                    <a:off x="6639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1" name="Hexagon 1050">
                    <a:extLst>
                      <a:ext uri="{FF2B5EF4-FFF2-40B4-BE49-F238E27FC236}">
                        <a16:creationId xmlns:a16="http://schemas.microsoft.com/office/drawing/2014/main" id="{D2801088-A7F7-82E0-B7FE-4383A1DFAE0E}"/>
                      </a:ext>
                    </a:extLst>
                  </p:cNvPr>
                  <p:cNvSpPr/>
                  <p:nvPr/>
                </p:nvSpPr>
                <p:spPr>
                  <a:xfrm>
                    <a:off x="6639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2" name="Hexagon 1051">
                    <a:extLst>
                      <a:ext uri="{FF2B5EF4-FFF2-40B4-BE49-F238E27FC236}">
                        <a16:creationId xmlns:a16="http://schemas.microsoft.com/office/drawing/2014/main" id="{F1A4290A-A21D-BE4D-6385-BFA9A6B43F4F}"/>
                      </a:ext>
                    </a:extLst>
                  </p:cNvPr>
                  <p:cNvSpPr/>
                  <p:nvPr/>
                </p:nvSpPr>
                <p:spPr>
                  <a:xfrm>
                    <a:off x="6639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3" name="Hexagon 1052">
                    <a:extLst>
                      <a:ext uri="{FF2B5EF4-FFF2-40B4-BE49-F238E27FC236}">
                        <a16:creationId xmlns:a16="http://schemas.microsoft.com/office/drawing/2014/main" id="{62509E02-F962-42B8-53BC-A877AAC08798}"/>
                      </a:ext>
                    </a:extLst>
                  </p:cNvPr>
                  <p:cNvSpPr/>
                  <p:nvPr/>
                </p:nvSpPr>
                <p:spPr>
                  <a:xfrm>
                    <a:off x="6639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4" name="Hexagon 1053">
                    <a:extLst>
                      <a:ext uri="{FF2B5EF4-FFF2-40B4-BE49-F238E27FC236}">
                        <a16:creationId xmlns:a16="http://schemas.microsoft.com/office/drawing/2014/main" id="{FAFC3D26-F42B-EB04-9B92-6A527E6E9370}"/>
                      </a:ext>
                    </a:extLst>
                  </p:cNvPr>
                  <p:cNvSpPr/>
                  <p:nvPr/>
                </p:nvSpPr>
                <p:spPr>
                  <a:xfrm>
                    <a:off x="6639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5" name="Hexagon 1054">
                    <a:extLst>
                      <a:ext uri="{FF2B5EF4-FFF2-40B4-BE49-F238E27FC236}">
                        <a16:creationId xmlns:a16="http://schemas.microsoft.com/office/drawing/2014/main" id="{21AA0403-BAF1-743C-5148-FACA2540CEE3}"/>
                      </a:ext>
                    </a:extLst>
                  </p:cNvPr>
                  <p:cNvSpPr/>
                  <p:nvPr/>
                </p:nvSpPr>
                <p:spPr>
                  <a:xfrm>
                    <a:off x="6639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6" name="Hexagon 1055">
                    <a:extLst>
                      <a:ext uri="{FF2B5EF4-FFF2-40B4-BE49-F238E27FC236}">
                        <a16:creationId xmlns:a16="http://schemas.microsoft.com/office/drawing/2014/main" id="{C7B5A2D8-0E5F-1079-2976-41968252DFCA}"/>
                      </a:ext>
                    </a:extLst>
                  </p:cNvPr>
                  <p:cNvSpPr/>
                  <p:nvPr/>
                </p:nvSpPr>
                <p:spPr>
                  <a:xfrm>
                    <a:off x="6639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7" name="Hexagon 1056">
                    <a:extLst>
                      <a:ext uri="{FF2B5EF4-FFF2-40B4-BE49-F238E27FC236}">
                        <a16:creationId xmlns:a16="http://schemas.microsoft.com/office/drawing/2014/main" id="{3501AFD3-04CC-D8DA-E1D9-318DEC55FD8B}"/>
                      </a:ext>
                    </a:extLst>
                  </p:cNvPr>
                  <p:cNvSpPr/>
                  <p:nvPr/>
                </p:nvSpPr>
                <p:spPr>
                  <a:xfrm>
                    <a:off x="6639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8" name="Hexagon 1057">
                    <a:extLst>
                      <a:ext uri="{FF2B5EF4-FFF2-40B4-BE49-F238E27FC236}">
                        <a16:creationId xmlns:a16="http://schemas.microsoft.com/office/drawing/2014/main" id="{16D5D4E7-E154-DBF5-9E2C-5E8F0B692382}"/>
                      </a:ext>
                    </a:extLst>
                  </p:cNvPr>
                  <p:cNvSpPr/>
                  <p:nvPr/>
                </p:nvSpPr>
                <p:spPr>
                  <a:xfrm>
                    <a:off x="6639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59" name="Hexagon 1058">
                    <a:extLst>
                      <a:ext uri="{FF2B5EF4-FFF2-40B4-BE49-F238E27FC236}">
                        <a16:creationId xmlns:a16="http://schemas.microsoft.com/office/drawing/2014/main" id="{951FA4C9-68E3-94D3-CEE2-72EE77AC41A0}"/>
                      </a:ext>
                    </a:extLst>
                  </p:cNvPr>
                  <p:cNvSpPr/>
                  <p:nvPr/>
                </p:nvSpPr>
                <p:spPr>
                  <a:xfrm>
                    <a:off x="6639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0" name="Hexagon 1059">
                    <a:extLst>
                      <a:ext uri="{FF2B5EF4-FFF2-40B4-BE49-F238E27FC236}">
                        <a16:creationId xmlns:a16="http://schemas.microsoft.com/office/drawing/2014/main" id="{A5C65648-E46E-4C4E-541C-66D5A43E10C6}"/>
                      </a:ext>
                    </a:extLst>
                  </p:cNvPr>
                  <p:cNvSpPr/>
                  <p:nvPr/>
                </p:nvSpPr>
                <p:spPr>
                  <a:xfrm>
                    <a:off x="6639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1" name="Hexagon 1060">
                    <a:extLst>
                      <a:ext uri="{FF2B5EF4-FFF2-40B4-BE49-F238E27FC236}">
                        <a16:creationId xmlns:a16="http://schemas.microsoft.com/office/drawing/2014/main" id="{E5E11B3C-AF11-0576-722B-D0D937A6FE1E}"/>
                      </a:ext>
                    </a:extLst>
                  </p:cNvPr>
                  <p:cNvSpPr/>
                  <p:nvPr/>
                </p:nvSpPr>
                <p:spPr>
                  <a:xfrm>
                    <a:off x="6752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2" name="Hexagon 1061">
                    <a:extLst>
                      <a:ext uri="{FF2B5EF4-FFF2-40B4-BE49-F238E27FC236}">
                        <a16:creationId xmlns:a16="http://schemas.microsoft.com/office/drawing/2014/main" id="{3468E897-E2BD-72A1-C68B-6CD52BA4CA06}"/>
                      </a:ext>
                    </a:extLst>
                  </p:cNvPr>
                  <p:cNvSpPr/>
                  <p:nvPr/>
                </p:nvSpPr>
                <p:spPr>
                  <a:xfrm>
                    <a:off x="6752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3" name="Hexagon 1062">
                    <a:extLst>
                      <a:ext uri="{FF2B5EF4-FFF2-40B4-BE49-F238E27FC236}">
                        <a16:creationId xmlns:a16="http://schemas.microsoft.com/office/drawing/2014/main" id="{77C21C5E-49AD-BDDA-8F6D-B78B8C5B29EF}"/>
                      </a:ext>
                    </a:extLst>
                  </p:cNvPr>
                  <p:cNvSpPr/>
                  <p:nvPr/>
                </p:nvSpPr>
                <p:spPr>
                  <a:xfrm>
                    <a:off x="6752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4" name="Hexagon 1063">
                    <a:extLst>
                      <a:ext uri="{FF2B5EF4-FFF2-40B4-BE49-F238E27FC236}">
                        <a16:creationId xmlns:a16="http://schemas.microsoft.com/office/drawing/2014/main" id="{E3863DAA-551B-1483-1339-CE97100EA011}"/>
                      </a:ext>
                    </a:extLst>
                  </p:cNvPr>
                  <p:cNvSpPr/>
                  <p:nvPr/>
                </p:nvSpPr>
                <p:spPr>
                  <a:xfrm>
                    <a:off x="6752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5" name="Hexagon 1064">
                    <a:extLst>
                      <a:ext uri="{FF2B5EF4-FFF2-40B4-BE49-F238E27FC236}">
                        <a16:creationId xmlns:a16="http://schemas.microsoft.com/office/drawing/2014/main" id="{1D22B8EA-6C2D-4B69-77B8-846EC6952A27}"/>
                      </a:ext>
                    </a:extLst>
                  </p:cNvPr>
                  <p:cNvSpPr/>
                  <p:nvPr/>
                </p:nvSpPr>
                <p:spPr>
                  <a:xfrm>
                    <a:off x="6752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6" name="Hexagon 1065">
                    <a:extLst>
                      <a:ext uri="{FF2B5EF4-FFF2-40B4-BE49-F238E27FC236}">
                        <a16:creationId xmlns:a16="http://schemas.microsoft.com/office/drawing/2014/main" id="{68C41A16-C5ED-894C-F147-C638341F6D05}"/>
                      </a:ext>
                    </a:extLst>
                  </p:cNvPr>
                  <p:cNvSpPr/>
                  <p:nvPr/>
                </p:nvSpPr>
                <p:spPr>
                  <a:xfrm>
                    <a:off x="6752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7" name="Hexagon 1066">
                    <a:extLst>
                      <a:ext uri="{FF2B5EF4-FFF2-40B4-BE49-F238E27FC236}">
                        <a16:creationId xmlns:a16="http://schemas.microsoft.com/office/drawing/2014/main" id="{AD471C48-C6D9-20E0-CF09-CCA5175BFF1C}"/>
                      </a:ext>
                    </a:extLst>
                  </p:cNvPr>
                  <p:cNvSpPr/>
                  <p:nvPr/>
                </p:nvSpPr>
                <p:spPr>
                  <a:xfrm>
                    <a:off x="6752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8" name="Hexagon 1067">
                    <a:extLst>
                      <a:ext uri="{FF2B5EF4-FFF2-40B4-BE49-F238E27FC236}">
                        <a16:creationId xmlns:a16="http://schemas.microsoft.com/office/drawing/2014/main" id="{448A877B-32EE-B1AB-32D4-D536D29FD79E}"/>
                      </a:ext>
                    </a:extLst>
                  </p:cNvPr>
                  <p:cNvSpPr/>
                  <p:nvPr/>
                </p:nvSpPr>
                <p:spPr>
                  <a:xfrm>
                    <a:off x="6752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69" name="Hexagon 1068">
                    <a:extLst>
                      <a:ext uri="{FF2B5EF4-FFF2-40B4-BE49-F238E27FC236}">
                        <a16:creationId xmlns:a16="http://schemas.microsoft.com/office/drawing/2014/main" id="{8BC60421-6256-9DC8-069F-C8698426CB88}"/>
                      </a:ext>
                    </a:extLst>
                  </p:cNvPr>
                  <p:cNvSpPr/>
                  <p:nvPr/>
                </p:nvSpPr>
                <p:spPr>
                  <a:xfrm>
                    <a:off x="6752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0" name="Hexagon 1069">
                    <a:extLst>
                      <a:ext uri="{FF2B5EF4-FFF2-40B4-BE49-F238E27FC236}">
                        <a16:creationId xmlns:a16="http://schemas.microsoft.com/office/drawing/2014/main" id="{3F4CD0D0-7FC5-384D-7A6D-DE56C68ECEFC}"/>
                      </a:ext>
                    </a:extLst>
                  </p:cNvPr>
                  <p:cNvSpPr/>
                  <p:nvPr/>
                </p:nvSpPr>
                <p:spPr>
                  <a:xfrm>
                    <a:off x="6752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1" name="Hexagon 1070">
                    <a:extLst>
                      <a:ext uri="{FF2B5EF4-FFF2-40B4-BE49-F238E27FC236}">
                        <a16:creationId xmlns:a16="http://schemas.microsoft.com/office/drawing/2014/main" id="{9E6BF6E2-E935-125C-F955-12039B535EFA}"/>
                      </a:ext>
                    </a:extLst>
                  </p:cNvPr>
                  <p:cNvSpPr/>
                  <p:nvPr/>
                </p:nvSpPr>
                <p:spPr>
                  <a:xfrm>
                    <a:off x="6752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2" name="Hexagon 1071">
                    <a:extLst>
                      <a:ext uri="{FF2B5EF4-FFF2-40B4-BE49-F238E27FC236}">
                        <a16:creationId xmlns:a16="http://schemas.microsoft.com/office/drawing/2014/main" id="{FD5FCDC2-0704-44C2-6518-4B11755334F2}"/>
                      </a:ext>
                    </a:extLst>
                  </p:cNvPr>
                  <p:cNvSpPr/>
                  <p:nvPr/>
                </p:nvSpPr>
                <p:spPr>
                  <a:xfrm>
                    <a:off x="6864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3" name="Hexagon 1072">
                    <a:extLst>
                      <a:ext uri="{FF2B5EF4-FFF2-40B4-BE49-F238E27FC236}">
                        <a16:creationId xmlns:a16="http://schemas.microsoft.com/office/drawing/2014/main" id="{0AC5A18D-8A17-CC06-CE01-DDCB8E3C589B}"/>
                      </a:ext>
                    </a:extLst>
                  </p:cNvPr>
                  <p:cNvSpPr/>
                  <p:nvPr/>
                </p:nvSpPr>
                <p:spPr>
                  <a:xfrm>
                    <a:off x="6864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4" name="Hexagon 1073">
                    <a:extLst>
                      <a:ext uri="{FF2B5EF4-FFF2-40B4-BE49-F238E27FC236}">
                        <a16:creationId xmlns:a16="http://schemas.microsoft.com/office/drawing/2014/main" id="{FBDC7299-D60E-D721-215B-7B5870DD7A55}"/>
                      </a:ext>
                    </a:extLst>
                  </p:cNvPr>
                  <p:cNvSpPr/>
                  <p:nvPr/>
                </p:nvSpPr>
                <p:spPr>
                  <a:xfrm>
                    <a:off x="6864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5" name="Hexagon 1074">
                    <a:extLst>
                      <a:ext uri="{FF2B5EF4-FFF2-40B4-BE49-F238E27FC236}">
                        <a16:creationId xmlns:a16="http://schemas.microsoft.com/office/drawing/2014/main" id="{9F138002-D8AC-7744-8549-1EF9573F174D}"/>
                      </a:ext>
                    </a:extLst>
                  </p:cNvPr>
                  <p:cNvSpPr/>
                  <p:nvPr/>
                </p:nvSpPr>
                <p:spPr>
                  <a:xfrm>
                    <a:off x="6864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6" name="Hexagon 1075">
                    <a:extLst>
                      <a:ext uri="{FF2B5EF4-FFF2-40B4-BE49-F238E27FC236}">
                        <a16:creationId xmlns:a16="http://schemas.microsoft.com/office/drawing/2014/main" id="{E04354F5-96AA-0619-10DF-F0D968B99ABF}"/>
                      </a:ext>
                    </a:extLst>
                  </p:cNvPr>
                  <p:cNvSpPr/>
                  <p:nvPr/>
                </p:nvSpPr>
                <p:spPr>
                  <a:xfrm>
                    <a:off x="6864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7" name="Hexagon 1076">
                    <a:extLst>
                      <a:ext uri="{FF2B5EF4-FFF2-40B4-BE49-F238E27FC236}">
                        <a16:creationId xmlns:a16="http://schemas.microsoft.com/office/drawing/2014/main" id="{80D35B64-318A-FFEF-1B1E-BAECCF525C9A}"/>
                      </a:ext>
                    </a:extLst>
                  </p:cNvPr>
                  <p:cNvSpPr/>
                  <p:nvPr/>
                </p:nvSpPr>
                <p:spPr>
                  <a:xfrm>
                    <a:off x="6864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8" name="Hexagon 1077">
                    <a:extLst>
                      <a:ext uri="{FF2B5EF4-FFF2-40B4-BE49-F238E27FC236}">
                        <a16:creationId xmlns:a16="http://schemas.microsoft.com/office/drawing/2014/main" id="{F0B65484-4820-3CFE-ECCE-F366B920F9C7}"/>
                      </a:ext>
                    </a:extLst>
                  </p:cNvPr>
                  <p:cNvSpPr/>
                  <p:nvPr/>
                </p:nvSpPr>
                <p:spPr>
                  <a:xfrm>
                    <a:off x="6864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79" name="Hexagon 1078">
                    <a:extLst>
                      <a:ext uri="{FF2B5EF4-FFF2-40B4-BE49-F238E27FC236}">
                        <a16:creationId xmlns:a16="http://schemas.microsoft.com/office/drawing/2014/main" id="{6E10B268-AF68-8842-BE5C-A8685DFAB70A}"/>
                      </a:ext>
                    </a:extLst>
                  </p:cNvPr>
                  <p:cNvSpPr/>
                  <p:nvPr/>
                </p:nvSpPr>
                <p:spPr>
                  <a:xfrm>
                    <a:off x="6864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0" name="Hexagon 1079">
                    <a:extLst>
                      <a:ext uri="{FF2B5EF4-FFF2-40B4-BE49-F238E27FC236}">
                        <a16:creationId xmlns:a16="http://schemas.microsoft.com/office/drawing/2014/main" id="{9CB76396-9F78-0A87-16AF-622283700822}"/>
                      </a:ext>
                    </a:extLst>
                  </p:cNvPr>
                  <p:cNvSpPr/>
                  <p:nvPr/>
                </p:nvSpPr>
                <p:spPr>
                  <a:xfrm>
                    <a:off x="6864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1" name="Hexagon 1080">
                    <a:extLst>
                      <a:ext uri="{FF2B5EF4-FFF2-40B4-BE49-F238E27FC236}">
                        <a16:creationId xmlns:a16="http://schemas.microsoft.com/office/drawing/2014/main" id="{46DC85DD-FA43-F3D7-F18D-248D67B6AE5B}"/>
                      </a:ext>
                    </a:extLst>
                  </p:cNvPr>
                  <p:cNvSpPr/>
                  <p:nvPr/>
                </p:nvSpPr>
                <p:spPr>
                  <a:xfrm>
                    <a:off x="6864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2" name="Hexagon 1081">
                    <a:extLst>
                      <a:ext uri="{FF2B5EF4-FFF2-40B4-BE49-F238E27FC236}">
                        <a16:creationId xmlns:a16="http://schemas.microsoft.com/office/drawing/2014/main" id="{AE91F40E-C441-EBD8-C0C3-A25BD2F6A8E0}"/>
                      </a:ext>
                    </a:extLst>
                  </p:cNvPr>
                  <p:cNvSpPr/>
                  <p:nvPr/>
                </p:nvSpPr>
                <p:spPr>
                  <a:xfrm>
                    <a:off x="6976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3" name="Hexagon 1082">
                    <a:extLst>
                      <a:ext uri="{FF2B5EF4-FFF2-40B4-BE49-F238E27FC236}">
                        <a16:creationId xmlns:a16="http://schemas.microsoft.com/office/drawing/2014/main" id="{CE0FD34B-F02B-C5A2-7C63-A3EB90906270}"/>
                      </a:ext>
                    </a:extLst>
                  </p:cNvPr>
                  <p:cNvSpPr/>
                  <p:nvPr/>
                </p:nvSpPr>
                <p:spPr>
                  <a:xfrm>
                    <a:off x="6976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4" name="Hexagon 1083">
                    <a:extLst>
                      <a:ext uri="{FF2B5EF4-FFF2-40B4-BE49-F238E27FC236}">
                        <a16:creationId xmlns:a16="http://schemas.microsoft.com/office/drawing/2014/main" id="{56D65E8A-CBF5-CE02-FB65-30F8E7EB547D}"/>
                      </a:ext>
                    </a:extLst>
                  </p:cNvPr>
                  <p:cNvSpPr/>
                  <p:nvPr/>
                </p:nvSpPr>
                <p:spPr>
                  <a:xfrm>
                    <a:off x="6976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5" name="Hexagon 1084">
                    <a:extLst>
                      <a:ext uri="{FF2B5EF4-FFF2-40B4-BE49-F238E27FC236}">
                        <a16:creationId xmlns:a16="http://schemas.microsoft.com/office/drawing/2014/main" id="{349D2BB2-4C71-3FE8-EAC4-2882558B3203}"/>
                      </a:ext>
                    </a:extLst>
                  </p:cNvPr>
                  <p:cNvSpPr/>
                  <p:nvPr/>
                </p:nvSpPr>
                <p:spPr>
                  <a:xfrm>
                    <a:off x="6976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6" name="Hexagon 1085">
                    <a:extLst>
                      <a:ext uri="{FF2B5EF4-FFF2-40B4-BE49-F238E27FC236}">
                        <a16:creationId xmlns:a16="http://schemas.microsoft.com/office/drawing/2014/main" id="{6F7B3CA7-E65F-810D-E7B4-46EF95A40666}"/>
                      </a:ext>
                    </a:extLst>
                  </p:cNvPr>
                  <p:cNvSpPr/>
                  <p:nvPr/>
                </p:nvSpPr>
                <p:spPr>
                  <a:xfrm>
                    <a:off x="6976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7" name="Hexagon 1086">
                    <a:extLst>
                      <a:ext uri="{FF2B5EF4-FFF2-40B4-BE49-F238E27FC236}">
                        <a16:creationId xmlns:a16="http://schemas.microsoft.com/office/drawing/2014/main" id="{0650E65D-490B-8B4B-D678-FFD42C0CC81C}"/>
                      </a:ext>
                    </a:extLst>
                  </p:cNvPr>
                  <p:cNvSpPr/>
                  <p:nvPr/>
                </p:nvSpPr>
                <p:spPr>
                  <a:xfrm>
                    <a:off x="6976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8" name="Hexagon 1087">
                    <a:extLst>
                      <a:ext uri="{FF2B5EF4-FFF2-40B4-BE49-F238E27FC236}">
                        <a16:creationId xmlns:a16="http://schemas.microsoft.com/office/drawing/2014/main" id="{12E2316A-FEFA-639D-EC68-BD337EF7005B}"/>
                      </a:ext>
                    </a:extLst>
                  </p:cNvPr>
                  <p:cNvSpPr/>
                  <p:nvPr/>
                </p:nvSpPr>
                <p:spPr>
                  <a:xfrm>
                    <a:off x="6976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89" name="Hexagon 1088">
                    <a:extLst>
                      <a:ext uri="{FF2B5EF4-FFF2-40B4-BE49-F238E27FC236}">
                        <a16:creationId xmlns:a16="http://schemas.microsoft.com/office/drawing/2014/main" id="{A7198557-0589-6ABB-08F0-D5FA7936B565}"/>
                      </a:ext>
                    </a:extLst>
                  </p:cNvPr>
                  <p:cNvSpPr/>
                  <p:nvPr/>
                </p:nvSpPr>
                <p:spPr>
                  <a:xfrm>
                    <a:off x="6976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0" name="Hexagon 1089">
                    <a:extLst>
                      <a:ext uri="{FF2B5EF4-FFF2-40B4-BE49-F238E27FC236}">
                        <a16:creationId xmlns:a16="http://schemas.microsoft.com/office/drawing/2014/main" id="{AFE98D85-A1BD-6CE1-B532-DAADDCDF0A7C}"/>
                      </a:ext>
                    </a:extLst>
                  </p:cNvPr>
                  <p:cNvSpPr/>
                  <p:nvPr/>
                </p:nvSpPr>
                <p:spPr>
                  <a:xfrm>
                    <a:off x="6976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1" name="Hexagon 1090">
                    <a:extLst>
                      <a:ext uri="{FF2B5EF4-FFF2-40B4-BE49-F238E27FC236}">
                        <a16:creationId xmlns:a16="http://schemas.microsoft.com/office/drawing/2014/main" id="{7A9836C5-B8D4-4A6E-9DC6-C6428E48CDE2}"/>
                      </a:ext>
                    </a:extLst>
                  </p:cNvPr>
                  <p:cNvSpPr/>
                  <p:nvPr/>
                </p:nvSpPr>
                <p:spPr>
                  <a:xfrm>
                    <a:off x="7088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2" name="Hexagon 1091">
                    <a:extLst>
                      <a:ext uri="{FF2B5EF4-FFF2-40B4-BE49-F238E27FC236}">
                        <a16:creationId xmlns:a16="http://schemas.microsoft.com/office/drawing/2014/main" id="{76983CB9-785A-3E59-68DB-1248070BF0BD}"/>
                      </a:ext>
                    </a:extLst>
                  </p:cNvPr>
                  <p:cNvSpPr/>
                  <p:nvPr/>
                </p:nvSpPr>
                <p:spPr>
                  <a:xfrm>
                    <a:off x="7088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3" name="Hexagon 1092">
                    <a:extLst>
                      <a:ext uri="{FF2B5EF4-FFF2-40B4-BE49-F238E27FC236}">
                        <a16:creationId xmlns:a16="http://schemas.microsoft.com/office/drawing/2014/main" id="{85541CC9-12FD-C15B-45C6-D9621F6346F6}"/>
                      </a:ext>
                    </a:extLst>
                  </p:cNvPr>
                  <p:cNvSpPr/>
                  <p:nvPr/>
                </p:nvSpPr>
                <p:spPr>
                  <a:xfrm>
                    <a:off x="7088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4" name="Hexagon 1093">
                    <a:extLst>
                      <a:ext uri="{FF2B5EF4-FFF2-40B4-BE49-F238E27FC236}">
                        <a16:creationId xmlns:a16="http://schemas.microsoft.com/office/drawing/2014/main" id="{61939FCC-BDE7-953D-F943-AC086AE10441}"/>
                      </a:ext>
                    </a:extLst>
                  </p:cNvPr>
                  <p:cNvSpPr/>
                  <p:nvPr/>
                </p:nvSpPr>
                <p:spPr>
                  <a:xfrm>
                    <a:off x="7088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5" name="Hexagon 1094">
                    <a:extLst>
                      <a:ext uri="{FF2B5EF4-FFF2-40B4-BE49-F238E27FC236}">
                        <a16:creationId xmlns:a16="http://schemas.microsoft.com/office/drawing/2014/main" id="{CF14A34A-1093-732B-353A-1647856F986A}"/>
                      </a:ext>
                    </a:extLst>
                  </p:cNvPr>
                  <p:cNvSpPr/>
                  <p:nvPr/>
                </p:nvSpPr>
                <p:spPr>
                  <a:xfrm>
                    <a:off x="7088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6" name="Hexagon 1095">
                    <a:extLst>
                      <a:ext uri="{FF2B5EF4-FFF2-40B4-BE49-F238E27FC236}">
                        <a16:creationId xmlns:a16="http://schemas.microsoft.com/office/drawing/2014/main" id="{8E78377E-55E7-61B6-30BD-DFE56D4648DC}"/>
                      </a:ext>
                    </a:extLst>
                  </p:cNvPr>
                  <p:cNvSpPr/>
                  <p:nvPr/>
                </p:nvSpPr>
                <p:spPr>
                  <a:xfrm>
                    <a:off x="7088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7" name="Hexagon 1096">
                    <a:extLst>
                      <a:ext uri="{FF2B5EF4-FFF2-40B4-BE49-F238E27FC236}">
                        <a16:creationId xmlns:a16="http://schemas.microsoft.com/office/drawing/2014/main" id="{7C102F89-5C3A-04BD-D467-E8E035B612A8}"/>
                      </a:ext>
                    </a:extLst>
                  </p:cNvPr>
                  <p:cNvSpPr/>
                  <p:nvPr/>
                </p:nvSpPr>
                <p:spPr>
                  <a:xfrm>
                    <a:off x="7088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1098" name="Hexagon 1097">
                    <a:extLst>
                      <a:ext uri="{FF2B5EF4-FFF2-40B4-BE49-F238E27FC236}">
                        <a16:creationId xmlns:a16="http://schemas.microsoft.com/office/drawing/2014/main" id="{AA0254B7-F109-F496-43A3-3B253EB60E08}"/>
                      </a:ext>
                    </a:extLst>
                  </p:cNvPr>
                  <p:cNvSpPr/>
                  <p:nvPr/>
                </p:nvSpPr>
                <p:spPr>
                  <a:xfrm>
                    <a:off x="7088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796" name="TextBox 795">
                <a:extLst>
                  <a:ext uri="{FF2B5EF4-FFF2-40B4-BE49-F238E27FC236}">
                    <a16:creationId xmlns:a16="http://schemas.microsoft.com/office/drawing/2014/main" id="{5A518619-4831-F9C9-5A74-AEF7D506EBBB}"/>
                  </a:ext>
                </a:extLst>
              </p:cNvPr>
              <p:cNvSpPr txBox="1"/>
              <p:nvPr/>
            </p:nvSpPr>
            <p:spPr>
              <a:xfrm>
                <a:off x="3146308" y="2764173"/>
                <a:ext cx="280526" cy="92333"/>
              </a:xfrm>
              <a:prstGeom prst="rect">
                <a:avLst/>
              </a:prstGeom>
              <a:solidFill>
                <a:srgbClr val="F07F32">
                  <a:alpha val="50000"/>
                </a:srgb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n-GB" sz="600" dirty="0"/>
                  <a:t>162/169</a:t>
                </a:r>
                <a:endParaRPr lang="en-GB" sz="600" baseline="30000" dirty="0"/>
              </a:p>
            </p:txBody>
          </p:sp>
          <p:grpSp>
            <p:nvGrpSpPr>
              <p:cNvPr id="797" name="Group 796">
                <a:extLst>
                  <a:ext uri="{FF2B5EF4-FFF2-40B4-BE49-F238E27FC236}">
                    <a16:creationId xmlns:a16="http://schemas.microsoft.com/office/drawing/2014/main" id="{674E37C8-32AC-97DB-5447-A9C3C2F3FB4C}"/>
                  </a:ext>
                </a:extLst>
              </p:cNvPr>
              <p:cNvGrpSpPr/>
              <p:nvPr/>
            </p:nvGrpSpPr>
            <p:grpSpPr>
              <a:xfrm>
                <a:off x="1671031" y="2376637"/>
                <a:ext cx="360000" cy="360000"/>
                <a:chOff x="7219051" y="2825779"/>
                <a:chExt cx="360000" cy="360000"/>
              </a:xfrm>
            </p:grpSpPr>
            <p:sp>
              <p:nvSpPr>
                <p:cNvPr id="799" name="Oval 798">
                  <a:extLst>
                    <a:ext uri="{FF2B5EF4-FFF2-40B4-BE49-F238E27FC236}">
                      <a16:creationId xmlns:a16="http://schemas.microsoft.com/office/drawing/2014/main" id="{BF12525F-642E-C6BB-AE1A-326CCC344B34}"/>
                    </a:ext>
                  </a:extLst>
                </p:cNvPr>
                <p:cNvSpPr>
                  <a:spLocks noChangeAspect="1"/>
                </p:cNvSpPr>
                <p:nvPr/>
              </p:nvSpPr>
              <p:spPr>
                <a:xfrm>
                  <a:off x="7219051" y="2825779"/>
                  <a:ext cx="360000" cy="360000"/>
                </a:xfrm>
                <a:prstGeom prst="ellipse">
                  <a:avLst/>
                </a:prstGeom>
                <a:solidFill>
                  <a:srgbClr val="B87333"/>
                </a:solidFill>
                <a:ln w="19050" cap="flat" cmpd="sng" algn="ctr">
                  <a:solidFill>
                    <a:srgbClr val="4777CD"/>
                  </a:solidFill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grpSp>
              <p:nvGrpSpPr>
                <p:cNvPr id="800" name="Group 799">
                  <a:extLst>
                    <a:ext uri="{FF2B5EF4-FFF2-40B4-BE49-F238E27FC236}">
                      <a16:creationId xmlns:a16="http://schemas.microsoft.com/office/drawing/2014/main" id="{26000A6B-6567-9700-7220-3317AD8DBE0A}"/>
                    </a:ext>
                  </a:extLst>
                </p:cNvPr>
                <p:cNvGrpSpPr/>
                <p:nvPr/>
              </p:nvGrpSpPr>
              <p:grpSpPr>
                <a:xfrm>
                  <a:off x="7259965" y="2852981"/>
                  <a:ext cx="278172" cy="305597"/>
                  <a:chOff x="5629729" y="2262206"/>
                  <a:chExt cx="1491000" cy="1638000"/>
                </a:xfrm>
              </p:grpSpPr>
              <p:sp>
                <p:nvSpPr>
                  <p:cNvPr id="801" name="Hexagon 800">
                    <a:extLst>
                      <a:ext uri="{FF2B5EF4-FFF2-40B4-BE49-F238E27FC236}">
                        <a16:creationId xmlns:a16="http://schemas.microsoft.com/office/drawing/2014/main" id="{C0C05C93-E8E4-D45E-8E6D-1A0F60271805}"/>
                      </a:ext>
                    </a:extLst>
                  </p:cNvPr>
                  <p:cNvSpPr/>
                  <p:nvPr/>
                </p:nvSpPr>
                <p:spPr>
                  <a:xfrm>
                    <a:off x="5629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2" name="Hexagon 801">
                    <a:extLst>
                      <a:ext uri="{FF2B5EF4-FFF2-40B4-BE49-F238E27FC236}">
                        <a16:creationId xmlns:a16="http://schemas.microsoft.com/office/drawing/2014/main" id="{0BDFA3E5-9115-D2C1-9F12-6244119EFC45}"/>
                      </a:ext>
                    </a:extLst>
                  </p:cNvPr>
                  <p:cNvSpPr/>
                  <p:nvPr/>
                </p:nvSpPr>
                <p:spPr>
                  <a:xfrm>
                    <a:off x="5629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3" name="Hexagon 802">
                    <a:extLst>
                      <a:ext uri="{FF2B5EF4-FFF2-40B4-BE49-F238E27FC236}">
                        <a16:creationId xmlns:a16="http://schemas.microsoft.com/office/drawing/2014/main" id="{78878270-1784-DFA2-2F87-C0571764A8ED}"/>
                      </a:ext>
                    </a:extLst>
                  </p:cNvPr>
                  <p:cNvSpPr/>
                  <p:nvPr/>
                </p:nvSpPr>
                <p:spPr>
                  <a:xfrm>
                    <a:off x="5629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4" name="Hexagon 803">
                    <a:extLst>
                      <a:ext uri="{FF2B5EF4-FFF2-40B4-BE49-F238E27FC236}">
                        <a16:creationId xmlns:a16="http://schemas.microsoft.com/office/drawing/2014/main" id="{2837209D-4E11-841F-F3EF-CE73727EE3D7}"/>
                      </a:ext>
                    </a:extLst>
                  </p:cNvPr>
                  <p:cNvSpPr/>
                  <p:nvPr/>
                </p:nvSpPr>
                <p:spPr>
                  <a:xfrm>
                    <a:off x="5629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5" name="Hexagon 804">
                    <a:extLst>
                      <a:ext uri="{FF2B5EF4-FFF2-40B4-BE49-F238E27FC236}">
                        <a16:creationId xmlns:a16="http://schemas.microsoft.com/office/drawing/2014/main" id="{877F0669-26DF-EEF0-3B10-F993B5549A53}"/>
                      </a:ext>
                    </a:extLst>
                  </p:cNvPr>
                  <p:cNvSpPr/>
                  <p:nvPr/>
                </p:nvSpPr>
                <p:spPr>
                  <a:xfrm>
                    <a:off x="5629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6" name="Hexagon 805">
                    <a:extLst>
                      <a:ext uri="{FF2B5EF4-FFF2-40B4-BE49-F238E27FC236}">
                        <a16:creationId xmlns:a16="http://schemas.microsoft.com/office/drawing/2014/main" id="{0EA9842B-948A-39E4-7881-11BE2DD0FA16}"/>
                      </a:ext>
                    </a:extLst>
                  </p:cNvPr>
                  <p:cNvSpPr/>
                  <p:nvPr/>
                </p:nvSpPr>
                <p:spPr>
                  <a:xfrm>
                    <a:off x="5629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7" name="Hexagon 806">
                    <a:extLst>
                      <a:ext uri="{FF2B5EF4-FFF2-40B4-BE49-F238E27FC236}">
                        <a16:creationId xmlns:a16="http://schemas.microsoft.com/office/drawing/2014/main" id="{75873A08-E95F-2C1B-918A-6AAC9FD6D773}"/>
                      </a:ext>
                    </a:extLst>
                  </p:cNvPr>
                  <p:cNvSpPr/>
                  <p:nvPr/>
                </p:nvSpPr>
                <p:spPr>
                  <a:xfrm>
                    <a:off x="5629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8" name="Hexagon 807">
                    <a:extLst>
                      <a:ext uri="{FF2B5EF4-FFF2-40B4-BE49-F238E27FC236}">
                        <a16:creationId xmlns:a16="http://schemas.microsoft.com/office/drawing/2014/main" id="{3D81896C-46C4-55FB-3328-6067C4C0DDC2}"/>
                      </a:ext>
                    </a:extLst>
                  </p:cNvPr>
                  <p:cNvSpPr/>
                  <p:nvPr/>
                </p:nvSpPr>
                <p:spPr>
                  <a:xfrm>
                    <a:off x="5741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09" name="Hexagon 808">
                    <a:extLst>
                      <a:ext uri="{FF2B5EF4-FFF2-40B4-BE49-F238E27FC236}">
                        <a16:creationId xmlns:a16="http://schemas.microsoft.com/office/drawing/2014/main" id="{75FAFE66-3108-8362-DAF2-9795E5C93167}"/>
                      </a:ext>
                    </a:extLst>
                  </p:cNvPr>
                  <p:cNvSpPr/>
                  <p:nvPr/>
                </p:nvSpPr>
                <p:spPr>
                  <a:xfrm>
                    <a:off x="5741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0" name="Hexagon 809">
                    <a:extLst>
                      <a:ext uri="{FF2B5EF4-FFF2-40B4-BE49-F238E27FC236}">
                        <a16:creationId xmlns:a16="http://schemas.microsoft.com/office/drawing/2014/main" id="{22173729-FD64-3B6E-C715-F91977A70748}"/>
                      </a:ext>
                    </a:extLst>
                  </p:cNvPr>
                  <p:cNvSpPr/>
                  <p:nvPr/>
                </p:nvSpPr>
                <p:spPr>
                  <a:xfrm>
                    <a:off x="57419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1" name="Hexagon 810">
                    <a:extLst>
                      <a:ext uri="{FF2B5EF4-FFF2-40B4-BE49-F238E27FC236}">
                        <a16:creationId xmlns:a16="http://schemas.microsoft.com/office/drawing/2014/main" id="{C6CE42A0-9F00-4B3F-4385-E847865B0CF4}"/>
                      </a:ext>
                    </a:extLst>
                  </p:cNvPr>
                  <p:cNvSpPr/>
                  <p:nvPr/>
                </p:nvSpPr>
                <p:spPr>
                  <a:xfrm>
                    <a:off x="5741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2" name="Hexagon 811">
                    <a:extLst>
                      <a:ext uri="{FF2B5EF4-FFF2-40B4-BE49-F238E27FC236}">
                        <a16:creationId xmlns:a16="http://schemas.microsoft.com/office/drawing/2014/main" id="{8188728E-58CD-8062-49F1-D6F7FF18C133}"/>
                      </a:ext>
                    </a:extLst>
                  </p:cNvPr>
                  <p:cNvSpPr/>
                  <p:nvPr/>
                </p:nvSpPr>
                <p:spPr>
                  <a:xfrm>
                    <a:off x="5741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3" name="Hexagon 812">
                    <a:extLst>
                      <a:ext uri="{FF2B5EF4-FFF2-40B4-BE49-F238E27FC236}">
                        <a16:creationId xmlns:a16="http://schemas.microsoft.com/office/drawing/2014/main" id="{7998FD0D-7471-BCA8-8F5A-53722571E83E}"/>
                      </a:ext>
                    </a:extLst>
                  </p:cNvPr>
                  <p:cNvSpPr/>
                  <p:nvPr/>
                </p:nvSpPr>
                <p:spPr>
                  <a:xfrm>
                    <a:off x="5741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4" name="Hexagon 813">
                    <a:extLst>
                      <a:ext uri="{FF2B5EF4-FFF2-40B4-BE49-F238E27FC236}">
                        <a16:creationId xmlns:a16="http://schemas.microsoft.com/office/drawing/2014/main" id="{939992B8-0B85-E6A0-CA0F-8CACFB0E5216}"/>
                      </a:ext>
                    </a:extLst>
                  </p:cNvPr>
                  <p:cNvSpPr/>
                  <p:nvPr/>
                </p:nvSpPr>
                <p:spPr>
                  <a:xfrm>
                    <a:off x="5741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5" name="Hexagon 814">
                    <a:extLst>
                      <a:ext uri="{FF2B5EF4-FFF2-40B4-BE49-F238E27FC236}">
                        <a16:creationId xmlns:a16="http://schemas.microsoft.com/office/drawing/2014/main" id="{20A8673A-07A0-4366-93D3-7B8700AFEF12}"/>
                      </a:ext>
                    </a:extLst>
                  </p:cNvPr>
                  <p:cNvSpPr/>
                  <p:nvPr/>
                </p:nvSpPr>
                <p:spPr>
                  <a:xfrm>
                    <a:off x="5741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6" name="Hexagon 815">
                    <a:extLst>
                      <a:ext uri="{FF2B5EF4-FFF2-40B4-BE49-F238E27FC236}">
                        <a16:creationId xmlns:a16="http://schemas.microsoft.com/office/drawing/2014/main" id="{917EF112-0C54-4974-9D2E-FEAFCBABC0BB}"/>
                      </a:ext>
                    </a:extLst>
                  </p:cNvPr>
                  <p:cNvSpPr/>
                  <p:nvPr/>
                </p:nvSpPr>
                <p:spPr>
                  <a:xfrm>
                    <a:off x="5854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7" name="Hexagon 816">
                    <a:extLst>
                      <a:ext uri="{FF2B5EF4-FFF2-40B4-BE49-F238E27FC236}">
                        <a16:creationId xmlns:a16="http://schemas.microsoft.com/office/drawing/2014/main" id="{E6BEF78D-981C-2637-3FA4-4C4760065029}"/>
                      </a:ext>
                    </a:extLst>
                  </p:cNvPr>
                  <p:cNvSpPr/>
                  <p:nvPr/>
                </p:nvSpPr>
                <p:spPr>
                  <a:xfrm>
                    <a:off x="5854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8" name="Hexagon 817">
                    <a:extLst>
                      <a:ext uri="{FF2B5EF4-FFF2-40B4-BE49-F238E27FC236}">
                        <a16:creationId xmlns:a16="http://schemas.microsoft.com/office/drawing/2014/main" id="{AD4AFCCE-A15A-C9C3-6D33-8FECCB283D19}"/>
                      </a:ext>
                    </a:extLst>
                  </p:cNvPr>
                  <p:cNvSpPr/>
                  <p:nvPr/>
                </p:nvSpPr>
                <p:spPr>
                  <a:xfrm>
                    <a:off x="5854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19" name="Hexagon 818">
                    <a:extLst>
                      <a:ext uri="{FF2B5EF4-FFF2-40B4-BE49-F238E27FC236}">
                        <a16:creationId xmlns:a16="http://schemas.microsoft.com/office/drawing/2014/main" id="{2C5FAB50-77F8-7049-0CB5-C4CEDD305F2C}"/>
                      </a:ext>
                    </a:extLst>
                  </p:cNvPr>
                  <p:cNvSpPr/>
                  <p:nvPr/>
                </p:nvSpPr>
                <p:spPr>
                  <a:xfrm>
                    <a:off x="5854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0" name="Hexagon 819">
                    <a:extLst>
                      <a:ext uri="{FF2B5EF4-FFF2-40B4-BE49-F238E27FC236}">
                        <a16:creationId xmlns:a16="http://schemas.microsoft.com/office/drawing/2014/main" id="{44B083E1-9EF7-81DF-6C5D-C9CF4855A3D9}"/>
                      </a:ext>
                    </a:extLst>
                  </p:cNvPr>
                  <p:cNvSpPr/>
                  <p:nvPr/>
                </p:nvSpPr>
                <p:spPr>
                  <a:xfrm>
                    <a:off x="5854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1" name="Hexagon 820">
                    <a:extLst>
                      <a:ext uri="{FF2B5EF4-FFF2-40B4-BE49-F238E27FC236}">
                        <a16:creationId xmlns:a16="http://schemas.microsoft.com/office/drawing/2014/main" id="{DACD405D-9CA2-8A03-80F1-D5B11C66491A}"/>
                      </a:ext>
                    </a:extLst>
                  </p:cNvPr>
                  <p:cNvSpPr/>
                  <p:nvPr/>
                </p:nvSpPr>
                <p:spPr>
                  <a:xfrm>
                    <a:off x="5854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2" name="Hexagon 821">
                    <a:extLst>
                      <a:ext uri="{FF2B5EF4-FFF2-40B4-BE49-F238E27FC236}">
                        <a16:creationId xmlns:a16="http://schemas.microsoft.com/office/drawing/2014/main" id="{2F5AAFA9-6D8A-35D1-5F43-FF0ABA44E200}"/>
                      </a:ext>
                    </a:extLst>
                  </p:cNvPr>
                  <p:cNvSpPr/>
                  <p:nvPr/>
                </p:nvSpPr>
                <p:spPr>
                  <a:xfrm>
                    <a:off x="5854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3" name="Hexagon 822">
                    <a:extLst>
                      <a:ext uri="{FF2B5EF4-FFF2-40B4-BE49-F238E27FC236}">
                        <a16:creationId xmlns:a16="http://schemas.microsoft.com/office/drawing/2014/main" id="{858B3708-FADA-CF24-7CBD-C631E80AF761}"/>
                      </a:ext>
                    </a:extLst>
                  </p:cNvPr>
                  <p:cNvSpPr/>
                  <p:nvPr/>
                </p:nvSpPr>
                <p:spPr>
                  <a:xfrm>
                    <a:off x="5854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4" name="Hexagon 823">
                    <a:extLst>
                      <a:ext uri="{FF2B5EF4-FFF2-40B4-BE49-F238E27FC236}">
                        <a16:creationId xmlns:a16="http://schemas.microsoft.com/office/drawing/2014/main" id="{8546872A-A939-1E08-FE75-A2C03A98614C}"/>
                      </a:ext>
                    </a:extLst>
                  </p:cNvPr>
                  <p:cNvSpPr/>
                  <p:nvPr/>
                </p:nvSpPr>
                <p:spPr>
                  <a:xfrm>
                    <a:off x="5854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5" name="Hexagon 824">
                    <a:extLst>
                      <a:ext uri="{FF2B5EF4-FFF2-40B4-BE49-F238E27FC236}">
                        <a16:creationId xmlns:a16="http://schemas.microsoft.com/office/drawing/2014/main" id="{78846474-C1C9-782A-3562-80FC0061747C}"/>
                      </a:ext>
                    </a:extLst>
                  </p:cNvPr>
                  <p:cNvSpPr/>
                  <p:nvPr/>
                </p:nvSpPr>
                <p:spPr>
                  <a:xfrm>
                    <a:off x="5966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6" name="Hexagon 825">
                    <a:extLst>
                      <a:ext uri="{FF2B5EF4-FFF2-40B4-BE49-F238E27FC236}">
                        <a16:creationId xmlns:a16="http://schemas.microsoft.com/office/drawing/2014/main" id="{8EEDA773-1CF6-B772-9E66-EE2E451D23B7}"/>
                      </a:ext>
                    </a:extLst>
                  </p:cNvPr>
                  <p:cNvSpPr/>
                  <p:nvPr/>
                </p:nvSpPr>
                <p:spPr>
                  <a:xfrm>
                    <a:off x="5966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7" name="Hexagon 826">
                    <a:extLst>
                      <a:ext uri="{FF2B5EF4-FFF2-40B4-BE49-F238E27FC236}">
                        <a16:creationId xmlns:a16="http://schemas.microsoft.com/office/drawing/2014/main" id="{9BEFFFE3-93CA-E354-FB82-9FEB1FE88225}"/>
                      </a:ext>
                    </a:extLst>
                  </p:cNvPr>
                  <p:cNvSpPr/>
                  <p:nvPr/>
                </p:nvSpPr>
                <p:spPr>
                  <a:xfrm>
                    <a:off x="5966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8" name="Hexagon 827">
                    <a:extLst>
                      <a:ext uri="{FF2B5EF4-FFF2-40B4-BE49-F238E27FC236}">
                        <a16:creationId xmlns:a16="http://schemas.microsoft.com/office/drawing/2014/main" id="{42706007-358D-8B1F-065D-95AA0F589EBD}"/>
                      </a:ext>
                    </a:extLst>
                  </p:cNvPr>
                  <p:cNvSpPr/>
                  <p:nvPr/>
                </p:nvSpPr>
                <p:spPr>
                  <a:xfrm>
                    <a:off x="5966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29" name="Hexagon 828">
                    <a:extLst>
                      <a:ext uri="{FF2B5EF4-FFF2-40B4-BE49-F238E27FC236}">
                        <a16:creationId xmlns:a16="http://schemas.microsoft.com/office/drawing/2014/main" id="{A2531C04-37CE-E99F-8FE7-DE73EDE3E834}"/>
                      </a:ext>
                    </a:extLst>
                  </p:cNvPr>
                  <p:cNvSpPr/>
                  <p:nvPr/>
                </p:nvSpPr>
                <p:spPr>
                  <a:xfrm>
                    <a:off x="5966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0" name="Hexagon 829">
                    <a:extLst>
                      <a:ext uri="{FF2B5EF4-FFF2-40B4-BE49-F238E27FC236}">
                        <a16:creationId xmlns:a16="http://schemas.microsoft.com/office/drawing/2014/main" id="{C4F4A29F-27A2-D797-C5E8-EC07C47F32D9}"/>
                      </a:ext>
                    </a:extLst>
                  </p:cNvPr>
                  <p:cNvSpPr/>
                  <p:nvPr/>
                </p:nvSpPr>
                <p:spPr>
                  <a:xfrm>
                    <a:off x="5966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1" name="Hexagon 830">
                    <a:extLst>
                      <a:ext uri="{FF2B5EF4-FFF2-40B4-BE49-F238E27FC236}">
                        <a16:creationId xmlns:a16="http://schemas.microsoft.com/office/drawing/2014/main" id="{609A75AC-D6BA-C008-5517-3704A87C9A4D}"/>
                      </a:ext>
                    </a:extLst>
                  </p:cNvPr>
                  <p:cNvSpPr/>
                  <p:nvPr/>
                </p:nvSpPr>
                <p:spPr>
                  <a:xfrm>
                    <a:off x="5966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2" name="Hexagon 831">
                    <a:extLst>
                      <a:ext uri="{FF2B5EF4-FFF2-40B4-BE49-F238E27FC236}">
                        <a16:creationId xmlns:a16="http://schemas.microsoft.com/office/drawing/2014/main" id="{34EB12B6-9FEA-9CA4-051F-4A63702D77E7}"/>
                      </a:ext>
                    </a:extLst>
                  </p:cNvPr>
                  <p:cNvSpPr/>
                  <p:nvPr/>
                </p:nvSpPr>
                <p:spPr>
                  <a:xfrm>
                    <a:off x="5966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3" name="Hexagon 832">
                    <a:extLst>
                      <a:ext uri="{FF2B5EF4-FFF2-40B4-BE49-F238E27FC236}">
                        <a16:creationId xmlns:a16="http://schemas.microsoft.com/office/drawing/2014/main" id="{49BFD635-0424-7A69-D49D-1CE78E36CD87}"/>
                      </a:ext>
                    </a:extLst>
                  </p:cNvPr>
                  <p:cNvSpPr/>
                  <p:nvPr/>
                </p:nvSpPr>
                <p:spPr>
                  <a:xfrm>
                    <a:off x="5966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4" name="Hexagon 833">
                    <a:extLst>
                      <a:ext uri="{FF2B5EF4-FFF2-40B4-BE49-F238E27FC236}">
                        <a16:creationId xmlns:a16="http://schemas.microsoft.com/office/drawing/2014/main" id="{05EA8A2C-205B-826D-6E86-2F182340F15E}"/>
                      </a:ext>
                    </a:extLst>
                  </p:cNvPr>
                  <p:cNvSpPr/>
                  <p:nvPr/>
                </p:nvSpPr>
                <p:spPr>
                  <a:xfrm>
                    <a:off x="5966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5" name="Hexagon 834">
                    <a:extLst>
                      <a:ext uri="{FF2B5EF4-FFF2-40B4-BE49-F238E27FC236}">
                        <a16:creationId xmlns:a16="http://schemas.microsoft.com/office/drawing/2014/main" id="{9AA9CBB7-D2EB-75A7-32D7-BC95DD5C92CD}"/>
                      </a:ext>
                    </a:extLst>
                  </p:cNvPr>
                  <p:cNvSpPr/>
                  <p:nvPr/>
                </p:nvSpPr>
                <p:spPr>
                  <a:xfrm>
                    <a:off x="6078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6" name="Hexagon 835">
                    <a:extLst>
                      <a:ext uri="{FF2B5EF4-FFF2-40B4-BE49-F238E27FC236}">
                        <a16:creationId xmlns:a16="http://schemas.microsoft.com/office/drawing/2014/main" id="{7AFE4419-80A9-D585-15FE-555477FC3165}"/>
                      </a:ext>
                    </a:extLst>
                  </p:cNvPr>
                  <p:cNvSpPr/>
                  <p:nvPr/>
                </p:nvSpPr>
                <p:spPr>
                  <a:xfrm>
                    <a:off x="6078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7" name="Hexagon 836">
                    <a:extLst>
                      <a:ext uri="{FF2B5EF4-FFF2-40B4-BE49-F238E27FC236}">
                        <a16:creationId xmlns:a16="http://schemas.microsoft.com/office/drawing/2014/main" id="{AFA278AD-065D-8EB1-8D2A-F98C6BD270E2}"/>
                      </a:ext>
                    </a:extLst>
                  </p:cNvPr>
                  <p:cNvSpPr/>
                  <p:nvPr/>
                </p:nvSpPr>
                <p:spPr>
                  <a:xfrm>
                    <a:off x="6078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8" name="Hexagon 837">
                    <a:extLst>
                      <a:ext uri="{FF2B5EF4-FFF2-40B4-BE49-F238E27FC236}">
                        <a16:creationId xmlns:a16="http://schemas.microsoft.com/office/drawing/2014/main" id="{271E18A4-7A91-43D8-4153-006771B32BB7}"/>
                      </a:ext>
                    </a:extLst>
                  </p:cNvPr>
                  <p:cNvSpPr/>
                  <p:nvPr/>
                </p:nvSpPr>
                <p:spPr>
                  <a:xfrm>
                    <a:off x="6078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39" name="Hexagon 838">
                    <a:extLst>
                      <a:ext uri="{FF2B5EF4-FFF2-40B4-BE49-F238E27FC236}">
                        <a16:creationId xmlns:a16="http://schemas.microsoft.com/office/drawing/2014/main" id="{AD66F8CD-A53A-56CD-FF48-BCB0524AF203}"/>
                      </a:ext>
                    </a:extLst>
                  </p:cNvPr>
                  <p:cNvSpPr/>
                  <p:nvPr/>
                </p:nvSpPr>
                <p:spPr>
                  <a:xfrm>
                    <a:off x="6078729" y="289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0" name="Hexagon 839">
                    <a:extLst>
                      <a:ext uri="{FF2B5EF4-FFF2-40B4-BE49-F238E27FC236}">
                        <a16:creationId xmlns:a16="http://schemas.microsoft.com/office/drawing/2014/main" id="{02F155A7-EAE7-C33B-4AFE-C907F908F00D}"/>
                      </a:ext>
                    </a:extLst>
                  </p:cNvPr>
                  <p:cNvSpPr/>
                  <p:nvPr/>
                </p:nvSpPr>
                <p:spPr>
                  <a:xfrm>
                    <a:off x="6078729" y="3018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1" name="Hexagon 840">
                    <a:extLst>
                      <a:ext uri="{FF2B5EF4-FFF2-40B4-BE49-F238E27FC236}">
                        <a16:creationId xmlns:a16="http://schemas.microsoft.com/office/drawing/2014/main" id="{823920CA-D5EA-E5D4-9EA7-3F887221265A}"/>
                      </a:ext>
                    </a:extLst>
                  </p:cNvPr>
                  <p:cNvSpPr/>
                  <p:nvPr/>
                </p:nvSpPr>
                <p:spPr>
                  <a:xfrm>
                    <a:off x="6078729" y="314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2" name="Hexagon 841">
                    <a:extLst>
                      <a:ext uri="{FF2B5EF4-FFF2-40B4-BE49-F238E27FC236}">
                        <a16:creationId xmlns:a16="http://schemas.microsoft.com/office/drawing/2014/main" id="{06202B3C-FC67-9AD9-639A-398E4DE9EC4E}"/>
                      </a:ext>
                    </a:extLst>
                  </p:cNvPr>
                  <p:cNvSpPr/>
                  <p:nvPr/>
                </p:nvSpPr>
                <p:spPr>
                  <a:xfrm>
                    <a:off x="6078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3" name="Hexagon 842">
                    <a:extLst>
                      <a:ext uri="{FF2B5EF4-FFF2-40B4-BE49-F238E27FC236}">
                        <a16:creationId xmlns:a16="http://schemas.microsoft.com/office/drawing/2014/main" id="{EE82417C-B44A-0BE1-0D63-E07060F9BF36}"/>
                      </a:ext>
                    </a:extLst>
                  </p:cNvPr>
                  <p:cNvSpPr/>
                  <p:nvPr/>
                </p:nvSpPr>
                <p:spPr>
                  <a:xfrm>
                    <a:off x="6078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4" name="Hexagon 843">
                    <a:extLst>
                      <a:ext uri="{FF2B5EF4-FFF2-40B4-BE49-F238E27FC236}">
                        <a16:creationId xmlns:a16="http://schemas.microsoft.com/office/drawing/2014/main" id="{2B9D925F-1F4E-2A5B-8482-22DC8441F5C8}"/>
                      </a:ext>
                    </a:extLst>
                  </p:cNvPr>
                  <p:cNvSpPr/>
                  <p:nvPr/>
                </p:nvSpPr>
                <p:spPr>
                  <a:xfrm>
                    <a:off x="6078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5" name="Hexagon 844">
                    <a:extLst>
                      <a:ext uri="{FF2B5EF4-FFF2-40B4-BE49-F238E27FC236}">
                        <a16:creationId xmlns:a16="http://schemas.microsoft.com/office/drawing/2014/main" id="{DE42AAE4-FC5E-C865-4CB0-79937080C9C8}"/>
                      </a:ext>
                    </a:extLst>
                  </p:cNvPr>
                  <p:cNvSpPr/>
                  <p:nvPr/>
                </p:nvSpPr>
                <p:spPr>
                  <a:xfrm>
                    <a:off x="6078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6" name="Hexagon 845">
                    <a:extLst>
                      <a:ext uri="{FF2B5EF4-FFF2-40B4-BE49-F238E27FC236}">
                        <a16:creationId xmlns:a16="http://schemas.microsoft.com/office/drawing/2014/main" id="{6D963D8F-777A-AD7C-AF67-C625A9A7ABFA}"/>
                      </a:ext>
                    </a:extLst>
                  </p:cNvPr>
                  <p:cNvSpPr/>
                  <p:nvPr/>
                </p:nvSpPr>
                <p:spPr>
                  <a:xfrm>
                    <a:off x="6190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7" name="Hexagon 846">
                    <a:extLst>
                      <a:ext uri="{FF2B5EF4-FFF2-40B4-BE49-F238E27FC236}">
                        <a16:creationId xmlns:a16="http://schemas.microsoft.com/office/drawing/2014/main" id="{A2CB473C-010A-2004-8EE3-DD41DE419E84}"/>
                      </a:ext>
                    </a:extLst>
                  </p:cNvPr>
                  <p:cNvSpPr/>
                  <p:nvPr/>
                </p:nvSpPr>
                <p:spPr>
                  <a:xfrm>
                    <a:off x="6190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8" name="Hexagon 847">
                    <a:extLst>
                      <a:ext uri="{FF2B5EF4-FFF2-40B4-BE49-F238E27FC236}">
                        <a16:creationId xmlns:a16="http://schemas.microsoft.com/office/drawing/2014/main" id="{B886A9B5-A783-8B3A-0B84-2FAA6B25B08B}"/>
                      </a:ext>
                    </a:extLst>
                  </p:cNvPr>
                  <p:cNvSpPr/>
                  <p:nvPr/>
                </p:nvSpPr>
                <p:spPr>
                  <a:xfrm>
                    <a:off x="6190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49" name="Hexagon 848">
                    <a:extLst>
                      <a:ext uri="{FF2B5EF4-FFF2-40B4-BE49-F238E27FC236}">
                        <a16:creationId xmlns:a16="http://schemas.microsoft.com/office/drawing/2014/main" id="{D02147C3-1203-C6CF-9F21-22160248F9D9}"/>
                      </a:ext>
                    </a:extLst>
                  </p:cNvPr>
                  <p:cNvSpPr/>
                  <p:nvPr/>
                </p:nvSpPr>
                <p:spPr>
                  <a:xfrm>
                    <a:off x="6190979" y="282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0" name="Hexagon 849">
                    <a:extLst>
                      <a:ext uri="{FF2B5EF4-FFF2-40B4-BE49-F238E27FC236}">
                        <a16:creationId xmlns:a16="http://schemas.microsoft.com/office/drawing/2014/main" id="{FDCFD8A5-5D68-B2C9-A988-B78042CE15B9}"/>
                      </a:ext>
                    </a:extLst>
                  </p:cNvPr>
                  <p:cNvSpPr/>
                  <p:nvPr/>
                </p:nvSpPr>
                <p:spPr>
                  <a:xfrm>
                    <a:off x="61909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1" name="Hexagon 850">
                    <a:extLst>
                      <a:ext uri="{FF2B5EF4-FFF2-40B4-BE49-F238E27FC236}">
                        <a16:creationId xmlns:a16="http://schemas.microsoft.com/office/drawing/2014/main" id="{4AE27679-D64A-411D-C5A5-FA64EFE3F185}"/>
                      </a:ext>
                    </a:extLst>
                  </p:cNvPr>
                  <p:cNvSpPr/>
                  <p:nvPr/>
                </p:nvSpPr>
                <p:spPr>
                  <a:xfrm>
                    <a:off x="61909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2" name="Hexagon 851">
                    <a:extLst>
                      <a:ext uri="{FF2B5EF4-FFF2-40B4-BE49-F238E27FC236}">
                        <a16:creationId xmlns:a16="http://schemas.microsoft.com/office/drawing/2014/main" id="{A8C2E8EC-7D2C-44A1-1D08-FFA7BD9FD4D1}"/>
                      </a:ext>
                    </a:extLst>
                  </p:cNvPr>
                  <p:cNvSpPr/>
                  <p:nvPr/>
                </p:nvSpPr>
                <p:spPr>
                  <a:xfrm>
                    <a:off x="61909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3" name="Hexagon 852">
                    <a:extLst>
                      <a:ext uri="{FF2B5EF4-FFF2-40B4-BE49-F238E27FC236}">
                        <a16:creationId xmlns:a16="http://schemas.microsoft.com/office/drawing/2014/main" id="{B3B8FE7B-E562-3941-10AF-B66131AE71E2}"/>
                      </a:ext>
                    </a:extLst>
                  </p:cNvPr>
                  <p:cNvSpPr/>
                  <p:nvPr/>
                </p:nvSpPr>
                <p:spPr>
                  <a:xfrm>
                    <a:off x="6190979" y="320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4" name="Hexagon 853">
                    <a:extLst>
                      <a:ext uri="{FF2B5EF4-FFF2-40B4-BE49-F238E27FC236}">
                        <a16:creationId xmlns:a16="http://schemas.microsoft.com/office/drawing/2014/main" id="{88409009-8857-729E-4C9B-D97E1E178548}"/>
                      </a:ext>
                    </a:extLst>
                  </p:cNvPr>
                  <p:cNvSpPr/>
                  <p:nvPr/>
                </p:nvSpPr>
                <p:spPr>
                  <a:xfrm>
                    <a:off x="6190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5" name="Hexagon 854">
                    <a:extLst>
                      <a:ext uri="{FF2B5EF4-FFF2-40B4-BE49-F238E27FC236}">
                        <a16:creationId xmlns:a16="http://schemas.microsoft.com/office/drawing/2014/main" id="{49953F42-F392-ABCE-586F-FBAD94ED0171}"/>
                      </a:ext>
                    </a:extLst>
                  </p:cNvPr>
                  <p:cNvSpPr/>
                  <p:nvPr/>
                </p:nvSpPr>
                <p:spPr>
                  <a:xfrm>
                    <a:off x="6190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6" name="Hexagon 855">
                    <a:extLst>
                      <a:ext uri="{FF2B5EF4-FFF2-40B4-BE49-F238E27FC236}">
                        <a16:creationId xmlns:a16="http://schemas.microsoft.com/office/drawing/2014/main" id="{079B1AE6-DEDC-3D74-3C57-72B74BED9C7C}"/>
                      </a:ext>
                    </a:extLst>
                  </p:cNvPr>
                  <p:cNvSpPr/>
                  <p:nvPr/>
                </p:nvSpPr>
                <p:spPr>
                  <a:xfrm>
                    <a:off x="61909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7" name="Hexagon 856">
                    <a:extLst>
                      <a:ext uri="{FF2B5EF4-FFF2-40B4-BE49-F238E27FC236}">
                        <a16:creationId xmlns:a16="http://schemas.microsoft.com/office/drawing/2014/main" id="{22F6DE3E-6316-468A-8BB6-040FB789E09B}"/>
                      </a:ext>
                    </a:extLst>
                  </p:cNvPr>
                  <p:cNvSpPr/>
                  <p:nvPr/>
                </p:nvSpPr>
                <p:spPr>
                  <a:xfrm>
                    <a:off x="6190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8" name="Hexagon 857">
                    <a:extLst>
                      <a:ext uri="{FF2B5EF4-FFF2-40B4-BE49-F238E27FC236}">
                        <a16:creationId xmlns:a16="http://schemas.microsoft.com/office/drawing/2014/main" id="{29ABEE75-884F-530E-3271-6755495E809C}"/>
                      </a:ext>
                    </a:extLst>
                  </p:cNvPr>
                  <p:cNvSpPr/>
                  <p:nvPr/>
                </p:nvSpPr>
                <p:spPr>
                  <a:xfrm>
                    <a:off x="6303229" y="238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59" name="Hexagon 858">
                    <a:extLst>
                      <a:ext uri="{FF2B5EF4-FFF2-40B4-BE49-F238E27FC236}">
                        <a16:creationId xmlns:a16="http://schemas.microsoft.com/office/drawing/2014/main" id="{86AAADE5-221A-3E29-7EA2-F6D18F3FD011}"/>
                      </a:ext>
                    </a:extLst>
                  </p:cNvPr>
                  <p:cNvSpPr/>
                  <p:nvPr/>
                </p:nvSpPr>
                <p:spPr>
                  <a:xfrm>
                    <a:off x="6303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0" name="Hexagon 859">
                    <a:extLst>
                      <a:ext uri="{FF2B5EF4-FFF2-40B4-BE49-F238E27FC236}">
                        <a16:creationId xmlns:a16="http://schemas.microsoft.com/office/drawing/2014/main" id="{2EC8D48B-13C6-B12A-1732-F6E403048AFC}"/>
                      </a:ext>
                    </a:extLst>
                  </p:cNvPr>
                  <p:cNvSpPr/>
                  <p:nvPr/>
                </p:nvSpPr>
                <p:spPr>
                  <a:xfrm>
                    <a:off x="6303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1" name="Hexagon 860">
                    <a:extLst>
                      <a:ext uri="{FF2B5EF4-FFF2-40B4-BE49-F238E27FC236}">
                        <a16:creationId xmlns:a16="http://schemas.microsoft.com/office/drawing/2014/main" id="{9DC5C9DB-7DE3-CA95-73D5-764779D976FF}"/>
                      </a:ext>
                    </a:extLst>
                  </p:cNvPr>
                  <p:cNvSpPr/>
                  <p:nvPr/>
                </p:nvSpPr>
                <p:spPr>
                  <a:xfrm>
                    <a:off x="6303229" y="2766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2" name="Hexagon 861">
                    <a:extLst>
                      <a:ext uri="{FF2B5EF4-FFF2-40B4-BE49-F238E27FC236}">
                        <a16:creationId xmlns:a16="http://schemas.microsoft.com/office/drawing/2014/main" id="{CAA19B68-ED49-A6A6-2675-7266EA7E651B}"/>
                      </a:ext>
                    </a:extLst>
                  </p:cNvPr>
                  <p:cNvSpPr/>
                  <p:nvPr/>
                </p:nvSpPr>
                <p:spPr>
                  <a:xfrm>
                    <a:off x="6303229" y="2892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3" name="Hexagon 862">
                    <a:extLst>
                      <a:ext uri="{FF2B5EF4-FFF2-40B4-BE49-F238E27FC236}">
                        <a16:creationId xmlns:a16="http://schemas.microsoft.com/office/drawing/2014/main" id="{BD95A660-7E7B-7D89-BE75-D8547094396E}"/>
                      </a:ext>
                    </a:extLst>
                  </p:cNvPr>
                  <p:cNvSpPr/>
                  <p:nvPr/>
                </p:nvSpPr>
                <p:spPr>
                  <a:xfrm>
                    <a:off x="6303229" y="3018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4" name="Hexagon 863">
                    <a:extLst>
                      <a:ext uri="{FF2B5EF4-FFF2-40B4-BE49-F238E27FC236}">
                        <a16:creationId xmlns:a16="http://schemas.microsoft.com/office/drawing/2014/main" id="{96AA2979-CB04-3623-DCD1-C3A42AE6952E}"/>
                      </a:ext>
                    </a:extLst>
                  </p:cNvPr>
                  <p:cNvSpPr/>
                  <p:nvPr/>
                </p:nvSpPr>
                <p:spPr>
                  <a:xfrm>
                    <a:off x="6303229" y="226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5" name="Hexagon 864">
                    <a:extLst>
                      <a:ext uri="{FF2B5EF4-FFF2-40B4-BE49-F238E27FC236}">
                        <a16:creationId xmlns:a16="http://schemas.microsoft.com/office/drawing/2014/main" id="{2013EB19-F003-14D5-838D-B03AEC584EA5}"/>
                      </a:ext>
                    </a:extLst>
                  </p:cNvPr>
                  <p:cNvSpPr/>
                  <p:nvPr/>
                </p:nvSpPr>
                <p:spPr>
                  <a:xfrm>
                    <a:off x="6303229" y="3144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6" name="Hexagon 865">
                    <a:extLst>
                      <a:ext uri="{FF2B5EF4-FFF2-40B4-BE49-F238E27FC236}">
                        <a16:creationId xmlns:a16="http://schemas.microsoft.com/office/drawing/2014/main" id="{7E65BE0E-8367-E94D-4410-1BC77CC67D36}"/>
                      </a:ext>
                    </a:extLst>
                  </p:cNvPr>
                  <p:cNvSpPr/>
                  <p:nvPr/>
                </p:nvSpPr>
                <p:spPr>
                  <a:xfrm>
                    <a:off x="6303229" y="3270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7" name="Hexagon 866">
                    <a:extLst>
                      <a:ext uri="{FF2B5EF4-FFF2-40B4-BE49-F238E27FC236}">
                        <a16:creationId xmlns:a16="http://schemas.microsoft.com/office/drawing/2014/main" id="{7ECDD1CF-F5BA-9476-90CC-4B9CBD37D4B8}"/>
                      </a:ext>
                    </a:extLst>
                  </p:cNvPr>
                  <p:cNvSpPr/>
                  <p:nvPr/>
                </p:nvSpPr>
                <p:spPr>
                  <a:xfrm>
                    <a:off x="6303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8" name="Hexagon 867">
                    <a:extLst>
                      <a:ext uri="{FF2B5EF4-FFF2-40B4-BE49-F238E27FC236}">
                        <a16:creationId xmlns:a16="http://schemas.microsoft.com/office/drawing/2014/main" id="{A4FB0644-A340-0FE0-8A37-7E35F0104E07}"/>
                      </a:ext>
                    </a:extLst>
                  </p:cNvPr>
                  <p:cNvSpPr/>
                  <p:nvPr/>
                </p:nvSpPr>
                <p:spPr>
                  <a:xfrm>
                    <a:off x="6303229" y="364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69" name="Hexagon 868">
                    <a:extLst>
                      <a:ext uri="{FF2B5EF4-FFF2-40B4-BE49-F238E27FC236}">
                        <a16:creationId xmlns:a16="http://schemas.microsoft.com/office/drawing/2014/main" id="{08CEFD58-B5DD-36CB-F46B-AACCDE207401}"/>
                      </a:ext>
                    </a:extLst>
                  </p:cNvPr>
                  <p:cNvSpPr/>
                  <p:nvPr/>
                </p:nvSpPr>
                <p:spPr>
                  <a:xfrm>
                    <a:off x="6303229" y="377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0" name="Hexagon 869">
                    <a:extLst>
                      <a:ext uri="{FF2B5EF4-FFF2-40B4-BE49-F238E27FC236}">
                        <a16:creationId xmlns:a16="http://schemas.microsoft.com/office/drawing/2014/main" id="{704EB2A9-FAFE-2D30-3486-2C0816E9C3A1}"/>
                      </a:ext>
                    </a:extLst>
                  </p:cNvPr>
                  <p:cNvSpPr/>
                  <p:nvPr/>
                </p:nvSpPr>
                <p:spPr>
                  <a:xfrm>
                    <a:off x="6303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1" name="Hexagon 870">
                    <a:extLst>
                      <a:ext uri="{FF2B5EF4-FFF2-40B4-BE49-F238E27FC236}">
                        <a16:creationId xmlns:a16="http://schemas.microsoft.com/office/drawing/2014/main" id="{767C334C-0102-6CEF-12A3-CFC9FEC461F5}"/>
                      </a:ext>
                    </a:extLst>
                  </p:cNvPr>
                  <p:cNvSpPr/>
                  <p:nvPr/>
                </p:nvSpPr>
                <p:spPr>
                  <a:xfrm>
                    <a:off x="64154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2" name="Hexagon 871">
                    <a:extLst>
                      <a:ext uri="{FF2B5EF4-FFF2-40B4-BE49-F238E27FC236}">
                        <a16:creationId xmlns:a16="http://schemas.microsoft.com/office/drawing/2014/main" id="{6E176C69-E3DD-88E5-3254-03E162863511}"/>
                      </a:ext>
                    </a:extLst>
                  </p:cNvPr>
                  <p:cNvSpPr/>
                  <p:nvPr/>
                </p:nvSpPr>
                <p:spPr>
                  <a:xfrm>
                    <a:off x="6415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3" name="Hexagon 872">
                    <a:extLst>
                      <a:ext uri="{FF2B5EF4-FFF2-40B4-BE49-F238E27FC236}">
                        <a16:creationId xmlns:a16="http://schemas.microsoft.com/office/drawing/2014/main" id="{8FE82BCB-7E5F-7D5A-E281-87B41FC1F8B4}"/>
                      </a:ext>
                    </a:extLst>
                  </p:cNvPr>
                  <p:cNvSpPr/>
                  <p:nvPr/>
                </p:nvSpPr>
                <p:spPr>
                  <a:xfrm>
                    <a:off x="6415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4" name="Hexagon 873">
                    <a:extLst>
                      <a:ext uri="{FF2B5EF4-FFF2-40B4-BE49-F238E27FC236}">
                        <a16:creationId xmlns:a16="http://schemas.microsoft.com/office/drawing/2014/main" id="{DD536213-0938-F57C-C6CA-4FA69BC267E9}"/>
                      </a:ext>
                    </a:extLst>
                  </p:cNvPr>
                  <p:cNvSpPr/>
                  <p:nvPr/>
                </p:nvSpPr>
                <p:spPr>
                  <a:xfrm>
                    <a:off x="6415479" y="2829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5" name="Hexagon 874">
                    <a:extLst>
                      <a:ext uri="{FF2B5EF4-FFF2-40B4-BE49-F238E27FC236}">
                        <a16:creationId xmlns:a16="http://schemas.microsoft.com/office/drawing/2014/main" id="{4D50F5E1-2DDB-0A09-0815-627D40579A2D}"/>
                      </a:ext>
                    </a:extLst>
                  </p:cNvPr>
                  <p:cNvSpPr/>
                  <p:nvPr/>
                </p:nvSpPr>
                <p:spPr>
                  <a:xfrm>
                    <a:off x="6415479" y="2955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6" name="Hexagon 875">
                    <a:extLst>
                      <a:ext uri="{FF2B5EF4-FFF2-40B4-BE49-F238E27FC236}">
                        <a16:creationId xmlns:a16="http://schemas.microsoft.com/office/drawing/2014/main" id="{8CD06580-47B2-4CA8-5215-22FF77C96200}"/>
                      </a:ext>
                    </a:extLst>
                  </p:cNvPr>
                  <p:cNvSpPr/>
                  <p:nvPr/>
                </p:nvSpPr>
                <p:spPr>
                  <a:xfrm>
                    <a:off x="6415479" y="3081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7" name="Hexagon 876">
                    <a:extLst>
                      <a:ext uri="{FF2B5EF4-FFF2-40B4-BE49-F238E27FC236}">
                        <a16:creationId xmlns:a16="http://schemas.microsoft.com/office/drawing/2014/main" id="{EB8F3D07-2E36-BB9F-7D85-53E8A6F5E294}"/>
                      </a:ext>
                    </a:extLst>
                  </p:cNvPr>
                  <p:cNvSpPr/>
                  <p:nvPr/>
                </p:nvSpPr>
                <p:spPr>
                  <a:xfrm>
                    <a:off x="6415479" y="232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8" name="Hexagon 877">
                    <a:extLst>
                      <a:ext uri="{FF2B5EF4-FFF2-40B4-BE49-F238E27FC236}">
                        <a16:creationId xmlns:a16="http://schemas.microsoft.com/office/drawing/2014/main" id="{9DAF0B48-5A76-962B-3072-6ABDE0E571CA}"/>
                      </a:ext>
                    </a:extLst>
                  </p:cNvPr>
                  <p:cNvSpPr/>
                  <p:nvPr/>
                </p:nvSpPr>
                <p:spPr>
                  <a:xfrm>
                    <a:off x="6415479" y="3207206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79" name="Hexagon 878">
                    <a:extLst>
                      <a:ext uri="{FF2B5EF4-FFF2-40B4-BE49-F238E27FC236}">
                        <a16:creationId xmlns:a16="http://schemas.microsoft.com/office/drawing/2014/main" id="{8ACE4EF1-CC59-3615-5F95-C58FAF0499F6}"/>
                      </a:ext>
                    </a:extLst>
                  </p:cNvPr>
                  <p:cNvSpPr/>
                  <p:nvPr/>
                </p:nvSpPr>
                <p:spPr>
                  <a:xfrm>
                    <a:off x="6415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0" name="Hexagon 879">
                    <a:extLst>
                      <a:ext uri="{FF2B5EF4-FFF2-40B4-BE49-F238E27FC236}">
                        <a16:creationId xmlns:a16="http://schemas.microsoft.com/office/drawing/2014/main" id="{05009E05-1766-59B6-3E1F-E62D3CCD09EE}"/>
                      </a:ext>
                    </a:extLst>
                  </p:cNvPr>
                  <p:cNvSpPr/>
                  <p:nvPr/>
                </p:nvSpPr>
                <p:spPr>
                  <a:xfrm>
                    <a:off x="6415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1" name="Hexagon 880">
                    <a:extLst>
                      <a:ext uri="{FF2B5EF4-FFF2-40B4-BE49-F238E27FC236}">
                        <a16:creationId xmlns:a16="http://schemas.microsoft.com/office/drawing/2014/main" id="{AD372472-3705-A199-A699-C7B8424113DE}"/>
                      </a:ext>
                    </a:extLst>
                  </p:cNvPr>
                  <p:cNvSpPr/>
                  <p:nvPr/>
                </p:nvSpPr>
                <p:spPr>
                  <a:xfrm>
                    <a:off x="6415479" y="371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2" name="Hexagon 881">
                    <a:extLst>
                      <a:ext uri="{FF2B5EF4-FFF2-40B4-BE49-F238E27FC236}">
                        <a16:creationId xmlns:a16="http://schemas.microsoft.com/office/drawing/2014/main" id="{DAC6E9D7-AAD3-9CE8-5FFA-B400C334C74C}"/>
                      </a:ext>
                    </a:extLst>
                  </p:cNvPr>
                  <p:cNvSpPr/>
                  <p:nvPr/>
                </p:nvSpPr>
                <p:spPr>
                  <a:xfrm>
                    <a:off x="64154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3" name="Hexagon 882">
                    <a:extLst>
                      <a:ext uri="{FF2B5EF4-FFF2-40B4-BE49-F238E27FC236}">
                        <a16:creationId xmlns:a16="http://schemas.microsoft.com/office/drawing/2014/main" id="{D3B4553E-7E22-5FFF-3428-AE5DE63172CA}"/>
                      </a:ext>
                    </a:extLst>
                  </p:cNvPr>
                  <p:cNvSpPr/>
                  <p:nvPr/>
                </p:nvSpPr>
                <p:spPr>
                  <a:xfrm>
                    <a:off x="6527729" y="238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4" name="Hexagon 883">
                    <a:extLst>
                      <a:ext uri="{FF2B5EF4-FFF2-40B4-BE49-F238E27FC236}">
                        <a16:creationId xmlns:a16="http://schemas.microsoft.com/office/drawing/2014/main" id="{3A7C6105-6FF1-C494-E816-AE56279913AE}"/>
                      </a:ext>
                    </a:extLst>
                  </p:cNvPr>
                  <p:cNvSpPr/>
                  <p:nvPr/>
                </p:nvSpPr>
                <p:spPr>
                  <a:xfrm>
                    <a:off x="6527729" y="251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5" name="Hexagon 884">
                    <a:extLst>
                      <a:ext uri="{FF2B5EF4-FFF2-40B4-BE49-F238E27FC236}">
                        <a16:creationId xmlns:a16="http://schemas.microsoft.com/office/drawing/2014/main" id="{0D94FA19-30EB-F836-9DAA-4935881B87BB}"/>
                      </a:ext>
                    </a:extLst>
                  </p:cNvPr>
                  <p:cNvSpPr/>
                  <p:nvPr/>
                </p:nvSpPr>
                <p:spPr>
                  <a:xfrm>
                    <a:off x="6527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6" name="Hexagon 885">
                    <a:extLst>
                      <a:ext uri="{FF2B5EF4-FFF2-40B4-BE49-F238E27FC236}">
                        <a16:creationId xmlns:a16="http://schemas.microsoft.com/office/drawing/2014/main" id="{EE8776F2-6BF6-8C4B-050A-9DA5A6F2B6B9}"/>
                      </a:ext>
                    </a:extLst>
                  </p:cNvPr>
                  <p:cNvSpPr/>
                  <p:nvPr/>
                </p:nvSpPr>
                <p:spPr>
                  <a:xfrm>
                    <a:off x="6527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7" name="Hexagon 886">
                    <a:extLst>
                      <a:ext uri="{FF2B5EF4-FFF2-40B4-BE49-F238E27FC236}">
                        <a16:creationId xmlns:a16="http://schemas.microsoft.com/office/drawing/2014/main" id="{507FDEA7-05EC-78EB-F689-ED004FE5E05D}"/>
                      </a:ext>
                    </a:extLst>
                  </p:cNvPr>
                  <p:cNvSpPr/>
                  <p:nvPr/>
                </p:nvSpPr>
                <p:spPr>
                  <a:xfrm>
                    <a:off x="6527729" y="2892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8" name="Hexagon 887">
                    <a:extLst>
                      <a:ext uri="{FF2B5EF4-FFF2-40B4-BE49-F238E27FC236}">
                        <a16:creationId xmlns:a16="http://schemas.microsoft.com/office/drawing/2014/main" id="{BBC5CD9D-BEBA-10D6-706B-5D4CF5EF18A9}"/>
                      </a:ext>
                    </a:extLst>
                  </p:cNvPr>
                  <p:cNvSpPr/>
                  <p:nvPr/>
                </p:nvSpPr>
                <p:spPr>
                  <a:xfrm>
                    <a:off x="6527729" y="3018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89" name="Hexagon 888">
                    <a:extLst>
                      <a:ext uri="{FF2B5EF4-FFF2-40B4-BE49-F238E27FC236}">
                        <a16:creationId xmlns:a16="http://schemas.microsoft.com/office/drawing/2014/main" id="{6F2ED789-DE96-67BE-CB8E-5A98D82A1BA3}"/>
                      </a:ext>
                    </a:extLst>
                  </p:cNvPr>
                  <p:cNvSpPr/>
                  <p:nvPr/>
                </p:nvSpPr>
                <p:spPr>
                  <a:xfrm>
                    <a:off x="6527729" y="3144287"/>
                    <a:ext cx="144000" cy="126000"/>
                  </a:xfrm>
                  <a:prstGeom prst="hexagon">
                    <a:avLst/>
                  </a:prstGeom>
                  <a:solidFill>
                    <a:srgbClr val="B87333"/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0" name="Hexagon 889">
                    <a:extLst>
                      <a:ext uri="{FF2B5EF4-FFF2-40B4-BE49-F238E27FC236}">
                        <a16:creationId xmlns:a16="http://schemas.microsoft.com/office/drawing/2014/main" id="{55651E3E-18D7-E8AB-F666-B62E1F0280D1}"/>
                      </a:ext>
                    </a:extLst>
                  </p:cNvPr>
                  <p:cNvSpPr/>
                  <p:nvPr/>
                </p:nvSpPr>
                <p:spPr>
                  <a:xfrm>
                    <a:off x="6527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1" name="Hexagon 890">
                    <a:extLst>
                      <a:ext uri="{FF2B5EF4-FFF2-40B4-BE49-F238E27FC236}">
                        <a16:creationId xmlns:a16="http://schemas.microsoft.com/office/drawing/2014/main" id="{CF04E1C5-19D5-EED5-9F46-BD7F32E1ED79}"/>
                      </a:ext>
                    </a:extLst>
                  </p:cNvPr>
                  <p:cNvSpPr/>
                  <p:nvPr/>
                </p:nvSpPr>
                <p:spPr>
                  <a:xfrm>
                    <a:off x="6527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2" name="Hexagon 891">
                    <a:extLst>
                      <a:ext uri="{FF2B5EF4-FFF2-40B4-BE49-F238E27FC236}">
                        <a16:creationId xmlns:a16="http://schemas.microsoft.com/office/drawing/2014/main" id="{9918D4D7-103A-82EB-521A-F0D916F012E9}"/>
                      </a:ext>
                    </a:extLst>
                  </p:cNvPr>
                  <p:cNvSpPr/>
                  <p:nvPr/>
                </p:nvSpPr>
                <p:spPr>
                  <a:xfrm>
                    <a:off x="6527729" y="364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3" name="Hexagon 892">
                    <a:extLst>
                      <a:ext uri="{FF2B5EF4-FFF2-40B4-BE49-F238E27FC236}">
                        <a16:creationId xmlns:a16="http://schemas.microsoft.com/office/drawing/2014/main" id="{58DE926C-BEC2-481A-FCE5-7D55278C8A2F}"/>
                      </a:ext>
                    </a:extLst>
                  </p:cNvPr>
                  <p:cNvSpPr/>
                  <p:nvPr/>
                </p:nvSpPr>
                <p:spPr>
                  <a:xfrm>
                    <a:off x="6527729" y="352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4" name="Hexagon 893">
                    <a:extLst>
                      <a:ext uri="{FF2B5EF4-FFF2-40B4-BE49-F238E27FC236}">
                        <a16:creationId xmlns:a16="http://schemas.microsoft.com/office/drawing/2014/main" id="{DC8B06CA-4443-C51F-6689-4E14F38077F5}"/>
                      </a:ext>
                    </a:extLst>
                  </p:cNvPr>
                  <p:cNvSpPr/>
                  <p:nvPr/>
                </p:nvSpPr>
                <p:spPr>
                  <a:xfrm>
                    <a:off x="6639979" y="245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5" name="Hexagon 894">
                    <a:extLst>
                      <a:ext uri="{FF2B5EF4-FFF2-40B4-BE49-F238E27FC236}">
                        <a16:creationId xmlns:a16="http://schemas.microsoft.com/office/drawing/2014/main" id="{015AB034-65A5-5FC5-4F97-A3BC40210A56}"/>
                      </a:ext>
                    </a:extLst>
                  </p:cNvPr>
                  <p:cNvSpPr/>
                  <p:nvPr/>
                </p:nvSpPr>
                <p:spPr>
                  <a:xfrm>
                    <a:off x="66399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6" name="Hexagon 895">
                    <a:extLst>
                      <a:ext uri="{FF2B5EF4-FFF2-40B4-BE49-F238E27FC236}">
                        <a16:creationId xmlns:a16="http://schemas.microsoft.com/office/drawing/2014/main" id="{5BD6104C-8C5F-E331-8D86-0B0206D30736}"/>
                      </a:ext>
                    </a:extLst>
                  </p:cNvPr>
                  <p:cNvSpPr/>
                  <p:nvPr/>
                </p:nvSpPr>
                <p:spPr>
                  <a:xfrm>
                    <a:off x="66399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7" name="Hexagon 896">
                    <a:extLst>
                      <a:ext uri="{FF2B5EF4-FFF2-40B4-BE49-F238E27FC236}">
                        <a16:creationId xmlns:a16="http://schemas.microsoft.com/office/drawing/2014/main" id="{93073724-0434-1511-6C03-D829D82B090E}"/>
                      </a:ext>
                    </a:extLst>
                  </p:cNvPr>
                  <p:cNvSpPr/>
                  <p:nvPr/>
                </p:nvSpPr>
                <p:spPr>
                  <a:xfrm>
                    <a:off x="6639979" y="2829206"/>
                    <a:ext cx="143999" cy="126001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8" name="Hexagon 897">
                    <a:extLst>
                      <a:ext uri="{FF2B5EF4-FFF2-40B4-BE49-F238E27FC236}">
                        <a16:creationId xmlns:a16="http://schemas.microsoft.com/office/drawing/2014/main" id="{5A3A1345-1B14-A18D-0482-47F1329A07C4}"/>
                      </a:ext>
                    </a:extLst>
                  </p:cNvPr>
                  <p:cNvSpPr/>
                  <p:nvPr/>
                </p:nvSpPr>
                <p:spPr>
                  <a:xfrm>
                    <a:off x="66399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899" name="Hexagon 898">
                    <a:extLst>
                      <a:ext uri="{FF2B5EF4-FFF2-40B4-BE49-F238E27FC236}">
                        <a16:creationId xmlns:a16="http://schemas.microsoft.com/office/drawing/2014/main" id="{AC8BF727-0377-1532-5D7D-6F24A34343E4}"/>
                      </a:ext>
                    </a:extLst>
                  </p:cNvPr>
                  <p:cNvSpPr/>
                  <p:nvPr/>
                </p:nvSpPr>
                <p:spPr>
                  <a:xfrm>
                    <a:off x="66399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0" name="Hexagon 899">
                    <a:extLst>
                      <a:ext uri="{FF2B5EF4-FFF2-40B4-BE49-F238E27FC236}">
                        <a16:creationId xmlns:a16="http://schemas.microsoft.com/office/drawing/2014/main" id="{30DD8786-1D52-89BB-63EE-830BC60B7591}"/>
                      </a:ext>
                    </a:extLst>
                  </p:cNvPr>
                  <p:cNvSpPr/>
                  <p:nvPr/>
                </p:nvSpPr>
                <p:spPr>
                  <a:xfrm>
                    <a:off x="66399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1" name="Hexagon 900">
                    <a:extLst>
                      <a:ext uri="{FF2B5EF4-FFF2-40B4-BE49-F238E27FC236}">
                        <a16:creationId xmlns:a16="http://schemas.microsoft.com/office/drawing/2014/main" id="{6E1F3003-760D-C3C5-C910-26A2DA1235D8}"/>
                      </a:ext>
                    </a:extLst>
                  </p:cNvPr>
                  <p:cNvSpPr/>
                  <p:nvPr/>
                </p:nvSpPr>
                <p:spPr>
                  <a:xfrm>
                    <a:off x="66399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2" name="Hexagon 901">
                    <a:extLst>
                      <a:ext uri="{FF2B5EF4-FFF2-40B4-BE49-F238E27FC236}">
                        <a16:creationId xmlns:a16="http://schemas.microsoft.com/office/drawing/2014/main" id="{7758BA58-F231-BEC5-8F22-4A13CD83AC6A}"/>
                      </a:ext>
                    </a:extLst>
                  </p:cNvPr>
                  <p:cNvSpPr/>
                  <p:nvPr/>
                </p:nvSpPr>
                <p:spPr>
                  <a:xfrm>
                    <a:off x="66399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3" name="Hexagon 902">
                    <a:extLst>
                      <a:ext uri="{FF2B5EF4-FFF2-40B4-BE49-F238E27FC236}">
                        <a16:creationId xmlns:a16="http://schemas.microsoft.com/office/drawing/2014/main" id="{22DA957A-77E3-9A45-161E-407FE89393AE}"/>
                      </a:ext>
                    </a:extLst>
                  </p:cNvPr>
                  <p:cNvSpPr/>
                  <p:nvPr/>
                </p:nvSpPr>
                <p:spPr>
                  <a:xfrm>
                    <a:off x="6639979" y="358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4" name="Hexagon 903">
                    <a:extLst>
                      <a:ext uri="{FF2B5EF4-FFF2-40B4-BE49-F238E27FC236}">
                        <a16:creationId xmlns:a16="http://schemas.microsoft.com/office/drawing/2014/main" id="{45DD58B7-2911-C2A5-2A2D-40BD31D1C315}"/>
                      </a:ext>
                    </a:extLst>
                  </p:cNvPr>
                  <p:cNvSpPr/>
                  <p:nvPr/>
                </p:nvSpPr>
                <p:spPr>
                  <a:xfrm>
                    <a:off x="6752229" y="251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5" name="Hexagon 904">
                    <a:extLst>
                      <a:ext uri="{FF2B5EF4-FFF2-40B4-BE49-F238E27FC236}">
                        <a16:creationId xmlns:a16="http://schemas.microsoft.com/office/drawing/2014/main" id="{CB1FFF84-8FA6-036E-79DC-38EE573E0FEB}"/>
                      </a:ext>
                    </a:extLst>
                  </p:cNvPr>
                  <p:cNvSpPr/>
                  <p:nvPr/>
                </p:nvSpPr>
                <p:spPr>
                  <a:xfrm>
                    <a:off x="6752229" y="264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6" name="Hexagon 905">
                    <a:extLst>
                      <a:ext uri="{FF2B5EF4-FFF2-40B4-BE49-F238E27FC236}">
                        <a16:creationId xmlns:a16="http://schemas.microsoft.com/office/drawing/2014/main" id="{41731A30-D9AF-0B06-F4AA-3ABCA9D53D46}"/>
                      </a:ext>
                    </a:extLst>
                  </p:cNvPr>
                  <p:cNvSpPr/>
                  <p:nvPr/>
                </p:nvSpPr>
                <p:spPr>
                  <a:xfrm>
                    <a:off x="6752229" y="276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7" name="Hexagon 906">
                    <a:extLst>
                      <a:ext uri="{FF2B5EF4-FFF2-40B4-BE49-F238E27FC236}">
                        <a16:creationId xmlns:a16="http://schemas.microsoft.com/office/drawing/2014/main" id="{6795352B-0F64-0766-CB1C-C26C4284ACCA}"/>
                      </a:ext>
                    </a:extLst>
                  </p:cNvPr>
                  <p:cNvSpPr/>
                  <p:nvPr/>
                </p:nvSpPr>
                <p:spPr>
                  <a:xfrm>
                    <a:off x="6752229" y="289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8" name="Hexagon 907">
                    <a:extLst>
                      <a:ext uri="{FF2B5EF4-FFF2-40B4-BE49-F238E27FC236}">
                        <a16:creationId xmlns:a16="http://schemas.microsoft.com/office/drawing/2014/main" id="{162072E8-78AB-D64D-E517-34DB1E8D08A6}"/>
                      </a:ext>
                    </a:extLst>
                  </p:cNvPr>
                  <p:cNvSpPr/>
                  <p:nvPr/>
                </p:nvSpPr>
                <p:spPr>
                  <a:xfrm>
                    <a:off x="6752229" y="3018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09" name="Hexagon 908">
                    <a:extLst>
                      <a:ext uri="{FF2B5EF4-FFF2-40B4-BE49-F238E27FC236}">
                        <a16:creationId xmlns:a16="http://schemas.microsoft.com/office/drawing/2014/main" id="{BC96B12B-41BE-FE1E-6E8C-FE2F0E768FAE}"/>
                      </a:ext>
                    </a:extLst>
                  </p:cNvPr>
                  <p:cNvSpPr/>
                  <p:nvPr/>
                </p:nvSpPr>
                <p:spPr>
                  <a:xfrm>
                    <a:off x="6752229" y="3144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0" name="Hexagon 909">
                    <a:extLst>
                      <a:ext uri="{FF2B5EF4-FFF2-40B4-BE49-F238E27FC236}">
                        <a16:creationId xmlns:a16="http://schemas.microsoft.com/office/drawing/2014/main" id="{E9AE0F47-EDF2-9222-7EA3-A73373D6E527}"/>
                      </a:ext>
                    </a:extLst>
                  </p:cNvPr>
                  <p:cNvSpPr/>
                  <p:nvPr/>
                </p:nvSpPr>
                <p:spPr>
                  <a:xfrm>
                    <a:off x="6752229" y="3270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1" name="Hexagon 910">
                    <a:extLst>
                      <a:ext uri="{FF2B5EF4-FFF2-40B4-BE49-F238E27FC236}">
                        <a16:creationId xmlns:a16="http://schemas.microsoft.com/office/drawing/2014/main" id="{E3BF3798-E303-A2B2-B35D-4694D17A0454}"/>
                      </a:ext>
                    </a:extLst>
                  </p:cNvPr>
                  <p:cNvSpPr/>
                  <p:nvPr/>
                </p:nvSpPr>
                <p:spPr>
                  <a:xfrm>
                    <a:off x="6752229" y="3396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2" name="Hexagon 911">
                    <a:extLst>
                      <a:ext uri="{FF2B5EF4-FFF2-40B4-BE49-F238E27FC236}">
                        <a16:creationId xmlns:a16="http://schemas.microsoft.com/office/drawing/2014/main" id="{9FB0F467-F810-A32C-BF6C-C4F52331496C}"/>
                      </a:ext>
                    </a:extLst>
                  </p:cNvPr>
                  <p:cNvSpPr/>
                  <p:nvPr/>
                </p:nvSpPr>
                <p:spPr>
                  <a:xfrm>
                    <a:off x="6752229" y="3522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3" name="Hexagon 912">
                    <a:extLst>
                      <a:ext uri="{FF2B5EF4-FFF2-40B4-BE49-F238E27FC236}">
                        <a16:creationId xmlns:a16="http://schemas.microsoft.com/office/drawing/2014/main" id="{614E2894-D0AB-2847-50A7-465960A84C61}"/>
                      </a:ext>
                    </a:extLst>
                  </p:cNvPr>
                  <p:cNvSpPr/>
                  <p:nvPr/>
                </p:nvSpPr>
                <p:spPr>
                  <a:xfrm>
                    <a:off x="6864479" y="257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4" name="Hexagon 913">
                    <a:extLst>
                      <a:ext uri="{FF2B5EF4-FFF2-40B4-BE49-F238E27FC236}">
                        <a16:creationId xmlns:a16="http://schemas.microsoft.com/office/drawing/2014/main" id="{C6807CA8-AA30-030C-C58D-E0FC978C7653}"/>
                      </a:ext>
                    </a:extLst>
                  </p:cNvPr>
                  <p:cNvSpPr/>
                  <p:nvPr/>
                </p:nvSpPr>
                <p:spPr>
                  <a:xfrm>
                    <a:off x="6864479" y="270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5" name="Hexagon 914">
                    <a:extLst>
                      <a:ext uri="{FF2B5EF4-FFF2-40B4-BE49-F238E27FC236}">
                        <a16:creationId xmlns:a16="http://schemas.microsoft.com/office/drawing/2014/main" id="{14BD3208-0674-A622-5C39-7CBDD66CC309}"/>
                      </a:ext>
                    </a:extLst>
                  </p:cNvPr>
                  <p:cNvSpPr/>
                  <p:nvPr/>
                </p:nvSpPr>
                <p:spPr>
                  <a:xfrm>
                    <a:off x="6864479" y="282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6" name="Hexagon 915">
                    <a:extLst>
                      <a:ext uri="{FF2B5EF4-FFF2-40B4-BE49-F238E27FC236}">
                        <a16:creationId xmlns:a16="http://schemas.microsoft.com/office/drawing/2014/main" id="{440F7EA8-7BA7-C0D2-9064-E18B6AA6C510}"/>
                      </a:ext>
                    </a:extLst>
                  </p:cNvPr>
                  <p:cNvSpPr/>
                  <p:nvPr/>
                </p:nvSpPr>
                <p:spPr>
                  <a:xfrm>
                    <a:off x="6864479" y="2955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7" name="Hexagon 916">
                    <a:extLst>
                      <a:ext uri="{FF2B5EF4-FFF2-40B4-BE49-F238E27FC236}">
                        <a16:creationId xmlns:a16="http://schemas.microsoft.com/office/drawing/2014/main" id="{1468CEFC-825F-356C-828E-68A24ACD51BF}"/>
                      </a:ext>
                    </a:extLst>
                  </p:cNvPr>
                  <p:cNvSpPr/>
                  <p:nvPr/>
                </p:nvSpPr>
                <p:spPr>
                  <a:xfrm>
                    <a:off x="6864479" y="3081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8" name="Hexagon 917">
                    <a:extLst>
                      <a:ext uri="{FF2B5EF4-FFF2-40B4-BE49-F238E27FC236}">
                        <a16:creationId xmlns:a16="http://schemas.microsoft.com/office/drawing/2014/main" id="{E6B0D790-1B58-D6CD-7275-21FF3A743D71}"/>
                      </a:ext>
                    </a:extLst>
                  </p:cNvPr>
                  <p:cNvSpPr/>
                  <p:nvPr/>
                </p:nvSpPr>
                <p:spPr>
                  <a:xfrm>
                    <a:off x="6864479" y="3207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19" name="Hexagon 918">
                    <a:extLst>
                      <a:ext uri="{FF2B5EF4-FFF2-40B4-BE49-F238E27FC236}">
                        <a16:creationId xmlns:a16="http://schemas.microsoft.com/office/drawing/2014/main" id="{FF56E966-9A7D-D28D-5155-C895CE02EAFE}"/>
                      </a:ext>
                    </a:extLst>
                  </p:cNvPr>
                  <p:cNvSpPr/>
                  <p:nvPr/>
                </p:nvSpPr>
                <p:spPr>
                  <a:xfrm>
                    <a:off x="6864479" y="3333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0" name="Hexagon 919">
                    <a:extLst>
                      <a:ext uri="{FF2B5EF4-FFF2-40B4-BE49-F238E27FC236}">
                        <a16:creationId xmlns:a16="http://schemas.microsoft.com/office/drawing/2014/main" id="{E16BA941-C689-20EB-0051-24ECF96026B9}"/>
                      </a:ext>
                    </a:extLst>
                  </p:cNvPr>
                  <p:cNvSpPr/>
                  <p:nvPr/>
                </p:nvSpPr>
                <p:spPr>
                  <a:xfrm>
                    <a:off x="6864479" y="3459206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1" name="Hexagon 920">
                    <a:extLst>
                      <a:ext uri="{FF2B5EF4-FFF2-40B4-BE49-F238E27FC236}">
                        <a16:creationId xmlns:a16="http://schemas.microsoft.com/office/drawing/2014/main" id="{9F3E1934-2365-0508-7526-66335E392234}"/>
                      </a:ext>
                    </a:extLst>
                  </p:cNvPr>
                  <p:cNvSpPr/>
                  <p:nvPr/>
                </p:nvSpPr>
                <p:spPr>
                  <a:xfrm>
                    <a:off x="6976729" y="264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2" name="Hexagon 921">
                    <a:extLst>
                      <a:ext uri="{FF2B5EF4-FFF2-40B4-BE49-F238E27FC236}">
                        <a16:creationId xmlns:a16="http://schemas.microsoft.com/office/drawing/2014/main" id="{0D2AA3D7-7CB1-9BDD-D381-CAB570F1809E}"/>
                      </a:ext>
                    </a:extLst>
                  </p:cNvPr>
                  <p:cNvSpPr/>
                  <p:nvPr/>
                </p:nvSpPr>
                <p:spPr>
                  <a:xfrm>
                    <a:off x="6976729" y="276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3" name="Hexagon 922">
                    <a:extLst>
                      <a:ext uri="{FF2B5EF4-FFF2-40B4-BE49-F238E27FC236}">
                        <a16:creationId xmlns:a16="http://schemas.microsoft.com/office/drawing/2014/main" id="{65966581-82CC-35C5-2E77-0D168C94A944}"/>
                      </a:ext>
                    </a:extLst>
                  </p:cNvPr>
                  <p:cNvSpPr/>
                  <p:nvPr/>
                </p:nvSpPr>
                <p:spPr>
                  <a:xfrm>
                    <a:off x="6976729" y="2892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4" name="Hexagon 923">
                    <a:extLst>
                      <a:ext uri="{FF2B5EF4-FFF2-40B4-BE49-F238E27FC236}">
                        <a16:creationId xmlns:a16="http://schemas.microsoft.com/office/drawing/2014/main" id="{AE8C7908-C4A0-8933-C825-682A25760FEA}"/>
                      </a:ext>
                    </a:extLst>
                  </p:cNvPr>
                  <p:cNvSpPr/>
                  <p:nvPr/>
                </p:nvSpPr>
                <p:spPr>
                  <a:xfrm>
                    <a:off x="6976729" y="3018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5" name="Hexagon 924">
                    <a:extLst>
                      <a:ext uri="{FF2B5EF4-FFF2-40B4-BE49-F238E27FC236}">
                        <a16:creationId xmlns:a16="http://schemas.microsoft.com/office/drawing/2014/main" id="{E4472818-9476-6D32-BCBE-1FB2266A641E}"/>
                      </a:ext>
                    </a:extLst>
                  </p:cNvPr>
                  <p:cNvSpPr/>
                  <p:nvPr/>
                </p:nvSpPr>
                <p:spPr>
                  <a:xfrm>
                    <a:off x="6976729" y="3144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6" name="Hexagon 925">
                    <a:extLst>
                      <a:ext uri="{FF2B5EF4-FFF2-40B4-BE49-F238E27FC236}">
                        <a16:creationId xmlns:a16="http://schemas.microsoft.com/office/drawing/2014/main" id="{1CAA4C71-D1BE-E504-C51B-5F9941C02E69}"/>
                      </a:ext>
                    </a:extLst>
                  </p:cNvPr>
                  <p:cNvSpPr/>
                  <p:nvPr/>
                </p:nvSpPr>
                <p:spPr>
                  <a:xfrm>
                    <a:off x="6976729" y="3270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  <p:sp>
                <p:nvSpPr>
                  <p:cNvPr id="927" name="Hexagon 926">
                    <a:extLst>
                      <a:ext uri="{FF2B5EF4-FFF2-40B4-BE49-F238E27FC236}">
                        <a16:creationId xmlns:a16="http://schemas.microsoft.com/office/drawing/2014/main" id="{83E9A2CA-3328-A07D-1F6D-C325AA250538}"/>
                      </a:ext>
                    </a:extLst>
                  </p:cNvPr>
                  <p:cNvSpPr/>
                  <p:nvPr/>
                </p:nvSpPr>
                <p:spPr>
                  <a:xfrm>
                    <a:off x="6976729" y="3396287"/>
                    <a:ext cx="144000" cy="126000"/>
                  </a:xfrm>
                  <a:prstGeom prst="hexagon">
                    <a:avLst/>
                  </a:prstGeom>
                  <a:solidFill>
                    <a:sysClr val="window" lastClr="FFFFFF">
                      <a:lumMod val="50000"/>
                    </a:sysClr>
                  </a:solidFill>
                  <a:ln w="317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GB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endParaRPr>
                  </a:p>
                </p:txBody>
              </p:sp>
            </p:grpSp>
          </p:grpSp>
          <p:sp>
            <p:nvSpPr>
              <p:cNvPr id="798" name="TextBox 797">
                <a:extLst>
                  <a:ext uri="{FF2B5EF4-FFF2-40B4-BE49-F238E27FC236}">
                    <a16:creationId xmlns:a16="http://schemas.microsoft.com/office/drawing/2014/main" id="{4D2E059B-E49A-DBF8-39FD-718E6518A272}"/>
                  </a:ext>
                </a:extLst>
              </p:cNvPr>
              <p:cNvSpPr txBox="1"/>
              <p:nvPr/>
            </p:nvSpPr>
            <p:spPr>
              <a:xfrm>
                <a:off x="1710768" y="2759352"/>
                <a:ext cx="280526" cy="92333"/>
              </a:xfrm>
              <a:prstGeom prst="rect">
                <a:avLst/>
              </a:prstGeom>
              <a:solidFill>
                <a:srgbClr val="4777CD">
                  <a:alpha val="50000"/>
                </a:srgb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rtlCol="0">
                <a:spAutoFit/>
              </a:bodyPr>
              <a:lstStyle/>
              <a:p>
                <a:r>
                  <a:rPr lang="en-GB" sz="600" dirty="0"/>
                  <a:t>108/127</a:t>
                </a:r>
                <a:endParaRPr lang="en-GB" sz="600" baseline="30000" dirty="0"/>
              </a:p>
            </p:txBody>
          </p:sp>
        </p:grpSp>
        <p:sp>
          <p:nvSpPr>
            <p:cNvPr id="1099" name="TextBox 1098">
              <a:extLst>
                <a:ext uri="{FF2B5EF4-FFF2-40B4-BE49-F238E27FC236}">
                  <a16:creationId xmlns:a16="http://schemas.microsoft.com/office/drawing/2014/main" id="{A29E8E3C-B8FE-64A7-32C2-8414E70438D3}"/>
                </a:ext>
              </a:extLst>
            </p:cNvPr>
            <p:cNvSpPr txBox="1"/>
            <p:nvPr/>
          </p:nvSpPr>
          <p:spPr>
            <a:xfrm>
              <a:off x="1253386" y="3606640"/>
              <a:ext cx="753857" cy="210478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36000" tIns="18000" rIns="36000" bIns="18000" rtlCol="0">
              <a:spAutoFit/>
            </a:bodyPr>
            <a:lstStyle/>
            <a:p>
              <a:pPr algn="ctr"/>
              <a:r>
                <a:rPr lang="en-GB" sz="1000" dirty="0"/>
                <a:t>15 % rolling</a:t>
              </a:r>
            </a:p>
          </p:txBody>
        </p:sp>
        <p:sp>
          <p:nvSpPr>
            <p:cNvPr id="1100" name="TextBox 1099">
              <a:extLst>
                <a:ext uri="{FF2B5EF4-FFF2-40B4-BE49-F238E27FC236}">
                  <a16:creationId xmlns:a16="http://schemas.microsoft.com/office/drawing/2014/main" id="{4ECCC96A-EC7A-A2EC-27C1-B752941090D4}"/>
                </a:ext>
              </a:extLst>
            </p:cNvPr>
            <p:cNvSpPr txBox="1"/>
            <p:nvPr/>
          </p:nvSpPr>
          <p:spPr>
            <a:xfrm>
              <a:off x="2557187" y="4568485"/>
              <a:ext cx="264496" cy="123111"/>
            </a:xfrm>
            <a:prstGeom prst="rect">
              <a:avLst/>
            </a:prstGeom>
            <a:solidFill>
              <a:srgbClr val="FFFFFF">
                <a:alpha val="50196"/>
              </a:srgb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rgbClr val="F18841"/>
                  </a:solidFill>
                </a:rPr>
                <a:t>1.5 %</a:t>
              </a:r>
            </a:p>
          </p:txBody>
        </p:sp>
        <p:sp>
          <p:nvSpPr>
            <p:cNvPr id="1101" name="TextBox 1100">
              <a:extLst>
                <a:ext uri="{FF2B5EF4-FFF2-40B4-BE49-F238E27FC236}">
                  <a16:creationId xmlns:a16="http://schemas.microsoft.com/office/drawing/2014/main" id="{4AD28A37-3A3B-DB05-A50D-6BA08B5D371C}"/>
                </a:ext>
              </a:extLst>
            </p:cNvPr>
            <p:cNvSpPr txBox="1"/>
            <p:nvPr/>
          </p:nvSpPr>
          <p:spPr>
            <a:xfrm>
              <a:off x="1910433" y="4556775"/>
              <a:ext cx="298159" cy="123111"/>
            </a:xfrm>
            <a:prstGeom prst="rect">
              <a:avLst/>
            </a:prstGeom>
            <a:solidFill>
              <a:srgbClr val="FFFFFF">
                <a:alpha val="40000"/>
              </a:srgbClr>
            </a:solidFill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800" dirty="0">
                  <a:solidFill>
                    <a:srgbClr val="557ECA"/>
                  </a:solidFill>
                </a:rPr>
                <a:t>-0.6 %</a:t>
              </a:r>
            </a:p>
          </p:txBody>
        </p:sp>
      </p:grpSp>
      <p:graphicFrame>
        <p:nvGraphicFramePr>
          <p:cNvPr id="1102" name="Table 1101">
            <a:extLst>
              <a:ext uri="{FF2B5EF4-FFF2-40B4-BE49-F238E27FC236}">
                <a16:creationId xmlns:a16="http://schemas.microsoft.com/office/drawing/2014/main" id="{42E9D41D-6FCE-45DB-C67F-18D2C4586D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6839114"/>
              </p:ext>
            </p:extLst>
          </p:nvPr>
        </p:nvGraphicFramePr>
        <p:xfrm>
          <a:off x="4616393" y="3671559"/>
          <a:ext cx="6962347" cy="2477040"/>
        </p:xfrm>
        <a:graphic>
          <a:graphicData uri="http://schemas.openxmlformats.org/drawingml/2006/table">
            <a:tbl>
              <a:tblPr firstRow="1" firstCol="1">
                <a:tableStyleId>{073A0DAA-6AF3-43AB-8588-CEC1D06C72B9}</a:tableStyleId>
              </a:tblPr>
              <a:tblGrid>
                <a:gridCol w="969690">
                  <a:extLst>
                    <a:ext uri="{9D8B030D-6E8A-4147-A177-3AD203B41FA5}">
                      <a16:colId xmlns:a16="http://schemas.microsoft.com/office/drawing/2014/main" val="1462280840"/>
                    </a:ext>
                  </a:extLst>
                </a:gridCol>
                <a:gridCol w="780706">
                  <a:extLst>
                    <a:ext uri="{9D8B030D-6E8A-4147-A177-3AD203B41FA5}">
                      <a16:colId xmlns:a16="http://schemas.microsoft.com/office/drawing/2014/main" val="27678546"/>
                    </a:ext>
                  </a:extLst>
                </a:gridCol>
                <a:gridCol w="699713">
                  <a:extLst>
                    <a:ext uri="{9D8B030D-6E8A-4147-A177-3AD203B41FA5}">
                      <a16:colId xmlns:a16="http://schemas.microsoft.com/office/drawing/2014/main" val="2591205582"/>
                    </a:ext>
                  </a:extLst>
                </a:gridCol>
                <a:gridCol w="607378">
                  <a:extLst>
                    <a:ext uri="{9D8B030D-6E8A-4147-A177-3AD203B41FA5}">
                      <a16:colId xmlns:a16="http://schemas.microsoft.com/office/drawing/2014/main" val="3322381391"/>
                    </a:ext>
                  </a:extLst>
                </a:gridCol>
                <a:gridCol w="737552">
                  <a:extLst>
                    <a:ext uri="{9D8B030D-6E8A-4147-A177-3AD203B41FA5}">
                      <a16:colId xmlns:a16="http://schemas.microsoft.com/office/drawing/2014/main" val="2606572271"/>
                    </a:ext>
                  </a:extLst>
                </a:gridCol>
                <a:gridCol w="757535">
                  <a:extLst>
                    <a:ext uri="{9D8B030D-6E8A-4147-A177-3AD203B41FA5}">
                      <a16:colId xmlns:a16="http://schemas.microsoft.com/office/drawing/2014/main" val="3858629562"/>
                    </a:ext>
                  </a:extLst>
                </a:gridCol>
                <a:gridCol w="793094">
                  <a:extLst>
                    <a:ext uri="{9D8B030D-6E8A-4147-A177-3AD203B41FA5}">
                      <a16:colId xmlns:a16="http://schemas.microsoft.com/office/drawing/2014/main" val="2190266252"/>
                    </a:ext>
                  </a:extLst>
                </a:gridCol>
                <a:gridCol w="788330">
                  <a:extLst>
                    <a:ext uri="{9D8B030D-6E8A-4147-A177-3AD203B41FA5}">
                      <a16:colId xmlns:a16="http://schemas.microsoft.com/office/drawing/2014/main" val="4151200620"/>
                    </a:ext>
                  </a:extLst>
                </a:gridCol>
                <a:gridCol w="828349">
                  <a:extLst>
                    <a:ext uri="{9D8B030D-6E8A-4147-A177-3AD203B41FA5}">
                      <a16:colId xmlns:a16="http://schemas.microsoft.com/office/drawing/2014/main" val="635908779"/>
                    </a:ext>
                  </a:extLst>
                </a:gridCol>
              </a:tblGrid>
              <a:tr h="248423">
                <a:tc rowSpan="3" grid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Wire Type</a:t>
                      </a: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3"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Cable Geometry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HT plateau (50 h)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3">
                  <a:txBody>
                    <a:bodyPr/>
                    <a:lstStyle/>
                    <a:p>
                      <a:pPr algn="ctr"/>
                      <a:r>
                        <a:rPr lang="en-GB" sz="1400" i="1" dirty="0" err="1"/>
                        <a:t>I</a:t>
                      </a:r>
                      <a:r>
                        <a:rPr lang="en-GB" sz="1400" i="1" baseline="-25000" dirty="0" err="1"/>
                        <a:t>c</a:t>
                      </a:r>
                      <a:r>
                        <a:rPr lang="en-GB" sz="1400" dirty="0"/>
                        <a:t> Degradation (%)</a:t>
                      </a:r>
                      <a:br>
                        <a:rPr lang="en-GB" sz="1400" dirty="0"/>
                      </a:br>
                      <a:r>
                        <a:rPr lang="en-GB" sz="1200" dirty="0"/>
                        <a:t>Mean ± std. dev.</a:t>
                      </a:r>
                      <a:endParaRPr lang="en-GB" sz="1400" dirty="0"/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33800463"/>
                  </a:ext>
                </a:extLst>
              </a:tr>
              <a:tr h="149054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Cable</a:t>
                      </a:r>
                      <a:br>
                        <a:rPr lang="en-GB" sz="1200" dirty="0">
                          <a:solidFill>
                            <a:schemeClr val="bg1"/>
                          </a:solidFill>
                        </a:rPr>
                      </a:br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Type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Packing</a:t>
                      </a:r>
                      <a:br>
                        <a:rPr lang="en-GB" sz="1050" dirty="0">
                          <a:solidFill>
                            <a:schemeClr val="bg1"/>
                          </a:solidFill>
                        </a:rPr>
                      </a:b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Factor</a:t>
                      </a:r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Thin Edge</a:t>
                      </a:r>
                      <a:br>
                        <a:rPr lang="en-GB" sz="1050" dirty="0">
                          <a:solidFill>
                            <a:schemeClr val="bg1"/>
                          </a:solidFill>
                        </a:rPr>
                      </a:br>
                      <a:r>
                        <a:rPr lang="en-GB" sz="1050" dirty="0">
                          <a:solidFill>
                            <a:schemeClr val="bg1"/>
                          </a:solidFill>
                        </a:rPr>
                        <a:t>Compact.</a:t>
                      </a:r>
                    </a:p>
                  </a:txBody>
                  <a:tcPr marL="45720" marR="45720" anchor="ctr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0901501"/>
                  </a:ext>
                </a:extLst>
              </a:tr>
              <a:tr h="223581">
                <a:tc gridSpan="2"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 hMerge="1"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r>
                        <a:rPr lang="en-GB" sz="1400"/>
                        <a:t>Cable</a:t>
                      </a:r>
                      <a:br>
                        <a:rPr lang="en-GB" sz="1400"/>
                      </a:br>
                      <a:r>
                        <a:rPr lang="en-GB" sz="1400"/>
                        <a:t>Type</a:t>
                      </a:r>
                      <a:endParaRPr lang="en-GB" sz="1400" dirty="0"/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r>
                        <a:rPr lang="en-GB" sz="1400"/>
                        <a:t>Packing</a:t>
                      </a:r>
                      <a:br>
                        <a:rPr lang="en-GB" sz="1400"/>
                      </a:br>
                      <a:r>
                        <a:rPr lang="en-GB" sz="1400"/>
                        <a:t>Factor</a:t>
                      </a:r>
                      <a:endParaRPr lang="en-GB"/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r>
                        <a:rPr lang="en-GB" sz="1400" dirty="0"/>
                        <a:t>Thin Edge</a:t>
                      </a:r>
                      <a:br>
                        <a:rPr lang="en-GB" sz="1400" dirty="0"/>
                      </a:br>
                      <a:r>
                        <a:rPr lang="en-GB" sz="1400" dirty="0"/>
                        <a:t>Compaction</a:t>
                      </a:r>
                      <a:endParaRPr lang="en-GB" dirty="0"/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By HT</a:t>
                      </a:r>
                    </a:p>
                  </a:txBody>
                  <a:tcPr marL="45720" marR="4572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200">
                          <a:solidFill>
                            <a:schemeClr val="bg1"/>
                          </a:solidFill>
                        </a:rPr>
                        <a:t>By cable</a:t>
                      </a:r>
                      <a:endParaRPr lang="en-GB"/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By wire</a:t>
                      </a:r>
                    </a:p>
                  </a:txBody>
                  <a:tcPr marL="45720" marR="4572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4395802"/>
                  </a:ext>
                </a:extLst>
              </a:tr>
              <a:tr h="178395"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DEM-0.7</a:t>
                      </a:r>
                    </a:p>
                  </a:txBody>
                  <a:tcPr marL="45720" marR="45720" marT="18000" marB="1800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78/91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0.7 mm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6B64B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R2D2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LF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84.1 %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10.5 %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665 °C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2.7 ± 1.2</a:t>
                      </a:r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 gridSpan="2"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2.2 ± 1.9</a:t>
                      </a:r>
                      <a:endParaRPr lang="en-GB" dirty="0"/>
                    </a:p>
                  </a:txBody>
                  <a:tcPr marL="45720" marR="45720" marT="18000" marB="1800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76B64B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2.2 ± 1.9</a:t>
                      </a:r>
                    </a:p>
                  </a:txBody>
                  <a:tcPr marL="45720" marR="45720" anchor="ctr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4017586515"/>
                  </a:ext>
                </a:extLst>
              </a:tr>
              <a:tr h="17839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650 °C</a:t>
                      </a:r>
                    </a:p>
                  </a:txBody>
                  <a:tcPr marL="45720" marR="45720" marT="18000" marB="1800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0.5 ± 3.4</a:t>
                      </a:r>
                    </a:p>
                  </a:txBody>
                  <a:tcPr marL="45720" marR="45720" marT="18000" marB="18000" anchor="ctr"/>
                </a:tc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689127"/>
                  </a:ext>
                </a:extLst>
              </a:tr>
              <a:tr h="327449"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ERMC-0.7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60/91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0.7 mm</a:t>
                      </a:r>
                    </a:p>
                  </a:txBody>
                  <a:tcPr marL="45720" marR="45720" marT="18000" marB="18000" anchor="ctr">
                    <a:solidFill>
                      <a:srgbClr val="76B64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665 °C</a:t>
                      </a:r>
                    </a:p>
                  </a:txBody>
                  <a:tcPr marL="45720" marR="45720" marT="18000" marB="1800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2.7 ± 0.7</a:t>
                      </a:r>
                    </a:p>
                  </a:txBody>
                  <a:tcPr marL="45720" marR="45720" marT="18000" marB="18000" anchor="ctr">
                    <a:solidFill>
                      <a:srgbClr val="76B64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05326"/>
                  </a:ext>
                </a:extLst>
              </a:tr>
              <a:tr h="178395"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ERMC-1</a:t>
                      </a:r>
                    </a:p>
                  </a:txBody>
                  <a:tcPr marL="45720" marR="45720" marT="18000" marB="1800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162/169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1.0 mm</a:t>
                      </a:r>
                    </a:p>
                  </a:txBody>
                  <a:tcPr marL="45720" marR="45720" marT="18000" marB="18000" anchor="ctr">
                    <a:solidFill>
                      <a:srgbClr val="F1884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/>
                        <a:t>FalconD</a:t>
                      </a:r>
                      <a:endParaRPr lang="en-GB" sz="1200" dirty="0"/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85.6 %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14.6 %</a:t>
                      </a:r>
                    </a:p>
                  </a:txBody>
                  <a:tcPr marL="45720" marR="45720" marT="18000" marB="18000"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650 °C</a:t>
                      </a:r>
                    </a:p>
                  </a:txBody>
                  <a:tcPr marL="45720" marR="45720" marT="18000" marB="1800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5.8 ± 0.8</a:t>
                      </a:r>
                      <a:endParaRPr lang="en-GB" dirty="0"/>
                    </a:p>
                  </a:txBody>
                  <a:tcPr marL="45720" marR="45720" marT="18000" marB="18000" anchor="ctr"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4.8 ± 1.4</a:t>
                      </a:r>
                      <a:endParaRPr lang="en-GB" dirty="0"/>
                    </a:p>
                  </a:txBody>
                  <a:tcPr marL="45720" marR="45720" marT="18000" marB="18000" anchor="ctr">
                    <a:solidFill>
                      <a:srgbClr val="F188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778270"/>
                  </a:ext>
                </a:extLst>
              </a:tr>
              <a:tr h="17839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/>
                        <a:t>eRMC</a:t>
                      </a:r>
                      <a:endParaRPr lang="en-GB" sz="1200" dirty="0"/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83.8 %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9.0 %</a:t>
                      </a:r>
                    </a:p>
                  </a:txBody>
                  <a:tcPr marL="45720" marR="45720" marT="18000" marB="18000"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45720" marR="45720" marT="18000" marB="1800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4.3 ± 1.4</a:t>
                      </a:r>
                      <a:endParaRPr lang="en-GB" dirty="0"/>
                    </a:p>
                  </a:txBody>
                  <a:tcPr marL="45720" marR="45720" marT="18000" marB="1800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5101332"/>
                  </a:ext>
                </a:extLst>
              </a:tr>
              <a:tr h="178395">
                <a:tc rowSpan="2"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DEM-1.1</a:t>
                      </a:r>
                    </a:p>
                  </a:txBody>
                  <a:tcPr marL="45720" marR="45720" marT="18000" marB="1800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162/169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1.1 mm</a:t>
                      </a:r>
                    </a:p>
                  </a:txBody>
                  <a:tcPr marL="45720" marR="45720" marT="18000" marB="18000" anchor="ctr">
                    <a:solidFill>
                      <a:srgbClr val="F1884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R2D2</a:t>
                      </a:r>
                      <a:br>
                        <a:rPr lang="en-GB" sz="1200" dirty="0"/>
                      </a:br>
                      <a:r>
                        <a:rPr lang="en-GB" sz="1200" dirty="0"/>
                        <a:t>HF</a:t>
                      </a:r>
                    </a:p>
                  </a:txBody>
                  <a:tcPr marL="45720" marR="45720" marT="18000" marB="1800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81.5 %</a:t>
                      </a:r>
                    </a:p>
                  </a:txBody>
                  <a:tcPr marL="45720" marR="45720" marT="18000" marB="1800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10.5 %</a:t>
                      </a:r>
                    </a:p>
                  </a:txBody>
                  <a:tcPr marL="45720" marR="45720" marT="18000" marB="1800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>
                          <a:solidFill>
                            <a:schemeClr val="bg1"/>
                          </a:solidFill>
                        </a:rPr>
                        <a:t>665 °C</a:t>
                      </a:r>
                    </a:p>
                  </a:txBody>
                  <a:tcPr marL="45720" marR="45720" marT="18000" marB="1800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3.3 ± 1.4</a:t>
                      </a:r>
                    </a:p>
                  </a:txBody>
                  <a:tcPr marL="45720" marR="45720" marT="18000" marB="18000" anchor="ctr"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marL="45720" marR="45720" marT="18000" marB="18000" anchor="ctr"/>
                </a:tc>
                <a:tc rowSpan="2">
                  <a:txBody>
                    <a:bodyPr/>
                    <a:lstStyle/>
                    <a:p>
                      <a:pPr algn="r"/>
                      <a:r>
                        <a:rPr lang="en-GB" sz="1400" dirty="0"/>
                        <a:t>3.1 ± 1.3</a:t>
                      </a:r>
                    </a:p>
                  </a:txBody>
                  <a:tcPr marL="45720" marR="45720" marT="18000" marB="18000" anchor="ctr">
                    <a:solidFill>
                      <a:srgbClr val="F1884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3254589"/>
                  </a:ext>
                </a:extLst>
              </a:tr>
              <a:tr h="178395"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/>
                        <a:t>650 °C</a:t>
                      </a:r>
                    </a:p>
                  </a:txBody>
                  <a:tcPr marL="45720" marR="45720" marT="18000" marB="1800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dirty="0"/>
                        <a:t>2.5 ± 1.1</a:t>
                      </a:r>
                    </a:p>
                  </a:txBody>
                  <a:tcPr marL="45720" marR="45720" marT="18000" marB="18000" anchor="ctr"/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200" dirty="0"/>
                    </a:p>
                  </a:txBody>
                  <a:tcPr marL="45720" marR="45720" marT="18000" marB="18000" anchor="ctr"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7901690"/>
                  </a:ext>
                </a:extLst>
              </a:tr>
            </a:tbl>
          </a:graphicData>
        </a:graphic>
      </p:graphicFrame>
      <p:cxnSp>
        <p:nvCxnSpPr>
          <p:cNvPr id="1103" name="Straight Connector 1102">
            <a:extLst>
              <a:ext uri="{FF2B5EF4-FFF2-40B4-BE49-F238E27FC236}">
                <a16:creationId xmlns:a16="http://schemas.microsoft.com/office/drawing/2014/main" id="{1B1856E2-B753-9090-6082-2C870794FEF1}"/>
              </a:ext>
            </a:extLst>
          </p:cNvPr>
          <p:cNvCxnSpPr>
            <a:cxnSpLocks/>
          </p:cNvCxnSpPr>
          <p:nvPr/>
        </p:nvCxnSpPr>
        <p:spPr>
          <a:xfrm>
            <a:off x="4714873" y="5801558"/>
            <a:ext cx="792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4" name="Straight Connector 1103">
            <a:extLst>
              <a:ext uri="{FF2B5EF4-FFF2-40B4-BE49-F238E27FC236}">
                <a16:creationId xmlns:a16="http://schemas.microsoft.com/office/drawing/2014/main" id="{15EC2648-017A-8BD1-3F92-8A2058C8AD54}"/>
              </a:ext>
            </a:extLst>
          </p:cNvPr>
          <p:cNvCxnSpPr>
            <a:cxnSpLocks/>
          </p:cNvCxnSpPr>
          <p:nvPr/>
        </p:nvCxnSpPr>
        <p:spPr>
          <a:xfrm>
            <a:off x="4714873" y="5361293"/>
            <a:ext cx="792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5" name="Straight Connector 1104">
            <a:extLst>
              <a:ext uri="{FF2B5EF4-FFF2-40B4-BE49-F238E27FC236}">
                <a16:creationId xmlns:a16="http://schemas.microsoft.com/office/drawing/2014/main" id="{1AE949C8-E729-048F-CEA5-B4C89B6A7932}"/>
              </a:ext>
            </a:extLst>
          </p:cNvPr>
          <p:cNvCxnSpPr>
            <a:cxnSpLocks/>
          </p:cNvCxnSpPr>
          <p:nvPr/>
        </p:nvCxnSpPr>
        <p:spPr>
          <a:xfrm>
            <a:off x="4714873" y="4535791"/>
            <a:ext cx="792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06" name="Straight Connector 1105">
            <a:extLst>
              <a:ext uri="{FF2B5EF4-FFF2-40B4-BE49-F238E27FC236}">
                <a16:creationId xmlns:a16="http://schemas.microsoft.com/office/drawing/2014/main" id="{66E97AF6-6166-ABF1-8E36-A7FACC479096}"/>
              </a:ext>
            </a:extLst>
          </p:cNvPr>
          <p:cNvCxnSpPr>
            <a:cxnSpLocks/>
          </p:cNvCxnSpPr>
          <p:nvPr/>
        </p:nvCxnSpPr>
        <p:spPr>
          <a:xfrm>
            <a:off x="4714873" y="4956856"/>
            <a:ext cx="792000" cy="0"/>
          </a:xfrm>
          <a:prstGeom prst="line">
            <a:avLst/>
          </a:prstGeom>
          <a:ln w="19050">
            <a:solidFill>
              <a:srgbClr val="76B64B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442205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241DEF-E5D2-1F9C-D504-BE1B6F8752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9FB0E3-39EC-4AA6-CF03-8B725AAEA7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1514961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Ideally would compare samples differing in fewer characteristics</a:t>
            </a:r>
          </a:p>
          <a:p>
            <a:r>
              <a:rPr lang="en-GB" dirty="0"/>
              <a:t>In the meantime, compare available wire samples all at 1 mm diameter and for the same heat treatment cycle</a:t>
            </a:r>
          </a:p>
          <a:p>
            <a:pPr lvl="1"/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and stability measurements at CERN</a:t>
            </a:r>
          </a:p>
          <a:p>
            <a:pPr lvl="1"/>
            <a:r>
              <a:rPr lang="en-GB" dirty="0"/>
              <a:t>Effect of axial and transverse stress (at cold) measured at UNIGE</a:t>
            </a:r>
          </a:p>
          <a:p>
            <a:pPr lvl="1"/>
            <a:r>
              <a:rPr lang="en-GB" dirty="0"/>
              <a:t>Tests with toom temperature application of transverse stress planned at CERN – tooling is in preparation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B25159-D70E-ECCD-022E-46ECD725912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35313" y="5874829"/>
            <a:ext cx="2844800" cy="365125"/>
          </a:xfrm>
        </p:spPr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7A071D-C6C8-2143-C1BC-8547B35427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8201AE-1336-7E17-8893-BC31EE520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1D29857-ABC7-898F-506F-941C72E54B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303804"/>
            <a:ext cx="10969138" cy="705332"/>
          </a:xfrm>
        </p:spPr>
        <p:txBody>
          <a:bodyPr>
            <a:normAutofit/>
          </a:bodyPr>
          <a:lstStyle/>
          <a:p>
            <a:r>
              <a:rPr lang="en-US" dirty="0"/>
              <a:t>Studies of RRP® Designs at 1 mm (1)</a:t>
            </a:r>
            <a:endParaRPr lang="en-GB" dirty="0"/>
          </a:p>
        </p:txBody>
      </p:sp>
      <p:graphicFrame>
        <p:nvGraphicFramePr>
          <p:cNvPr id="2" name="Table 13">
            <a:extLst>
              <a:ext uri="{FF2B5EF4-FFF2-40B4-BE49-F238E27FC236}">
                <a16:creationId xmlns:a16="http://schemas.microsoft.com/office/drawing/2014/main" id="{CFD8BB91-2791-5380-EF04-6D0BA247073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110580"/>
              </p:ext>
            </p:extLst>
          </p:nvPr>
        </p:nvGraphicFramePr>
        <p:xfrm>
          <a:off x="611099" y="2830311"/>
          <a:ext cx="10967638" cy="33591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296003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734327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734327">
                  <a:extLst>
                    <a:ext uri="{9D8B030D-6E8A-4147-A177-3AD203B41FA5}">
                      <a16:colId xmlns:a16="http://schemas.microsoft.com/office/drawing/2014/main" val="2296448412"/>
                    </a:ext>
                  </a:extLst>
                </a:gridCol>
                <a:gridCol w="1734327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734327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  <a:gridCol w="1734327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</a:tblGrid>
              <a:tr h="293938">
                <a:tc rowSpan="3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108/127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120/127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132/169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150/169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734659"/>
                  </a:ext>
                </a:extLst>
              </a:tr>
              <a:tr h="1045730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/>
                        <a:t>d</a:t>
                      </a:r>
                      <a:r>
                        <a:rPr lang="en-GB" sz="16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1.0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extLst>
                  <a:ext uri="{0D108BD9-81ED-4DB2-BD59-A6C34878D82A}">
                    <a16:rowId xmlns:a16="http://schemas.microsoft.com/office/drawing/2014/main" val="2385241705"/>
                  </a:ext>
                </a:extLst>
              </a:tr>
              <a:tr h="147366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/>
                        <a:t>d</a:t>
                      </a:r>
                      <a:r>
                        <a:rPr lang="en-GB" sz="1600" b="1" i="1" baseline="-25000" dirty="0"/>
                        <a:t>s</a:t>
                      </a:r>
                      <a:r>
                        <a:rPr lang="en-GB" sz="16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65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64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58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57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58</a:t>
                      </a:r>
                    </a:p>
                  </a:txBody>
                  <a:tcPr marL="87246" marR="87246" marT="20609" marB="20609" anchor="ctr"/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293938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1000" dirty="0">
                          <a:solidFill>
                            <a:schemeClr val="bg1"/>
                          </a:solidFill>
                        </a:rPr>
                        <a:t> ± 0.1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latinLnBrk="0" hangingPunct="1"/>
                      <a:r>
                        <a:rPr kumimoji="0"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1.06</a:t>
                      </a:r>
                      <a:r>
                        <a:rPr kumimoji="0"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± 0.1</a:t>
                      </a:r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87246" marR="87246" marT="20609" marB="20609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1.25 </a:t>
                      </a:r>
                      <a:r>
                        <a:rPr lang="en-GB" sz="1000" dirty="0">
                          <a:solidFill>
                            <a:schemeClr val="bg1"/>
                          </a:solidFill>
                        </a:rPr>
                        <a:t>± 0.1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1.08</a:t>
                      </a:r>
                      <a:r>
                        <a:rPr kumimoji="0" lang="en-GB" sz="10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 ± 0.1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0.9 </a:t>
                      </a:r>
                      <a:r>
                        <a:rPr lang="en-GB" sz="1000" dirty="0"/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err="1"/>
                        <a:t>Nb:Sn</a:t>
                      </a:r>
                      <a:endParaRPr lang="en-GB" sz="16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3.6 (red. Sn)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M-grade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3.4 (std. Sn)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3.6 (red. Sn)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3.4 (std. Sn)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164278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Ref. heat treatment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650 °C 50 h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650 °C 50 h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Test heat treatment</a:t>
                      </a:r>
                    </a:p>
                  </a:txBody>
                  <a:tcPr marL="87246" marR="87246" marT="20609" marB="20609" anchor="ctr"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extLst>
                  <a:ext uri="{0D108BD9-81ED-4DB2-BD59-A6C34878D82A}">
                    <a16:rowId xmlns:a16="http://schemas.microsoft.com/office/drawing/2014/main" val="2988896676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F70D337-5F36-AEC4-5630-8BB1AE9FA5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44939" y="3424727"/>
            <a:ext cx="890247" cy="8892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ABE7F83-470F-3FB1-D74C-0D2D3B1FDC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3326496" y="3424727"/>
            <a:ext cx="888808" cy="889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1102C02-6117-808C-D594-FFB1F3C665B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66"/>
          <a:stretch/>
        </p:blipFill>
        <p:spPr bwMode="auto">
          <a:xfrm>
            <a:off x="6802239" y="3424727"/>
            <a:ext cx="875301" cy="889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61ADE4-744F-346A-6B1C-E0373077E02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5" t="1806" r="7012" b="9661"/>
          <a:stretch/>
        </p:blipFill>
        <p:spPr bwMode="auto">
          <a:xfrm>
            <a:off x="5032182" y="3424727"/>
            <a:ext cx="939337" cy="88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8DCF2AC-06B1-1DD0-0707-4EBFE35F145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" t="882" r="2512" b="2315"/>
          <a:stretch/>
        </p:blipFill>
        <p:spPr bwMode="auto">
          <a:xfrm>
            <a:off x="8501919" y="3424727"/>
            <a:ext cx="934546" cy="889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4CB70F-487B-D795-8EC4-D8DA27ED4B32}"/>
              </a:ext>
            </a:extLst>
          </p:cNvPr>
          <p:cNvCxnSpPr>
            <a:cxnSpLocks/>
          </p:cNvCxnSpPr>
          <p:nvPr/>
        </p:nvCxnSpPr>
        <p:spPr>
          <a:xfrm>
            <a:off x="3590900" y="3242867"/>
            <a:ext cx="360000" cy="0"/>
          </a:xfrm>
          <a:prstGeom prst="line">
            <a:avLst/>
          </a:prstGeom>
          <a:ln w="19050">
            <a:solidFill>
              <a:srgbClr val="557E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F9C113E-3832-358D-7BD0-8B7A7A0007D7}"/>
              </a:ext>
            </a:extLst>
          </p:cNvPr>
          <p:cNvCxnSpPr>
            <a:cxnSpLocks/>
          </p:cNvCxnSpPr>
          <p:nvPr/>
        </p:nvCxnSpPr>
        <p:spPr>
          <a:xfrm>
            <a:off x="5321850" y="3242867"/>
            <a:ext cx="360000" cy="0"/>
          </a:xfrm>
          <a:prstGeom prst="line">
            <a:avLst/>
          </a:prstGeom>
          <a:ln w="19050">
            <a:solidFill>
              <a:srgbClr val="557ECA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C88F323-8BAC-B733-2114-C6E9D91B1F67}"/>
              </a:ext>
            </a:extLst>
          </p:cNvPr>
          <p:cNvCxnSpPr>
            <a:cxnSpLocks/>
          </p:cNvCxnSpPr>
          <p:nvPr/>
        </p:nvCxnSpPr>
        <p:spPr>
          <a:xfrm>
            <a:off x="10510062" y="3242867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E0AD452-6A03-BABC-87F3-DCED60402757}"/>
              </a:ext>
            </a:extLst>
          </p:cNvPr>
          <p:cNvCxnSpPr>
            <a:cxnSpLocks/>
          </p:cNvCxnSpPr>
          <p:nvPr/>
        </p:nvCxnSpPr>
        <p:spPr>
          <a:xfrm>
            <a:off x="8789192" y="3242867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CFB131A-4903-9C85-1CEE-5E44346D6B8C}"/>
              </a:ext>
            </a:extLst>
          </p:cNvPr>
          <p:cNvCxnSpPr>
            <a:cxnSpLocks/>
          </p:cNvCxnSpPr>
          <p:nvPr/>
        </p:nvCxnSpPr>
        <p:spPr>
          <a:xfrm>
            <a:off x="7059889" y="3242867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CCBFAF7-65ED-FB00-DDA4-A2760C2F588B}"/>
              </a:ext>
            </a:extLst>
          </p:cNvPr>
          <p:cNvGrpSpPr/>
          <p:nvPr/>
        </p:nvGrpSpPr>
        <p:grpSpPr>
          <a:xfrm>
            <a:off x="2201063" y="3493192"/>
            <a:ext cx="633918" cy="826597"/>
            <a:chOff x="7866806" y="3432655"/>
            <a:chExt cx="633918" cy="82659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5C553AB-1237-AC06-D444-52753937CF3E}"/>
                </a:ext>
              </a:extLst>
            </p:cNvPr>
            <p:cNvSpPr txBox="1"/>
            <p:nvPr/>
          </p:nvSpPr>
          <p:spPr>
            <a:xfrm>
              <a:off x="7866806" y="3432655"/>
              <a:ext cx="633918" cy="272415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18000" tIns="0" rIns="18000" bIns="0" rtlCol="0">
              <a:spAutoFit/>
            </a:bodyPr>
            <a:lstStyle/>
            <a:p>
              <a:pPr algn="ctr"/>
              <a:r>
                <a:rPr lang="en-GB" sz="800" dirty="0"/>
                <a:t>Colour code by restack</a:t>
              </a:r>
              <a:endParaRPr lang="en-GB" sz="800" baseline="-25000" dirty="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070E270E-B8FA-E14D-1CC9-01C094A5FCCF}"/>
                </a:ext>
              </a:extLst>
            </p:cNvPr>
            <p:cNvGrpSpPr/>
            <p:nvPr/>
          </p:nvGrpSpPr>
          <p:grpSpPr>
            <a:xfrm>
              <a:off x="7870028" y="3735909"/>
              <a:ext cx="560164" cy="153888"/>
              <a:chOff x="7938431" y="3557676"/>
              <a:chExt cx="560164" cy="153888"/>
            </a:xfrm>
          </p:grpSpPr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498136AB-17C7-CF11-694B-CFAB101AEC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8431" y="3634620"/>
                <a:ext cx="360000" cy="0"/>
              </a:xfrm>
              <a:prstGeom prst="line">
                <a:avLst/>
              </a:prstGeom>
              <a:ln w="19050">
                <a:solidFill>
                  <a:srgbClr val="76B64B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2CCEAF6D-17C3-0B36-33FD-FE320FDB9F2C}"/>
                  </a:ext>
                </a:extLst>
              </p:cNvPr>
              <p:cNvSpPr txBox="1"/>
              <p:nvPr/>
            </p:nvSpPr>
            <p:spPr>
              <a:xfrm>
                <a:off x="8322265" y="3557676"/>
                <a:ext cx="176330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GB" sz="1000" dirty="0">
                    <a:solidFill>
                      <a:srgbClr val="76B64B"/>
                    </a:solidFill>
                  </a:rPr>
                  <a:t>/91</a:t>
                </a: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CA4AC5BF-49DB-E967-2846-40DF89F92681}"/>
                </a:ext>
              </a:extLst>
            </p:cNvPr>
            <p:cNvGrpSpPr/>
            <p:nvPr/>
          </p:nvGrpSpPr>
          <p:grpSpPr>
            <a:xfrm>
              <a:off x="7870028" y="3920636"/>
              <a:ext cx="630696" cy="153888"/>
              <a:chOff x="7938431" y="3710076"/>
              <a:chExt cx="630696" cy="153888"/>
            </a:xfrm>
          </p:grpSpPr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93353E72-5666-73FA-3989-2752C62E0D4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8431" y="3787020"/>
                <a:ext cx="360000" cy="0"/>
              </a:xfrm>
              <a:prstGeom prst="line">
                <a:avLst/>
              </a:prstGeom>
              <a:ln w="19050">
                <a:solidFill>
                  <a:srgbClr val="557EC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B9B2F7D1-B39C-811A-9CE6-DF09363F81CD}"/>
                  </a:ext>
                </a:extLst>
              </p:cNvPr>
              <p:cNvSpPr txBox="1"/>
              <p:nvPr/>
            </p:nvSpPr>
            <p:spPr>
              <a:xfrm>
                <a:off x="8322265" y="3710076"/>
                <a:ext cx="246862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GB" sz="1000" dirty="0">
                    <a:solidFill>
                      <a:srgbClr val="557ECA"/>
                    </a:solidFill>
                  </a:rPr>
                  <a:t>/127</a:t>
                </a:r>
              </a:p>
            </p:txBody>
          </p: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62041AEF-8D31-0D7C-6057-748FAFA0E295}"/>
                </a:ext>
              </a:extLst>
            </p:cNvPr>
            <p:cNvGrpSpPr/>
            <p:nvPr/>
          </p:nvGrpSpPr>
          <p:grpSpPr>
            <a:xfrm>
              <a:off x="7870028" y="4105364"/>
              <a:ext cx="630696" cy="153888"/>
              <a:chOff x="7938431" y="3862476"/>
              <a:chExt cx="630696" cy="153888"/>
            </a:xfrm>
          </p:grpSpPr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04D1FD6E-76ED-9E97-C3BD-92AFFB790A8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8431" y="3939420"/>
                <a:ext cx="360000" cy="0"/>
              </a:xfrm>
              <a:prstGeom prst="line">
                <a:avLst/>
              </a:prstGeom>
              <a:ln w="19050">
                <a:solidFill>
                  <a:srgbClr val="F1884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E48F8F5-D3DC-2C8D-DA8D-A66E0141A5E8}"/>
                  </a:ext>
                </a:extLst>
              </p:cNvPr>
              <p:cNvSpPr txBox="1"/>
              <p:nvPr/>
            </p:nvSpPr>
            <p:spPr>
              <a:xfrm>
                <a:off x="8322265" y="3862476"/>
                <a:ext cx="246862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GB" sz="1000" dirty="0">
                    <a:solidFill>
                      <a:srgbClr val="F18841"/>
                    </a:solidFill>
                  </a:rPr>
                  <a:t>/169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81615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F83C37-7C73-8B7E-D031-69083E3830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of RRP® Designs at 1 mm (2): </a:t>
            </a:r>
            <a:r>
              <a:rPr lang="en-US" i="1" dirty="0" err="1"/>
              <a:t>J</a:t>
            </a:r>
            <a:r>
              <a:rPr lang="en-US" i="1" baseline="-25000" dirty="0" err="1"/>
              <a:t>c</a:t>
            </a:r>
            <a:r>
              <a:rPr lang="en-US" dirty="0"/>
              <a:t>(</a:t>
            </a:r>
            <a:r>
              <a:rPr lang="en-US" i="1" dirty="0"/>
              <a:t>B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AD51CA-F691-0AF5-F143-8C70F977F79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388" y="1322832"/>
            <a:ext cx="10969139" cy="68100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Non-Cu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differences dominated by Sn stoichiometry (for this heat treatment)</a:t>
            </a:r>
          </a:p>
          <a:p>
            <a:pPr lvl="1"/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then varies with Cu/non-Cu (of course)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9784D7-3A2E-8C0B-1047-4652B47D188C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D609C7-4D45-6088-4074-46C7F2B67A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06DAE-C889-63FC-AA83-5DD80FC42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63FD6CE4-F8B7-5F4B-B641-1CBF4F1C50A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2952887"/>
              </p:ext>
            </p:extLst>
          </p:nvPr>
        </p:nvGraphicFramePr>
        <p:xfrm>
          <a:off x="2803838" y="5409741"/>
          <a:ext cx="6146002" cy="82594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28542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063492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063492">
                  <a:extLst>
                    <a:ext uri="{9D8B030D-6E8A-4147-A177-3AD203B41FA5}">
                      <a16:colId xmlns:a16="http://schemas.microsoft.com/office/drawing/2014/main" val="2296448412"/>
                    </a:ext>
                  </a:extLst>
                </a:gridCol>
                <a:gridCol w="1063492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063492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  <a:gridCol w="1063492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108/127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120/127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132/169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150/169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0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273465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err="1"/>
                        <a:t>Nb:Sn</a:t>
                      </a:r>
                      <a:endParaRPr lang="en-GB" sz="16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3.6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M-grade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3.4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3.6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3.4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4164278"/>
                  </a:ext>
                </a:extLst>
              </a:tr>
            </a:tbl>
          </a:graphicData>
        </a:graphic>
      </p:graphicFrame>
      <p:grpSp>
        <p:nvGrpSpPr>
          <p:cNvPr id="48" name="Group 47">
            <a:extLst>
              <a:ext uri="{FF2B5EF4-FFF2-40B4-BE49-F238E27FC236}">
                <a16:creationId xmlns:a16="http://schemas.microsoft.com/office/drawing/2014/main" id="{517B51A5-1681-99A0-8F12-F43794FF443D}"/>
              </a:ext>
            </a:extLst>
          </p:cNvPr>
          <p:cNvGrpSpPr/>
          <p:nvPr/>
        </p:nvGrpSpPr>
        <p:grpSpPr>
          <a:xfrm>
            <a:off x="3996971" y="5820830"/>
            <a:ext cx="4581006" cy="0"/>
            <a:chOff x="4004388" y="5820830"/>
            <a:chExt cx="4581006" cy="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13CF31AD-3D32-131A-20CE-E6A225123245}"/>
                </a:ext>
              </a:extLst>
            </p:cNvPr>
            <p:cNvCxnSpPr>
              <a:cxnSpLocks/>
            </p:cNvCxnSpPr>
            <p:nvPr/>
          </p:nvCxnSpPr>
          <p:spPr>
            <a:xfrm>
              <a:off x="4004388" y="5820830"/>
              <a:ext cx="360000" cy="0"/>
            </a:xfrm>
            <a:prstGeom prst="line">
              <a:avLst/>
            </a:prstGeom>
            <a:ln w="19050">
              <a:solidFill>
                <a:srgbClr val="557EC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146D2F2-A08E-E219-1C40-0F48C1E1DFDA}"/>
                </a:ext>
              </a:extLst>
            </p:cNvPr>
            <p:cNvCxnSpPr>
              <a:cxnSpLocks/>
            </p:cNvCxnSpPr>
            <p:nvPr/>
          </p:nvCxnSpPr>
          <p:spPr>
            <a:xfrm>
              <a:off x="5059640" y="5820830"/>
              <a:ext cx="360000" cy="0"/>
            </a:xfrm>
            <a:prstGeom prst="line">
              <a:avLst/>
            </a:prstGeom>
            <a:ln w="19050">
              <a:solidFill>
                <a:srgbClr val="557ECA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D501D15-03B2-40F1-263B-C106DE65471A}"/>
                </a:ext>
              </a:extLst>
            </p:cNvPr>
            <p:cNvCxnSpPr>
              <a:cxnSpLocks/>
            </p:cNvCxnSpPr>
            <p:nvPr/>
          </p:nvCxnSpPr>
          <p:spPr>
            <a:xfrm>
              <a:off x="8225394" y="5820830"/>
              <a:ext cx="360000" cy="0"/>
            </a:xfrm>
            <a:prstGeom prst="line">
              <a:avLst/>
            </a:prstGeom>
            <a:ln w="19050">
              <a:solidFill>
                <a:srgbClr val="F1884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B544C9B5-FF16-EE99-C8D1-F8768027CF95}"/>
                </a:ext>
              </a:extLst>
            </p:cNvPr>
            <p:cNvCxnSpPr>
              <a:cxnSpLocks/>
            </p:cNvCxnSpPr>
            <p:nvPr/>
          </p:nvCxnSpPr>
          <p:spPr>
            <a:xfrm>
              <a:off x="7170142" y="5820830"/>
              <a:ext cx="360000" cy="0"/>
            </a:xfrm>
            <a:prstGeom prst="line">
              <a:avLst/>
            </a:prstGeom>
            <a:ln w="19050">
              <a:solidFill>
                <a:srgbClr val="F1884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0B3E4A3-F77D-CDFE-3CEB-4EFAA106FE6F}"/>
                </a:ext>
              </a:extLst>
            </p:cNvPr>
            <p:cNvCxnSpPr>
              <a:cxnSpLocks/>
            </p:cNvCxnSpPr>
            <p:nvPr/>
          </p:nvCxnSpPr>
          <p:spPr>
            <a:xfrm>
              <a:off x="6114891" y="5820830"/>
              <a:ext cx="360000" cy="0"/>
            </a:xfrm>
            <a:prstGeom prst="line">
              <a:avLst/>
            </a:prstGeom>
            <a:ln w="19050">
              <a:solidFill>
                <a:srgbClr val="F1884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0D8F520-DDB1-5AC5-BB04-8B40FCBBBCF7}"/>
              </a:ext>
            </a:extLst>
          </p:cNvPr>
          <p:cNvGrpSpPr/>
          <p:nvPr/>
        </p:nvGrpSpPr>
        <p:grpSpPr>
          <a:xfrm>
            <a:off x="1394743" y="2011069"/>
            <a:ext cx="9402515" cy="3363497"/>
            <a:chOff x="1866191" y="1596207"/>
            <a:chExt cx="9402515" cy="3363497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AC4331CF-1C13-8376-C809-7DA041C6DC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50390" y="1716632"/>
              <a:ext cx="4322064" cy="3243072"/>
            </a:xfrm>
            <a:prstGeom prst="rect">
              <a:avLst/>
            </a:prstGeom>
          </p:spPr>
        </p:pic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413ABB8-FC7D-47E2-3DBE-CEA4FBF5E166}"/>
                </a:ext>
              </a:extLst>
            </p:cNvPr>
            <p:cNvSpPr txBox="1"/>
            <p:nvPr/>
          </p:nvSpPr>
          <p:spPr>
            <a:xfrm>
              <a:off x="7436311" y="3143091"/>
              <a:ext cx="723603" cy="262494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r>
                <a:rPr lang="en-GB" sz="1400" i="1" dirty="0" err="1"/>
                <a:t>J</a:t>
              </a:r>
              <a:r>
                <a:rPr lang="en-GB" sz="1400" i="1" baseline="-25000" dirty="0" err="1"/>
                <a:t>c</a:t>
              </a:r>
              <a:r>
                <a:rPr lang="en-GB" sz="1400" dirty="0"/>
                <a:t>, 1.9 K</a:t>
              </a:r>
              <a:endParaRPr lang="en-GB" sz="1400" baseline="-25000" dirty="0"/>
            </a:p>
          </p:txBody>
        </p: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0208766-7926-EF0A-9145-B82185D03BAB}"/>
                </a:ext>
              </a:extLst>
            </p:cNvPr>
            <p:cNvGrpSpPr/>
            <p:nvPr/>
          </p:nvGrpSpPr>
          <p:grpSpPr>
            <a:xfrm>
              <a:off x="1866191" y="1716632"/>
              <a:ext cx="4322064" cy="3243072"/>
              <a:chOff x="1298924" y="1126330"/>
              <a:chExt cx="4322064" cy="3243072"/>
            </a:xfrm>
          </p:grpSpPr>
          <p:pic>
            <p:nvPicPr>
              <p:cNvPr id="42" name="Picture 41">
                <a:extLst>
                  <a:ext uri="{FF2B5EF4-FFF2-40B4-BE49-F238E27FC236}">
                    <a16:creationId xmlns:a16="http://schemas.microsoft.com/office/drawing/2014/main" id="{5C791994-9102-6460-2C99-CB4C147A7EE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98924" y="1126330"/>
                <a:ext cx="4322064" cy="3243072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50A861F-2CC6-2938-813E-DE2DD49682EC}"/>
                  </a:ext>
                </a:extLst>
              </p:cNvPr>
              <p:cNvSpPr txBox="1"/>
              <p:nvPr/>
            </p:nvSpPr>
            <p:spPr>
              <a:xfrm>
                <a:off x="2128177" y="2568796"/>
                <a:ext cx="723603" cy="262494"/>
              </a:xfrm>
              <a:prstGeom prst="round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r>
                  <a:rPr lang="en-GB" sz="1400" i="1" dirty="0" err="1"/>
                  <a:t>J</a:t>
                </a:r>
                <a:r>
                  <a:rPr lang="en-GB" sz="1400" i="1" baseline="-25000" dirty="0" err="1"/>
                  <a:t>c</a:t>
                </a:r>
                <a:r>
                  <a:rPr lang="en-GB" sz="1400" dirty="0"/>
                  <a:t>, 4.3 K</a:t>
                </a:r>
                <a:endParaRPr lang="en-GB" sz="1400" baseline="-25000" dirty="0"/>
              </a:p>
            </p:txBody>
          </p:sp>
          <p:sp>
            <p:nvSpPr>
              <p:cNvPr id="16" name="Callout: Bent Line with Accent Bar 15">
                <a:extLst>
                  <a:ext uri="{FF2B5EF4-FFF2-40B4-BE49-F238E27FC236}">
                    <a16:creationId xmlns:a16="http://schemas.microsoft.com/office/drawing/2014/main" id="{C022E836-FD8C-D768-0471-0012D184DFFA}"/>
                  </a:ext>
                </a:extLst>
              </p:cNvPr>
              <p:cNvSpPr/>
              <p:nvPr/>
            </p:nvSpPr>
            <p:spPr>
              <a:xfrm>
                <a:off x="4461638" y="2738339"/>
                <a:ext cx="416781" cy="153888"/>
              </a:xfrm>
              <a:prstGeom prst="accentCallout2">
                <a:avLst>
                  <a:gd name="adj1" fmla="val 46572"/>
                  <a:gd name="adj2" fmla="val -8333"/>
                  <a:gd name="adj3" fmla="val 46571"/>
                  <a:gd name="adj4" fmla="val -44722"/>
                  <a:gd name="adj5" fmla="val 44932"/>
                  <a:gd name="adj6" fmla="val -87548"/>
                </a:avLst>
              </a:prstGeom>
              <a:solidFill>
                <a:schemeClr val="dk1">
                  <a:alpha val="5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GB" sz="1000" dirty="0"/>
                  <a:t>Std. Sn</a:t>
                </a:r>
              </a:p>
            </p:txBody>
          </p:sp>
          <p:sp>
            <p:nvSpPr>
              <p:cNvPr id="17" name="Oval 16">
                <a:extLst>
                  <a:ext uri="{FF2B5EF4-FFF2-40B4-BE49-F238E27FC236}">
                    <a16:creationId xmlns:a16="http://schemas.microsoft.com/office/drawing/2014/main" id="{4288D0C2-30E6-7016-56F0-A4BEB8BFE9EF}"/>
                  </a:ext>
                </a:extLst>
              </p:cNvPr>
              <p:cNvSpPr/>
              <p:nvPr/>
            </p:nvSpPr>
            <p:spPr>
              <a:xfrm rot="1719010" flipH="1">
                <a:off x="4010290" y="2795678"/>
                <a:ext cx="95259" cy="150727"/>
              </a:xfrm>
              <a:prstGeom prst="ellipse">
                <a:avLst/>
              </a:prstGeom>
              <a:solidFill>
                <a:schemeClr val="dk1">
                  <a:alpha val="50000"/>
                </a:schemeClr>
              </a:solidFill>
              <a:ln>
                <a:solidFill>
                  <a:srgbClr val="557ECA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Callout: Bent Line with Accent Bar 17">
                <a:extLst>
                  <a:ext uri="{FF2B5EF4-FFF2-40B4-BE49-F238E27FC236}">
                    <a16:creationId xmlns:a16="http://schemas.microsoft.com/office/drawing/2014/main" id="{5A03F817-29AF-94DE-94D8-BBF7579F7E7C}"/>
                  </a:ext>
                </a:extLst>
              </p:cNvPr>
              <p:cNvSpPr/>
              <p:nvPr/>
            </p:nvSpPr>
            <p:spPr>
              <a:xfrm flipH="1">
                <a:off x="3021928" y="2996532"/>
                <a:ext cx="460062" cy="153888"/>
              </a:xfrm>
              <a:prstGeom prst="accentCallout2">
                <a:avLst>
                  <a:gd name="adj1" fmla="val 50547"/>
                  <a:gd name="adj2" fmla="val -8333"/>
                  <a:gd name="adj3" fmla="val 50547"/>
                  <a:gd name="adj4" fmla="val -33226"/>
                  <a:gd name="adj5" fmla="val -16674"/>
                  <a:gd name="adj6" fmla="val -45236"/>
                </a:avLst>
              </a:prstGeom>
              <a:solidFill>
                <a:schemeClr val="dk1">
                  <a:alpha val="50000"/>
                </a:schemeClr>
              </a:solidFill>
              <a:ln>
                <a:solidFill>
                  <a:schemeClr val="tx2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0" tIns="0" rIns="0" bIns="0" rtlCol="0" anchor="ctr">
                <a:spAutoFit/>
              </a:bodyPr>
              <a:lstStyle/>
              <a:p>
                <a:pPr algn="ctr"/>
                <a:r>
                  <a:rPr lang="en-GB" sz="1000" dirty="0"/>
                  <a:t>Red. Sn</a:t>
                </a:r>
              </a:p>
            </p:txBody>
          </p:sp>
          <p:sp>
            <p:nvSpPr>
              <p:cNvPr id="29" name="Oval 28">
                <a:extLst>
                  <a:ext uri="{FF2B5EF4-FFF2-40B4-BE49-F238E27FC236}">
                    <a16:creationId xmlns:a16="http://schemas.microsoft.com/office/drawing/2014/main" id="{921B413B-CEBF-331E-6DC7-A93C71BB53F2}"/>
                  </a:ext>
                </a:extLst>
              </p:cNvPr>
              <p:cNvSpPr/>
              <p:nvPr/>
            </p:nvSpPr>
            <p:spPr>
              <a:xfrm rot="1719010" flipH="1">
                <a:off x="3678436" y="2832195"/>
                <a:ext cx="95259" cy="150727"/>
              </a:xfrm>
              <a:prstGeom prst="ellipse">
                <a:avLst/>
              </a:prstGeom>
              <a:solidFill>
                <a:schemeClr val="dk1">
                  <a:alpha val="50000"/>
                </a:schemeClr>
              </a:solidFill>
              <a:ln>
                <a:solidFill>
                  <a:srgbClr val="557ECA"/>
                </a:solidFill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09A888D7-89B2-1442-FC61-A000939FDE26}"/>
                </a:ext>
              </a:extLst>
            </p:cNvPr>
            <p:cNvGrpSpPr/>
            <p:nvPr/>
          </p:nvGrpSpPr>
          <p:grpSpPr>
            <a:xfrm>
              <a:off x="9385906" y="1596207"/>
              <a:ext cx="1882800" cy="1490400"/>
              <a:chOff x="9148838" y="1441168"/>
              <a:chExt cx="1882800" cy="1490400"/>
            </a:xfrm>
          </p:grpSpPr>
          <p:sp>
            <p:nvSpPr>
              <p:cNvPr id="37" name="Rectangle 36">
                <a:extLst>
                  <a:ext uri="{FF2B5EF4-FFF2-40B4-BE49-F238E27FC236}">
                    <a16:creationId xmlns:a16="http://schemas.microsoft.com/office/drawing/2014/main" id="{715E5D7A-2135-B695-F037-A17E32385FAB}"/>
                  </a:ext>
                </a:extLst>
              </p:cNvPr>
              <p:cNvSpPr/>
              <p:nvPr/>
            </p:nvSpPr>
            <p:spPr>
              <a:xfrm>
                <a:off x="9148838" y="1441168"/>
                <a:ext cx="1882800" cy="1490400"/>
              </a:xfrm>
              <a:prstGeom prst="rect">
                <a:avLst/>
              </a:prstGeom>
              <a:solidFill>
                <a:srgbClr val="FFFFFF">
                  <a:alpha val="8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0"/>
                </a:lightRig>
              </a:scene3d>
              <a:sp3d prstMaterial="matte"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5" name="Picture 34">
                <a:extLst>
                  <a:ext uri="{FF2B5EF4-FFF2-40B4-BE49-F238E27FC236}">
                    <a16:creationId xmlns:a16="http://schemas.microsoft.com/office/drawing/2014/main" id="{2B967560-0B87-5314-175E-1790B74EBD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9184220" y="1477708"/>
                <a:ext cx="1812036" cy="1417320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F01EA90-84AB-36B0-D0FF-C5B947B81509}"/>
                  </a:ext>
                </a:extLst>
              </p:cNvPr>
              <p:cNvSpPr txBox="1"/>
              <p:nvPr/>
            </p:nvSpPr>
            <p:spPr>
              <a:xfrm>
                <a:off x="10274941" y="1585127"/>
                <a:ext cx="547252" cy="211417"/>
              </a:xfrm>
              <a:prstGeom prst="round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r>
                  <a:rPr lang="en-GB" sz="1100" i="1" dirty="0" err="1"/>
                  <a:t>I</a:t>
                </a:r>
                <a:r>
                  <a:rPr lang="en-GB" sz="1100" i="1" baseline="-25000" dirty="0" err="1"/>
                  <a:t>c</a:t>
                </a:r>
                <a:r>
                  <a:rPr lang="en-GB" sz="1100" dirty="0"/>
                  <a:t>, 1.9 K</a:t>
                </a:r>
                <a:endParaRPr lang="en-GB" sz="1100" baseline="-25000" dirty="0"/>
              </a:p>
            </p:txBody>
          </p: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92E066B-69DD-915E-09D7-CD4EFD8545B0}"/>
                </a:ext>
              </a:extLst>
            </p:cNvPr>
            <p:cNvGrpSpPr/>
            <p:nvPr/>
          </p:nvGrpSpPr>
          <p:grpSpPr>
            <a:xfrm>
              <a:off x="4388243" y="1596207"/>
              <a:ext cx="1882800" cy="1490400"/>
              <a:chOff x="4003009" y="1509956"/>
              <a:chExt cx="1882800" cy="1490400"/>
            </a:xfrm>
          </p:grpSpPr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82ADDFBB-63F5-220B-ED8A-C34AB702F683}"/>
                  </a:ext>
                </a:extLst>
              </p:cNvPr>
              <p:cNvSpPr/>
              <p:nvPr/>
            </p:nvSpPr>
            <p:spPr>
              <a:xfrm>
                <a:off x="4003009" y="1509956"/>
                <a:ext cx="1882800" cy="1490400"/>
              </a:xfrm>
              <a:prstGeom prst="rect">
                <a:avLst/>
              </a:prstGeom>
              <a:solidFill>
                <a:srgbClr val="FFFFFF">
                  <a:alpha val="80000"/>
                </a:srgb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0"/>
                </a:lightRig>
              </a:scene3d>
              <a:sp3d prstMaterial="matte"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FAD46846-03BF-C064-07D6-0D5B7F7214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038391" y="1546496"/>
                <a:ext cx="1812036" cy="1417320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69A6DDE-4A8B-6576-5C2E-69D9461335A7}"/>
                  </a:ext>
                </a:extLst>
              </p:cNvPr>
              <p:cNvSpPr txBox="1"/>
              <p:nvPr/>
            </p:nvSpPr>
            <p:spPr>
              <a:xfrm>
                <a:off x="5135290" y="1653915"/>
                <a:ext cx="547252" cy="211417"/>
              </a:xfrm>
              <a:prstGeom prst="roundRect">
                <a:avLst/>
              </a:prstGeom>
              <a:solidFill>
                <a:schemeClr val="dk1">
                  <a:alpha val="50000"/>
                </a:schemeClr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10800" rIns="18000" bIns="10800" rtlCol="0">
                <a:spAutoFit/>
              </a:bodyPr>
              <a:lstStyle/>
              <a:p>
                <a:r>
                  <a:rPr lang="en-GB" sz="1100" i="1" dirty="0" err="1"/>
                  <a:t>I</a:t>
                </a:r>
                <a:r>
                  <a:rPr lang="en-GB" sz="1100" i="1" baseline="-25000" dirty="0" err="1"/>
                  <a:t>c</a:t>
                </a:r>
                <a:r>
                  <a:rPr lang="en-GB" sz="1100" dirty="0"/>
                  <a:t>, 4.3 K</a:t>
                </a:r>
                <a:endParaRPr lang="en-GB" sz="1100" baseline="-25000" dirty="0"/>
              </a:p>
            </p:txBody>
          </p:sp>
        </p:grp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15DB4A11-5A80-56C0-0394-868FE4C915A9}"/>
              </a:ext>
            </a:extLst>
          </p:cNvPr>
          <p:cNvSpPr txBox="1"/>
          <p:nvPr/>
        </p:nvSpPr>
        <p:spPr>
          <a:xfrm>
            <a:off x="9515088" y="5409741"/>
            <a:ext cx="1282170" cy="330598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10800" rIns="18000" bIns="1080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665 °C 50 h</a:t>
            </a:r>
          </a:p>
        </p:txBody>
      </p:sp>
    </p:spTree>
    <p:extLst>
      <p:ext uri="{BB962C8B-B14F-4D97-AF65-F5344CB8AC3E}">
        <p14:creationId xmlns:p14="http://schemas.microsoft.com/office/powerpoint/2010/main" val="40019275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7F3FBE1-C157-0A7E-7DDF-787EC77195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A63209-74E0-053D-3B05-78E35419A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US" dirty="0"/>
              <a:t>Studies of RRP® Designs at 1 mm (3): Stability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3F266-393C-3E77-C3D3-F263AC0713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3"/>
            <a:ext cx="10969139" cy="1726764"/>
          </a:xfrm>
        </p:spPr>
        <p:txBody>
          <a:bodyPr>
            <a:normAutofit fontScale="92500"/>
          </a:bodyPr>
          <a:lstStyle/>
          <a:p>
            <a:r>
              <a:rPr lang="en-GB" sz="2800" dirty="0"/>
              <a:t>For this heat treatment (665 °C 50 h):</a:t>
            </a:r>
          </a:p>
          <a:p>
            <a:pPr lvl="1"/>
            <a:r>
              <a:rPr lang="en-GB" sz="2400" dirty="0"/>
              <a:t>Reduced tin (108/127, 150/169) – limiting at 1.9 K below ~9 T, for currents &gt; 1600 A</a:t>
            </a:r>
            <a:endParaRPr lang="en-GB" sz="2000" dirty="0"/>
          </a:p>
          <a:p>
            <a:pPr lvl="1"/>
            <a:r>
              <a:rPr lang="en-GB" sz="2400" dirty="0"/>
              <a:t>132/169 (standard tin), 120/127 – limiting at 1.9 K below ~11 T, for currents ~1000 A </a:t>
            </a:r>
            <a:br>
              <a:rPr lang="en-GB" sz="2400" dirty="0"/>
            </a:br>
            <a:r>
              <a:rPr lang="en-GB" sz="2000" dirty="0"/>
              <a:t>(cf. previous study of 162/169, ERMC-1)</a:t>
            </a:r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499B6D-DBB3-8122-356D-966179A7354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9B4FA5-E181-64E7-872F-86F320DD4B2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0A59A5-F22A-CD43-2983-EF3309660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76A70162-706C-0A4C-1B4E-40B38EA9E447}"/>
              </a:ext>
            </a:extLst>
          </p:cNvPr>
          <p:cNvGrpSpPr>
            <a:grpSpLocks noChangeAspect="1"/>
          </p:cNvGrpSpPr>
          <p:nvPr/>
        </p:nvGrpSpPr>
        <p:grpSpPr>
          <a:xfrm>
            <a:off x="609601" y="3025331"/>
            <a:ext cx="4804818" cy="3240000"/>
            <a:chOff x="457200" y="994205"/>
            <a:chExt cx="3715512" cy="2505456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7D1AAC8-01FA-A05F-5A3A-5E96311242A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7200" y="994205"/>
              <a:ext cx="3715512" cy="2505456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ED1156AA-00F6-E306-16B2-30476722BCF3}"/>
                </a:ext>
              </a:extLst>
            </p:cNvPr>
            <p:cNvGrpSpPr/>
            <p:nvPr/>
          </p:nvGrpSpPr>
          <p:grpSpPr>
            <a:xfrm>
              <a:off x="3307789" y="1111957"/>
              <a:ext cx="542973" cy="213109"/>
              <a:chOff x="3307789" y="1111957"/>
              <a:chExt cx="542973" cy="213109"/>
            </a:xfrm>
          </p:grpSpPr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9C806D46-59B3-2B23-C695-BFB377FF2D0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325474" y="1325066"/>
                <a:ext cx="507600" cy="0"/>
              </a:xfrm>
              <a:prstGeom prst="line">
                <a:avLst/>
              </a:prstGeom>
              <a:ln w="19050">
                <a:solidFill>
                  <a:srgbClr val="557EC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AE7A3C52-636B-9573-B0E6-68D3ED8BAA09}"/>
                  </a:ext>
                </a:extLst>
              </p:cNvPr>
              <p:cNvSpPr txBox="1"/>
              <p:nvPr/>
            </p:nvSpPr>
            <p:spPr>
              <a:xfrm>
                <a:off x="3307789" y="1111957"/>
                <a:ext cx="542973" cy="184324"/>
              </a:xfrm>
              <a:prstGeom prst="roundRect">
                <a:avLst/>
              </a:prstGeom>
              <a:solidFill>
                <a:srgbClr val="557ECA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wrap="none" lIns="18000" tIns="0" rIns="18000" bIns="0" rtlCol="0">
                <a:spAutoFit/>
              </a:bodyPr>
              <a:lstStyle/>
              <a:p>
                <a:pPr algn="ctr"/>
                <a:r>
                  <a:rPr lang="en-GB" sz="1400" dirty="0"/>
                  <a:t>108/127</a:t>
                </a:r>
                <a:endParaRPr lang="en-GB" sz="1400" baseline="-25000" dirty="0"/>
              </a:p>
            </p:txBody>
          </p:sp>
        </p:grpSp>
      </p:grpSp>
      <p:graphicFrame>
        <p:nvGraphicFramePr>
          <p:cNvPr id="23" name="Table 22">
            <a:extLst>
              <a:ext uri="{FF2B5EF4-FFF2-40B4-BE49-F238E27FC236}">
                <a16:creationId xmlns:a16="http://schemas.microsoft.com/office/drawing/2014/main" id="{254F5C65-59E7-05CC-7100-6A6DB0AAE9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3392370"/>
              </p:ext>
            </p:extLst>
          </p:nvPr>
        </p:nvGraphicFramePr>
        <p:xfrm>
          <a:off x="4150622" y="3496109"/>
          <a:ext cx="992751" cy="57408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558288">
                  <a:extLst>
                    <a:ext uri="{9D8B030D-6E8A-4147-A177-3AD203B41FA5}">
                      <a16:colId xmlns:a16="http://schemas.microsoft.com/office/drawing/2014/main" val="511500025"/>
                    </a:ext>
                  </a:extLst>
                </a:gridCol>
                <a:gridCol w="434463">
                  <a:extLst>
                    <a:ext uri="{9D8B030D-6E8A-4147-A177-3AD203B41FA5}">
                      <a16:colId xmlns:a16="http://schemas.microsoft.com/office/drawing/2014/main" val="2471128380"/>
                    </a:ext>
                  </a:extLst>
                </a:gridCol>
              </a:tblGrid>
              <a:tr h="892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dirty="0"/>
                        <a:t>d</a:t>
                      </a:r>
                      <a:r>
                        <a:rPr lang="en-GB" sz="800" b="0" i="1" baseline="-25000" dirty="0"/>
                        <a:t>s</a:t>
                      </a:r>
                      <a:r>
                        <a:rPr lang="en-GB" sz="800" b="0" dirty="0"/>
                        <a:t> (µm)</a:t>
                      </a:r>
                    </a:p>
                  </a:txBody>
                  <a:tcPr marL="18000" marR="18000" marT="10800" marB="10800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65</a:t>
                      </a:r>
                    </a:p>
                  </a:txBody>
                  <a:tcPr marL="18000" marR="18000" marT="10800" marB="10800"/>
                </a:tc>
                <a:extLst>
                  <a:ext uri="{0D108BD9-81ED-4DB2-BD59-A6C34878D82A}">
                    <a16:rowId xmlns:a16="http://schemas.microsoft.com/office/drawing/2014/main" val="2137844561"/>
                  </a:ext>
                </a:extLst>
              </a:tr>
              <a:tr h="892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/>
                        <a:t>Cu/non-Cu</a:t>
                      </a:r>
                    </a:p>
                  </a:txBody>
                  <a:tcPr marL="18000" marR="18000" marT="10800" marB="10800"/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chemeClr val="bg1"/>
                          </a:solidFill>
                        </a:rPr>
                        <a:t>1.2</a:t>
                      </a:r>
                    </a:p>
                  </a:txBody>
                  <a:tcPr marL="18000" marR="18000" marT="10800" marB="1080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132187"/>
                  </a:ext>
                </a:extLst>
              </a:tr>
              <a:tr h="89240">
                <a:tc>
                  <a:txBody>
                    <a:bodyPr/>
                    <a:lstStyle/>
                    <a:p>
                      <a:r>
                        <a:rPr lang="en-GB" sz="800" b="0" dirty="0" err="1"/>
                        <a:t>Stoich</a:t>
                      </a:r>
                      <a:r>
                        <a:rPr lang="en-GB" sz="800" b="0" dirty="0"/>
                        <a:t>.</a:t>
                      </a:r>
                    </a:p>
                  </a:txBody>
                  <a:tcPr marL="18000" marR="18000" marT="10800" marB="10800"/>
                </a:tc>
                <a:tc>
                  <a:txBody>
                    <a:bodyPr/>
                    <a:lstStyle/>
                    <a:p>
                      <a:r>
                        <a:rPr lang="en-GB" sz="800" dirty="0"/>
                        <a:t>Red. Sn</a:t>
                      </a:r>
                    </a:p>
                  </a:txBody>
                  <a:tcPr marL="18000" marR="18000" marT="10800" marB="1080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360201"/>
                  </a:ext>
                </a:extLst>
              </a:tr>
              <a:tr h="89240">
                <a:tc>
                  <a:txBody>
                    <a:bodyPr/>
                    <a:lstStyle/>
                    <a:p>
                      <a:r>
                        <a:rPr lang="en-GB" sz="800" b="0" dirty="0"/>
                        <a:t>RRR</a:t>
                      </a:r>
                    </a:p>
                  </a:txBody>
                  <a:tcPr marL="18000" marR="18000" marT="10800" marB="10800"/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chemeClr val="bg1"/>
                          </a:solidFill>
                        </a:rPr>
                        <a:t>300</a:t>
                      </a:r>
                    </a:p>
                  </a:txBody>
                  <a:tcPr marL="18000" marR="18000" marT="10800" marB="10800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026818"/>
                  </a:ext>
                </a:extLst>
              </a:tr>
            </a:tbl>
          </a:graphicData>
        </a:graphic>
      </p:graphicFrame>
      <p:grpSp>
        <p:nvGrpSpPr>
          <p:cNvPr id="24" name="Group 23">
            <a:extLst>
              <a:ext uri="{FF2B5EF4-FFF2-40B4-BE49-F238E27FC236}">
                <a16:creationId xmlns:a16="http://schemas.microsoft.com/office/drawing/2014/main" id="{903CD607-07C8-8145-719E-D3F6B0C12066}"/>
              </a:ext>
            </a:extLst>
          </p:cNvPr>
          <p:cNvGrpSpPr>
            <a:grpSpLocks noChangeAspect="1"/>
          </p:cNvGrpSpPr>
          <p:nvPr/>
        </p:nvGrpSpPr>
        <p:grpSpPr>
          <a:xfrm>
            <a:off x="6776843" y="3025331"/>
            <a:ext cx="4801897" cy="3240000"/>
            <a:chOff x="457200" y="994205"/>
            <a:chExt cx="3715512" cy="2506980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2D87942-82D1-3E15-4E1B-B4CB6363D6CC}"/>
                </a:ext>
              </a:extLst>
            </p:cNvPr>
            <p:cNvGrpSpPr/>
            <p:nvPr/>
          </p:nvGrpSpPr>
          <p:grpSpPr>
            <a:xfrm>
              <a:off x="457200" y="994205"/>
              <a:ext cx="3715512" cy="2506980"/>
              <a:chOff x="457200" y="994205"/>
              <a:chExt cx="3715512" cy="2506980"/>
            </a:xfrm>
          </p:grpSpPr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2ED09C86-8A2A-074F-BCD4-BB60D72CD5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57200" y="994205"/>
                <a:ext cx="3715512" cy="2506980"/>
              </a:xfrm>
              <a:prstGeom prst="rect">
                <a:avLst/>
              </a:prstGeom>
            </p:spPr>
          </p:pic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04DEE2BB-A9AB-41F2-6A2D-313B8EDD712E}"/>
                  </a:ext>
                </a:extLst>
              </p:cNvPr>
              <p:cNvGrpSpPr/>
              <p:nvPr/>
            </p:nvGrpSpPr>
            <p:grpSpPr>
              <a:xfrm>
                <a:off x="3305741" y="1111953"/>
                <a:ext cx="543303" cy="213113"/>
                <a:chOff x="3305741" y="1482039"/>
                <a:chExt cx="543303" cy="213113"/>
              </a:xfrm>
            </p:grpSpPr>
            <p:sp>
              <p:nvSpPr>
                <p:cNvPr id="29" name="TextBox 28">
                  <a:extLst>
                    <a:ext uri="{FF2B5EF4-FFF2-40B4-BE49-F238E27FC236}">
                      <a16:creationId xmlns:a16="http://schemas.microsoft.com/office/drawing/2014/main" id="{BB011182-B40F-F1DA-7223-7913E2AFD1AD}"/>
                    </a:ext>
                  </a:extLst>
                </p:cNvPr>
                <p:cNvSpPr txBox="1"/>
                <p:nvPr/>
              </p:nvSpPr>
              <p:spPr>
                <a:xfrm>
                  <a:off x="3305741" y="1482039"/>
                  <a:ext cx="543303" cy="184436"/>
                </a:xfrm>
                <a:prstGeom prst="roundRect">
                  <a:avLst/>
                </a:prstGeom>
                <a:solidFill>
                  <a:srgbClr val="F1884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wrap="none" lIns="18000" tIns="0" rIns="18000" bIns="0" rtlCol="0">
                  <a:spAutoFit/>
                </a:bodyPr>
                <a:lstStyle/>
                <a:p>
                  <a:pPr algn="ctr"/>
                  <a:r>
                    <a:rPr lang="en-GB" sz="1400" dirty="0"/>
                    <a:t>132/169</a:t>
                  </a:r>
                  <a:endParaRPr lang="en-GB" sz="1400" baseline="-25000" dirty="0"/>
                </a:p>
              </p:txBody>
            </p: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EC0E9F88-688B-C841-E148-D44B48F902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323592" y="1695152"/>
                  <a:ext cx="507600" cy="0"/>
                </a:xfrm>
                <a:prstGeom prst="line">
                  <a:avLst/>
                </a:prstGeom>
                <a:ln w="19050">
                  <a:solidFill>
                    <a:srgbClr val="F18841"/>
                  </a:solidFill>
                  <a:prstDash val="sysDash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2488415-8E31-95BA-0AE6-96AB5AA95D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1952" t="57112" r="7565" b="23835"/>
            <a:stretch/>
          </p:blipFill>
          <p:spPr>
            <a:xfrm>
              <a:off x="1229570" y="2551375"/>
              <a:ext cx="2238108" cy="407974"/>
            </a:xfrm>
            <a:prstGeom prst="rect">
              <a:avLst/>
            </a:prstGeom>
          </p:spPr>
        </p:pic>
      </p:grpSp>
      <p:graphicFrame>
        <p:nvGraphicFramePr>
          <p:cNvPr id="31" name="Table 30">
            <a:extLst>
              <a:ext uri="{FF2B5EF4-FFF2-40B4-BE49-F238E27FC236}">
                <a16:creationId xmlns:a16="http://schemas.microsoft.com/office/drawing/2014/main" id="{FF98C160-23BA-058B-81A2-EA24460884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034993"/>
              </p:ext>
            </p:extLst>
          </p:nvPr>
        </p:nvGraphicFramePr>
        <p:xfrm>
          <a:off x="10331992" y="3496109"/>
          <a:ext cx="992751" cy="57408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558288">
                  <a:extLst>
                    <a:ext uri="{9D8B030D-6E8A-4147-A177-3AD203B41FA5}">
                      <a16:colId xmlns:a16="http://schemas.microsoft.com/office/drawing/2014/main" val="511500025"/>
                    </a:ext>
                  </a:extLst>
                </a:gridCol>
                <a:gridCol w="434463">
                  <a:extLst>
                    <a:ext uri="{9D8B030D-6E8A-4147-A177-3AD203B41FA5}">
                      <a16:colId xmlns:a16="http://schemas.microsoft.com/office/drawing/2014/main" val="2471128380"/>
                    </a:ext>
                  </a:extLst>
                </a:gridCol>
              </a:tblGrid>
              <a:tr h="892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i="1" dirty="0"/>
                        <a:t>d</a:t>
                      </a:r>
                      <a:r>
                        <a:rPr lang="en-GB" sz="800" b="0" i="1" baseline="-25000" dirty="0"/>
                        <a:t>s</a:t>
                      </a:r>
                      <a:r>
                        <a:rPr lang="en-GB" sz="800" b="0" dirty="0"/>
                        <a:t> (µm)</a:t>
                      </a:r>
                    </a:p>
                  </a:txBody>
                  <a:tcPr marL="18000" marR="18000" marT="10800" marB="10800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58</a:t>
                      </a:r>
                      <a:endParaRPr lang="en-GB" sz="800" dirty="0"/>
                    </a:p>
                  </a:txBody>
                  <a:tcPr marL="18000" marR="18000" marT="10800" marB="10800"/>
                </a:tc>
                <a:extLst>
                  <a:ext uri="{0D108BD9-81ED-4DB2-BD59-A6C34878D82A}">
                    <a16:rowId xmlns:a16="http://schemas.microsoft.com/office/drawing/2014/main" val="2137844561"/>
                  </a:ext>
                </a:extLst>
              </a:tr>
              <a:tr h="892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b="0" dirty="0"/>
                        <a:t>Cu/non-Cu</a:t>
                      </a:r>
                    </a:p>
                  </a:txBody>
                  <a:tcPr marL="18000" marR="18000" marT="10800" marB="10800"/>
                </a:tc>
                <a:tc>
                  <a:txBody>
                    <a:bodyPr/>
                    <a:lstStyle/>
                    <a:p>
                      <a:r>
                        <a:rPr lang="en-GB" sz="800" dirty="0">
                          <a:solidFill>
                            <a:schemeClr val="bg1"/>
                          </a:solidFill>
                        </a:rPr>
                        <a:t>1.25</a:t>
                      </a:r>
                    </a:p>
                  </a:txBody>
                  <a:tcPr marL="18000" marR="18000" marT="10800" marB="1080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4132187"/>
                  </a:ext>
                </a:extLst>
              </a:tr>
              <a:tr h="89240">
                <a:tc>
                  <a:txBody>
                    <a:bodyPr/>
                    <a:lstStyle/>
                    <a:p>
                      <a:r>
                        <a:rPr lang="en-GB" sz="800" b="0" dirty="0" err="1"/>
                        <a:t>Stoich</a:t>
                      </a:r>
                      <a:r>
                        <a:rPr lang="en-GB" sz="800" b="0" dirty="0"/>
                        <a:t>.</a:t>
                      </a:r>
                    </a:p>
                  </a:txBody>
                  <a:tcPr marL="18000" marR="18000" marT="10800" marB="10800"/>
                </a:tc>
                <a:tc>
                  <a:txBody>
                    <a:bodyPr/>
                    <a:lstStyle/>
                    <a:p>
                      <a:r>
                        <a:rPr lang="en-US" sz="800" dirty="0"/>
                        <a:t>St. Sn</a:t>
                      </a:r>
                      <a:endParaRPr lang="en-GB" sz="800" dirty="0"/>
                    </a:p>
                  </a:txBody>
                  <a:tcPr marL="18000" marR="18000" marT="10800" marB="1080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360201"/>
                  </a:ext>
                </a:extLst>
              </a:tr>
              <a:tr h="89240">
                <a:tc>
                  <a:txBody>
                    <a:bodyPr/>
                    <a:lstStyle/>
                    <a:p>
                      <a:r>
                        <a:rPr lang="en-GB" sz="800" b="0" dirty="0"/>
                        <a:t>RRR</a:t>
                      </a:r>
                    </a:p>
                  </a:txBody>
                  <a:tcPr marL="18000" marR="18000" marT="10800" marB="10800"/>
                </a:tc>
                <a:tc>
                  <a:txBody>
                    <a:bodyPr/>
                    <a:lstStyle/>
                    <a:p>
                      <a:r>
                        <a:rPr lang="en-US" sz="800" dirty="0">
                          <a:solidFill>
                            <a:schemeClr val="bg1"/>
                          </a:solidFill>
                        </a:rPr>
                        <a:t>168</a:t>
                      </a:r>
                      <a:endParaRPr lang="en-GB" sz="800" dirty="0">
                        <a:solidFill>
                          <a:schemeClr val="bg1"/>
                        </a:solidFill>
                      </a:endParaRPr>
                    </a:p>
                  </a:txBody>
                  <a:tcPr marL="18000" marR="18000" marT="10800" marB="10800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6026818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2875925-FD78-C840-DED4-2BFDF86E7372}"/>
              </a:ext>
            </a:extLst>
          </p:cNvPr>
          <p:cNvSpPr txBox="1"/>
          <p:nvPr/>
        </p:nvSpPr>
        <p:spPr>
          <a:xfrm>
            <a:off x="5454915" y="5866999"/>
            <a:ext cx="1282170" cy="330598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10800" rIns="18000" bIns="10800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665 °C 50 h</a:t>
            </a:r>
          </a:p>
        </p:txBody>
      </p:sp>
    </p:spTree>
    <p:extLst>
      <p:ext uri="{BB962C8B-B14F-4D97-AF65-F5344CB8AC3E}">
        <p14:creationId xmlns:p14="http://schemas.microsoft.com/office/powerpoint/2010/main" val="34901446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E898E-EC1F-3C11-001C-E031512350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Stability and Minimum Quench Energy: Laser Tests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766818-5CF8-94CE-DB4F-A3B2B9A6B71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6044440" cy="4900168"/>
          </a:xfrm>
        </p:spPr>
        <p:txBody>
          <a:bodyPr>
            <a:normAutofit lnSpcReduction="10000"/>
          </a:bodyPr>
          <a:lstStyle/>
          <a:p>
            <a:r>
              <a:rPr lang="en-GB" noProof="0" dirty="0"/>
              <a:t>Equipment for triggering quenches with a UV laser has been redesigned</a:t>
            </a:r>
          </a:p>
          <a:p>
            <a:pPr lvl="1"/>
            <a:r>
              <a:rPr lang="en-GB" noProof="0" dirty="0"/>
              <a:t>Energy (&lt;90 µJ) delivered in 1.8 ns pulse </a:t>
            </a:r>
            <a:r>
              <a:rPr lang="en-GB" noProof="0" dirty="0">
                <a:sym typeface="Wingdings" panose="05000000000000000000" pitchFamily="2" charset="2"/>
              </a:rPr>
              <a:t></a:t>
            </a:r>
            <a:r>
              <a:rPr lang="en-GB" noProof="0" dirty="0"/>
              <a:t> faster than temperature transport in sample</a:t>
            </a:r>
          </a:p>
          <a:p>
            <a:pPr lvl="1"/>
            <a:r>
              <a:rPr lang="en-GB" noProof="0" dirty="0"/>
              <a:t>Measure MQE vs. applied field and current</a:t>
            </a:r>
          </a:p>
          <a:p>
            <a:r>
              <a:rPr lang="en-GB" noProof="0" dirty="0"/>
              <a:t>Should enable a systematic, quantitative comparison of:</a:t>
            </a:r>
          </a:p>
          <a:p>
            <a:pPr lvl="1"/>
            <a:r>
              <a:rPr lang="en-GB" noProof="0" dirty="0"/>
              <a:t>Different wires (technologies, layout, Cu/non-Cu)</a:t>
            </a:r>
          </a:p>
          <a:p>
            <a:pPr lvl="1"/>
            <a:r>
              <a:rPr lang="en-GB" noProof="0" dirty="0"/>
              <a:t>The effect of RRR, stabiliser distribution etc.</a:t>
            </a:r>
          </a:p>
          <a:p>
            <a:r>
              <a:rPr lang="en-GB" noProof="0" dirty="0"/>
              <a:t>Initial results presented at ASC 2024 for MQXF (108/127) wire</a:t>
            </a:r>
          </a:p>
          <a:p>
            <a:r>
              <a:rPr lang="en-GB" noProof="0" dirty="0"/>
              <a:t>Work in progress to calibrate energy delivered for an absolute MQE and to ensure robustness and reproducibility of sample mounting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ED723-49C7-5C9F-AF0F-79923A94946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5865B0-E250-4ADC-9EEC-EC31682AE47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49FBD-2F96-4DE8-6FE4-4BDD131A88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Graphic 1">
            <a:extLst>
              <a:ext uri="{FF2B5EF4-FFF2-40B4-BE49-F238E27FC236}">
                <a16:creationId xmlns:a16="http://schemas.microsoft.com/office/drawing/2014/main" id="{60F5B7CE-FC23-80A0-771E-913A0DDA3C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487" t="11548" r="9617"/>
          <a:stretch/>
        </p:blipFill>
        <p:spPr bwMode="auto">
          <a:xfrm>
            <a:off x="6642381" y="3817904"/>
            <a:ext cx="3103004" cy="23546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34F7F4-B2AE-D707-ADCD-94EE50B871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362839" y="614034"/>
            <a:ext cx="1922020" cy="3339617"/>
          </a:xfrm>
          <a:prstGeom prst="rect">
            <a:avLst/>
          </a:prstGeom>
        </p:spPr>
      </p:pic>
      <p:sp>
        <p:nvSpPr>
          <p:cNvPr id="9" name="Callout: Bent Line with Accent Bar 8">
            <a:extLst>
              <a:ext uri="{FF2B5EF4-FFF2-40B4-BE49-F238E27FC236}">
                <a16:creationId xmlns:a16="http://schemas.microsoft.com/office/drawing/2014/main" id="{0A8669D2-F27B-7505-6CF6-A454224054EF}"/>
              </a:ext>
            </a:extLst>
          </p:cNvPr>
          <p:cNvSpPr/>
          <p:nvPr/>
        </p:nvSpPr>
        <p:spPr>
          <a:xfrm flipH="1">
            <a:off x="6718825" y="2167080"/>
            <a:ext cx="819135" cy="184666"/>
          </a:xfrm>
          <a:prstGeom prst="accentCallout2">
            <a:avLst>
              <a:gd name="adj1" fmla="val 50547"/>
              <a:gd name="adj2" fmla="val -8333"/>
              <a:gd name="adj3" fmla="val 50547"/>
              <a:gd name="adj4" fmla="val -33226"/>
              <a:gd name="adj5" fmla="val -16674"/>
              <a:gd name="adj6" fmla="val -45236"/>
            </a:avLst>
          </a:prstGeom>
          <a:solidFill>
            <a:schemeClr val="dk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0" tIns="0" rIns="0" bIns="0" rtlCol="0" anchor="ctr">
            <a:spAutoFit/>
          </a:bodyPr>
          <a:lstStyle/>
          <a:p>
            <a:pPr algn="ctr"/>
            <a:r>
              <a:rPr lang="en-GB" sz="1200" dirty="0"/>
              <a:t>Optical fibre</a:t>
            </a:r>
          </a:p>
        </p:txBody>
      </p:sp>
      <p:sp>
        <p:nvSpPr>
          <p:cNvPr id="10" name="Callout: Bent Line with Accent Bar 9">
            <a:extLst>
              <a:ext uri="{FF2B5EF4-FFF2-40B4-BE49-F238E27FC236}">
                <a16:creationId xmlns:a16="http://schemas.microsoft.com/office/drawing/2014/main" id="{AF19CA1B-441E-B4DA-D72E-2915AEC58F48}"/>
              </a:ext>
            </a:extLst>
          </p:cNvPr>
          <p:cNvSpPr/>
          <p:nvPr/>
        </p:nvSpPr>
        <p:spPr>
          <a:xfrm>
            <a:off x="10028175" y="2613597"/>
            <a:ext cx="1076244" cy="184666"/>
          </a:xfrm>
          <a:prstGeom prst="accentCallout2">
            <a:avLst>
              <a:gd name="adj1" fmla="val 50547"/>
              <a:gd name="adj2" fmla="val -8333"/>
              <a:gd name="adj3" fmla="val 53930"/>
              <a:gd name="adj4" fmla="val -89575"/>
              <a:gd name="adj5" fmla="val -30494"/>
              <a:gd name="adj6" fmla="val -100804"/>
            </a:avLst>
          </a:prstGeom>
          <a:solidFill>
            <a:schemeClr val="dk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1200" dirty="0"/>
              <a:t>Wire on barrel</a:t>
            </a:r>
          </a:p>
        </p:txBody>
      </p:sp>
      <p:sp>
        <p:nvSpPr>
          <p:cNvPr id="11" name="Callout: Bent Line with Accent Bar 10">
            <a:extLst>
              <a:ext uri="{FF2B5EF4-FFF2-40B4-BE49-F238E27FC236}">
                <a16:creationId xmlns:a16="http://schemas.microsoft.com/office/drawing/2014/main" id="{A9A5022A-7337-C806-E851-CD4E0B997913}"/>
              </a:ext>
            </a:extLst>
          </p:cNvPr>
          <p:cNvSpPr/>
          <p:nvPr/>
        </p:nvSpPr>
        <p:spPr>
          <a:xfrm>
            <a:off x="10031417" y="1833032"/>
            <a:ext cx="1076244" cy="553998"/>
          </a:xfrm>
          <a:prstGeom prst="accentCallout2">
            <a:avLst>
              <a:gd name="adj1" fmla="val 50547"/>
              <a:gd name="adj2" fmla="val -8333"/>
              <a:gd name="adj3" fmla="val 50429"/>
              <a:gd name="adj4" fmla="val -158195"/>
              <a:gd name="adj5" fmla="val 82808"/>
              <a:gd name="adj6" fmla="val -172038"/>
            </a:avLst>
          </a:prstGeom>
          <a:solidFill>
            <a:schemeClr val="dk1">
              <a:alpha val="50000"/>
            </a:schemeClr>
          </a:solidFill>
          <a:ln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GB" sz="1200" dirty="0"/>
              <a:t>Site of laser exposure on wire surface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05A12A8-B956-E4C9-80BA-7EE00A2192B9}"/>
              </a:ext>
            </a:extLst>
          </p:cNvPr>
          <p:cNvSpPr txBox="1"/>
          <p:nvPr/>
        </p:nvSpPr>
        <p:spPr>
          <a:xfrm>
            <a:off x="7619553" y="2877638"/>
            <a:ext cx="1408591" cy="184666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0" tIns="0" rIns="0" bIns="0" rtlCol="0">
            <a:spAutoFit/>
          </a:bodyPr>
          <a:lstStyle/>
          <a:p>
            <a:r>
              <a:rPr lang="en-GB" sz="1200" dirty="0"/>
              <a:t>Voltage taps (60 cm)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1D27048-DE78-46A9-E528-3F532D269E50}"/>
              </a:ext>
            </a:extLst>
          </p:cNvPr>
          <p:cNvSpPr txBox="1"/>
          <p:nvPr/>
        </p:nvSpPr>
        <p:spPr>
          <a:xfrm>
            <a:off x="8627404" y="3866975"/>
            <a:ext cx="414545" cy="22844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10800" rIns="18000" bIns="10800" rtlCol="0">
            <a:spAutoFit/>
          </a:bodyPr>
          <a:lstStyle/>
          <a:p>
            <a:r>
              <a:rPr lang="en-GB" sz="1200" dirty="0"/>
              <a:t>4.3 K</a:t>
            </a:r>
            <a:endParaRPr lang="en-GB" sz="1200" baseline="-25000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C44470B-4A53-E30D-AFF4-E5A1A03E3502}"/>
              </a:ext>
            </a:extLst>
          </p:cNvPr>
          <p:cNvGrpSpPr/>
          <p:nvPr/>
        </p:nvGrpSpPr>
        <p:grpSpPr>
          <a:xfrm>
            <a:off x="9857963" y="3817904"/>
            <a:ext cx="1720777" cy="1513307"/>
            <a:chOff x="7258098" y="2507585"/>
            <a:chExt cx="1425955" cy="1254031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CD3FB32E-98F4-AA5E-2480-AF2D2355CB76}"/>
                </a:ext>
              </a:extLst>
            </p:cNvPr>
            <p:cNvGrpSpPr/>
            <p:nvPr/>
          </p:nvGrpSpPr>
          <p:grpSpPr>
            <a:xfrm>
              <a:off x="7258098" y="2507585"/>
              <a:ext cx="1425955" cy="1254031"/>
              <a:chOff x="7258098" y="2507585"/>
              <a:chExt cx="1425955" cy="1254031"/>
            </a:xfrm>
          </p:grpSpPr>
          <p:pic>
            <p:nvPicPr>
              <p:cNvPr id="19" name="Graphic 1">
                <a:extLst>
                  <a:ext uri="{FF2B5EF4-FFF2-40B4-BE49-F238E27FC236}">
                    <a16:creationId xmlns:a16="http://schemas.microsoft.com/office/drawing/2014/main" id="{CC33A34A-2F37-4069-0403-7AE48ABFE2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>
                <a:extLs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rcRect l="27780" t="43137" r="34781" b="7500"/>
              <a:stretch/>
            </p:blipFill>
            <p:spPr bwMode="auto">
              <a:xfrm>
                <a:off x="7258098" y="2507585"/>
                <a:ext cx="1425955" cy="1254031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428BF9A5-3832-8613-5C0E-9CE37CA11CD5}"/>
                  </a:ext>
                </a:extLst>
              </p:cNvPr>
              <p:cNvSpPr/>
              <p:nvPr/>
            </p:nvSpPr>
            <p:spPr>
              <a:xfrm>
                <a:off x="8185376" y="2698750"/>
                <a:ext cx="174399" cy="8993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F35076E-9E8B-9972-59C1-2A9A875225F1}"/>
                </a:ext>
              </a:extLst>
            </p:cNvPr>
            <p:cNvSpPr txBox="1"/>
            <p:nvPr/>
          </p:nvSpPr>
          <p:spPr>
            <a:xfrm>
              <a:off x="8239226" y="2655034"/>
              <a:ext cx="299299" cy="189304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r>
                <a:rPr lang="en-GB" sz="1200" dirty="0"/>
                <a:t>12 T</a:t>
              </a:r>
              <a:endParaRPr lang="en-GB" sz="1200" baseline="-25000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AA4327-3340-4393-A8AC-3F3E77D7A604}"/>
                </a:ext>
              </a:extLst>
            </p:cNvPr>
            <p:cNvSpPr txBox="1"/>
            <p:nvPr/>
          </p:nvSpPr>
          <p:spPr>
            <a:xfrm>
              <a:off x="8252610" y="2953883"/>
              <a:ext cx="269304" cy="138499"/>
            </a:xfrm>
            <a:prstGeom prst="callout2">
              <a:avLst>
                <a:gd name="adj1" fmla="val 47979"/>
                <a:gd name="adj2" fmla="val -6565"/>
                <a:gd name="adj3" fmla="val 47980"/>
                <a:gd name="adj4" fmla="val -22857"/>
                <a:gd name="adj5" fmla="val 78112"/>
                <a:gd name="adj6" fmla="val -42246"/>
              </a:avLst>
            </a:prstGeom>
            <a:noFill/>
            <a:ln>
              <a:solidFill>
                <a:schemeClr val="accent6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dirty="0">
                  <a:solidFill>
                    <a:srgbClr val="FF0000"/>
                  </a:solidFill>
                </a:rPr>
                <a:t>4.3 K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6C6A02B-AEBF-DEB6-E52F-99DDA32BC810}"/>
                </a:ext>
              </a:extLst>
            </p:cNvPr>
            <p:cNvSpPr txBox="1"/>
            <p:nvPr/>
          </p:nvSpPr>
          <p:spPr>
            <a:xfrm flipH="1">
              <a:off x="7783376" y="3162353"/>
              <a:ext cx="269304" cy="138499"/>
            </a:xfrm>
            <a:prstGeom prst="callout2">
              <a:avLst>
                <a:gd name="adj1" fmla="val 51418"/>
                <a:gd name="adj2" fmla="val -3028"/>
                <a:gd name="adj3" fmla="val 51418"/>
                <a:gd name="adj4" fmla="val -19320"/>
                <a:gd name="adj5" fmla="val 12778"/>
                <a:gd name="adj6" fmla="val -31636"/>
              </a:avLst>
            </a:prstGeom>
            <a:noFill/>
            <a:ln>
              <a:solidFill>
                <a:schemeClr val="accent6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900" dirty="0">
                  <a:solidFill>
                    <a:srgbClr val="0066FF"/>
                  </a:solidFill>
                </a:rPr>
                <a:t>1.9 K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1CE0FE59-E4A3-5B8C-4E8A-070AFFABD10F}"/>
              </a:ext>
            </a:extLst>
          </p:cNvPr>
          <p:cNvSpPr txBox="1"/>
          <p:nvPr/>
        </p:nvSpPr>
        <p:spPr>
          <a:xfrm>
            <a:off x="9892621" y="5331211"/>
            <a:ext cx="1686119" cy="841376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18000" tIns="10800" rIns="18000" bIns="10800" rtlCol="0">
            <a:spAutoFit/>
          </a:bodyPr>
          <a:lstStyle/>
          <a:p>
            <a:pPr algn="ctr"/>
            <a:r>
              <a:rPr lang="en-GB" sz="1200" dirty="0"/>
              <a:t>MQXF (108/127 0.85 mm) wire: energies triggering quenches vs. </a:t>
            </a:r>
            <a:r>
              <a:rPr lang="en-GB" sz="1200" i="1" dirty="0"/>
              <a:t>B</a:t>
            </a:r>
            <a:r>
              <a:rPr lang="en-GB" sz="1200" dirty="0"/>
              <a:t> and </a:t>
            </a:r>
            <a:r>
              <a:rPr lang="en-GB" sz="1200" i="1" dirty="0"/>
              <a:t>T</a:t>
            </a:r>
            <a:endParaRPr lang="en-GB" sz="1200" i="1" baseline="-250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2B7DF1F-2E4A-5E83-FE26-D3E7DE2CCDB5}"/>
              </a:ext>
            </a:extLst>
          </p:cNvPr>
          <p:cNvSpPr txBox="1"/>
          <p:nvPr/>
        </p:nvSpPr>
        <p:spPr>
          <a:xfrm>
            <a:off x="609601" y="972005"/>
            <a:ext cx="2507034" cy="279180"/>
          </a:xfrm>
          <a:prstGeom prst="rect">
            <a:avLst/>
          </a:prstGeom>
          <a:noFill/>
        </p:spPr>
        <p:txBody>
          <a:bodyPr wrap="none" lIns="46800" tIns="46800" rIns="46800" bIns="46800" rtlCol="0">
            <a:spAutoFit/>
          </a:bodyPr>
          <a:lstStyle/>
          <a:p>
            <a:r>
              <a:rPr lang="en-GB" sz="1200" b="1" dirty="0"/>
              <a:t>Contributions from J. Kuczynska</a:t>
            </a:r>
          </a:p>
        </p:txBody>
      </p:sp>
    </p:spTree>
    <p:extLst>
      <p:ext uri="{BB962C8B-B14F-4D97-AF65-F5344CB8AC3E}">
        <p14:creationId xmlns:p14="http://schemas.microsoft.com/office/powerpoint/2010/main" val="14694735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027E66-1A66-143B-DF5E-CF5243E4A8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07C1E-48F8-8EBD-4207-0FF0C67728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160654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Wire ordered:</a:t>
            </a:r>
          </a:p>
          <a:p>
            <a:pPr lvl="1"/>
            <a:r>
              <a:rPr lang="en-GB" dirty="0"/>
              <a:t>Primarily for magnet development activities – strategic reserve of selected designs, with flexibility to adjust the mixture before production begins</a:t>
            </a:r>
          </a:p>
          <a:p>
            <a:pPr lvl="1"/>
            <a:r>
              <a:rPr lang="en-GB" dirty="0"/>
              <a:t>Smaller quantities to compare alternative layouts and take first steps towards production up-scaling</a:t>
            </a:r>
          </a:p>
          <a:p>
            <a:r>
              <a:rPr lang="en-GB" dirty="0"/>
              <a:t>Order placed November 2024; deliveries of wire for magnet activities from mid-2026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CE5680-3C13-03D2-A206-437E44D05EF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9E1F97-2897-D089-E9B2-6467BD46ED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90F943-26D7-6CEA-5D30-33BCB2644C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4DE720A-8ABD-F520-0ABA-5E2B847CB6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303804"/>
            <a:ext cx="7896044" cy="705332"/>
          </a:xfrm>
        </p:spPr>
        <p:txBody>
          <a:bodyPr>
            <a:norm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Wire Designs: Procurement</a:t>
            </a:r>
            <a:endParaRPr lang="en-GB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C75DBFA-1682-985C-73F1-394D992091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142500"/>
              </p:ext>
            </p:extLst>
          </p:nvPr>
        </p:nvGraphicFramePr>
        <p:xfrm>
          <a:off x="609601" y="3310099"/>
          <a:ext cx="5936296" cy="29159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86243">
                  <a:extLst>
                    <a:ext uri="{9D8B030D-6E8A-4147-A177-3AD203B41FA5}">
                      <a16:colId xmlns:a16="http://schemas.microsoft.com/office/drawing/2014/main" val="2926134984"/>
                    </a:ext>
                  </a:extLst>
                </a:gridCol>
                <a:gridCol w="1071880">
                  <a:extLst>
                    <a:ext uri="{9D8B030D-6E8A-4147-A177-3AD203B41FA5}">
                      <a16:colId xmlns:a16="http://schemas.microsoft.com/office/drawing/2014/main" val="3469446023"/>
                    </a:ext>
                  </a:extLst>
                </a:gridCol>
                <a:gridCol w="1064576">
                  <a:extLst>
                    <a:ext uri="{9D8B030D-6E8A-4147-A177-3AD203B41FA5}">
                      <a16:colId xmlns:a16="http://schemas.microsoft.com/office/drawing/2014/main" val="2225198149"/>
                    </a:ext>
                  </a:extLst>
                </a:gridCol>
                <a:gridCol w="1071880">
                  <a:extLst>
                    <a:ext uri="{9D8B030D-6E8A-4147-A177-3AD203B41FA5}">
                      <a16:colId xmlns:a16="http://schemas.microsoft.com/office/drawing/2014/main" val="967350785"/>
                    </a:ext>
                  </a:extLst>
                </a:gridCol>
                <a:gridCol w="1041717">
                  <a:extLst>
                    <a:ext uri="{9D8B030D-6E8A-4147-A177-3AD203B41FA5}">
                      <a16:colId xmlns:a16="http://schemas.microsoft.com/office/drawing/2014/main" val="437436106"/>
                    </a:ext>
                  </a:extLst>
                </a:gridCol>
              </a:tblGrid>
              <a:tr h="127383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169-stack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150/169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60/91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184636"/>
                  </a:ext>
                </a:extLst>
              </a:tr>
              <a:tr h="145219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kern="1200" dirty="0">
                          <a:solidFill>
                            <a:schemeClr val="dk1"/>
                          </a:solidFill>
                        </a:rPr>
                        <a:t>Length (km)</a:t>
                      </a:r>
                      <a:endParaRPr kumimoji="0" lang="en-GB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85 </a:t>
                      </a:r>
                      <a:r>
                        <a:rPr lang="en-GB" sz="1200" dirty="0"/>
                        <a:t>(1.1 mm eq.)</a:t>
                      </a:r>
                      <a:br>
                        <a:rPr lang="en-GB" dirty="0"/>
                      </a:br>
                      <a:r>
                        <a:rPr lang="en-GB" sz="1200" i="1" dirty="0"/>
                        <a:t>Option to select mixture by diameter 1.0/1.1mm and design (162 vs. 150/169)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924450"/>
                  </a:ext>
                </a:extLst>
              </a:tr>
              <a:tr h="127383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Layout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  <a:p>
                      <a:pPr algn="ctr">
                        <a:spcBef>
                          <a:spcPts val="400"/>
                        </a:spcBef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DEM-1.1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150/169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</a:rPr>
                        <a:t>60/91</a:t>
                      </a:r>
                    </a:p>
                    <a:p>
                      <a:pPr algn="ctr">
                        <a:spcBef>
                          <a:spcPts val="400"/>
                        </a:spcBef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DEM-0.7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510366"/>
                  </a:ext>
                </a:extLst>
              </a:tr>
              <a:tr h="1256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en-GB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(mm)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>
                    <a:solidFill>
                      <a:srgbClr val="2D9D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0.7</a:t>
                      </a:r>
                    </a:p>
                  </a:txBody>
                  <a:tcPr>
                    <a:solidFill>
                      <a:srgbClr val="B9D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559925"/>
                  </a:ext>
                </a:extLst>
              </a:tr>
              <a:tr h="127383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0.9</a:t>
                      </a:r>
                      <a:r>
                        <a:rPr lang="en-GB" sz="1400" dirty="0"/>
                        <a:t> ± 0.2</a:t>
                      </a:r>
                      <a:endParaRPr lang="en-GB" sz="1600" dirty="0"/>
                    </a:p>
                  </a:txBody>
                  <a:tcPr>
                    <a:solidFill>
                      <a:srgbClr val="B9DEFF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1.05</a:t>
                      </a:r>
                      <a:r>
                        <a:rPr lang="en-GB" sz="1400" dirty="0"/>
                        <a:t> ± 0.1</a:t>
                      </a:r>
                      <a:endParaRPr lang="en-GB" sz="1600" dirty="0"/>
                    </a:p>
                  </a:txBody>
                  <a:tcPr>
                    <a:solidFill>
                      <a:srgbClr val="73BDFF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≥ 1.6</a:t>
                      </a:r>
                    </a:p>
                  </a:txBody>
                  <a:tcPr>
                    <a:solidFill>
                      <a:srgbClr val="0055A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9031228"/>
                  </a:ext>
                </a:extLst>
              </a:tr>
              <a:tr h="1273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err="1"/>
                        <a:t>Nb:Sn</a:t>
                      </a:r>
                      <a:endParaRPr lang="en-GB" sz="1600" b="1" dirty="0"/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3.4</a:t>
                      </a:r>
                    </a:p>
                  </a:txBody>
                  <a:tcPr>
                    <a:solidFill>
                      <a:srgbClr val="2D9D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3.6</a:t>
                      </a:r>
                    </a:p>
                  </a:txBody>
                  <a:tcPr>
                    <a:solidFill>
                      <a:srgbClr val="B9D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19267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060DC3D4-0E75-D792-B50A-1EF54DD477F6}"/>
              </a:ext>
            </a:extLst>
          </p:cNvPr>
          <p:cNvSpPr txBox="1"/>
          <p:nvPr/>
        </p:nvSpPr>
        <p:spPr>
          <a:xfrm>
            <a:off x="609601" y="2916416"/>
            <a:ext cx="3968376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/>
              <a:t>Wire for magnet development activities</a:t>
            </a:r>
            <a:endParaRPr lang="en-GB" sz="1600" baseline="-250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73F82CA9-03A1-B72B-86BE-47F7FDBF0E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414099"/>
              </p:ext>
            </p:extLst>
          </p:nvPr>
        </p:nvGraphicFramePr>
        <p:xfrm>
          <a:off x="6824738" y="3310099"/>
          <a:ext cx="4728577" cy="19202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03667">
                  <a:extLst>
                    <a:ext uri="{9D8B030D-6E8A-4147-A177-3AD203B41FA5}">
                      <a16:colId xmlns:a16="http://schemas.microsoft.com/office/drawing/2014/main" val="2926134984"/>
                    </a:ext>
                  </a:extLst>
                </a:gridCol>
                <a:gridCol w="592661">
                  <a:extLst>
                    <a:ext uri="{9D8B030D-6E8A-4147-A177-3AD203B41FA5}">
                      <a16:colId xmlns:a16="http://schemas.microsoft.com/office/drawing/2014/main" val="437436106"/>
                    </a:ext>
                  </a:extLst>
                </a:gridCol>
                <a:gridCol w="498423">
                  <a:extLst>
                    <a:ext uri="{9D8B030D-6E8A-4147-A177-3AD203B41FA5}">
                      <a16:colId xmlns:a16="http://schemas.microsoft.com/office/drawing/2014/main" val="3821544016"/>
                    </a:ext>
                  </a:extLst>
                </a:gridCol>
                <a:gridCol w="498423">
                  <a:extLst>
                    <a:ext uri="{9D8B030D-6E8A-4147-A177-3AD203B41FA5}">
                      <a16:colId xmlns:a16="http://schemas.microsoft.com/office/drawing/2014/main" val="1891748"/>
                    </a:ext>
                  </a:extLst>
                </a:gridCol>
                <a:gridCol w="498423">
                  <a:extLst>
                    <a:ext uri="{9D8B030D-6E8A-4147-A177-3AD203B41FA5}">
                      <a16:colId xmlns:a16="http://schemas.microsoft.com/office/drawing/2014/main" val="3204127314"/>
                    </a:ext>
                  </a:extLst>
                </a:gridCol>
                <a:gridCol w="1236980">
                  <a:extLst>
                    <a:ext uri="{9D8B030D-6E8A-4147-A177-3AD203B41FA5}">
                      <a16:colId xmlns:a16="http://schemas.microsoft.com/office/drawing/2014/main" val="3864087843"/>
                    </a:ext>
                  </a:extLst>
                </a:gridCol>
              </a:tblGrid>
              <a:tr h="127383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108/127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180/217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0184636"/>
                  </a:ext>
                </a:extLst>
              </a:tr>
              <a:tr h="127383"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b="1" kern="1200" dirty="0">
                          <a:solidFill>
                            <a:schemeClr val="dk1"/>
                          </a:solidFill>
                        </a:rPr>
                        <a:t>Length (km)</a:t>
                      </a:r>
                      <a:endParaRPr kumimoji="0" lang="en-GB" sz="1600" b="1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 kg</a:t>
                      </a:r>
                      <a:br>
                        <a:rPr lang="en-GB" dirty="0"/>
                      </a:br>
                      <a:r>
                        <a:rPr lang="en-GB" sz="1200" i="1" dirty="0"/>
                        <a:t>Billet upscaling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34924450"/>
                  </a:ext>
                </a:extLst>
              </a:tr>
              <a:tr h="1256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600" b="1" i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en-GB" sz="1600" b="1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1.0</a:t>
                      </a:r>
                    </a:p>
                  </a:txBody>
                  <a:tcPr>
                    <a:solidFill>
                      <a:srgbClr val="2D9D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</a:p>
                  </a:txBody>
                  <a:tcPr>
                    <a:solidFill>
                      <a:srgbClr val="0055A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0" lang="en-GB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0.85</a:t>
                      </a:r>
                    </a:p>
                  </a:txBody>
                  <a:tcPr>
                    <a:solidFill>
                      <a:srgbClr val="73BD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1559925"/>
                  </a:ext>
                </a:extLst>
              </a:tr>
              <a:tr h="1273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err="1"/>
                        <a:t>Nb:Sn</a:t>
                      </a:r>
                      <a:endParaRPr lang="en-GB" sz="1600" b="1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3.6</a:t>
                      </a:r>
                    </a:p>
                  </a:txBody>
                  <a:tcPr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3.4</a:t>
                      </a:r>
                    </a:p>
                  </a:txBody>
                  <a:tcPr>
                    <a:solidFill>
                      <a:srgbClr val="2D9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3.6</a:t>
                      </a:r>
                    </a:p>
                  </a:txBody>
                  <a:tcPr>
                    <a:solidFill>
                      <a:srgbClr val="B9DE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3.4</a:t>
                      </a:r>
                    </a:p>
                  </a:txBody>
                  <a:tcPr>
                    <a:solidFill>
                      <a:srgbClr val="2D9D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3.6</a:t>
                      </a:r>
                    </a:p>
                  </a:txBody>
                  <a:tcPr>
                    <a:solidFill>
                      <a:srgbClr val="B9DE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2192679"/>
                  </a:ext>
                </a:extLst>
              </a:tr>
              <a:tr h="12738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1.2 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</a:rPr>
                        <a:t>± 0.2</a:t>
                      </a:r>
                      <a:endParaRPr lang="en-GB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2D9D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300094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22FED42C-692E-D050-C9BC-B29C8C0E8630}"/>
              </a:ext>
            </a:extLst>
          </p:cNvPr>
          <p:cNvSpPr txBox="1"/>
          <p:nvPr/>
        </p:nvSpPr>
        <p:spPr>
          <a:xfrm>
            <a:off x="6824738" y="2910119"/>
            <a:ext cx="3577244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/>
              <a:t>Wire development/design selection</a:t>
            </a:r>
            <a:endParaRPr lang="en-GB" sz="1600" baseline="-250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8A07B2F-B423-96C2-8AA0-8B87CA38BDED}"/>
              </a:ext>
            </a:extLst>
          </p:cNvPr>
          <p:cNvSpPr txBox="1"/>
          <p:nvPr/>
        </p:nvSpPr>
        <p:spPr>
          <a:xfrm>
            <a:off x="8174782" y="5230339"/>
            <a:ext cx="27254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+ short samples of other layouts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87E045BE-89D9-B13B-CDC8-1413D58A600A}"/>
              </a:ext>
            </a:extLst>
          </p:cNvPr>
          <p:cNvCxnSpPr>
            <a:cxnSpLocks/>
          </p:cNvCxnSpPr>
          <p:nvPr/>
        </p:nvCxnSpPr>
        <p:spPr>
          <a:xfrm>
            <a:off x="2683766" y="4924952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FA573FB-CAE9-54DD-6351-E987ED7FC0A9}"/>
              </a:ext>
            </a:extLst>
          </p:cNvPr>
          <p:cNvCxnSpPr>
            <a:cxnSpLocks/>
          </p:cNvCxnSpPr>
          <p:nvPr/>
        </p:nvCxnSpPr>
        <p:spPr>
          <a:xfrm>
            <a:off x="4266103" y="4924952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478D543F-5F2F-394C-3C3E-E1774ADDF8F8}"/>
              </a:ext>
            </a:extLst>
          </p:cNvPr>
          <p:cNvCxnSpPr>
            <a:cxnSpLocks/>
          </p:cNvCxnSpPr>
          <p:nvPr/>
        </p:nvCxnSpPr>
        <p:spPr>
          <a:xfrm>
            <a:off x="5854463" y="4924952"/>
            <a:ext cx="360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957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760D6-D6C2-1465-C75C-E350672D0B2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B56AE-0AD1-A0D7-FECB-985E8BB61D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AD4B78-5AEB-F126-2B50-95013548C7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ACD1834-B046-B932-B025-2ACAC39D7DDE}"/>
              </a:ext>
            </a:extLst>
          </p:cNvPr>
          <p:cNvSpPr txBox="1">
            <a:spLocks/>
          </p:cNvSpPr>
          <p:nvPr/>
        </p:nvSpPr>
        <p:spPr>
          <a:xfrm>
            <a:off x="3017357" y="1857111"/>
            <a:ext cx="6164747" cy="2371459"/>
          </a:xfrm>
          <a:prstGeom prst="rect">
            <a:avLst/>
          </a:prstGeom>
        </p:spPr>
        <p:txBody>
          <a:bodyPr vert="horz" lIns="34291" rIns="34291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algn="ctr"/>
            <a:r>
              <a:rPr lang="en-GB" sz="3451" dirty="0"/>
              <a:t>CERN Progress on LTS Conductors</a:t>
            </a:r>
          </a:p>
          <a:p>
            <a:pPr algn="ctr"/>
            <a:endParaRPr lang="en-GB" sz="2400" dirty="0"/>
          </a:p>
          <a:p>
            <a:pPr algn="ctr"/>
            <a:r>
              <a:rPr lang="en-GB" sz="2400" dirty="0"/>
              <a:t>HFM Annual Meeting 2025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C2A23DD-A797-A786-5E31-AA19D3B7FFBC}"/>
              </a:ext>
            </a:extLst>
          </p:cNvPr>
          <p:cNvSpPr txBox="1"/>
          <p:nvPr/>
        </p:nvSpPr>
        <p:spPr>
          <a:xfrm>
            <a:off x="3651745" y="4338716"/>
            <a:ext cx="5009833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351" dirty="0"/>
              <a:t>Author:</a:t>
            </a:r>
            <a:r>
              <a:rPr lang="en-GB" sz="1351" dirty="0"/>
              <a:t>	Simon C. Hopkins, Jerome </a:t>
            </a:r>
            <a:r>
              <a:rPr lang="en-GB" sz="1351" dirty="0" err="1"/>
              <a:t>Fleiter</a:t>
            </a:r>
            <a:r>
              <a:rPr lang="en-GB" sz="1351" dirty="0"/>
              <a:t>, Thierry Boutboul</a:t>
            </a:r>
            <a:endParaRPr lang="en-FR" sz="135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B963441-C360-6CCC-AFA5-F15573172F17}"/>
              </a:ext>
            </a:extLst>
          </p:cNvPr>
          <p:cNvSpPr txBox="1"/>
          <p:nvPr/>
        </p:nvSpPr>
        <p:spPr>
          <a:xfrm>
            <a:off x="3651745" y="4725865"/>
            <a:ext cx="2521844" cy="300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sz="1351" dirty="0"/>
              <a:t>Date:</a:t>
            </a:r>
            <a:r>
              <a:rPr lang="en-GB" sz="1351" dirty="0"/>
              <a:t>	12 February 2025</a:t>
            </a:r>
            <a:r>
              <a:rPr lang="en-FR" sz="135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797989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BEAA27-B124-9A53-D967-005DFB4F3D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176EA0-7A40-A095-91FB-EC79D064F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Wire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02659-1F4E-0E04-CC9E-B51E0FE983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1"/>
            <a:ext cx="10969139" cy="4900415"/>
          </a:xfrm>
        </p:spPr>
        <p:txBody>
          <a:bodyPr/>
          <a:lstStyle/>
          <a:p>
            <a:r>
              <a:rPr lang="en-GB" dirty="0"/>
              <a:t>Wire development activities currently seek to address three topics:</a:t>
            </a:r>
          </a:p>
          <a:p>
            <a:pPr lvl="1"/>
            <a:r>
              <a:rPr lang="en-GB" dirty="0"/>
              <a:t>Industrialisation</a:t>
            </a:r>
          </a:p>
          <a:p>
            <a:pPr lvl="2"/>
            <a:r>
              <a:rPr lang="en-GB" dirty="0"/>
              <a:t>New manufacturers capable of HL-LHC level wire performance (non-Cu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~1100 A/mm</a:t>
            </a:r>
            <a:r>
              <a:rPr lang="en-GB" baseline="30000" dirty="0"/>
              <a:t>2</a:t>
            </a:r>
            <a:r>
              <a:rPr lang="en-GB" dirty="0"/>
              <a:t> at 4.2 K 16 T)  in practical unit lengths</a:t>
            </a:r>
          </a:p>
          <a:p>
            <a:pPr lvl="2"/>
            <a:r>
              <a:rPr lang="en-GB" dirty="0"/>
              <a:t>Increase in billet size and piece lengths</a:t>
            </a:r>
          </a:p>
          <a:p>
            <a:pPr lvl="1"/>
            <a:r>
              <a:rPr lang="en-GB" dirty="0"/>
              <a:t>Critical current density – increase towards FCC targets (1500 A/mm</a:t>
            </a:r>
            <a:r>
              <a:rPr lang="en-GB" baseline="30000" dirty="0"/>
              <a:t>2</a:t>
            </a:r>
            <a:r>
              <a:rPr lang="en-GB" dirty="0"/>
              <a:t> at 4.2 K 16 T)</a:t>
            </a:r>
          </a:p>
          <a:p>
            <a:pPr lvl="1"/>
            <a:r>
              <a:rPr lang="en-GB" dirty="0"/>
              <a:t>Stress tolerance – characterise in axial strain and transverse stress, and develop wire designs with improved stress tolerance</a:t>
            </a:r>
          </a:p>
          <a:p>
            <a:r>
              <a:rPr lang="en-GB" dirty="0"/>
              <a:t>Addressed at laboratory scale and with wire manufacturers</a:t>
            </a:r>
          </a:p>
          <a:p>
            <a:pPr lvl="1"/>
            <a:r>
              <a:rPr lang="en-GB" dirty="0"/>
              <a:t>Collaboration with KEK (signed August 2024) covers all three aspects for distributed tin wires, contracting Japanese industry </a:t>
            </a:r>
            <a:r>
              <a:rPr lang="en-GB" dirty="0">
                <a:sym typeface="Wingdings" panose="05000000000000000000" pitchFamily="2" charset="2"/>
              </a:rPr>
              <a:t> Michinaka Sugano’s talk</a:t>
            </a:r>
            <a:endParaRPr lang="en-GB" dirty="0"/>
          </a:p>
          <a:p>
            <a:pPr lvl="1"/>
            <a:r>
              <a:rPr lang="en-GB" dirty="0"/>
              <a:t>Collaborations with UNIGE concerning both (a) electromechanical characterisation and (b) development of internal oxidation/APC wires </a:t>
            </a:r>
            <a:r>
              <a:rPr lang="en-GB" dirty="0">
                <a:sym typeface="Wingdings" panose="05000000000000000000" pitchFamily="2" charset="2"/>
              </a:rPr>
              <a:t> Carmine Senatore’s talk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Fundamental laboratory studies to support this development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562F42-C9A9-44A8-06AD-4B34085B7CA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F5FD90-53C3-2627-02AD-9C3D23A539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6CC10-2CF4-77B7-5660-6E13102989E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9113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536EC0-BF1F-1D08-78D4-604D791AF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Internal Oxidation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850A37-CC31-99EC-77AC-50DA7085A8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3" y="1322831"/>
            <a:ext cx="7840130" cy="4890275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Internal oxidation is a promising route to substantially increase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endParaRPr lang="en-GB" dirty="0"/>
          </a:p>
          <a:p>
            <a:r>
              <a:rPr lang="en-GB" dirty="0"/>
              <a:t>Flux pinning in conventional Nb</a:t>
            </a:r>
            <a:r>
              <a:rPr lang="en-GB" baseline="-25000" dirty="0"/>
              <a:t>3</a:t>
            </a:r>
            <a:r>
              <a:rPr lang="en-GB" dirty="0"/>
              <a:t>Sn wires is mostly on grain boundaries:</a:t>
            </a:r>
          </a:p>
          <a:p>
            <a:pPr lvl="1"/>
            <a:r>
              <a:rPr lang="en-GB" dirty="0"/>
              <a:t>Enhancing grain boundary pinning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refining grain size</a:t>
            </a:r>
            <a:br>
              <a:rPr lang="en-GB" dirty="0"/>
            </a:br>
            <a:r>
              <a:rPr lang="en-GB" sz="1500" dirty="0"/>
              <a:t>(compromise with Nb</a:t>
            </a:r>
            <a:r>
              <a:rPr lang="en-GB" sz="1500" baseline="-25000" dirty="0"/>
              <a:t>3</a:t>
            </a:r>
            <a:r>
              <a:rPr lang="en-GB" sz="1500" dirty="0"/>
              <a:t>Sn area, </a:t>
            </a:r>
            <a:r>
              <a:rPr lang="en-GB" sz="1500" i="1" dirty="0"/>
              <a:t>B</a:t>
            </a:r>
            <a:r>
              <a:rPr lang="en-GB" sz="1500" i="1" baseline="-25000" dirty="0"/>
              <a:t>c2</a:t>
            </a:r>
            <a:r>
              <a:rPr lang="en-GB" sz="1500" dirty="0"/>
              <a:t>, heat treatment duration)</a:t>
            </a:r>
            <a:endParaRPr lang="en-GB" dirty="0"/>
          </a:p>
          <a:p>
            <a:pPr lvl="1"/>
            <a:r>
              <a:rPr lang="en-GB" dirty="0"/>
              <a:t>Adding point pinning </a:t>
            </a:r>
            <a:r>
              <a:rPr lang="en-GB" dirty="0">
                <a:sym typeface="Wingdings" panose="05000000000000000000" pitchFamily="2" charset="2"/>
              </a:rPr>
              <a:t></a:t>
            </a:r>
            <a:r>
              <a:rPr lang="en-GB" dirty="0"/>
              <a:t> adding or growing precipitates</a:t>
            </a:r>
            <a:br>
              <a:rPr lang="en-GB" dirty="0"/>
            </a:br>
            <a:r>
              <a:rPr lang="en-GB" sz="1500" dirty="0"/>
              <a:t>(hardening may impede wire drawing)</a:t>
            </a:r>
            <a:endParaRPr lang="en-GB" dirty="0"/>
          </a:p>
          <a:p>
            <a:r>
              <a:rPr lang="en-GB" dirty="0"/>
              <a:t>‘Internal oxidation’ has been proposed as the solution (Xu et al. 2014):</a:t>
            </a:r>
          </a:p>
          <a:p>
            <a:pPr lvl="1"/>
            <a:r>
              <a:rPr lang="en-GB" dirty="0"/>
              <a:t>Add a readily oxidised solute element (Hf or Zr) to the Nb alloy (e.g. Nb-Ta-Hf)</a:t>
            </a:r>
          </a:p>
          <a:p>
            <a:pPr lvl="1"/>
            <a:r>
              <a:rPr lang="en-GB" dirty="0"/>
              <a:t>Embed a source of oxygen (e.g. SnO</a:t>
            </a:r>
            <a:r>
              <a:rPr lang="en-GB" baseline="-25000" dirty="0"/>
              <a:t>2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Precipitates (e.g. HfO</a:t>
            </a:r>
            <a:r>
              <a:rPr lang="en-GB" baseline="-25000" dirty="0"/>
              <a:t>2</a:t>
            </a:r>
            <a:r>
              <a:rPr lang="en-GB" dirty="0"/>
              <a:t>) form only on heat treatment, in Nb</a:t>
            </a:r>
            <a:r>
              <a:rPr lang="en-GB" baseline="-25000" dirty="0"/>
              <a:t>3</a:t>
            </a:r>
            <a:r>
              <a:rPr lang="en-GB" dirty="0"/>
              <a:t>Sn, and:</a:t>
            </a:r>
          </a:p>
          <a:p>
            <a:pPr lvl="2"/>
            <a:r>
              <a:rPr lang="en-GB" dirty="0"/>
              <a:t>Impede Nb</a:t>
            </a:r>
            <a:r>
              <a:rPr lang="en-GB" baseline="-25000" dirty="0"/>
              <a:t>3</a:t>
            </a:r>
            <a:r>
              <a:rPr lang="en-GB" dirty="0"/>
              <a:t>Sn grain growth and/or</a:t>
            </a:r>
          </a:p>
          <a:p>
            <a:pPr lvl="2"/>
            <a:r>
              <a:rPr lang="en-GB" dirty="0"/>
              <a:t>Provide point pinning – with a corresponding shift in the pinning peak in </a:t>
            </a:r>
            <a:r>
              <a:rPr lang="en-GB" i="1" dirty="0" err="1"/>
              <a:t>F</a:t>
            </a:r>
            <a:r>
              <a:rPr lang="en-GB" i="1" baseline="-25000" dirty="0" err="1"/>
              <a:t>p</a:t>
            </a:r>
            <a:r>
              <a:rPr lang="en-GB" dirty="0"/>
              <a:t>(</a:t>
            </a:r>
            <a:r>
              <a:rPr lang="en-GB" i="1" dirty="0"/>
              <a:t>b</a:t>
            </a:r>
            <a:r>
              <a:rPr lang="en-GB" dirty="0"/>
              <a:t>)</a:t>
            </a:r>
          </a:p>
          <a:p>
            <a:r>
              <a:rPr lang="en-GB" dirty="0"/>
              <a:t>Implemented in short lengths at Hyper Tech, with promising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 comparable to the original FCC target</a:t>
            </a:r>
          </a:p>
          <a:p>
            <a:r>
              <a:rPr lang="en-GB" dirty="0"/>
              <a:t>Challenges:</a:t>
            </a:r>
          </a:p>
          <a:p>
            <a:pPr lvl="1"/>
            <a:r>
              <a:rPr lang="en-GB" dirty="0"/>
              <a:t>Understanding the mechanisms </a:t>
            </a:r>
            <a:r>
              <a:rPr lang="en-GB" dirty="0">
                <a:sym typeface="Wingdings" panose="05000000000000000000" pitchFamily="2" charset="2"/>
              </a:rPr>
              <a:t> optimise wire design and processing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Implementing the method in internal tin wire designs more comparable to our established conductors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82095F-1DAF-B6EF-45D9-421E08D0C95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1FA70E-62A9-73C0-CB81-65DC947D87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23E2A1-CF2D-3E15-A400-AA8F140A62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DBE577-4BB2-82A3-CFCB-46C475EC1000}"/>
              </a:ext>
            </a:extLst>
          </p:cNvPr>
          <p:cNvSpPr txBox="1"/>
          <p:nvPr/>
        </p:nvSpPr>
        <p:spPr>
          <a:xfrm>
            <a:off x="8640233" y="3674138"/>
            <a:ext cx="2938507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1000" dirty="0"/>
              <a:t>X. Xu et al., </a:t>
            </a:r>
            <a:r>
              <a:rPr lang="fr-FR" sz="1000" i="1" dirty="0" err="1"/>
              <a:t>Supercond</a:t>
            </a:r>
            <a:r>
              <a:rPr lang="fr-FR" sz="1000" i="1" dirty="0"/>
              <a:t>. </a:t>
            </a:r>
            <a:r>
              <a:rPr lang="fr-FR" sz="1000" i="1" dirty="0" err="1"/>
              <a:t>Sci</a:t>
            </a:r>
            <a:r>
              <a:rPr lang="fr-FR" sz="1000" i="1" dirty="0"/>
              <a:t>. </a:t>
            </a:r>
            <a:r>
              <a:rPr lang="fr-FR" sz="1000" i="1" dirty="0" err="1"/>
              <a:t>Technol</a:t>
            </a:r>
            <a:r>
              <a:rPr lang="fr-FR" sz="1000" i="1" dirty="0"/>
              <a:t>.</a:t>
            </a:r>
            <a:r>
              <a:rPr lang="fr-FR" sz="1000" dirty="0"/>
              <a:t> </a:t>
            </a:r>
            <a:br>
              <a:rPr lang="fr-FR" sz="1000" dirty="0"/>
            </a:br>
            <a:r>
              <a:rPr lang="fr-FR" sz="1000" b="1" dirty="0"/>
              <a:t>36</a:t>
            </a:r>
            <a:r>
              <a:rPr lang="fr-FR" sz="1000" dirty="0"/>
              <a:t> 035012 (2023)</a:t>
            </a:r>
            <a:endParaRPr lang="en-GB" sz="10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BEC037F-0146-7F76-FB84-2815A76A4C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40233" y="1218154"/>
            <a:ext cx="2938507" cy="241586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0F97A4F-C3D0-DF01-E3E2-91893F60DD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49393" y="4126356"/>
            <a:ext cx="2829347" cy="174092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B47116A-4F84-9968-98A1-DA96E2158350}"/>
              </a:ext>
            </a:extLst>
          </p:cNvPr>
          <p:cNvSpPr txBox="1"/>
          <p:nvPr/>
        </p:nvSpPr>
        <p:spPr>
          <a:xfrm>
            <a:off x="8749393" y="5898123"/>
            <a:ext cx="2829347" cy="30777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/>
            <a:r>
              <a:rPr lang="fr-FR" sz="1000" dirty="0"/>
              <a:t>J. Rochester et al., </a:t>
            </a:r>
            <a:r>
              <a:rPr lang="fr-FR" sz="1000" i="1" dirty="0"/>
              <a:t>IEEE Trans. </a:t>
            </a:r>
            <a:r>
              <a:rPr lang="fr-FR" sz="1000" i="1" dirty="0" err="1"/>
              <a:t>Appl</a:t>
            </a:r>
            <a:r>
              <a:rPr lang="fr-FR" sz="1000" i="1" dirty="0"/>
              <a:t>. </a:t>
            </a:r>
            <a:r>
              <a:rPr lang="fr-FR" sz="1000" i="1" dirty="0" err="1"/>
              <a:t>Supercond</a:t>
            </a:r>
            <a:r>
              <a:rPr lang="fr-FR" sz="1000" i="1" dirty="0"/>
              <a:t>.</a:t>
            </a:r>
            <a:r>
              <a:rPr lang="fr-FR" sz="1000" dirty="0"/>
              <a:t> </a:t>
            </a:r>
            <a:r>
              <a:rPr lang="fr-FR" sz="1000" b="1" dirty="0"/>
              <a:t>31</a:t>
            </a:r>
            <a:r>
              <a:rPr lang="fr-FR" sz="1000" dirty="0"/>
              <a:t> (5) 8000205 (2021)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5548910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CBAA2A-2857-C79B-1FC9-D3DA1A6B2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BAF: Studies of Internal Oxidation Processes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DD0249-38DB-6BF9-31A8-7C2CB6C478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3931814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Collaboration agreement KE5963 with BAF (signed March 2024) benefits from previous studies of phase transformations in Cu-Nb-Sn ternary system (and with additions)</a:t>
            </a:r>
          </a:p>
          <a:p>
            <a:r>
              <a:rPr lang="en-GB" dirty="0"/>
              <a:t>The project aims to:</a:t>
            </a:r>
          </a:p>
          <a:p>
            <a:pPr lvl="1"/>
            <a:r>
              <a:rPr lang="en-GB" dirty="0"/>
              <a:t>Use diffusion couples to decouple processes and better understand their mechanisms</a:t>
            </a:r>
            <a:br>
              <a:rPr lang="en-GB" dirty="0"/>
            </a:br>
            <a:r>
              <a:rPr lang="en-GB" sz="1400" dirty="0"/>
              <a:t>(SnO</a:t>
            </a:r>
            <a:r>
              <a:rPr lang="en-GB" sz="1400" baseline="-25000" dirty="0"/>
              <a:t>2</a:t>
            </a:r>
            <a:r>
              <a:rPr lang="en-GB" sz="1400" dirty="0"/>
              <a:t> decomposition, O transport, HfO</a:t>
            </a:r>
            <a:r>
              <a:rPr lang="en-GB" sz="1400" baseline="-25000" dirty="0"/>
              <a:t>2</a:t>
            </a:r>
            <a:r>
              <a:rPr lang="en-GB" sz="1400" dirty="0"/>
              <a:t> precipitation, influence of Hf/Ta/O on Cu-Nb-Sn, Nb</a:t>
            </a:r>
            <a:r>
              <a:rPr lang="en-GB" sz="1400" baseline="-25000" dirty="0"/>
              <a:t>3</a:t>
            </a:r>
            <a:r>
              <a:rPr lang="en-GB" sz="1400" dirty="0"/>
              <a:t>Sn formation and grain coarsening)</a:t>
            </a:r>
            <a:endParaRPr lang="en-GB" dirty="0"/>
          </a:p>
          <a:p>
            <a:pPr lvl="1"/>
            <a:r>
              <a:rPr lang="en-GB" dirty="0"/>
              <a:t>Analyse wire samples to identify relevant model systems and validate applicability of conclusions</a:t>
            </a:r>
          </a:p>
          <a:p>
            <a:r>
              <a:rPr lang="en-GB" dirty="0"/>
              <a:t>Some novel diffusion couple configurations address challenges found in previous studies:</a:t>
            </a:r>
          </a:p>
          <a:p>
            <a:pPr lvl="1"/>
            <a:r>
              <a:rPr lang="en-GB" dirty="0"/>
              <a:t>Sn </a:t>
            </a:r>
            <a:r>
              <a:rPr lang="en-GB" dirty="0" err="1"/>
              <a:t>dewetting</a:t>
            </a:r>
            <a:r>
              <a:rPr lang="en-GB" dirty="0"/>
              <a:t> mitigated by use of Cu-Sn alloy substrates and patterned SnO</a:t>
            </a:r>
            <a:r>
              <a:rPr lang="en-GB" baseline="-25000" dirty="0"/>
              <a:t>2</a:t>
            </a:r>
            <a:r>
              <a:rPr lang="en-GB" dirty="0"/>
              <a:t> films</a:t>
            </a:r>
          </a:p>
          <a:p>
            <a:pPr lvl="1"/>
            <a:r>
              <a:rPr lang="en-GB" dirty="0"/>
              <a:t>Internal reference with/without oxide contact</a:t>
            </a:r>
          </a:p>
          <a:p>
            <a:pPr lvl="1"/>
            <a:r>
              <a:rPr lang="en-GB" dirty="0"/>
              <a:t>Nb alloys both as substrates and sputtered films:</a:t>
            </a:r>
          </a:p>
          <a:p>
            <a:pPr lvl="2"/>
            <a:r>
              <a:rPr lang="en-GB" dirty="0"/>
              <a:t>Control of nominal oxygen content</a:t>
            </a:r>
          </a:p>
          <a:p>
            <a:pPr lvl="2"/>
            <a:r>
              <a:rPr lang="en-GB" dirty="0"/>
              <a:t>Control of microstructure </a:t>
            </a:r>
            <a:r>
              <a:rPr lang="en-GB" sz="1400" dirty="0"/>
              <a:t>(deformation processing and deposition conditions)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D22C8-CCDA-CA83-D623-FFA4B708C85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D8802F-8777-3601-D994-99F62BAB79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10D1DF-64D1-1C0B-6C7B-8A2D14ED33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9DB57C3C-5391-4CEF-F450-CD5A7203C2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44126" y="415253"/>
            <a:ext cx="1734614" cy="60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3" name="Group 32">
            <a:extLst>
              <a:ext uri="{FF2B5EF4-FFF2-40B4-BE49-F238E27FC236}">
                <a16:creationId xmlns:a16="http://schemas.microsoft.com/office/drawing/2014/main" id="{BAB60D74-2C3A-0136-80A8-E904B21E143E}"/>
              </a:ext>
            </a:extLst>
          </p:cNvPr>
          <p:cNvGrpSpPr/>
          <p:nvPr/>
        </p:nvGrpSpPr>
        <p:grpSpPr>
          <a:xfrm>
            <a:off x="735274" y="5263066"/>
            <a:ext cx="5020558" cy="838755"/>
            <a:chOff x="760674" y="5286216"/>
            <a:chExt cx="5020558" cy="838755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07ABAE8-B284-B3DF-4A9E-A6BBBC5E4C4A}"/>
                </a:ext>
              </a:extLst>
            </p:cNvPr>
            <p:cNvSpPr/>
            <p:nvPr/>
          </p:nvSpPr>
          <p:spPr>
            <a:xfrm>
              <a:off x="1775537" y="5705593"/>
              <a:ext cx="3326425" cy="419378"/>
            </a:xfrm>
            <a:prstGeom prst="rect">
              <a:avLst/>
            </a:prstGeom>
            <a:solidFill>
              <a:srgbClr val="CD7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9EE07DD-53DF-53BA-73E0-6C4AE33D0824}"/>
                </a:ext>
              </a:extLst>
            </p:cNvPr>
            <p:cNvSpPr/>
            <p:nvPr/>
          </p:nvSpPr>
          <p:spPr>
            <a:xfrm>
              <a:off x="1775536" y="5286216"/>
              <a:ext cx="3326425" cy="419378"/>
            </a:xfrm>
            <a:prstGeom prst="rect">
              <a:avLst/>
            </a:prstGeom>
            <a:solidFill>
              <a:srgbClr val="71797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322B990-4D2F-C26F-E65A-AEC014D22278}"/>
                </a:ext>
              </a:extLst>
            </p:cNvPr>
            <p:cNvSpPr/>
            <p:nvPr/>
          </p:nvSpPr>
          <p:spPr>
            <a:xfrm>
              <a:off x="1775537" y="5632876"/>
              <a:ext cx="292864" cy="13621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CF5BE83-28C1-5855-F116-96E9ADF923F5}"/>
                </a:ext>
              </a:extLst>
            </p:cNvPr>
            <p:cNvSpPr/>
            <p:nvPr/>
          </p:nvSpPr>
          <p:spPr>
            <a:xfrm>
              <a:off x="2382250" y="5569376"/>
              <a:ext cx="292864" cy="13621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CD51A2F-9D80-ABA4-7ACA-8BF52C3A1E0C}"/>
                </a:ext>
              </a:extLst>
            </p:cNvPr>
            <p:cNvSpPr/>
            <p:nvPr/>
          </p:nvSpPr>
          <p:spPr>
            <a:xfrm>
              <a:off x="2988962" y="5569376"/>
              <a:ext cx="292864" cy="13621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126320C-60E9-0F87-93C0-066D12415645}"/>
                </a:ext>
              </a:extLst>
            </p:cNvPr>
            <p:cNvSpPr/>
            <p:nvPr/>
          </p:nvSpPr>
          <p:spPr>
            <a:xfrm>
              <a:off x="3595675" y="5569376"/>
              <a:ext cx="292864" cy="13621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FE31B9C-175D-33F1-FBD3-EE2474AAC82D}"/>
                </a:ext>
              </a:extLst>
            </p:cNvPr>
            <p:cNvSpPr/>
            <p:nvPr/>
          </p:nvSpPr>
          <p:spPr>
            <a:xfrm>
              <a:off x="4202387" y="5569376"/>
              <a:ext cx="292864" cy="13621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7CFD230-AFE2-DC24-4CEB-7F0EE4CA747F}"/>
                </a:ext>
              </a:extLst>
            </p:cNvPr>
            <p:cNvSpPr/>
            <p:nvPr/>
          </p:nvSpPr>
          <p:spPr>
            <a:xfrm>
              <a:off x="4809098" y="5569376"/>
              <a:ext cx="292864" cy="136218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3C3920C-6C32-3483-776B-3ADD4C1FCE0A}"/>
                </a:ext>
              </a:extLst>
            </p:cNvPr>
            <p:cNvSpPr txBox="1"/>
            <p:nvPr/>
          </p:nvSpPr>
          <p:spPr>
            <a:xfrm>
              <a:off x="3184674" y="5807560"/>
              <a:ext cx="508151" cy="2154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accent6"/>
                  </a:solidFill>
                </a:rPr>
                <a:t>Cu-Sn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2BBED22-34F8-9043-AF0D-506AD9161089}"/>
                </a:ext>
              </a:extLst>
            </p:cNvPr>
            <p:cNvSpPr txBox="1"/>
            <p:nvPr/>
          </p:nvSpPr>
          <p:spPr>
            <a:xfrm>
              <a:off x="3234366" y="5308073"/>
              <a:ext cx="408765" cy="2154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>
                  <a:solidFill>
                    <a:schemeClr val="bg1"/>
                  </a:solidFill>
                </a:rPr>
                <a:t>Nb-X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2B3E4E7-3C50-5847-6837-9632AE8EA6CA}"/>
                </a:ext>
              </a:extLst>
            </p:cNvPr>
            <p:cNvSpPr txBox="1"/>
            <p:nvPr/>
          </p:nvSpPr>
          <p:spPr>
            <a:xfrm>
              <a:off x="5354833" y="5530492"/>
              <a:ext cx="426399" cy="21544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400" dirty="0"/>
                <a:t>SnO</a:t>
              </a:r>
              <a:r>
                <a:rPr lang="en-GB" sz="1400" baseline="-25000" dirty="0"/>
                <a:t>2</a:t>
              </a:r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F0D08676-D3A4-F004-3574-1B2CD442A7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47451" y="5638214"/>
              <a:ext cx="343288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EC24DD90-A0AE-555D-4457-FF4A0F1E239B}"/>
                </a:ext>
              </a:extLst>
            </p:cNvPr>
            <p:cNvSpPr/>
            <p:nvPr/>
          </p:nvSpPr>
          <p:spPr>
            <a:xfrm>
              <a:off x="2481721" y="5656808"/>
              <a:ext cx="90488" cy="90488"/>
            </a:xfrm>
            <a:prstGeom prst="ellipse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586122FF-B582-3047-677D-CC3BF43CA705}"/>
                </a:ext>
              </a:extLst>
            </p:cNvPr>
            <p:cNvSpPr/>
            <p:nvPr/>
          </p:nvSpPr>
          <p:spPr>
            <a:xfrm>
              <a:off x="2185244" y="5656808"/>
              <a:ext cx="90488" cy="90488"/>
            </a:xfrm>
            <a:prstGeom prst="ellipse">
              <a:avLst/>
            </a:prstGeom>
            <a:noFill/>
            <a:ln w="952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none" w="med" len="med"/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F3C90F4-DCDB-AAAF-73CB-21B3F6EF8E60}"/>
                </a:ext>
              </a:extLst>
            </p:cNvPr>
            <p:cNvSpPr txBox="1"/>
            <p:nvPr/>
          </p:nvSpPr>
          <p:spPr>
            <a:xfrm>
              <a:off x="760674" y="5969831"/>
              <a:ext cx="969817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1000" dirty="0"/>
                <a:t>Internal oxidation</a:t>
              </a:r>
              <a:endParaRPr lang="en-GB" sz="1000" baseline="-25000" dirty="0"/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E72AE62-3E54-AD17-87CF-6A0C35C7875A}"/>
                </a:ext>
              </a:extLst>
            </p:cNvPr>
            <p:cNvSpPr txBox="1"/>
            <p:nvPr/>
          </p:nvSpPr>
          <p:spPr>
            <a:xfrm>
              <a:off x="1142188" y="5800668"/>
              <a:ext cx="588303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r"/>
              <a:r>
                <a:rPr lang="en-GB" sz="1000" dirty="0"/>
                <a:t>Reference</a:t>
              </a:r>
              <a:endParaRPr lang="en-GB" sz="1000" baseline="-25000" dirty="0"/>
            </a:p>
          </p:txBody>
        </p:sp>
        <p:cxnSp>
          <p:nvCxnSpPr>
            <p:cNvPr id="27" name="Connector: Elbow 26">
              <a:extLst>
                <a:ext uri="{FF2B5EF4-FFF2-40B4-BE49-F238E27FC236}">
                  <a16:creationId xmlns:a16="http://schemas.microsoft.com/office/drawing/2014/main" id="{99069F40-A1EC-6339-220B-C03A48245558}"/>
                </a:ext>
              </a:extLst>
            </p:cNvPr>
            <p:cNvCxnSpPr>
              <a:cxnSpLocks/>
              <a:stCxn id="25" idx="3"/>
              <a:endCxn id="23" idx="4"/>
            </p:cNvCxnSpPr>
            <p:nvPr/>
          </p:nvCxnSpPr>
          <p:spPr>
            <a:xfrm flipV="1">
              <a:off x="1730491" y="5747296"/>
              <a:ext cx="796474" cy="299479"/>
            </a:xfrm>
            <a:prstGeom prst="bentConnector2">
              <a:avLst/>
            </a:prstGeom>
            <a:ln w="6350">
              <a:solidFill>
                <a:schemeClr val="tx1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B6513CE8-B9A7-04E7-B076-AE877E287C85}"/>
                </a:ext>
              </a:extLst>
            </p:cNvPr>
            <p:cNvCxnSpPr>
              <a:cxnSpLocks/>
              <a:stCxn id="26" idx="3"/>
              <a:endCxn id="24" idx="4"/>
            </p:cNvCxnSpPr>
            <p:nvPr/>
          </p:nvCxnSpPr>
          <p:spPr>
            <a:xfrm flipV="1">
              <a:off x="1730491" y="5747296"/>
              <a:ext cx="499997" cy="130316"/>
            </a:xfrm>
            <a:prstGeom prst="bentConnector2">
              <a:avLst/>
            </a:prstGeom>
            <a:ln w="6350">
              <a:solidFill>
                <a:schemeClr val="tx1"/>
              </a:solidFill>
              <a:tailEnd type="triangle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AAD2640-00F9-ABC4-B9DD-1FCDE67BDA2A}"/>
              </a:ext>
            </a:extLst>
          </p:cNvPr>
          <p:cNvGrpSpPr/>
          <p:nvPr/>
        </p:nvGrpSpPr>
        <p:grpSpPr>
          <a:xfrm>
            <a:off x="8548111" y="4370070"/>
            <a:ext cx="3030629" cy="815414"/>
            <a:chOff x="3866229" y="2062101"/>
            <a:chExt cx="3030629" cy="815414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CC23DCD9-EE2E-C35C-FF50-CBE30636B077}"/>
                </a:ext>
              </a:extLst>
            </p:cNvPr>
            <p:cNvSpPr/>
            <p:nvPr/>
          </p:nvSpPr>
          <p:spPr>
            <a:xfrm>
              <a:off x="3869765" y="2322419"/>
              <a:ext cx="2553005" cy="224019"/>
            </a:xfrm>
            <a:prstGeom prst="rect">
              <a:avLst/>
            </a:prstGeom>
            <a:solidFill>
              <a:srgbClr val="CD7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836343BC-110E-304F-5402-3F7D4B1DE97E}"/>
                </a:ext>
              </a:extLst>
            </p:cNvPr>
            <p:cNvSpPr/>
            <p:nvPr/>
          </p:nvSpPr>
          <p:spPr>
            <a:xfrm flipV="1">
              <a:off x="3869764" y="2555646"/>
              <a:ext cx="2553005" cy="321869"/>
            </a:xfrm>
            <a:prstGeom prst="rect">
              <a:avLst/>
            </a:prstGeom>
            <a:solidFill>
              <a:srgbClr val="71797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A5BA04B4-D776-CA44-9E42-17D1DE576D86}"/>
                </a:ext>
              </a:extLst>
            </p:cNvPr>
            <p:cNvSpPr/>
            <p:nvPr/>
          </p:nvSpPr>
          <p:spPr>
            <a:xfrm flipV="1">
              <a:off x="3869765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CD326D90-F258-E67A-E1ED-7FEEF82598EA}"/>
                </a:ext>
              </a:extLst>
            </p:cNvPr>
            <p:cNvSpPr/>
            <p:nvPr/>
          </p:nvSpPr>
          <p:spPr>
            <a:xfrm flipV="1">
              <a:off x="4335412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8D8C273-EDC0-D9A6-263F-104B7A271544}"/>
                </a:ext>
              </a:extLst>
            </p:cNvPr>
            <p:cNvSpPr/>
            <p:nvPr/>
          </p:nvSpPr>
          <p:spPr>
            <a:xfrm flipV="1">
              <a:off x="4801059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B77DB1B-18D3-0B16-5044-E38184F191C8}"/>
                </a:ext>
              </a:extLst>
            </p:cNvPr>
            <p:cNvSpPr/>
            <p:nvPr/>
          </p:nvSpPr>
          <p:spPr>
            <a:xfrm flipV="1">
              <a:off x="5266706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E70DB484-FB8D-7232-29BC-34236EF2A8D3}"/>
                </a:ext>
              </a:extLst>
            </p:cNvPr>
            <p:cNvSpPr/>
            <p:nvPr/>
          </p:nvSpPr>
          <p:spPr>
            <a:xfrm flipV="1">
              <a:off x="5732353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929A655-DB88-3D1C-F1A8-0D8070DE0851}"/>
                </a:ext>
              </a:extLst>
            </p:cNvPr>
            <p:cNvSpPr/>
            <p:nvPr/>
          </p:nvSpPr>
          <p:spPr>
            <a:xfrm flipV="1">
              <a:off x="6197999" y="2445529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3FD73654-2035-E2BF-5C85-5A8EAC199888}"/>
                </a:ext>
              </a:extLst>
            </p:cNvPr>
            <p:cNvSpPr txBox="1"/>
            <p:nvPr/>
          </p:nvSpPr>
          <p:spPr>
            <a:xfrm>
              <a:off x="4908060" y="2593470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Nb-X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1269B42-E44E-543C-ED33-D5FFCA6A7A58}"/>
                </a:ext>
              </a:extLst>
            </p:cNvPr>
            <p:cNvSpPr txBox="1"/>
            <p:nvPr/>
          </p:nvSpPr>
          <p:spPr>
            <a:xfrm>
              <a:off x="6593890" y="2423456"/>
              <a:ext cx="30296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SnO</a:t>
              </a:r>
              <a:r>
                <a:rPr lang="en-GB" sz="1000" baseline="-25000" dirty="0"/>
                <a:t>2</a:t>
              </a:r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D8428EB0-2023-9CB6-2582-5A5DB79D76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4184" y="2500400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93729A2-E3D7-6832-FBC0-8C46CA7F1D38}"/>
                </a:ext>
              </a:extLst>
            </p:cNvPr>
            <p:cNvSpPr/>
            <p:nvPr/>
          </p:nvSpPr>
          <p:spPr>
            <a:xfrm>
              <a:off x="3867997" y="2167841"/>
              <a:ext cx="2553005" cy="154578"/>
            </a:xfrm>
            <a:prstGeom prst="rect">
              <a:avLst/>
            </a:prstGeom>
            <a:solidFill>
              <a:srgbClr val="C0C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76741DA-F883-DDFC-FD2C-A355C17D89BE}"/>
                </a:ext>
              </a:extLst>
            </p:cNvPr>
            <p:cNvSpPr txBox="1"/>
            <p:nvPr/>
          </p:nvSpPr>
          <p:spPr>
            <a:xfrm>
              <a:off x="4972180" y="2280993"/>
              <a:ext cx="3481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Cu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9BC9EF49-242B-176E-2882-427B0AAC48C5}"/>
                </a:ext>
              </a:extLst>
            </p:cNvPr>
            <p:cNvSpPr txBox="1"/>
            <p:nvPr/>
          </p:nvSpPr>
          <p:spPr>
            <a:xfrm>
              <a:off x="4974420" y="2120058"/>
              <a:ext cx="3401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Sn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121471F4-766D-E0E9-D69E-C235760EB531}"/>
                </a:ext>
              </a:extLst>
            </p:cNvPr>
            <p:cNvSpPr/>
            <p:nvPr/>
          </p:nvSpPr>
          <p:spPr>
            <a:xfrm>
              <a:off x="3866229" y="2111755"/>
              <a:ext cx="2553005" cy="51573"/>
            </a:xfrm>
            <a:prstGeom prst="rect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83E8E8BB-71B6-2919-3410-9AED067E9ADC}"/>
                </a:ext>
              </a:extLst>
            </p:cNvPr>
            <p:cNvSpPr txBox="1"/>
            <p:nvPr/>
          </p:nvSpPr>
          <p:spPr>
            <a:xfrm>
              <a:off x="6593890" y="2062101"/>
              <a:ext cx="12182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W</a:t>
              </a:r>
              <a:endParaRPr lang="en-GB" sz="1000" baseline="-25000" dirty="0"/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5942DDC1-7ACA-53CB-F322-76EE9FAEC75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04184" y="2139045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299A3293-86F6-19DF-4E56-1BEED564F4E6}"/>
              </a:ext>
            </a:extLst>
          </p:cNvPr>
          <p:cNvGrpSpPr/>
          <p:nvPr/>
        </p:nvGrpSpPr>
        <p:grpSpPr>
          <a:xfrm>
            <a:off x="8551647" y="5308688"/>
            <a:ext cx="3027093" cy="793133"/>
            <a:chOff x="3834293" y="2350953"/>
            <a:chExt cx="3027093" cy="793133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605AB894-B169-1069-0893-CDDADE6170A4}"/>
                </a:ext>
              </a:extLst>
            </p:cNvPr>
            <p:cNvSpPr/>
            <p:nvPr/>
          </p:nvSpPr>
          <p:spPr>
            <a:xfrm>
              <a:off x="3834293" y="2447391"/>
              <a:ext cx="2553005" cy="321869"/>
            </a:xfrm>
            <a:prstGeom prst="rect">
              <a:avLst/>
            </a:prstGeom>
            <a:solidFill>
              <a:srgbClr val="CD7F32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7A6B06B-4110-512A-2DF6-0AA1C88ECCE4}"/>
                </a:ext>
              </a:extLst>
            </p:cNvPr>
            <p:cNvSpPr/>
            <p:nvPr/>
          </p:nvSpPr>
          <p:spPr>
            <a:xfrm flipV="1">
              <a:off x="3834293" y="2777398"/>
              <a:ext cx="2553005" cy="165663"/>
            </a:xfrm>
            <a:prstGeom prst="rect">
              <a:avLst/>
            </a:prstGeom>
            <a:solidFill>
              <a:srgbClr val="71797E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38A888D8-F913-F1A5-BB4C-2C7558032FA6}"/>
                </a:ext>
              </a:extLst>
            </p:cNvPr>
            <p:cNvSpPr/>
            <p:nvPr/>
          </p:nvSpPr>
          <p:spPr>
            <a:xfrm flipV="1">
              <a:off x="3834293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FFD0CD55-8E00-1B54-0CFC-EAEA01BD8665}"/>
                </a:ext>
              </a:extLst>
            </p:cNvPr>
            <p:cNvSpPr/>
            <p:nvPr/>
          </p:nvSpPr>
          <p:spPr>
            <a:xfrm flipV="1">
              <a:off x="4299940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C3DA7B82-5AD8-2612-A1A6-CC08DBB87132}"/>
                </a:ext>
              </a:extLst>
            </p:cNvPr>
            <p:cNvSpPr/>
            <p:nvPr/>
          </p:nvSpPr>
          <p:spPr>
            <a:xfrm flipV="1">
              <a:off x="4765587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1882192C-FC2F-BF3C-AC8E-E4435E5D654E}"/>
                </a:ext>
              </a:extLst>
            </p:cNvPr>
            <p:cNvSpPr/>
            <p:nvPr/>
          </p:nvSpPr>
          <p:spPr>
            <a:xfrm flipV="1">
              <a:off x="5231234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F5D42C24-AB59-7457-1C72-5A23C4C2AA4F}"/>
                </a:ext>
              </a:extLst>
            </p:cNvPr>
            <p:cNvSpPr/>
            <p:nvPr/>
          </p:nvSpPr>
          <p:spPr>
            <a:xfrm flipV="1">
              <a:off x="5696881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9CDBF0CF-2FF1-4AE5-242B-AB48C791E639}"/>
                </a:ext>
              </a:extLst>
            </p:cNvPr>
            <p:cNvSpPr/>
            <p:nvPr/>
          </p:nvSpPr>
          <p:spPr>
            <a:xfrm flipV="1">
              <a:off x="6162527" y="2667283"/>
              <a:ext cx="224771" cy="104546"/>
            </a:xfrm>
            <a:prstGeom prst="rect">
              <a:avLst/>
            </a:prstGeom>
            <a:solidFill>
              <a:schemeClr val="bg1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9915C0BA-EEAA-0914-3C43-669CE63AC094}"/>
                </a:ext>
              </a:extLst>
            </p:cNvPr>
            <p:cNvSpPr txBox="1"/>
            <p:nvPr/>
          </p:nvSpPr>
          <p:spPr>
            <a:xfrm>
              <a:off x="4872588" y="2727117"/>
              <a:ext cx="476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bg1"/>
                  </a:solidFill>
                </a:rPr>
                <a:t>Nb-X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D837FC8C-2AED-FC83-D1DB-C05362AB8783}"/>
                </a:ext>
              </a:extLst>
            </p:cNvPr>
            <p:cNvSpPr txBox="1"/>
            <p:nvPr/>
          </p:nvSpPr>
          <p:spPr>
            <a:xfrm>
              <a:off x="6558418" y="2645210"/>
              <a:ext cx="30296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SnO</a:t>
              </a:r>
              <a:r>
                <a:rPr lang="en-GB" sz="1000" baseline="-25000" dirty="0"/>
                <a:t>2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C1A02BA1-2299-B1A6-444F-7FE5D4F4981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68712" y="2722154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1C57279B-35A7-6CB6-91D3-106E3C35E395}"/>
                </a:ext>
              </a:extLst>
            </p:cNvPr>
            <p:cNvSpPr/>
            <p:nvPr/>
          </p:nvSpPr>
          <p:spPr>
            <a:xfrm>
              <a:off x="3834293" y="2940545"/>
              <a:ext cx="2553005" cy="203541"/>
            </a:xfrm>
            <a:prstGeom prst="rect">
              <a:avLst/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956E849B-B133-DD89-282C-38F5F4E64083}"/>
                </a:ext>
              </a:extLst>
            </p:cNvPr>
            <p:cNvSpPr txBox="1"/>
            <p:nvPr/>
          </p:nvSpPr>
          <p:spPr>
            <a:xfrm>
              <a:off x="4983356" y="2965371"/>
              <a:ext cx="25487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Inert</a:t>
              </a:r>
              <a:endParaRPr lang="en-GB" sz="1000" baseline="-25000" dirty="0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455A238A-2E4F-5FEF-4DBB-DD150D22DC70}"/>
                </a:ext>
              </a:extLst>
            </p:cNvPr>
            <p:cNvSpPr txBox="1"/>
            <p:nvPr/>
          </p:nvSpPr>
          <p:spPr>
            <a:xfrm>
              <a:off x="4837323" y="2439970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Cu-Sn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FED3CBBB-CEE3-60AF-0B4E-38D7723C313B}"/>
                </a:ext>
              </a:extLst>
            </p:cNvPr>
            <p:cNvSpPr/>
            <p:nvPr/>
          </p:nvSpPr>
          <p:spPr>
            <a:xfrm>
              <a:off x="3834293" y="2400607"/>
              <a:ext cx="2553005" cy="51573"/>
            </a:xfrm>
            <a:prstGeom prst="rect">
              <a:avLst/>
            </a:prstGeom>
            <a:solidFill>
              <a:schemeClr val="accent6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D96B859-3B20-EB2C-1F5C-6428A8867B87}"/>
                </a:ext>
              </a:extLst>
            </p:cNvPr>
            <p:cNvSpPr txBox="1"/>
            <p:nvPr/>
          </p:nvSpPr>
          <p:spPr>
            <a:xfrm>
              <a:off x="6561954" y="2350953"/>
              <a:ext cx="121828" cy="15388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000" dirty="0"/>
                <a:t>W</a:t>
              </a:r>
              <a:endParaRPr lang="en-GB" sz="1000" baseline="-25000" dirty="0"/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DFFFC40C-9C85-C978-CDC5-FD877709E39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272248" y="2427897"/>
              <a:ext cx="26347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4FD924F3-6CB8-B0CC-C980-860F8D62C083}"/>
              </a:ext>
            </a:extLst>
          </p:cNvPr>
          <p:cNvSpPr txBox="1"/>
          <p:nvPr/>
        </p:nvSpPr>
        <p:spPr>
          <a:xfrm>
            <a:off x="6116034" y="5612761"/>
            <a:ext cx="1998812" cy="489060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72000" tIns="36000" rIns="72000" bIns="36000" rtlCol="0">
            <a:spAutoFit/>
          </a:bodyPr>
          <a:lstStyle/>
          <a:p>
            <a:pPr algn="ctr"/>
            <a:r>
              <a:rPr lang="en-GB" sz="1200" dirty="0"/>
              <a:t>Schematic diffusion couple configurations </a:t>
            </a:r>
            <a:endParaRPr lang="en-GB" sz="1200" baseline="-25000" dirty="0"/>
          </a:p>
        </p:txBody>
      </p:sp>
    </p:spTree>
    <p:extLst>
      <p:ext uri="{BB962C8B-B14F-4D97-AF65-F5344CB8AC3E}">
        <p14:creationId xmlns:p14="http://schemas.microsoft.com/office/powerpoint/2010/main" val="6897110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43D67D-C457-2BBA-C488-2B9FB4104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BAF: Progress of Method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01906D-E1DE-7692-50B0-B5B3691615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22832"/>
            <a:ext cx="7985385" cy="4893893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Method development</a:t>
            </a:r>
          </a:p>
          <a:p>
            <a:pPr lvl="1"/>
            <a:r>
              <a:rPr lang="en-GB" dirty="0"/>
              <a:t>Cu-Sn substrates prepared and characterised from 16–24.5 at% Sn (</a:t>
            </a:r>
            <a:r>
              <a:rPr lang="el-GR" dirty="0"/>
              <a:t>α</a:t>
            </a:r>
            <a:r>
              <a:rPr lang="en-GB" dirty="0"/>
              <a:t>, </a:t>
            </a:r>
            <a:r>
              <a:rPr lang="el-GR" dirty="0"/>
              <a:t>δ</a:t>
            </a:r>
            <a:r>
              <a:rPr lang="en-GB" dirty="0"/>
              <a:t> and </a:t>
            </a:r>
            <a:r>
              <a:rPr lang="el-GR" dirty="0"/>
              <a:t>ε</a:t>
            </a:r>
            <a:r>
              <a:rPr lang="en-GB" dirty="0"/>
              <a:t> phases):</a:t>
            </a:r>
          </a:p>
          <a:p>
            <a:pPr lvl="2"/>
            <a:r>
              <a:rPr lang="en-GB" dirty="0" err="1"/>
              <a:t>Intermetallics</a:t>
            </a:r>
            <a:r>
              <a:rPr lang="en-GB" dirty="0"/>
              <a:t> are brittle, but </a:t>
            </a:r>
            <a:r>
              <a:rPr lang="el-GR" dirty="0"/>
              <a:t>δ</a:t>
            </a:r>
            <a:r>
              <a:rPr lang="en-GB" dirty="0"/>
              <a:t> can be cut to usable pieces</a:t>
            </a:r>
          </a:p>
          <a:p>
            <a:pPr lvl="1"/>
            <a:r>
              <a:rPr lang="en-GB" dirty="0"/>
              <a:t>Inert Y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substrates produced and coated with Cu, Sn</a:t>
            </a:r>
          </a:p>
          <a:p>
            <a:pPr lvl="1"/>
            <a:r>
              <a:rPr lang="en-GB" dirty="0"/>
              <a:t>Shadow masks (0.5 and 1.0 mm scale) used to pattern sputtered coatings</a:t>
            </a:r>
          </a:p>
          <a:p>
            <a:pPr lvl="2"/>
            <a:r>
              <a:rPr lang="en-GB" dirty="0"/>
              <a:t>Trials with Nb coatings confirm separate tracks, further optimisation in progress to achieve sharp edges</a:t>
            </a:r>
          </a:p>
          <a:p>
            <a:pPr lvl="2"/>
            <a:r>
              <a:rPr lang="en-GB" dirty="0"/>
              <a:t>Patterned SnO</a:t>
            </a:r>
            <a:r>
              <a:rPr lang="en-GB" baseline="-25000" dirty="0"/>
              <a:t>2</a:t>
            </a:r>
            <a:r>
              <a:rPr lang="en-GB" dirty="0"/>
              <a:t> coatings planned soon, of Cu-Sn and Y</a:t>
            </a:r>
            <a:r>
              <a:rPr lang="en-GB" baseline="-25000" dirty="0"/>
              <a:t>2</a:t>
            </a:r>
            <a:r>
              <a:rPr lang="en-GB" dirty="0"/>
              <a:t>O</a:t>
            </a:r>
            <a:r>
              <a:rPr lang="en-GB" baseline="-25000" dirty="0"/>
              <a:t>3</a:t>
            </a:r>
            <a:r>
              <a:rPr lang="en-GB" dirty="0"/>
              <a:t> + Nb</a:t>
            </a:r>
          </a:p>
          <a:p>
            <a:pPr lvl="1"/>
            <a:r>
              <a:rPr lang="en-GB" dirty="0"/>
              <a:t>Nb-Ta-Hf and rolled Nb substrates also available</a:t>
            </a:r>
          </a:p>
          <a:p>
            <a:r>
              <a:rPr lang="en-GB" dirty="0"/>
              <a:t>Model ternary diffusion couples successfully produced with Cu-Sn on Nb</a:t>
            </a:r>
          </a:p>
          <a:p>
            <a:pPr lvl="1"/>
            <a:r>
              <a:rPr lang="en-GB" dirty="0"/>
              <a:t>200 °C step achieves Cu-Sn mixing without Sn </a:t>
            </a:r>
            <a:r>
              <a:rPr lang="en-GB" dirty="0" err="1"/>
              <a:t>dewetting</a:t>
            </a:r>
            <a:endParaRPr lang="en-GB" dirty="0"/>
          </a:p>
          <a:p>
            <a:pPr lvl="1"/>
            <a:r>
              <a:rPr lang="en-GB" dirty="0"/>
              <a:t>Phase transformations examined at 400–700 °C</a:t>
            </a:r>
          </a:p>
          <a:p>
            <a:r>
              <a:rPr lang="en-GB" dirty="0"/>
              <a:t>Key methods established </a:t>
            </a:r>
            <a:r>
              <a:rPr lang="en-GB" dirty="0">
                <a:sym typeface="Wingdings" panose="05000000000000000000" pitchFamily="2" charset="2"/>
              </a:rPr>
              <a:t>to enable systematic study in the coming months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6AD94E-C248-4DDB-C281-6D9AC1FDACF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5BA390-034F-698D-FD31-9F292ADB58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24538-0E8C-D8A6-5D9B-0F25366CA7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/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D53E1777-4CB5-8154-FBAB-5D82B1497FA2}"/>
              </a:ext>
            </a:extLst>
          </p:cNvPr>
          <p:cNvGrpSpPr/>
          <p:nvPr/>
        </p:nvGrpSpPr>
        <p:grpSpPr>
          <a:xfrm>
            <a:off x="8644722" y="491681"/>
            <a:ext cx="2934018" cy="5725045"/>
            <a:chOff x="8275323" y="491681"/>
            <a:chExt cx="2934018" cy="5725045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E3FC5891-10DA-BD61-6DB1-6B133309A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36033" t="53930" r="33190" b="2845"/>
            <a:stretch/>
          </p:blipFill>
          <p:spPr>
            <a:xfrm>
              <a:off x="9915456" y="814728"/>
              <a:ext cx="969034" cy="900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51EE52C-285A-51A7-03DB-99C4DB9DACC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275324" y="814728"/>
              <a:ext cx="1130834" cy="9000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41CD262D-AAB8-6105-C827-99FF662B35E8}"/>
                </a:ext>
              </a:extLst>
            </p:cNvPr>
            <p:cNvSpPr txBox="1"/>
            <p:nvPr/>
          </p:nvSpPr>
          <p:spPr>
            <a:xfrm>
              <a:off x="8275324" y="491681"/>
              <a:ext cx="1851100" cy="284749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72000" tIns="36000" rIns="72000" bIns="36000" rtlCol="0">
              <a:spAutoFit/>
            </a:bodyPr>
            <a:lstStyle/>
            <a:p>
              <a:pPr algn="ctr"/>
              <a:r>
                <a:rPr lang="en-GB" sz="1200" dirty="0"/>
                <a:t>Single phase </a:t>
              </a:r>
              <a:r>
                <a:rPr lang="el-GR" sz="1200" dirty="0"/>
                <a:t>δ</a:t>
              </a:r>
              <a:r>
                <a:rPr lang="en-GB" sz="1200" dirty="0"/>
                <a:t> substrate</a:t>
              </a:r>
              <a:endParaRPr lang="en-GB" sz="1200" baseline="-25000" dirty="0"/>
            </a:p>
          </p:txBody>
        </p:sp>
        <p:sp>
          <p:nvSpPr>
            <p:cNvPr id="12" name="Arrow: Right 11">
              <a:extLst>
                <a:ext uri="{FF2B5EF4-FFF2-40B4-BE49-F238E27FC236}">
                  <a16:creationId xmlns:a16="http://schemas.microsoft.com/office/drawing/2014/main" id="{8BD183AC-AC60-C209-DCA3-C1165C210983}"/>
                </a:ext>
              </a:extLst>
            </p:cNvPr>
            <p:cNvSpPr/>
            <p:nvPr/>
          </p:nvSpPr>
          <p:spPr>
            <a:xfrm>
              <a:off x="9471026" y="1139645"/>
              <a:ext cx="379562" cy="250166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AB9A032-0F1C-874C-544E-AC718854CFC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rcRect l="22367" t="25974" r="20670" b="22635"/>
            <a:stretch/>
          </p:blipFill>
          <p:spPr>
            <a:xfrm>
              <a:off x="8275324" y="2164626"/>
              <a:ext cx="1086793" cy="900000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D4037F22-7ABE-8E46-7B54-50962A1E5EA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28219" y="2396359"/>
              <a:ext cx="65193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953594B8-1D4A-B757-D323-4A99301730F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51867" y="2775343"/>
              <a:ext cx="42828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BCEE2F8-5B7B-90B5-C192-4B5E03947351}"/>
                </a:ext>
              </a:extLst>
            </p:cNvPr>
            <p:cNvSpPr txBox="1"/>
            <p:nvPr/>
          </p:nvSpPr>
          <p:spPr>
            <a:xfrm>
              <a:off x="9729888" y="2304026"/>
              <a:ext cx="98905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200" dirty="0"/>
                <a:t>Before coating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6B87397-AD6E-7E3A-DEA5-0E7FEBFBA60C}"/>
                </a:ext>
              </a:extLst>
            </p:cNvPr>
            <p:cNvSpPr txBox="1"/>
            <p:nvPr/>
          </p:nvSpPr>
          <p:spPr>
            <a:xfrm>
              <a:off x="9729888" y="2683010"/>
              <a:ext cx="862416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200" dirty="0"/>
                <a:t>After coating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6224671-5475-5C37-6759-2FCC04A35F48}"/>
                </a:ext>
              </a:extLst>
            </p:cNvPr>
            <p:cNvSpPr txBox="1"/>
            <p:nvPr/>
          </p:nvSpPr>
          <p:spPr>
            <a:xfrm>
              <a:off x="8275324" y="1842738"/>
              <a:ext cx="1180912" cy="284749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72000" tIns="36000" rIns="72000" bIns="36000" rtlCol="0">
              <a:spAutoFit/>
            </a:bodyPr>
            <a:lstStyle/>
            <a:p>
              <a:pPr algn="ctr"/>
              <a:r>
                <a:rPr lang="en-GB" sz="1200" dirty="0"/>
                <a:t>Y</a:t>
              </a:r>
              <a:r>
                <a:rPr lang="en-GB" sz="1200" baseline="-25000" dirty="0"/>
                <a:t>2</a:t>
              </a:r>
              <a:r>
                <a:rPr lang="en-GB" sz="1200" dirty="0"/>
                <a:t>O</a:t>
              </a:r>
              <a:r>
                <a:rPr lang="en-GB" sz="1200" baseline="-25000" dirty="0"/>
                <a:t>3</a:t>
              </a:r>
              <a:r>
                <a:rPr lang="en-GB" sz="1200" dirty="0"/>
                <a:t> substrate</a:t>
              </a:r>
              <a:endParaRPr lang="en-GB" sz="1200" baseline="-25000" dirty="0"/>
            </a:p>
          </p:txBody>
        </p:sp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D21C715F-8455-5F31-2DD1-26DE1A1902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5400000">
              <a:off x="8258786" y="3536923"/>
              <a:ext cx="933075" cy="90000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CCF94622-EE19-1389-3C5A-9C3C04C71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rcRect l="13460" t="17257" r="19026" b="12193"/>
            <a:stretch/>
          </p:blipFill>
          <p:spPr>
            <a:xfrm>
              <a:off x="9688988" y="3536923"/>
              <a:ext cx="944215" cy="9000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02FD323-12FC-56FE-E490-8BA547716B81}"/>
                </a:ext>
              </a:extLst>
            </p:cNvPr>
            <p:cNvSpPr txBox="1"/>
            <p:nvPr/>
          </p:nvSpPr>
          <p:spPr>
            <a:xfrm>
              <a:off x="8275323" y="4484030"/>
              <a:ext cx="963405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200" dirty="0"/>
                <a:t>Shadow mask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2581E45-ECEB-A605-68B4-310768667A37}"/>
                </a:ext>
              </a:extLst>
            </p:cNvPr>
            <p:cNvSpPr txBox="1"/>
            <p:nvPr/>
          </p:nvSpPr>
          <p:spPr>
            <a:xfrm>
              <a:off x="9688988" y="4484030"/>
              <a:ext cx="1520353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200" dirty="0"/>
                <a:t>Trial patterned coating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0E7C350D-BF61-2BF2-25B6-D8523EFA6509}"/>
                </a:ext>
              </a:extLst>
            </p:cNvPr>
            <p:cNvSpPr txBox="1"/>
            <p:nvPr/>
          </p:nvSpPr>
          <p:spPr>
            <a:xfrm>
              <a:off x="8275324" y="3191123"/>
              <a:ext cx="1998383" cy="284749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72000" tIns="36000" rIns="72000" bIns="36000" rtlCol="0">
              <a:spAutoFit/>
            </a:bodyPr>
            <a:lstStyle/>
            <a:p>
              <a:pPr algn="ctr"/>
              <a:r>
                <a:rPr lang="en-GB" sz="1200" dirty="0"/>
                <a:t>Masked sputtered coatings</a:t>
              </a:r>
              <a:endParaRPr lang="en-GB" sz="1200" baseline="-25000" dirty="0"/>
            </a:p>
          </p:txBody>
        </p:sp>
        <p:sp>
          <p:nvSpPr>
            <p:cNvPr id="34" name="Arrow: Right 33">
              <a:extLst>
                <a:ext uri="{FF2B5EF4-FFF2-40B4-BE49-F238E27FC236}">
                  <a16:creationId xmlns:a16="http://schemas.microsoft.com/office/drawing/2014/main" id="{69B8689B-EA9E-141B-B5B4-37FFFCF432EB}"/>
                </a:ext>
              </a:extLst>
            </p:cNvPr>
            <p:cNvSpPr/>
            <p:nvPr/>
          </p:nvSpPr>
          <p:spPr>
            <a:xfrm>
              <a:off x="9242375" y="3861840"/>
              <a:ext cx="379562" cy="250166"/>
            </a:xfrm>
            <a:prstGeom prst="rightArrow">
              <a:avLst/>
            </a:prstGeom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" name="Picture 35">
              <a:extLst>
                <a:ext uri="{FF2B5EF4-FFF2-40B4-BE49-F238E27FC236}">
                  <a16:creationId xmlns:a16="http://schemas.microsoft.com/office/drawing/2014/main" id="{1B7FF9C0-63AC-2DEF-AE8C-D162CEA9B0B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8276885" y="5143271"/>
              <a:ext cx="1345052" cy="1073455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AAB0CC06-55BE-2CE7-AA23-D0A92930718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796730" y="5143270"/>
              <a:ext cx="1345451" cy="1073455"/>
            </a:xfrm>
            <a:prstGeom prst="rect">
              <a:avLst/>
            </a:prstGeom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6ABAFAF-2580-ADC7-EEDD-FD77F1C42FC4}"/>
                </a:ext>
              </a:extLst>
            </p:cNvPr>
            <p:cNvSpPr txBox="1"/>
            <p:nvPr/>
          </p:nvSpPr>
          <p:spPr>
            <a:xfrm>
              <a:off x="8275324" y="4797833"/>
              <a:ext cx="2286931" cy="284749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72000" tIns="36000" rIns="72000" bIns="36000" rtlCol="0">
              <a:spAutoFit/>
            </a:bodyPr>
            <a:lstStyle/>
            <a:p>
              <a:pPr algn="ctr"/>
              <a:r>
                <a:rPr lang="en-GB" sz="1200" dirty="0"/>
                <a:t>Model ternary diffusion couples</a:t>
              </a:r>
              <a:endParaRPr lang="en-GB" sz="1200" baseline="-25000" dirty="0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A2769F56-19FF-BDCC-5F3E-1B704BE5ACCB}"/>
                </a:ext>
              </a:extLst>
            </p:cNvPr>
            <p:cNvSpPr txBox="1"/>
            <p:nvPr/>
          </p:nvSpPr>
          <p:spPr>
            <a:xfrm>
              <a:off x="9398019" y="5857797"/>
              <a:ext cx="181140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100" dirty="0"/>
                <a:t>Nb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AAB029B3-AB8A-D659-2EBD-60B1C0CB8EEB}"/>
                </a:ext>
              </a:extLst>
            </p:cNvPr>
            <p:cNvSpPr txBox="1"/>
            <p:nvPr/>
          </p:nvSpPr>
          <p:spPr>
            <a:xfrm>
              <a:off x="9171996" y="5545380"/>
              <a:ext cx="407163" cy="16927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100" dirty="0"/>
                <a:t>Nb</a:t>
              </a:r>
              <a:r>
                <a:rPr lang="en-GB" sz="1100" baseline="-25000" dirty="0"/>
                <a:t>3</a:t>
              </a:r>
              <a:r>
                <a:rPr lang="en-GB" sz="1100" dirty="0"/>
                <a:t>Sn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76DF8F5F-AEF8-89CD-44C8-8705F15A8FE0}"/>
                </a:ext>
              </a:extLst>
            </p:cNvPr>
            <p:cNvSpPr txBox="1"/>
            <p:nvPr/>
          </p:nvSpPr>
          <p:spPr>
            <a:xfrm>
              <a:off x="10672501" y="4847874"/>
              <a:ext cx="46968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r>
                <a:rPr lang="en-GB" sz="1200" dirty="0"/>
                <a:t>700 °C</a:t>
              </a:r>
            </a:p>
          </p:txBody>
        </p: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4BAC351A-954D-CFA5-8CC2-E658B3168544}"/>
              </a:ext>
            </a:extLst>
          </p:cNvPr>
          <p:cNvSpPr txBox="1"/>
          <p:nvPr/>
        </p:nvSpPr>
        <p:spPr>
          <a:xfrm>
            <a:off x="10235943" y="5599132"/>
            <a:ext cx="407163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GB" sz="1100" dirty="0">
                <a:solidFill>
                  <a:schemeClr val="bg1"/>
                </a:solidFill>
              </a:rPr>
              <a:t>Nb</a:t>
            </a:r>
            <a:r>
              <a:rPr lang="en-GB" sz="1100" baseline="-25000" dirty="0">
                <a:solidFill>
                  <a:schemeClr val="bg1"/>
                </a:solidFill>
              </a:rPr>
              <a:t>3</a:t>
            </a:r>
            <a:r>
              <a:rPr lang="en-GB" sz="1100" dirty="0">
                <a:solidFill>
                  <a:schemeClr val="bg1"/>
                </a:solidFill>
              </a:rPr>
              <a:t>Sn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DB25EF-2136-1B9D-F916-112CC657A53F}"/>
              </a:ext>
            </a:extLst>
          </p:cNvPr>
          <p:cNvSpPr txBox="1"/>
          <p:nvPr/>
        </p:nvSpPr>
        <p:spPr>
          <a:xfrm>
            <a:off x="609601" y="972005"/>
            <a:ext cx="3792449" cy="279180"/>
          </a:xfrm>
          <a:prstGeom prst="rect">
            <a:avLst/>
          </a:prstGeom>
          <a:noFill/>
        </p:spPr>
        <p:txBody>
          <a:bodyPr wrap="none" lIns="46800" tIns="46800" rIns="46800" bIns="46800" rtlCol="0">
            <a:spAutoFit/>
          </a:bodyPr>
          <a:lstStyle/>
          <a:p>
            <a:r>
              <a:rPr lang="en-GB" sz="1200" b="1" dirty="0"/>
              <a:t>Contributions from S. Waschull and A. </a:t>
            </a:r>
            <a:r>
              <a:rPr lang="en-GB" sz="1200" b="1" dirty="0" err="1"/>
              <a:t>Leineweber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9862335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66780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F07EA2-34BD-59EA-8B4F-F1D45CB89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Methods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A83ED6-8AE3-9E1F-867B-C4FECA9E78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322832"/>
            <a:ext cx="7166088" cy="467019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Samples in three conditions:</a:t>
            </a:r>
          </a:p>
          <a:p>
            <a:pPr lvl="1"/>
            <a:r>
              <a:rPr lang="en-GB" dirty="0"/>
              <a:t>Round/virgin – as received</a:t>
            </a:r>
          </a:p>
          <a:p>
            <a:pPr lvl="1"/>
            <a:r>
              <a:rPr lang="en-GB" dirty="0"/>
              <a:t>Rolled – uniaxially rolled with 15 % reduction </a:t>
            </a:r>
            <a:br>
              <a:rPr lang="en-GB" dirty="0"/>
            </a:br>
            <a:r>
              <a:rPr lang="en-GB" dirty="0"/>
              <a:t>(i.e. to 0.85 </a:t>
            </a:r>
            <a:r>
              <a:rPr lang="en-GB" i="1" dirty="0"/>
              <a:t>d</a:t>
            </a:r>
            <a:r>
              <a:rPr lang="en-GB" dirty="0"/>
              <a:t>) to approximate effect of cabling</a:t>
            </a:r>
          </a:p>
          <a:p>
            <a:pPr lvl="1"/>
            <a:r>
              <a:rPr lang="en-GB" dirty="0"/>
              <a:t>Extracted – strand extracted from a cable</a:t>
            </a:r>
          </a:p>
          <a:p>
            <a:r>
              <a:rPr lang="en-GB" dirty="0"/>
              <a:t>Conventional transport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and RRR measurements</a:t>
            </a:r>
          </a:p>
          <a:p>
            <a:pPr lvl="1"/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criterion 0.1 µV/cm</a:t>
            </a:r>
          </a:p>
          <a:p>
            <a:pPr lvl="1"/>
            <a:r>
              <a:rPr lang="en-GB" dirty="0"/>
              <a:t>Tested at nominally 1.9 K and 4.3 K</a:t>
            </a:r>
          </a:p>
          <a:p>
            <a:r>
              <a:rPr lang="en-GB" dirty="0"/>
              <a:t>Magnetothermal stability:</a:t>
            </a:r>
          </a:p>
          <a:p>
            <a:pPr lvl="1"/>
            <a:r>
              <a:rPr lang="en-GB" i="1" dirty="0"/>
              <a:t>V</a:t>
            </a:r>
            <a:r>
              <a:rPr lang="en-GB" dirty="0"/>
              <a:t>-</a:t>
            </a:r>
            <a:r>
              <a:rPr lang="en-GB" i="1" dirty="0"/>
              <a:t>I</a:t>
            </a:r>
            <a:r>
              <a:rPr lang="en-GB" dirty="0"/>
              <a:t> transport measurements as for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endParaRPr lang="en-GB" i="1" baseline="-25000" dirty="0"/>
          </a:p>
          <a:p>
            <a:pPr lvl="1"/>
            <a:r>
              <a:rPr lang="en-US" dirty="0"/>
              <a:t>Starting with an applied field of 15 T, and decreasing in 0.5 T steps, </a:t>
            </a:r>
            <a:br>
              <a:rPr lang="en-US" dirty="0"/>
            </a:br>
            <a:r>
              <a:rPr lang="en-US" dirty="0"/>
              <a:t>with </a:t>
            </a:r>
            <a:r>
              <a:rPr lang="en-GB" b="1" dirty="0"/>
              <a:t>multiple repetitions </a:t>
            </a:r>
            <a:r>
              <a:rPr lang="en-GB" dirty="0"/>
              <a:t>at each field</a:t>
            </a:r>
          </a:p>
          <a:p>
            <a:pPr lvl="1"/>
            <a:r>
              <a:rPr lang="en-GB" dirty="0"/>
              <a:t>Plotted here with:</a:t>
            </a:r>
          </a:p>
          <a:p>
            <a:pPr lvl="2"/>
            <a:r>
              <a:rPr lang="en-GB" dirty="0"/>
              <a:t>Extrapolated virgin wire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endParaRPr lang="en-GB" i="1" baseline="-25000" dirty="0"/>
          </a:p>
          <a:p>
            <a:pPr lvl="2"/>
            <a:r>
              <a:rPr lang="en-GB" dirty="0"/>
              <a:t>Mean (marker) and range (error bars) of </a:t>
            </a:r>
            <a:r>
              <a:rPr lang="en-GB" i="1" dirty="0"/>
              <a:t>I</a:t>
            </a:r>
            <a:r>
              <a:rPr lang="en-GB" i="1" baseline="-25000" dirty="0"/>
              <a:t>max</a:t>
            </a:r>
            <a:r>
              <a:rPr lang="en-GB" dirty="0"/>
              <a:t> </a:t>
            </a:r>
          </a:p>
          <a:p>
            <a:pPr lvl="3"/>
            <a:r>
              <a:rPr lang="en-GB" dirty="0"/>
              <a:t>Current at which </a:t>
            </a:r>
            <a:r>
              <a:rPr lang="en-GB" i="1" dirty="0"/>
              <a:t>V</a:t>
            </a:r>
            <a:r>
              <a:rPr lang="en-GB" dirty="0"/>
              <a:t> threshold of protection reached</a:t>
            </a:r>
          </a:p>
          <a:p>
            <a:pPr lvl="3"/>
            <a:r>
              <a:rPr lang="en-GB" dirty="0"/>
              <a:t>= quench current </a:t>
            </a:r>
            <a:r>
              <a:rPr lang="en-GB" i="1" dirty="0" err="1"/>
              <a:t>I</a:t>
            </a:r>
            <a:r>
              <a:rPr lang="en-GB" i="1" baseline="-25000" dirty="0" err="1"/>
              <a:t>q</a:t>
            </a:r>
            <a:r>
              <a:rPr lang="en-GB" dirty="0"/>
              <a:t> if quenching below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endParaRPr lang="en-GB" i="1" baseline="-25000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25072-35A0-DDA6-94CA-E2FDFFCD480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4B8005-B352-C360-73D4-0DFFBCAE0B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09ACF0-B6E9-4643-F24D-11D77419A6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9B2423A-4336-2CED-E822-8B61DC9EF0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91073" y="2459009"/>
            <a:ext cx="2887667" cy="330657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2D7BD0D-AF82-108D-8B87-017C63D58E6B}"/>
              </a:ext>
            </a:extLst>
          </p:cNvPr>
          <p:cNvSpPr txBox="1"/>
          <p:nvPr/>
        </p:nvSpPr>
        <p:spPr>
          <a:xfrm>
            <a:off x="8691073" y="5791664"/>
            <a:ext cx="2887667" cy="432754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18000" tIns="10800" rIns="18000" bIns="10800" rtlCol="0">
            <a:spAutoFit/>
          </a:bodyPr>
          <a:lstStyle/>
          <a:p>
            <a:pPr algn="ctr"/>
            <a:r>
              <a:rPr lang="en-GB" sz="1200" dirty="0"/>
              <a:t>Illustration of </a:t>
            </a:r>
            <a:r>
              <a:rPr lang="en-GB" sz="1200" i="1" dirty="0"/>
              <a:t>I</a:t>
            </a:r>
            <a:r>
              <a:rPr lang="en-GB" sz="1200" i="1" baseline="-25000" dirty="0"/>
              <a:t>max</a:t>
            </a:r>
            <a:r>
              <a:rPr lang="en-GB" sz="1200" dirty="0"/>
              <a:t> for a </a:t>
            </a:r>
            <a:r>
              <a:rPr lang="en-GB" sz="1200" i="1" dirty="0"/>
              <a:t>V</a:t>
            </a:r>
            <a:r>
              <a:rPr lang="en-GB" sz="1200" dirty="0"/>
              <a:t>-</a:t>
            </a:r>
            <a:r>
              <a:rPr lang="en-GB" sz="1200" i="1" dirty="0"/>
              <a:t>I</a:t>
            </a:r>
            <a:r>
              <a:rPr lang="en-GB" sz="1200" dirty="0"/>
              <a:t> test with and without premature quench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1717481-B379-7632-EAAF-5875881D5BB3}"/>
              </a:ext>
            </a:extLst>
          </p:cNvPr>
          <p:cNvGrpSpPr>
            <a:grpSpLocks noChangeAspect="1"/>
          </p:cNvGrpSpPr>
          <p:nvPr/>
        </p:nvGrpSpPr>
        <p:grpSpPr>
          <a:xfrm>
            <a:off x="8822768" y="1347069"/>
            <a:ext cx="1282935" cy="996840"/>
            <a:chOff x="7121042" y="781377"/>
            <a:chExt cx="986873" cy="766800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692330A1-0F5A-EB56-FC17-C47A5DB88AA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3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7121042" y="781377"/>
              <a:ext cx="986873" cy="7668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9BF6601-61F2-98B0-01C2-E7366157E754}"/>
                </a:ext>
              </a:extLst>
            </p:cNvPr>
            <p:cNvSpPr txBox="1"/>
            <p:nvPr/>
          </p:nvSpPr>
          <p:spPr>
            <a:xfrm>
              <a:off x="7396952" y="1067582"/>
              <a:ext cx="435052" cy="201918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en-GB" sz="1400" dirty="0"/>
                <a:t>Rolled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4DB2CFB-E223-F7AD-9183-0086718A0270}"/>
              </a:ext>
            </a:extLst>
          </p:cNvPr>
          <p:cNvGrpSpPr>
            <a:grpSpLocks noChangeAspect="1"/>
          </p:cNvGrpSpPr>
          <p:nvPr/>
        </p:nvGrpSpPr>
        <p:grpSpPr>
          <a:xfrm>
            <a:off x="7518842" y="1173909"/>
            <a:ext cx="1172231" cy="1170000"/>
            <a:chOff x="5840553" y="616606"/>
            <a:chExt cx="901716" cy="90000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4009DA1F-61BF-6264-96C5-77B1483E10F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BEBA8EAE-BF5A-486C-A8C5-ECC9F3942E4B}">
                  <a14:imgProps xmlns:a14="http://schemas.microsoft.com/office/drawing/2010/main">
                    <a14:imgLayer r:embed="rId6">
                      <a14:imgEffect>
                        <a14:brightnessContrast bright="40000"/>
                      </a14:imgEffect>
                    </a14:imgLayer>
                  </a14:imgProps>
                </a:ext>
              </a:extLst>
            </a:blip>
            <a:srcRect l="13779" t="936" r="11781"/>
            <a:stretch/>
          </p:blipFill>
          <p:spPr>
            <a:xfrm>
              <a:off x="5840553" y="616606"/>
              <a:ext cx="901716" cy="900000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43E3061-CAB1-91B6-FA5E-D44E2C840EAF}"/>
                </a:ext>
              </a:extLst>
            </p:cNvPr>
            <p:cNvSpPr txBox="1"/>
            <p:nvPr/>
          </p:nvSpPr>
          <p:spPr>
            <a:xfrm>
              <a:off x="6066201" y="969411"/>
              <a:ext cx="450421" cy="201918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en-GB" sz="1400" dirty="0"/>
                <a:t>Round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7ECB20B-50C2-7AC2-6689-35C8B50B585F}"/>
              </a:ext>
            </a:extLst>
          </p:cNvPr>
          <p:cNvGrpSpPr>
            <a:grpSpLocks noChangeAspect="1"/>
          </p:cNvGrpSpPr>
          <p:nvPr/>
        </p:nvGrpSpPr>
        <p:grpSpPr>
          <a:xfrm>
            <a:off x="10235987" y="1347069"/>
            <a:ext cx="1342753" cy="996840"/>
            <a:chOff x="7169512" y="1018821"/>
            <a:chExt cx="1032887" cy="766800"/>
          </a:xfrm>
        </p:grpSpPr>
        <p:pic>
          <p:nvPicPr>
            <p:cNvPr id="16" name="Picture 15" descr="&#10;">
              <a:extLst>
                <a:ext uri="{FF2B5EF4-FFF2-40B4-BE49-F238E27FC236}">
                  <a16:creationId xmlns:a16="http://schemas.microsoft.com/office/drawing/2014/main" id="{BE7FAD2F-1C0A-C9C1-CF99-CF5BE87AE2C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rightnessContrast bright="-1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5400000">
              <a:off x="7302556" y="885777"/>
              <a:ext cx="766800" cy="1032887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DFBFFD8-5955-4EEA-BD66-CF88EE93467B}"/>
                </a:ext>
              </a:extLst>
            </p:cNvPr>
            <p:cNvSpPr txBox="1"/>
            <p:nvPr/>
          </p:nvSpPr>
          <p:spPr>
            <a:xfrm>
              <a:off x="7372119" y="1305025"/>
              <a:ext cx="627675" cy="201918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pPr algn="ctr"/>
              <a:r>
                <a:rPr lang="en-GB" sz="1400" dirty="0"/>
                <a:t>Extracted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7820202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44E90-6885-0645-C52D-BA67678C5D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7716519" cy="2873248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‘Strain irreversibility </a:t>
            </a:r>
            <a:r>
              <a:rPr lang="en-GB" dirty="0" err="1"/>
              <a:t>cliff’</a:t>
            </a:r>
            <a:r>
              <a:rPr lang="en-GB" dirty="0"/>
              <a:t> (N. Cheggour): an abrupt reduction in the irreversible strain limit as a function of HT temperature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Associated with </a:t>
            </a:r>
            <a:r>
              <a:rPr lang="el-GR" dirty="0">
                <a:sym typeface="Wingdings" panose="05000000000000000000" pitchFamily="2" charset="2"/>
              </a:rPr>
              <a:t>δ</a:t>
            </a:r>
            <a:r>
              <a:rPr lang="en-GB" dirty="0">
                <a:sym typeface="Wingdings" panose="05000000000000000000" pitchFamily="2" charset="2"/>
              </a:rPr>
              <a:t> Cu-Sn</a:t>
            </a:r>
            <a:endParaRPr lang="en-GB" dirty="0"/>
          </a:p>
          <a:p>
            <a:pPr lvl="1"/>
            <a:r>
              <a:rPr lang="en-GB" dirty="0"/>
              <a:t>Cliff temperature dependent on doping (Ti, Ta) and Sn stoichiometry (due to influence on Nb</a:t>
            </a:r>
            <a:r>
              <a:rPr lang="en-GB" baseline="-25000" dirty="0"/>
              <a:t>3</a:t>
            </a:r>
            <a:r>
              <a:rPr lang="en-GB" dirty="0"/>
              <a:t>Sn growth rate and residual Sn concentration)</a:t>
            </a:r>
          </a:p>
          <a:p>
            <a:pPr lvl="1"/>
            <a:r>
              <a:rPr lang="en-GB" dirty="0"/>
              <a:t>Heat treatment optimisation must </a:t>
            </a:r>
            <a:r>
              <a:rPr lang="en-GB" i="1" dirty="0"/>
              <a:t>also</a:t>
            </a:r>
            <a:r>
              <a:rPr lang="en-GB" dirty="0"/>
              <a:t> consider </a:t>
            </a:r>
            <a:r>
              <a:rPr lang="en-GB" i="1" dirty="0" err="1"/>
              <a:t>I</a:t>
            </a:r>
            <a:r>
              <a:rPr lang="en-GB" i="1" baseline="-25000" dirty="0" err="1"/>
              <a:t>c</a:t>
            </a:r>
            <a:r>
              <a:rPr lang="en-GB" dirty="0"/>
              <a:t> and RRR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Much broader acceptable range for reduced Sn than standard Sn</a:t>
            </a:r>
          </a:p>
          <a:p>
            <a:r>
              <a:rPr lang="en-GB" dirty="0"/>
              <a:t>ERMC-1 wire has a manufacturer’s recommended HT temperature of 650 °C</a:t>
            </a:r>
          </a:p>
          <a:p>
            <a:pPr lvl="1"/>
            <a:r>
              <a:rPr lang="en-GB" dirty="0"/>
              <a:t>Reducing temperature to 640 °C could reduce </a:t>
            </a:r>
            <a:r>
              <a:rPr lang="en-GB" i="1" dirty="0"/>
              <a:t>B</a:t>
            </a:r>
            <a:r>
              <a:rPr lang="en-GB" i="1" baseline="-25000" dirty="0"/>
              <a:t>c2</a:t>
            </a:r>
            <a:r>
              <a:rPr lang="en-GB" dirty="0"/>
              <a:t> by ~1 T, and</a:t>
            </a:r>
          </a:p>
          <a:p>
            <a:pPr lvl="1"/>
            <a:r>
              <a:rPr lang="en-GB" dirty="0"/>
              <a:t>Approach the ‘strain irreversibility </a:t>
            </a:r>
            <a:r>
              <a:rPr lang="en-GB" dirty="0" err="1"/>
              <a:t>cliff’</a:t>
            </a:r>
            <a:r>
              <a:rPr lang="en-GB" dirty="0"/>
              <a:t> (standard Sn stoichiometry)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First tests for standard Sn 162/169 RRP</a:t>
            </a:r>
            <a:r>
              <a:rPr lang="en-GB" baseline="30000" dirty="0">
                <a:sym typeface="Wingdings" panose="05000000000000000000" pitchFamily="2" charset="2"/>
              </a:rPr>
              <a:t>®</a:t>
            </a:r>
            <a:r>
              <a:rPr lang="en-GB" dirty="0">
                <a:sym typeface="Wingdings" panose="05000000000000000000" pitchFamily="2" charset="2"/>
              </a:rPr>
              <a:t> suggest similar behaviour to previous reports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2A5651-667F-723D-DB84-6A8778AA3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dirty="0"/>
              <a:t>Heat Treatment Cycles and Strain Irreversibility Cliff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DD83B-04AD-CD8C-7C60-689BCDDC0158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7A69E7-96D2-7DB4-7D42-8AC83AA1B7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23EE6-8491-3D36-DB55-E5D4EC4733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618227-AC88-3D0B-3E3E-AA79EDFB5035}"/>
              </a:ext>
            </a:extLst>
          </p:cNvPr>
          <p:cNvSpPr txBox="1"/>
          <p:nvPr/>
        </p:nvSpPr>
        <p:spPr>
          <a:xfrm>
            <a:off x="8407401" y="5702656"/>
            <a:ext cx="3171340" cy="503590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000" dirty="0"/>
              <a:t>Dependence of irreversible strain limit and RRR on heat treatment temperature for </a:t>
            </a:r>
            <a:r>
              <a:rPr lang="en-GB" sz="1000" dirty="0" err="1"/>
              <a:t>Ti</a:t>
            </a:r>
            <a:r>
              <a:rPr lang="en-GB" sz="1000" dirty="0"/>
              <a:t>-doped 108/127</a:t>
            </a:r>
          </a:p>
          <a:p>
            <a:pPr algn="ctr"/>
            <a:r>
              <a:rPr lang="en-GB" sz="800" dirty="0">
                <a:effectLst/>
              </a:rPr>
              <a:t>Cheggour et al. 2019, </a:t>
            </a:r>
            <a:r>
              <a:rPr lang="en-GB" sz="800" i="1" dirty="0">
                <a:effectLst/>
              </a:rPr>
              <a:t>Scientific Reports</a:t>
            </a:r>
            <a:r>
              <a:rPr lang="en-GB" sz="800" dirty="0">
                <a:effectLst/>
              </a:rPr>
              <a:t> </a:t>
            </a:r>
            <a:r>
              <a:rPr lang="en-GB" sz="800" b="1" i="1" dirty="0">
                <a:effectLst/>
              </a:rPr>
              <a:t>9</a:t>
            </a:r>
            <a:r>
              <a:rPr lang="en-GB" sz="800" b="1" i="1" dirty="0"/>
              <a:t> </a:t>
            </a:r>
            <a:r>
              <a:rPr lang="en-GB" sz="800" dirty="0">
                <a:effectLst/>
              </a:rPr>
              <a:t>5466</a:t>
            </a:r>
            <a:endParaRPr lang="en-GB" sz="5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C6B77E-AFD5-9E9C-4CFB-2B243AD600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07401" y="1360544"/>
            <a:ext cx="3171340" cy="43065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BCFEB10-21B7-C8D5-5A84-7AAB375C2AFA}"/>
              </a:ext>
            </a:extLst>
          </p:cNvPr>
          <p:cNvSpPr txBox="1"/>
          <p:nvPr/>
        </p:nvSpPr>
        <p:spPr>
          <a:xfrm>
            <a:off x="9988334" y="2889297"/>
            <a:ext cx="925502" cy="25736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1200" dirty="0"/>
              <a:t>Standard Sn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4BFABA-E447-5FDB-ED1E-320558EFD01F}"/>
              </a:ext>
            </a:extLst>
          </p:cNvPr>
          <p:cNvSpPr txBox="1"/>
          <p:nvPr/>
        </p:nvSpPr>
        <p:spPr>
          <a:xfrm>
            <a:off x="10248369" y="4276390"/>
            <a:ext cx="915883" cy="25736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36000" tIns="36000" rIns="36000" bIns="36000" rtlCol="0">
            <a:spAutoFit/>
          </a:bodyPr>
          <a:lstStyle/>
          <a:p>
            <a:pPr algn="ctr"/>
            <a:r>
              <a:rPr lang="en-GB" sz="1200" dirty="0"/>
              <a:t>Reduced Sn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94BD497-237B-C56C-B738-27AC30A0A7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1" y="3866940"/>
            <a:ext cx="2400068" cy="23393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AD5FF84-2DDF-5A3E-B887-8026C6692F7E}"/>
              </a:ext>
            </a:extLst>
          </p:cNvPr>
          <p:cNvSpPr txBox="1"/>
          <p:nvPr/>
        </p:nvSpPr>
        <p:spPr>
          <a:xfrm>
            <a:off x="3147776" y="5425657"/>
            <a:ext cx="2165511" cy="780589"/>
          </a:xfrm>
          <a:prstGeom prst="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36000" tIns="36000" rIns="36000" bIns="36000" rtlCol="0">
            <a:spAutoFit/>
          </a:bodyPr>
          <a:lstStyle/>
          <a:p>
            <a:r>
              <a:rPr lang="en-GB" sz="1000" dirty="0"/>
              <a:t>Dependence of </a:t>
            </a:r>
            <a:r>
              <a:rPr lang="en-GB" sz="1000" i="1" dirty="0"/>
              <a:t>B</a:t>
            </a:r>
            <a:r>
              <a:rPr lang="en-GB" sz="1000" i="1" baseline="-25000" dirty="0"/>
              <a:t>c2</a:t>
            </a:r>
            <a:r>
              <a:rPr lang="en-GB" sz="1000" dirty="0"/>
              <a:t> on heat treatment temperature comparing 132/169 with standard and reduced Sn</a:t>
            </a:r>
          </a:p>
          <a:p>
            <a:r>
              <a:rPr lang="en-GB" sz="800" dirty="0"/>
              <a:t>Cooley et al. 2017, </a:t>
            </a:r>
            <a:br>
              <a:rPr lang="en-GB" sz="800" dirty="0"/>
            </a:br>
            <a:r>
              <a:rPr lang="en-GB" sz="800" i="1" dirty="0"/>
              <a:t>IEEE Trans. Appl. </a:t>
            </a:r>
            <a:r>
              <a:rPr lang="en-GB" sz="800" i="1" dirty="0" err="1"/>
              <a:t>Supercond</a:t>
            </a:r>
            <a:r>
              <a:rPr lang="en-GB" sz="800" i="1" dirty="0"/>
              <a:t>.</a:t>
            </a:r>
            <a:r>
              <a:rPr lang="en-GB" sz="800" dirty="0"/>
              <a:t> </a:t>
            </a:r>
            <a:r>
              <a:rPr lang="en-GB" sz="800" b="1" dirty="0"/>
              <a:t>27</a:t>
            </a:r>
            <a:r>
              <a:rPr lang="en-GB" sz="800" dirty="0"/>
              <a:t> 6000505</a:t>
            </a:r>
            <a:endParaRPr lang="en-GB" sz="500" dirty="0"/>
          </a:p>
        </p:txBody>
      </p:sp>
    </p:spTree>
    <p:extLst>
      <p:ext uri="{BB962C8B-B14F-4D97-AF65-F5344CB8AC3E}">
        <p14:creationId xmlns:p14="http://schemas.microsoft.com/office/powerpoint/2010/main" val="11614483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10C50-8909-C71A-3647-692329B39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R2D2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r>
              <a:rPr lang="en-GB" dirty="0"/>
              <a:t>(</a:t>
            </a:r>
            <a:r>
              <a:rPr lang="en-GB" i="1" dirty="0"/>
              <a:t>B</a:t>
            </a:r>
            <a:r>
              <a:rPr lang="en-GB" dirty="0"/>
              <a:t>): Effect of Heat Treatment Cycle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5CA55-E6C2-CFBD-42BA-47ED5314B9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105206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Comparison of heat treatment cycles: 665 °C 50 h (manufacturer recommendation) and 650 °C 30 h (for improved stability)</a:t>
            </a:r>
          </a:p>
          <a:p>
            <a:pPr lvl="1"/>
            <a:r>
              <a:rPr lang="en-GB" dirty="0"/>
              <a:t>HF and LF coils are reacted together with the same cycle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F2109-44B9-4461-6239-DFB8FEAD9026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5648CF-C4B4-005B-B1C0-0722125580D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5FC5F5-E79A-22D2-9236-21ADE10FBED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3CD0087-9FAB-F964-AF63-B7D4160F508B}"/>
              </a:ext>
            </a:extLst>
          </p:cNvPr>
          <p:cNvGrpSpPr/>
          <p:nvPr/>
        </p:nvGrpSpPr>
        <p:grpSpPr>
          <a:xfrm>
            <a:off x="609601" y="2379338"/>
            <a:ext cx="5038090" cy="3797935"/>
            <a:chOff x="609601" y="2091055"/>
            <a:chExt cx="5038090" cy="379793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C706321-1310-2A18-420A-DD86C3E4F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1" y="2091055"/>
              <a:ext cx="5038090" cy="379793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A02AEC9-B320-2F38-7D17-5526E373B25F}"/>
                </a:ext>
              </a:extLst>
            </p:cNvPr>
            <p:cNvSpPr txBox="1"/>
            <p:nvPr/>
          </p:nvSpPr>
          <p:spPr>
            <a:xfrm>
              <a:off x="1379446" y="2215060"/>
              <a:ext cx="299153" cy="262494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r>
                <a:rPr lang="en-GB" sz="1400" dirty="0"/>
                <a:t>HF</a:t>
              </a:r>
              <a:endParaRPr lang="en-GB" sz="1400" baseline="-25000" dirty="0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76C1F670-E087-FC7B-6C32-A96769674B73}"/>
                </a:ext>
              </a:extLst>
            </p:cNvPr>
            <p:cNvCxnSpPr>
              <a:cxnSpLocks/>
            </p:cNvCxnSpPr>
            <p:nvPr/>
          </p:nvCxnSpPr>
          <p:spPr>
            <a:xfrm>
              <a:off x="1379446" y="2869428"/>
              <a:ext cx="702000" cy="0"/>
            </a:xfrm>
            <a:prstGeom prst="line">
              <a:avLst/>
            </a:prstGeom>
            <a:ln w="19050">
              <a:solidFill>
                <a:srgbClr val="F1884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DDCC1E5-DE77-937B-4045-D322981E70A4}"/>
                </a:ext>
              </a:extLst>
            </p:cNvPr>
            <p:cNvSpPr txBox="1"/>
            <p:nvPr/>
          </p:nvSpPr>
          <p:spPr>
            <a:xfrm>
              <a:off x="1379446" y="2564955"/>
              <a:ext cx="702160" cy="262494"/>
            </a:xfrm>
            <a:prstGeom prst="roundRect">
              <a:avLst/>
            </a:prstGeom>
            <a:solidFill>
              <a:srgbClr val="F1884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r>
                <a:rPr lang="en-GB" sz="1400" dirty="0"/>
                <a:t>162/169</a:t>
              </a:r>
              <a:endParaRPr lang="en-GB" sz="1400" baseline="-25000" dirty="0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F538AAA-4F7A-BA3B-69B9-4A2E6BB00D70}"/>
              </a:ext>
            </a:extLst>
          </p:cNvPr>
          <p:cNvGrpSpPr/>
          <p:nvPr/>
        </p:nvGrpSpPr>
        <p:grpSpPr>
          <a:xfrm>
            <a:off x="6536205" y="2374893"/>
            <a:ext cx="5042535" cy="3802380"/>
            <a:chOff x="6536205" y="2086610"/>
            <a:chExt cx="5042535" cy="380238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45FA049-3BD9-FAB3-F270-3FB8A465E9F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36205" y="2086610"/>
              <a:ext cx="5042535" cy="380238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EC97023-CB9A-2CF0-4EAB-03C3DDC191A3}"/>
                </a:ext>
              </a:extLst>
            </p:cNvPr>
            <p:cNvSpPr txBox="1"/>
            <p:nvPr/>
          </p:nvSpPr>
          <p:spPr>
            <a:xfrm>
              <a:off x="7306050" y="2215060"/>
              <a:ext cx="268411" cy="262494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r>
                <a:rPr lang="en-GB" sz="1400" dirty="0"/>
                <a:t>LF</a:t>
              </a:r>
              <a:endParaRPr lang="en-GB" sz="1400" baseline="-25000" dirty="0"/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79F0D9AA-363D-82B1-50EF-482D9EF4D246}"/>
                </a:ext>
              </a:extLst>
            </p:cNvPr>
            <p:cNvCxnSpPr>
              <a:cxnSpLocks/>
            </p:cNvCxnSpPr>
            <p:nvPr/>
          </p:nvCxnSpPr>
          <p:spPr>
            <a:xfrm>
              <a:off x="7306050" y="2869428"/>
              <a:ext cx="507600" cy="0"/>
            </a:xfrm>
            <a:prstGeom prst="line">
              <a:avLst/>
            </a:prstGeom>
            <a:ln w="19050">
              <a:solidFill>
                <a:srgbClr val="76B64B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610D9DA-4A7C-B354-7451-05C3FDA9397F}"/>
                </a:ext>
              </a:extLst>
            </p:cNvPr>
            <p:cNvSpPr txBox="1"/>
            <p:nvPr/>
          </p:nvSpPr>
          <p:spPr>
            <a:xfrm>
              <a:off x="7306050" y="2564955"/>
              <a:ext cx="506974" cy="262494"/>
            </a:xfrm>
            <a:prstGeom prst="roundRect">
              <a:avLst/>
            </a:prstGeom>
            <a:solidFill>
              <a:srgbClr val="76B64B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none" lIns="18000" tIns="10800" rIns="18000" bIns="10800" rtlCol="0">
              <a:spAutoFit/>
            </a:bodyPr>
            <a:lstStyle/>
            <a:p>
              <a:r>
                <a:rPr lang="en-GB" sz="1400" dirty="0"/>
                <a:t>60/91</a:t>
              </a:r>
              <a:endParaRPr lang="en-GB" sz="14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40602865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F2A697-988D-4BAE-2542-218FF9F74E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F0E4F-4DE0-0B09-1424-D5883AA774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487476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Conductor for Magnet Development Activities</a:t>
            </a:r>
          </a:p>
          <a:p>
            <a:pPr lvl="1"/>
            <a:r>
              <a:rPr lang="en-GB" dirty="0"/>
              <a:t>Current wire designs</a:t>
            </a:r>
          </a:p>
          <a:p>
            <a:pPr lvl="1"/>
            <a:r>
              <a:rPr lang="en-GB" dirty="0"/>
              <a:t>Current cable designs and production</a:t>
            </a:r>
          </a:p>
          <a:p>
            <a:pPr lvl="1"/>
            <a:r>
              <a:rPr lang="en-GB" dirty="0"/>
              <a:t>Characterisation and heat treatment optimisation</a:t>
            </a:r>
          </a:p>
          <a:p>
            <a:pPr lvl="2"/>
            <a:r>
              <a:rPr lang="en-GB" sz="1600" i="1" dirty="0" err="1"/>
              <a:t>J</a:t>
            </a:r>
            <a:r>
              <a:rPr lang="en-GB" sz="1600" i="1" baseline="-25000" dirty="0" err="1"/>
              <a:t>c</a:t>
            </a:r>
            <a:r>
              <a:rPr lang="en-GB" sz="1600" dirty="0"/>
              <a:t>(</a:t>
            </a:r>
            <a:r>
              <a:rPr lang="en-GB" sz="1600" i="1" dirty="0"/>
              <a:t>B</a:t>
            </a:r>
            <a:r>
              <a:rPr lang="en-GB" sz="1600" dirty="0"/>
              <a:t>,</a:t>
            </a:r>
            <a:r>
              <a:rPr lang="en-GB" sz="1600" i="1" dirty="0"/>
              <a:t>T</a:t>
            </a:r>
            <a:r>
              <a:rPr lang="en-GB" sz="1600" dirty="0"/>
              <a:t>), RRR and stability </a:t>
            </a:r>
          </a:p>
          <a:p>
            <a:pPr lvl="2"/>
            <a:r>
              <a:rPr lang="en-GB" sz="1600" dirty="0"/>
              <a:t>Cabling degradation, witness samples</a:t>
            </a:r>
          </a:p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Wire Selection, Specification and Procurement</a:t>
            </a:r>
          </a:p>
          <a:p>
            <a:pPr lvl="1"/>
            <a:r>
              <a:rPr lang="en-GB" dirty="0"/>
              <a:t>Characterisation and comparison of wire designs</a:t>
            </a:r>
          </a:p>
          <a:p>
            <a:pPr lvl="2"/>
            <a:r>
              <a:rPr lang="en-GB" sz="1800" i="1" dirty="0" err="1"/>
              <a:t>J</a:t>
            </a:r>
            <a:r>
              <a:rPr lang="en-GB" sz="1800" i="1" baseline="-25000" dirty="0" err="1"/>
              <a:t>c</a:t>
            </a:r>
            <a:r>
              <a:rPr lang="en-GB" sz="1800" dirty="0"/>
              <a:t>(</a:t>
            </a:r>
            <a:r>
              <a:rPr lang="en-GB" sz="1800" i="1" dirty="0"/>
              <a:t>B</a:t>
            </a:r>
            <a:r>
              <a:rPr lang="en-GB" sz="1800" dirty="0"/>
              <a:t>,</a:t>
            </a:r>
            <a:r>
              <a:rPr lang="en-GB" sz="1800" i="1" dirty="0"/>
              <a:t>T</a:t>
            </a:r>
            <a:r>
              <a:rPr lang="en-GB" sz="1800" dirty="0"/>
              <a:t>), RRR and stability </a:t>
            </a:r>
          </a:p>
          <a:p>
            <a:pPr lvl="2"/>
            <a:r>
              <a:rPr lang="en-GB" dirty="0"/>
              <a:t>Cabling behaviour and electromechanical characteristics</a:t>
            </a:r>
          </a:p>
          <a:p>
            <a:pPr lvl="1"/>
            <a:r>
              <a:rPr lang="en-GB" dirty="0"/>
              <a:t>Current wire procurement</a:t>
            </a:r>
          </a:p>
          <a:p>
            <a:r>
              <a:rPr lang="en-GB" dirty="0"/>
              <a:t>Nb</a:t>
            </a:r>
            <a:r>
              <a:rPr lang="en-GB" baseline="-25000" dirty="0"/>
              <a:t>3</a:t>
            </a:r>
            <a:r>
              <a:rPr lang="en-GB" dirty="0"/>
              <a:t>Sn Wire Development and Analysis – Collaborations</a:t>
            </a:r>
          </a:p>
          <a:p>
            <a:pPr lvl="1"/>
            <a:r>
              <a:rPr lang="en-GB" dirty="0"/>
              <a:t>Internal oxidation for increased </a:t>
            </a:r>
            <a:r>
              <a:rPr lang="en-GB" i="1" dirty="0" err="1"/>
              <a:t>J</a:t>
            </a:r>
            <a:r>
              <a:rPr lang="en-GB" i="1" baseline="-25000" dirty="0" err="1"/>
              <a:t>c</a:t>
            </a:r>
            <a:endParaRPr lang="en-GB" i="1" baseline="-25000" dirty="0"/>
          </a:p>
          <a:p>
            <a:pPr lvl="1"/>
            <a:r>
              <a:rPr lang="en-GB" dirty="0"/>
              <a:t>Next presentations: KEK (with Japanese industry) and UNIGE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4971BA-DEFD-9B0B-E708-D77AC97727CF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4FE3F3-9194-2544-428C-8977B406B2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7A6D9-B29A-D18A-2D6F-FE896D202F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3014D677-F3EF-CAB6-D31B-720B5F3579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336514"/>
            <a:ext cx="6169819" cy="706040"/>
          </a:xfrm>
        </p:spPr>
        <p:txBody>
          <a:bodyPr/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Conductors for HFM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59221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C97918-1A5E-79B9-B671-50566D4C3B35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F211CD-4E8B-8CD8-DBDE-6F4B6EBA2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A1B749-69DD-4ED4-018B-F525279001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C62CB52-66C4-AF43-FF61-A4406C0FA1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303804"/>
            <a:ext cx="7896044" cy="705332"/>
          </a:xfrm>
        </p:spPr>
        <p:txBody>
          <a:bodyPr>
            <a:normAutofit/>
          </a:bodyPr>
          <a:lstStyle/>
          <a:p>
            <a:r>
              <a:rPr lang="en-US" dirty="0"/>
              <a:t>Nb</a:t>
            </a:r>
            <a:r>
              <a:rPr lang="en-US" baseline="-25000" dirty="0"/>
              <a:t>3</a:t>
            </a:r>
            <a:r>
              <a:rPr lang="en-US" dirty="0"/>
              <a:t>Sn Wire Designs: Current Inventory</a:t>
            </a:r>
            <a:endParaRPr lang="en-GB" dirty="0"/>
          </a:p>
        </p:txBody>
      </p:sp>
      <p:graphicFrame>
        <p:nvGraphicFramePr>
          <p:cNvPr id="47" name="Table 13">
            <a:extLst>
              <a:ext uri="{FF2B5EF4-FFF2-40B4-BE49-F238E27FC236}">
                <a16:creationId xmlns:a16="http://schemas.microsoft.com/office/drawing/2014/main" id="{02C5EEFF-70CE-79E7-3B4F-B649D8C10C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568702"/>
              </p:ext>
            </p:extLst>
          </p:nvPr>
        </p:nvGraphicFramePr>
        <p:xfrm>
          <a:off x="609600" y="2678716"/>
          <a:ext cx="10969139" cy="352762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58254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1117426416"/>
                    </a:ext>
                  </a:extLst>
                </a:gridCol>
              </a:tblGrid>
              <a:tr h="293938">
                <a:tc rowSpan="3">
                  <a:txBody>
                    <a:bodyPr/>
                    <a:lstStyle/>
                    <a:p>
                      <a:pPr algn="ctr"/>
                      <a:endParaRPr lang="en-GB" sz="16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ERMC-0.7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MQXF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ERMC-1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DEM-1.1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84822"/>
                  </a:ext>
                </a:extLst>
              </a:tr>
              <a:tr h="1091636">
                <a:tc vMerge="1">
                  <a:txBody>
                    <a:bodyPr/>
                    <a:lstStyle/>
                    <a:p>
                      <a:pPr algn="ctr"/>
                      <a:endParaRPr lang="en-GB" sz="14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/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endParaRPr lang="en-GB" sz="1800" b="1" dirty="0"/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9664946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/>
                        <a:t>d</a:t>
                      </a:r>
                      <a:r>
                        <a:rPr lang="en-GB" sz="16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0.7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0.85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1.0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1.1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60/91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78/91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108/127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37309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/>
                        <a:t>d</a:t>
                      </a:r>
                      <a:r>
                        <a:rPr lang="en-GB" sz="1600" b="1" i="1" baseline="-25000" dirty="0"/>
                        <a:t>s</a:t>
                      </a:r>
                      <a:r>
                        <a:rPr lang="en-GB" sz="1600" b="1" dirty="0"/>
                        <a:t> (µm)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54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58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64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5514833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1.8</a:t>
                      </a:r>
                      <a:r>
                        <a:rPr lang="en-GB" sz="1000" dirty="0">
                          <a:solidFill>
                            <a:schemeClr val="bg1"/>
                          </a:solidFill>
                        </a:rPr>
                        <a:t> (≥ 1.6)</a:t>
                      </a:r>
                    </a:p>
                  </a:txBody>
                  <a:tcPr marL="87246" marR="87246" marT="20609" marB="2060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1000" dirty="0">
                          <a:solidFill>
                            <a:schemeClr val="bg1"/>
                          </a:solidFill>
                        </a:rPr>
                        <a:t> ± 0.2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1000" dirty="0">
                          <a:solidFill>
                            <a:schemeClr val="bg1"/>
                          </a:solidFill>
                        </a:rPr>
                        <a:t> ± 0.1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0.9 </a:t>
                      </a:r>
                      <a:r>
                        <a:rPr lang="en-GB" sz="1000" dirty="0"/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  <a:tr h="29393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 err="1"/>
                        <a:t>Nb:Sn</a:t>
                      </a:r>
                      <a:endParaRPr lang="en-GB" sz="1600" b="1" dirty="0"/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3.6 (reduced Sn)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3.4 (standard Sn)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4164278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Supplier heat treatment</a:t>
                      </a:r>
                    </a:p>
                  </a:txBody>
                  <a:tcPr marL="87246" marR="87246" marT="20609" marB="20609"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650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665 °C 50 h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4952835"/>
                  </a:ext>
                </a:extLst>
              </a:tr>
            </a:tbl>
          </a:graphicData>
        </a:graphic>
      </p:graphicFrame>
      <p:pic>
        <p:nvPicPr>
          <p:cNvPr id="48" name="Picture 47">
            <a:extLst>
              <a:ext uri="{FF2B5EF4-FFF2-40B4-BE49-F238E27FC236}">
                <a16:creationId xmlns:a16="http://schemas.microsoft.com/office/drawing/2014/main" id="{0AD89C08-3073-038D-6E6B-A723002680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0673" y="3389695"/>
            <a:ext cx="891014" cy="889966"/>
          </a:xfrm>
          <a:prstGeom prst="rect">
            <a:avLst/>
          </a:prstGeom>
        </p:spPr>
      </p:pic>
      <p:pic>
        <p:nvPicPr>
          <p:cNvPr id="49" name="Picture 48">
            <a:extLst>
              <a:ext uri="{FF2B5EF4-FFF2-40B4-BE49-F238E27FC236}">
                <a16:creationId xmlns:a16="http://schemas.microsoft.com/office/drawing/2014/main" id="{EAE932C5-152B-0AA2-B413-A453D9B5FA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46098" y="3344609"/>
            <a:ext cx="988446" cy="980139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AF312A35-F66A-291E-9366-0AFB0DDD724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7020720" y="3462226"/>
            <a:ext cx="744577" cy="7449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1" name="Picture 50">
            <a:extLst>
              <a:ext uri="{FF2B5EF4-FFF2-40B4-BE49-F238E27FC236}">
                <a16:creationId xmlns:a16="http://schemas.microsoft.com/office/drawing/2014/main" id="{2F61C1A8-124A-C694-7E66-936CCEF2E7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2338" y="3528555"/>
            <a:ext cx="611412" cy="612246"/>
          </a:xfrm>
          <a:prstGeom prst="rect">
            <a:avLst/>
          </a:prstGeom>
        </p:spPr>
      </p:pic>
      <p:pic>
        <p:nvPicPr>
          <p:cNvPr id="52" name="Picture 51">
            <a:extLst>
              <a:ext uri="{FF2B5EF4-FFF2-40B4-BE49-F238E27FC236}">
                <a16:creationId xmlns:a16="http://schemas.microsoft.com/office/drawing/2014/main" id="{A1D308FE-1907-3722-F4F2-EB59D9495D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88325" y="3528555"/>
            <a:ext cx="613053" cy="612246"/>
          </a:xfrm>
          <a:prstGeom prst="rect">
            <a:avLst/>
          </a:prstGeom>
        </p:spPr>
      </p:pic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FBBACD78-CE60-D27D-4EC1-A0103DF755BC}"/>
              </a:ext>
            </a:extLst>
          </p:cNvPr>
          <p:cNvCxnSpPr>
            <a:cxnSpLocks/>
          </p:cNvCxnSpPr>
          <p:nvPr/>
        </p:nvCxnSpPr>
        <p:spPr>
          <a:xfrm>
            <a:off x="10560321" y="3162323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E130A540-6FE4-497D-AD60-0CB7D18B4915}"/>
              </a:ext>
            </a:extLst>
          </p:cNvPr>
          <p:cNvCxnSpPr>
            <a:cxnSpLocks/>
          </p:cNvCxnSpPr>
          <p:nvPr/>
        </p:nvCxnSpPr>
        <p:spPr>
          <a:xfrm>
            <a:off x="8886180" y="3162323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0010EED0-DF58-4D55-F833-6D766F063FDD}"/>
              </a:ext>
            </a:extLst>
          </p:cNvPr>
          <p:cNvCxnSpPr>
            <a:cxnSpLocks/>
          </p:cNvCxnSpPr>
          <p:nvPr/>
        </p:nvCxnSpPr>
        <p:spPr>
          <a:xfrm>
            <a:off x="3814851" y="3162323"/>
            <a:ext cx="360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84F2528F-ABCF-CC48-3249-96E3900D7963}"/>
              </a:ext>
            </a:extLst>
          </p:cNvPr>
          <p:cNvCxnSpPr>
            <a:cxnSpLocks/>
          </p:cNvCxnSpPr>
          <p:nvPr/>
        </p:nvCxnSpPr>
        <p:spPr>
          <a:xfrm>
            <a:off x="7213008" y="3162323"/>
            <a:ext cx="360000" cy="0"/>
          </a:xfrm>
          <a:prstGeom prst="line">
            <a:avLst/>
          </a:prstGeom>
          <a:ln w="19050">
            <a:solidFill>
              <a:srgbClr val="557E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532217E4-2ADF-69D0-1D7A-0B5F94F362B1}"/>
              </a:ext>
            </a:extLst>
          </p:cNvPr>
          <p:cNvCxnSpPr>
            <a:cxnSpLocks/>
          </p:cNvCxnSpPr>
          <p:nvPr/>
        </p:nvCxnSpPr>
        <p:spPr>
          <a:xfrm>
            <a:off x="5498044" y="3162323"/>
            <a:ext cx="360000" cy="0"/>
          </a:xfrm>
          <a:prstGeom prst="line">
            <a:avLst/>
          </a:prstGeom>
          <a:ln w="19050">
            <a:solidFill>
              <a:srgbClr val="76B64B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CA00E2C8-8A34-5DC3-4873-280CEF1ACC05}"/>
              </a:ext>
            </a:extLst>
          </p:cNvPr>
          <p:cNvSpPr txBox="1"/>
          <p:nvPr/>
        </p:nvSpPr>
        <p:spPr>
          <a:xfrm>
            <a:off x="6936459" y="2451332"/>
            <a:ext cx="872034" cy="204311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200" dirty="0"/>
              <a:t>HL-LHC ref.</a:t>
            </a:r>
            <a:endParaRPr lang="en-GB" sz="1200" baseline="-25000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7741BA0-FBD0-4878-2CAB-D1DB3AFD7E61}"/>
              </a:ext>
            </a:extLst>
          </p:cNvPr>
          <p:cNvSpPr txBox="1"/>
          <p:nvPr/>
        </p:nvSpPr>
        <p:spPr>
          <a:xfrm>
            <a:off x="8727189" y="2451332"/>
            <a:ext cx="2346279" cy="204311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200" b="1" dirty="0"/>
              <a:t>HFM</a:t>
            </a:r>
            <a:r>
              <a:rPr lang="en-GB" sz="1200" dirty="0"/>
              <a:t> high field coils (or ungraded)</a:t>
            </a:r>
            <a:endParaRPr lang="en-GB" sz="1200" baseline="-250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0B103E6-7C51-92D2-ABB8-58268396F147}"/>
              </a:ext>
            </a:extLst>
          </p:cNvPr>
          <p:cNvSpPr txBox="1"/>
          <p:nvPr/>
        </p:nvSpPr>
        <p:spPr>
          <a:xfrm>
            <a:off x="4185399" y="2451332"/>
            <a:ext cx="1328272" cy="204311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18000" tIns="0" rIns="18000" bIns="0" rtlCol="0">
            <a:spAutoFit/>
          </a:bodyPr>
          <a:lstStyle/>
          <a:p>
            <a:pPr algn="ctr"/>
            <a:r>
              <a:rPr lang="en-GB" sz="1200" b="1" dirty="0"/>
              <a:t>HFM</a:t>
            </a:r>
            <a:r>
              <a:rPr lang="en-GB" sz="1200" dirty="0"/>
              <a:t> low field coils</a:t>
            </a:r>
            <a:endParaRPr lang="en-GB" sz="1200" baseline="-25000" dirty="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25D3A72-C1FE-F614-DBE9-6C60A507BBA0}"/>
              </a:ext>
            </a:extLst>
          </p:cNvPr>
          <p:cNvGrpSpPr/>
          <p:nvPr/>
        </p:nvGrpSpPr>
        <p:grpSpPr>
          <a:xfrm>
            <a:off x="2441542" y="3462226"/>
            <a:ext cx="633918" cy="826597"/>
            <a:chOff x="7866806" y="3432655"/>
            <a:chExt cx="633918" cy="826597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A76C6561-6E1E-BF51-E203-BC2DBE2C1BC6}"/>
                </a:ext>
              </a:extLst>
            </p:cNvPr>
            <p:cNvSpPr txBox="1"/>
            <p:nvPr/>
          </p:nvSpPr>
          <p:spPr>
            <a:xfrm>
              <a:off x="7866806" y="3432655"/>
              <a:ext cx="633918" cy="272415"/>
            </a:xfrm>
            <a:prstGeom prst="roundRect">
              <a:avLst/>
            </a:prstGeom>
            <a:solidFill>
              <a:schemeClr val="dk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wrap="square" lIns="18000" tIns="0" rIns="18000" bIns="0" rtlCol="0">
              <a:spAutoFit/>
            </a:bodyPr>
            <a:lstStyle/>
            <a:p>
              <a:pPr algn="ctr"/>
              <a:r>
                <a:rPr lang="en-GB" sz="800" dirty="0"/>
                <a:t>Colour code by restack</a:t>
              </a:r>
              <a:endParaRPr lang="en-GB" sz="800" baseline="-25000" dirty="0"/>
            </a:p>
          </p:txBody>
        </p:sp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43A57E42-2005-85C4-CAD7-83DE47A4D32B}"/>
                </a:ext>
              </a:extLst>
            </p:cNvPr>
            <p:cNvGrpSpPr/>
            <p:nvPr/>
          </p:nvGrpSpPr>
          <p:grpSpPr>
            <a:xfrm>
              <a:off x="7870028" y="3735909"/>
              <a:ext cx="560164" cy="153888"/>
              <a:chOff x="7938431" y="3557676"/>
              <a:chExt cx="560164" cy="153888"/>
            </a:xfrm>
          </p:grpSpPr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1EC02CE5-C6A2-A26A-98A8-7898CA1E848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8431" y="3634620"/>
                <a:ext cx="360000" cy="0"/>
              </a:xfrm>
              <a:prstGeom prst="line">
                <a:avLst/>
              </a:prstGeom>
              <a:ln w="19050">
                <a:solidFill>
                  <a:srgbClr val="76B64B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9B5F450-48AC-3B68-A41D-D8F2C7F1F304}"/>
                  </a:ext>
                </a:extLst>
              </p:cNvPr>
              <p:cNvSpPr txBox="1"/>
              <p:nvPr/>
            </p:nvSpPr>
            <p:spPr>
              <a:xfrm>
                <a:off x="8322265" y="3557676"/>
                <a:ext cx="176330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GB" sz="1000" dirty="0">
                    <a:solidFill>
                      <a:srgbClr val="76B64B"/>
                    </a:solidFill>
                  </a:rPr>
                  <a:t>/91</a:t>
                </a:r>
              </a:p>
            </p:txBody>
          </p: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0E0D6D0F-EF4F-6B69-3EDB-B5D80217EC1C}"/>
                </a:ext>
              </a:extLst>
            </p:cNvPr>
            <p:cNvGrpSpPr/>
            <p:nvPr/>
          </p:nvGrpSpPr>
          <p:grpSpPr>
            <a:xfrm>
              <a:off x="7870028" y="3920636"/>
              <a:ext cx="630696" cy="153888"/>
              <a:chOff x="7938431" y="3710076"/>
              <a:chExt cx="630696" cy="153888"/>
            </a:xfrm>
          </p:grpSpPr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AEEBD217-8374-D6CD-5B8A-29522892BC3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8431" y="3787020"/>
                <a:ext cx="360000" cy="0"/>
              </a:xfrm>
              <a:prstGeom prst="line">
                <a:avLst/>
              </a:prstGeom>
              <a:ln w="19050">
                <a:solidFill>
                  <a:srgbClr val="557ECA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0589A76C-7EC0-1E83-47F2-0AA87C14F23B}"/>
                  </a:ext>
                </a:extLst>
              </p:cNvPr>
              <p:cNvSpPr txBox="1"/>
              <p:nvPr/>
            </p:nvSpPr>
            <p:spPr>
              <a:xfrm>
                <a:off x="8322265" y="3710076"/>
                <a:ext cx="246862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GB" sz="1000" dirty="0">
                    <a:solidFill>
                      <a:srgbClr val="557ECA"/>
                    </a:solidFill>
                  </a:rPr>
                  <a:t>/127</a:t>
                </a:r>
              </a:p>
            </p:txBody>
          </p:sp>
        </p:grp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FA10F0D7-B658-8A1C-2E3D-B3CE53B32E8B}"/>
                </a:ext>
              </a:extLst>
            </p:cNvPr>
            <p:cNvGrpSpPr/>
            <p:nvPr/>
          </p:nvGrpSpPr>
          <p:grpSpPr>
            <a:xfrm>
              <a:off x="7870028" y="4105364"/>
              <a:ext cx="630696" cy="153888"/>
              <a:chOff x="7938431" y="3862476"/>
              <a:chExt cx="630696" cy="153888"/>
            </a:xfrm>
          </p:grpSpPr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F0837013-596D-6314-98D6-0224E8E9423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38431" y="3939420"/>
                <a:ext cx="360000" cy="0"/>
              </a:xfrm>
              <a:prstGeom prst="line">
                <a:avLst/>
              </a:prstGeom>
              <a:ln w="19050">
                <a:solidFill>
                  <a:srgbClr val="F1884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TextBox 66">
                <a:extLst>
                  <a:ext uri="{FF2B5EF4-FFF2-40B4-BE49-F238E27FC236}">
                    <a16:creationId xmlns:a16="http://schemas.microsoft.com/office/drawing/2014/main" id="{CA90A5EB-B49B-9B6E-2EB1-0FC718413135}"/>
                  </a:ext>
                </a:extLst>
              </p:cNvPr>
              <p:cNvSpPr txBox="1"/>
              <p:nvPr/>
            </p:nvSpPr>
            <p:spPr>
              <a:xfrm>
                <a:off x="8322265" y="3862476"/>
                <a:ext cx="246862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ctr" anchorCtr="0">
                <a:spAutoFit/>
              </a:bodyPr>
              <a:lstStyle/>
              <a:p>
                <a:r>
                  <a:rPr lang="en-GB" sz="1000" dirty="0">
                    <a:solidFill>
                      <a:srgbClr val="F18841"/>
                    </a:solidFill>
                  </a:rPr>
                  <a:t>/169</a:t>
                </a:r>
              </a:p>
            </p:txBody>
          </p:sp>
        </p:grpSp>
      </p:grp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411AC98C-1269-369E-2259-3FA1FAE354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1128500"/>
          </a:xfrm>
        </p:spPr>
        <p:txBody>
          <a:bodyPr>
            <a:normAutofit fontScale="77500" lnSpcReduction="20000"/>
          </a:bodyPr>
          <a:lstStyle/>
          <a:p>
            <a:r>
              <a:rPr lang="en-GB" dirty="0"/>
              <a:t>Current industrial state-of-the-art Nb</a:t>
            </a:r>
            <a:r>
              <a:rPr lang="en-GB" baseline="-25000" dirty="0"/>
              <a:t>3</a:t>
            </a:r>
            <a:r>
              <a:rPr lang="en-GB" dirty="0"/>
              <a:t>Sn wire is Bruker RRP®</a:t>
            </a:r>
          </a:p>
          <a:p>
            <a:r>
              <a:rPr lang="en-GB" dirty="0"/>
              <a:t>5 designs in active use for HFM magnet development activities:</a:t>
            </a:r>
          </a:p>
          <a:p>
            <a:pPr lvl="1"/>
            <a:r>
              <a:rPr lang="en-GB" dirty="0"/>
              <a:t>108/127 at 0.85 mm procured for HL-LHC MQXF</a:t>
            </a:r>
          </a:p>
          <a:p>
            <a:pPr lvl="1"/>
            <a:r>
              <a:rPr lang="en-GB" dirty="0"/>
              <a:t>Four designs (0.7–1.1 mm) ordered for FCC magnet development in 2019</a:t>
            </a:r>
          </a:p>
        </p:txBody>
      </p:sp>
    </p:spTree>
    <p:extLst>
      <p:ext uri="{BB962C8B-B14F-4D97-AF65-F5344CB8AC3E}">
        <p14:creationId xmlns:p14="http://schemas.microsoft.com/office/powerpoint/2010/main" val="1573566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3F5C7C-C3A1-B04C-6246-9EFE079DBB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615055-29C6-589C-BCA9-6793479FD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Cable Development and Production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1031E7-3B2F-708B-4FBE-BEBFD044D0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10969139" cy="2234409"/>
          </a:xfrm>
        </p:spPr>
        <p:txBody>
          <a:bodyPr>
            <a:normAutofit fontScale="92500" lnSpcReduction="20000"/>
          </a:bodyPr>
          <a:lstStyle/>
          <a:p>
            <a:r>
              <a:rPr lang="en-GB" noProof="0" dirty="0"/>
              <a:t>Cable development and production for the needs of the Nb</a:t>
            </a:r>
            <a:r>
              <a:rPr lang="en-GB" baseline="-25000" noProof="0" dirty="0"/>
              <a:t>3</a:t>
            </a:r>
            <a:r>
              <a:rPr lang="en-GB" noProof="0" dirty="0"/>
              <a:t>Sn magnet programme (RD3) </a:t>
            </a:r>
          </a:p>
          <a:p>
            <a:pPr lvl="1"/>
            <a:r>
              <a:rPr lang="en-GB" dirty="0"/>
              <a:t>Currently 5 wire designs </a:t>
            </a:r>
            <a:r>
              <a:rPr lang="en-GB" dirty="0">
                <a:sym typeface="Wingdings" panose="05000000000000000000" pitchFamily="2" charset="2"/>
              </a:rPr>
              <a:t> 8 cable designs (Nb</a:t>
            </a:r>
            <a:r>
              <a:rPr lang="en-GB" baseline="-25000" dirty="0">
                <a:sym typeface="Wingdings" panose="05000000000000000000" pitchFamily="2" charset="2"/>
              </a:rPr>
              <a:t>3</a:t>
            </a:r>
            <a:r>
              <a:rPr lang="en-GB" dirty="0">
                <a:sym typeface="Wingdings" panose="05000000000000000000" pitchFamily="2" charset="2"/>
              </a:rPr>
              <a:t>Sn), plus: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Copper cabling trials and dummy cable for winding trials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Nb-Ti bus-bars as needed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Not presented here: development and production proceeding in parallel for HL-LHC and for other R&amp;D activities</a:t>
            </a:r>
          </a:p>
          <a:p>
            <a:pPr lvl="1"/>
            <a:r>
              <a:rPr lang="en-GB" noProof="0" dirty="0">
                <a:sym typeface="Wingdings" panose="05000000000000000000" pitchFamily="2" charset="2"/>
              </a:rPr>
              <a:t>Produced in significant lengths and delivered for insulation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Qualification (</a:t>
            </a:r>
            <a:r>
              <a:rPr lang="en-GB" i="1" dirty="0" err="1">
                <a:sym typeface="Wingdings" panose="05000000000000000000" pitchFamily="2" charset="2"/>
              </a:rPr>
              <a:t>I</a:t>
            </a:r>
            <a:r>
              <a:rPr lang="en-GB" i="1" baseline="-25000" dirty="0" err="1">
                <a:sym typeface="Wingdings" panose="05000000000000000000" pitchFamily="2" charset="2"/>
              </a:rPr>
              <a:t>c</a:t>
            </a:r>
            <a:r>
              <a:rPr lang="en-GB" dirty="0">
                <a:sym typeface="Wingdings" panose="05000000000000000000" pitchFamily="2" charset="2"/>
              </a:rPr>
              <a:t>, RRR, dimensional characterisation) and witness samples (</a:t>
            </a:r>
            <a:r>
              <a:rPr lang="en-GB" i="1" dirty="0" err="1">
                <a:sym typeface="Wingdings" panose="05000000000000000000" pitchFamily="2" charset="2"/>
              </a:rPr>
              <a:t>I</a:t>
            </a:r>
            <a:r>
              <a:rPr lang="en-GB" i="1" baseline="-25000" dirty="0" err="1">
                <a:sym typeface="Wingdings" panose="05000000000000000000" pitchFamily="2" charset="2"/>
              </a:rPr>
              <a:t>c</a:t>
            </a:r>
            <a:r>
              <a:rPr lang="en-GB" dirty="0">
                <a:sym typeface="Wingdings" panose="05000000000000000000" pitchFamily="2" charset="2"/>
              </a:rPr>
              <a:t> and RRR from coil heat treatments) prepared and tested</a:t>
            </a:r>
            <a:endParaRPr lang="en-GB" noProof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515D2E-B565-0ADA-AB38-EC306CEE377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noProof="0" dirty="0"/>
              <a:t>12 February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4DBE61-D8FA-4050-627D-03A93C5954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noProof="0" dirty="0"/>
              <a:t>S.C. Hopkins: LTS Conductors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D2E672-AA09-793F-DE9A-36F3F1A1EE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noProof="0" smtClean="0"/>
              <a:pPr/>
              <a:t>5</a:t>
            </a:fld>
            <a:endParaRPr lang="en-GB" noProof="0" dirty="0"/>
          </a:p>
        </p:txBody>
      </p:sp>
      <p:graphicFrame>
        <p:nvGraphicFramePr>
          <p:cNvPr id="7" name="Table 13">
            <a:extLst>
              <a:ext uri="{FF2B5EF4-FFF2-40B4-BE49-F238E27FC236}">
                <a16:creationId xmlns:a16="http://schemas.microsoft.com/office/drawing/2014/main" id="{2031829E-5074-CCDC-36BB-DAE7F55EA6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2232179"/>
              </p:ext>
            </p:extLst>
          </p:nvPr>
        </p:nvGraphicFramePr>
        <p:xfrm>
          <a:off x="609600" y="3611026"/>
          <a:ext cx="10969139" cy="154907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558254">
                  <a:extLst>
                    <a:ext uri="{9D8B030D-6E8A-4147-A177-3AD203B41FA5}">
                      <a16:colId xmlns:a16="http://schemas.microsoft.com/office/drawing/2014/main" val="1066529749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4140964722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459656977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2025201616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2332719754"/>
                    </a:ext>
                  </a:extLst>
                </a:gridCol>
                <a:gridCol w="1682177">
                  <a:extLst>
                    <a:ext uri="{9D8B030D-6E8A-4147-A177-3AD203B41FA5}">
                      <a16:colId xmlns:a16="http://schemas.microsoft.com/office/drawing/2014/main" val="1117426416"/>
                    </a:ext>
                  </a:extLst>
                </a:gridCol>
              </a:tblGrid>
              <a:tr h="293938">
                <a:tc rowSpan="2">
                  <a:txBody>
                    <a:bodyPr/>
                    <a:lstStyle/>
                    <a:p>
                      <a:pPr algn="ctr"/>
                      <a:endParaRPr lang="en-GB" sz="1600" b="1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DEM-0.7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ERMC-0.7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MQXF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ERMC-1</a:t>
                      </a:r>
                    </a:p>
                  </a:txBody>
                  <a:tcPr marL="87246" marR="87246" marT="43623" marB="4362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/>
                        <a:t>DEM-1.1</a:t>
                      </a:r>
                    </a:p>
                  </a:txBody>
                  <a:tcPr marL="87246" marR="87246" marT="43623" marB="43623"/>
                </a:tc>
                <a:extLst>
                  <a:ext uri="{0D108BD9-81ED-4DB2-BD59-A6C34878D82A}">
                    <a16:rowId xmlns:a16="http://schemas.microsoft.com/office/drawing/2014/main" val="173340957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000" b="1" dirty="0"/>
                    </a:p>
                  </a:txBody>
                  <a:tcPr marL="87246" marR="87246" marT="43623" marB="43623">
                    <a:solidFill>
                      <a:srgbClr val="E7E9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77784822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i="1" dirty="0"/>
                        <a:t>d</a:t>
                      </a:r>
                      <a:r>
                        <a:rPr lang="en-GB" sz="1600" b="1" dirty="0"/>
                        <a:t> (mm)</a:t>
                      </a:r>
                    </a:p>
                  </a:txBody>
                  <a:tcPr marL="87246" marR="87246" marT="20609" marB="20609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0.7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/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0.85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1.0</a:t>
                      </a:r>
                    </a:p>
                  </a:txBody>
                  <a:tcPr marL="87246" marR="87246" marT="20609" marB="20609" anchor="ctr">
                    <a:solidFill>
                      <a:schemeClr val="tx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>
                          <a:solidFill>
                            <a:schemeClr val="bg1"/>
                          </a:solidFill>
                        </a:rPr>
                        <a:t>1.1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17061131"/>
                  </a:ext>
                </a:extLst>
              </a:tr>
              <a:tr h="2479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b="1" dirty="0"/>
                        <a:t>Layout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60/91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78/91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108/127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>
                          <a:solidFill>
                            <a:schemeClr val="bg1"/>
                          </a:solidFill>
                        </a:rPr>
                        <a:t>162/169</a:t>
                      </a: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dirty="0">
                        <a:solidFill>
                          <a:schemeClr val="bg1"/>
                        </a:solidFill>
                      </a:endParaRPr>
                    </a:p>
                  </a:txBody>
                  <a:tcPr marL="87246" marR="87246" marT="20609" marB="20609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3137309"/>
                  </a:ext>
                </a:extLst>
              </a:tr>
              <a:tr h="111521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/>
                        <a:t>Cu/non-Cu</a:t>
                      </a:r>
                    </a:p>
                  </a:txBody>
                  <a:tcPr marL="87246" marR="87246" marT="20609" marB="20609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1.8</a:t>
                      </a:r>
                      <a:r>
                        <a:rPr lang="en-GB" sz="1000" dirty="0">
                          <a:solidFill>
                            <a:schemeClr val="bg1"/>
                          </a:solidFill>
                        </a:rPr>
                        <a:t> (≥ 1.6)</a:t>
                      </a:r>
                    </a:p>
                  </a:txBody>
                  <a:tcPr marL="87246" marR="87246" marT="20609" marB="20609"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1000" dirty="0">
                          <a:solidFill>
                            <a:schemeClr val="bg1"/>
                          </a:solidFill>
                        </a:rPr>
                        <a:t> ± 0.2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chemeClr val="bg1"/>
                          </a:solidFill>
                        </a:rPr>
                        <a:t>1.2</a:t>
                      </a:r>
                      <a:r>
                        <a:rPr lang="en-GB" sz="1000" dirty="0">
                          <a:solidFill>
                            <a:schemeClr val="bg1"/>
                          </a:solidFill>
                        </a:rPr>
                        <a:t> ± 0.1</a:t>
                      </a:r>
                    </a:p>
                  </a:txBody>
                  <a:tcPr marL="87246" marR="87246" marT="20609" marB="20609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0.9 </a:t>
                      </a:r>
                      <a:r>
                        <a:rPr lang="en-GB" sz="1000" dirty="0"/>
                        <a:t>± 0.2</a:t>
                      </a:r>
                    </a:p>
                  </a:txBody>
                  <a:tcPr marL="72950" marR="72950" marT="36475" marB="36475" anchor="ctr"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5291611"/>
                  </a:ext>
                </a:extLst>
              </a:tr>
            </a:tbl>
          </a:graphicData>
        </a:graphic>
      </p:graphicFrame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4004689-9919-C2D5-FD1E-4B482E477967}"/>
              </a:ext>
            </a:extLst>
          </p:cNvPr>
          <p:cNvCxnSpPr>
            <a:cxnSpLocks/>
          </p:cNvCxnSpPr>
          <p:nvPr/>
        </p:nvCxnSpPr>
        <p:spPr>
          <a:xfrm>
            <a:off x="10560321" y="4094633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EC84501-AB1B-4E8A-31B2-CCEF610147F5}"/>
              </a:ext>
            </a:extLst>
          </p:cNvPr>
          <p:cNvCxnSpPr>
            <a:cxnSpLocks/>
          </p:cNvCxnSpPr>
          <p:nvPr/>
        </p:nvCxnSpPr>
        <p:spPr>
          <a:xfrm>
            <a:off x="8886180" y="4094633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13263BC-E9CE-E023-50B9-D32337F6DD12}"/>
              </a:ext>
            </a:extLst>
          </p:cNvPr>
          <p:cNvCxnSpPr>
            <a:cxnSpLocks/>
          </p:cNvCxnSpPr>
          <p:nvPr/>
        </p:nvCxnSpPr>
        <p:spPr>
          <a:xfrm>
            <a:off x="3814851" y="4094633"/>
            <a:ext cx="360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6DA1CF1-FD5C-DFD7-1DAA-B63B12FB6336}"/>
              </a:ext>
            </a:extLst>
          </p:cNvPr>
          <p:cNvCxnSpPr>
            <a:cxnSpLocks/>
          </p:cNvCxnSpPr>
          <p:nvPr/>
        </p:nvCxnSpPr>
        <p:spPr>
          <a:xfrm>
            <a:off x="7213008" y="4094633"/>
            <a:ext cx="360000" cy="0"/>
          </a:xfrm>
          <a:prstGeom prst="line">
            <a:avLst/>
          </a:prstGeom>
          <a:ln w="19050">
            <a:solidFill>
              <a:srgbClr val="557E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26E203F-5DBA-603E-0FB9-A8A5BE9766C6}"/>
              </a:ext>
            </a:extLst>
          </p:cNvPr>
          <p:cNvCxnSpPr>
            <a:cxnSpLocks/>
          </p:cNvCxnSpPr>
          <p:nvPr/>
        </p:nvCxnSpPr>
        <p:spPr>
          <a:xfrm>
            <a:off x="5525084" y="4094633"/>
            <a:ext cx="360000" cy="0"/>
          </a:xfrm>
          <a:prstGeom prst="line">
            <a:avLst/>
          </a:prstGeom>
          <a:ln w="19050">
            <a:solidFill>
              <a:srgbClr val="76B64B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F193F5F7-ED13-824C-7A2F-D9B77B586D8A}"/>
              </a:ext>
            </a:extLst>
          </p:cNvPr>
          <p:cNvSpPr txBox="1"/>
          <p:nvPr/>
        </p:nvSpPr>
        <p:spPr>
          <a:xfrm>
            <a:off x="5165673" y="5505507"/>
            <a:ext cx="1078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400" dirty="0"/>
              <a:t>SMACC1</a:t>
            </a:r>
          </a:p>
        </p:txBody>
      </p:sp>
      <p:sp>
        <p:nvSpPr>
          <p:cNvPr id="34" name="Arrow: Down 33">
            <a:extLst>
              <a:ext uri="{FF2B5EF4-FFF2-40B4-BE49-F238E27FC236}">
                <a16:creationId xmlns:a16="http://schemas.microsoft.com/office/drawing/2014/main" id="{AE5C89DB-5A70-E3F5-6529-0026AF7D3766}"/>
              </a:ext>
            </a:extLst>
          </p:cNvPr>
          <p:cNvSpPr/>
          <p:nvPr/>
        </p:nvSpPr>
        <p:spPr>
          <a:xfrm>
            <a:off x="3898089" y="5219098"/>
            <a:ext cx="193524" cy="286409"/>
          </a:xfrm>
          <a:prstGeom prst="downArrow">
            <a:avLst/>
          </a:prstGeom>
          <a:solidFill>
            <a:srgbClr val="76B64B">
              <a:alpha val="85098"/>
            </a:srgbClr>
          </a:solidFill>
          <a:ln w="12700">
            <a:solidFill>
              <a:srgbClr val="76B64B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Arrow: Down 34">
            <a:extLst>
              <a:ext uri="{FF2B5EF4-FFF2-40B4-BE49-F238E27FC236}">
                <a16:creationId xmlns:a16="http://schemas.microsoft.com/office/drawing/2014/main" id="{04700415-E7D0-3DD9-B003-3931E76A9D38}"/>
              </a:ext>
            </a:extLst>
          </p:cNvPr>
          <p:cNvSpPr/>
          <p:nvPr/>
        </p:nvSpPr>
        <p:spPr>
          <a:xfrm>
            <a:off x="5608322" y="5219098"/>
            <a:ext cx="193524" cy="286409"/>
          </a:xfrm>
          <a:prstGeom prst="downArrow">
            <a:avLst/>
          </a:prstGeom>
          <a:solidFill>
            <a:srgbClr val="76B64B">
              <a:alpha val="85098"/>
            </a:srgbClr>
          </a:solidFill>
          <a:ln w="12700">
            <a:solidFill>
              <a:srgbClr val="76B64B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Arrow: Down 35">
            <a:extLst>
              <a:ext uri="{FF2B5EF4-FFF2-40B4-BE49-F238E27FC236}">
                <a16:creationId xmlns:a16="http://schemas.microsoft.com/office/drawing/2014/main" id="{02AFDCCF-812E-8CDC-181B-A2BD2A223DAA}"/>
              </a:ext>
            </a:extLst>
          </p:cNvPr>
          <p:cNvSpPr/>
          <p:nvPr/>
        </p:nvSpPr>
        <p:spPr>
          <a:xfrm>
            <a:off x="7296246" y="5219098"/>
            <a:ext cx="193524" cy="286409"/>
          </a:xfrm>
          <a:prstGeom prst="downArrow">
            <a:avLst/>
          </a:prstGeom>
          <a:solidFill>
            <a:srgbClr val="557ECA">
              <a:alpha val="85098"/>
            </a:srgbClr>
          </a:solidFill>
          <a:ln w="12700">
            <a:solidFill>
              <a:srgbClr val="557ECA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787DBF4B-1EC0-877F-D86F-E747526612AE}"/>
              </a:ext>
            </a:extLst>
          </p:cNvPr>
          <p:cNvSpPr/>
          <p:nvPr/>
        </p:nvSpPr>
        <p:spPr>
          <a:xfrm>
            <a:off x="10643559" y="5219098"/>
            <a:ext cx="193524" cy="286409"/>
          </a:xfrm>
          <a:prstGeom prst="downArrow">
            <a:avLst/>
          </a:prstGeom>
          <a:solidFill>
            <a:srgbClr val="F18841">
              <a:alpha val="85098"/>
            </a:srgbClr>
          </a:solidFill>
          <a:ln w="12700">
            <a:solidFill>
              <a:srgbClr val="F1884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29F67BD2-952F-B384-2827-DACF9A3C4375}"/>
              </a:ext>
            </a:extLst>
          </p:cNvPr>
          <p:cNvSpPr/>
          <p:nvPr/>
        </p:nvSpPr>
        <p:spPr>
          <a:xfrm>
            <a:off x="8969418" y="5219098"/>
            <a:ext cx="193524" cy="286409"/>
          </a:xfrm>
          <a:prstGeom prst="downArrow">
            <a:avLst/>
          </a:prstGeom>
          <a:solidFill>
            <a:srgbClr val="F18841">
              <a:alpha val="85098"/>
            </a:srgbClr>
          </a:solidFill>
          <a:ln w="12700">
            <a:solidFill>
              <a:srgbClr val="F18841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0AC228F-5D02-A80A-CCE5-CCFF57BE6222}"/>
              </a:ext>
            </a:extLst>
          </p:cNvPr>
          <p:cNvSpPr txBox="1"/>
          <p:nvPr/>
        </p:nvSpPr>
        <p:spPr>
          <a:xfrm>
            <a:off x="6811720" y="5505507"/>
            <a:ext cx="115736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400" dirty="0"/>
              <a:t>BOX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400" dirty="0"/>
              <a:t>SMC-QXF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400" dirty="0"/>
              <a:t>12T VE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2E5C3AE-431E-981A-2068-839C0D5EF96E}"/>
              </a:ext>
            </a:extLst>
          </p:cNvPr>
          <p:cNvSpPr txBox="1"/>
          <p:nvPr/>
        </p:nvSpPr>
        <p:spPr>
          <a:xfrm>
            <a:off x="8312364" y="5505507"/>
            <a:ext cx="1519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400" dirty="0" err="1"/>
              <a:t>FalconD</a:t>
            </a:r>
            <a:r>
              <a:rPr lang="en-GB" sz="1400" dirty="0"/>
              <a:t> (12 T)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C10C670-21FB-C11D-393E-94714F6D1CE7}"/>
              </a:ext>
            </a:extLst>
          </p:cNvPr>
          <p:cNvSpPr txBox="1"/>
          <p:nvPr/>
        </p:nvSpPr>
        <p:spPr>
          <a:xfrm>
            <a:off x="10145343" y="5505507"/>
            <a:ext cx="11958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400" dirty="0"/>
              <a:t>R2D2 (HF)</a:t>
            </a:r>
          </a:p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400" dirty="0"/>
              <a:t>BOND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F9D8A48A-6625-6154-21AF-E726B52EA341}"/>
              </a:ext>
            </a:extLst>
          </p:cNvPr>
          <p:cNvSpPr txBox="1"/>
          <p:nvPr/>
        </p:nvSpPr>
        <p:spPr>
          <a:xfrm>
            <a:off x="3413717" y="5505507"/>
            <a:ext cx="11653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44000" indent="-144000">
              <a:buFont typeface="Arial" panose="020B0604020202020204" pitchFamily="34" charset="0"/>
              <a:buChar char="•"/>
            </a:pPr>
            <a:r>
              <a:rPr lang="en-GB" sz="1400" dirty="0"/>
              <a:t>R2D2 (LF)</a:t>
            </a:r>
          </a:p>
        </p:txBody>
      </p:sp>
    </p:spTree>
    <p:extLst>
      <p:ext uri="{BB962C8B-B14F-4D97-AF65-F5344CB8AC3E}">
        <p14:creationId xmlns:p14="http://schemas.microsoft.com/office/powerpoint/2010/main" val="1332126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B573AB-2BD1-2D99-0E2C-2FF515AF8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8CA9D-56EE-A959-D94E-FEFCD6BA76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49945"/>
            <a:ext cx="10969139" cy="940443"/>
          </a:xfrm>
        </p:spPr>
        <p:txBody>
          <a:bodyPr/>
          <a:lstStyle/>
          <a:p>
            <a:r>
              <a:rPr lang="en-GB" noProof="0" dirty="0"/>
              <a:t>Cable Development and Production (2)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9F11D-E75C-3152-4E95-87594FE20B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322832"/>
            <a:ext cx="6825128" cy="2377575"/>
          </a:xfrm>
        </p:spPr>
        <p:txBody>
          <a:bodyPr/>
          <a:lstStyle/>
          <a:p>
            <a:r>
              <a:rPr lang="en-GB" dirty="0"/>
              <a:t>Cable to R2D2 HF and LF designs produced in 2023, also assigned more recently to several activities:</a:t>
            </a:r>
          </a:p>
          <a:p>
            <a:pPr lvl="1"/>
            <a:r>
              <a:rPr lang="en-GB" dirty="0"/>
              <a:t>HF: C02OC0442A </a:t>
            </a:r>
            <a:r>
              <a:rPr lang="en-GB" dirty="0">
                <a:sym typeface="Wingdings" panose="05000000000000000000" pitchFamily="2" charset="2"/>
              </a:rPr>
              <a:t> PSI</a:t>
            </a:r>
            <a:endParaRPr lang="en-GB" dirty="0"/>
          </a:p>
          <a:p>
            <a:pPr lvl="1"/>
            <a:r>
              <a:rPr lang="en-GB" dirty="0"/>
              <a:t>LF: C03OC0448A</a:t>
            </a:r>
          </a:p>
          <a:p>
            <a:pPr lvl="1"/>
            <a:r>
              <a:rPr lang="en-GB" dirty="0"/>
              <a:t>LF with ERMC-0.7 strand: C03OC0446A </a:t>
            </a:r>
            <a:r>
              <a:rPr lang="en-GB" dirty="0">
                <a:sym typeface="Wingdings" panose="05000000000000000000" pitchFamily="2" charset="2"/>
              </a:rPr>
              <a:t> PSI: SMACC1</a:t>
            </a:r>
          </a:p>
          <a:p>
            <a:r>
              <a:rPr lang="en-GB" dirty="0">
                <a:sym typeface="Wingdings" panose="05000000000000000000" pitchFamily="2" charset="2"/>
              </a:rPr>
              <a:t>R2D2 witness samples tested in 2024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C04378-43E1-1EA3-C056-EFEECECFF35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CDE7FB-2F5A-8632-5794-5877FBE274F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C8D5011-20FD-902A-1596-C37F3C8C37D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E218E5CE-1827-AE06-7132-D566F9B0B7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630077"/>
              </p:ext>
            </p:extLst>
          </p:nvPr>
        </p:nvGraphicFramePr>
        <p:xfrm>
          <a:off x="609601" y="4111352"/>
          <a:ext cx="3855086" cy="210312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895793">
                  <a:extLst>
                    <a:ext uri="{9D8B030D-6E8A-4147-A177-3AD203B41FA5}">
                      <a16:colId xmlns:a16="http://schemas.microsoft.com/office/drawing/2014/main" val="2675249334"/>
                    </a:ext>
                  </a:extLst>
                </a:gridCol>
                <a:gridCol w="1959293">
                  <a:extLst>
                    <a:ext uri="{9D8B030D-6E8A-4147-A177-3AD203B41FA5}">
                      <a16:colId xmlns:a16="http://schemas.microsoft.com/office/drawing/2014/main" val="238593036"/>
                    </a:ext>
                  </a:extLst>
                </a:gridCol>
              </a:tblGrid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21 × DEM-1.1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(1.1 mm 162/169)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518774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12.579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4148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Mid-thickness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1.969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32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5751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240336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Pitch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84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73719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66859BB-DCF1-28D9-CBF9-B1A10FF409F5}"/>
              </a:ext>
            </a:extLst>
          </p:cNvPr>
          <p:cNvSpPr txBox="1"/>
          <p:nvPr/>
        </p:nvSpPr>
        <p:spPr>
          <a:xfrm>
            <a:off x="609601" y="3741247"/>
            <a:ext cx="1027166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/>
              <a:t>R2D2 HF</a:t>
            </a:r>
            <a:endParaRPr lang="en-GB" sz="1600" baseline="-25000" dirty="0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43A88296-4C6C-85C1-E730-B165E77273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2841622"/>
              </p:ext>
            </p:extLst>
          </p:nvPr>
        </p:nvGraphicFramePr>
        <p:xfrm>
          <a:off x="8036392" y="4074825"/>
          <a:ext cx="3516948" cy="210312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895793">
                  <a:extLst>
                    <a:ext uri="{9D8B030D-6E8A-4147-A177-3AD203B41FA5}">
                      <a16:colId xmlns:a16="http://schemas.microsoft.com/office/drawing/2014/main" val="2675249334"/>
                    </a:ext>
                  </a:extLst>
                </a:gridCol>
                <a:gridCol w="1621155">
                  <a:extLst>
                    <a:ext uri="{9D8B030D-6E8A-4147-A177-3AD203B41FA5}">
                      <a16:colId xmlns:a16="http://schemas.microsoft.com/office/drawing/2014/main" val="238593036"/>
                    </a:ext>
                  </a:extLst>
                </a:gridCol>
              </a:tblGrid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34 × DEM-0.7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(0.7 mm 60/91)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518774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12.579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4148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Mid-thickness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1.253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32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5751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240336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Pitch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73719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55A76E20-C04C-9EDC-EF43-5FD5B777FA93}"/>
              </a:ext>
            </a:extLst>
          </p:cNvPr>
          <p:cNvSpPr txBox="1"/>
          <p:nvPr/>
        </p:nvSpPr>
        <p:spPr>
          <a:xfrm>
            <a:off x="8036392" y="3700407"/>
            <a:ext cx="1004073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/>
              <a:t>R2D2 LF</a:t>
            </a:r>
            <a:endParaRPr lang="en-GB" sz="1600" baseline="-25000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57D5381-B5F4-79AB-B3BD-89CD6E2AA2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558460"/>
              </p:ext>
            </p:extLst>
          </p:nvPr>
        </p:nvGraphicFramePr>
        <p:xfrm>
          <a:off x="8036392" y="1464843"/>
          <a:ext cx="3542348" cy="210312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895793">
                  <a:extLst>
                    <a:ext uri="{9D8B030D-6E8A-4147-A177-3AD203B41FA5}">
                      <a16:colId xmlns:a16="http://schemas.microsoft.com/office/drawing/2014/main" val="2675249334"/>
                    </a:ext>
                  </a:extLst>
                </a:gridCol>
                <a:gridCol w="1646555">
                  <a:extLst>
                    <a:ext uri="{9D8B030D-6E8A-4147-A177-3AD203B41FA5}">
                      <a16:colId xmlns:a16="http://schemas.microsoft.com/office/drawing/2014/main" val="238593036"/>
                    </a:ext>
                  </a:extLst>
                </a:gridCol>
              </a:tblGrid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34 × ERMC-0.7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(0.7 mm 78/91)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518774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12.579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4148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Mid-thickness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1.253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32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5751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240336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Pitch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79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73719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D2482874-4DAD-C28A-A2CE-3D547C84425F}"/>
              </a:ext>
            </a:extLst>
          </p:cNvPr>
          <p:cNvSpPr txBox="1"/>
          <p:nvPr/>
        </p:nvSpPr>
        <p:spPr>
          <a:xfrm>
            <a:off x="8036392" y="1080395"/>
            <a:ext cx="1038712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/>
              <a:t>SMACC1</a:t>
            </a:r>
            <a:endParaRPr lang="en-GB" sz="1600" baseline="-250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BAEDC99-53F6-2E39-B7FF-D02850858F9A}"/>
              </a:ext>
            </a:extLst>
          </p:cNvPr>
          <p:cNvCxnSpPr>
            <a:cxnSpLocks/>
          </p:cNvCxnSpPr>
          <p:nvPr/>
        </p:nvCxnSpPr>
        <p:spPr>
          <a:xfrm rot="16200000">
            <a:off x="11309936" y="1761997"/>
            <a:ext cx="360000" cy="0"/>
          </a:xfrm>
          <a:prstGeom prst="line">
            <a:avLst/>
          </a:prstGeom>
          <a:ln w="19050">
            <a:solidFill>
              <a:srgbClr val="76B64B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BD60B73-E2E9-C60F-045A-CA335B740BB9}"/>
              </a:ext>
            </a:extLst>
          </p:cNvPr>
          <p:cNvCxnSpPr>
            <a:cxnSpLocks/>
          </p:cNvCxnSpPr>
          <p:nvPr/>
        </p:nvCxnSpPr>
        <p:spPr>
          <a:xfrm rot="16200000">
            <a:off x="11309936" y="4361628"/>
            <a:ext cx="360000" cy="0"/>
          </a:xfrm>
          <a:prstGeom prst="line">
            <a:avLst/>
          </a:prstGeom>
          <a:ln w="19050">
            <a:solidFill>
              <a:srgbClr val="76B64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36F0B61-4CEB-A17E-ECF1-C767D0804EB0}"/>
              </a:ext>
            </a:extLst>
          </p:cNvPr>
          <p:cNvCxnSpPr>
            <a:cxnSpLocks/>
          </p:cNvCxnSpPr>
          <p:nvPr/>
        </p:nvCxnSpPr>
        <p:spPr>
          <a:xfrm rot="16200000">
            <a:off x="4215220" y="4400401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Picture 16" descr="A group of round objects&#10;&#10;AI-generated content may be incorrect.">
            <a:extLst>
              <a:ext uri="{FF2B5EF4-FFF2-40B4-BE49-F238E27FC236}">
                <a16:creationId xmlns:a16="http://schemas.microsoft.com/office/drawing/2014/main" id="{A4C00E02-F65A-22AD-C7B6-61928FE95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4551" y="4111352"/>
            <a:ext cx="3420000" cy="619019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2D24E8E0-6257-B5D5-18B9-BB1DB6C44C93}"/>
              </a:ext>
            </a:extLst>
          </p:cNvPr>
          <p:cNvSpPr txBox="1"/>
          <p:nvPr/>
        </p:nvSpPr>
        <p:spPr>
          <a:xfrm>
            <a:off x="4534551" y="4759398"/>
            <a:ext cx="1679947" cy="184666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r>
              <a:rPr lang="en-GB" sz="1200" dirty="0"/>
              <a:t>R2D2 HF: C02OC0442A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1663DFAE-4CD7-313F-C74B-8B1CEC2C6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4551" y="5081543"/>
            <a:ext cx="3420000" cy="38817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494D37EE-389A-C5DA-8E82-D5E1C92943C0}"/>
              </a:ext>
            </a:extLst>
          </p:cNvPr>
          <p:cNvSpPr txBox="1"/>
          <p:nvPr/>
        </p:nvSpPr>
        <p:spPr>
          <a:xfrm>
            <a:off x="4534551" y="5495711"/>
            <a:ext cx="1689117" cy="184666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r>
              <a:rPr lang="en-GB" sz="1200" dirty="0"/>
              <a:t>R2D2 LF: C03OC0446A </a:t>
            </a:r>
          </a:p>
        </p:txBody>
      </p:sp>
    </p:spTree>
    <p:extLst>
      <p:ext uri="{BB962C8B-B14F-4D97-AF65-F5344CB8AC3E}">
        <p14:creationId xmlns:p14="http://schemas.microsoft.com/office/powerpoint/2010/main" val="18348435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9DFE04-EC77-631C-D152-FF9553C5E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Cable Development and Production (3)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FB28F1-5EC3-6DB5-9CFE-534482B58F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2" y="1322832"/>
            <a:ext cx="7356690" cy="2349801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Cable produced for 12 T programmes in 2024:</a:t>
            </a:r>
          </a:p>
          <a:p>
            <a:pPr lvl="1"/>
            <a:r>
              <a:rPr lang="en-GB" dirty="0" err="1"/>
              <a:t>FalconD</a:t>
            </a:r>
            <a:r>
              <a:rPr lang="en-GB" dirty="0"/>
              <a:t> (INFN):</a:t>
            </a:r>
          </a:p>
          <a:p>
            <a:pPr lvl="2"/>
            <a:r>
              <a:rPr lang="en-GB" dirty="0"/>
              <a:t>4 × 140 m Nb</a:t>
            </a:r>
            <a:r>
              <a:rPr lang="en-GB" baseline="-25000" dirty="0"/>
              <a:t>3</a:t>
            </a:r>
            <a:r>
              <a:rPr lang="en-GB" dirty="0"/>
              <a:t>Sn (C01OC0466A-E)</a:t>
            </a:r>
          </a:p>
          <a:p>
            <a:pPr lvl="2"/>
            <a:r>
              <a:rPr lang="en-GB" dirty="0"/>
              <a:t>3 × 140 m Nb</a:t>
            </a:r>
            <a:r>
              <a:rPr lang="en-GB" baseline="-25000" dirty="0"/>
              <a:t>3</a:t>
            </a:r>
            <a:r>
              <a:rPr lang="en-GB" dirty="0"/>
              <a:t>Sn (C01OC0488A-C)</a:t>
            </a:r>
          </a:p>
          <a:p>
            <a:pPr lvl="1"/>
            <a:r>
              <a:rPr lang="en-GB" dirty="0" err="1"/>
              <a:t>FalconD</a:t>
            </a:r>
            <a:r>
              <a:rPr lang="en-GB" dirty="0"/>
              <a:t> (CERN)</a:t>
            </a:r>
          </a:p>
          <a:p>
            <a:pPr lvl="2"/>
            <a:r>
              <a:rPr lang="en-GB" dirty="0"/>
              <a:t>328 m Cu (C01UC0487A)</a:t>
            </a:r>
          </a:p>
          <a:p>
            <a:pPr lvl="1"/>
            <a:r>
              <a:rPr lang="en-GB" dirty="0"/>
              <a:t>9 × 200 m of MQXF design for formerly planned 12 T VE activity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379EC2-85CC-5132-F484-596330294960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F1F4AB-D9BC-A66B-7B7A-7EE4C06D0B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1B7D83-2CDB-97FA-9691-AC14997C4C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E688ED67-3A72-7B24-A990-7201B65DD3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2750934"/>
              </p:ext>
            </p:extLst>
          </p:nvPr>
        </p:nvGraphicFramePr>
        <p:xfrm>
          <a:off x="4906213" y="4088676"/>
          <a:ext cx="4101148" cy="210312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895793">
                  <a:extLst>
                    <a:ext uri="{9D8B030D-6E8A-4147-A177-3AD203B41FA5}">
                      <a16:colId xmlns:a16="http://schemas.microsoft.com/office/drawing/2014/main" val="2675249334"/>
                    </a:ext>
                  </a:extLst>
                </a:gridCol>
                <a:gridCol w="2205355">
                  <a:extLst>
                    <a:ext uri="{9D8B030D-6E8A-4147-A177-3AD203B41FA5}">
                      <a16:colId xmlns:a16="http://schemas.microsoft.com/office/drawing/2014/main" val="238593036"/>
                    </a:ext>
                  </a:extLst>
                </a:gridCol>
              </a:tblGrid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40 × MQXF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(0.85 mm 108/127)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518774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18.15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4148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Mid-thickness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1.525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32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5751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12 mm × 0.025 mm 316L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240336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Pitch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109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737199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8343B304-3356-D851-4201-23DCBB7A3D75}"/>
              </a:ext>
            </a:extLst>
          </p:cNvPr>
          <p:cNvSpPr txBox="1"/>
          <p:nvPr/>
        </p:nvSpPr>
        <p:spPr>
          <a:xfrm>
            <a:off x="4906213" y="3704228"/>
            <a:ext cx="1707063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/>
              <a:t>12 T VE (MQXF)</a:t>
            </a:r>
            <a:endParaRPr lang="en-GB" sz="1600" baseline="-25000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160B4BD-BC12-FABE-22C9-64C71BE67C0C}"/>
              </a:ext>
            </a:extLst>
          </p:cNvPr>
          <p:cNvCxnSpPr>
            <a:cxnSpLocks/>
          </p:cNvCxnSpPr>
          <p:nvPr/>
        </p:nvCxnSpPr>
        <p:spPr>
          <a:xfrm rot="16200000">
            <a:off x="8754914" y="4377736"/>
            <a:ext cx="360000" cy="0"/>
          </a:xfrm>
          <a:prstGeom prst="line">
            <a:avLst/>
          </a:prstGeom>
          <a:ln w="19050">
            <a:solidFill>
              <a:srgbClr val="557E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083FF963-51CB-B237-4DAA-783C6EED4A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0541652"/>
              </p:ext>
            </p:extLst>
          </p:nvPr>
        </p:nvGraphicFramePr>
        <p:xfrm>
          <a:off x="609601" y="4088676"/>
          <a:ext cx="4101148" cy="210312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895793">
                  <a:extLst>
                    <a:ext uri="{9D8B030D-6E8A-4147-A177-3AD203B41FA5}">
                      <a16:colId xmlns:a16="http://schemas.microsoft.com/office/drawing/2014/main" val="2675249334"/>
                    </a:ext>
                  </a:extLst>
                </a:gridCol>
                <a:gridCol w="2205355">
                  <a:extLst>
                    <a:ext uri="{9D8B030D-6E8A-4147-A177-3AD203B41FA5}">
                      <a16:colId xmlns:a16="http://schemas.microsoft.com/office/drawing/2014/main" val="238593036"/>
                    </a:ext>
                  </a:extLst>
                </a:gridCol>
              </a:tblGrid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40 × ERMC-1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(1.0 mm 162/169)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518774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20.95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4148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Mid-thickness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1.800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32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5751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14 mm × 0.025 mm 316L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240336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Pitch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737199"/>
                  </a:ext>
                </a:extLst>
              </a:tr>
            </a:tbl>
          </a:graphicData>
        </a:graphic>
      </p:graphicFrame>
      <p:sp>
        <p:nvSpPr>
          <p:cNvPr id="17" name="TextBox 16">
            <a:extLst>
              <a:ext uri="{FF2B5EF4-FFF2-40B4-BE49-F238E27FC236}">
                <a16:creationId xmlns:a16="http://schemas.microsoft.com/office/drawing/2014/main" id="{6F3D0F40-A902-6C52-6D85-69310B7F3E1A}"/>
              </a:ext>
            </a:extLst>
          </p:cNvPr>
          <p:cNvSpPr txBox="1"/>
          <p:nvPr/>
        </p:nvSpPr>
        <p:spPr>
          <a:xfrm>
            <a:off x="609601" y="3704228"/>
            <a:ext cx="980980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 err="1"/>
              <a:t>FalconD</a:t>
            </a:r>
            <a:endParaRPr lang="en-GB" sz="1600" baseline="-25000" dirty="0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8E37788-FDD1-6761-0A92-FAA5DA5E8713}"/>
              </a:ext>
            </a:extLst>
          </p:cNvPr>
          <p:cNvCxnSpPr>
            <a:cxnSpLocks/>
          </p:cNvCxnSpPr>
          <p:nvPr/>
        </p:nvCxnSpPr>
        <p:spPr>
          <a:xfrm rot="16200000">
            <a:off x="4452219" y="4377736"/>
            <a:ext cx="360000" cy="0"/>
          </a:xfrm>
          <a:prstGeom prst="line">
            <a:avLst/>
          </a:prstGeom>
          <a:ln w="19050">
            <a:solidFill>
              <a:srgbClr val="F1884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F014120-8788-E9AE-005F-3798E9337B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8740" y="1738014"/>
            <a:ext cx="3420000" cy="3249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157890-05C7-C8DE-D0C8-94D0599287B2}"/>
              </a:ext>
            </a:extLst>
          </p:cNvPr>
          <p:cNvSpPr txBox="1"/>
          <p:nvPr/>
        </p:nvSpPr>
        <p:spPr>
          <a:xfrm>
            <a:off x="8158740" y="2086849"/>
            <a:ext cx="1645835" cy="184666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r>
              <a:rPr lang="en-GB" sz="1200" dirty="0" err="1"/>
              <a:t>FalconD</a:t>
            </a:r>
            <a:r>
              <a:rPr lang="en-GB" sz="1200" dirty="0"/>
              <a:t>: C01OC0488A </a:t>
            </a:r>
          </a:p>
        </p:txBody>
      </p:sp>
    </p:spTree>
    <p:extLst>
      <p:ext uri="{BB962C8B-B14F-4D97-AF65-F5344CB8AC3E}">
        <p14:creationId xmlns:p14="http://schemas.microsoft.com/office/powerpoint/2010/main" val="15822843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F740B-0A3A-203A-A763-8F018382DE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Cable Development and Production (4)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B0BB3B-296E-2961-E030-DD774E03DA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7114053" cy="4670196"/>
          </a:xfrm>
        </p:spPr>
        <p:txBody>
          <a:bodyPr/>
          <a:lstStyle/>
          <a:p>
            <a:r>
              <a:rPr lang="en-GB" dirty="0"/>
              <a:t>BOX:</a:t>
            </a:r>
          </a:p>
          <a:p>
            <a:pPr lvl="1"/>
            <a:r>
              <a:rPr lang="en-GB" dirty="0"/>
              <a:t>90 m + 120 m (C06OC0492A) produced in December 2024</a:t>
            </a:r>
          </a:p>
          <a:p>
            <a:pPr lvl="1"/>
            <a:r>
              <a:rPr lang="en-GB" dirty="0"/>
              <a:t>Pitch revised in production from 64 </a:t>
            </a:r>
            <a:r>
              <a:rPr lang="en-GB" dirty="0">
                <a:sym typeface="Wingdings" panose="05000000000000000000" pitchFamily="2" charset="2"/>
              </a:rPr>
              <a:t> 60 mm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Qualification samples in heat treatment</a:t>
            </a:r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683D60-0EB0-5D13-7C26-B82BB8A1D98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44A5D-6588-159C-67C9-19E63D4447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85A1F0-84F1-53D4-F66A-6A2687041C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269FA898-233C-5D88-2E0B-C347027EED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1653297"/>
              </p:ext>
            </p:extLst>
          </p:nvPr>
        </p:nvGraphicFramePr>
        <p:xfrm>
          <a:off x="7723654" y="1695238"/>
          <a:ext cx="3855086" cy="210312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895793">
                  <a:extLst>
                    <a:ext uri="{9D8B030D-6E8A-4147-A177-3AD203B41FA5}">
                      <a16:colId xmlns:a16="http://schemas.microsoft.com/office/drawing/2014/main" val="2675249334"/>
                    </a:ext>
                  </a:extLst>
                </a:gridCol>
                <a:gridCol w="1959293">
                  <a:extLst>
                    <a:ext uri="{9D8B030D-6E8A-4147-A177-3AD203B41FA5}">
                      <a16:colId xmlns:a16="http://schemas.microsoft.com/office/drawing/2014/main" val="238593036"/>
                    </a:ext>
                  </a:extLst>
                </a:gridCol>
              </a:tblGrid>
              <a:tr h="216651">
                <a:tc>
                  <a:txBody>
                    <a:bodyPr/>
                    <a:lstStyle/>
                    <a:p>
                      <a:r>
                        <a:rPr lang="en-GB" sz="1600" dirty="0"/>
                        <a:t>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21 × MQXF 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(0.85 mm 108/127)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518774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9.89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4148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Mid-thickness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1.495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32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5751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240336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Pitch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60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737199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799EC207-B05A-BFA5-26BB-0EAFE88CDA3D}"/>
              </a:ext>
            </a:extLst>
          </p:cNvPr>
          <p:cNvSpPr txBox="1"/>
          <p:nvPr/>
        </p:nvSpPr>
        <p:spPr>
          <a:xfrm>
            <a:off x="7723654" y="1322832"/>
            <a:ext cx="617941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/>
              <a:t>BOX</a:t>
            </a:r>
            <a:endParaRPr lang="en-GB" sz="1600" baseline="-25000" dirty="0"/>
          </a:p>
        </p:txBody>
      </p:sp>
      <p:pic>
        <p:nvPicPr>
          <p:cNvPr id="8" name="Picture 7" descr="A close up of a pattern&#10;&#10;AI-generated content may be incorrect.">
            <a:extLst>
              <a:ext uri="{FF2B5EF4-FFF2-40B4-BE49-F238E27FC236}">
                <a16:creationId xmlns:a16="http://schemas.microsoft.com/office/drawing/2014/main" id="{FCCC3C24-B75F-F756-8202-3D26AFB8CF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23654" y="4021028"/>
            <a:ext cx="3420000" cy="5831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4901139-BC48-6158-93A0-ADD970488EBC}"/>
              </a:ext>
            </a:extLst>
          </p:cNvPr>
          <p:cNvSpPr txBox="1"/>
          <p:nvPr/>
        </p:nvSpPr>
        <p:spPr>
          <a:xfrm>
            <a:off x="7723654" y="4639462"/>
            <a:ext cx="1400576" cy="184666"/>
          </a:xfrm>
          <a:prstGeom prst="rect">
            <a:avLst/>
          </a:prstGeom>
          <a:noFill/>
        </p:spPr>
        <p:txBody>
          <a:bodyPr wrap="none" lIns="0" tIns="0" rIns="0" bIns="0">
            <a:spAutoFit/>
          </a:bodyPr>
          <a:lstStyle/>
          <a:p>
            <a:r>
              <a:rPr lang="en-GB" sz="1200" dirty="0"/>
              <a:t>BOX: C06OC0492A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355F3FD-8BA3-9A8D-5782-80ABA81D77BE}"/>
              </a:ext>
            </a:extLst>
          </p:cNvPr>
          <p:cNvCxnSpPr>
            <a:cxnSpLocks/>
          </p:cNvCxnSpPr>
          <p:nvPr/>
        </p:nvCxnSpPr>
        <p:spPr>
          <a:xfrm rot="16200000">
            <a:off x="11337193" y="1980743"/>
            <a:ext cx="360000" cy="0"/>
          </a:xfrm>
          <a:prstGeom prst="line">
            <a:avLst/>
          </a:prstGeom>
          <a:ln w="19050">
            <a:solidFill>
              <a:srgbClr val="557E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99479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1F1DD8-AA8F-9CF7-A2ED-91A1B2782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/>
              <a:t>Cable Development and Production (5)</a:t>
            </a:r>
            <a:r>
              <a:rPr lang="en-GB" dirty="0"/>
              <a:t>: Planned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85F9B3-1EC0-CAFC-3D78-F7D91D521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1" y="1322832"/>
            <a:ext cx="6801223" cy="4670196"/>
          </a:xfrm>
        </p:spPr>
        <p:txBody>
          <a:bodyPr/>
          <a:lstStyle/>
          <a:p>
            <a:r>
              <a:rPr lang="en-GB" dirty="0"/>
              <a:t>Production is planned in the coming months for:</a:t>
            </a:r>
          </a:p>
          <a:p>
            <a:pPr lvl="1"/>
            <a:r>
              <a:rPr lang="en-GB" dirty="0"/>
              <a:t>SMC QXF:</a:t>
            </a:r>
          </a:p>
          <a:p>
            <a:pPr lvl="2"/>
            <a:r>
              <a:rPr lang="en-GB" dirty="0"/>
              <a:t>~200 m copper</a:t>
            </a:r>
          </a:p>
          <a:p>
            <a:pPr lvl="2"/>
            <a:r>
              <a:rPr lang="en-GB" dirty="0"/>
              <a:t>2 × 70 m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  <a:p>
            <a:pPr lvl="2"/>
            <a:r>
              <a:rPr lang="en-GB" dirty="0"/>
              <a:t>Later, 8 × 70 m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  <a:p>
            <a:pPr lvl="1"/>
            <a:r>
              <a:rPr lang="en-GB" dirty="0"/>
              <a:t>BOND:</a:t>
            </a:r>
          </a:p>
          <a:p>
            <a:pPr lvl="2"/>
            <a:r>
              <a:rPr lang="en-GB" dirty="0"/>
              <a:t>~3 × 200 m copper</a:t>
            </a:r>
          </a:p>
          <a:p>
            <a:pPr lvl="2"/>
            <a:r>
              <a:rPr lang="en-GB" dirty="0"/>
              <a:t>15 m Nb</a:t>
            </a:r>
            <a:r>
              <a:rPr lang="en-GB" baseline="-25000" dirty="0"/>
              <a:t>3</a:t>
            </a:r>
            <a:r>
              <a:rPr lang="en-GB" dirty="0"/>
              <a:t>Sn</a:t>
            </a:r>
          </a:p>
          <a:p>
            <a:pPr lvl="2"/>
            <a:r>
              <a:rPr lang="en-GB" dirty="0"/>
              <a:t>Later, Nb</a:t>
            </a:r>
            <a:r>
              <a:rPr lang="en-GB" baseline="-25000" dirty="0"/>
              <a:t>3</a:t>
            </a:r>
            <a:r>
              <a:rPr lang="en-GB" dirty="0"/>
              <a:t>Sn (length TBC)</a:t>
            </a:r>
          </a:p>
          <a:p>
            <a:pPr lvl="2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3C4ECD-DB81-789C-3551-8080663255E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/>
              <a:t>12 February 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B7E63B-F371-3E8E-50B7-CBAA564688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S.C. Hopkins: LTS Conductors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2BB052-FD33-6DD9-EA01-B62C9F6F53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18F7D5AC-82CA-EA01-5AE6-C1D9822B7A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2270375"/>
              </p:ext>
            </p:extLst>
          </p:nvPr>
        </p:nvGraphicFramePr>
        <p:xfrm>
          <a:off x="7477592" y="1509969"/>
          <a:ext cx="4101148" cy="210312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895793">
                  <a:extLst>
                    <a:ext uri="{9D8B030D-6E8A-4147-A177-3AD203B41FA5}">
                      <a16:colId xmlns:a16="http://schemas.microsoft.com/office/drawing/2014/main" val="2675249334"/>
                    </a:ext>
                  </a:extLst>
                </a:gridCol>
                <a:gridCol w="2205355">
                  <a:extLst>
                    <a:ext uri="{9D8B030D-6E8A-4147-A177-3AD203B41FA5}">
                      <a16:colId xmlns:a16="http://schemas.microsoft.com/office/drawing/2014/main" val="238593036"/>
                    </a:ext>
                  </a:extLst>
                </a:gridCol>
              </a:tblGrid>
              <a:tr h="216651">
                <a:tc>
                  <a:txBody>
                    <a:bodyPr/>
                    <a:lstStyle/>
                    <a:p>
                      <a:r>
                        <a:rPr lang="en-GB" sz="1600" dirty="0"/>
                        <a:t>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32 × MQXF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(0.85 mm 108/127)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518774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14.70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4148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Mid-thickness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1.525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32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5751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12 mm × 0.025 mm 316L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240336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Pitch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90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737199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7DB7CCFB-D43F-2AE6-DBC3-5D420FBB2C49}"/>
              </a:ext>
            </a:extLst>
          </p:cNvPr>
          <p:cNvSpPr txBox="1"/>
          <p:nvPr/>
        </p:nvSpPr>
        <p:spPr>
          <a:xfrm>
            <a:off x="7477592" y="1137563"/>
            <a:ext cx="1111291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/>
              <a:t>SMC QXF</a:t>
            </a:r>
            <a:endParaRPr lang="en-GB" sz="1600" baseline="-25000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2B3A751-387A-3E36-FFC9-7F69082691DC}"/>
              </a:ext>
            </a:extLst>
          </p:cNvPr>
          <p:cNvCxnSpPr>
            <a:cxnSpLocks/>
          </p:cNvCxnSpPr>
          <p:nvPr/>
        </p:nvCxnSpPr>
        <p:spPr>
          <a:xfrm rot="5400000">
            <a:off x="11315501" y="1794869"/>
            <a:ext cx="360000" cy="0"/>
          </a:xfrm>
          <a:prstGeom prst="line">
            <a:avLst/>
          </a:prstGeom>
          <a:ln w="19050">
            <a:solidFill>
              <a:srgbClr val="557EC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4AA75BF0-4E5F-EAE1-FA47-4305D44AD3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3802066"/>
              </p:ext>
            </p:extLst>
          </p:nvPr>
        </p:nvGraphicFramePr>
        <p:xfrm>
          <a:off x="7477592" y="4108182"/>
          <a:ext cx="4101148" cy="2103120"/>
        </p:xfrm>
        <a:graphic>
          <a:graphicData uri="http://schemas.openxmlformats.org/drawingml/2006/table">
            <a:tbl>
              <a:tblPr firstCol="1" bandRow="1">
                <a:tableStyleId>{073A0DAA-6AF3-43AB-8588-CEC1D06C72B9}</a:tableStyleId>
              </a:tblPr>
              <a:tblGrid>
                <a:gridCol w="1895793">
                  <a:extLst>
                    <a:ext uri="{9D8B030D-6E8A-4147-A177-3AD203B41FA5}">
                      <a16:colId xmlns:a16="http://schemas.microsoft.com/office/drawing/2014/main" val="2675249334"/>
                    </a:ext>
                  </a:extLst>
                </a:gridCol>
                <a:gridCol w="2205355">
                  <a:extLst>
                    <a:ext uri="{9D8B030D-6E8A-4147-A177-3AD203B41FA5}">
                      <a16:colId xmlns:a16="http://schemas.microsoft.com/office/drawing/2014/main" val="238593036"/>
                    </a:ext>
                  </a:extLst>
                </a:gridCol>
              </a:tblGrid>
              <a:tr h="216651">
                <a:tc>
                  <a:txBody>
                    <a:bodyPr/>
                    <a:lstStyle/>
                    <a:p>
                      <a:r>
                        <a:rPr lang="en-GB" sz="1600" dirty="0"/>
                        <a:t>Strands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40 × DEM-1.1</a:t>
                      </a:r>
                      <a:br>
                        <a:rPr lang="en-GB" sz="1600" dirty="0"/>
                      </a:br>
                      <a:r>
                        <a:rPr lang="en-GB" sz="1600" dirty="0"/>
                        <a:t>(1.1 mm 162/169)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1518774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Width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23.045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654148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Mid-thickness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1.980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21033320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None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9615751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14 mm × 0.025 mm 316L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6240336"/>
                  </a:ext>
                </a:extLst>
              </a:tr>
              <a:tr h="216651">
                <a:tc>
                  <a:txBody>
                    <a:bodyPr/>
                    <a:lstStyle/>
                    <a:p>
                      <a:r>
                        <a:rPr lang="en-GB" sz="1400" dirty="0"/>
                        <a:t>Pitch (mm)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121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8773719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AE6FD92-3230-A679-37E5-413A723AB66B}"/>
              </a:ext>
            </a:extLst>
          </p:cNvPr>
          <p:cNvSpPr txBox="1"/>
          <p:nvPr/>
        </p:nvSpPr>
        <p:spPr>
          <a:xfrm>
            <a:off x="7477592" y="3735776"/>
            <a:ext cx="777077" cy="352853"/>
          </a:xfrm>
          <a:prstGeom prst="roundRect">
            <a:avLst/>
          </a:prstGeom>
          <a:solidFill>
            <a:schemeClr val="dk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none" lIns="72000" tIns="36000" rIns="72000" bIns="36000" rtlCol="0">
            <a:spAutoFit/>
          </a:bodyPr>
          <a:lstStyle/>
          <a:p>
            <a:pPr algn="ctr"/>
            <a:r>
              <a:rPr lang="en-GB" sz="1600" b="1" dirty="0"/>
              <a:t>BOND</a:t>
            </a:r>
            <a:endParaRPr lang="en-GB" sz="1600" baseline="-250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E5094EE2-0A69-A9BE-4FB7-27B16FD75595}"/>
              </a:ext>
            </a:extLst>
          </p:cNvPr>
          <p:cNvCxnSpPr>
            <a:cxnSpLocks/>
          </p:cNvCxnSpPr>
          <p:nvPr/>
        </p:nvCxnSpPr>
        <p:spPr>
          <a:xfrm rot="16200000">
            <a:off x="11315501" y="4393573"/>
            <a:ext cx="360000" cy="0"/>
          </a:xfrm>
          <a:prstGeom prst="line">
            <a:avLst/>
          </a:prstGeom>
          <a:ln w="19050">
            <a:solidFill>
              <a:srgbClr val="F1884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859379"/>
      </p:ext>
    </p:extLst>
  </p:cSld>
  <p:clrMapOvr>
    <a:masterClrMapping/>
  </p:clrMapOvr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13" ma:contentTypeDescription="Create a new document." ma:contentTypeScope="" ma:versionID="b317867c1978625a6c4e44ac88dffe37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bdb903fd557669ccc9e53064911f00b8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18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9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49F46D0-D22B-4A79-B6E1-793E4DA25814}">
  <ds:schemaRefs>
    <ds:schemaRef ds:uri="http://www.w3.org/XML/1998/namespace"/>
    <ds:schemaRef ds:uri="http://schemas.microsoft.com/office/2006/documentManagement/types"/>
    <ds:schemaRef ds:uri="http://schemas.microsoft.com/office/2006/metadata/properties"/>
    <ds:schemaRef ds:uri="e24f2763-0e71-4812-94ad-3b15b8174d77"/>
    <ds:schemaRef ds:uri="http://schemas.microsoft.com/office/infopath/2007/PartnerControls"/>
    <ds:schemaRef ds:uri="http://purl.org/dc/terms/"/>
    <ds:schemaRef ds:uri="http://purl.org/dc/elements/1.1/"/>
    <ds:schemaRef ds:uri="http://schemas.openxmlformats.org/package/2006/metadata/core-properties"/>
    <ds:schemaRef ds:uri="a6163950-ed7b-45ff-a88b-85d0d03db3bc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5F59DEC-C772-496A-A8AE-DDD5767224B7}">
  <ds:schemaRefs>
    <ds:schemaRef ds:uri="a6163950-ed7b-45ff-a88b-85d0d03db3bc"/>
    <ds:schemaRef ds:uri="e24f2763-0e71-4812-94ad-3b15b8174d7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6</TotalTime>
  <Words>3819</Words>
  <Application>Microsoft Office PowerPoint</Application>
  <PresentationFormat>Widescreen</PresentationFormat>
  <Paragraphs>737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Rockwell Light</vt:lpstr>
      <vt:lpstr>Wingdings</vt:lpstr>
      <vt:lpstr>HFM(4-3)</vt:lpstr>
      <vt:lpstr>PowerPoint Presentation</vt:lpstr>
      <vt:lpstr>PowerPoint Presentation</vt:lpstr>
      <vt:lpstr>Nb3Sn Conductors for HFM</vt:lpstr>
      <vt:lpstr>Nb3Sn Wire Designs: Current Inventory</vt:lpstr>
      <vt:lpstr>Cable Development and Production (1)</vt:lpstr>
      <vt:lpstr>Cable Development and Production (2)</vt:lpstr>
      <vt:lpstr>Cable Development and Production (3)</vt:lpstr>
      <vt:lpstr>Cable Development and Production (4)</vt:lpstr>
      <vt:lpstr>Cable Development and Production (5): Planned</vt:lpstr>
      <vt:lpstr>Heat Treatment and Stability Optimisation: ERMC-1</vt:lpstr>
      <vt:lpstr>Heat Treatment and Stability Optimisation: ERMC-1</vt:lpstr>
      <vt:lpstr>Heat Treatment and Stability Optimisation: R2D2</vt:lpstr>
      <vt:lpstr>Heat Treatment and Stability Optimisation: R2D2</vt:lpstr>
      <vt:lpstr>Nb3Sn Wire Design Selection</vt:lpstr>
      <vt:lpstr>Studies of RRP® Designs at 1 mm (1)</vt:lpstr>
      <vt:lpstr>Studies of RRP® Designs at 1 mm (2): Jc(B)</vt:lpstr>
      <vt:lpstr>Studies of RRP® Designs at 1 mm (3): Stability</vt:lpstr>
      <vt:lpstr>Stability and Minimum Quench Energy: Laser Tests</vt:lpstr>
      <vt:lpstr>Nb3Sn Wire Designs: Procurement</vt:lpstr>
      <vt:lpstr>Nb3Sn Wire Development</vt:lpstr>
      <vt:lpstr>Internal Oxidation</vt:lpstr>
      <vt:lpstr>BAF: Studies of Internal Oxidation Processes</vt:lpstr>
      <vt:lpstr>BAF: Progress of Method Development</vt:lpstr>
      <vt:lpstr>PowerPoint Presentation</vt:lpstr>
      <vt:lpstr>Methods</vt:lpstr>
      <vt:lpstr>Heat Treatment Cycles and Strain Irreversibility Cliff</vt:lpstr>
      <vt:lpstr>R2D2 Jc(B): Effect of Heat Treatment Cycle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Progress on LTS Conductors</dc:title>
  <dc:subject/>
  <dc:creator>simon.hopkins@cern.ch</dc:creator>
  <cp:keywords/>
  <dc:description/>
  <cp:lastModifiedBy>Simon Hopkins</cp:lastModifiedBy>
  <cp:revision>105</cp:revision>
  <cp:lastPrinted>2022-04-29T08:24:36Z</cp:lastPrinted>
  <dcterms:created xsi:type="dcterms:W3CDTF">2012-11-30T11:04:26Z</dcterms:created>
  <dcterms:modified xsi:type="dcterms:W3CDTF">2025-02-12T07:13:00Z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  <property fmtid="{D5CDD505-2E9C-101B-9397-08002B2CF9AE}" pid="4" name="MediaServiceImageTags">
    <vt:lpwstr/>
  </property>
</Properties>
</file>