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5"/>
  </p:notesMasterIdLst>
  <p:sldIdLst>
    <p:sldId id="944" r:id="rId5"/>
    <p:sldId id="955" r:id="rId6"/>
    <p:sldId id="2581" r:id="rId7"/>
    <p:sldId id="2582" r:id="rId8"/>
    <p:sldId id="2571" r:id="rId9"/>
    <p:sldId id="2585" r:id="rId10"/>
    <p:sldId id="2575" r:id="rId11"/>
    <p:sldId id="2588" r:id="rId12"/>
    <p:sldId id="2583" r:id="rId13"/>
    <p:sldId id="2576" r:id="rId14"/>
    <p:sldId id="2562" r:id="rId15"/>
    <p:sldId id="2564" r:id="rId16"/>
    <p:sldId id="2566" r:id="rId17"/>
    <p:sldId id="2569" r:id="rId18"/>
    <p:sldId id="2567" r:id="rId19"/>
    <p:sldId id="2586" r:id="rId20"/>
    <p:sldId id="2587" r:id="rId21"/>
    <p:sldId id="945" r:id="rId22"/>
    <p:sldId id="2580" r:id="rId23"/>
    <p:sldId id="2577" r:id="rId24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0016A0"/>
    <a:srgbClr val="8E04FF"/>
    <a:srgbClr val="006DD0"/>
    <a:srgbClr val="67B4FE"/>
    <a:srgbClr val="6647AD"/>
    <a:srgbClr val="676ECB"/>
    <a:srgbClr val="6695E8"/>
    <a:srgbClr val="4303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274BA2-D284-426F-9208-B0D601255D53}" v="25" dt="2025-02-11T16:28:21.867"/>
    <p1510:client id="{8472E7F3-AA16-4CDB-997C-B41F475C912D}" v="57" dt="2025-02-12T08:28:39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09" autoAdjust="0"/>
    <p:restoredTop sz="94660"/>
  </p:normalViewPr>
  <p:slideViewPr>
    <p:cSldViewPr snapToGrid="0">
      <p:cViewPr varScale="1">
        <p:scale>
          <a:sx n="91" d="100"/>
          <a:sy n="91" d="100"/>
        </p:scale>
        <p:origin x="237" y="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Sorti" userId="6b826d7b-ec21-4a69-91a6-b9bc3bac02a7" providerId="ADAL" clId="{8472E7F3-AA16-4CDB-997C-B41F475C912D}"/>
    <pc:docChg chg="undo custSel addSld delSld modSld">
      <pc:chgData name="Stefano Sorti" userId="6b826d7b-ec21-4a69-91a6-b9bc3bac02a7" providerId="ADAL" clId="{8472E7F3-AA16-4CDB-997C-B41F475C912D}" dt="2025-02-12T08:33:09.854" v="721" actId="790"/>
      <pc:docMkLst>
        <pc:docMk/>
      </pc:docMkLst>
      <pc:sldChg chg="modSp mod">
        <pc:chgData name="Stefano Sorti" userId="6b826d7b-ec21-4a69-91a6-b9bc3bac02a7" providerId="ADAL" clId="{8472E7F3-AA16-4CDB-997C-B41F475C912D}" dt="2025-02-12T08:18:29.437" v="433" actId="171"/>
        <pc:sldMkLst>
          <pc:docMk/>
          <pc:sldMk cId="3278550584" sldId="2562"/>
        </pc:sldMkLst>
        <pc:spChg chg="mod">
          <ac:chgData name="Stefano Sorti" userId="6b826d7b-ec21-4a69-91a6-b9bc3bac02a7" providerId="ADAL" clId="{8472E7F3-AA16-4CDB-997C-B41F475C912D}" dt="2025-02-12T08:18:22.369" v="427" actId="1076"/>
          <ac:spMkLst>
            <pc:docMk/>
            <pc:sldMk cId="3278550584" sldId="2562"/>
            <ac:spMk id="18" creationId="{7EF51E50-147C-EFCD-C705-CF6D86DFC791}"/>
          </ac:spMkLst>
        </pc:spChg>
        <pc:picChg chg="ord">
          <ac:chgData name="Stefano Sorti" userId="6b826d7b-ec21-4a69-91a6-b9bc3bac02a7" providerId="ADAL" clId="{8472E7F3-AA16-4CDB-997C-B41F475C912D}" dt="2025-02-12T08:18:29.437" v="433" actId="171"/>
          <ac:picMkLst>
            <pc:docMk/>
            <pc:sldMk cId="3278550584" sldId="2562"/>
            <ac:picMk id="4" creationId="{163A61F5-61CA-3CB7-BE5B-55208C8995D4}"/>
          </ac:picMkLst>
        </pc:picChg>
      </pc:sldChg>
      <pc:sldChg chg="modSp mod">
        <pc:chgData name="Stefano Sorti" userId="6b826d7b-ec21-4a69-91a6-b9bc3bac02a7" providerId="ADAL" clId="{8472E7F3-AA16-4CDB-997C-B41F475C912D}" dt="2025-02-12T08:20:10.117" v="437" actId="1076"/>
        <pc:sldMkLst>
          <pc:docMk/>
          <pc:sldMk cId="3763394848" sldId="2564"/>
        </pc:sldMkLst>
        <pc:spChg chg="mod">
          <ac:chgData name="Stefano Sorti" userId="6b826d7b-ec21-4a69-91a6-b9bc3bac02a7" providerId="ADAL" clId="{8472E7F3-AA16-4CDB-997C-B41F475C912D}" dt="2025-02-12T08:20:10.117" v="437" actId="1076"/>
          <ac:spMkLst>
            <pc:docMk/>
            <pc:sldMk cId="3763394848" sldId="2564"/>
            <ac:spMk id="59" creationId="{0B0C5908-DC0E-17B5-BEF6-2496987D98EF}"/>
          </ac:spMkLst>
        </pc:spChg>
      </pc:sldChg>
      <pc:sldChg chg="addSp delSp modSp mod">
        <pc:chgData name="Stefano Sorti" userId="6b826d7b-ec21-4a69-91a6-b9bc3bac02a7" providerId="ADAL" clId="{8472E7F3-AA16-4CDB-997C-B41F475C912D}" dt="2025-02-12T08:32:33.297" v="704" actId="20577"/>
        <pc:sldMkLst>
          <pc:docMk/>
          <pc:sldMk cId="581917441" sldId="2566"/>
        </pc:sldMkLst>
        <pc:spChg chg="mod topLvl">
          <ac:chgData name="Stefano Sorti" userId="6b826d7b-ec21-4a69-91a6-b9bc3bac02a7" providerId="ADAL" clId="{8472E7F3-AA16-4CDB-997C-B41F475C912D}" dt="2025-02-12T08:32:33.297" v="704" actId="20577"/>
          <ac:spMkLst>
            <pc:docMk/>
            <pc:sldMk cId="581917441" sldId="2566"/>
            <ac:spMk id="2" creationId="{F62872E5-F7BF-A5C7-8465-11DDDACC41E3}"/>
          </ac:spMkLst>
        </pc:spChg>
        <pc:spChg chg="mod topLvl">
          <ac:chgData name="Stefano Sorti" userId="6b826d7b-ec21-4a69-91a6-b9bc3bac02a7" providerId="ADAL" clId="{8472E7F3-AA16-4CDB-997C-B41F475C912D}" dt="2025-02-12T08:24:33.363" v="518" actId="20577"/>
          <ac:spMkLst>
            <pc:docMk/>
            <pc:sldMk cId="581917441" sldId="2566"/>
            <ac:spMk id="4" creationId="{7BAC57C6-9E3C-341A-DED5-0E0E170FEFDE}"/>
          </ac:spMkLst>
        </pc:spChg>
        <pc:spChg chg="mod">
          <ac:chgData name="Stefano Sorti" userId="6b826d7b-ec21-4a69-91a6-b9bc3bac02a7" providerId="ADAL" clId="{8472E7F3-AA16-4CDB-997C-B41F475C912D}" dt="2025-02-12T08:21:08.031" v="463" actId="1076"/>
          <ac:spMkLst>
            <pc:docMk/>
            <pc:sldMk cId="581917441" sldId="2566"/>
            <ac:spMk id="5" creationId="{710D9E0D-4CB0-3AC6-FD4A-3C692D2CA08B}"/>
          </ac:spMkLst>
        </pc:spChg>
        <pc:spChg chg="mod">
          <ac:chgData name="Stefano Sorti" userId="6b826d7b-ec21-4a69-91a6-b9bc3bac02a7" providerId="ADAL" clId="{8472E7F3-AA16-4CDB-997C-B41F475C912D}" dt="2025-02-12T08:27:39.637" v="597" actId="13926"/>
          <ac:spMkLst>
            <pc:docMk/>
            <pc:sldMk cId="581917441" sldId="2566"/>
            <ac:spMk id="10" creationId="{31FE00B8-7ED0-1CBD-92D3-672D377EE6AE}"/>
          </ac:spMkLst>
        </pc:spChg>
        <pc:spChg chg="del mod topLvl">
          <ac:chgData name="Stefano Sorti" userId="6b826d7b-ec21-4a69-91a6-b9bc3bac02a7" providerId="ADAL" clId="{8472E7F3-AA16-4CDB-997C-B41F475C912D}" dt="2025-02-12T08:22:36.644" v="482" actId="478"/>
          <ac:spMkLst>
            <pc:docMk/>
            <pc:sldMk cId="581917441" sldId="2566"/>
            <ac:spMk id="11" creationId="{CD1A4ED2-BE9E-7870-B1EE-99340A01D6EF}"/>
          </ac:spMkLst>
        </pc:spChg>
        <pc:spChg chg="mod topLvl">
          <ac:chgData name="Stefano Sorti" userId="6b826d7b-ec21-4a69-91a6-b9bc3bac02a7" providerId="ADAL" clId="{8472E7F3-AA16-4CDB-997C-B41F475C912D}" dt="2025-02-12T08:24:27.541" v="509" actId="1076"/>
          <ac:spMkLst>
            <pc:docMk/>
            <pc:sldMk cId="581917441" sldId="2566"/>
            <ac:spMk id="12" creationId="{37153EED-52C6-B0BA-6071-BC6A68FD0E62}"/>
          </ac:spMkLst>
        </pc:spChg>
        <pc:spChg chg="mod">
          <ac:chgData name="Stefano Sorti" userId="6b826d7b-ec21-4a69-91a6-b9bc3bac02a7" providerId="ADAL" clId="{8472E7F3-AA16-4CDB-997C-B41F475C912D}" dt="2025-02-12T08:23:48.989" v="498" actId="1076"/>
          <ac:spMkLst>
            <pc:docMk/>
            <pc:sldMk cId="581917441" sldId="2566"/>
            <ac:spMk id="13" creationId="{F183993F-8EA2-A92B-35B9-0C24EF6613CB}"/>
          </ac:spMkLst>
        </pc:spChg>
        <pc:spChg chg="mod">
          <ac:chgData name="Stefano Sorti" userId="6b826d7b-ec21-4a69-91a6-b9bc3bac02a7" providerId="ADAL" clId="{8472E7F3-AA16-4CDB-997C-B41F475C912D}" dt="2025-02-12T08:23:50.513" v="499" actId="404"/>
          <ac:spMkLst>
            <pc:docMk/>
            <pc:sldMk cId="581917441" sldId="2566"/>
            <ac:spMk id="14" creationId="{BBD9DAA6-BDE4-9770-1EAC-03240DB00046}"/>
          </ac:spMkLst>
        </pc:spChg>
        <pc:spChg chg="mod topLvl">
          <ac:chgData name="Stefano Sorti" userId="6b826d7b-ec21-4a69-91a6-b9bc3bac02a7" providerId="ADAL" clId="{8472E7F3-AA16-4CDB-997C-B41F475C912D}" dt="2025-02-12T08:24:00.165" v="502" actId="1076"/>
          <ac:spMkLst>
            <pc:docMk/>
            <pc:sldMk cId="581917441" sldId="2566"/>
            <ac:spMk id="20" creationId="{D469CF0B-0B3F-AE8A-537D-3F0FECF9C5B8}"/>
          </ac:spMkLst>
        </pc:spChg>
        <pc:spChg chg="mod">
          <ac:chgData name="Stefano Sorti" userId="6b826d7b-ec21-4a69-91a6-b9bc3bac02a7" providerId="ADAL" clId="{8472E7F3-AA16-4CDB-997C-B41F475C912D}" dt="2025-02-12T08:24:03.362" v="503" actId="1076"/>
          <ac:spMkLst>
            <pc:docMk/>
            <pc:sldMk cId="581917441" sldId="2566"/>
            <ac:spMk id="21" creationId="{8F49611C-8014-F75B-00E9-04A7D25A9E3B}"/>
          </ac:spMkLst>
        </pc:spChg>
        <pc:spChg chg="mod">
          <ac:chgData name="Stefano Sorti" userId="6b826d7b-ec21-4a69-91a6-b9bc3bac02a7" providerId="ADAL" clId="{8472E7F3-AA16-4CDB-997C-B41F475C912D}" dt="2025-02-12T08:21:04.306" v="461" actId="207"/>
          <ac:spMkLst>
            <pc:docMk/>
            <pc:sldMk cId="581917441" sldId="2566"/>
            <ac:spMk id="27" creationId="{4315FE4A-8EBD-F2B1-CA99-7EDA42189951}"/>
          </ac:spMkLst>
        </pc:spChg>
        <pc:spChg chg="add mod">
          <ac:chgData name="Stefano Sorti" userId="6b826d7b-ec21-4a69-91a6-b9bc3bac02a7" providerId="ADAL" clId="{8472E7F3-AA16-4CDB-997C-B41F475C912D}" dt="2025-02-12T08:22:41.754" v="485" actId="1076"/>
          <ac:spMkLst>
            <pc:docMk/>
            <pc:sldMk cId="581917441" sldId="2566"/>
            <ac:spMk id="28" creationId="{B8AA88E3-7F8B-DD5A-6BF7-3FD199A180B9}"/>
          </ac:spMkLst>
        </pc:spChg>
        <pc:grpChg chg="del">
          <ac:chgData name="Stefano Sorti" userId="6b826d7b-ec21-4a69-91a6-b9bc3bac02a7" providerId="ADAL" clId="{8472E7F3-AA16-4CDB-997C-B41F475C912D}" dt="2025-02-12T08:21:20.652" v="466" actId="165"/>
          <ac:grpSpMkLst>
            <pc:docMk/>
            <pc:sldMk cId="581917441" sldId="2566"/>
            <ac:grpSpMk id="22" creationId="{BEE79F17-8473-DC9E-8193-CA38F6D8FE11}"/>
          </ac:grpSpMkLst>
        </pc:grpChg>
        <pc:grpChg chg="del mod">
          <ac:chgData name="Stefano Sorti" userId="6b826d7b-ec21-4a69-91a6-b9bc3bac02a7" providerId="ADAL" clId="{8472E7F3-AA16-4CDB-997C-B41F475C912D}" dt="2025-02-12T08:21:19.434" v="465" actId="165"/>
          <ac:grpSpMkLst>
            <pc:docMk/>
            <pc:sldMk cId="581917441" sldId="2566"/>
            <ac:grpSpMk id="23" creationId="{AF1080C8-EAC2-7FF7-7FD4-78A3C7026B69}"/>
          </ac:grpSpMkLst>
        </pc:grpChg>
        <pc:grpChg chg="mod topLvl">
          <ac:chgData name="Stefano Sorti" userId="6b826d7b-ec21-4a69-91a6-b9bc3bac02a7" providerId="ADAL" clId="{8472E7F3-AA16-4CDB-997C-B41F475C912D}" dt="2025-02-12T08:21:19.434" v="465" actId="165"/>
          <ac:grpSpMkLst>
            <pc:docMk/>
            <pc:sldMk cId="581917441" sldId="2566"/>
            <ac:grpSpMk id="31" creationId="{8647468A-F278-67F6-2EBA-4D3FF0A83CFD}"/>
          </ac:grpSpMkLst>
        </pc:grpChg>
        <pc:grpChg chg="del mod">
          <ac:chgData name="Stefano Sorti" userId="6b826d7b-ec21-4a69-91a6-b9bc3bac02a7" providerId="ADAL" clId="{8472E7F3-AA16-4CDB-997C-B41F475C912D}" dt="2025-02-12T08:20:58.485" v="458" actId="478"/>
          <ac:grpSpMkLst>
            <pc:docMk/>
            <pc:sldMk cId="581917441" sldId="2566"/>
            <ac:grpSpMk id="39" creationId="{EA0F1AE4-4F74-5A6A-2A4E-B20F60A3D36F}"/>
          </ac:grpSpMkLst>
        </pc:grpChg>
        <pc:grpChg chg="del mod">
          <ac:chgData name="Stefano Sorti" userId="6b826d7b-ec21-4a69-91a6-b9bc3bac02a7" providerId="ADAL" clId="{8472E7F3-AA16-4CDB-997C-B41F475C912D}" dt="2025-02-12T08:21:00.263" v="460" actId="478"/>
          <ac:grpSpMkLst>
            <pc:docMk/>
            <pc:sldMk cId="581917441" sldId="2566"/>
            <ac:grpSpMk id="48" creationId="{E291C325-676A-65DC-179D-4A5870B2649C}"/>
          </ac:grpSpMkLst>
        </pc:grpChg>
        <pc:picChg chg="add mod ord">
          <ac:chgData name="Stefano Sorti" userId="6b826d7b-ec21-4a69-91a6-b9bc3bac02a7" providerId="ADAL" clId="{8472E7F3-AA16-4CDB-997C-B41F475C912D}" dt="2025-02-12T08:23:56.802" v="501" actId="167"/>
          <ac:picMkLst>
            <pc:docMk/>
            <pc:sldMk cId="581917441" sldId="2566"/>
            <ac:picMk id="6" creationId="{5B4A28DB-CD70-C625-D306-E1C27BCCCB55}"/>
          </ac:picMkLst>
        </pc:picChg>
        <pc:picChg chg="mod topLvl">
          <ac:chgData name="Stefano Sorti" userId="6b826d7b-ec21-4a69-91a6-b9bc3bac02a7" providerId="ADAL" clId="{8472E7F3-AA16-4CDB-997C-B41F475C912D}" dt="2025-02-12T08:22:49.478" v="488" actId="1076"/>
          <ac:picMkLst>
            <pc:docMk/>
            <pc:sldMk cId="581917441" sldId="2566"/>
            <ac:picMk id="7" creationId="{912D2F1A-2E36-2418-5949-5A4696122B8D}"/>
          </ac:picMkLst>
        </pc:picChg>
        <pc:picChg chg="mod">
          <ac:chgData name="Stefano Sorti" userId="6b826d7b-ec21-4a69-91a6-b9bc3bac02a7" providerId="ADAL" clId="{8472E7F3-AA16-4CDB-997C-B41F475C912D}" dt="2025-02-12T08:21:19.434" v="465" actId="165"/>
          <ac:picMkLst>
            <pc:docMk/>
            <pc:sldMk cId="581917441" sldId="2566"/>
            <ac:picMk id="8" creationId="{65EED95F-AC0B-0FA3-9357-693444929B20}"/>
          </ac:picMkLst>
        </pc:picChg>
        <pc:picChg chg="del mod topLvl">
          <ac:chgData name="Stefano Sorti" userId="6b826d7b-ec21-4a69-91a6-b9bc3bac02a7" providerId="ADAL" clId="{8472E7F3-AA16-4CDB-997C-B41F475C912D}" dt="2025-02-12T08:22:04.744" v="479" actId="478"/>
          <ac:picMkLst>
            <pc:docMk/>
            <pc:sldMk cId="581917441" sldId="2566"/>
            <ac:picMk id="9" creationId="{B15FAA75-F396-C035-FD76-04F75CF5A531}"/>
          </ac:picMkLst>
        </pc:picChg>
        <pc:picChg chg="mod topLvl">
          <ac:chgData name="Stefano Sorti" userId="6b826d7b-ec21-4a69-91a6-b9bc3bac02a7" providerId="ADAL" clId="{8472E7F3-AA16-4CDB-997C-B41F475C912D}" dt="2025-02-12T08:24:08.344" v="505" actId="12789"/>
          <ac:picMkLst>
            <pc:docMk/>
            <pc:sldMk cId="581917441" sldId="2566"/>
            <ac:picMk id="16" creationId="{D2A2A9A3-8153-89BF-42C3-4851072C4BB0}"/>
          </ac:picMkLst>
        </pc:picChg>
        <pc:picChg chg="add del mod">
          <ac:chgData name="Stefano Sorti" userId="6b826d7b-ec21-4a69-91a6-b9bc3bac02a7" providerId="ADAL" clId="{8472E7F3-AA16-4CDB-997C-B41F475C912D}" dt="2025-02-12T08:23:35.250" v="493" actId="478"/>
          <ac:picMkLst>
            <pc:docMk/>
            <pc:sldMk cId="581917441" sldId="2566"/>
            <ac:picMk id="24" creationId="{703E3F15-168C-FB72-F402-A2A402272074}"/>
          </ac:picMkLst>
        </pc:picChg>
        <pc:picChg chg="del mod topLvl">
          <ac:chgData name="Stefano Sorti" userId="6b826d7b-ec21-4a69-91a6-b9bc3bac02a7" providerId="ADAL" clId="{8472E7F3-AA16-4CDB-997C-B41F475C912D}" dt="2025-02-12T08:23:34.669" v="492" actId="478"/>
          <ac:picMkLst>
            <pc:docMk/>
            <pc:sldMk cId="581917441" sldId="2566"/>
            <ac:picMk id="26" creationId="{3A127641-D200-2B99-D20C-ACB3C7E6452C}"/>
          </ac:picMkLst>
        </pc:picChg>
        <pc:picChg chg="mod topLvl">
          <ac:chgData name="Stefano Sorti" userId="6b826d7b-ec21-4a69-91a6-b9bc3bac02a7" providerId="ADAL" clId="{8472E7F3-AA16-4CDB-997C-B41F475C912D}" dt="2025-02-12T08:24:08.344" v="505" actId="12789"/>
          <ac:picMkLst>
            <pc:docMk/>
            <pc:sldMk cId="581917441" sldId="2566"/>
            <ac:picMk id="30" creationId="{0DEED7D6-347A-48AD-7E06-CDF9CFAF4932}"/>
          </ac:picMkLst>
        </pc:picChg>
        <pc:picChg chg="del">
          <ac:chgData name="Stefano Sorti" userId="6b826d7b-ec21-4a69-91a6-b9bc3bac02a7" providerId="ADAL" clId="{8472E7F3-AA16-4CDB-997C-B41F475C912D}" dt="2025-02-12T08:20:50.549" v="452" actId="478"/>
          <ac:picMkLst>
            <pc:docMk/>
            <pc:sldMk cId="581917441" sldId="2566"/>
            <ac:picMk id="32" creationId="{593BCD3D-5CE7-E48D-F7C6-88DCEC6EAE1D}"/>
          </ac:picMkLst>
        </pc:picChg>
        <pc:picChg chg="add mod">
          <ac:chgData name="Stefano Sorti" userId="6b826d7b-ec21-4a69-91a6-b9bc3bac02a7" providerId="ADAL" clId="{8472E7F3-AA16-4CDB-997C-B41F475C912D}" dt="2025-02-12T08:22:41.754" v="485" actId="1076"/>
          <ac:picMkLst>
            <pc:docMk/>
            <pc:sldMk cId="581917441" sldId="2566"/>
            <ac:picMk id="33" creationId="{3BCA8352-4C00-2AA5-EC3B-1230D9F243D2}"/>
          </ac:picMkLst>
        </pc:picChg>
        <pc:picChg chg="add mod">
          <ac:chgData name="Stefano Sorti" userId="6b826d7b-ec21-4a69-91a6-b9bc3bac02a7" providerId="ADAL" clId="{8472E7F3-AA16-4CDB-997C-B41F475C912D}" dt="2025-02-12T08:23:39.828" v="496" actId="1076"/>
          <ac:picMkLst>
            <pc:docMk/>
            <pc:sldMk cId="581917441" sldId="2566"/>
            <ac:picMk id="50" creationId="{7EA07472-D506-8DDE-FDC9-6776B07A002B}"/>
          </ac:picMkLst>
        </pc:picChg>
        <pc:picChg chg="add mod">
          <ac:chgData name="Stefano Sorti" userId="6b826d7b-ec21-4a69-91a6-b9bc3bac02a7" providerId="ADAL" clId="{8472E7F3-AA16-4CDB-997C-B41F475C912D}" dt="2025-02-12T08:23:39.828" v="496" actId="1076"/>
          <ac:picMkLst>
            <pc:docMk/>
            <pc:sldMk cId="581917441" sldId="2566"/>
            <ac:picMk id="51" creationId="{068697C8-12A6-D626-D43E-549037F0A335}"/>
          </ac:picMkLst>
        </pc:picChg>
        <pc:picChg chg="add mod">
          <ac:chgData name="Stefano Sorti" userId="6b826d7b-ec21-4a69-91a6-b9bc3bac02a7" providerId="ADAL" clId="{8472E7F3-AA16-4CDB-997C-B41F475C912D}" dt="2025-02-12T08:23:39.828" v="496" actId="1076"/>
          <ac:picMkLst>
            <pc:docMk/>
            <pc:sldMk cId="581917441" sldId="2566"/>
            <ac:picMk id="52" creationId="{E10150E6-F38A-8940-A64F-71C9017C10BC}"/>
          </ac:picMkLst>
        </pc:picChg>
        <pc:picChg chg="del mod topLvl">
          <ac:chgData name="Stefano Sorti" userId="6b826d7b-ec21-4a69-91a6-b9bc3bac02a7" providerId="ADAL" clId="{8472E7F3-AA16-4CDB-997C-B41F475C912D}" dt="2025-02-12T08:21:22.576" v="468" actId="478"/>
          <ac:picMkLst>
            <pc:docMk/>
            <pc:sldMk cId="581917441" sldId="2566"/>
            <ac:picMk id="64" creationId="{CFF4AE69-4AE4-2EFE-97C1-8E63BE953A6F}"/>
          </ac:picMkLst>
        </pc:picChg>
        <pc:picChg chg="del mod topLvl">
          <ac:chgData name="Stefano Sorti" userId="6b826d7b-ec21-4a69-91a6-b9bc3bac02a7" providerId="ADAL" clId="{8472E7F3-AA16-4CDB-997C-B41F475C912D}" dt="2025-02-12T08:21:23.148" v="469" actId="478"/>
          <ac:picMkLst>
            <pc:docMk/>
            <pc:sldMk cId="581917441" sldId="2566"/>
            <ac:picMk id="68" creationId="{596EFEAC-4019-9A8B-608A-A3253F924EC0}"/>
          </ac:picMkLst>
        </pc:picChg>
        <pc:inkChg chg="del">
          <ac:chgData name="Stefano Sorti" userId="6b826d7b-ec21-4a69-91a6-b9bc3bac02a7" providerId="ADAL" clId="{8472E7F3-AA16-4CDB-997C-B41F475C912D}" dt="2025-02-12T08:22:06.461" v="480" actId="478"/>
          <ac:inkMkLst>
            <pc:docMk/>
            <pc:sldMk cId="581917441" sldId="2566"/>
            <ac:inkMk id="35" creationId="{2EB40FC8-C36B-FE37-87AD-82E5B3A1380C}"/>
          </ac:inkMkLst>
        </pc:inkChg>
        <pc:inkChg chg="del">
          <ac:chgData name="Stefano Sorti" userId="6b826d7b-ec21-4a69-91a6-b9bc3bac02a7" providerId="ADAL" clId="{8472E7F3-AA16-4CDB-997C-B41F475C912D}" dt="2025-02-12T08:20:59.419" v="459" actId="478"/>
          <ac:inkMkLst>
            <pc:docMk/>
            <pc:sldMk cId="581917441" sldId="2566"/>
            <ac:inkMk id="36" creationId="{BD8135A7-DE8A-AA31-B8F8-41E9094C9C82}"/>
          </ac:inkMkLst>
        </pc:inkChg>
        <pc:cxnChg chg="del mod">
          <ac:chgData name="Stefano Sorti" userId="6b826d7b-ec21-4a69-91a6-b9bc3bac02a7" providerId="ADAL" clId="{8472E7F3-AA16-4CDB-997C-B41F475C912D}" dt="2025-02-12T08:24:22.303" v="508" actId="478"/>
          <ac:cxnSpMkLst>
            <pc:docMk/>
            <pc:sldMk cId="581917441" sldId="2566"/>
            <ac:cxnSpMk id="17" creationId="{17BAC62A-142D-6840-A237-AD2C6F501CD7}"/>
          </ac:cxnSpMkLst>
        </pc:cxnChg>
        <pc:cxnChg chg="del">
          <ac:chgData name="Stefano Sorti" userId="6b826d7b-ec21-4a69-91a6-b9bc3bac02a7" providerId="ADAL" clId="{8472E7F3-AA16-4CDB-997C-B41F475C912D}" dt="2025-02-12T08:22:35.398" v="481" actId="478"/>
          <ac:cxnSpMkLst>
            <pc:docMk/>
            <pc:sldMk cId="581917441" sldId="2566"/>
            <ac:cxnSpMk id="18" creationId="{0D39D7DF-7F3F-1A40-1108-D8E31909AD3C}"/>
          </ac:cxnSpMkLst>
        </pc:cxnChg>
        <pc:cxnChg chg="mod">
          <ac:chgData name="Stefano Sorti" userId="6b826d7b-ec21-4a69-91a6-b9bc3bac02a7" providerId="ADAL" clId="{8472E7F3-AA16-4CDB-997C-B41F475C912D}" dt="2025-02-12T08:21:12.397" v="464" actId="208"/>
          <ac:cxnSpMkLst>
            <pc:docMk/>
            <pc:sldMk cId="581917441" sldId="2566"/>
            <ac:cxnSpMk id="29" creationId="{70621F11-6056-B500-A103-C2C594E7FC47}"/>
          </ac:cxnSpMkLst>
        </pc:cxnChg>
        <pc:cxnChg chg="mod">
          <ac:chgData name="Stefano Sorti" userId="6b826d7b-ec21-4a69-91a6-b9bc3bac02a7" providerId="ADAL" clId="{8472E7F3-AA16-4CDB-997C-B41F475C912D}" dt="2025-02-12T08:21:12.397" v="464" actId="208"/>
          <ac:cxnSpMkLst>
            <pc:docMk/>
            <pc:sldMk cId="581917441" sldId="2566"/>
            <ac:cxnSpMk id="34" creationId="{0F5998AB-9316-9B8F-9E4F-983F302B2396}"/>
          </ac:cxnSpMkLst>
        </pc:cxnChg>
        <pc:cxnChg chg="add mod">
          <ac:chgData name="Stefano Sorti" userId="6b826d7b-ec21-4a69-91a6-b9bc3bac02a7" providerId="ADAL" clId="{8472E7F3-AA16-4CDB-997C-B41F475C912D}" dt="2025-02-12T08:22:41.754" v="485" actId="1076"/>
          <ac:cxnSpMkLst>
            <pc:docMk/>
            <pc:sldMk cId="581917441" sldId="2566"/>
            <ac:cxnSpMk id="49" creationId="{8CA6C23D-F4A9-7EB0-71C1-441F2AAC8D20}"/>
          </ac:cxnSpMkLst>
        </pc:cxnChg>
      </pc:sldChg>
      <pc:sldChg chg="modSp mod">
        <pc:chgData name="Stefano Sorti" userId="6b826d7b-ec21-4a69-91a6-b9bc3bac02a7" providerId="ADAL" clId="{8472E7F3-AA16-4CDB-997C-B41F475C912D}" dt="2025-02-12T08:32:58.703" v="720" actId="20577"/>
        <pc:sldMkLst>
          <pc:docMk/>
          <pc:sldMk cId="3301180425" sldId="2567"/>
        </pc:sldMkLst>
        <pc:spChg chg="mod">
          <ac:chgData name="Stefano Sorti" userId="6b826d7b-ec21-4a69-91a6-b9bc3bac02a7" providerId="ADAL" clId="{8472E7F3-AA16-4CDB-997C-B41F475C912D}" dt="2025-02-12T08:29:11.559" v="628" actId="1076"/>
          <ac:spMkLst>
            <pc:docMk/>
            <pc:sldMk cId="3301180425" sldId="2567"/>
            <ac:spMk id="2" creationId="{F25638AF-A65E-0236-1055-5D96788186AA}"/>
          </ac:spMkLst>
        </pc:spChg>
        <pc:spChg chg="mod">
          <ac:chgData name="Stefano Sorti" userId="6b826d7b-ec21-4a69-91a6-b9bc3bac02a7" providerId="ADAL" clId="{8472E7F3-AA16-4CDB-997C-B41F475C912D}" dt="2025-02-12T08:32:58.703" v="720" actId="20577"/>
          <ac:spMkLst>
            <pc:docMk/>
            <pc:sldMk cId="3301180425" sldId="2567"/>
            <ac:spMk id="7" creationId="{9D55FB50-881D-19AE-83B6-846199B0B193}"/>
          </ac:spMkLst>
        </pc:spChg>
        <pc:spChg chg="mod">
          <ac:chgData name="Stefano Sorti" userId="6b826d7b-ec21-4a69-91a6-b9bc3bac02a7" providerId="ADAL" clId="{8472E7F3-AA16-4CDB-997C-B41F475C912D}" dt="2025-02-12T08:30:09.969" v="640" actId="1076"/>
          <ac:spMkLst>
            <pc:docMk/>
            <pc:sldMk cId="3301180425" sldId="2567"/>
            <ac:spMk id="68" creationId="{56D2A4ED-DF51-677B-A8FA-5CF115AD10CA}"/>
          </ac:spMkLst>
        </pc:spChg>
        <pc:grpChg chg="mod">
          <ac:chgData name="Stefano Sorti" userId="6b826d7b-ec21-4a69-91a6-b9bc3bac02a7" providerId="ADAL" clId="{8472E7F3-AA16-4CDB-997C-B41F475C912D}" dt="2025-02-12T08:30:29.550" v="653" actId="1076"/>
          <ac:grpSpMkLst>
            <pc:docMk/>
            <pc:sldMk cId="3301180425" sldId="2567"/>
            <ac:grpSpMk id="63" creationId="{48F6483C-472B-8D01-FC36-DA3AEEEB67FF}"/>
          </ac:grpSpMkLst>
        </pc:grpChg>
        <pc:grpChg chg="mod">
          <ac:chgData name="Stefano Sorti" userId="6b826d7b-ec21-4a69-91a6-b9bc3bac02a7" providerId="ADAL" clId="{8472E7F3-AA16-4CDB-997C-B41F475C912D}" dt="2025-02-12T08:29:11.559" v="628" actId="1076"/>
          <ac:grpSpMkLst>
            <pc:docMk/>
            <pc:sldMk cId="3301180425" sldId="2567"/>
            <ac:grpSpMk id="69" creationId="{E00143FE-D1E5-D658-89D6-4473A0E56EE4}"/>
          </ac:grpSpMkLst>
        </pc:grpChg>
        <pc:graphicFrameChg chg="mod">
          <ac:chgData name="Stefano Sorti" userId="6b826d7b-ec21-4a69-91a6-b9bc3bac02a7" providerId="ADAL" clId="{8472E7F3-AA16-4CDB-997C-B41F475C912D}" dt="2025-02-12T08:29:23.271" v="631" actId="1076"/>
          <ac:graphicFrameMkLst>
            <pc:docMk/>
            <pc:sldMk cId="3301180425" sldId="2567"/>
            <ac:graphicFrameMk id="66" creationId="{AF2D51B0-0FE4-8C09-26C4-40DF22720F03}"/>
          </ac:graphicFrameMkLst>
        </pc:graphicFrameChg>
      </pc:sldChg>
      <pc:sldChg chg="addSp modSp mod">
        <pc:chgData name="Stefano Sorti" userId="6b826d7b-ec21-4a69-91a6-b9bc3bac02a7" providerId="ADAL" clId="{8472E7F3-AA16-4CDB-997C-B41F475C912D}" dt="2025-02-12T08:32:55.614" v="719" actId="1038"/>
        <pc:sldMkLst>
          <pc:docMk/>
          <pc:sldMk cId="1687904179" sldId="2569"/>
        </pc:sldMkLst>
        <pc:spChg chg="mod">
          <ac:chgData name="Stefano Sorti" userId="6b826d7b-ec21-4a69-91a6-b9bc3bac02a7" providerId="ADAL" clId="{8472E7F3-AA16-4CDB-997C-B41F475C912D}" dt="2025-02-12T08:32:55.614" v="719" actId="1038"/>
          <ac:spMkLst>
            <pc:docMk/>
            <pc:sldMk cId="1687904179" sldId="2569"/>
            <ac:spMk id="7" creationId="{9D55FB50-881D-19AE-83B6-846199B0B193}"/>
          </ac:spMkLst>
        </pc:spChg>
        <pc:spChg chg="mod">
          <ac:chgData name="Stefano Sorti" userId="6b826d7b-ec21-4a69-91a6-b9bc3bac02a7" providerId="ADAL" clId="{8472E7F3-AA16-4CDB-997C-B41F475C912D}" dt="2025-02-12T08:28:57.949" v="624" actId="1076"/>
          <ac:spMkLst>
            <pc:docMk/>
            <pc:sldMk cId="1687904179" sldId="2569"/>
            <ac:spMk id="19" creationId="{81C2A4A6-1213-32F1-3298-6605F08131D3}"/>
          </ac:spMkLst>
        </pc:spChg>
        <pc:spChg chg="mod">
          <ac:chgData name="Stefano Sorti" userId="6b826d7b-ec21-4a69-91a6-b9bc3bac02a7" providerId="ADAL" clId="{8472E7F3-AA16-4CDB-997C-B41F475C912D}" dt="2025-02-12T08:28:47.878" v="622" actId="207"/>
          <ac:spMkLst>
            <pc:docMk/>
            <pc:sldMk cId="1687904179" sldId="2569"/>
            <ac:spMk id="20" creationId="{C720F319-DF8B-7975-1994-76FC82CFA39C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41" creationId="{5202E75B-088E-46F0-A911-481A25A52F1D}"/>
          </ac:spMkLst>
        </pc:spChg>
        <pc:spChg chg="mod">
          <ac:chgData name="Stefano Sorti" userId="6b826d7b-ec21-4a69-91a6-b9bc3bac02a7" providerId="ADAL" clId="{8472E7F3-AA16-4CDB-997C-B41F475C912D}" dt="2025-02-12T08:32:55.614" v="719" actId="1038"/>
          <ac:spMkLst>
            <pc:docMk/>
            <pc:sldMk cId="1687904179" sldId="2569"/>
            <ac:spMk id="46" creationId="{CD43E236-93DC-EECF-8CA1-124F64AFFBE6}"/>
          </ac:spMkLst>
        </pc:spChg>
        <pc:spChg chg="mod">
          <ac:chgData name="Stefano Sorti" userId="6b826d7b-ec21-4a69-91a6-b9bc3bac02a7" providerId="ADAL" clId="{8472E7F3-AA16-4CDB-997C-B41F475C912D}" dt="2025-02-12T08:28:39.386" v="621" actId="403"/>
          <ac:spMkLst>
            <pc:docMk/>
            <pc:sldMk cId="1687904179" sldId="2569"/>
            <ac:spMk id="52" creationId="{5A1DE24B-F1DB-23D6-9A80-B4AA8A61986F}"/>
          </ac:spMkLst>
        </pc:spChg>
        <pc:spChg chg="mod">
          <ac:chgData name="Stefano Sorti" userId="6b826d7b-ec21-4a69-91a6-b9bc3bac02a7" providerId="ADAL" clId="{8472E7F3-AA16-4CDB-997C-B41F475C912D}" dt="2025-02-12T08:32:55.614" v="719" actId="1038"/>
          <ac:spMkLst>
            <pc:docMk/>
            <pc:sldMk cId="1687904179" sldId="2569"/>
            <ac:spMk id="53" creationId="{7F6E5693-0611-DD3C-36FA-6E8CF0EFE05D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58" creationId="{8D54C09C-6DDB-B165-F220-DD446A617520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59" creationId="{DD13589E-8DD0-DA60-9E0B-C24CA83EFD50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60" creationId="{C31B5A61-D181-6BCE-B01B-06384C771EF7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62" creationId="{4F812CD6-F80B-1E09-2B0B-41D71658B5D9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63" creationId="{9295E53F-676E-1895-B51C-5D213754ECCC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64" creationId="{A129E34E-E02E-8DD5-A8ED-98B479C4E4AC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66" creationId="{71D2F627-5974-5F3A-216D-C7C84C7C5F87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68" creationId="{217D0A39-8102-7A82-BC6C-089DFC7B31A4}"/>
          </ac:spMkLst>
        </pc:spChg>
        <pc:spChg chg="mod">
          <ac:chgData name="Stefano Sorti" userId="6b826d7b-ec21-4a69-91a6-b9bc3bac02a7" providerId="ADAL" clId="{8472E7F3-AA16-4CDB-997C-B41F475C912D}" dt="2025-02-12T08:28:01.251" v="600" actId="571"/>
          <ac:spMkLst>
            <pc:docMk/>
            <pc:sldMk cId="1687904179" sldId="2569"/>
            <ac:spMk id="71" creationId="{8486C3C7-DCEA-F253-6A6C-31486696A0D3}"/>
          </ac:spMkLst>
        </pc:spChg>
        <pc:grpChg chg="mod">
          <ac:chgData name="Stefano Sorti" userId="6b826d7b-ec21-4a69-91a6-b9bc3bac02a7" providerId="ADAL" clId="{8472E7F3-AA16-4CDB-997C-B41F475C912D}" dt="2025-02-12T08:28:03.590" v="602" actId="164"/>
          <ac:grpSpMkLst>
            <pc:docMk/>
            <pc:sldMk cId="1687904179" sldId="2569"/>
            <ac:grpSpMk id="42" creationId="{760D7E2C-CC45-C4F9-F8B6-9539F05A0D04}"/>
          </ac:grpSpMkLst>
        </pc:grpChg>
        <pc:grpChg chg="mod">
          <ac:chgData name="Stefano Sorti" userId="6b826d7b-ec21-4a69-91a6-b9bc3bac02a7" providerId="ADAL" clId="{8472E7F3-AA16-4CDB-997C-B41F475C912D}" dt="2025-02-12T08:28:03.590" v="602" actId="164"/>
          <ac:grpSpMkLst>
            <pc:docMk/>
            <pc:sldMk cId="1687904179" sldId="2569"/>
            <ac:grpSpMk id="50" creationId="{05F6845A-6186-4E37-99A6-9D9EA1BE1C98}"/>
          </ac:grpSpMkLst>
        </pc:grpChg>
        <pc:grpChg chg="mod">
          <ac:chgData name="Stefano Sorti" userId="6b826d7b-ec21-4a69-91a6-b9bc3bac02a7" providerId="ADAL" clId="{8472E7F3-AA16-4CDB-997C-B41F475C912D}" dt="2025-02-12T08:28:39.386" v="621" actId="403"/>
          <ac:grpSpMkLst>
            <pc:docMk/>
            <pc:sldMk cId="1687904179" sldId="2569"/>
            <ac:grpSpMk id="55" creationId="{9EFDA0ED-7DEA-239E-6627-14541634FFCE}"/>
          </ac:grpSpMkLst>
        </pc:grpChg>
        <pc:grpChg chg="add mod">
          <ac:chgData name="Stefano Sorti" userId="6b826d7b-ec21-4a69-91a6-b9bc3bac02a7" providerId="ADAL" clId="{8472E7F3-AA16-4CDB-997C-B41F475C912D}" dt="2025-02-12T08:28:28.802" v="615" actId="14100"/>
          <ac:grpSpMkLst>
            <pc:docMk/>
            <pc:sldMk cId="1687904179" sldId="2569"/>
            <ac:grpSpMk id="72" creationId="{E5CC1285-9C24-E0A0-FF26-33682E7FBC98}"/>
          </ac:grpSpMkLst>
        </pc:grpChg>
        <pc:picChg chg="mod modCrop">
          <ac:chgData name="Stefano Sorti" userId="6b826d7b-ec21-4a69-91a6-b9bc3bac02a7" providerId="ADAL" clId="{8472E7F3-AA16-4CDB-997C-B41F475C912D}" dt="2025-02-12T08:28:24.657" v="614" actId="732"/>
          <ac:picMkLst>
            <pc:docMk/>
            <pc:sldMk cId="1687904179" sldId="2569"/>
            <ac:picMk id="4" creationId="{A4B61A6A-91D5-DC82-9E06-5DD6FB6C7846}"/>
          </ac:picMkLst>
        </pc:picChg>
        <pc:picChg chg="mod">
          <ac:chgData name="Stefano Sorti" userId="6b826d7b-ec21-4a69-91a6-b9bc3bac02a7" providerId="ADAL" clId="{8472E7F3-AA16-4CDB-997C-B41F475C912D}" dt="2025-02-12T08:28:39.386" v="621" actId="403"/>
          <ac:picMkLst>
            <pc:docMk/>
            <pc:sldMk cId="1687904179" sldId="2569"/>
            <ac:picMk id="6" creationId="{AA4075FC-714B-A065-F42F-FED42FA012DA}"/>
          </ac:picMkLst>
        </pc:picChg>
        <pc:picChg chg="mod">
          <ac:chgData name="Stefano Sorti" userId="6b826d7b-ec21-4a69-91a6-b9bc3bac02a7" providerId="ADAL" clId="{8472E7F3-AA16-4CDB-997C-B41F475C912D}" dt="2025-02-12T08:28:39.386" v="621" actId="403"/>
          <ac:picMkLst>
            <pc:docMk/>
            <pc:sldMk cId="1687904179" sldId="2569"/>
            <ac:picMk id="9" creationId="{D91EE71A-BE63-783E-64B1-FB2350944BD8}"/>
          </ac:picMkLst>
        </pc:picChg>
        <pc:picChg chg="mod">
          <ac:chgData name="Stefano Sorti" userId="6b826d7b-ec21-4a69-91a6-b9bc3bac02a7" providerId="ADAL" clId="{8472E7F3-AA16-4CDB-997C-B41F475C912D}" dt="2025-02-12T08:28:39.386" v="621" actId="403"/>
          <ac:picMkLst>
            <pc:docMk/>
            <pc:sldMk cId="1687904179" sldId="2569"/>
            <ac:picMk id="37" creationId="{9EBBCC59-FF2E-C273-5EB0-FA5EF3EEE5B1}"/>
          </ac:picMkLst>
        </pc:picChg>
        <pc:cxnChg chg="mod">
          <ac:chgData name="Stefano Sorti" userId="6b826d7b-ec21-4a69-91a6-b9bc3bac02a7" providerId="ADAL" clId="{8472E7F3-AA16-4CDB-997C-B41F475C912D}" dt="2025-02-12T08:28:53.858" v="623" actId="208"/>
          <ac:cxnSpMkLst>
            <pc:docMk/>
            <pc:sldMk cId="1687904179" sldId="2569"/>
            <ac:cxnSpMk id="16" creationId="{0EC1F258-C8A8-FCFB-05E4-301394C8FB27}"/>
          </ac:cxnSpMkLst>
        </pc:cxnChg>
        <pc:cxnChg chg="mod">
          <ac:chgData name="Stefano Sorti" userId="6b826d7b-ec21-4a69-91a6-b9bc3bac02a7" providerId="ADAL" clId="{8472E7F3-AA16-4CDB-997C-B41F475C912D}" dt="2025-02-12T08:28:39.386" v="621" actId="403"/>
          <ac:cxnSpMkLst>
            <pc:docMk/>
            <pc:sldMk cId="1687904179" sldId="2569"/>
            <ac:cxnSpMk id="18" creationId="{F059B619-B6B0-D22A-7445-DFEA1059C33A}"/>
          </ac:cxnSpMkLst>
        </pc:cxnChg>
        <pc:cxnChg chg="mod">
          <ac:chgData name="Stefano Sorti" userId="6b826d7b-ec21-4a69-91a6-b9bc3bac02a7" providerId="ADAL" clId="{8472E7F3-AA16-4CDB-997C-B41F475C912D}" dt="2025-02-12T08:29:00.542" v="625" actId="14100"/>
          <ac:cxnSpMkLst>
            <pc:docMk/>
            <pc:sldMk cId="1687904179" sldId="2569"/>
            <ac:cxnSpMk id="25" creationId="{812D3C03-D8B8-164A-32FB-E2420FBC2A2A}"/>
          </ac:cxnSpMkLst>
        </pc:cxnChg>
      </pc:sldChg>
      <pc:sldChg chg="addSp delSp modSp mod">
        <pc:chgData name="Stefano Sorti" userId="6b826d7b-ec21-4a69-91a6-b9bc3bac02a7" providerId="ADAL" clId="{8472E7F3-AA16-4CDB-997C-B41F475C912D}" dt="2025-02-12T08:25:14.512" v="519" actId="14100"/>
        <pc:sldMkLst>
          <pc:docMk/>
          <pc:sldMk cId="378487487" sldId="2571"/>
        </pc:sldMkLst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16" creationId="{3698B514-FFDC-FA2F-EA0F-2267723C7900}"/>
          </ac:spMkLst>
        </pc:spChg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19" creationId="{A01DB301-ECA8-7702-CCCD-48ABA0FFA5F3}"/>
          </ac:spMkLst>
        </pc:spChg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29" creationId="{5A92BAA1-D5A8-8071-9125-9A165EAE1710}"/>
          </ac:spMkLst>
        </pc:spChg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31" creationId="{3E340B6E-DBFF-019A-28BF-DCFE13A2C32B}"/>
          </ac:spMkLst>
        </pc:spChg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46" creationId="{0DE7E712-2D74-C7DD-40F7-259103E86A0C}"/>
          </ac:spMkLst>
        </pc:spChg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49" creationId="{22AD1B9C-C1C5-48EE-8DDE-454A517B4F3B}"/>
          </ac:spMkLst>
        </pc:spChg>
        <pc:spChg chg="mod">
          <ac:chgData name="Stefano Sorti" userId="6b826d7b-ec21-4a69-91a6-b9bc3bac02a7" providerId="ADAL" clId="{8472E7F3-AA16-4CDB-997C-B41F475C912D}" dt="2025-02-12T08:01:49.860" v="62"/>
          <ac:spMkLst>
            <pc:docMk/>
            <pc:sldMk cId="378487487" sldId="2571"/>
            <ac:spMk id="55" creationId="{327680B9-E6A8-0DC1-4D6E-E8EB4A395896}"/>
          </ac:spMkLst>
        </pc:spChg>
        <pc:spChg chg="mod">
          <ac:chgData name="Stefano Sorti" userId="6b826d7b-ec21-4a69-91a6-b9bc3bac02a7" providerId="ADAL" clId="{8472E7F3-AA16-4CDB-997C-B41F475C912D}" dt="2025-02-12T08:06:39.342" v="128" actId="20577"/>
          <ac:spMkLst>
            <pc:docMk/>
            <pc:sldMk cId="378487487" sldId="2571"/>
            <ac:spMk id="58" creationId="{46FC39D1-3A43-D9D4-A0F4-716C5C21D59B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64" creationId="{59A11658-38C2-DCB6-7AFC-BD86B7BE0761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65" creationId="{BCEAEA72-6C63-3CC1-A288-D1F07B8C8805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66" creationId="{56F363F0-FFF0-9F0F-BA13-B66B982A6269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67" creationId="{8E8D5DA1-7022-F782-50C2-626A34E6D58A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68" creationId="{BA0B4D20-EEEC-8F1B-8720-556FBFE4C27B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69" creationId="{F2523C9B-D155-B553-8CA0-B9A7177941EC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70" creationId="{011194B8-6762-99BC-DC6F-FDB5019D7D9A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71" creationId="{5FAECC7D-35DC-09BE-F853-486DAB64754B}"/>
          </ac:spMkLst>
        </pc:spChg>
        <pc:spChg chg="mod">
          <ac:chgData name="Stefano Sorti" userId="6b826d7b-ec21-4a69-91a6-b9bc3bac02a7" providerId="ADAL" clId="{8472E7F3-AA16-4CDB-997C-B41F475C912D}" dt="2025-02-12T07:59:45.707" v="33" actId="208"/>
          <ac:spMkLst>
            <pc:docMk/>
            <pc:sldMk cId="378487487" sldId="2571"/>
            <ac:spMk id="72" creationId="{7CC17784-1A53-9ACA-4763-2C288A6E719F}"/>
          </ac:spMkLst>
        </pc:spChg>
        <pc:spChg chg="mod">
          <ac:chgData name="Stefano Sorti" userId="6b826d7b-ec21-4a69-91a6-b9bc3bac02a7" providerId="ADAL" clId="{8472E7F3-AA16-4CDB-997C-B41F475C912D}" dt="2025-02-12T07:59:40.479" v="32" actId="207"/>
          <ac:spMkLst>
            <pc:docMk/>
            <pc:sldMk cId="378487487" sldId="2571"/>
            <ac:spMk id="73" creationId="{76341941-491F-8455-2356-B00ACAE1B94D}"/>
          </ac:spMkLst>
        </pc:spChg>
        <pc:grpChg chg="mod">
          <ac:chgData name="Stefano Sorti" userId="6b826d7b-ec21-4a69-91a6-b9bc3bac02a7" providerId="ADAL" clId="{8472E7F3-AA16-4CDB-997C-B41F475C912D}" dt="2025-02-12T08:00:29.370" v="43" actId="1076"/>
          <ac:grpSpMkLst>
            <pc:docMk/>
            <pc:sldMk cId="378487487" sldId="2571"/>
            <ac:grpSpMk id="9" creationId="{9FD9398C-5E01-329B-39A9-CB5B6711474A}"/>
          </ac:grpSpMkLst>
        </pc:grpChg>
        <pc:grpChg chg="mod">
          <ac:chgData name="Stefano Sorti" userId="6b826d7b-ec21-4a69-91a6-b9bc3bac02a7" providerId="ADAL" clId="{8472E7F3-AA16-4CDB-997C-B41F475C912D}" dt="2025-02-12T08:01:49.860" v="62"/>
          <ac:grpSpMkLst>
            <pc:docMk/>
            <pc:sldMk cId="378487487" sldId="2571"/>
            <ac:grpSpMk id="57" creationId="{9DA4BA70-71E1-D621-BBEA-81576D13018A}"/>
          </ac:grpSpMkLst>
        </pc:grpChg>
        <pc:picChg chg="del mod">
          <ac:chgData name="Stefano Sorti" userId="6b826d7b-ec21-4a69-91a6-b9bc3bac02a7" providerId="ADAL" clId="{8472E7F3-AA16-4CDB-997C-B41F475C912D}" dt="2025-02-12T08:04:23.015" v="105" actId="478"/>
          <ac:picMkLst>
            <pc:docMk/>
            <pc:sldMk cId="378487487" sldId="2571"/>
            <ac:picMk id="7" creationId="{1700952B-2C36-30E7-E81C-CE3DCF3B242D}"/>
          </ac:picMkLst>
        </pc:picChg>
        <pc:picChg chg="mod">
          <ac:chgData name="Stefano Sorti" userId="6b826d7b-ec21-4a69-91a6-b9bc3bac02a7" providerId="ADAL" clId="{8472E7F3-AA16-4CDB-997C-B41F475C912D}" dt="2025-02-12T08:01:49.860" v="62"/>
          <ac:picMkLst>
            <pc:docMk/>
            <pc:sldMk cId="378487487" sldId="2571"/>
            <ac:picMk id="14" creationId="{FC2458BC-24DD-C243-69E0-92DFA846B527}"/>
          </ac:picMkLst>
        </pc:picChg>
        <pc:picChg chg="add mod">
          <ac:chgData name="Stefano Sorti" userId="6b826d7b-ec21-4a69-91a6-b9bc3bac02a7" providerId="ADAL" clId="{8472E7F3-AA16-4CDB-997C-B41F475C912D}" dt="2025-02-12T08:04:23.392" v="106"/>
          <ac:picMkLst>
            <pc:docMk/>
            <pc:sldMk cId="378487487" sldId="2571"/>
            <ac:picMk id="22" creationId="{08421FDC-B6C4-A2E0-FC52-90A8F27F4FA4}"/>
          </ac:picMkLst>
        </pc:picChg>
        <pc:picChg chg="add del mod">
          <ac:chgData name="Stefano Sorti" userId="6b826d7b-ec21-4a69-91a6-b9bc3bac02a7" providerId="ADAL" clId="{8472E7F3-AA16-4CDB-997C-B41F475C912D}" dt="2025-02-12T08:04:46.642" v="109" actId="478"/>
          <ac:picMkLst>
            <pc:docMk/>
            <pc:sldMk cId="378487487" sldId="2571"/>
            <ac:picMk id="23" creationId="{91685F17-C978-D964-24CE-231750EC6CA9}"/>
          </ac:picMkLst>
        </pc:picChg>
        <pc:cxnChg chg="mod">
          <ac:chgData name="Stefano Sorti" userId="6b826d7b-ec21-4a69-91a6-b9bc3bac02a7" providerId="ADAL" clId="{8472E7F3-AA16-4CDB-997C-B41F475C912D}" dt="2025-02-12T08:25:14.512" v="519" actId="14100"/>
          <ac:cxnSpMkLst>
            <pc:docMk/>
            <pc:sldMk cId="378487487" sldId="2571"/>
            <ac:cxnSpMk id="13" creationId="{8EB40211-0D73-A6D5-FE85-2E711B00D49D}"/>
          </ac:cxnSpMkLst>
        </pc:cxnChg>
        <pc:cxnChg chg="del mod">
          <ac:chgData name="Stefano Sorti" userId="6b826d7b-ec21-4a69-91a6-b9bc3bac02a7" providerId="ADAL" clId="{8472E7F3-AA16-4CDB-997C-B41F475C912D}" dt="2025-02-12T08:01:47.740" v="61" actId="478"/>
          <ac:cxnSpMkLst>
            <pc:docMk/>
            <pc:sldMk cId="378487487" sldId="2571"/>
            <ac:cxnSpMk id="18" creationId="{EE3E1E86-2C44-BD75-8100-97184E479636}"/>
          </ac:cxnSpMkLst>
        </pc:cxnChg>
        <pc:cxnChg chg="mod">
          <ac:chgData name="Stefano Sorti" userId="6b826d7b-ec21-4a69-91a6-b9bc3bac02a7" providerId="ADAL" clId="{8472E7F3-AA16-4CDB-997C-B41F475C912D}" dt="2025-02-12T08:01:49.860" v="62"/>
          <ac:cxnSpMkLst>
            <pc:docMk/>
            <pc:sldMk cId="378487487" sldId="2571"/>
            <ac:cxnSpMk id="20" creationId="{80A169AF-8D37-A835-AE45-CC8365F516A5}"/>
          </ac:cxnSpMkLst>
        </pc:cxnChg>
        <pc:cxnChg chg="mod">
          <ac:chgData name="Stefano Sorti" userId="6b826d7b-ec21-4a69-91a6-b9bc3bac02a7" providerId="ADAL" clId="{8472E7F3-AA16-4CDB-997C-B41F475C912D}" dt="2025-02-12T08:01:02.791" v="50" actId="14100"/>
          <ac:cxnSpMkLst>
            <pc:docMk/>
            <pc:sldMk cId="378487487" sldId="2571"/>
            <ac:cxnSpMk id="25" creationId="{3D79C004-50B4-833D-EA77-7C1FD8B74404}"/>
          </ac:cxnSpMkLst>
        </pc:cxnChg>
        <pc:cxnChg chg="mod">
          <ac:chgData name="Stefano Sorti" userId="6b826d7b-ec21-4a69-91a6-b9bc3bac02a7" providerId="ADAL" clId="{8472E7F3-AA16-4CDB-997C-B41F475C912D}" dt="2025-02-12T08:00:58.220" v="48" actId="1076"/>
          <ac:cxnSpMkLst>
            <pc:docMk/>
            <pc:sldMk cId="378487487" sldId="2571"/>
            <ac:cxnSpMk id="30" creationId="{1694570A-70A9-C277-A350-A839E0CFD4DC}"/>
          </ac:cxnSpMkLst>
        </pc:cxnChg>
        <pc:cxnChg chg="mod">
          <ac:chgData name="Stefano Sorti" userId="6b826d7b-ec21-4a69-91a6-b9bc3bac02a7" providerId="ADAL" clId="{8472E7F3-AA16-4CDB-997C-B41F475C912D}" dt="2025-02-12T08:02:05.726" v="66" actId="14100"/>
          <ac:cxnSpMkLst>
            <pc:docMk/>
            <pc:sldMk cId="378487487" sldId="2571"/>
            <ac:cxnSpMk id="45" creationId="{2326AC6E-C1C4-E3E1-EA1D-C57236E830DA}"/>
          </ac:cxnSpMkLst>
        </pc:cxnChg>
        <pc:cxnChg chg="mod">
          <ac:chgData name="Stefano Sorti" userId="6b826d7b-ec21-4a69-91a6-b9bc3bac02a7" providerId="ADAL" clId="{8472E7F3-AA16-4CDB-997C-B41F475C912D}" dt="2025-02-12T08:01:24.433" v="56" actId="14100"/>
          <ac:cxnSpMkLst>
            <pc:docMk/>
            <pc:sldMk cId="378487487" sldId="2571"/>
            <ac:cxnSpMk id="48" creationId="{C9B01DF6-BFFE-8C85-5F41-FE5677DCC683}"/>
          </ac:cxnSpMkLst>
        </pc:cxnChg>
        <pc:cxnChg chg="mod">
          <ac:chgData name="Stefano Sorti" userId="6b826d7b-ec21-4a69-91a6-b9bc3bac02a7" providerId="ADAL" clId="{8472E7F3-AA16-4CDB-997C-B41F475C912D}" dt="2025-02-12T08:00:20.406" v="40" actId="14100"/>
          <ac:cxnSpMkLst>
            <pc:docMk/>
            <pc:sldMk cId="378487487" sldId="2571"/>
            <ac:cxnSpMk id="54" creationId="{D5779D17-220D-F9D2-70B8-A4D755AC8223}"/>
          </ac:cxnSpMkLst>
        </pc:cxnChg>
      </pc:sldChg>
      <pc:sldChg chg="addSp delSp modSp mod">
        <pc:chgData name="Stefano Sorti" userId="6b826d7b-ec21-4a69-91a6-b9bc3bac02a7" providerId="ADAL" clId="{8472E7F3-AA16-4CDB-997C-B41F475C912D}" dt="2025-02-12T08:26:29.552" v="567" actId="113"/>
        <pc:sldMkLst>
          <pc:docMk/>
          <pc:sldMk cId="3852689513" sldId="2575"/>
        </pc:sldMkLst>
        <pc:spChg chg="mod">
          <ac:chgData name="Stefano Sorti" userId="6b826d7b-ec21-4a69-91a6-b9bc3bac02a7" providerId="ADAL" clId="{8472E7F3-AA16-4CDB-997C-B41F475C912D}" dt="2025-02-12T08:25:36.862" v="521" actId="207"/>
          <ac:spMkLst>
            <pc:docMk/>
            <pc:sldMk cId="3852689513" sldId="2575"/>
            <ac:spMk id="4" creationId="{EFD1AED2-962E-AA9C-BAD0-F7C97C63B4C8}"/>
          </ac:spMkLst>
        </pc:spChg>
        <pc:spChg chg="mod">
          <ac:chgData name="Stefano Sorti" userId="6b826d7b-ec21-4a69-91a6-b9bc3bac02a7" providerId="ADAL" clId="{8472E7F3-AA16-4CDB-997C-B41F475C912D}" dt="2025-02-12T08:26:13.348" v="560" actId="1076"/>
          <ac:spMkLst>
            <pc:docMk/>
            <pc:sldMk cId="3852689513" sldId="2575"/>
            <ac:spMk id="10" creationId="{0C3F765D-B5DC-29BF-9CF8-E071BD214FEF}"/>
          </ac:spMkLst>
        </pc:spChg>
        <pc:spChg chg="mod">
          <ac:chgData name="Stefano Sorti" userId="6b826d7b-ec21-4a69-91a6-b9bc3bac02a7" providerId="ADAL" clId="{8472E7F3-AA16-4CDB-997C-B41F475C912D}" dt="2025-02-12T08:11:32.006" v="265" actId="1076"/>
          <ac:spMkLst>
            <pc:docMk/>
            <pc:sldMk cId="3852689513" sldId="2575"/>
            <ac:spMk id="11" creationId="{72F63531-6F8C-8A30-CC5C-126E9F539E5E}"/>
          </ac:spMkLst>
        </pc:spChg>
        <pc:spChg chg="mod">
          <ac:chgData name="Stefano Sorti" userId="6b826d7b-ec21-4a69-91a6-b9bc3bac02a7" providerId="ADAL" clId="{8472E7F3-AA16-4CDB-997C-B41F475C912D}" dt="2025-02-12T08:26:29.552" v="567" actId="113"/>
          <ac:spMkLst>
            <pc:docMk/>
            <pc:sldMk cId="3852689513" sldId="2575"/>
            <ac:spMk id="58" creationId="{F6DF94B6-67F2-872B-3AA2-8F440E7DD3A1}"/>
          </ac:spMkLst>
        </pc:spChg>
        <pc:grpChg chg="mod">
          <ac:chgData name="Stefano Sorti" userId="6b826d7b-ec21-4a69-91a6-b9bc3bac02a7" providerId="ADAL" clId="{8472E7F3-AA16-4CDB-997C-B41F475C912D}" dt="2025-02-12T08:26:06.771" v="558" actId="1076"/>
          <ac:grpSpMkLst>
            <pc:docMk/>
            <pc:sldMk cId="3852689513" sldId="2575"/>
            <ac:grpSpMk id="9" creationId="{E5F8B7F5-37EE-42CE-B0C9-11A60BA82838}"/>
          </ac:grpSpMkLst>
        </pc:grpChg>
        <pc:picChg chg="mod">
          <ac:chgData name="Stefano Sorti" userId="6b826d7b-ec21-4a69-91a6-b9bc3bac02a7" providerId="ADAL" clId="{8472E7F3-AA16-4CDB-997C-B41F475C912D}" dt="2025-02-12T08:02:45.996" v="72" actId="1076"/>
          <ac:picMkLst>
            <pc:docMk/>
            <pc:sldMk cId="3852689513" sldId="2575"/>
            <ac:picMk id="2" creationId="{8ED6228F-A5EB-5621-E142-0485AC36F6BB}"/>
          </ac:picMkLst>
        </pc:picChg>
        <pc:picChg chg="del mod">
          <ac:chgData name="Stefano Sorti" userId="6b826d7b-ec21-4a69-91a6-b9bc3bac02a7" providerId="ADAL" clId="{8472E7F3-AA16-4CDB-997C-B41F475C912D}" dt="2025-02-12T08:03:26.562" v="79" actId="478"/>
          <ac:picMkLst>
            <pc:docMk/>
            <pc:sldMk cId="3852689513" sldId="2575"/>
            <ac:picMk id="6" creationId="{37F906D6-6841-9FA2-374A-A977508A4EF9}"/>
          </ac:picMkLst>
        </pc:picChg>
        <pc:picChg chg="add mod">
          <ac:chgData name="Stefano Sorti" userId="6b826d7b-ec21-4a69-91a6-b9bc3bac02a7" providerId="ADAL" clId="{8472E7F3-AA16-4CDB-997C-B41F475C912D}" dt="2025-02-12T08:03:44.099" v="104" actId="1038"/>
          <ac:picMkLst>
            <pc:docMk/>
            <pc:sldMk cId="3852689513" sldId="2575"/>
            <ac:picMk id="14" creationId="{21EFCB4B-ED69-E16C-D479-5538BC5053B2}"/>
          </ac:picMkLst>
        </pc:picChg>
      </pc:sldChg>
      <pc:sldChg chg="addSp delSp modSp mod">
        <pc:chgData name="Stefano Sorti" userId="6b826d7b-ec21-4a69-91a6-b9bc3bac02a7" providerId="ADAL" clId="{8472E7F3-AA16-4CDB-997C-B41F475C912D}" dt="2025-02-12T08:27:12.313" v="595" actId="20577"/>
        <pc:sldMkLst>
          <pc:docMk/>
          <pc:sldMk cId="3592682229" sldId="2576"/>
        </pc:sldMkLst>
        <pc:graphicFrameChg chg="modGraphic">
          <ac:chgData name="Stefano Sorti" userId="6b826d7b-ec21-4a69-91a6-b9bc3bac02a7" providerId="ADAL" clId="{8472E7F3-AA16-4CDB-997C-B41F475C912D}" dt="2025-02-12T08:27:12.313" v="595" actId="20577"/>
          <ac:graphicFrameMkLst>
            <pc:docMk/>
            <pc:sldMk cId="3592682229" sldId="2576"/>
            <ac:graphicFrameMk id="16" creationId="{921CE850-11CF-13C2-46A3-D668B9783AC2}"/>
          </ac:graphicFrameMkLst>
        </pc:graphicFrameChg>
        <pc:picChg chg="add mod">
          <ac:chgData name="Stefano Sorti" userId="6b826d7b-ec21-4a69-91a6-b9bc3bac02a7" providerId="ADAL" clId="{8472E7F3-AA16-4CDB-997C-B41F475C912D}" dt="2025-02-12T08:18:44.678" v="435"/>
          <ac:picMkLst>
            <pc:docMk/>
            <pc:sldMk cId="3592682229" sldId="2576"/>
            <ac:picMk id="2" creationId="{4957A2CB-DB31-6B4D-B818-189A27CD8674}"/>
          </ac:picMkLst>
        </pc:picChg>
        <pc:picChg chg="add del">
          <ac:chgData name="Stefano Sorti" userId="6b826d7b-ec21-4a69-91a6-b9bc3bac02a7" providerId="ADAL" clId="{8472E7F3-AA16-4CDB-997C-B41F475C912D}" dt="2025-02-12T08:18:45.501" v="436" actId="478"/>
          <ac:picMkLst>
            <pc:docMk/>
            <pc:sldMk cId="3592682229" sldId="2576"/>
            <ac:picMk id="6" creationId="{0D3E9A73-C953-A9BF-AB29-43B5E974333D}"/>
          </ac:picMkLst>
        </pc:picChg>
      </pc:sldChg>
      <pc:sldChg chg="addSp modSp del">
        <pc:chgData name="Stefano Sorti" userId="6b826d7b-ec21-4a69-91a6-b9bc3bac02a7" providerId="ADAL" clId="{8472E7F3-AA16-4CDB-997C-B41F475C912D}" dt="2025-02-12T08:05:43.343" v="113" actId="2696"/>
        <pc:sldMkLst>
          <pc:docMk/>
          <pc:sldMk cId="101962803" sldId="2578"/>
        </pc:sldMkLst>
        <pc:spChg chg="add mod">
          <ac:chgData name="Stefano Sorti" userId="6b826d7b-ec21-4a69-91a6-b9bc3bac02a7" providerId="ADAL" clId="{8472E7F3-AA16-4CDB-997C-B41F475C912D}" dt="2025-02-12T08:05:14.410" v="110"/>
          <ac:spMkLst>
            <pc:docMk/>
            <pc:sldMk cId="101962803" sldId="2578"/>
            <ac:spMk id="4" creationId="{6FBDFF45-6E17-C703-5C41-3C948DF9069B}"/>
          </ac:spMkLst>
        </pc:spChg>
        <pc:picChg chg="add mod">
          <ac:chgData name="Stefano Sorti" userId="6b826d7b-ec21-4a69-91a6-b9bc3bac02a7" providerId="ADAL" clId="{8472E7F3-AA16-4CDB-997C-B41F475C912D}" dt="2025-02-12T08:05:14.410" v="110"/>
          <ac:picMkLst>
            <pc:docMk/>
            <pc:sldMk cId="101962803" sldId="2578"/>
            <ac:picMk id="8" creationId="{426C0CB2-7247-90BE-7EBE-2B76D4956960}"/>
          </ac:picMkLst>
        </pc:picChg>
      </pc:sldChg>
      <pc:sldChg chg="modSp mod">
        <pc:chgData name="Stefano Sorti" userId="6b826d7b-ec21-4a69-91a6-b9bc3bac02a7" providerId="ADAL" clId="{8472E7F3-AA16-4CDB-997C-B41F475C912D}" dt="2025-02-12T08:31:32.092" v="663" actId="2711"/>
        <pc:sldMkLst>
          <pc:docMk/>
          <pc:sldMk cId="2151916331" sldId="2581"/>
        </pc:sldMkLst>
        <pc:spChg chg="mod">
          <ac:chgData name="Stefano Sorti" userId="6b826d7b-ec21-4a69-91a6-b9bc3bac02a7" providerId="ADAL" clId="{8472E7F3-AA16-4CDB-997C-B41F475C912D}" dt="2025-02-12T08:31:31.480" v="662" actId="2711"/>
          <ac:spMkLst>
            <pc:docMk/>
            <pc:sldMk cId="2151916331" sldId="2581"/>
            <ac:spMk id="2" creationId="{7F1827CF-F5FC-C70F-42B9-25D569033473}"/>
          </ac:spMkLst>
        </pc:spChg>
        <pc:spChg chg="mod">
          <ac:chgData name="Stefano Sorti" userId="6b826d7b-ec21-4a69-91a6-b9bc3bac02a7" providerId="ADAL" clId="{8472E7F3-AA16-4CDB-997C-B41F475C912D}" dt="2025-02-12T08:31:32.092" v="663" actId="2711"/>
          <ac:spMkLst>
            <pc:docMk/>
            <pc:sldMk cId="2151916331" sldId="2581"/>
            <ac:spMk id="3" creationId="{CB49A376-959F-EAF5-B799-BCCFE118BC21}"/>
          </ac:spMkLst>
        </pc:spChg>
      </pc:sldChg>
      <pc:sldChg chg="modSp mod">
        <pc:chgData name="Stefano Sorti" userId="6b826d7b-ec21-4a69-91a6-b9bc3bac02a7" providerId="ADAL" clId="{8472E7F3-AA16-4CDB-997C-B41F475C912D}" dt="2025-02-12T08:31:57.460" v="674" actId="1036"/>
        <pc:sldMkLst>
          <pc:docMk/>
          <pc:sldMk cId="2418628395" sldId="2582"/>
        </pc:sldMkLst>
        <pc:spChg chg="mod">
          <ac:chgData name="Stefano Sorti" userId="6b826d7b-ec21-4a69-91a6-b9bc3bac02a7" providerId="ADAL" clId="{8472E7F3-AA16-4CDB-997C-B41F475C912D}" dt="2025-02-12T07:59:16.626" v="28" actId="14100"/>
          <ac:spMkLst>
            <pc:docMk/>
            <pc:sldMk cId="2418628395" sldId="2582"/>
            <ac:spMk id="3" creationId="{BF6AEBDE-FBD7-2461-05D0-E88C28348E3B}"/>
          </ac:spMkLst>
        </pc:spChg>
        <pc:spChg chg="mod">
          <ac:chgData name="Stefano Sorti" userId="6b826d7b-ec21-4a69-91a6-b9bc3bac02a7" providerId="ADAL" clId="{8472E7F3-AA16-4CDB-997C-B41F475C912D}" dt="2025-02-12T07:59:04.448" v="24" actId="1035"/>
          <ac:spMkLst>
            <pc:docMk/>
            <pc:sldMk cId="2418628395" sldId="2582"/>
            <ac:spMk id="12" creationId="{7111A268-D73F-C226-FEC4-1FE50D531873}"/>
          </ac:spMkLst>
        </pc:spChg>
        <pc:spChg chg="mod">
          <ac:chgData name="Stefano Sorti" userId="6b826d7b-ec21-4a69-91a6-b9bc3bac02a7" providerId="ADAL" clId="{8472E7F3-AA16-4CDB-997C-B41F475C912D}" dt="2025-02-12T07:59:04.448" v="24" actId="1035"/>
          <ac:spMkLst>
            <pc:docMk/>
            <pc:sldMk cId="2418628395" sldId="2582"/>
            <ac:spMk id="14" creationId="{CD145DB5-2075-A1C6-24AB-31DEC6816DC2}"/>
          </ac:spMkLst>
        </pc:spChg>
        <pc:grpChg chg="mod">
          <ac:chgData name="Stefano Sorti" userId="6b826d7b-ec21-4a69-91a6-b9bc3bac02a7" providerId="ADAL" clId="{8472E7F3-AA16-4CDB-997C-B41F475C912D}" dt="2025-02-12T07:59:04.448" v="24" actId="1035"/>
          <ac:grpSpMkLst>
            <pc:docMk/>
            <pc:sldMk cId="2418628395" sldId="2582"/>
            <ac:grpSpMk id="9" creationId="{4C4780AD-AAFC-418C-53E1-EA0781FF80CE}"/>
          </ac:grpSpMkLst>
        </pc:grpChg>
        <pc:graphicFrameChg chg="mod modGraphic">
          <ac:chgData name="Stefano Sorti" userId="6b826d7b-ec21-4a69-91a6-b9bc3bac02a7" providerId="ADAL" clId="{8472E7F3-AA16-4CDB-997C-B41F475C912D}" dt="2025-02-12T08:31:57.460" v="674" actId="1036"/>
          <ac:graphicFrameMkLst>
            <pc:docMk/>
            <pc:sldMk cId="2418628395" sldId="2582"/>
            <ac:graphicFrameMk id="8" creationId="{979F7936-ADE2-1B21-01C6-FAFF3CBB3A14}"/>
          </ac:graphicFrameMkLst>
        </pc:graphicFrameChg>
        <pc:picChg chg="mod">
          <ac:chgData name="Stefano Sorti" userId="6b826d7b-ec21-4a69-91a6-b9bc3bac02a7" providerId="ADAL" clId="{8472E7F3-AA16-4CDB-997C-B41F475C912D}" dt="2025-02-12T07:59:04.448" v="24" actId="1035"/>
          <ac:picMkLst>
            <pc:docMk/>
            <pc:sldMk cId="2418628395" sldId="2582"/>
            <ac:picMk id="10" creationId="{1733AC50-AF5A-CE17-B6CE-2E5FC5DD6A2B}"/>
          </ac:picMkLst>
        </pc:picChg>
        <pc:picChg chg="mod">
          <ac:chgData name="Stefano Sorti" userId="6b826d7b-ec21-4a69-91a6-b9bc3bac02a7" providerId="ADAL" clId="{8472E7F3-AA16-4CDB-997C-B41F475C912D}" dt="2025-02-12T07:59:04.448" v="24" actId="1035"/>
          <ac:picMkLst>
            <pc:docMk/>
            <pc:sldMk cId="2418628395" sldId="2582"/>
            <ac:picMk id="11" creationId="{BD660959-0021-42A9-31D5-11FFC0D70205}"/>
          </ac:picMkLst>
        </pc:picChg>
        <pc:picChg chg="mod">
          <ac:chgData name="Stefano Sorti" userId="6b826d7b-ec21-4a69-91a6-b9bc3bac02a7" providerId="ADAL" clId="{8472E7F3-AA16-4CDB-997C-B41F475C912D}" dt="2025-02-12T07:59:04.448" v="24" actId="1035"/>
          <ac:picMkLst>
            <pc:docMk/>
            <pc:sldMk cId="2418628395" sldId="2582"/>
            <ac:picMk id="13" creationId="{F67D7C97-1314-01A3-0852-EC073EE1988E}"/>
          </ac:picMkLst>
        </pc:picChg>
        <pc:picChg chg="mod">
          <ac:chgData name="Stefano Sorti" userId="6b826d7b-ec21-4a69-91a6-b9bc3bac02a7" providerId="ADAL" clId="{8472E7F3-AA16-4CDB-997C-B41F475C912D}" dt="2025-02-12T07:59:06.894" v="26" actId="1076"/>
          <ac:picMkLst>
            <pc:docMk/>
            <pc:sldMk cId="2418628395" sldId="2582"/>
            <ac:picMk id="15" creationId="{58544730-082E-F837-68F8-88B4BA2B3675}"/>
          </ac:picMkLst>
        </pc:picChg>
      </pc:sldChg>
      <pc:sldChg chg="addSp modSp mod">
        <pc:chgData name="Stefano Sorti" userId="6b826d7b-ec21-4a69-91a6-b9bc3bac02a7" providerId="ADAL" clId="{8472E7F3-AA16-4CDB-997C-B41F475C912D}" dt="2025-02-12T08:03:13.762" v="77"/>
        <pc:sldMkLst>
          <pc:docMk/>
          <pc:sldMk cId="1778257229" sldId="2585"/>
        </pc:sldMkLst>
        <pc:spChg chg="mod">
          <ac:chgData name="Stefano Sorti" userId="6b826d7b-ec21-4a69-91a6-b9bc3bac02a7" providerId="ADAL" clId="{8472E7F3-AA16-4CDB-997C-B41F475C912D}" dt="2025-02-12T08:02:34.872" v="70" actId="20577"/>
          <ac:spMkLst>
            <pc:docMk/>
            <pc:sldMk cId="1778257229" sldId="2585"/>
            <ac:spMk id="7" creationId="{CE2C086C-555B-3C68-7927-15499E3230F5}"/>
          </ac:spMkLst>
        </pc:spChg>
        <pc:picChg chg="add mod">
          <ac:chgData name="Stefano Sorti" userId="6b826d7b-ec21-4a69-91a6-b9bc3bac02a7" providerId="ADAL" clId="{8472E7F3-AA16-4CDB-997C-B41F475C912D}" dt="2025-02-12T08:03:13.762" v="77"/>
          <ac:picMkLst>
            <pc:docMk/>
            <pc:sldMk cId="1778257229" sldId="2585"/>
            <ac:picMk id="3" creationId="{01733D38-5782-C056-0925-901D8F60A3E1}"/>
          </ac:picMkLst>
        </pc:picChg>
      </pc:sldChg>
      <pc:sldChg chg="modSp mod">
        <pc:chgData name="Stefano Sorti" userId="6b826d7b-ec21-4a69-91a6-b9bc3bac02a7" providerId="ADAL" clId="{8472E7F3-AA16-4CDB-997C-B41F475C912D}" dt="2025-02-12T08:30:54.737" v="657" actId="20577"/>
        <pc:sldMkLst>
          <pc:docMk/>
          <pc:sldMk cId="3765430819" sldId="2586"/>
        </pc:sldMkLst>
        <pc:spChg chg="mod">
          <ac:chgData name="Stefano Sorti" userId="6b826d7b-ec21-4a69-91a6-b9bc3bac02a7" providerId="ADAL" clId="{8472E7F3-AA16-4CDB-997C-B41F475C912D}" dt="2025-02-12T08:30:54.737" v="657" actId="20577"/>
          <ac:spMkLst>
            <pc:docMk/>
            <pc:sldMk cId="3765430819" sldId="2586"/>
            <ac:spMk id="3" creationId="{89CD1A67-85CB-62D1-129E-195237ACBA48}"/>
          </ac:spMkLst>
        </pc:spChg>
      </pc:sldChg>
      <pc:sldChg chg="modSp mod">
        <pc:chgData name="Stefano Sorti" userId="6b826d7b-ec21-4a69-91a6-b9bc3bac02a7" providerId="ADAL" clId="{8472E7F3-AA16-4CDB-997C-B41F475C912D}" dt="2025-02-12T08:33:09.854" v="721" actId="790"/>
        <pc:sldMkLst>
          <pc:docMk/>
          <pc:sldMk cId="3540584630" sldId="2587"/>
        </pc:sldMkLst>
        <pc:spChg chg="mod">
          <ac:chgData name="Stefano Sorti" userId="6b826d7b-ec21-4a69-91a6-b9bc3bac02a7" providerId="ADAL" clId="{8472E7F3-AA16-4CDB-997C-B41F475C912D}" dt="2025-02-12T08:33:09.854" v="721" actId="790"/>
          <ac:spMkLst>
            <pc:docMk/>
            <pc:sldMk cId="3540584630" sldId="2587"/>
            <ac:spMk id="3" creationId="{F5D2B98F-347D-770D-B6B3-1759C4715245}"/>
          </ac:spMkLst>
        </pc:spChg>
      </pc:sldChg>
      <pc:sldChg chg="addSp delSp modSp add mod modNotesTx">
        <pc:chgData name="Stefano Sorti" userId="6b826d7b-ec21-4a69-91a6-b9bc3bac02a7" providerId="ADAL" clId="{8472E7F3-AA16-4CDB-997C-B41F475C912D}" dt="2025-02-12T08:27:03.899" v="594" actId="20577"/>
        <pc:sldMkLst>
          <pc:docMk/>
          <pc:sldMk cId="796012116" sldId="2588"/>
        </pc:sldMkLst>
        <pc:spChg chg="mod">
          <ac:chgData name="Stefano Sorti" userId="6b826d7b-ec21-4a69-91a6-b9bc3bac02a7" providerId="ADAL" clId="{8472E7F3-AA16-4CDB-997C-B41F475C912D}" dt="2025-02-12T08:17:20.811" v="414" actId="1076"/>
          <ac:spMkLst>
            <pc:docMk/>
            <pc:sldMk cId="796012116" sldId="2588"/>
            <ac:spMk id="9" creationId="{F153C3A0-F6C5-0894-3172-971CE6CD91FC}"/>
          </ac:spMkLst>
        </pc:spChg>
        <pc:spChg chg="mod">
          <ac:chgData name="Stefano Sorti" userId="6b826d7b-ec21-4a69-91a6-b9bc3bac02a7" providerId="ADAL" clId="{8472E7F3-AA16-4CDB-997C-B41F475C912D}" dt="2025-02-12T08:16:11.113" v="396" actId="113"/>
          <ac:spMkLst>
            <pc:docMk/>
            <pc:sldMk cId="796012116" sldId="2588"/>
            <ac:spMk id="11" creationId="{2A10EB31-2E0B-B24F-12F0-14729ED826B7}"/>
          </ac:spMkLst>
        </pc:spChg>
        <pc:spChg chg="mod">
          <ac:chgData name="Stefano Sorti" userId="6b826d7b-ec21-4a69-91a6-b9bc3bac02a7" providerId="ADAL" clId="{8472E7F3-AA16-4CDB-997C-B41F475C912D}" dt="2025-02-12T08:13:56.372" v="324" actId="1076"/>
          <ac:spMkLst>
            <pc:docMk/>
            <pc:sldMk cId="796012116" sldId="2588"/>
            <ac:spMk id="20" creationId="{4C1F6CC2-90AD-C505-31BA-5C3F0F930234}"/>
          </ac:spMkLst>
        </pc:spChg>
        <pc:spChg chg="mod">
          <ac:chgData name="Stefano Sorti" userId="6b826d7b-ec21-4a69-91a6-b9bc3bac02a7" providerId="ADAL" clId="{8472E7F3-AA16-4CDB-997C-B41F475C912D}" dt="2025-02-12T08:27:03.899" v="594" actId="20577"/>
          <ac:spMkLst>
            <pc:docMk/>
            <pc:sldMk cId="796012116" sldId="2588"/>
            <ac:spMk id="24" creationId="{A9E56E4E-3105-C83E-86C4-33CF0AF7BE39}"/>
          </ac:spMkLst>
        </pc:spChg>
        <pc:spChg chg="add del mod">
          <ac:chgData name="Stefano Sorti" userId="6b826d7b-ec21-4a69-91a6-b9bc3bac02a7" providerId="ADAL" clId="{8472E7F3-AA16-4CDB-997C-B41F475C912D}" dt="2025-02-12T08:13:56.718" v="326"/>
          <ac:spMkLst>
            <pc:docMk/>
            <pc:sldMk cId="796012116" sldId="2588"/>
            <ac:spMk id="37" creationId="{E413C7A9-FCD4-2455-54F6-AC627DBC6817}"/>
          </ac:spMkLst>
        </pc:spChg>
        <pc:spChg chg="add del mod">
          <ac:chgData name="Stefano Sorti" userId="6b826d7b-ec21-4a69-91a6-b9bc3bac02a7" providerId="ADAL" clId="{8472E7F3-AA16-4CDB-997C-B41F475C912D}" dt="2025-02-12T08:14:50.429" v="362" actId="478"/>
          <ac:spMkLst>
            <pc:docMk/>
            <pc:sldMk cId="796012116" sldId="2588"/>
            <ac:spMk id="38" creationId="{D6848092-826A-02D2-EAF1-1CEB201C2191}"/>
          </ac:spMkLst>
        </pc:spChg>
        <pc:spChg chg="add del mod">
          <ac:chgData name="Stefano Sorti" userId="6b826d7b-ec21-4a69-91a6-b9bc3bac02a7" providerId="ADAL" clId="{8472E7F3-AA16-4CDB-997C-B41F475C912D}" dt="2025-02-12T08:15:35.608" v="381"/>
          <ac:spMkLst>
            <pc:docMk/>
            <pc:sldMk cId="796012116" sldId="2588"/>
            <ac:spMk id="41" creationId="{3C04C577-708E-B4BC-1CA2-5C577D02E5FC}"/>
          </ac:spMkLst>
        </pc:spChg>
        <pc:spChg chg="add del">
          <ac:chgData name="Stefano Sorti" userId="6b826d7b-ec21-4a69-91a6-b9bc3bac02a7" providerId="ADAL" clId="{8472E7F3-AA16-4CDB-997C-B41F475C912D}" dt="2025-02-12T08:15:35.608" v="379" actId="478"/>
          <ac:spMkLst>
            <pc:docMk/>
            <pc:sldMk cId="796012116" sldId="2588"/>
            <ac:spMk id="42" creationId="{9DAEC4C1-E4BC-1593-91B9-3A950621D3DD}"/>
          </ac:spMkLst>
        </pc:spChg>
        <pc:spChg chg="add mod">
          <ac:chgData name="Stefano Sorti" userId="6b826d7b-ec21-4a69-91a6-b9bc3bac02a7" providerId="ADAL" clId="{8472E7F3-AA16-4CDB-997C-B41F475C912D}" dt="2025-02-12T08:15:55.908" v="387" actId="1076"/>
          <ac:spMkLst>
            <pc:docMk/>
            <pc:sldMk cId="796012116" sldId="2588"/>
            <ac:spMk id="43" creationId="{80FEE31A-9EAC-EECF-BB9F-34B0B24B4574}"/>
          </ac:spMkLst>
        </pc:spChg>
        <pc:picChg chg="add mod">
          <ac:chgData name="Stefano Sorti" userId="6b826d7b-ec21-4a69-91a6-b9bc3bac02a7" providerId="ADAL" clId="{8472E7F3-AA16-4CDB-997C-B41F475C912D}" dt="2025-02-12T08:05:58.985" v="115"/>
          <ac:picMkLst>
            <pc:docMk/>
            <pc:sldMk cId="796012116" sldId="2588"/>
            <ac:picMk id="4" creationId="{60894445-BC19-F32D-7206-8840969E47D6}"/>
          </ac:picMkLst>
        </pc:picChg>
        <pc:picChg chg="del">
          <ac:chgData name="Stefano Sorti" userId="6b826d7b-ec21-4a69-91a6-b9bc3bac02a7" providerId="ADAL" clId="{8472E7F3-AA16-4CDB-997C-B41F475C912D}" dt="2025-02-12T08:05:55.961" v="114" actId="478"/>
          <ac:picMkLst>
            <pc:docMk/>
            <pc:sldMk cId="796012116" sldId="2588"/>
            <ac:picMk id="6" creationId="{2D6509EB-3E29-68A7-739C-E2F959975B3B}"/>
          </ac:picMkLst>
        </pc:picChg>
        <pc:picChg chg="mod">
          <ac:chgData name="Stefano Sorti" userId="6b826d7b-ec21-4a69-91a6-b9bc3bac02a7" providerId="ADAL" clId="{8472E7F3-AA16-4CDB-997C-B41F475C912D}" dt="2025-02-12T08:17:27.258" v="416" actId="1076"/>
          <ac:picMkLst>
            <pc:docMk/>
            <pc:sldMk cId="796012116" sldId="2588"/>
            <ac:picMk id="7" creationId="{9C772CFE-F562-DB59-59E0-BF2EA8142376}"/>
          </ac:picMkLst>
        </pc:picChg>
        <pc:picChg chg="mod">
          <ac:chgData name="Stefano Sorti" userId="6b826d7b-ec21-4a69-91a6-b9bc3bac02a7" providerId="ADAL" clId="{8472E7F3-AA16-4CDB-997C-B41F475C912D}" dt="2025-02-12T08:11:58.421" v="271" actId="1076"/>
          <ac:picMkLst>
            <pc:docMk/>
            <pc:sldMk cId="796012116" sldId="2588"/>
            <ac:picMk id="15" creationId="{C50B54F8-83FA-96C6-9AB0-CAC273D27BD1}"/>
          </ac:picMkLst>
        </pc:picChg>
        <pc:picChg chg="mod">
          <ac:chgData name="Stefano Sorti" userId="6b826d7b-ec21-4a69-91a6-b9bc3bac02a7" providerId="ADAL" clId="{8472E7F3-AA16-4CDB-997C-B41F475C912D}" dt="2025-02-12T08:13:58.110" v="327" actId="1076"/>
          <ac:picMkLst>
            <pc:docMk/>
            <pc:sldMk cId="796012116" sldId="2588"/>
            <ac:picMk id="18" creationId="{CF0D30C7-F2B2-804A-E411-D566C3124DF1}"/>
          </ac:picMkLst>
        </pc:picChg>
        <pc:cxnChg chg="add del mod">
          <ac:chgData name="Stefano Sorti" userId="6b826d7b-ec21-4a69-91a6-b9bc3bac02a7" providerId="ADAL" clId="{8472E7F3-AA16-4CDB-997C-B41F475C912D}" dt="2025-02-12T08:09:37.092" v="238" actId="478"/>
          <ac:cxnSpMkLst>
            <pc:docMk/>
            <pc:sldMk cId="796012116" sldId="2588"/>
            <ac:cxnSpMk id="10" creationId="{FCC711C8-17C3-0CDA-97B9-42969ECC2C59}"/>
          </ac:cxnSpMkLst>
        </pc:cxnChg>
        <pc:cxnChg chg="add del">
          <ac:chgData name="Stefano Sorti" userId="6b826d7b-ec21-4a69-91a6-b9bc3bac02a7" providerId="ADAL" clId="{8472E7F3-AA16-4CDB-997C-B41F475C912D}" dt="2025-02-12T08:09:45.382" v="240" actId="478"/>
          <ac:cxnSpMkLst>
            <pc:docMk/>
            <pc:sldMk cId="796012116" sldId="2588"/>
            <ac:cxnSpMk id="26" creationId="{DFB74325-D146-4DFB-EEA0-ACB9E9C26292}"/>
          </ac:cxnSpMkLst>
        </pc:cxnChg>
        <pc:cxnChg chg="add del mod">
          <ac:chgData name="Stefano Sorti" userId="6b826d7b-ec21-4a69-91a6-b9bc3bac02a7" providerId="ADAL" clId="{8472E7F3-AA16-4CDB-997C-B41F475C912D}" dt="2025-02-12T08:11:46.045" v="268" actId="478"/>
          <ac:cxnSpMkLst>
            <pc:docMk/>
            <pc:sldMk cId="796012116" sldId="2588"/>
            <ac:cxnSpMk id="28" creationId="{2DF244DF-30E4-1D52-BA30-93AE307CE340}"/>
          </ac:cxnSpMkLst>
        </pc:cxnChg>
        <pc:cxnChg chg="add del mod">
          <ac:chgData name="Stefano Sorti" userId="6b826d7b-ec21-4a69-91a6-b9bc3bac02a7" providerId="ADAL" clId="{8472E7F3-AA16-4CDB-997C-B41F475C912D}" dt="2025-02-12T08:11:46.045" v="268" actId="478"/>
          <ac:cxnSpMkLst>
            <pc:docMk/>
            <pc:sldMk cId="796012116" sldId="2588"/>
            <ac:cxnSpMk id="30" creationId="{0FF01E3D-1B82-5CD4-DB41-B942D5416A9D}"/>
          </ac:cxnSpMkLst>
        </pc:cxnChg>
        <pc:cxnChg chg="add del mod">
          <ac:chgData name="Stefano Sorti" userId="6b826d7b-ec21-4a69-91a6-b9bc3bac02a7" providerId="ADAL" clId="{8472E7F3-AA16-4CDB-997C-B41F475C912D}" dt="2025-02-12T08:11:46.892" v="269" actId="478"/>
          <ac:cxnSpMkLst>
            <pc:docMk/>
            <pc:sldMk cId="796012116" sldId="2588"/>
            <ac:cxnSpMk id="34" creationId="{A8AE185C-2E43-6C6A-0693-395516569DE2}"/>
          </ac:cxnSpMkLst>
        </pc:cxnChg>
        <pc:cxnChg chg="add mod">
          <ac:chgData name="Stefano Sorti" userId="6b826d7b-ec21-4a69-91a6-b9bc3bac02a7" providerId="ADAL" clId="{8472E7F3-AA16-4CDB-997C-B41F475C912D}" dt="2025-02-12T08:17:24.181" v="415" actId="14100"/>
          <ac:cxnSpMkLst>
            <pc:docMk/>
            <pc:sldMk cId="796012116" sldId="2588"/>
            <ac:cxnSpMk id="40" creationId="{7DB12696-0F01-9EE0-9777-52B22576D183}"/>
          </ac:cxnSpMkLst>
        </pc:cxnChg>
      </pc:sldChg>
    </pc:docChg>
  </pc:docChgLst>
  <pc:docChgLst>
    <pc:chgData name="Marco Statera" userId="14834cdb-0591-4458-a932-529965d1d44f" providerId="ADAL" clId="{7066516A-5FC4-4B9C-8413-65388F99397A}"/>
    <pc:docChg chg="modSld">
      <pc:chgData name="Marco Statera" userId="14834cdb-0591-4458-a932-529965d1d44f" providerId="ADAL" clId="{7066516A-5FC4-4B9C-8413-65388F99397A}" dt="2025-02-12T11:05:47.280" v="2" actId="6549"/>
      <pc:docMkLst>
        <pc:docMk/>
      </pc:docMkLst>
      <pc:sldChg chg="modSp mod">
        <pc:chgData name="Marco Statera" userId="14834cdb-0591-4458-a932-529965d1d44f" providerId="ADAL" clId="{7066516A-5FC4-4B9C-8413-65388F99397A}" dt="2025-02-12T11:03:05.034" v="1" actId="1076"/>
        <pc:sldMkLst>
          <pc:docMk/>
          <pc:sldMk cId="217979898" sldId="955"/>
        </pc:sldMkLst>
        <pc:spChg chg="mod">
          <ac:chgData name="Marco Statera" userId="14834cdb-0591-4458-a932-529965d1d44f" providerId="ADAL" clId="{7066516A-5FC4-4B9C-8413-65388F99397A}" dt="2025-02-12T11:03:05.034" v="1" actId="1076"/>
          <ac:spMkLst>
            <pc:docMk/>
            <pc:sldMk cId="217979898" sldId="955"/>
            <ac:spMk id="7" creationId="{0ACD1834-B046-B932-B025-2ACAC39D7DDE}"/>
          </ac:spMkLst>
        </pc:spChg>
      </pc:sldChg>
      <pc:sldChg chg="modNotesTx">
        <pc:chgData name="Marco Statera" userId="14834cdb-0591-4458-a932-529965d1d44f" providerId="ADAL" clId="{7066516A-5FC4-4B9C-8413-65388F99397A}" dt="2025-02-12T11:05:47.280" v="2" actId="6549"/>
        <pc:sldMkLst>
          <pc:docMk/>
          <pc:sldMk cId="796012116" sldId="2588"/>
        </pc:sldMkLst>
      </pc:sldChg>
    </pc:docChg>
  </pc:docChgLst>
  <pc:docChgLst>
    <pc:chgData name="Marco Statera" userId="14834cdb-0591-4458-a932-529965d1d44f" providerId="ADAL" clId="{0A274BA2-D284-426F-9208-B0D601255D53}"/>
    <pc:docChg chg="undo custSel delSld modSld">
      <pc:chgData name="Marco Statera" userId="14834cdb-0591-4458-a932-529965d1d44f" providerId="ADAL" clId="{0A274BA2-D284-426F-9208-B0D601255D53}" dt="2025-02-11T16:59:38.275" v="873" actId="20577"/>
      <pc:docMkLst>
        <pc:docMk/>
      </pc:docMkLst>
      <pc:sldChg chg="addSp delSp modSp mod">
        <pc:chgData name="Marco Statera" userId="14834cdb-0591-4458-a932-529965d1d44f" providerId="ADAL" clId="{0A274BA2-D284-426F-9208-B0D601255D53}" dt="2025-02-11T13:55:40.212" v="622" actId="1076"/>
        <pc:sldMkLst>
          <pc:docMk/>
          <pc:sldMk cId="866678094" sldId="945"/>
        </pc:sldMkLst>
        <pc:spChg chg="mod">
          <ac:chgData name="Marco Statera" userId="14834cdb-0591-4458-a932-529965d1d44f" providerId="ADAL" clId="{0A274BA2-D284-426F-9208-B0D601255D53}" dt="2025-02-11T13:52:38.214" v="603" actId="14100"/>
          <ac:spMkLst>
            <pc:docMk/>
            <pc:sldMk cId="866678094" sldId="945"/>
            <ac:spMk id="4" creationId="{13D1C4E5-A3AD-773E-26B6-B8E231669CBD}"/>
          </ac:spMkLst>
        </pc:spChg>
        <pc:picChg chg="add del mod">
          <ac:chgData name="Marco Statera" userId="14834cdb-0591-4458-a932-529965d1d44f" providerId="ADAL" clId="{0A274BA2-D284-426F-9208-B0D601255D53}" dt="2025-02-11T13:55:01.706" v="611" actId="478"/>
          <ac:picMkLst>
            <pc:docMk/>
            <pc:sldMk cId="866678094" sldId="945"/>
            <ac:picMk id="3" creationId="{5983B1C7-353A-5D19-6EF2-84E5E8E39B02}"/>
          </ac:picMkLst>
        </pc:picChg>
        <pc:picChg chg="add mod modCrop">
          <ac:chgData name="Marco Statera" userId="14834cdb-0591-4458-a932-529965d1d44f" providerId="ADAL" clId="{0A274BA2-D284-426F-9208-B0D601255D53}" dt="2025-02-11T13:55:40.212" v="622" actId="1076"/>
          <ac:picMkLst>
            <pc:docMk/>
            <pc:sldMk cId="866678094" sldId="945"/>
            <ac:picMk id="6" creationId="{4FA24692-15A9-CD53-53F0-1E0C02425AA5}"/>
          </ac:picMkLst>
        </pc:picChg>
      </pc:sldChg>
      <pc:sldChg chg="addSp delSp modSp mod">
        <pc:chgData name="Marco Statera" userId="14834cdb-0591-4458-a932-529965d1d44f" providerId="ADAL" clId="{0A274BA2-D284-426F-9208-B0D601255D53}" dt="2025-02-11T16:28:21.867" v="854"/>
        <pc:sldMkLst>
          <pc:docMk/>
          <pc:sldMk cId="3278550584" sldId="2562"/>
        </pc:sldMkLst>
        <pc:graphicFrameChg chg="mod ord modGraphic">
          <ac:chgData name="Marco Statera" userId="14834cdb-0591-4458-a932-529965d1d44f" providerId="ADAL" clId="{0A274BA2-D284-426F-9208-B0D601255D53}" dt="2025-02-11T16:28:05.227" v="851" actId="207"/>
          <ac:graphicFrameMkLst>
            <pc:docMk/>
            <pc:sldMk cId="3278550584" sldId="2562"/>
            <ac:graphicFrameMk id="15" creationId="{029CF81E-B3C4-A1EF-C5B2-10BF3ECAB9F3}"/>
          </ac:graphicFrameMkLst>
        </pc:graphicFrameChg>
        <pc:picChg chg="add mod">
          <ac:chgData name="Marco Statera" userId="14834cdb-0591-4458-a932-529965d1d44f" providerId="ADAL" clId="{0A274BA2-D284-426F-9208-B0D601255D53}" dt="2025-02-11T16:28:21.867" v="854"/>
          <ac:picMkLst>
            <pc:docMk/>
            <pc:sldMk cId="3278550584" sldId="2562"/>
            <ac:picMk id="4" creationId="{163A61F5-61CA-3CB7-BE5B-55208C8995D4}"/>
          </ac:picMkLst>
        </pc:picChg>
        <pc:picChg chg="del">
          <ac:chgData name="Marco Statera" userId="14834cdb-0591-4458-a932-529965d1d44f" providerId="ADAL" clId="{0A274BA2-D284-426F-9208-B0D601255D53}" dt="2025-02-11T16:28:20.403" v="853" actId="478"/>
          <ac:picMkLst>
            <pc:docMk/>
            <pc:sldMk cId="3278550584" sldId="2562"/>
            <ac:picMk id="9" creationId="{F8734AFA-10DA-1CC2-25DD-879B51881529}"/>
          </ac:picMkLst>
        </pc:picChg>
        <pc:picChg chg="del">
          <ac:chgData name="Marco Statera" userId="14834cdb-0591-4458-a932-529965d1d44f" providerId="ADAL" clId="{0A274BA2-D284-426F-9208-B0D601255D53}" dt="2025-02-11T16:28:18.473" v="852" actId="478"/>
          <ac:picMkLst>
            <pc:docMk/>
            <pc:sldMk cId="3278550584" sldId="2562"/>
            <ac:picMk id="12" creationId="{4713C327-997E-5C3F-E210-1259FDA6D332}"/>
          </ac:picMkLst>
        </pc:picChg>
        <pc:picChg chg="add mod">
          <ac:chgData name="Marco Statera" userId="14834cdb-0591-4458-a932-529965d1d44f" providerId="ADAL" clId="{0A274BA2-D284-426F-9208-B0D601255D53}" dt="2025-02-11T16:28:21.867" v="854"/>
          <ac:picMkLst>
            <pc:docMk/>
            <pc:sldMk cId="3278550584" sldId="2562"/>
            <ac:picMk id="19" creationId="{3C04183A-67D5-C51B-981F-4B3D67F896E7}"/>
          </ac:picMkLst>
        </pc:picChg>
        <pc:picChg chg="add mod">
          <ac:chgData name="Marco Statera" userId="14834cdb-0591-4458-a932-529965d1d44f" providerId="ADAL" clId="{0A274BA2-D284-426F-9208-B0D601255D53}" dt="2025-02-11T16:28:21.867" v="854"/>
          <ac:picMkLst>
            <pc:docMk/>
            <pc:sldMk cId="3278550584" sldId="2562"/>
            <ac:picMk id="21" creationId="{A0E7FABE-7642-236E-F96A-8520725884AE}"/>
          </ac:picMkLst>
        </pc:picChg>
      </pc:sldChg>
      <pc:sldChg chg="delSp modSp mod">
        <pc:chgData name="Marco Statera" userId="14834cdb-0591-4458-a932-529965d1d44f" providerId="ADAL" clId="{0A274BA2-D284-426F-9208-B0D601255D53}" dt="2025-02-11T14:56:56.589" v="695" actId="1035"/>
        <pc:sldMkLst>
          <pc:docMk/>
          <pc:sldMk cId="3763394848" sldId="2564"/>
        </pc:sldMkLst>
        <pc:spChg chg="mod">
          <ac:chgData name="Marco Statera" userId="14834cdb-0591-4458-a932-529965d1d44f" providerId="ADAL" clId="{0A274BA2-D284-426F-9208-B0D601255D53}" dt="2025-02-11T14:53:01.547" v="655" actId="20577"/>
          <ac:spMkLst>
            <pc:docMk/>
            <pc:sldMk cId="3763394848" sldId="2564"/>
            <ac:spMk id="5" creationId="{11C761B1-E949-CEFA-FE68-3D65A1961487}"/>
          </ac:spMkLst>
        </pc:spChg>
        <pc:spChg chg="del">
          <ac:chgData name="Marco Statera" userId="14834cdb-0591-4458-a932-529965d1d44f" providerId="ADAL" clId="{0A274BA2-D284-426F-9208-B0D601255D53}" dt="2025-02-11T14:56:25.881" v="657" actId="478"/>
          <ac:spMkLst>
            <pc:docMk/>
            <pc:sldMk cId="3763394848" sldId="2564"/>
            <ac:spMk id="8" creationId="{D301C859-422A-D79C-6221-698DEAEBF664}"/>
          </ac:spMkLst>
        </pc:spChg>
        <pc:spChg chg="mod">
          <ac:chgData name="Marco Statera" userId="14834cdb-0591-4458-a932-529965d1d44f" providerId="ADAL" clId="{0A274BA2-D284-426F-9208-B0D601255D53}" dt="2025-02-11T14:56:46.037" v="663" actId="14100"/>
          <ac:spMkLst>
            <pc:docMk/>
            <pc:sldMk cId="3763394848" sldId="2564"/>
            <ac:spMk id="59" creationId="{0B0C5908-DC0E-17B5-BEF6-2496987D98EF}"/>
          </ac:spMkLst>
        </pc:spChg>
        <pc:grpChg chg="mod">
          <ac:chgData name="Marco Statera" userId="14834cdb-0591-4458-a932-529965d1d44f" providerId="ADAL" clId="{0A274BA2-D284-426F-9208-B0D601255D53}" dt="2025-02-11T14:55:12.968" v="656" actId="1076"/>
          <ac:grpSpMkLst>
            <pc:docMk/>
            <pc:sldMk cId="3763394848" sldId="2564"/>
            <ac:grpSpMk id="24" creationId="{056FD7C6-4650-5F23-456B-9DC84FDA1993}"/>
          </ac:grpSpMkLst>
        </pc:grpChg>
        <pc:grpChg chg="mod">
          <ac:chgData name="Marco Statera" userId="14834cdb-0591-4458-a932-529965d1d44f" providerId="ADAL" clId="{0A274BA2-D284-426F-9208-B0D601255D53}" dt="2025-02-11T14:51:21.647" v="639" actId="1076"/>
          <ac:grpSpMkLst>
            <pc:docMk/>
            <pc:sldMk cId="3763394848" sldId="2564"/>
            <ac:grpSpMk id="28" creationId="{C37D13A4-AA51-6784-9985-A71EB69FD7BF}"/>
          </ac:grpSpMkLst>
        </pc:grpChg>
        <pc:grpChg chg="mod">
          <ac:chgData name="Marco Statera" userId="14834cdb-0591-4458-a932-529965d1d44f" providerId="ADAL" clId="{0A274BA2-D284-426F-9208-B0D601255D53}" dt="2025-02-11T14:56:56.589" v="695" actId="1035"/>
          <ac:grpSpMkLst>
            <pc:docMk/>
            <pc:sldMk cId="3763394848" sldId="2564"/>
            <ac:grpSpMk id="63" creationId="{32D5DAC0-2E3F-DC9D-3847-A027DB912AAB}"/>
          </ac:grpSpMkLst>
        </pc:grpChg>
        <pc:picChg chg="mod">
          <ac:chgData name="Marco Statera" userId="14834cdb-0591-4458-a932-529965d1d44f" providerId="ADAL" clId="{0A274BA2-D284-426F-9208-B0D601255D53}" dt="2025-02-11T14:51:36.853" v="641" actId="1076"/>
          <ac:picMkLst>
            <pc:docMk/>
            <pc:sldMk cId="3763394848" sldId="2564"/>
            <ac:picMk id="7" creationId="{D6593BBB-43FE-406A-4257-E74EC36AE0F1}"/>
          </ac:picMkLst>
        </pc:picChg>
        <pc:picChg chg="mod">
          <ac:chgData name="Marco Statera" userId="14834cdb-0591-4458-a932-529965d1d44f" providerId="ADAL" clId="{0A274BA2-D284-426F-9208-B0D601255D53}" dt="2025-02-11T14:56:35.632" v="660" actId="1076"/>
          <ac:picMkLst>
            <pc:docMk/>
            <pc:sldMk cId="3763394848" sldId="2564"/>
            <ac:picMk id="51" creationId="{235C336E-A315-1036-A5D1-5BB795299D4D}"/>
          </ac:picMkLst>
        </pc:picChg>
        <pc:picChg chg="mod">
          <ac:chgData name="Marco Statera" userId="14834cdb-0591-4458-a932-529965d1d44f" providerId="ADAL" clId="{0A274BA2-D284-426F-9208-B0D601255D53}" dt="2025-02-11T14:56:39.590" v="661" actId="1076"/>
          <ac:picMkLst>
            <pc:docMk/>
            <pc:sldMk cId="3763394848" sldId="2564"/>
            <ac:picMk id="61" creationId="{7C74CB90-721D-6E61-254E-13D1804FD469}"/>
          </ac:picMkLst>
        </pc:picChg>
      </pc:sldChg>
      <pc:sldChg chg="addSp delSp modSp mod">
        <pc:chgData name="Marco Statera" userId="14834cdb-0591-4458-a932-529965d1d44f" providerId="ADAL" clId="{0A274BA2-D284-426F-9208-B0D601255D53}" dt="2025-02-11T16:59:38.275" v="873" actId="20577"/>
        <pc:sldMkLst>
          <pc:docMk/>
          <pc:sldMk cId="581917441" sldId="2566"/>
        </pc:sldMkLst>
        <pc:spChg chg="mod">
          <ac:chgData name="Marco Statera" userId="14834cdb-0591-4458-a932-529965d1d44f" providerId="ADAL" clId="{0A274BA2-D284-426F-9208-B0D601255D53}" dt="2025-02-11T16:59:38.275" v="873" actId="20577"/>
          <ac:spMkLst>
            <pc:docMk/>
            <pc:sldMk cId="581917441" sldId="2566"/>
            <ac:spMk id="2" creationId="{F62872E5-F7BF-A5C7-8465-11DDDACC41E3}"/>
          </ac:spMkLst>
        </pc:spChg>
        <pc:spChg chg="mod">
          <ac:chgData name="Marco Statera" userId="14834cdb-0591-4458-a932-529965d1d44f" providerId="ADAL" clId="{0A274BA2-D284-426F-9208-B0D601255D53}" dt="2025-02-11T15:11:40.222" v="779" actId="14100"/>
          <ac:spMkLst>
            <pc:docMk/>
            <pc:sldMk cId="581917441" sldId="2566"/>
            <ac:spMk id="4" creationId="{7BAC57C6-9E3C-341A-DED5-0E0E170FEFDE}"/>
          </ac:spMkLst>
        </pc:spChg>
        <pc:spChg chg="add del mod">
          <ac:chgData name="Marco Statera" userId="14834cdb-0591-4458-a932-529965d1d44f" providerId="ADAL" clId="{0A274BA2-D284-426F-9208-B0D601255D53}" dt="2025-02-11T15:07:56.400" v="718" actId="478"/>
          <ac:spMkLst>
            <pc:docMk/>
            <pc:sldMk cId="581917441" sldId="2566"/>
            <ac:spMk id="6" creationId="{388FD926-30B7-CBCC-F8FE-4C753CE9579F}"/>
          </ac:spMkLst>
        </pc:spChg>
        <pc:spChg chg="mod">
          <ac:chgData name="Marco Statera" userId="14834cdb-0591-4458-a932-529965d1d44f" providerId="ADAL" clId="{0A274BA2-D284-426F-9208-B0D601255D53}" dt="2025-02-11T15:20:35.802" v="807" actId="13926"/>
          <ac:spMkLst>
            <pc:docMk/>
            <pc:sldMk cId="581917441" sldId="2566"/>
            <ac:spMk id="10" creationId="{31FE00B8-7ED0-1CBD-92D3-672D377EE6AE}"/>
          </ac:spMkLst>
        </pc:spChg>
        <pc:spChg chg="mod">
          <ac:chgData name="Marco Statera" userId="14834cdb-0591-4458-a932-529965d1d44f" providerId="ADAL" clId="{0A274BA2-D284-426F-9208-B0D601255D53}" dt="2025-02-11T15:03:38.579" v="701" actId="1076"/>
          <ac:spMkLst>
            <pc:docMk/>
            <pc:sldMk cId="581917441" sldId="2566"/>
            <ac:spMk id="11" creationId="{CD1A4ED2-BE9E-7870-B1EE-99340A01D6EF}"/>
          </ac:spMkLst>
        </pc:spChg>
        <pc:spChg chg="add mod">
          <ac:chgData name="Marco Statera" userId="14834cdb-0591-4458-a932-529965d1d44f" providerId="ADAL" clId="{0A274BA2-D284-426F-9208-B0D601255D53}" dt="2025-02-11T15:26:24.715" v="847" actId="1076"/>
          <ac:spMkLst>
            <pc:docMk/>
            <pc:sldMk cId="581917441" sldId="2566"/>
            <ac:spMk id="13" creationId="{F183993F-8EA2-A92B-35B9-0C24EF6613CB}"/>
          </ac:spMkLst>
        </pc:spChg>
        <pc:spChg chg="add mod">
          <ac:chgData name="Marco Statera" userId="14834cdb-0591-4458-a932-529965d1d44f" providerId="ADAL" clId="{0A274BA2-D284-426F-9208-B0D601255D53}" dt="2025-02-11T15:09:46.514" v="768" actId="14100"/>
          <ac:spMkLst>
            <pc:docMk/>
            <pc:sldMk cId="581917441" sldId="2566"/>
            <ac:spMk id="14" creationId="{BBD9DAA6-BDE4-9770-1EAC-03240DB00046}"/>
          </ac:spMkLst>
        </pc:spChg>
        <pc:spChg chg="mod">
          <ac:chgData name="Marco Statera" userId="14834cdb-0591-4458-a932-529965d1d44f" providerId="ADAL" clId="{0A274BA2-D284-426F-9208-B0D601255D53}" dt="2025-02-11T15:19:22.825" v="797" actId="207"/>
          <ac:spMkLst>
            <pc:docMk/>
            <pc:sldMk cId="581917441" sldId="2566"/>
            <ac:spMk id="20" creationId="{D469CF0B-0B3F-AE8A-537D-3F0FECF9C5B8}"/>
          </ac:spMkLst>
        </pc:spChg>
        <pc:spChg chg="mod">
          <ac:chgData name="Marco Statera" userId="14834cdb-0591-4458-a932-529965d1d44f" providerId="ADAL" clId="{0A274BA2-D284-426F-9208-B0D601255D53}" dt="2025-02-11T15:04:42.162" v="706" actId="1076"/>
          <ac:spMkLst>
            <pc:docMk/>
            <pc:sldMk cId="581917441" sldId="2566"/>
            <ac:spMk id="21" creationId="{8F49611C-8014-F75B-00E9-04A7D25A9E3B}"/>
          </ac:spMkLst>
        </pc:spChg>
        <pc:grpChg chg="mod">
          <ac:chgData name="Marco Statera" userId="14834cdb-0591-4458-a932-529965d1d44f" providerId="ADAL" clId="{0A274BA2-D284-426F-9208-B0D601255D53}" dt="2025-02-11T15:10:02.450" v="774" actId="1076"/>
          <ac:grpSpMkLst>
            <pc:docMk/>
            <pc:sldMk cId="581917441" sldId="2566"/>
            <ac:grpSpMk id="22" creationId="{BEE79F17-8473-DC9E-8193-CA38F6D8FE11}"/>
          </ac:grpSpMkLst>
        </pc:grpChg>
        <pc:grpChg chg="mod">
          <ac:chgData name="Marco Statera" userId="14834cdb-0591-4458-a932-529965d1d44f" providerId="ADAL" clId="{0A274BA2-D284-426F-9208-B0D601255D53}" dt="2025-02-11T15:19:10.896" v="794"/>
          <ac:grpSpMkLst>
            <pc:docMk/>
            <pc:sldMk cId="581917441" sldId="2566"/>
            <ac:grpSpMk id="39" creationId="{EA0F1AE4-4F74-5A6A-2A4E-B20F60A3D36F}"/>
          </ac:grpSpMkLst>
        </pc:grpChg>
        <pc:grpChg chg="mod">
          <ac:chgData name="Marco Statera" userId="14834cdb-0591-4458-a932-529965d1d44f" providerId="ADAL" clId="{0A274BA2-D284-426F-9208-B0D601255D53}" dt="2025-02-11T15:20:16.522" v="806"/>
          <ac:grpSpMkLst>
            <pc:docMk/>
            <pc:sldMk cId="581917441" sldId="2566"/>
            <ac:grpSpMk id="48" creationId="{E291C325-676A-65DC-179D-4A5870B2649C}"/>
          </ac:grpSpMkLst>
        </pc:grpChg>
        <pc:picChg chg="mod">
          <ac:chgData name="Marco Statera" userId="14834cdb-0591-4458-a932-529965d1d44f" providerId="ADAL" clId="{0A274BA2-D284-426F-9208-B0D601255D53}" dt="2025-02-11T15:26:19.788" v="845" actId="1076"/>
          <ac:picMkLst>
            <pc:docMk/>
            <pc:sldMk cId="581917441" sldId="2566"/>
            <ac:picMk id="26" creationId="{3A127641-D200-2B99-D20C-ACB3C7E6452C}"/>
          </ac:picMkLst>
        </pc:picChg>
        <pc:picChg chg="mod">
          <ac:chgData name="Marco Statera" userId="14834cdb-0591-4458-a932-529965d1d44f" providerId="ADAL" clId="{0A274BA2-D284-426F-9208-B0D601255D53}" dt="2025-02-11T15:10:23.868" v="777" actId="14100"/>
          <ac:picMkLst>
            <pc:docMk/>
            <pc:sldMk cId="581917441" sldId="2566"/>
            <ac:picMk id="32" creationId="{593BCD3D-5CE7-E48D-F7C6-88DCEC6EAE1D}"/>
          </ac:picMkLst>
        </pc:picChg>
        <pc:picChg chg="mod">
          <ac:chgData name="Marco Statera" userId="14834cdb-0591-4458-a932-529965d1d44f" providerId="ADAL" clId="{0A274BA2-D284-426F-9208-B0D601255D53}" dt="2025-02-11T15:26:21.916" v="846" actId="1076"/>
          <ac:picMkLst>
            <pc:docMk/>
            <pc:sldMk cId="581917441" sldId="2566"/>
            <ac:picMk id="68" creationId="{596EFEAC-4019-9A8B-608A-A3253F924EC0}"/>
          </ac:picMkLst>
        </pc:picChg>
        <pc:inkChg chg="add del">
          <ac:chgData name="Marco Statera" userId="14834cdb-0591-4458-a932-529965d1d44f" providerId="ADAL" clId="{0A274BA2-D284-426F-9208-B0D601255D53}" dt="2025-02-11T15:16:17.856" v="784" actId="9405"/>
          <ac:inkMkLst>
            <pc:docMk/>
            <pc:sldMk cId="581917441" sldId="2566"/>
            <ac:inkMk id="28" creationId="{4CE540FE-5DD0-7987-D693-2E316E3A2BC6}"/>
          </ac:inkMkLst>
        </pc:inkChg>
        <pc:inkChg chg="add del">
          <ac:chgData name="Marco Statera" userId="14834cdb-0591-4458-a932-529965d1d44f" providerId="ADAL" clId="{0A274BA2-D284-426F-9208-B0D601255D53}" dt="2025-02-11T15:16:45.042" v="786"/>
          <ac:inkMkLst>
            <pc:docMk/>
            <pc:sldMk cId="581917441" sldId="2566"/>
            <ac:inkMk id="33" creationId="{AFFF7854-71C9-74BE-04B1-431A760D3F61}"/>
          </ac:inkMkLst>
        </pc:inkChg>
        <pc:inkChg chg="add">
          <ac:chgData name="Marco Statera" userId="14834cdb-0591-4458-a932-529965d1d44f" providerId="ADAL" clId="{0A274BA2-D284-426F-9208-B0D601255D53}" dt="2025-02-11T15:16:47.340" v="787" actId="9405"/>
          <ac:inkMkLst>
            <pc:docMk/>
            <pc:sldMk cId="581917441" sldId="2566"/>
            <ac:inkMk id="35" creationId="{2EB40FC8-C36B-FE37-87AD-82E5B3A1380C}"/>
          </ac:inkMkLst>
        </pc:inkChg>
        <pc:inkChg chg="add">
          <ac:chgData name="Marco Statera" userId="14834cdb-0591-4458-a932-529965d1d44f" providerId="ADAL" clId="{0A274BA2-D284-426F-9208-B0D601255D53}" dt="2025-02-11T15:19:05.798" v="791" actId="9405"/>
          <ac:inkMkLst>
            <pc:docMk/>
            <pc:sldMk cId="581917441" sldId="2566"/>
            <ac:inkMk id="36" creationId="{BD8135A7-DE8A-AA31-B8F8-41E9094C9C82}"/>
          </ac:inkMkLst>
        </pc:inkChg>
        <pc:inkChg chg="add mod">
          <ac:chgData name="Marco Statera" userId="14834cdb-0591-4458-a932-529965d1d44f" providerId="ADAL" clId="{0A274BA2-D284-426F-9208-B0D601255D53}" dt="2025-02-11T15:19:10.896" v="794"/>
          <ac:inkMkLst>
            <pc:docMk/>
            <pc:sldMk cId="581917441" sldId="2566"/>
            <ac:inkMk id="37" creationId="{4CBEE4BB-0223-9F0D-996E-A7702EB87EA0}"/>
          </ac:inkMkLst>
        </pc:inkChg>
        <pc:inkChg chg="add mod">
          <ac:chgData name="Marco Statera" userId="14834cdb-0591-4458-a932-529965d1d44f" providerId="ADAL" clId="{0A274BA2-D284-426F-9208-B0D601255D53}" dt="2025-02-11T15:19:10.896" v="794"/>
          <ac:inkMkLst>
            <pc:docMk/>
            <pc:sldMk cId="581917441" sldId="2566"/>
            <ac:inkMk id="38" creationId="{CA637416-43CD-74A4-D95B-847468B97D5F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0" creationId="{3CB313D0-9FFA-B02E-4BC0-0D81219CA40F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1" creationId="{F3F82D4B-9CDC-25F8-3600-3AC879C60CB2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2" creationId="{E32EA2ED-BEF2-476B-7CB7-2E55197280A7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3" creationId="{FF92144B-2D0B-368B-8F3D-70DAD453261D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4" creationId="{EC98EC03-8359-81D8-AF8F-A2EABED8028E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5" creationId="{624C7D71-9CC4-1F7F-BA27-168E518BF672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6" creationId="{0D4E656E-5EA8-FC85-7964-219117F7991B}"/>
          </ac:inkMkLst>
        </pc:inkChg>
        <pc:inkChg chg="add mod">
          <ac:chgData name="Marco Statera" userId="14834cdb-0591-4458-a932-529965d1d44f" providerId="ADAL" clId="{0A274BA2-D284-426F-9208-B0D601255D53}" dt="2025-02-11T15:20:16.522" v="806"/>
          <ac:inkMkLst>
            <pc:docMk/>
            <pc:sldMk cId="581917441" sldId="2566"/>
            <ac:inkMk id="47" creationId="{13B7529D-B476-3DB8-8985-1668CE3866D0}"/>
          </ac:inkMkLst>
        </pc:inkChg>
        <pc:cxnChg chg="mod">
          <ac:chgData name="Marco Statera" userId="14834cdb-0591-4458-a932-529965d1d44f" providerId="ADAL" clId="{0A274BA2-D284-426F-9208-B0D601255D53}" dt="2025-02-11T15:03:34.178" v="700" actId="1076"/>
          <ac:cxnSpMkLst>
            <pc:docMk/>
            <pc:sldMk cId="581917441" sldId="2566"/>
            <ac:cxnSpMk id="18" creationId="{0D39D7DF-7F3F-1A40-1108-D8E31909AD3C}"/>
          </ac:cxnSpMkLst>
        </pc:cxnChg>
        <pc:cxnChg chg="add del">
          <ac:chgData name="Marco Statera" userId="14834cdb-0591-4458-a932-529965d1d44f" providerId="ADAL" clId="{0A274BA2-D284-426F-9208-B0D601255D53}" dt="2025-02-11T15:17:28.131" v="788" actId="478"/>
          <ac:cxnSpMkLst>
            <pc:docMk/>
            <pc:sldMk cId="581917441" sldId="2566"/>
            <ac:cxnSpMk id="24" creationId="{16D1A2B1-4C52-4502-BF2B-D52F13DB5FA6}"/>
          </ac:cxnSpMkLst>
        </pc:cxnChg>
      </pc:sldChg>
      <pc:sldChg chg="addSp delSp modSp mod">
        <pc:chgData name="Marco Statera" userId="14834cdb-0591-4458-a932-529965d1d44f" providerId="ADAL" clId="{0A274BA2-D284-426F-9208-B0D601255D53}" dt="2025-02-11T13:08:46.792" v="475" actId="478"/>
        <pc:sldMkLst>
          <pc:docMk/>
          <pc:sldMk cId="3301180425" sldId="2567"/>
        </pc:sldMkLst>
        <pc:spChg chg="mod">
          <ac:chgData name="Marco Statera" userId="14834cdb-0591-4458-a932-529965d1d44f" providerId="ADAL" clId="{0A274BA2-D284-426F-9208-B0D601255D53}" dt="2025-02-11T13:04:13.600" v="454" actId="1076"/>
          <ac:spMkLst>
            <pc:docMk/>
            <pc:sldMk cId="3301180425" sldId="2567"/>
            <ac:spMk id="2" creationId="{F25638AF-A65E-0236-1055-5D96788186AA}"/>
          </ac:spMkLst>
        </pc:spChg>
        <pc:spChg chg="add del mod">
          <ac:chgData name="Marco Statera" userId="14834cdb-0591-4458-a932-529965d1d44f" providerId="ADAL" clId="{0A274BA2-D284-426F-9208-B0D601255D53}" dt="2025-02-11T13:04:07.944" v="453" actId="478"/>
          <ac:spMkLst>
            <pc:docMk/>
            <pc:sldMk cId="3301180425" sldId="2567"/>
            <ac:spMk id="8" creationId="{BD4E9EC1-DB70-90AF-319B-B742E206DEC6}"/>
          </ac:spMkLst>
        </pc:spChg>
        <pc:spChg chg="add del mod">
          <ac:chgData name="Marco Statera" userId="14834cdb-0591-4458-a932-529965d1d44f" providerId="ADAL" clId="{0A274BA2-D284-426F-9208-B0D601255D53}" dt="2025-02-11T13:07:40.639" v="471" actId="478"/>
          <ac:spMkLst>
            <pc:docMk/>
            <pc:sldMk cId="3301180425" sldId="2567"/>
            <ac:spMk id="9" creationId="{AB97468C-68D5-B5C0-4A20-105F12E63CB2}"/>
          </ac:spMkLst>
        </pc:spChg>
        <pc:spChg chg="mod">
          <ac:chgData name="Marco Statera" userId="14834cdb-0591-4458-a932-529965d1d44f" providerId="ADAL" clId="{0A274BA2-D284-426F-9208-B0D601255D53}" dt="2025-02-11T13:02:01.365" v="440" actId="1076"/>
          <ac:spMkLst>
            <pc:docMk/>
            <pc:sldMk cId="3301180425" sldId="2567"/>
            <ac:spMk id="54" creationId="{9E35BEB4-BA63-C606-5793-5201FFE7D65D}"/>
          </ac:spMkLst>
        </pc:spChg>
        <pc:grpChg chg="mod">
          <ac:chgData name="Marco Statera" userId="14834cdb-0591-4458-a932-529965d1d44f" providerId="ADAL" clId="{0A274BA2-D284-426F-9208-B0D601255D53}" dt="2025-02-11T13:07:06.328" v="465" actId="1076"/>
          <ac:grpSpMkLst>
            <pc:docMk/>
            <pc:sldMk cId="3301180425" sldId="2567"/>
            <ac:grpSpMk id="63" creationId="{48F6483C-472B-8D01-FC36-DA3AEEEB67FF}"/>
          </ac:grpSpMkLst>
        </pc:grpChg>
        <pc:grpChg chg="mod">
          <ac:chgData name="Marco Statera" userId="14834cdb-0591-4458-a932-529965d1d44f" providerId="ADAL" clId="{0A274BA2-D284-426F-9208-B0D601255D53}" dt="2025-02-11T13:01:52.265" v="437" actId="1076"/>
          <ac:grpSpMkLst>
            <pc:docMk/>
            <pc:sldMk cId="3301180425" sldId="2567"/>
            <ac:grpSpMk id="69" creationId="{E00143FE-D1E5-D658-89D6-4473A0E56EE4}"/>
          </ac:grpSpMkLst>
        </pc:grpChg>
        <pc:picChg chg="mod">
          <ac:chgData name="Marco Statera" userId="14834cdb-0591-4458-a932-529965d1d44f" providerId="ADAL" clId="{0A274BA2-D284-426F-9208-B0D601255D53}" dt="2025-02-11T13:01:55.913" v="439" actId="1076"/>
          <ac:picMkLst>
            <pc:docMk/>
            <pc:sldMk cId="3301180425" sldId="2567"/>
            <ac:picMk id="27" creationId="{97449EEB-D476-2617-E238-944D66C5C822}"/>
          </ac:picMkLst>
        </pc:picChg>
        <pc:cxnChg chg="add del mod">
          <ac:chgData name="Marco Statera" userId="14834cdb-0591-4458-a932-529965d1d44f" providerId="ADAL" clId="{0A274BA2-D284-426F-9208-B0D601255D53}" dt="2025-02-11T13:08:46.792" v="475" actId="478"/>
          <ac:cxnSpMkLst>
            <pc:docMk/>
            <pc:sldMk cId="3301180425" sldId="2567"/>
            <ac:cxnSpMk id="11" creationId="{58906F1E-755B-BB7C-9A71-2B52BB277654}"/>
          </ac:cxnSpMkLst>
        </pc:cxnChg>
      </pc:sldChg>
      <pc:sldChg chg="addSp delSp modSp mod">
        <pc:chgData name="Marco Statera" userId="14834cdb-0591-4458-a932-529965d1d44f" providerId="ADAL" clId="{0A274BA2-D284-426F-9208-B0D601255D53}" dt="2025-02-11T15:25:01.950" v="843" actId="1076"/>
        <pc:sldMkLst>
          <pc:docMk/>
          <pc:sldMk cId="1687904179" sldId="2569"/>
        </pc:sldMkLst>
        <pc:spChg chg="mod ord">
          <ac:chgData name="Marco Statera" userId="14834cdb-0591-4458-a932-529965d1d44f" providerId="ADAL" clId="{0A274BA2-D284-426F-9208-B0D601255D53}" dt="2025-02-11T15:24:10.314" v="837" actId="167"/>
          <ac:spMkLst>
            <pc:docMk/>
            <pc:sldMk cId="1687904179" sldId="2569"/>
            <ac:spMk id="5" creationId="{CC32AE2D-15A9-93A9-D1E6-76D805957014}"/>
          </ac:spMkLst>
        </pc:spChg>
        <pc:spChg chg="mod">
          <ac:chgData name="Marco Statera" userId="14834cdb-0591-4458-a932-529965d1d44f" providerId="ADAL" clId="{0A274BA2-D284-426F-9208-B0D601255D53}" dt="2025-02-11T15:25:01.950" v="843" actId="1076"/>
          <ac:spMkLst>
            <pc:docMk/>
            <pc:sldMk cId="1687904179" sldId="2569"/>
            <ac:spMk id="19" creationId="{81C2A4A6-1213-32F1-3298-6605F08131D3}"/>
          </ac:spMkLst>
        </pc:spChg>
        <pc:spChg chg="mod ord">
          <ac:chgData name="Marco Statera" userId="14834cdb-0591-4458-a932-529965d1d44f" providerId="ADAL" clId="{0A274BA2-D284-426F-9208-B0D601255D53}" dt="2025-02-11T15:25:01.950" v="843" actId="1076"/>
          <ac:spMkLst>
            <pc:docMk/>
            <pc:sldMk cId="1687904179" sldId="2569"/>
            <ac:spMk id="20" creationId="{C720F319-DF8B-7975-1994-76FC82CFA39C}"/>
          </ac:spMkLst>
        </pc:spChg>
        <pc:spChg chg="mod">
          <ac:chgData name="Marco Statera" userId="14834cdb-0591-4458-a932-529965d1d44f" providerId="ADAL" clId="{0A274BA2-D284-426F-9208-B0D601255D53}" dt="2025-02-11T15:21:36.977" v="816" actId="14100"/>
          <ac:spMkLst>
            <pc:docMk/>
            <pc:sldMk cId="1687904179" sldId="2569"/>
            <ac:spMk id="40" creationId="{19ABCCDB-7F85-D706-D14F-AC558BC11F45}"/>
          </ac:spMkLst>
        </pc:spChg>
        <pc:spChg chg="mod">
          <ac:chgData name="Marco Statera" userId="14834cdb-0591-4458-a932-529965d1d44f" providerId="ADAL" clId="{0A274BA2-D284-426F-9208-B0D601255D53}" dt="2025-02-11T15:25:01.950" v="843" actId="1076"/>
          <ac:spMkLst>
            <pc:docMk/>
            <pc:sldMk cId="1687904179" sldId="2569"/>
            <ac:spMk id="52" creationId="{5A1DE24B-F1DB-23D6-9A80-B4AA8A61986F}"/>
          </ac:spMkLst>
        </pc:spChg>
        <pc:grpChg chg="mod">
          <ac:chgData name="Marco Statera" userId="14834cdb-0591-4458-a932-529965d1d44f" providerId="ADAL" clId="{0A274BA2-D284-426F-9208-B0D601255D53}" dt="2025-02-11T15:24:55.872" v="842" actId="1076"/>
          <ac:grpSpMkLst>
            <pc:docMk/>
            <pc:sldMk cId="1687904179" sldId="2569"/>
            <ac:grpSpMk id="42" creationId="{760D7E2C-CC45-C4F9-F8B6-9539F05A0D04}"/>
          </ac:grpSpMkLst>
        </pc:grpChg>
        <pc:grpChg chg="mod">
          <ac:chgData name="Marco Statera" userId="14834cdb-0591-4458-a932-529965d1d44f" providerId="ADAL" clId="{0A274BA2-D284-426F-9208-B0D601255D53}" dt="2025-02-11T15:22:11.388" v="821" actId="1076"/>
          <ac:grpSpMkLst>
            <pc:docMk/>
            <pc:sldMk cId="1687904179" sldId="2569"/>
            <ac:grpSpMk id="50" creationId="{05F6845A-6186-4E37-99A6-9D9EA1BE1C98}"/>
          </ac:grpSpMkLst>
        </pc:grpChg>
        <pc:grpChg chg="mod">
          <ac:chgData name="Marco Statera" userId="14834cdb-0591-4458-a932-529965d1d44f" providerId="ADAL" clId="{0A274BA2-D284-426F-9208-B0D601255D53}" dt="2025-02-11T15:25:01.950" v="843" actId="1076"/>
          <ac:grpSpMkLst>
            <pc:docMk/>
            <pc:sldMk cId="1687904179" sldId="2569"/>
            <ac:grpSpMk id="55" creationId="{9EFDA0ED-7DEA-239E-6627-14541634FFCE}"/>
          </ac:grpSpMkLst>
        </pc:grpChg>
        <pc:picChg chg="mod">
          <ac:chgData name="Marco Statera" userId="14834cdb-0591-4458-a932-529965d1d44f" providerId="ADAL" clId="{0A274BA2-D284-426F-9208-B0D601255D53}" dt="2025-02-11T15:25:01.950" v="843" actId="1076"/>
          <ac:picMkLst>
            <pc:docMk/>
            <pc:sldMk cId="1687904179" sldId="2569"/>
            <ac:picMk id="6" creationId="{AA4075FC-714B-A065-F42F-FED42FA012DA}"/>
          </ac:picMkLst>
        </pc:picChg>
        <pc:picChg chg="mod">
          <ac:chgData name="Marco Statera" userId="14834cdb-0591-4458-a932-529965d1d44f" providerId="ADAL" clId="{0A274BA2-D284-426F-9208-B0D601255D53}" dt="2025-02-11T15:25:01.950" v="843" actId="1076"/>
          <ac:picMkLst>
            <pc:docMk/>
            <pc:sldMk cId="1687904179" sldId="2569"/>
            <ac:picMk id="9" creationId="{D91EE71A-BE63-783E-64B1-FB2350944BD8}"/>
          </ac:picMkLst>
        </pc:picChg>
        <pc:picChg chg="mod">
          <ac:chgData name="Marco Statera" userId="14834cdb-0591-4458-a932-529965d1d44f" providerId="ADAL" clId="{0A274BA2-D284-426F-9208-B0D601255D53}" dt="2025-02-11T15:25:01.950" v="843" actId="1076"/>
          <ac:picMkLst>
            <pc:docMk/>
            <pc:sldMk cId="1687904179" sldId="2569"/>
            <ac:picMk id="37" creationId="{9EBBCC59-FF2E-C273-5EB0-FA5EF3EEE5B1}"/>
          </ac:picMkLst>
        </pc:picChg>
        <pc:inkChg chg="add del">
          <ac:chgData name="Marco Statera" userId="14834cdb-0591-4458-a932-529965d1d44f" providerId="ADAL" clId="{0A274BA2-D284-426F-9208-B0D601255D53}" dt="2025-02-11T15:22:55.512" v="830"/>
          <ac:inkMkLst>
            <pc:docMk/>
            <pc:sldMk cId="1687904179" sldId="2569"/>
            <ac:inkMk id="2" creationId="{58DB9272-464A-306C-090A-B1C2C91BCA50}"/>
          </ac:inkMkLst>
        </pc:inkChg>
        <pc:inkChg chg="add del">
          <ac:chgData name="Marco Statera" userId="14834cdb-0591-4458-a932-529965d1d44f" providerId="ADAL" clId="{0A274BA2-D284-426F-9208-B0D601255D53}" dt="2025-02-11T15:22:53.206" v="829" actId="9405"/>
          <ac:inkMkLst>
            <pc:docMk/>
            <pc:sldMk cId="1687904179" sldId="2569"/>
            <ac:inkMk id="15" creationId="{1E4B4B4D-F6C1-D3CD-E8C4-8A44FFEC8DD3}"/>
          </ac:inkMkLst>
        </pc:inkChg>
        <pc:cxnChg chg="mod">
          <ac:chgData name="Marco Statera" userId="14834cdb-0591-4458-a932-529965d1d44f" providerId="ADAL" clId="{0A274BA2-D284-426F-9208-B0D601255D53}" dt="2025-02-11T15:25:01.950" v="843" actId="1076"/>
          <ac:cxnSpMkLst>
            <pc:docMk/>
            <pc:sldMk cId="1687904179" sldId="2569"/>
            <ac:cxnSpMk id="16" creationId="{0EC1F258-C8A8-FCFB-05E4-301394C8FB27}"/>
          </ac:cxnSpMkLst>
        </pc:cxnChg>
        <pc:cxnChg chg="mod">
          <ac:chgData name="Marco Statera" userId="14834cdb-0591-4458-a932-529965d1d44f" providerId="ADAL" clId="{0A274BA2-D284-426F-9208-B0D601255D53}" dt="2025-02-11T15:25:01.950" v="843" actId="1076"/>
          <ac:cxnSpMkLst>
            <pc:docMk/>
            <pc:sldMk cId="1687904179" sldId="2569"/>
            <ac:cxnSpMk id="18" creationId="{F059B619-B6B0-D22A-7445-DFEA1059C33A}"/>
          </ac:cxnSpMkLst>
        </pc:cxnChg>
        <pc:cxnChg chg="mod">
          <ac:chgData name="Marco Statera" userId="14834cdb-0591-4458-a932-529965d1d44f" providerId="ADAL" clId="{0A274BA2-D284-426F-9208-B0D601255D53}" dt="2025-02-11T15:25:01.950" v="843" actId="1076"/>
          <ac:cxnSpMkLst>
            <pc:docMk/>
            <pc:sldMk cId="1687904179" sldId="2569"/>
            <ac:cxnSpMk id="25" creationId="{812D3C03-D8B8-164A-32FB-E2420FBC2A2A}"/>
          </ac:cxnSpMkLst>
        </pc:cxnChg>
      </pc:sldChg>
      <pc:sldChg chg="delSp modSp mod modNotesTx">
        <pc:chgData name="Marco Statera" userId="14834cdb-0591-4458-a932-529965d1d44f" providerId="ADAL" clId="{0A274BA2-D284-426F-9208-B0D601255D53}" dt="2025-02-11T12:46:09.577" v="105" actId="478"/>
        <pc:sldMkLst>
          <pc:docMk/>
          <pc:sldMk cId="378487487" sldId="2571"/>
        </pc:sldMkLst>
        <pc:spChg chg="del">
          <ac:chgData name="Marco Statera" userId="14834cdb-0591-4458-a932-529965d1d44f" providerId="ADAL" clId="{0A274BA2-D284-426F-9208-B0D601255D53}" dt="2025-02-11T12:46:09.577" v="105" actId="478"/>
          <ac:spMkLst>
            <pc:docMk/>
            <pc:sldMk cId="378487487" sldId="2571"/>
            <ac:spMk id="10" creationId="{8B6FEFD1-720F-E6FB-0F58-5F6733D2FA76}"/>
          </ac:spMkLst>
        </pc:spChg>
        <pc:spChg chg="mod">
          <ac:chgData name="Marco Statera" userId="14834cdb-0591-4458-a932-529965d1d44f" providerId="ADAL" clId="{0A274BA2-D284-426F-9208-B0D601255D53}" dt="2025-02-11T12:46:03.113" v="104" actId="20577"/>
          <ac:spMkLst>
            <pc:docMk/>
            <pc:sldMk cId="378487487" sldId="2571"/>
            <ac:spMk id="19" creationId="{A01DB301-ECA8-7702-CCCD-48ABA0FFA5F3}"/>
          </ac:spMkLst>
        </pc:spChg>
        <pc:spChg chg="mod">
          <ac:chgData name="Marco Statera" userId="14834cdb-0591-4458-a932-529965d1d44f" providerId="ADAL" clId="{0A274BA2-D284-426F-9208-B0D601255D53}" dt="2025-02-11T12:44:55.592" v="100" actId="20577"/>
          <ac:spMkLst>
            <pc:docMk/>
            <pc:sldMk cId="378487487" sldId="2571"/>
            <ac:spMk id="58" creationId="{46FC39D1-3A43-D9D4-A0F4-716C5C21D59B}"/>
          </ac:spMkLst>
        </pc:spChg>
        <pc:grpChg chg="mod">
          <ac:chgData name="Marco Statera" userId="14834cdb-0591-4458-a932-529965d1d44f" providerId="ADAL" clId="{0A274BA2-D284-426F-9208-B0D601255D53}" dt="2025-02-11T12:45:04.947" v="101" actId="1076"/>
          <ac:grpSpMkLst>
            <pc:docMk/>
            <pc:sldMk cId="378487487" sldId="2571"/>
            <ac:grpSpMk id="9" creationId="{9FD9398C-5E01-329B-39A9-CB5B6711474A}"/>
          </ac:grpSpMkLst>
        </pc:grpChg>
        <pc:cxnChg chg="mod">
          <ac:chgData name="Marco Statera" userId="14834cdb-0591-4458-a932-529965d1d44f" providerId="ADAL" clId="{0A274BA2-D284-426F-9208-B0D601255D53}" dt="2025-02-11T12:45:54.408" v="103" actId="14100"/>
          <ac:cxnSpMkLst>
            <pc:docMk/>
            <pc:sldMk cId="378487487" sldId="2571"/>
            <ac:cxnSpMk id="20" creationId="{80A169AF-8D37-A835-AE45-CC8365F516A5}"/>
          </ac:cxnSpMkLst>
        </pc:cxnChg>
      </pc:sldChg>
      <pc:sldChg chg="del">
        <pc:chgData name="Marco Statera" userId="14834cdb-0591-4458-a932-529965d1d44f" providerId="ADAL" clId="{0A274BA2-D284-426F-9208-B0D601255D53}" dt="2025-02-11T13:56:04.047" v="623" actId="47"/>
        <pc:sldMkLst>
          <pc:docMk/>
          <pc:sldMk cId="3955881173" sldId="2572"/>
        </pc:sldMkLst>
      </pc:sldChg>
      <pc:sldChg chg="addSp modSp mod">
        <pc:chgData name="Marco Statera" userId="14834cdb-0591-4458-a932-529965d1d44f" providerId="ADAL" clId="{0A274BA2-D284-426F-9208-B0D601255D53}" dt="2025-02-11T12:54:10.716" v="226" actId="114"/>
        <pc:sldMkLst>
          <pc:docMk/>
          <pc:sldMk cId="3852689513" sldId="2575"/>
        </pc:sldMkLst>
        <pc:spChg chg="mod">
          <ac:chgData name="Marco Statera" userId="14834cdb-0591-4458-a932-529965d1d44f" providerId="ADAL" clId="{0A274BA2-D284-426F-9208-B0D601255D53}" dt="2025-02-11T12:53:20.733" v="210" actId="14100"/>
          <ac:spMkLst>
            <pc:docMk/>
            <pc:sldMk cId="3852689513" sldId="2575"/>
            <ac:spMk id="4" creationId="{EFD1AED2-962E-AA9C-BAD0-F7C97C63B4C8}"/>
          </ac:spMkLst>
        </pc:spChg>
        <pc:spChg chg="add mod">
          <ac:chgData name="Marco Statera" userId="14834cdb-0591-4458-a932-529965d1d44f" providerId="ADAL" clId="{0A274BA2-D284-426F-9208-B0D601255D53}" dt="2025-02-11T12:54:10.716" v="226" actId="114"/>
          <ac:spMkLst>
            <pc:docMk/>
            <pc:sldMk cId="3852689513" sldId="2575"/>
            <ac:spMk id="10" creationId="{0C3F765D-B5DC-29BF-9CF8-E071BD214FEF}"/>
          </ac:spMkLst>
        </pc:spChg>
        <pc:spChg chg="mod">
          <ac:chgData name="Marco Statera" userId="14834cdb-0591-4458-a932-529965d1d44f" providerId="ADAL" clId="{0A274BA2-D284-426F-9208-B0D601255D53}" dt="2025-02-11T12:52:02.846" v="205" actId="20577"/>
          <ac:spMkLst>
            <pc:docMk/>
            <pc:sldMk cId="3852689513" sldId="2575"/>
            <ac:spMk id="58" creationId="{F6DF94B6-67F2-872B-3AA2-8F440E7DD3A1}"/>
          </ac:spMkLst>
        </pc:spChg>
        <pc:picChg chg="mod">
          <ac:chgData name="Marco Statera" userId="14834cdb-0591-4458-a932-529965d1d44f" providerId="ADAL" clId="{0A274BA2-D284-426F-9208-B0D601255D53}" dt="2025-02-11T12:53:08.935" v="207" actId="1076"/>
          <ac:picMkLst>
            <pc:docMk/>
            <pc:sldMk cId="3852689513" sldId="2575"/>
            <ac:picMk id="2" creationId="{8ED6228F-A5EB-5621-E142-0485AC36F6BB}"/>
          </ac:picMkLst>
        </pc:picChg>
      </pc:sldChg>
      <pc:sldChg chg="modSp mod">
        <pc:chgData name="Marco Statera" userId="14834cdb-0591-4458-a932-529965d1d44f" providerId="ADAL" clId="{0A274BA2-D284-426F-9208-B0D601255D53}" dt="2025-02-11T14:46:58.840" v="638" actId="113"/>
        <pc:sldMkLst>
          <pc:docMk/>
          <pc:sldMk cId="3592682229" sldId="2576"/>
        </pc:sldMkLst>
        <pc:graphicFrameChg chg="modGraphic">
          <ac:chgData name="Marco Statera" userId="14834cdb-0591-4458-a932-529965d1d44f" providerId="ADAL" clId="{0A274BA2-D284-426F-9208-B0D601255D53}" dt="2025-02-11T14:46:58.840" v="638" actId="113"/>
          <ac:graphicFrameMkLst>
            <pc:docMk/>
            <pc:sldMk cId="3592682229" sldId="2576"/>
            <ac:graphicFrameMk id="16" creationId="{921CE850-11CF-13C2-46A3-D668B9783AC2}"/>
          </ac:graphicFrameMkLst>
        </pc:graphicFrameChg>
      </pc:sldChg>
      <pc:sldChg chg="delSp modSp mod modAnim modNotesTx">
        <pc:chgData name="Marco Statera" userId="14834cdb-0591-4458-a932-529965d1d44f" providerId="ADAL" clId="{0A274BA2-D284-426F-9208-B0D601255D53}" dt="2025-02-11T13:56:38.736" v="624"/>
        <pc:sldMkLst>
          <pc:docMk/>
          <pc:sldMk cId="101962803" sldId="2578"/>
        </pc:sldMkLst>
        <pc:spChg chg="mod">
          <ac:chgData name="Marco Statera" userId="14834cdb-0591-4458-a932-529965d1d44f" providerId="ADAL" clId="{0A274BA2-D284-426F-9208-B0D601255D53}" dt="2025-02-11T12:54:34.942" v="227" actId="113"/>
          <ac:spMkLst>
            <pc:docMk/>
            <pc:sldMk cId="101962803" sldId="2578"/>
            <ac:spMk id="5" creationId="{5491FACE-5EE5-967E-BF64-F57758F07EC7}"/>
          </ac:spMkLst>
        </pc:spChg>
        <pc:spChg chg="del">
          <ac:chgData name="Marco Statera" userId="14834cdb-0591-4458-a932-529965d1d44f" providerId="ADAL" clId="{0A274BA2-D284-426F-9208-B0D601255D53}" dt="2025-02-11T13:00:05.889" v="379" actId="478"/>
          <ac:spMkLst>
            <pc:docMk/>
            <pc:sldMk cId="101962803" sldId="2578"/>
            <ac:spMk id="10" creationId="{EC9CCB9B-0161-6F26-461B-B44161F6AD09}"/>
          </ac:spMkLst>
        </pc:spChg>
        <pc:spChg chg="mod">
          <ac:chgData name="Marco Statera" userId="14834cdb-0591-4458-a932-529965d1d44f" providerId="ADAL" clId="{0A274BA2-D284-426F-9208-B0D601255D53}" dt="2025-02-11T12:58:41.882" v="376"/>
          <ac:spMkLst>
            <pc:docMk/>
            <pc:sldMk cId="101962803" sldId="2578"/>
            <ac:spMk id="11" creationId="{2A10EB31-2E0B-B24F-12F0-14729ED826B7}"/>
          </ac:spMkLst>
        </pc:spChg>
        <pc:spChg chg="mod">
          <ac:chgData name="Marco Statera" userId="14834cdb-0591-4458-a932-529965d1d44f" providerId="ADAL" clId="{0A274BA2-D284-426F-9208-B0D601255D53}" dt="2025-02-11T13:00:10.257" v="380" actId="14100"/>
          <ac:spMkLst>
            <pc:docMk/>
            <pc:sldMk cId="101962803" sldId="2578"/>
            <ac:spMk id="24" creationId="{A9E56E4E-3105-C83E-86C4-33CF0AF7BE39}"/>
          </ac:spMkLst>
        </pc:spChg>
        <pc:picChg chg="del">
          <ac:chgData name="Marco Statera" userId="14834cdb-0591-4458-a932-529965d1d44f" providerId="ADAL" clId="{0A274BA2-D284-426F-9208-B0D601255D53}" dt="2025-02-11T13:00:03.563" v="378" actId="478"/>
          <ac:picMkLst>
            <pc:docMk/>
            <pc:sldMk cId="101962803" sldId="2578"/>
            <ac:picMk id="8" creationId="{AB2292F1-79EB-831B-538F-35C266216FDA}"/>
          </ac:picMkLst>
        </pc:picChg>
      </pc:sldChg>
      <pc:sldChg chg="modSp mod">
        <pc:chgData name="Marco Statera" userId="14834cdb-0591-4458-a932-529965d1d44f" providerId="ADAL" clId="{0A274BA2-D284-426F-9208-B0D601255D53}" dt="2025-02-11T12:49:54.880" v="165" actId="1076"/>
        <pc:sldMkLst>
          <pc:docMk/>
          <pc:sldMk cId="1778257229" sldId="2585"/>
        </pc:sldMkLst>
        <pc:spChg chg="mod">
          <ac:chgData name="Marco Statera" userId="14834cdb-0591-4458-a932-529965d1d44f" providerId="ADAL" clId="{0A274BA2-D284-426F-9208-B0D601255D53}" dt="2025-02-11T12:49:40.793" v="161" actId="113"/>
          <ac:spMkLst>
            <pc:docMk/>
            <pc:sldMk cId="1778257229" sldId="2585"/>
            <ac:spMk id="7" creationId="{CE2C086C-555B-3C68-7927-15499E3230F5}"/>
          </ac:spMkLst>
        </pc:spChg>
        <pc:spChg chg="mod">
          <ac:chgData name="Marco Statera" userId="14834cdb-0591-4458-a932-529965d1d44f" providerId="ADAL" clId="{0A274BA2-D284-426F-9208-B0D601255D53}" dt="2025-02-11T12:49:51.975" v="164" actId="1076"/>
          <ac:spMkLst>
            <pc:docMk/>
            <pc:sldMk cId="1778257229" sldId="2585"/>
            <ac:spMk id="15" creationId="{2690CD69-42DA-AE75-07FF-E479EEE91902}"/>
          </ac:spMkLst>
        </pc:spChg>
        <pc:spChg chg="mod">
          <ac:chgData name="Marco Statera" userId="14834cdb-0591-4458-a932-529965d1d44f" providerId="ADAL" clId="{0A274BA2-D284-426F-9208-B0D601255D53}" dt="2025-02-11T12:49:54.880" v="165" actId="1076"/>
          <ac:spMkLst>
            <pc:docMk/>
            <pc:sldMk cId="1778257229" sldId="2585"/>
            <ac:spMk id="16" creationId="{DB5F67D5-9473-34D7-9E2A-BAA083F7667B}"/>
          </ac:spMkLst>
        </pc:spChg>
        <pc:grpChg chg="mod">
          <ac:chgData name="Marco Statera" userId="14834cdb-0591-4458-a932-529965d1d44f" providerId="ADAL" clId="{0A274BA2-D284-426F-9208-B0D601255D53}" dt="2025-02-11T12:49:48.645" v="163" actId="1076"/>
          <ac:grpSpMkLst>
            <pc:docMk/>
            <pc:sldMk cId="1778257229" sldId="2585"/>
            <ac:grpSpMk id="13" creationId="{DBC6F84F-C4CA-6693-E6E3-C384771DF24F}"/>
          </ac:grpSpMkLst>
        </pc:grpChg>
        <pc:picChg chg="mod">
          <ac:chgData name="Marco Statera" userId="14834cdb-0591-4458-a932-529965d1d44f" providerId="ADAL" clId="{0A274BA2-D284-426F-9208-B0D601255D53}" dt="2025-02-11T12:49:47.028" v="162" actId="1076"/>
          <ac:picMkLst>
            <pc:docMk/>
            <pc:sldMk cId="1778257229" sldId="2585"/>
            <ac:picMk id="11" creationId="{0CA115CD-142A-4376-F276-D3623E507032}"/>
          </ac:picMkLst>
        </pc:picChg>
        <pc:picChg chg="mod ord">
          <ac:chgData name="Marco Statera" userId="14834cdb-0591-4458-a932-529965d1d44f" providerId="ADAL" clId="{0A274BA2-D284-426F-9208-B0D601255D53}" dt="2025-02-11T12:47:33.177" v="112" actId="167"/>
          <ac:picMkLst>
            <pc:docMk/>
            <pc:sldMk cId="1778257229" sldId="2585"/>
            <ac:picMk id="12" creationId="{F1B1F95B-B837-66E4-6928-5442C98DBA50}"/>
          </ac:picMkLst>
        </pc:picChg>
      </pc:sldChg>
      <pc:sldChg chg="modSp mod">
        <pc:chgData name="Marco Statera" userId="14834cdb-0591-4458-a932-529965d1d44f" providerId="ADAL" clId="{0A274BA2-D284-426F-9208-B0D601255D53}" dt="2025-02-11T13:44:13.868" v="485" actId="20577"/>
        <pc:sldMkLst>
          <pc:docMk/>
          <pc:sldMk cId="3765430819" sldId="2586"/>
        </pc:sldMkLst>
        <pc:spChg chg="mod">
          <ac:chgData name="Marco Statera" userId="14834cdb-0591-4458-a932-529965d1d44f" providerId="ADAL" clId="{0A274BA2-D284-426F-9208-B0D601255D53}" dt="2025-02-11T13:44:13.868" v="485" actId="20577"/>
          <ac:spMkLst>
            <pc:docMk/>
            <pc:sldMk cId="3765430819" sldId="2586"/>
            <ac:spMk id="3" creationId="{89CD1A67-85CB-62D1-129E-195237ACBA48}"/>
          </ac:spMkLst>
        </pc:spChg>
        <pc:picChg chg="mod">
          <ac:chgData name="Marco Statera" userId="14834cdb-0591-4458-a932-529965d1d44f" providerId="ADAL" clId="{0A274BA2-D284-426F-9208-B0D601255D53}" dt="2025-02-11T13:43:06.197" v="476" actId="14100"/>
          <ac:picMkLst>
            <pc:docMk/>
            <pc:sldMk cId="3765430819" sldId="2586"/>
            <ac:picMk id="7" creationId="{F3650F6F-C278-C234-575F-E9B376DA07F3}"/>
          </ac:picMkLst>
        </pc:picChg>
      </pc:sldChg>
      <pc:sldChg chg="modSp mod">
        <pc:chgData name="Marco Statera" userId="14834cdb-0591-4458-a932-529965d1d44f" providerId="ADAL" clId="{0A274BA2-D284-426F-9208-B0D601255D53}" dt="2025-02-11T13:45:19.157" v="497" actId="20577"/>
        <pc:sldMkLst>
          <pc:docMk/>
          <pc:sldMk cId="3540584630" sldId="2587"/>
        </pc:sldMkLst>
        <pc:spChg chg="mod">
          <ac:chgData name="Marco Statera" userId="14834cdb-0591-4458-a932-529965d1d44f" providerId="ADAL" clId="{0A274BA2-D284-426F-9208-B0D601255D53}" dt="2025-02-11T13:45:19.157" v="497" actId="20577"/>
          <ac:spMkLst>
            <pc:docMk/>
            <pc:sldMk cId="3540584630" sldId="2587"/>
            <ac:spMk id="3" creationId="{F5D2B98F-347D-770D-B6B3-1759C4715245}"/>
          </ac:spMkLst>
        </pc:spChg>
      </pc:sldChg>
    </pc:docChg>
  </pc:docChgLst>
  <pc:docChgLst>
    <pc:chgData name="Marco Statera" userId="14834cdb-0591-4458-a932-529965d1d44f" providerId="ADAL" clId="{0F97E0CD-5992-4F95-9F61-0A9E95CA36BB}"/>
    <pc:docChg chg="undo custSel addSld delSld modSld sldOrd modMainMaster">
      <pc:chgData name="Marco Statera" userId="14834cdb-0591-4458-a932-529965d1d44f" providerId="ADAL" clId="{0F97E0CD-5992-4F95-9F61-0A9E95CA36BB}" dt="2025-02-10T21:26:04.289" v="1020" actId="20577"/>
      <pc:docMkLst>
        <pc:docMk/>
      </pc:docMkLst>
      <pc:sldChg chg="addSp modSp add del mod ord">
        <pc:chgData name="Marco Statera" userId="14834cdb-0591-4458-a932-529965d1d44f" providerId="ADAL" clId="{0F97E0CD-5992-4F95-9F61-0A9E95CA36BB}" dt="2025-02-10T21:26:04.289" v="1020" actId="20577"/>
        <pc:sldMkLst>
          <pc:docMk/>
          <pc:sldMk cId="866678094" sldId="945"/>
        </pc:sldMkLst>
        <pc:spChg chg="add mod">
          <ac:chgData name="Marco Statera" userId="14834cdb-0591-4458-a932-529965d1d44f" providerId="ADAL" clId="{0F97E0CD-5992-4F95-9F61-0A9E95CA36BB}" dt="2025-02-10T21:06:59.321" v="787" actId="1076"/>
          <ac:spMkLst>
            <pc:docMk/>
            <pc:sldMk cId="866678094" sldId="945"/>
            <ac:spMk id="2" creationId="{9F6289DF-6C88-78C6-EFA3-8F3AA3CC55A3}"/>
          </ac:spMkLst>
        </pc:spChg>
        <pc:spChg chg="add mod">
          <ac:chgData name="Marco Statera" userId="14834cdb-0591-4458-a932-529965d1d44f" providerId="ADAL" clId="{0F97E0CD-5992-4F95-9F61-0A9E95CA36BB}" dt="2025-02-10T21:26:04.289" v="1020" actId="20577"/>
          <ac:spMkLst>
            <pc:docMk/>
            <pc:sldMk cId="866678094" sldId="945"/>
            <ac:spMk id="4" creationId="{13D1C4E5-A3AD-773E-26B6-B8E231669CBD}"/>
          </ac:spMkLst>
        </pc:spChg>
      </pc:sldChg>
      <pc:sldChg chg="modSp mod">
        <pc:chgData name="Marco Statera" userId="14834cdb-0591-4458-a932-529965d1d44f" providerId="ADAL" clId="{0F97E0CD-5992-4F95-9F61-0A9E95CA36BB}" dt="2025-02-10T21:19:27.060" v="937" actId="20577"/>
        <pc:sldMkLst>
          <pc:docMk/>
          <pc:sldMk cId="217979898" sldId="955"/>
        </pc:sldMkLst>
        <pc:spChg chg="mod">
          <ac:chgData name="Marco Statera" userId="14834cdb-0591-4458-a932-529965d1d44f" providerId="ADAL" clId="{0F97E0CD-5992-4F95-9F61-0A9E95CA36BB}" dt="2025-02-10T21:18:20.009" v="857" actId="14100"/>
          <ac:spMkLst>
            <pc:docMk/>
            <pc:sldMk cId="217979898" sldId="955"/>
            <ac:spMk id="7" creationId="{0ACD1834-B046-B932-B025-2ACAC39D7DDE}"/>
          </ac:spMkLst>
        </pc:spChg>
        <pc:spChg chg="mod">
          <ac:chgData name="Marco Statera" userId="14834cdb-0591-4458-a932-529965d1d44f" providerId="ADAL" clId="{0F97E0CD-5992-4F95-9F61-0A9E95CA36BB}" dt="2025-02-10T21:18:50.787" v="908" actId="115"/>
          <ac:spMkLst>
            <pc:docMk/>
            <pc:sldMk cId="217979898" sldId="955"/>
            <ac:spMk id="8" creationId="{BC2A23DD-A797-A786-5E31-AA19D3B7FFBC}"/>
          </ac:spMkLst>
        </pc:spChg>
        <pc:spChg chg="mod">
          <ac:chgData name="Marco Statera" userId="14834cdb-0591-4458-a932-529965d1d44f" providerId="ADAL" clId="{0F97E0CD-5992-4F95-9F61-0A9E95CA36BB}" dt="2025-02-10T21:19:27.060" v="937" actId="20577"/>
          <ac:spMkLst>
            <pc:docMk/>
            <pc:sldMk cId="217979898" sldId="955"/>
            <ac:spMk id="9" creationId="{3B963441-C360-6CCC-AFA5-F15573172F17}"/>
          </ac:spMkLst>
        </pc:spChg>
      </pc:sldChg>
      <pc:sldChg chg="del">
        <pc:chgData name="Marco Statera" userId="14834cdb-0591-4458-a932-529965d1d44f" providerId="ADAL" clId="{0F97E0CD-5992-4F95-9F61-0A9E95CA36BB}" dt="2025-02-10T21:02:58.474" v="702" actId="47"/>
        <pc:sldMkLst>
          <pc:docMk/>
          <pc:sldMk cId="3664310832" sldId="956"/>
        </pc:sldMkLst>
      </pc:sldChg>
      <pc:sldChg chg="del">
        <pc:chgData name="Marco Statera" userId="14834cdb-0591-4458-a932-529965d1d44f" providerId="ADAL" clId="{0F97E0CD-5992-4F95-9F61-0A9E95CA36BB}" dt="2025-02-10T21:02:58.474" v="702" actId="47"/>
        <pc:sldMkLst>
          <pc:docMk/>
          <pc:sldMk cId="3302419453" sldId="957"/>
        </pc:sldMkLst>
      </pc:sldChg>
      <pc:sldChg chg="del">
        <pc:chgData name="Marco Statera" userId="14834cdb-0591-4458-a932-529965d1d44f" providerId="ADAL" clId="{0F97E0CD-5992-4F95-9F61-0A9E95CA36BB}" dt="2025-02-10T21:02:58.474" v="702" actId="47"/>
        <pc:sldMkLst>
          <pc:docMk/>
          <pc:sldMk cId="1573566295" sldId="958"/>
        </pc:sldMkLst>
      </pc:sldChg>
      <pc:sldChg chg="addSp delSp modSp mod modClrScheme chgLayout">
        <pc:chgData name="Marco Statera" userId="14834cdb-0591-4458-a932-529965d1d44f" providerId="ADAL" clId="{0F97E0CD-5992-4F95-9F61-0A9E95CA36BB}" dt="2025-02-10T20:49:35.146" v="470" actId="1076"/>
        <pc:sldMkLst>
          <pc:docMk/>
          <pc:sldMk cId="3278550584" sldId="2562"/>
        </pc:sldMkLst>
        <pc:spChg chg="mod ord">
          <ac:chgData name="Marco Statera" userId="14834cdb-0591-4458-a932-529965d1d44f" providerId="ADAL" clId="{0F97E0CD-5992-4F95-9F61-0A9E95CA36BB}" dt="2025-02-10T20:48:24.134" v="453" actId="700"/>
          <ac:spMkLst>
            <pc:docMk/>
            <pc:sldMk cId="3278550584" sldId="2562"/>
            <ac:spMk id="3" creationId="{118104BA-2BEB-40C2-98AB-75E4DCD9603B}"/>
          </ac:spMkLst>
        </pc:spChg>
        <pc:spChg chg="mod ord">
          <ac:chgData name="Marco Statera" userId="14834cdb-0591-4458-a932-529965d1d44f" providerId="ADAL" clId="{0F97E0CD-5992-4F95-9F61-0A9E95CA36BB}" dt="2025-02-10T20:48:32.614" v="455" actId="207"/>
          <ac:spMkLst>
            <pc:docMk/>
            <pc:sldMk cId="3278550584" sldId="2562"/>
            <ac:spMk id="5" creationId="{C82626A5-8968-4430-9FE1-53359B9513A8}"/>
          </ac:spMkLst>
        </pc:spChg>
        <pc:spChg chg="mod">
          <ac:chgData name="Marco Statera" userId="14834cdb-0591-4458-a932-529965d1d44f" providerId="ADAL" clId="{0F97E0CD-5992-4F95-9F61-0A9E95CA36BB}" dt="2025-02-10T20:49:11.635" v="462" actId="1076"/>
          <ac:spMkLst>
            <pc:docMk/>
            <pc:sldMk cId="3278550584" sldId="2562"/>
            <ac:spMk id="6" creationId="{3331D72A-6D10-1442-E088-CFC801B05814}"/>
          </ac:spMkLst>
        </pc:spChg>
        <pc:spChg chg="mod">
          <ac:chgData name="Marco Statera" userId="14834cdb-0591-4458-a932-529965d1d44f" providerId="ADAL" clId="{0F97E0CD-5992-4F95-9F61-0A9E95CA36BB}" dt="2025-02-10T20:49:28.004" v="469" actId="1076"/>
          <ac:spMkLst>
            <pc:docMk/>
            <pc:sldMk cId="3278550584" sldId="2562"/>
            <ac:spMk id="10" creationId="{DD5D39F3-9C25-E029-AC53-0BE499505C84}"/>
          </ac:spMkLst>
        </pc:spChg>
        <pc:spChg chg="mod">
          <ac:chgData name="Marco Statera" userId="14834cdb-0591-4458-a932-529965d1d44f" providerId="ADAL" clId="{0F97E0CD-5992-4F95-9F61-0A9E95CA36BB}" dt="2025-02-10T20:49:35.146" v="470" actId="1076"/>
          <ac:spMkLst>
            <pc:docMk/>
            <pc:sldMk cId="3278550584" sldId="2562"/>
            <ac:spMk id="13" creationId="{E2C547E0-AA9A-46BA-653B-6715847ABED8}"/>
          </ac:spMkLst>
        </pc:spChg>
        <pc:spChg chg="mod">
          <ac:chgData name="Marco Statera" userId="14834cdb-0591-4458-a932-529965d1d44f" providerId="ADAL" clId="{0F97E0CD-5992-4F95-9F61-0A9E95CA36BB}" dt="2025-02-10T20:49:18.584" v="465" actId="1076"/>
          <ac:spMkLst>
            <pc:docMk/>
            <pc:sldMk cId="3278550584" sldId="2562"/>
            <ac:spMk id="18" creationId="{7EF51E50-147C-EFCD-C705-CF6D86DFC791}"/>
          </ac:spMkLst>
        </pc:spChg>
        <pc:grpChg chg="mod">
          <ac:chgData name="Marco Statera" userId="14834cdb-0591-4458-a932-529965d1d44f" providerId="ADAL" clId="{0F97E0CD-5992-4F95-9F61-0A9E95CA36BB}" dt="2025-02-10T20:49:08.949" v="461" actId="1076"/>
          <ac:grpSpMkLst>
            <pc:docMk/>
            <pc:sldMk cId="3278550584" sldId="2562"/>
            <ac:grpSpMk id="8" creationId="{BEC44E3E-601C-49CD-821A-A556E0B83864}"/>
          </ac:grpSpMkLst>
        </pc:grpChg>
        <pc:graphicFrameChg chg="mod modGraphic">
          <ac:chgData name="Marco Statera" userId="14834cdb-0591-4458-a932-529965d1d44f" providerId="ADAL" clId="{0F97E0CD-5992-4F95-9F61-0A9E95CA36BB}" dt="2025-02-10T20:49:02.967" v="459" actId="1076"/>
          <ac:graphicFrameMkLst>
            <pc:docMk/>
            <pc:sldMk cId="3278550584" sldId="2562"/>
            <ac:graphicFrameMk id="15" creationId="{029CF81E-B3C4-A1EF-C5B2-10BF3ECAB9F3}"/>
          </ac:graphicFrameMkLst>
        </pc:graphicFrameChg>
        <pc:graphicFrameChg chg="modGraphic">
          <ac:chgData name="Marco Statera" userId="14834cdb-0591-4458-a932-529965d1d44f" providerId="ADAL" clId="{0F97E0CD-5992-4F95-9F61-0A9E95CA36BB}" dt="2025-02-10T20:48:50.196" v="456" actId="255"/>
          <ac:graphicFrameMkLst>
            <pc:docMk/>
            <pc:sldMk cId="3278550584" sldId="2562"/>
            <ac:graphicFrameMk id="24" creationId="{C9A78C8C-8411-3910-5997-1C03DD46A3E4}"/>
          </ac:graphicFrameMkLst>
        </pc:graphicFrameChg>
        <pc:picChg chg="mod">
          <ac:chgData name="Marco Statera" userId="14834cdb-0591-4458-a932-529965d1d44f" providerId="ADAL" clId="{0F97E0CD-5992-4F95-9F61-0A9E95CA36BB}" dt="2025-02-10T20:49:06.184" v="460" actId="1076"/>
          <ac:picMkLst>
            <pc:docMk/>
            <pc:sldMk cId="3278550584" sldId="2562"/>
            <ac:picMk id="7" creationId="{6C76A0BB-0D59-4FF0-6F38-1906386C2A83}"/>
          </ac:picMkLst>
        </pc:picChg>
        <pc:picChg chg="mod">
          <ac:chgData name="Marco Statera" userId="14834cdb-0591-4458-a932-529965d1d44f" providerId="ADAL" clId="{0F97E0CD-5992-4F95-9F61-0A9E95CA36BB}" dt="2025-02-10T20:49:18.584" v="465" actId="1076"/>
          <ac:picMkLst>
            <pc:docMk/>
            <pc:sldMk cId="3278550584" sldId="2562"/>
            <ac:picMk id="11" creationId="{EF2D1F90-2C84-56B9-75FB-F27F073316F2}"/>
          </ac:picMkLst>
        </pc:picChg>
        <pc:picChg chg="mod">
          <ac:chgData name="Marco Statera" userId="14834cdb-0591-4458-a932-529965d1d44f" providerId="ADAL" clId="{0F97E0CD-5992-4F95-9F61-0A9E95CA36BB}" dt="2025-02-10T20:49:28.004" v="469" actId="1076"/>
          <ac:picMkLst>
            <pc:docMk/>
            <pc:sldMk cId="3278550584" sldId="2562"/>
            <ac:picMk id="20" creationId="{7747EF41-ED37-4B1A-9F89-ACD16516D00C}"/>
          </ac:picMkLst>
        </pc:picChg>
        <pc:picChg chg="mod">
          <ac:chgData name="Marco Statera" userId="14834cdb-0591-4458-a932-529965d1d44f" providerId="ADAL" clId="{0F97E0CD-5992-4F95-9F61-0A9E95CA36BB}" dt="2025-02-10T20:49:18.584" v="465" actId="1076"/>
          <ac:picMkLst>
            <pc:docMk/>
            <pc:sldMk cId="3278550584" sldId="2562"/>
            <ac:picMk id="23" creationId="{90A5C0E6-A2FA-637D-7CB5-BA8B99F9715F}"/>
          </ac:picMkLst>
        </pc:picChg>
        <pc:picChg chg="mod">
          <ac:chgData name="Marco Statera" userId="14834cdb-0591-4458-a932-529965d1d44f" providerId="ADAL" clId="{0F97E0CD-5992-4F95-9F61-0A9E95CA36BB}" dt="2025-02-10T20:49:28.004" v="469" actId="1076"/>
          <ac:picMkLst>
            <pc:docMk/>
            <pc:sldMk cId="3278550584" sldId="2562"/>
            <ac:picMk id="30" creationId="{0A72C63E-F758-3968-E2A4-21061E273FCC}"/>
          </ac:picMkLst>
        </pc:picChg>
      </pc:sldChg>
      <pc:sldChg chg="addSp delSp modSp mod modClrScheme chgLayout">
        <pc:chgData name="Marco Statera" userId="14834cdb-0591-4458-a932-529965d1d44f" providerId="ADAL" clId="{0F97E0CD-5992-4F95-9F61-0A9E95CA36BB}" dt="2025-02-10T20:53:00.072" v="565" actId="1076"/>
        <pc:sldMkLst>
          <pc:docMk/>
          <pc:sldMk cId="3763394848" sldId="2564"/>
        </pc:sldMkLst>
        <pc:spChg chg="mod ord">
          <ac:chgData name="Marco Statera" userId="14834cdb-0591-4458-a932-529965d1d44f" providerId="ADAL" clId="{0F97E0CD-5992-4F95-9F61-0A9E95CA36BB}" dt="2025-02-10T20:51:21.195" v="471" actId="700"/>
          <ac:spMkLst>
            <pc:docMk/>
            <pc:sldMk cId="3763394848" sldId="2564"/>
            <ac:spMk id="3" creationId="{F89F676D-02D1-7889-ADDA-22037E3547D8}"/>
          </ac:spMkLst>
        </pc:spChg>
        <pc:spChg chg="mod">
          <ac:chgData name="Marco Statera" userId="14834cdb-0591-4458-a932-529965d1d44f" providerId="ADAL" clId="{0F97E0CD-5992-4F95-9F61-0A9E95CA36BB}" dt="2025-02-10T20:52:56.351" v="564" actId="1076"/>
          <ac:spMkLst>
            <pc:docMk/>
            <pc:sldMk cId="3763394848" sldId="2564"/>
            <ac:spMk id="4" creationId="{578C5ACA-46EE-FCB6-0BBE-EE06C50BB209}"/>
          </ac:spMkLst>
        </pc:spChg>
        <pc:spChg chg="mod ord">
          <ac:chgData name="Marco Statera" userId="14834cdb-0591-4458-a932-529965d1d44f" providerId="ADAL" clId="{0F97E0CD-5992-4F95-9F61-0A9E95CA36BB}" dt="2025-02-10T20:51:39.148" v="472" actId="207"/>
          <ac:spMkLst>
            <pc:docMk/>
            <pc:sldMk cId="3763394848" sldId="2564"/>
            <ac:spMk id="5" creationId="{11C761B1-E949-CEFA-FE68-3D65A1961487}"/>
          </ac:spMkLst>
        </pc:spChg>
        <pc:spChg chg="mod">
          <ac:chgData name="Marco Statera" userId="14834cdb-0591-4458-a932-529965d1d44f" providerId="ADAL" clId="{0F97E0CD-5992-4F95-9F61-0A9E95CA36BB}" dt="2025-02-10T20:52:42.491" v="560" actId="14100"/>
          <ac:spMkLst>
            <pc:docMk/>
            <pc:sldMk cId="3763394848" sldId="2564"/>
            <ac:spMk id="26" creationId="{5F0E3941-2A97-FD4B-C871-848B7FDF57B8}"/>
          </ac:spMkLst>
        </pc:spChg>
        <pc:spChg chg="mod">
          <ac:chgData name="Marco Statera" userId="14834cdb-0591-4458-a932-529965d1d44f" providerId="ADAL" clId="{0F97E0CD-5992-4F95-9F61-0A9E95CA36BB}" dt="2025-02-10T20:53:00.072" v="565" actId="1076"/>
          <ac:spMkLst>
            <pc:docMk/>
            <pc:sldMk cId="3763394848" sldId="2564"/>
            <ac:spMk id="62" creationId="{DC82E0A6-3465-2C8F-276C-35754321D589}"/>
          </ac:spMkLst>
        </pc:spChg>
        <pc:grpChg chg="mod">
          <ac:chgData name="Marco Statera" userId="14834cdb-0591-4458-a932-529965d1d44f" providerId="ADAL" clId="{0F97E0CD-5992-4F95-9F61-0A9E95CA36BB}" dt="2025-02-10T20:52:37.356" v="559" actId="1076"/>
          <ac:grpSpMkLst>
            <pc:docMk/>
            <pc:sldMk cId="3763394848" sldId="2564"/>
            <ac:grpSpMk id="24" creationId="{056FD7C6-4650-5F23-456B-9DC84FDA1993}"/>
          </ac:grpSpMkLst>
        </pc:grpChg>
        <pc:grpChg chg="mod">
          <ac:chgData name="Marco Statera" userId="14834cdb-0591-4458-a932-529965d1d44f" providerId="ADAL" clId="{0F97E0CD-5992-4F95-9F61-0A9E95CA36BB}" dt="2025-02-10T20:52:04.099" v="516" actId="1035"/>
          <ac:grpSpMkLst>
            <pc:docMk/>
            <pc:sldMk cId="3763394848" sldId="2564"/>
            <ac:grpSpMk id="63" creationId="{32D5DAC0-2E3F-DC9D-3847-A027DB912AAB}"/>
          </ac:grpSpMkLst>
        </pc:grpChg>
        <pc:picChg chg="mod">
          <ac:chgData name="Marco Statera" userId="14834cdb-0591-4458-a932-529965d1d44f" providerId="ADAL" clId="{0F97E0CD-5992-4F95-9F61-0A9E95CA36BB}" dt="2025-02-10T20:52:24.374" v="542" actId="1036"/>
          <ac:picMkLst>
            <pc:docMk/>
            <pc:sldMk cId="3763394848" sldId="2564"/>
            <ac:picMk id="7" creationId="{D6593BBB-43FE-406A-4257-E74EC36AE0F1}"/>
          </ac:picMkLst>
        </pc:picChg>
        <pc:picChg chg="mod">
          <ac:chgData name="Marco Statera" userId="14834cdb-0591-4458-a932-529965d1d44f" providerId="ADAL" clId="{0F97E0CD-5992-4F95-9F61-0A9E95CA36BB}" dt="2025-02-10T20:52:29.771" v="556" actId="1036"/>
          <ac:picMkLst>
            <pc:docMk/>
            <pc:sldMk cId="3763394848" sldId="2564"/>
            <ac:picMk id="27" creationId="{C3D259B7-1E07-2D6B-10A9-5C6537158E44}"/>
          </ac:picMkLst>
        </pc:picChg>
      </pc:sldChg>
      <pc:sldChg chg="addSp delSp modSp mod modClrScheme chgLayout">
        <pc:chgData name="Marco Statera" userId="14834cdb-0591-4458-a932-529965d1d44f" providerId="ADAL" clId="{0F97E0CD-5992-4F95-9F61-0A9E95CA36BB}" dt="2025-02-10T20:55:34.990" v="602" actId="1076"/>
        <pc:sldMkLst>
          <pc:docMk/>
          <pc:sldMk cId="581917441" sldId="2566"/>
        </pc:sldMkLst>
        <pc:spChg chg="mod">
          <ac:chgData name="Marco Statera" userId="14834cdb-0591-4458-a932-529965d1d44f" providerId="ADAL" clId="{0F97E0CD-5992-4F95-9F61-0A9E95CA36BB}" dt="2025-02-10T20:53:45.918" v="573" actId="255"/>
          <ac:spMkLst>
            <pc:docMk/>
            <pc:sldMk cId="581917441" sldId="2566"/>
            <ac:spMk id="2" creationId="{F62872E5-F7BF-A5C7-8465-11DDDACC41E3}"/>
          </ac:spMkLst>
        </pc:spChg>
        <pc:spChg chg="mod ord">
          <ac:chgData name="Marco Statera" userId="14834cdb-0591-4458-a932-529965d1d44f" providerId="ADAL" clId="{0F97E0CD-5992-4F95-9F61-0A9E95CA36BB}" dt="2025-02-10T20:51:21.195" v="471" actId="700"/>
          <ac:spMkLst>
            <pc:docMk/>
            <pc:sldMk cId="581917441" sldId="2566"/>
            <ac:spMk id="3" creationId="{00AB498A-C2E7-2C91-2EAD-A15BE9041DDB}"/>
          </ac:spMkLst>
        </pc:spChg>
        <pc:spChg chg="mod">
          <ac:chgData name="Marco Statera" userId="14834cdb-0591-4458-a932-529965d1d44f" providerId="ADAL" clId="{0F97E0CD-5992-4F95-9F61-0A9E95CA36BB}" dt="2025-02-10T20:55:30.798" v="601" actId="1076"/>
          <ac:spMkLst>
            <pc:docMk/>
            <pc:sldMk cId="581917441" sldId="2566"/>
            <ac:spMk id="4" creationId="{7BAC57C6-9E3C-341A-DED5-0E0E170FEFDE}"/>
          </ac:spMkLst>
        </pc:spChg>
        <pc:spChg chg="mod ord">
          <ac:chgData name="Marco Statera" userId="14834cdb-0591-4458-a932-529965d1d44f" providerId="ADAL" clId="{0F97E0CD-5992-4F95-9F61-0A9E95CA36BB}" dt="2025-02-10T20:53:06.872" v="566" actId="207"/>
          <ac:spMkLst>
            <pc:docMk/>
            <pc:sldMk cId="581917441" sldId="2566"/>
            <ac:spMk id="5" creationId="{710D9E0D-4CB0-3AC6-FD4A-3C692D2CA08B}"/>
          </ac:spMkLst>
        </pc:spChg>
        <pc:spChg chg="mod">
          <ac:chgData name="Marco Statera" userId="14834cdb-0591-4458-a932-529965d1d44f" providerId="ADAL" clId="{0F97E0CD-5992-4F95-9F61-0A9E95CA36BB}" dt="2025-02-10T20:55:34.990" v="602" actId="1076"/>
          <ac:spMkLst>
            <pc:docMk/>
            <pc:sldMk cId="581917441" sldId="2566"/>
            <ac:spMk id="10" creationId="{31FE00B8-7ED0-1CBD-92D3-672D377EE6AE}"/>
          </ac:spMkLst>
        </pc:spChg>
        <pc:spChg chg="mod">
          <ac:chgData name="Marco Statera" userId="14834cdb-0591-4458-a932-529965d1d44f" providerId="ADAL" clId="{0F97E0CD-5992-4F95-9F61-0A9E95CA36BB}" dt="2025-02-10T20:54:41.227" v="584" actId="1076"/>
          <ac:spMkLst>
            <pc:docMk/>
            <pc:sldMk cId="581917441" sldId="2566"/>
            <ac:spMk id="12" creationId="{37153EED-52C6-B0BA-6071-BC6A68FD0E62}"/>
          </ac:spMkLst>
        </pc:spChg>
      </pc:sldChg>
      <pc:sldChg chg="addSp modSp mod chgLayout">
        <pc:chgData name="Marco Statera" userId="14834cdb-0591-4458-a932-529965d1d44f" providerId="ADAL" clId="{0F97E0CD-5992-4F95-9F61-0A9E95CA36BB}" dt="2025-02-10T21:01:27.572" v="683" actId="1076"/>
        <pc:sldMkLst>
          <pc:docMk/>
          <pc:sldMk cId="3301180425" sldId="2567"/>
        </pc:sldMkLst>
        <pc:spChg chg="add mod">
          <ac:chgData name="Marco Statera" userId="14834cdb-0591-4458-a932-529965d1d44f" providerId="ADAL" clId="{0F97E0CD-5992-4F95-9F61-0A9E95CA36BB}" dt="2025-02-10T21:01:09.170" v="681" actId="1076"/>
          <ac:spMkLst>
            <pc:docMk/>
            <pc:sldMk cId="3301180425" sldId="2567"/>
            <ac:spMk id="2" creationId="{F25638AF-A65E-0236-1055-5D96788186AA}"/>
          </ac:spMkLst>
        </pc:spChg>
        <pc:spChg chg="mod ord">
          <ac:chgData name="Marco Statera" userId="14834cdb-0591-4458-a932-529965d1d44f" providerId="ADAL" clId="{0F97E0CD-5992-4F95-9F61-0A9E95CA36BB}" dt="2025-02-10T20:51:21.195" v="471" actId="700"/>
          <ac:spMkLst>
            <pc:docMk/>
            <pc:sldMk cId="3301180425" sldId="2567"/>
            <ac:spMk id="3" creationId="{2CCEF373-D7B9-57F6-9627-195486D5083B}"/>
          </ac:spMkLst>
        </pc:spChg>
        <pc:spChg chg="mod ord">
          <ac:chgData name="Marco Statera" userId="14834cdb-0591-4458-a932-529965d1d44f" providerId="ADAL" clId="{0F97E0CD-5992-4F95-9F61-0A9E95CA36BB}" dt="2025-02-10T20:58:31.552" v="650" actId="207"/>
          <ac:spMkLst>
            <pc:docMk/>
            <pc:sldMk cId="3301180425" sldId="2567"/>
            <ac:spMk id="5" creationId="{CC32AE2D-15A9-93A9-D1E6-76D805957014}"/>
          </ac:spMkLst>
        </pc:spChg>
        <pc:spChg chg="mod ord">
          <ac:chgData name="Marco Statera" userId="14834cdb-0591-4458-a932-529965d1d44f" providerId="ADAL" clId="{0F97E0CD-5992-4F95-9F61-0A9E95CA36BB}" dt="2025-02-10T20:58:38.588" v="652" actId="14100"/>
          <ac:spMkLst>
            <pc:docMk/>
            <pc:sldMk cId="3301180425" sldId="2567"/>
            <ac:spMk id="7" creationId="{9D55FB50-881D-19AE-83B6-846199B0B193}"/>
          </ac:spMkLst>
        </pc:spChg>
        <pc:spChg chg="mod">
          <ac:chgData name="Marco Statera" userId="14834cdb-0591-4458-a932-529965d1d44f" providerId="ADAL" clId="{0F97E0CD-5992-4F95-9F61-0A9E95CA36BB}" dt="2025-02-10T21:00:28.087" v="670" actId="207"/>
          <ac:spMkLst>
            <pc:docMk/>
            <pc:sldMk cId="3301180425" sldId="2567"/>
            <ac:spMk id="54" creationId="{9E35BEB4-BA63-C606-5793-5201FFE7D65D}"/>
          </ac:spMkLst>
        </pc:spChg>
        <pc:spChg chg="mod">
          <ac:chgData name="Marco Statera" userId="14834cdb-0591-4458-a932-529965d1d44f" providerId="ADAL" clId="{0F97E0CD-5992-4F95-9F61-0A9E95CA36BB}" dt="2025-02-10T20:59:24.255" v="664" actId="14100"/>
          <ac:spMkLst>
            <pc:docMk/>
            <pc:sldMk cId="3301180425" sldId="2567"/>
            <ac:spMk id="68" creationId="{56D2A4ED-DF51-677B-A8FA-5CF115AD10CA}"/>
          </ac:spMkLst>
        </pc:spChg>
        <pc:grpChg chg="mod">
          <ac:chgData name="Marco Statera" userId="14834cdb-0591-4458-a932-529965d1d44f" providerId="ADAL" clId="{0F97E0CD-5992-4F95-9F61-0A9E95CA36BB}" dt="2025-02-10T21:01:27.572" v="683" actId="1076"/>
          <ac:grpSpMkLst>
            <pc:docMk/>
            <pc:sldMk cId="3301180425" sldId="2567"/>
            <ac:grpSpMk id="63" creationId="{48F6483C-472B-8D01-FC36-DA3AEEEB67FF}"/>
          </ac:grpSpMkLst>
        </pc:grpChg>
        <pc:grpChg chg="mod">
          <ac:chgData name="Marco Statera" userId="14834cdb-0591-4458-a932-529965d1d44f" providerId="ADAL" clId="{0F97E0CD-5992-4F95-9F61-0A9E95CA36BB}" dt="2025-02-10T21:01:00.333" v="678" actId="1076"/>
          <ac:grpSpMkLst>
            <pc:docMk/>
            <pc:sldMk cId="3301180425" sldId="2567"/>
            <ac:grpSpMk id="69" creationId="{E00143FE-D1E5-D658-89D6-4473A0E56EE4}"/>
          </ac:grpSpMkLst>
        </pc:grpChg>
        <pc:graphicFrameChg chg="mod">
          <ac:chgData name="Marco Statera" userId="14834cdb-0591-4458-a932-529965d1d44f" providerId="ADAL" clId="{0F97E0CD-5992-4F95-9F61-0A9E95CA36BB}" dt="2025-02-10T20:58:48.995" v="656" actId="1076"/>
          <ac:graphicFrameMkLst>
            <pc:docMk/>
            <pc:sldMk cId="3301180425" sldId="2567"/>
            <ac:graphicFrameMk id="66" creationId="{AF2D51B0-0FE4-8C09-26C4-40DF22720F03}"/>
          </ac:graphicFrameMkLst>
        </pc:graphicFrameChg>
      </pc:sldChg>
      <pc:sldChg chg="modSp del mod chgLayout">
        <pc:chgData name="Marco Statera" userId="14834cdb-0591-4458-a932-529965d1d44f" providerId="ADAL" clId="{0F97E0CD-5992-4F95-9F61-0A9E95CA36BB}" dt="2025-02-10T21:14:27.018" v="814" actId="47"/>
        <pc:sldMkLst>
          <pc:docMk/>
          <pc:sldMk cId="30491501" sldId="2568"/>
        </pc:sldMkLst>
      </pc:sldChg>
      <pc:sldChg chg="modSp mod chgLayout">
        <pc:chgData name="Marco Statera" userId="14834cdb-0591-4458-a932-529965d1d44f" providerId="ADAL" clId="{0F97E0CD-5992-4F95-9F61-0A9E95CA36BB}" dt="2025-02-10T20:58:20.480" v="649" actId="1076"/>
        <pc:sldMkLst>
          <pc:docMk/>
          <pc:sldMk cId="1687904179" sldId="2569"/>
        </pc:sldMkLst>
        <pc:spChg chg="mod ord">
          <ac:chgData name="Marco Statera" userId="14834cdb-0591-4458-a932-529965d1d44f" providerId="ADAL" clId="{0F97E0CD-5992-4F95-9F61-0A9E95CA36BB}" dt="2025-02-10T20:51:21.195" v="471" actId="700"/>
          <ac:spMkLst>
            <pc:docMk/>
            <pc:sldMk cId="1687904179" sldId="2569"/>
            <ac:spMk id="3" creationId="{2CCEF373-D7B9-57F6-9627-195486D5083B}"/>
          </ac:spMkLst>
        </pc:spChg>
        <pc:spChg chg="mod ord">
          <ac:chgData name="Marco Statera" userId="14834cdb-0591-4458-a932-529965d1d44f" providerId="ADAL" clId="{0F97E0CD-5992-4F95-9F61-0A9E95CA36BB}" dt="2025-02-10T20:55:41.937" v="603" actId="207"/>
          <ac:spMkLst>
            <pc:docMk/>
            <pc:sldMk cId="1687904179" sldId="2569"/>
            <ac:spMk id="5" creationId="{CC32AE2D-15A9-93A9-D1E6-76D805957014}"/>
          </ac:spMkLst>
        </pc:spChg>
        <pc:spChg chg="mod ord">
          <ac:chgData name="Marco Statera" userId="14834cdb-0591-4458-a932-529965d1d44f" providerId="ADAL" clId="{0F97E0CD-5992-4F95-9F61-0A9E95CA36BB}" dt="2025-02-10T20:58:20.480" v="649" actId="1076"/>
          <ac:spMkLst>
            <pc:docMk/>
            <pc:sldMk cId="1687904179" sldId="2569"/>
            <ac:spMk id="7" creationId="{9D55FB50-881D-19AE-83B6-846199B0B193}"/>
          </ac:spMkLst>
        </pc:spChg>
        <pc:spChg chg="mod">
          <ac:chgData name="Marco Statera" userId="14834cdb-0591-4458-a932-529965d1d44f" providerId="ADAL" clId="{0F97E0CD-5992-4F95-9F61-0A9E95CA36BB}" dt="2025-02-10T20:57:32.488" v="641" actId="1076"/>
          <ac:spMkLst>
            <pc:docMk/>
            <pc:sldMk cId="1687904179" sldId="2569"/>
            <ac:spMk id="19" creationId="{81C2A4A6-1213-32F1-3298-6605F08131D3}"/>
          </ac:spMkLst>
        </pc:spChg>
        <pc:spChg chg="mod">
          <ac:chgData name="Marco Statera" userId="14834cdb-0591-4458-a932-529965d1d44f" providerId="ADAL" clId="{0F97E0CD-5992-4F95-9F61-0A9E95CA36BB}" dt="2025-02-10T20:57:32.488" v="641" actId="1076"/>
          <ac:spMkLst>
            <pc:docMk/>
            <pc:sldMk cId="1687904179" sldId="2569"/>
            <ac:spMk id="20" creationId="{C720F319-DF8B-7975-1994-76FC82CFA39C}"/>
          </ac:spMkLst>
        </pc:spChg>
        <pc:spChg chg="mod">
          <ac:chgData name="Marco Statera" userId="14834cdb-0591-4458-a932-529965d1d44f" providerId="ADAL" clId="{0F97E0CD-5992-4F95-9F61-0A9E95CA36BB}" dt="2025-02-10T20:56:26.700" v="618" actId="1076"/>
          <ac:spMkLst>
            <pc:docMk/>
            <pc:sldMk cId="1687904179" sldId="2569"/>
            <ac:spMk id="40" creationId="{19ABCCDB-7F85-D706-D14F-AC558BC11F45}"/>
          </ac:spMkLst>
        </pc:spChg>
        <pc:spChg chg="mod">
          <ac:chgData name="Marco Statera" userId="14834cdb-0591-4458-a932-529965d1d44f" providerId="ADAL" clId="{0F97E0CD-5992-4F95-9F61-0A9E95CA36BB}" dt="2025-02-10T20:58:07.634" v="645" actId="1076"/>
          <ac:spMkLst>
            <pc:docMk/>
            <pc:sldMk cId="1687904179" sldId="2569"/>
            <ac:spMk id="46" creationId="{CD43E236-93DC-EECF-8CA1-124F64AFFBE6}"/>
          </ac:spMkLst>
        </pc:spChg>
        <pc:spChg chg="mod">
          <ac:chgData name="Marco Statera" userId="14834cdb-0591-4458-a932-529965d1d44f" providerId="ADAL" clId="{0F97E0CD-5992-4F95-9F61-0A9E95CA36BB}" dt="2025-02-10T20:57:32.488" v="641" actId="1076"/>
          <ac:spMkLst>
            <pc:docMk/>
            <pc:sldMk cId="1687904179" sldId="2569"/>
            <ac:spMk id="52" creationId="{5A1DE24B-F1DB-23D6-9A80-B4AA8A61986F}"/>
          </ac:spMkLst>
        </pc:spChg>
        <pc:spChg chg="mod">
          <ac:chgData name="Marco Statera" userId="14834cdb-0591-4458-a932-529965d1d44f" providerId="ADAL" clId="{0F97E0CD-5992-4F95-9F61-0A9E95CA36BB}" dt="2025-02-10T20:58:03.207" v="644" actId="1076"/>
          <ac:spMkLst>
            <pc:docMk/>
            <pc:sldMk cId="1687904179" sldId="2569"/>
            <ac:spMk id="53" creationId="{7F6E5693-0611-DD3C-36FA-6E8CF0EFE05D}"/>
          </ac:spMkLst>
        </pc:spChg>
        <pc:grpChg chg="mod">
          <ac:chgData name="Marco Statera" userId="14834cdb-0591-4458-a932-529965d1d44f" providerId="ADAL" clId="{0F97E0CD-5992-4F95-9F61-0A9E95CA36BB}" dt="2025-02-10T20:57:22.797" v="640" actId="1076"/>
          <ac:grpSpMkLst>
            <pc:docMk/>
            <pc:sldMk cId="1687904179" sldId="2569"/>
            <ac:grpSpMk id="42" creationId="{760D7E2C-CC45-C4F9-F8B6-9539F05A0D04}"/>
          </ac:grpSpMkLst>
        </pc:grpChg>
        <pc:grpChg chg="mod">
          <ac:chgData name="Marco Statera" userId="14834cdb-0591-4458-a932-529965d1d44f" providerId="ADAL" clId="{0F97E0CD-5992-4F95-9F61-0A9E95CA36BB}" dt="2025-02-10T20:56:08.843" v="613" actId="1076"/>
          <ac:grpSpMkLst>
            <pc:docMk/>
            <pc:sldMk cId="1687904179" sldId="2569"/>
            <ac:grpSpMk id="50" creationId="{05F6845A-6186-4E37-99A6-9D9EA1BE1C98}"/>
          </ac:grpSpMkLst>
        </pc:grpChg>
        <pc:grpChg chg="mod">
          <ac:chgData name="Marco Statera" userId="14834cdb-0591-4458-a932-529965d1d44f" providerId="ADAL" clId="{0F97E0CD-5992-4F95-9F61-0A9E95CA36BB}" dt="2025-02-10T20:57:32.488" v="641" actId="1076"/>
          <ac:grpSpMkLst>
            <pc:docMk/>
            <pc:sldMk cId="1687904179" sldId="2569"/>
            <ac:grpSpMk id="55" creationId="{9EFDA0ED-7DEA-239E-6627-14541634FFCE}"/>
          </ac:grpSpMkLst>
        </pc:grpChg>
        <pc:picChg chg="mod">
          <ac:chgData name="Marco Statera" userId="14834cdb-0591-4458-a932-529965d1d44f" providerId="ADAL" clId="{0F97E0CD-5992-4F95-9F61-0A9E95CA36BB}" dt="2025-02-10T20:57:32.488" v="641" actId="1076"/>
          <ac:picMkLst>
            <pc:docMk/>
            <pc:sldMk cId="1687904179" sldId="2569"/>
            <ac:picMk id="6" creationId="{AA4075FC-714B-A065-F42F-FED42FA012DA}"/>
          </ac:picMkLst>
        </pc:picChg>
        <pc:picChg chg="mod">
          <ac:chgData name="Marco Statera" userId="14834cdb-0591-4458-a932-529965d1d44f" providerId="ADAL" clId="{0F97E0CD-5992-4F95-9F61-0A9E95CA36BB}" dt="2025-02-10T20:57:48.396" v="643"/>
          <ac:picMkLst>
            <pc:docMk/>
            <pc:sldMk cId="1687904179" sldId="2569"/>
            <ac:picMk id="9" creationId="{D91EE71A-BE63-783E-64B1-FB2350944BD8}"/>
          </ac:picMkLst>
        </pc:picChg>
        <pc:picChg chg="mod">
          <ac:chgData name="Marco Statera" userId="14834cdb-0591-4458-a932-529965d1d44f" providerId="ADAL" clId="{0F97E0CD-5992-4F95-9F61-0A9E95CA36BB}" dt="2025-02-10T20:57:32.488" v="641" actId="1076"/>
          <ac:picMkLst>
            <pc:docMk/>
            <pc:sldMk cId="1687904179" sldId="2569"/>
            <ac:picMk id="37" creationId="{9EBBCC59-FF2E-C273-5EB0-FA5EF3EEE5B1}"/>
          </ac:picMkLst>
        </pc:picChg>
        <pc:cxnChg chg="mod">
          <ac:chgData name="Marco Statera" userId="14834cdb-0591-4458-a932-529965d1d44f" providerId="ADAL" clId="{0F97E0CD-5992-4F95-9F61-0A9E95CA36BB}" dt="2025-02-10T20:57:32.488" v="641" actId="1076"/>
          <ac:cxnSpMkLst>
            <pc:docMk/>
            <pc:sldMk cId="1687904179" sldId="2569"/>
            <ac:cxnSpMk id="16" creationId="{0EC1F258-C8A8-FCFB-05E4-301394C8FB27}"/>
          </ac:cxnSpMkLst>
        </pc:cxnChg>
        <pc:cxnChg chg="mod">
          <ac:chgData name="Marco Statera" userId="14834cdb-0591-4458-a932-529965d1d44f" providerId="ADAL" clId="{0F97E0CD-5992-4F95-9F61-0A9E95CA36BB}" dt="2025-02-10T20:57:32.488" v="641" actId="1076"/>
          <ac:cxnSpMkLst>
            <pc:docMk/>
            <pc:sldMk cId="1687904179" sldId="2569"/>
            <ac:cxnSpMk id="18" creationId="{F059B619-B6B0-D22A-7445-DFEA1059C33A}"/>
          </ac:cxnSpMkLst>
        </pc:cxnChg>
        <pc:cxnChg chg="mod">
          <ac:chgData name="Marco Statera" userId="14834cdb-0591-4458-a932-529965d1d44f" providerId="ADAL" clId="{0F97E0CD-5992-4F95-9F61-0A9E95CA36BB}" dt="2025-02-10T20:57:32.488" v="641" actId="1076"/>
          <ac:cxnSpMkLst>
            <pc:docMk/>
            <pc:sldMk cId="1687904179" sldId="2569"/>
            <ac:cxnSpMk id="25" creationId="{812D3C03-D8B8-164A-32FB-E2420FBC2A2A}"/>
          </ac:cxnSpMkLst>
        </pc:cxnChg>
      </pc:sldChg>
      <pc:sldChg chg="addSp delSp modSp mod modClrScheme chgLayout">
        <pc:chgData name="Marco Statera" userId="14834cdb-0591-4458-a932-529965d1d44f" providerId="ADAL" clId="{0F97E0CD-5992-4F95-9F61-0A9E95CA36BB}" dt="2025-02-10T21:12:59.559" v="803" actId="207"/>
        <pc:sldMkLst>
          <pc:docMk/>
          <pc:sldMk cId="378487487" sldId="2571"/>
        </pc:sldMkLst>
        <pc:spChg chg="add mod ord">
          <ac:chgData name="Marco Statera" userId="14834cdb-0591-4458-a932-529965d1d44f" providerId="ADAL" clId="{0F97E0CD-5992-4F95-9F61-0A9E95CA36BB}" dt="2025-02-10T21:12:34.325" v="801" actId="700"/>
          <ac:spMkLst>
            <pc:docMk/>
            <pc:sldMk cId="378487487" sldId="2571"/>
            <ac:spMk id="2" creationId="{69B334E9-900F-300B-2952-90A8EFDE0682}"/>
          </ac:spMkLst>
        </pc:spChg>
        <pc:spChg chg="mod ord">
          <ac:chgData name="Marco Statera" userId="14834cdb-0591-4458-a932-529965d1d44f" providerId="ADAL" clId="{0F97E0CD-5992-4F95-9F61-0A9E95CA36BB}" dt="2025-02-10T21:12:59.559" v="803" actId="207"/>
          <ac:spMkLst>
            <pc:docMk/>
            <pc:sldMk cId="378487487" sldId="2571"/>
            <ac:spMk id="3" creationId="{794D5F9F-D47B-D0FF-363F-98E513CF30D3}"/>
          </ac:spMkLst>
        </pc:spChg>
        <pc:spChg chg="mod">
          <ac:chgData name="Marco Statera" userId="14834cdb-0591-4458-a932-529965d1d44f" providerId="ADAL" clId="{0F97E0CD-5992-4F95-9F61-0A9E95CA36BB}" dt="2025-02-10T20:16:01.218" v="68" actId="207"/>
          <ac:spMkLst>
            <pc:docMk/>
            <pc:sldMk cId="378487487" sldId="2571"/>
            <ac:spMk id="16" creationId="{3698B514-FFDC-FA2F-EA0F-2267723C7900}"/>
          </ac:spMkLst>
        </pc:spChg>
        <pc:spChg chg="mod">
          <ac:chgData name="Marco Statera" userId="14834cdb-0591-4458-a932-529965d1d44f" providerId="ADAL" clId="{0F97E0CD-5992-4F95-9F61-0A9E95CA36BB}" dt="2025-02-10T20:16:01.218" v="68" actId="207"/>
          <ac:spMkLst>
            <pc:docMk/>
            <pc:sldMk cId="378487487" sldId="2571"/>
            <ac:spMk id="19" creationId="{A01DB301-ECA8-7702-CCCD-48ABA0FFA5F3}"/>
          </ac:spMkLst>
        </pc:spChg>
        <pc:spChg chg="mod ord">
          <ac:chgData name="Marco Statera" userId="14834cdb-0591-4458-a932-529965d1d44f" providerId="ADAL" clId="{0F97E0CD-5992-4F95-9F61-0A9E95CA36BB}" dt="2025-02-10T21:12:34.325" v="801" actId="700"/>
          <ac:spMkLst>
            <pc:docMk/>
            <pc:sldMk cId="378487487" sldId="2571"/>
            <ac:spMk id="24" creationId="{97ABF812-1E34-3FCB-4A46-5823345EE2B3}"/>
          </ac:spMkLst>
        </pc:spChg>
        <pc:spChg chg="mod ord">
          <ac:chgData name="Marco Statera" userId="14834cdb-0591-4458-a932-529965d1d44f" providerId="ADAL" clId="{0F97E0CD-5992-4F95-9F61-0A9E95CA36BB}" dt="2025-02-10T21:12:34.325" v="801" actId="700"/>
          <ac:spMkLst>
            <pc:docMk/>
            <pc:sldMk cId="378487487" sldId="2571"/>
            <ac:spMk id="26" creationId="{CA70AD9E-B2FA-60B4-F5D5-DC1421DCDF25}"/>
          </ac:spMkLst>
        </pc:spChg>
        <pc:spChg chg="mod">
          <ac:chgData name="Marco Statera" userId="14834cdb-0591-4458-a932-529965d1d44f" providerId="ADAL" clId="{0F97E0CD-5992-4F95-9F61-0A9E95CA36BB}" dt="2025-02-10T20:16:01.218" v="68" actId="207"/>
          <ac:spMkLst>
            <pc:docMk/>
            <pc:sldMk cId="378487487" sldId="2571"/>
            <ac:spMk id="29" creationId="{5A92BAA1-D5A8-8071-9125-9A165EAE1710}"/>
          </ac:spMkLst>
        </pc:spChg>
        <pc:spChg chg="mod">
          <ac:chgData name="Marco Statera" userId="14834cdb-0591-4458-a932-529965d1d44f" providerId="ADAL" clId="{0F97E0CD-5992-4F95-9F61-0A9E95CA36BB}" dt="2025-02-10T20:16:01.218" v="68" actId="207"/>
          <ac:spMkLst>
            <pc:docMk/>
            <pc:sldMk cId="378487487" sldId="2571"/>
            <ac:spMk id="31" creationId="{3E340B6E-DBFF-019A-28BF-DCFE13A2C32B}"/>
          </ac:spMkLst>
        </pc:spChg>
        <pc:spChg chg="mod">
          <ac:chgData name="Marco Statera" userId="14834cdb-0591-4458-a932-529965d1d44f" providerId="ADAL" clId="{0F97E0CD-5992-4F95-9F61-0A9E95CA36BB}" dt="2025-02-10T20:16:01.218" v="68" actId="207"/>
          <ac:spMkLst>
            <pc:docMk/>
            <pc:sldMk cId="378487487" sldId="2571"/>
            <ac:spMk id="46" creationId="{0DE7E712-2D74-C7DD-40F7-259103E86A0C}"/>
          </ac:spMkLst>
        </pc:spChg>
        <pc:spChg chg="mod">
          <ac:chgData name="Marco Statera" userId="14834cdb-0591-4458-a932-529965d1d44f" providerId="ADAL" clId="{0F97E0CD-5992-4F95-9F61-0A9E95CA36BB}" dt="2025-02-10T20:17:17.691" v="85" actId="1076"/>
          <ac:spMkLst>
            <pc:docMk/>
            <pc:sldMk cId="378487487" sldId="2571"/>
            <ac:spMk id="49" creationId="{22AD1B9C-C1C5-48EE-8DDE-454A517B4F3B}"/>
          </ac:spMkLst>
        </pc:spChg>
        <pc:spChg chg="mod">
          <ac:chgData name="Marco Statera" userId="14834cdb-0591-4458-a932-529965d1d44f" providerId="ADAL" clId="{0F97E0CD-5992-4F95-9F61-0A9E95CA36BB}" dt="2025-02-10T20:17:25.905" v="89" actId="14100"/>
          <ac:spMkLst>
            <pc:docMk/>
            <pc:sldMk cId="378487487" sldId="2571"/>
            <ac:spMk id="55" creationId="{327680B9-E6A8-0DC1-4D6E-E8EB4A395896}"/>
          </ac:spMkLst>
        </pc:spChg>
        <pc:spChg chg="mod ord">
          <ac:chgData name="Marco Statera" userId="14834cdb-0591-4458-a932-529965d1d44f" providerId="ADAL" clId="{0F97E0CD-5992-4F95-9F61-0A9E95CA36BB}" dt="2025-02-10T21:12:34.325" v="801" actId="700"/>
          <ac:spMkLst>
            <pc:docMk/>
            <pc:sldMk cId="378487487" sldId="2571"/>
            <ac:spMk id="58" creationId="{46FC39D1-3A43-D9D4-A0F4-716C5C21D59B}"/>
          </ac:spMkLst>
        </pc:spChg>
        <pc:grpChg chg="mod">
          <ac:chgData name="Marco Statera" userId="14834cdb-0591-4458-a932-529965d1d44f" providerId="ADAL" clId="{0F97E0CD-5992-4F95-9F61-0A9E95CA36BB}" dt="2025-02-10T20:14:42.644" v="67" actId="1076"/>
          <ac:grpSpMkLst>
            <pc:docMk/>
            <pc:sldMk cId="378487487" sldId="2571"/>
            <ac:grpSpMk id="9" creationId="{9FD9398C-5E01-329B-39A9-CB5B6711474A}"/>
          </ac:grpSpMkLst>
        </pc:grpChg>
        <pc:grpChg chg="mod">
          <ac:chgData name="Marco Statera" userId="14834cdb-0591-4458-a932-529965d1d44f" providerId="ADAL" clId="{0F97E0CD-5992-4F95-9F61-0A9E95CA36BB}" dt="2025-02-10T20:17:04.612" v="80" actId="1076"/>
          <ac:grpSpMkLst>
            <pc:docMk/>
            <pc:sldMk cId="378487487" sldId="2571"/>
            <ac:grpSpMk id="57" creationId="{9DA4BA70-71E1-D621-BBEA-81576D13018A}"/>
          </ac:grpSpMkLst>
        </pc:grpChg>
        <pc:picChg chg="add mod">
          <ac:chgData name="Marco Statera" userId="14834cdb-0591-4458-a932-529965d1d44f" providerId="ADAL" clId="{0F97E0CD-5992-4F95-9F61-0A9E95CA36BB}" dt="2025-02-10T20:13:22.182" v="38"/>
          <ac:picMkLst>
            <pc:docMk/>
            <pc:sldMk cId="378487487" sldId="2571"/>
            <ac:picMk id="8" creationId="{05CBFEA4-FF96-830B-0048-B2F32D9A76E5}"/>
          </ac:picMkLst>
        </pc:picChg>
        <pc:picChg chg="mod">
          <ac:chgData name="Marco Statera" userId="14834cdb-0591-4458-a932-529965d1d44f" providerId="ADAL" clId="{0F97E0CD-5992-4F95-9F61-0A9E95CA36BB}" dt="2025-02-10T20:17:13.311" v="83" actId="1076"/>
          <ac:picMkLst>
            <pc:docMk/>
            <pc:sldMk cId="378487487" sldId="2571"/>
            <ac:picMk id="14" creationId="{FC2458BC-24DD-C243-69E0-92DFA846B527}"/>
          </ac:picMkLst>
        </pc:picChg>
        <pc:cxnChg chg="mod">
          <ac:chgData name="Marco Statera" userId="14834cdb-0591-4458-a932-529965d1d44f" providerId="ADAL" clId="{0F97E0CD-5992-4F95-9F61-0A9E95CA36BB}" dt="2025-02-10T20:16:24.350" v="70" actId="1582"/>
          <ac:cxnSpMkLst>
            <pc:docMk/>
            <pc:sldMk cId="378487487" sldId="2571"/>
            <ac:cxnSpMk id="20" creationId="{80A169AF-8D37-A835-AE45-CC8365F516A5}"/>
          </ac:cxnSpMkLst>
        </pc:cxnChg>
        <pc:cxnChg chg="mod">
          <ac:chgData name="Marco Statera" userId="14834cdb-0591-4458-a932-529965d1d44f" providerId="ADAL" clId="{0F97E0CD-5992-4F95-9F61-0A9E95CA36BB}" dt="2025-02-10T20:16:24.350" v="70" actId="1582"/>
          <ac:cxnSpMkLst>
            <pc:docMk/>
            <pc:sldMk cId="378487487" sldId="2571"/>
            <ac:cxnSpMk id="25" creationId="{3D79C004-50B4-833D-EA77-7C1FD8B74404}"/>
          </ac:cxnSpMkLst>
        </pc:cxnChg>
        <pc:cxnChg chg="mod">
          <ac:chgData name="Marco Statera" userId="14834cdb-0591-4458-a932-529965d1d44f" providerId="ADAL" clId="{0F97E0CD-5992-4F95-9F61-0A9E95CA36BB}" dt="2025-02-10T20:16:24.350" v="70" actId="1582"/>
          <ac:cxnSpMkLst>
            <pc:docMk/>
            <pc:sldMk cId="378487487" sldId="2571"/>
            <ac:cxnSpMk id="30" creationId="{1694570A-70A9-C277-A350-A839E0CFD4DC}"/>
          </ac:cxnSpMkLst>
        </pc:cxnChg>
        <pc:cxnChg chg="mod">
          <ac:chgData name="Marco Statera" userId="14834cdb-0591-4458-a932-529965d1d44f" providerId="ADAL" clId="{0F97E0CD-5992-4F95-9F61-0A9E95CA36BB}" dt="2025-02-10T20:16:24.350" v="70" actId="1582"/>
          <ac:cxnSpMkLst>
            <pc:docMk/>
            <pc:sldMk cId="378487487" sldId="2571"/>
            <ac:cxnSpMk id="45" creationId="{2326AC6E-C1C4-E3E1-EA1D-C57236E830DA}"/>
          </ac:cxnSpMkLst>
        </pc:cxnChg>
        <pc:cxnChg chg="mod">
          <ac:chgData name="Marco Statera" userId="14834cdb-0591-4458-a932-529965d1d44f" providerId="ADAL" clId="{0F97E0CD-5992-4F95-9F61-0A9E95CA36BB}" dt="2025-02-10T20:16:24.350" v="70" actId="1582"/>
          <ac:cxnSpMkLst>
            <pc:docMk/>
            <pc:sldMk cId="378487487" sldId="2571"/>
            <ac:cxnSpMk id="48" creationId="{C9B01DF6-BFFE-8C85-5F41-FE5677DCC683}"/>
          </ac:cxnSpMkLst>
        </pc:cxnChg>
        <pc:cxnChg chg="mod">
          <ac:chgData name="Marco Statera" userId="14834cdb-0591-4458-a932-529965d1d44f" providerId="ADAL" clId="{0F97E0CD-5992-4F95-9F61-0A9E95CA36BB}" dt="2025-02-10T20:17:39.207" v="92" actId="14100"/>
          <ac:cxnSpMkLst>
            <pc:docMk/>
            <pc:sldMk cId="378487487" sldId="2571"/>
            <ac:cxnSpMk id="54" creationId="{D5779D17-220D-F9D2-70B8-A4D755AC8223}"/>
          </ac:cxnSpMkLst>
        </pc:cxnChg>
      </pc:sldChg>
      <pc:sldChg chg="addSp modSp mod modShow">
        <pc:chgData name="Marco Statera" userId="14834cdb-0591-4458-a932-529965d1d44f" providerId="ADAL" clId="{0F97E0CD-5992-4F95-9F61-0A9E95CA36BB}" dt="2025-02-10T21:03:30.515" v="706" actId="1076"/>
        <pc:sldMkLst>
          <pc:docMk/>
          <pc:sldMk cId="3955881173" sldId="2572"/>
        </pc:sldMkLst>
      </pc:sldChg>
      <pc:sldChg chg="addSp delSp modSp del mod chgLayout">
        <pc:chgData name="Marco Statera" userId="14834cdb-0591-4458-a932-529965d1d44f" providerId="ADAL" clId="{0F97E0CD-5992-4F95-9F61-0A9E95CA36BB}" dt="2025-02-10T21:13:39.678" v="808" actId="47"/>
        <pc:sldMkLst>
          <pc:docMk/>
          <pc:sldMk cId="1020848356" sldId="2573"/>
        </pc:sldMkLst>
      </pc:sldChg>
      <pc:sldChg chg="modSp del mod chgLayout">
        <pc:chgData name="Marco Statera" userId="14834cdb-0591-4458-a932-529965d1d44f" providerId="ADAL" clId="{0F97E0CD-5992-4F95-9F61-0A9E95CA36BB}" dt="2025-02-10T21:15:03.354" v="834" actId="47"/>
        <pc:sldMkLst>
          <pc:docMk/>
          <pc:sldMk cId="2762252718" sldId="2574"/>
        </pc:sldMkLst>
      </pc:sldChg>
      <pc:sldChg chg="addSp delSp modSp mod modClrScheme delAnim modAnim chgLayout">
        <pc:chgData name="Marco Statera" userId="14834cdb-0591-4458-a932-529965d1d44f" providerId="ADAL" clId="{0F97E0CD-5992-4F95-9F61-0A9E95CA36BB}" dt="2025-02-10T21:16:46.835" v="845" actId="1076"/>
        <pc:sldMkLst>
          <pc:docMk/>
          <pc:sldMk cId="3852689513" sldId="2575"/>
        </pc:sldMkLst>
        <pc:spChg chg="mod ord">
          <ac:chgData name="Marco Statera" userId="14834cdb-0591-4458-a932-529965d1d44f" providerId="ADAL" clId="{0F97E0CD-5992-4F95-9F61-0A9E95CA36BB}" dt="2025-02-10T20:34:56.963" v="302" actId="700"/>
          <ac:spMkLst>
            <pc:docMk/>
            <pc:sldMk cId="3852689513" sldId="2575"/>
            <ac:spMk id="3" creationId="{0E654D99-BEFA-1803-8145-5B7788172898}"/>
          </ac:spMkLst>
        </pc:spChg>
        <pc:spChg chg="add mod">
          <ac:chgData name="Marco Statera" userId="14834cdb-0591-4458-a932-529965d1d44f" providerId="ADAL" clId="{0F97E0CD-5992-4F95-9F61-0A9E95CA36BB}" dt="2025-02-10T20:35:35.072" v="311" actId="164"/>
          <ac:spMkLst>
            <pc:docMk/>
            <pc:sldMk cId="3852689513" sldId="2575"/>
            <ac:spMk id="4" creationId="{EFD1AED2-962E-AA9C-BAD0-F7C97C63B4C8}"/>
          </ac:spMkLst>
        </pc:spChg>
        <pc:spChg chg="mod ord">
          <ac:chgData name="Marco Statera" userId="14834cdb-0591-4458-a932-529965d1d44f" providerId="ADAL" clId="{0F97E0CD-5992-4F95-9F61-0A9E95CA36BB}" dt="2025-02-10T20:38:36.723" v="322" actId="20577"/>
          <ac:spMkLst>
            <pc:docMk/>
            <pc:sldMk cId="3852689513" sldId="2575"/>
            <ac:spMk id="5" creationId="{644BADCD-53BC-19BC-1FBE-15050F123962}"/>
          </ac:spMkLst>
        </pc:spChg>
        <pc:spChg chg="add mod">
          <ac:chgData name="Marco Statera" userId="14834cdb-0591-4458-a932-529965d1d44f" providerId="ADAL" clId="{0F97E0CD-5992-4F95-9F61-0A9E95CA36BB}" dt="2025-02-10T20:35:35.072" v="311" actId="164"/>
          <ac:spMkLst>
            <pc:docMk/>
            <pc:sldMk cId="3852689513" sldId="2575"/>
            <ac:spMk id="7" creationId="{939CDC1D-C7F5-D547-C931-B498A8C90C88}"/>
          </ac:spMkLst>
        </pc:spChg>
        <pc:spChg chg="add mod">
          <ac:chgData name="Marco Statera" userId="14834cdb-0591-4458-a932-529965d1d44f" providerId="ADAL" clId="{0F97E0CD-5992-4F95-9F61-0A9E95CA36BB}" dt="2025-02-10T20:38:56.181" v="327" actId="1076"/>
          <ac:spMkLst>
            <pc:docMk/>
            <pc:sldMk cId="3852689513" sldId="2575"/>
            <ac:spMk id="11" creationId="{72F63531-6F8C-8A30-CC5C-126E9F539E5E}"/>
          </ac:spMkLst>
        </pc:spChg>
        <pc:spChg chg="mod">
          <ac:chgData name="Marco Statera" userId="14834cdb-0591-4458-a932-529965d1d44f" providerId="ADAL" clId="{0F97E0CD-5992-4F95-9F61-0A9E95CA36BB}" dt="2025-02-10T21:16:46.835" v="845" actId="1076"/>
          <ac:spMkLst>
            <pc:docMk/>
            <pc:sldMk cId="3852689513" sldId="2575"/>
            <ac:spMk id="23" creationId="{1F0C529F-1FB3-E39D-95A9-1E78917B87FD}"/>
          </ac:spMkLst>
        </pc:spChg>
        <pc:spChg chg="mod ord">
          <ac:chgData name="Marco Statera" userId="14834cdb-0591-4458-a932-529965d1d44f" providerId="ADAL" clId="{0F97E0CD-5992-4F95-9F61-0A9E95CA36BB}" dt="2025-02-10T20:35:22.351" v="309" actId="14100"/>
          <ac:spMkLst>
            <pc:docMk/>
            <pc:sldMk cId="3852689513" sldId="2575"/>
            <ac:spMk id="58" creationId="{F6DF94B6-67F2-872B-3AA2-8F440E7DD3A1}"/>
          </ac:spMkLst>
        </pc:spChg>
        <pc:grpChg chg="add mod">
          <ac:chgData name="Marco Statera" userId="14834cdb-0591-4458-a932-529965d1d44f" providerId="ADAL" clId="{0F97E0CD-5992-4F95-9F61-0A9E95CA36BB}" dt="2025-02-10T20:35:37.208" v="312" actId="1076"/>
          <ac:grpSpMkLst>
            <pc:docMk/>
            <pc:sldMk cId="3852689513" sldId="2575"/>
            <ac:grpSpMk id="9" creationId="{E5F8B7F5-37EE-42CE-B0C9-11A60BA82838}"/>
          </ac:grpSpMkLst>
        </pc:grpChg>
        <pc:picChg chg="add mod">
          <ac:chgData name="Marco Statera" userId="14834cdb-0591-4458-a932-529965d1d44f" providerId="ADAL" clId="{0F97E0CD-5992-4F95-9F61-0A9E95CA36BB}" dt="2025-02-10T20:35:35.072" v="311" actId="164"/>
          <ac:picMkLst>
            <pc:docMk/>
            <pc:sldMk cId="3852689513" sldId="2575"/>
            <ac:picMk id="2" creationId="{8ED6228F-A5EB-5621-E142-0485AC36F6BB}"/>
          </ac:picMkLst>
        </pc:picChg>
        <pc:picChg chg="add mod">
          <ac:chgData name="Marco Statera" userId="14834cdb-0591-4458-a932-529965d1d44f" providerId="ADAL" clId="{0F97E0CD-5992-4F95-9F61-0A9E95CA36BB}" dt="2025-02-10T20:26:11.901" v="190"/>
          <ac:picMkLst>
            <pc:docMk/>
            <pc:sldMk cId="3852689513" sldId="2575"/>
            <ac:picMk id="8" creationId="{303BA8CC-8865-FF02-6A0C-E3F328530B20}"/>
          </ac:picMkLst>
        </pc:picChg>
      </pc:sldChg>
      <pc:sldChg chg="addSp delSp modSp mod modClrScheme chgLayout">
        <pc:chgData name="Marco Statera" userId="14834cdb-0591-4458-a932-529965d1d44f" providerId="ADAL" clId="{0F97E0CD-5992-4F95-9F61-0A9E95CA36BB}" dt="2025-02-10T21:06:08.668" v="783" actId="1038"/>
        <pc:sldMkLst>
          <pc:docMk/>
          <pc:sldMk cId="3592682229" sldId="2576"/>
        </pc:sldMkLst>
        <pc:spChg chg="mod ord">
          <ac:chgData name="Marco Statera" userId="14834cdb-0591-4458-a932-529965d1d44f" providerId="ADAL" clId="{0F97E0CD-5992-4F95-9F61-0A9E95CA36BB}" dt="2025-02-10T20:39:51.980" v="360" actId="700"/>
          <ac:spMkLst>
            <pc:docMk/>
            <pc:sldMk cId="3592682229" sldId="2576"/>
            <ac:spMk id="3" creationId="{B26CE372-9A14-EF4C-A13A-20B17ED68678}"/>
          </ac:spMkLst>
        </pc:spChg>
        <pc:spChg chg="mod ord">
          <ac:chgData name="Marco Statera" userId="14834cdb-0591-4458-a932-529965d1d44f" providerId="ADAL" clId="{0F97E0CD-5992-4F95-9F61-0A9E95CA36BB}" dt="2025-02-10T20:40:01.881" v="363" actId="255"/>
          <ac:spMkLst>
            <pc:docMk/>
            <pc:sldMk cId="3592682229" sldId="2576"/>
            <ac:spMk id="5" creationId="{2BE9451A-3AEA-41F9-CD7A-DE49FB91BA73}"/>
          </ac:spMkLst>
        </pc:spChg>
        <pc:spChg chg="add mod">
          <ac:chgData name="Marco Statera" userId="14834cdb-0591-4458-a932-529965d1d44f" providerId="ADAL" clId="{0F97E0CD-5992-4F95-9F61-0A9E95CA36BB}" dt="2025-02-10T21:06:08.668" v="783" actId="1038"/>
          <ac:spMkLst>
            <pc:docMk/>
            <pc:sldMk cId="3592682229" sldId="2576"/>
            <ac:spMk id="19" creationId="{90040F1D-D6FE-0882-122C-D6041E434F65}"/>
          </ac:spMkLst>
        </pc:spChg>
        <pc:spChg chg="mod">
          <ac:chgData name="Marco Statera" userId="14834cdb-0591-4458-a932-529965d1d44f" providerId="ADAL" clId="{0F97E0CD-5992-4F95-9F61-0A9E95CA36BB}" dt="2025-02-10T21:05:26.267" v="724" actId="1076"/>
          <ac:spMkLst>
            <pc:docMk/>
            <pc:sldMk cId="3592682229" sldId="2576"/>
            <ac:spMk id="22" creationId="{F0F01BC2-6412-AD5C-6A22-7278364C2646}"/>
          </ac:spMkLst>
        </pc:spChg>
        <pc:spChg chg="add mod">
          <ac:chgData name="Marco Statera" userId="14834cdb-0591-4458-a932-529965d1d44f" providerId="ADAL" clId="{0F97E0CD-5992-4F95-9F61-0A9E95CA36BB}" dt="2025-02-10T21:06:08.668" v="783" actId="1038"/>
          <ac:spMkLst>
            <pc:docMk/>
            <pc:sldMk cId="3592682229" sldId="2576"/>
            <ac:spMk id="28" creationId="{460E37EC-AF87-91B7-3DE8-27E32AE1D3A6}"/>
          </ac:spMkLst>
        </pc:spChg>
        <pc:spChg chg="add mod">
          <ac:chgData name="Marco Statera" userId="14834cdb-0591-4458-a932-529965d1d44f" providerId="ADAL" clId="{0F97E0CD-5992-4F95-9F61-0A9E95CA36BB}" dt="2025-02-10T21:06:08.668" v="783" actId="1038"/>
          <ac:spMkLst>
            <pc:docMk/>
            <pc:sldMk cId="3592682229" sldId="2576"/>
            <ac:spMk id="42" creationId="{94B43298-7C7A-B6F5-2BA6-701040C2E6D6}"/>
          </ac:spMkLst>
        </pc:spChg>
        <pc:spChg chg="add mod">
          <ac:chgData name="Marco Statera" userId="14834cdb-0591-4458-a932-529965d1d44f" providerId="ADAL" clId="{0F97E0CD-5992-4F95-9F61-0A9E95CA36BB}" dt="2025-02-10T21:06:08.668" v="783" actId="1038"/>
          <ac:spMkLst>
            <pc:docMk/>
            <pc:sldMk cId="3592682229" sldId="2576"/>
            <ac:spMk id="43" creationId="{ABF73580-BE5B-864D-D373-B74B054EC89F}"/>
          </ac:spMkLst>
        </pc:spChg>
        <pc:graphicFrameChg chg="mod modGraphic">
          <ac:chgData name="Marco Statera" userId="14834cdb-0591-4458-a932-529965d1d44f" providerId="ADAL" clId="{0F97E0CD-5992-4F95-9F61-0A9E95CA36BB}" dt="2025-02-10T21:06:08.668" v="783" actId="1038"/>
          <ac:graphicFrameMkLst>
            <pc:docMk/>
            <pc:sldMk cId="3592682229" sldId="2576"/>
            <ac:graphicFrameMk id="16" creationId="{921CE850-11CF-13C2-46A3-D668B9783AC2}"/>
          </ac:graphicFrameMkLst>
        </pc:graphicFrameChg>
        <pc:picChg chg="add mod">
          <ac:chgData name="Marco Statera" userId="14834cdb-0591-4458-a932-529965d1d44f" providerId="ADAL" clId="{0F97E0CD-5992-4F95-9F61-0A9E95CA36BB}" dt="2025-02-10T20:40:57.359" v="376"/>
          <ac:picMkLst>
            <pc:docMk/>
            <pc:sldMk cId="3592682229" sldId="2576"/>
            <ac:picMk id="15" creationId="{0C973432-2C0F-31E6-8AB1-0E668F3965D7}"/>
          </ac:picMkLst>
        </pc:picChg>
        <pc:picChg chg="mod">
          <ac:chgData name="Marco Statera" userId="14834cdb-0591-4458-a932-529965d1d44f" providerId="ADAL" clId="{0F97E0CD-5992-4F95-9F61-0A9E95CA36BB}" dt="2025-02-10T20:45:52.148" v="434" actId="14100"/>
          <ac:picMkLst>
            <pc:docMk/>
            <pc:sldMk cId="3592682229" sldId="2576"/>
            <ac:picMk id="21" creationId="{E9B38549-9DC5-87EF-A9CF-6B40F2E54EB2}"/>
          </ac:picMkLst>
        </pc:picChg>
      </pc:sldChg>
      <pc:sldChg chg="addSp delSp modSp mod chgLayout">
        <pc:chgData name="Marco Statera" userId="14834cdb-0591-4458-a932-529965d1d44f" providerId="ADAL" clId="{0F97E0CD-5992-4F95-9F61-0A9E95CA36BB}" dt="2025-02-10T21:20:34.236" v="982" actId="1035"/>
        <pc:sldMkLst>
          <pc:docMk/>
          <pc:sldMk cId="1474470765" sldId="2577"/>
        </pc:sldMkLst>
        <pc:spChg chg="mod ord">
          <ac:chgData name="Marco Statera" userId="14834cdb-0591-4458-a932-529965d1d44f" providerId="ADAL" clId="{0F97E0CD-5992-4F95-9F61-0A9E95CA36BB}" dt="2025-02-10T20:51:21.195" v="471" actId="700"/>
          <ac:spMkLst>
            <pc:docMk/>
            <pc:sldMk cId="1474470765" sldId="2577"/>
            <ac:spMk id="3" creationId="{05DBFD1A-AF40-2605-89DF-08C1935E0EEB}"/>
          </ac:spMkLst>
        </pc:spChg>
        <pc:spChg chg="mod ord">
          <ac:chgData name="Marco Statera" userId="14834cdb-0591-4458-a932-529965d1d44f" providerId="ADAL" clId="{0F97E0CD-5992-4F95-9F61-0A9E95CA36BB}" dt="2025-02-10T21:02:52.920" v="701" actId="207"/>
          <ac:spMkLst>
            <pc:docMk/>
            <pc:sldMk cId="1474470765" sldId="2577"/>
            <ac:spMk id="5" creationId="{0F3E0295-5DA4-62E7-4160-D89F648E779B}"/>
          </ac:spMkLst>
        </pc:spChg>
        <pc:spChg chg="mod">
          <ac:chgData name="Marco Statera" userId="14834cdb-0591-4458-a932-529965d1d44f" providerId="ADAL" clId="{0F97E0CD-5992-4F95-9F61-0A9E95CA36BB}" dt="2025-02-10T21:20:09.438" v="938" actId="1076"/>
          <ac:spMkLst>
            <pc:docMk/>
            <pc:sldMk cId="1474470765" sldId="2577"/>
            <ac:spMk id="64" creationId="{F8DC16E8-C74E-0A32-8362-BE5E15753D0B}"/>
          </ac:spMkLst>
        </pc:spChg>
        <pc:grpChg chg="mod">
          <ac:chgData name="Marco Statera" userId="14834cdb-0591-4458-a932-529965d1d44f" providerId="ADAL" clId="{0F97E0CD-5992-4F95-9F61-0A9E95CA36BB}" dt="2025-02-10T21:20:26.590" v="972" actId="1036"/>
          <ac:grpSpMkLst>
            <pc:docMk/>
            <pc:sldMk cId="1474470765" sldId="2577"/>
            <ac:grpSpMk id="59" creationId="{355070C9-99ED-A81D-D666-B97FD763D084}"/>
          </ac:grpSpMkLst>
        </pc:grpChg>
        <pc:grpChg chg="mod">
          <ac:chgData name="Marco Statera" userId="14834cdb-0591-4458-a932-529965d1d44f" providerId="ADAL" clId="{0F97E0CD-5992-4F95-9F61-0A9E95CA36BB}" dt="2025-02-10T21:20:34.236" v="982" actId="1035"/>
          <ac:grpSpMkLst>
            <pc:docMk/>
            <pc:sldMk cId="1474470765" sldId="2577"/>
            <ac:grpSpMk id="60" creationId="{8F2BC77A-FBA5-F57F-803E-7E47D134178A}"/>
          </ac:grpSpMkLst>
        </pc:grpChg>
        <pc:grpChg chg="mod">
          <ac:chgData name="Marco Statera" userId="14834cdb-0591-4458-a932-529965d1d44f" providerId="ADAL" clId="{0F97E0CD-5992-4F95-9F61-0A9E95CA36BB}" dt="2025-02-10T21:20:26.590" v="972" actId="1036"/>
          <ac:grpSpMkLst>
            <pc:docMk/>
            <pc:sldMk cId="1474470765" sldId="2577"/>
            <ac:grpSpMk id="61" creationId="{286D03DB-8633-BC84-53B4-3DC722FA5548}"/>
          </ac:grpSpMkLst>
        </pc:grpChg>
      </pc:sldChg>
      <pc:sldChg chg="addSp delSp modSp mod modClrScheme chgLayout">
        <pc:chgData name="Marco Statera" userId="14834cdb-0591-4458-a932-529965d1d44f" providerId="ADAL" clId="{0F97E0CD-5992-4F95-9F61-0A9E95CA36BB}" dt="2025-02-10T20:39:36.732" v="359" actId="1036"/>
        <pc:sldMkLst>
          <pc:docMk/>
          <pc:sldMk cId="101962803" sldId="2578"/>
        </pc:sldMkLst>
      </pc:sldChg>
      <pc:sldChg chg="modSp mod chgLayout">
        <pc:chgData name="Marco Statera" userId="14834cdb-0591-4458-a932-529965d1d44f" providerId="ADAL" clId="{0F97E0CD-5992-4F95-9F61-0A9E95CA36BB}" dt="2025-02-10T21:02:46.356" v="700" actId="207"/>
        <pc:sldMkLst>
          <pc:docMk/>
          <pc:sldMk cId="1869664342" sldId="2580"/>
        </pc:sldMkLst>
        <pc:spChg chg="mod ord">
          <ac:chgData name="Marco Statera" userId="14834cdb-0591-4458-a932-529965d1d44f" providerId="ADAL" clId="{0F97E0CD-5992-4F95-9F61-0A9E95CA36BB}" dt="2025-02-10T21:02:46.356" v="700" actId="207"/>
          <ac:spMkLst>
            <pc:docMk/>
            <pc:sldMk cId="1869664342" sldId="2580"/>
            <ac:spMk id="5" creationId="{3312F506-D005-42CE-59D0-E375D11D0D10}"/>
          </ac:spMkLst>
        </pc:spChg>
        <pc:spChg chg="mod ord">
          <ac:chgData name="Marco Statera" userId="14834cdb-0591-4458-a932-529965d1d44f" providerId="ADAL" clId="{0F97E0CD-5992-4F95-9F61-0A9E95CA36BB}" dt="2025-02-10T20:51:21.195" v="471" actId="700"/>
          <ac:spMkLst>
            <pc:docMk/>
            <pc:sldMk cId="1869664342" sldId="2580"/>
            <ac:spMk id="8" creationId="{0FF3244C-BC97-ABC2-1237-E9A0FD294D66}"/>
          </ac:spMkLst>
        </pc:spChg>
      </pc:sldChg>
      <pc:sldChg chg="modSp mod">
        <pc:chgData name="Marco Statera" userId="14834cdb-0591-4458-a932-529965d1d44f" providerId="ADAL" clId="{0F97E0CD-5992-4F95-9F61-0A9E95CA36BB}" dt="2025-02-10T20:32:57.090" v="270" actId="1076"/>
        <pc:sldMkLst>
          <pc:docMk/>
          <pc:sldMk cId="2151916331" sldId="2581"/>
        </pc:sldMkLst>
        <pc:spChg chg="mod">
          <ac:chgData name="Marco Statera" userId="14834cdb-0591-4458-a932-529965d1d44f" providerId="ADAL" clId="{0F97E0CD-5992-4F95-9F61-0A9E95CA36BB}" dt="2025-02-10T20:32:57.090" v="270" actId="1076"/>
          <ac:spMkLst>
            <pc:docMk/>
            <pc:sldMk cId="2151916331" sldId="2581"/>
            <ac:spMk id="3" creationId="{CB49A376-959F-EAF5-B799-BCCFE118BC21}"/>
          </ac:spMkLst>
        </pc:spChg>
      </pc:sldChg>
      <pc:sldChg chg="modSp mod chgLayout">
        <pc:chgData name="Marco Statera" userId="14834cdb-0591-4458-a932-529965d1d44f" providerId="ADAL" clId="{0F97E0CD-5992-4F95-9F61-0A9E95CA36BB}" dt="2025-02-10T20:33:17.058" v="272" actId="113"/>
        <pc:sldMkLst>
          <pc:docMk/>
          <pc:sldMk cId="2418628395" sldId="2582"/>
        </pc:sldMkLst>
        <pc:spChg chg="mod ord">
          <ac:chgData name="Marco Statera" userId="14834cdb-0591-4458-a932-529965d1d44f" providerId="ADAL" clId="{0F97E0CD-5992-4F95-9F61-0A9E95CA36BB}" dt="2025-02-10T20:33:17.058" v="272" actId="113"/>
          <ac:spMkLst>
            <pc:docMk/>
            <pc:sldMk cId="2418628395" sldId="2582"/>
            <ac:spMk id="2" creationId="{73DF9725-2860-928A-95C7-B18DC49EA3E3}"/>
          </ac:spMkLst>
        </pc:spChg>
        <pc:spChg chg="mod ord">
          <ac:chgData name="Marco Statera" userId="14834cdb-0591-4458-a932-529965d1d44f" providerId="ADAL" clId="{0F97E0CD-5992-4F95-9F61-0A9E95CA36BB}" dt="2025-02-10T20:11:39.867" v="8" actId="1076"/>
          <ac:spMkLst>
            <pc:docMk/>
            <pc:sldMk cId="2418628395" sldId="2582"/>
            <ac:spMk id="3" creationId="{BF6AEBDE-FBD7-2461-05D0-E88C28348E3B}"/>
          </ac:spMkLst>
        </pc:spChg>
        <pc:spChg chg="mod ord">
          <ac:chgData name="Marco Statera" userId="14834cdb-0591-4458-a932-529965d1d44f" providerId="ADAL" clId="{0F97E0CD-5992-4F95-9F61-0A9E95CA36BB}" dt="2025-02-10T20:11:19.057" v="1" actId="700"/>
          <ac:spMkLst>
            <pc:docMk/>
            <pc:sldMk cId="2418628395" sldId="2582"/>
            <ac:spMk id="4" creationId="{4EB77586-6FAF-FE2B-4F65-F7B555A54FE8}"/>
          </ac:spMkLst>
        </pc:spChg>
        <pc:spChg chg="mod ord">
          <ac:chgData name="Marco Statera" userId="14834cdb-0591-4458-a932-529965d1d44f" providerId="ADAL" clId="{0F97E0CD-5992-4F95-9F61-0A9E95CA36BB}" dt="2025-02-10T20:11:19.057" v="1" actId="700"/>
          <ac:spMkLst>
            <pc:docMk/>
            <pc:sldMk cId="2418628395" sldId="2582"/>
            <ac:spMk id="5" creationId="{BC90DEAC-58D0-1C4E-3077-7C2F8782C816}"/>
          </ac:spMkLst>
        </pc:spChg>
        <pc:spChg chg="mod ord">
          <ac:chgData name="Marco Statera" userId="14834cdb-0591-4458-a932-529965d1d44f" providerId="ADAL" clId="{0F97E0CD-5992-4F95-9F61-0A9E95CA36BB}" dt="2025-02-10T20:11:19.057" v="1" actId="700"/>
          <ac:spMkLst>
            <pc:docMk/>
            <pc:sldMk cId="2418628395" sldId="2582"/>
            <ac:spMk id="6" creationId="{B71D0D3E-4605-BE6D-707C-B5924ABDDF1E}"/>
          </ac:spMkLst>
        </pc:spChg>
        <pc:graphicFrameChg chg="mod">
          <ac:chgData name="Marco Statera" userId="14834cdb-0591-4458-a932-529965d1d44f" providerId="ADAL" clId="{0F97E0CD-5992-4F95-9F61-0A9E95CA36BB}" dt="2025-02-10T20:11:42.913" v="9" actId="1076"/>
          <ac:graphicFrameMkLst>
            <pc:docMk/>
            <pc:sldMk cId="2418628395" sldId="2582"/>
            <ac:graphicFrameMk id="8" creationId="{979F7936-ADE2-1B21-01C6-FAFF3CBB3A14}"/>
          </ac:graphicFrameMkLst>
        </pc:graphicFrameChg>
        <pc:picChg chg="mod">
          <ac:chgData name="Marco Statera" userId="14834cdb-0591-4458-a932-529965d1d44f" providerId="ADAL" clId="{0F97E0CD-5992-4F95-9F61-0A9E95CA36BB}" dt="2025-02-10T20:11:30.161" v="3" actId="1076"/>
          <ac:picMkLst>
            <pc:docMk/>
            <pc:sldMk cId="2418628395" sldId="2582"/>
            <ac:picMk id="15" creationId="{58544730-082E-F837-68F8-88B4BA2B3675}"/>
          </ac:picMkLst>
        </pc:picChg>
      </pc:sldChg>
      <pc:sldChg chg="modSp mod">
        <pc:chgData name="Marco Statera" userId="14834cdb-0591-4458-a932-529965d1d44f" providerId="ADAL" clId="{0F97E0CD-5992-4F95-9F61-0A9E95CA36BB}" dt="2025-02-10T20:47:32.172" v="451" actId="2085"/>
        <pc:sldMkLst>
          <pc:docMk/>
          <pc:sldMk cId="1669786011" sldId="2583"/>
        </pc:sldMkLst>
        <pc:spChg chg="mod">
          <ac:chgData name="Marco Statera" userId="14834cdb-0591-4458-a932-529965d1d44f" providerId="ADAL" clId="{0F97E0CD-5992-4F95-9F61-0A9E95CA36BB}" dt="2025-02-10T20:37:21.179" v="316"/>
          <ac:spMkLst>
            <pc:docMk/>
            <pc:sldMk cId="1669786011" sldId="2583"/>
            <ac:spMk id="10" creationId="{9837F52B-21F0-6460-1C12-D2ADA4CBF313}"/>
          </ac:spMkLst>
        </pc:spChg>
        <pc:spChg chg="mod">
          <ac:chgData name="Marco Statera" userId="14834cdb-0591-4458-a932-529965d1d44f" providerId="ADAL" clId="{0F97E0CD-5992-4F95-9F61-0A9E95CA36BB}" dt="2025-02-10T20:47:27.453" v="450" actId="2085"/>
          <ac:spMkLst>
            <pc:docMk/>
            <pc:sldMk cId="1669786011" sldId="2583"/>
            <ac:spMk id="21" creationId="{3EDA28CD-6910-7C93-6B84-22CD5F8CD801}"/>
          </ac:spMkLst>
        </pc:spChg>
        <pc:spChg chg="mod">
          <ac:chgData name="Marco Statera" userId="14834cdb-0591-4458-a932-529965d1d44f" providerId="ADAL" clId="{0F97E0CD-5992-4F95-9F61-0A9E95CA36BB}" dt="2025-02-10T20:47:32.172" v="451" actId="2085"/>
          <ac:spMkLst>
            <pc:docMk/>
            <pc:sldMk cId="1669786011" sldId="2583"/>
            <ac:spMk id="22" creationId="{761ACD83-C404-861E-C1A4-8D5FF759CE57}"/>
          </ac:spMkLst>
        </pc:spChg>
      </pc:sldChg>
      <pc:sldChg chg="new del">
        <pc:chgData name="Marco Statera" userId="14834cdb-0591-4458-a932-529965d1d44f" providerId="ADAL" clId="{0F97E0CD-5992-4F95-9F61-0A9E95CA36BB}" dt="2025-02-10T20:17:51.675" v="93" actId="47"/>
        <pc:sldMkLst>
          <pc:docMk/>
          <pc:sldMk cId="498060734" sldId="2584"/>
        </pc:sldMkLst>
      </pc:sldChg>
      <pc:sldChg chg="new del">
        <pc:chgData name="Marco Statera" userId="14834cdb-0591-4458-a932-529965d1d44f" providerId="ADAL" clId="{0F97E0CD-5992-4F95-9F61-0A9E95CA36BB}" dt="2025-02-10T21:15:50.078" v="838" actId="47"/>
        <pc:sldMkLst>
          <pc:docMk/>
          <pc:sldMk cId="4105535537" sldId="2584"/>
        </pc:sldMkLst>
      </pc:sldChg>
      <pc:sldChg chg="addSp delSp modSp new mod">
        <pc:chgData name="Marco Statera" userId="14834cdb-0591-4458-a932-529965d1d44f" providerId="ADAL" clId="{0F97E0CD-5992-4F95-9F61-0A9E95CA36BB}" dt="2025-02-10T21:17:13.905" v="852" actId="1076"/>
        <pc:sldMkLst>
          <pc:docMk/>
          <pc:sldMk cId="1778257229" sldId="2585"/>
        </pc:sldMkLst>
        <pc:spChg chg="mod">
          <ac:chgData name="Marco Statera" userId="14834cdb-0591-4458-a932-529965d1d44f" providerId="ADAL" clId="{0F97E0CD-5992-4F95-9F61-0A9E95CA36BB}" dt="2025-02-10T21:13:23.568" v="805"/>
          <ac:spMkLst>
            <pc:docMk/>
            <pc:sldMk cId="1778257229" sldId="2585"/>
            <ac:spMk id="2" creationId="{08021387-0C37-E805-DD69-AF2F0FE46815}"/>
          </ac:spMkLst>
        </pc:spChg>
        <pc:spChg chg="add mod">
          <ac:chgData name="Marco Statera" userId="14834cdb-0591-4458-a932-529965d1d44f" providerId="ADAL" clId="{0F97E0CD-5992-4F95-9F61-0A9E95CA36BB}" dt="2025-02-10T21:13:36.387" v="807"/>
          <ac:spMkLst>
            <pc:docMk/>
            <pc:sldMk cId="1778257229" sldId="2585"/>
            <ac:spMk id="7" creationId="{CE2C086C-555B-3C68-7927-15499E3230F5}"/>
          </ac:spMkLst>
        </pc:spChg>
        <pc:spChg chg="mod">
          <ac:chgData name="Marco Statera" userId="14834cdb-0591-4458-a932-529965d1d44f" providerId="ADAL" clId="{0F97E0CD-5992-4F95-9F61-0A9E95CA36BB}" dt="2025-02-10T21:13:36.387" v="807"/>
          <ac:spMkLst>
            <pc:docMk/>
            <pc:sldMk cId="1778257229" sldId="2585"/>
            <ac:spMk id="15" creationId="{2690CD69-42DA-AE75-07FF-E479EEE91902}"/>
          </ac:spMkLst>
        </pc:spChg>
        <pc:spChg chg="mod">
          <ac:chgData name="Marco Statera" userId="14834cdb-0591-4458-a932-529965d1d44f" providerId="ADAL" clId="{0F97E0CD-5992-4F95-9F61-0A9E95CA36BB}" dt="2025-02-10T21:13:36.387" v="807"/>
          <ac:spMkLst>
            <pc:docMk/>
            <pc:sldMk cId="1778257229" sldId="2585"/>
            <ac:spMk id="16" creationId="{DB5F67D5-9473-34D7-9E2A-BAA083F7667B}"/>
          </ac:spMkLst>
        </pc:spChg>
        <pc:spChg chg="add mod">
          <ac:chgData name="Marco Statera" userId="14834cdb-0591-4458-a932-529965d1d44f" providerId="ADAL" clId="{0F97E0CD-5992-4F95-9F61-0A9E95CA36BB}" dt="2025-02-10T21:17:13.905" v="852" actId="1076"/>
          <ac:spMkLst>
            <pc:docMk/>
            <pc:sldMk cId="1778257229" sldId="2585"/>
            <ac:spMk id="18" creationId="{54126BA1-1EB6-DE0A-9B35-096A84956103}"/>
          </ac:spMkLst>
        </pc:spChg>
        <pc:picChg chg="mod">
          <ac:chgData name="Marco Statera" userId="14834cdb-0591-4458-a932-529965d1d44f" providerId="ADAL" clId="{0F97E0CD-5992-4F95-9F61-0A9E95CA36BB}" dt="2025-02-10T21:13:36.387" v="807"/>
          <ac:picMkLst>
            <pc:docMk/>
            <pc:sldMk cId="1778257229" sldId="2585"/>
            <ac:picMk id="9" creationId="{91C9353B-EEA5-124A-B687-B6B4C7940AE6}"/>
          </ac:picMkLst>
        </pc:picChg>
        <pc:picChg chg="mod">
          <ac:chgData name="Marco Statera" userId="14834cdb-0591-4458-a932-529965d1d44f" providerId="ADAL" clId="{0F97E0CD-5992-4F95-9F61-0A9E95CA36BB}" dt="2025-02-10T21:13:36.387" v="807"/>
          <ac:picMkLst>
            <pc:docMk/>
            <pc:sldMk cId="1778257229" sldId="2585"/>
            <ac:picMk id="10" creationId="{B3EA39EF-508A-B4D6-448B-6F7FA725ED2C}"/>
          </ac:picMkLst>
        </pc:picChg>
        <pc:picChg chg="add mod">
          <ac:chgData name="Marco Statera" userId="14834cdb-0591-4458-a932-529965d1d44f" providerId="ADAL" clId="{0F97E0CD-5992-4F95-9F61-0A9E95CA36BB}" dt="2025-02-10T21:13:36.387" v="807"/>
          <ac:picMkLst>
            <pc:docMk/>
            <pc:sldMk cId="1778257229" sldId="2585"/>
            <ac:picMk id="11" creationId="{0CA115CD-142A-4376-F276-D3623E507032}"/>
          </ac:picMkLst>
        </pc:picChg>
        <pc:picChg chg="add mod">
          <ac:chgData name="Marco Statera" userId="14834cdb-0591-4458-a932-529965d1d44f" providerId="ADAL" clId="{0F97E0CD-5992-4F95-9F61-0A9E95CA36BB}" dt="2025-02-10T21:13:36.387" v="807"/>
          <ac:picMkLst>
            <pc:docMk/>
            <pc:sldMk cId="1778257229" sldId="2585"/>
            <ac:picMk id="12" creationId="{F1B1F95B-B837-66E4-6928-5442C98DBA50}"/>
          </ac:picMkLst>
        </pc:picChg>
        <pc:picChg chg="add mod">
          <ac:chgData name="Marco Statera" userId="14834cdb-0591-4458-a932-529965d1d44f" providerId="ADAL" clId="{0F97E0CD-5992-4F95-9F61-0A9E95CA36BB}" dt="2025-02-10T21:13:36.387" v="807"/>
          <ac:picMkLst>
            <pc:docMk/>
            <pc:sldMk cId="1778257229" sldId="2585"/>
            <ac:picMk id="17" creationId="{24CD8B65-04A9-827F-D7F0-1BEAED450479}"/>
          </ac:picMkLst>
        </pc:picChg>
        <pc:picChg chg="add mod">
          <ac:chgData name="Marco Statera" userId="14834cdb-0591-4458-a932-529965d1d44f" providerId="ADAL" clId="{0F97E0CD-5992-4F95-9F61-0A9E95CA36BB}" dt="2025-02-10T21:13:36.387" v="807"/>
          <ac:picMkLst>
            <pc:docMk/>
            <pc:sldMk cId="1778257229" sldId="2585"/>
            <ac:picMk id="19" creationId="{A6D030D4-BDEC-9379-1C06-A3DF53134412}"/>
          </ac:picMkLst>
        </pc:picChg>
      </pc:sldChg>
      <pc:sldChg chg="addSp modSp new mod">
        <pc:chgData name="Marco Statera" userId="14834cdb-0591-4458-a932-529965d1d44f" providerId="ADAL" clId="{0F97E0CD-5992-4F95-9F61-0A9E95CA36BB}" dt="2025-02-10T21:14:23.872" v="813"/>
        <pc:sldMkLst>
          <pc:docMk/>
          <pc:sldMk cId="3765430819" sldId="2586"/>
        </pc:sldMkLst>
        <pc:spChg chg="mod">
          <ac:chgData name="Marco Statera" userId="14834cdb-0591-4458-a932-529965d1d44f" providerId="ADAL" clId="{0F97E0CD-5992-4F95-9F61-0A9E95CA36BB}" dt="2025-02-10T21:14:05.564" v="810"/>
          <ac:spMkLst>
            <pc:docMk/>
            <pc:sldMk cId="3765430819" sldId="2586"/>
            <ac:spMk id="2" creationId="{3E9795FF-28DC-990F-F5D9-290CA7956679}"/>
          </ac:spMkLst>
        </pc:spChg>
        <pc:spChg chg="mod">
          <ac:chgData name="Marco Statera" userId="14834cdb-0591-4458-a932-529965d1d44f" providerId="ADAL" clId="{0F97E0CD-5992-4F95-9F61-0A9E95CA36BB}" dt="2025-02-10T21:14:16.362" v="812" actId="14100"/>
          <ac:spMkLst>
            <pc:docMk/>
            <pc:sldMk cId="3765430819" sldId="2586"/>
            <ac:spMk id="3" creationId="{89CD1A67-85CB-62D1-129E-195237ACBA48}"/>
          </ac:spMkLst>
        </pc:spChg>
        <pc:picChg chg="add mod">
          <ac:chgData name="Marco Statera" userId="14834cdb-0591-4458-a932-529965d1d44f" providerId="ADAL" clId="{0F97E0CD-5992-4F95-9F61-0A9E95CA36BB}" dt="2025-02-10T21:14:23.872" v="813"/>
          <ac:picMkLst>
            <pc:docMk/>
            <pc:sldMk cId="3765430819" sldId="2586"/>
            <ac:picMk id="7" creationId="{F3650F6F-C278-C234-575F-E9B376DA07F3}"/>
          </ac:picMkLst>
        </pc:picChg>
        <pc:picChg chg="add mod">
          <ac:chgData name="Marco Statera" userId="14834cdb-0591-4458-a932-529965d1d44f" providerId="ADAL" clId="{0F97E0CD-5992-4F95-9F61-0A9E95CA36BB}" dt="2025-02-10T21:14:23.872" v="813"/>
          <ac:picMkLst>
            <pc:docMk/>
            <pc:sldMk cId="3765430819" sldId="2586"/>
            <ac:picMk id="8" creationId="{27825F08-2896-5A3A-7699-642D474EBBB4}"/>
          </ac:picMkLst>
        </pc:picChg>
      </pc:sldChg>
      <pc:sldChg chg="modSp new mod">
        <pc:chgData name="Marco Statera" userId="14834cdb-0591-4458-a932-529965d1d44f" providerId="ADAL" clId="{0F97E0CD-5992-4F95-9F61-0A9E95CA36BB}" dt="2025-02-10T21:15:12.180" v="837" actId="313"/>
        <pc:sldMkLst>
          <pc:docMk/>
          <pc:sldMk cId="3540584630" sldId="2587"/>
        </pc:sldMkLst>
        <pc:spChg chg="mod">
          <ac:chgData name="Marco Statera" userId="14834cdb-0591-4458-a932-529965d1d44f" providerId="ADAL" clId="{0F97E0CD-5992-4F95-9F61-0A9E95CA36BB}" dt="2025-02-10T21:14:50.708" v="830" actId="20577"/>
          <ac:spMkLst>
            <pc:docMk/>
            <pc:sldMk cId="3540584630" sldId="2587"/>
            <ac:spMk id="2" creationId="{EA35AC72-035E-3B1B-AD63-57FD18910C28}"/>
          </ac:spMkLst>
        </pc:spChg>
        <pc:spChg chg="mod">
          <ac:chgData name="Marco Statera" userId="14834cdb-0591-4458-a932-529965d1d44f" providerId="ADAL" clId="{0F97E0CD-5992-4F95-9F61-0A9E95CA36BB}" dt="2025-02-10T21:15:12.180" v="837" actId="313"/>
          <ac:spMkLst>
            <pc:docMk/>
            <pc:sldMk cId="3540584630" sldId="2587"/>
            <ac:spMk id="3" creationId="{F5D2B98F-347D-770D-B6B3-1759C4715245}"/>
          </ac:spMkLst>
        </pc:spChg>
      </pc:sldChg>
      <pc:sldMasterChg chg="addSp modSp mod modSldLayout">
        <pc:chgData name="Marco Statera" userId="14834cdb-0591-4458-a932-529965d1d44f" providerId="ADAL" clId="{0F97E0CD-5992-4F95-9F61-0A9E95CA36BB}" dt="2025-02-10T21:12:11.111" v="800" actId="255"/>
        <pc:sldMasterMkLst>
          <pc:docMk/>
          <pc:sldMasterMk cId="0" sldId="2147483660"/>
        </pc:sldMasterMkLst>
        <pc:spChg chg="mod">
          <ac:chgData name="Marco Statera" userId="14834cdb-0591-4458-a932-529965d1d44f" providerId="ADAL" clId="{0F97E0CD-5992-4F95-9F61-0A9E95CA36BB}" dt="2025-02-10T21:08:50.304" v="788" actId="255"/>
          <ac:spMkLst>
            <pc:docMk/>
            <pc:sldMasterMk cId="0" sldId="2147483660"/>
            <ac:spMk id="2" creationId="{00000000-0000-0000-0000-000000000000}"/>
          </ac:spMkLst>
        </pc:spChg>
        <pc:spChg chg="mod">
          <ac:chgData name="Marco Statera" userId="14834cdb-0591-4458-a932-529965d1d44f" providerId="ADAL" clId="{0F97E0CD-5992-4F95-9F61-0A9E95CA36BB}" dt="2025-02-10T21:08:50.304" v="788" actId="255"/>
          <ac:spMkLst>
            <pc:docMk/>
            <pc:sldMasterMk cId="0" sldId="2147483660"/>
            <ac:spMk id="3" creationId="{00000000-0000-0000-0000-000000000000}"/>
          </ac:spMkLst>
        </pc:spChg>
        <pc:spChg chg="mod">
          <ac:chgData name="Marco Statera" userId="14834cdb-0591-4458-a932-529965d1d44f" providerId="ADAL" clId="{0F97E0CD-5992-4F95-9F61-0A9E95CA36BB}" dt="2025-02-10T21:12:11.111" v="800" actId="255"/>
          <ac:spMkLst>
            <pc:docMk/>
            <pc:sldMasterMk cId="0" sldId="2147483660"/>
            <ac:spMk id="4" creationId="{00000000-0000-0000-0000-000000000000}"/>
          </ac:spMkLst>
        </pc:spChg>
        <pc:picChg chg="add mod">
          <ac:chgData name="Marco Statera" userId="14834cdb-0591-4458-a932-529965d1d44f" providerId="ADAL" clId="{0F97E0CD-5992-4F95-9F61-0A9E95CA36BB}" dt="2025-02-10T21:04:14.801" v="710" actId="1076"/>
          <ac:picMkLst>
            <pc:docMk/>
            <pc:sldMasterMk cId="0" sldId="2147483660"/>
            <ac:picMk id="7" creationId="{6908295B-6E89-235D-18DA-52072EC2E88C}"/>
          </ac:picMkLst>
        </pc:picChg>
        <pc:sldLayoutChg chg="modSp">
          <pc:chgData name="Marco Statera" userId="14834cdb-0591-4458-a932-529965d1d44f" providerId="ADAL" clId="{0F97E0CD-5992-4F95-9F61-0A9E95CA36BB}" dt="2025-02-10T21:10:00.105" v="790" actId="255"/>
          <pc:sldLayoutMkLst>
            <pc:docMk/>
            <pc:sldMasterMk cId="0" sldId="2147483660"/>
            <pc:sldLayoutMk cId="0" sldId="2147483662"/>
          </pc:sldLayoutMkLst>
          <pc:spChg chg="mod">
            <ac:chgData name="Marco Statera" userId="14834cdb-0591-4458-a932-529965d1d44f" providerId="ADAL" clId="{0F97E0CD-5992-4F95-9F61-0A9E95CA36BB}" dt="2025-02-10T21:09:55.157" v="789" actId="255"/>
            <ac:spMkLst>
              <pc:docMk/>
              <pc:sldMasterMk cId="0" sldId="2147483660"/>
              <pc:sldLayoutMk cId="0" sldId="2147483662"/>
              <ac:spMk id="4" creationId="{00000000-0000-0000-0000-000000000000}"/>
            </ac:spMkLst>
          </pc:spChg>
          <pc:spChg chg="mod">
            <ac:chgData name="Marco Statera" userId="14834cdb-0591-4458-a932-529965d1d44f" providerId="ADAL" clId="{0F97E0CD-5992-4F95-9F61-0A9E95CA36BB}" dt="2025-02-10T21:09:55.157" v="789" actId="255"/>
            <ac:spMkLst>
              <pc:docMk/>
              <pc:sldMasterMk cId="0" sldId="2147483660"/>
              <pc:sldLayoutMk cId="0" sldId="2147483662"/>
              <ac:spMk id="5" creationId="{00000000-0000-0000-0000-000000000000}"/>
            </ac:spMkLst>
          </pc:spChg>
          <pc:spChg chg="mod">
            <ac:chgData name="Marco Statera" userId="14834cdb-0591-4458-a932-529965d1d44f" providerId="ADAL" clId="{0F97E0CD-5992-4F95-9F61-0A9E95CA36BB}" dt="2025-02-10T21:10:00.105" v="790" actId="255"/>
            <ac:spMkLst>
              <pc:docMk/>
              <pc:sldMasterMk cId="0" sldId="2147483660"/>
              <pc:sldLayoutMk cId="0" sldId="2147483662"/>
              <ac:spMk id="6" creationId="{00000000-0000-0000-0000-000000000000}"/>
            </ac:spMkLst>
          </pc:spChg>
        </pc:sldLayoutChg>
        <pc:sldLayoutChg chg="modSp">
          <pc:chgData name="Marco Statera" userId="14834cdb-0591-4458-a932-529965d1d44f" providerId="ADAL" clId="{0F97E0CD-5992-4F95-9F61-0A9E95CA36BB}" dt="2025-02-10T21:11:59.238" v="799" actId="255"/>
          <pc:sldLayoutMkLst>
            <pc:docMk/>
            <pc:sldMasterMk cId="0" sldId="2147483660"/>
            <pc:sldLayoutMk cId="0" sldId="2147483663"/>
          </pc:sldLayoutMkLst>
          <pc:spChg chg="mod">
            <ac:chgData name="Marco Statera" userId="14834cdb-0591-4458-a932-529965d1d44f" providerId="ADAL" clId="{0F97E0CD-5992-4F95-9F61-0A9E95CA36BB}" dt="2025-02-10T21:11:52.840" v="797" actId="255"/>
            <ac:spMkLst>
              <pc:docMk/>
              <pc:sldMasterMk cId="0" sldId="2147483660"/>
              <pc:sldLayoutMk cId="0" sldId="2147483663"/>
              <ac:spMk id="4" creationId="{00000000-0000-0000-0000-000000000000}"/>
            </ac:spMkLst>
          </pc:spChg>
          <pc:spChg chg="mod">
            <ac:chgData name="Marco Statera" userId="14834cdb-0591-4458-a932-529965d1d44f" providerId="ADAL" clId="{0F97E0CD-5992-4F95-9F61-0A9E95CA36BB}" dt="2025-02-10T21:11:52.840" v="797" actId="255"/>
            <ac:spMkLst>
              <pc:docMk/>
              <pc:sldMasterMk cId="0" sldId="2147483660"/>
              <pc:sldLayoutMk cId="0" sldId="2147483663"/>
              <ac:spMk id="5" creationId="{00000000-0000-0000-0000-000000000000}"/>
            </ac:spMkLst>
          </pc:spChg>
          <pc:spChg chg="mod">
            <ac:chgData name="Marco Statera" userId="14834cdb-0591-4458-a932-529965d1d44f" providerId="ADAL" clId="{0F97E0CD-5992-4F95-9F61-0A9E95CA36BB}" dt="2025-02-10T21:11:59.238" v="799" actId="255"/>
            <ac:spMkLst>
              <pc:docMk/>
              <pc:sldMasterMk cId="0" sldId="2147483660"/>
              <pc:sldLayoutMk cId="0" sldId="2147483663"/>
              <ac:spMk id="6" creationId="{00000000-0000-0000-0000-000000000000}"/>
            </ac:spMkLst>
          </pc:spChg>
        </pc:sldLayoutChg>
        <pc:sldLayoutChg chg="modSp">
          <pc:chgData name="Marco Statera" userId="14834cdb-0591-4458-a932-529965d1d44f" providerId="ADAL" clId="{0F97E0CD-5992-4F95-9F61-0A9E95CA36BB}" dt="2025-02-10T21:10:17.845" v="792" actId="255"/>
          <pc:sldLayoutMkLst>
            <pc:docMk/>
            <pc:sldMasterMk cId="0" sldId="2147483660"/>
            <pc:sldLayoutMk cId="0" sldId="2147483666"/>
          </pc:sldLayoutMkLst>
          <pc:spChg chg="mod">
            <ac:chgData name="Marco Statera" userId="14834cdb-0591-4458-a932-529965d1d44f" providerId="ADAL" clId="{0F97E0CD-5992-4F95-9F61-0A9E95CA36BB}" dt="2025-02-10T21:10:14.199" v="791" actId="255"/>
            <ac:spMkLst>
              <pc:docMk/>
              <pc:sldMasterMk cId="0" sldId="2147483660"/>
              <pc:sldLayoutMk cId="0" sldId="2147483666"/>
              <ac:spMk id="3" creationId="{00000000-0000-0000-0000-000000000000}"/>
            </ac:spMkLst>
          </pc:spChg>
          <pc:spChg chg="mod">
            <ac:chgData name="Marco Statera" userId="14834cdb-0591-4458-a932-529965d1d44f" providerId="ADAL" clId="{0F97E0CD-5992-4F95-9F61-0A9E95CA36BB}" dt="2025-02-10T21:10:14.199" v="791" actId="255"/>
            <ac:spMkLst>
              <pc:docMk/>
              <pc:sldMasterMk cId="0" sldId="2147483660"/>
              <pc:sldLayoutMk cId="0" sldId="2147483666"/>
              <ac:spMk id="4" creationId="{00000000-0000-0000-0000-000000000000}"/>
            </ac:spMkLst>
          </pc:spChg>
          <pc:spChg chg="mod">
            <ac:chgData name="Marco Statera" userId="14834cdb-0591-4458-a932-529965d1d44f" providerId="ADAL" clId="{0F97E0CD-5992-4F95-9F61-0A9E95CA36BB}" dt="2025-02-10T21:10:17.845" v="792" actId="255"/>
            <ac:spMkLst>
              <pc:docMk/>
              <pc:sldMasterMk cId="0" sldId="2147483660"/>
              <pc:sldLayoutMk cId="0" sldId="2147483666"/>
              <ac:spMk id="5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1A06F-C6F8-FE48-7D65-B8D0B6DA8D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FE0112D-EBC3-BE8D-E571-97E46B8667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2511907-97BE-0837-AB26-1F18C910B8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Le nostre soluzioni che proveremo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90FAC3-4EFA-380C-1F29-B03EF3885C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29566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743E2-435F-F854-075D-39AA0FDD9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30E36E1-3C1F-D424-D3F5-6BBF5E7B58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0A36949-0B2C-0AE7-FC02-409D97F974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1396D5-D92B-CD09-3E07-490A1357D8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4089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5B3B7-D8AB-2E2F-42C9-1E392BF3B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F1B3926-AFD5-A112-94B2-9496E84188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351D35E7-EDD5-8099-0BAD-0B4683D1F3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2E9AA1B-3D66-B416-F04E-A08B22CEF3E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21934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C606F4-5532-D468-9531-60C8BC052A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4434934-A14B-C2C8-5CAF-408685BDB5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11674F9-42B8-009F-0D1D-E4B2B8C676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054B65D-D474-4471-B6BA-56DECA02E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5779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2ADCDE-0910-1AFD-33A1-A3A7A8BF2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C78C3C7-5998-84A2-5026-C2A3A70E5B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6441B9D-71C2-2AF7-8F44-83FA3FC46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1328777-B1D0-254D-FC74-490D76A42E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4503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AF5C37-D31A-D1B5-D033-D1123896F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6554E12A-C52C-7731-85ED-E755BBE3C4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0C0E846-D337-5EE6-95D0-016FC7535B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E8658632-7518-7F5E-5F05-32F45E447F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729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29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3C6921-099C-B725-0F3D-004AA7D41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B3937744-8A5C-D3DD-3842-628477D0CE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89AC497-B2A3-6690-BED2-C7847FB4A6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B7D3E0C-3178-6A6F-D296-25CDD231CC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45414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73801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3D5C6-B883-29E5-8DBA-DC5C5D1C0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923E70A-025D-907F-A351-4CC6AED0DD5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C4B0388-DEE3-C7BD-7559-85BE5BCA98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92FDD86-3F5C-5D33-B4DC-5DC95BA65B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26866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D9A2C3-2E53-FCF6-0256-F3F3F5270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CBD4613-728F-BC87-8A08-E978F0543C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667FE72-8C6F-0041-05A8-60FE4D7665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EB47DE2-9738-0B0D-1BBD-FFBF9CBD2CA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6628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743E2-435F-F854-075D-39AA0FDD9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030E36E1-3C1F-D424-D3F5-6BBF5E7B58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F0A36949-0B2C-0AE7-FC02-409D97F974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51396D5-D92B-CD09-3E07-490A1357D8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7793E5-EE3A-4FD6-8289-13B21F0CF1FB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140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  <p:pic>
        <p:nvPicPr>
          <p:cNvPr id="7" name="Graphic 42">
            <a:extLst>
              <a:ext uri="{FF2B5EF4-FFF2-40B4-BE49-F238E27FC236}">
                <a16:creationId xmlns:a16="http://schemas.microsoft.com/office/drawing/2014/main" id="{6908295B-6E89-235D-18DA-52072EC2E88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581954" y="58945"/>
            <a:ext cx="1499627" cy="9404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8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hyperlink" Target="https://htsdb.wimbush.eu/dataset/13708690" TargetMode="External"/><Relationship Id="rId10" Type="http://schemas.openxmlformats.org/officeDocument/2006/relationships/image" Target="../media/image36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3" Type="http://schemas.openxmlformats.org/officeDocument/2006/relationships/image" Target="../media/image380.png"/><Relationship Id="rId3" Type="http://schemas.openxmlformats.org/officeDocument/2006/relationships/image" Target="../media/image41.emf"/><Relationship Id="rId7" Type="http://schemas.openxmlformats.org/officeDocument/2006/relationships/image" Target="../media/image330.png"/><Relationship Id="rId12" Type="http://schemas.openxmlformats.org/officeDocument/2006/relationships/image" Target="../media/image37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11" Type="http://schemas.openxmlformats.org/officeDocument/2006/relationships/image" Target="../media/image360.png"/><Relationship Id="rId5" Type="http://schemas.openxmlformats.org/officeDocument/2006/relationships/image" Target="../media/image43.png"/><Relationship Id="rId15" Type="http://schemas.openxmlformats.org/officeDocument/2006/relationships/image" Target="../media/image47.emf"/><Relationship Id="rId10" Type="http://schemas.openxmlformats.org/officeDocument/2006/relationships/image" Target="../media/image350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Relationship Id="rId1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emf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emf"/><Relationship Id="rId9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4.emf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svg"/><Relationship Id="rId5" Type="http://schemas.openxmlformats.org/officeDocument/2006/relationships/image" Target="../media/image2.png"/><Relationship Id="rId4" Type="http://schemas.openxmlformats.org/officeDocument/2006/relationships/image" Target="../media/image10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4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6.emf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A16C76-2409-6902-5631-6ADE2C44A5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2BE9451A-3AEA-41F9-CD7A-DE49FB91B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HTS at INFN: recap and timeline</a:t>
            </a:r>
            <a:endParaRPr lang="it-IT" sz="3600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26CE372-9A14-EF4C-A13A-20B17ED68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10</a:t>
            </a:fld>
            <a:endParaRPr lang="it-IT" dirty="0"/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921CE850-11CF-13C2-46A3-D668B9783A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731700"/>
              </p:ext>
            </p:extLst>
          </p:nvPr>
        </p:nvGraphicFramePr>
        <p:xfrm>
          <a:off x="425167" y="1111806"/>
          <a:ext cx="11161423" cy="434905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93857">
                  <a:extLst>
                    <a:ext uri="{9D8B030D-6E8A-4147-A177-3AD203B41FA5}">
                      <a16:colId xmlns:a16="http://schemas.microsoft.com/office/drawing/2014/main" val="4045232051"/>
                    </a:ext>
                  </a:extLst>
                </a:gridCol>
                <a:gridCol w="1420262">
                  <a:extLst>
                    <a:ext uri="{9D8B030D-6E8A-4147-A177-3AD203B41FA5}">
                      <a16:colId xmlns:a16="http://schemas.microsoft.com/office/drawing/2014/main" val="3322463571"/>
                    </a:ext>
                  </a:extLst>
                </a:gridCol>
                <a:gridCol w="1466814">
                  <a:extLst>
                    <a:ext uri="{9D8B030D-6E8A-4147-A177-3AD203B41FA5}">
                      <a16:colId xmlns:a16="http://schemas.microsoft.com/office/drawing/2014/main" val="2180738115"/>
                    </a:ext>
                  </a:extLst>
                </a:gridCol>
                <a:gridCol w="1672405">
                  <a:extLst>
                    <a:ext uri="{9D8B030D-6E8A-4147-A177-3AD203B41FA5}">
                      <a16:colId xmlns:a16="http://schemas.microsoft.com/office/drawing/2014/main" val="2066192262"/>
                    </a:ext>
                  </a:extLst>
                </a:gridCol>
                <a:gridCol w="1723372">
                  <a:extLst>
                    <a:ext uri="{9D8B030D-6E8A-4147-A177-3AD203B41FA5}">
                      <a16:colId xmlns:a16="http://schemas.microsoft.com/office/drawing/2014/main" val="1643555626"/>
                    </a:ext>
                  </a:extLst>
                </a:gridCol>
                <a:gridCol w="1007118">
                  <a:extLst>
                    <a:ext uri="{9D8B030D-6E8A-4147-A177-3AD203B41FA5}">
                      <a16:colId xmlns:a16="http://schemas.microsoft.com/office/drawing/2014/main" val="1938735094"/>
                    </a:ext>
                  </a:extLst>
                </a:gridCol>
                <a:gridCol w="1125865">
                  <a:extLst>
                    <a:ext uri="{9D8B030D-6E8A-4147-A177-3AD203B41FA5}">
                      <a16:colId xmlns:a16="http://schemas.microsoft.com/office/drawing/2014/main" val="2467986035"/>
                    </a:ext>
                  </a:extLst>
                </a:gridCol>
                <a:gridCol w="1125865">
                  <a:extLst>
                    <a:ext uri="{9D8B030D-6E8A-4147-A177-3AD203B41FA5}">
                      <a16:colId xmlns:a16="http://schemas.microsoft.com/office/drawing/2014/main" val="484732213"/>
                    </a:ext>
                  </a:extLst>
                </a:gridCol>
                <a:gridCol w="1125865">
                  <a:extLst>
                    <a:ext uri="{9D8B030D-6E8A-4147-A177-3AD203B41FA5}">
                      <a16:colId xmlns:a16="http://schemas.microsoft.com/office/drawing/2014/main" val="1975936404"/>
                    </a:ext>
                  </a:extLst>
                </a:gridCol>
              </a:tblGrid>
              <a:tr h="462933">
                <a:tc rowSpan="2">
                  <a:txBody>
                    <a:bodyPr/>
                    <a:lstStyle/>
                    <a:p>
                      <a:pPr algn="ctr"/>
                      <a:endParaRPr lang="en-GB" sz="2400" b="1" noProof="0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2026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2027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2028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85225207"/>
                  </a:ext>
                </a:extLst>
              </a:tr>
              <a:tr h="335666">
                <a:tc vMerge="1"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Q1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Q2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Q3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Q4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Q1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noProof="0" dirty="0"/>
                        <a:t>Q2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noProof="0" dirty="0"/>
                    </a:p>
                  </a:txBody>
                  <a:tcPr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978838155"/>
                  </a:ext>
                </a:extLst>
              </a:tr>
              <a:tr h="1093808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Tests</a:t>
                      </a:r>
                    </a:p>
                  </a:txBody>
                  <a:tcPr vert="vert270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Ongoing activities on tape QA, splices, small coils at LN</a:t>
                      </a:r>
                      <a:r>
                        <a:rPr lang="en-GB" sz="1600" baseline="-25000" noProof="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Flat pancakes campaigns toward low T (below LN2)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ESMA preliminary </a:t>
                      </a:r>
                      <a:r>
                        <a:rPr lang="en-GB" sz="1600" noProof="0" dirty="0"/>
                        <a:t>tests on single coils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ESMA completed </a:t>
                      </a:r>
                      <a:br>
                        <a:rPr lang="en-GB" sz="1600" b="1" noProof="0" dirty="0"/>
                      </a:br>
                      <a:r>
                        <a:rPr lang="en-GB" sz="1600" noProof="0" dirty="0"/>
                        <a:t>and tested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noProof="0" dirty="0"/>
                        <a:t>20 K racetracks + additional ESMA tests</a:t>
                      </a: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930828896"/>
                  </a:ext>
                </a:extLst>
              </a:tr>
              <a:tr h="1145893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Facility</a:t>
                      </a:r>
                    </a:p>
                  </a:txBody>
                  <a:tcPr vert="vert270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/>
                        <a:t>Upgraded</a:t>
                      </a:r>
                      <a:br>
                        <a:rPr lang="en-GB" sz="1600" noProof="0" dirty="0"/>
                      </a:br>
                      <a:r>
                        <a:rPr lang="en-GB" sz="1600" noProof="0" dirty="0"/>
                        <a:t>LASA HTS</a:t>
                      </a:r>
                      <a:br>
                        <a:rPr lang="en-GB" sz="1600" noProof="0" dirty="0"/>
                      </a:br>
                      <a:r>
                        <a:rPr lang="en-GB" sz="1600" noProof="0" dirty="0"/>
                        <a:t>laboratory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Preparation for </a:t>
                      </a:r>
                      <a:r>
                        <a:rPr lang="en-GB" sz="1600" noProof="0" dirty="0" err="1"/>
                        <a:t>LHe</a:t>
                      </a:r>
                      <a:r>
                        <a:rPr lang="en-GB" sz="1600" noProof="0" dirty="0"/>
                        <a:t> tests of HTS coils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New multi-tape winding machine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 err="1"/>
                        <a:t>Mcorder</a:t>
                      </a:r>
                      <a:r>
                        <a:rPr lang="en-GB" sz="1600" noProof="0" dirty="0"/>
                        <a:t> and </a:t>
                      </a:r>
                    </a:p>
                    <a:p>
                      <a:r>
                        <a:rPr lang="en-GB" sz="1600" b="1" noProof="0" dirty="0"/>
                        <a:t>20 K cooling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noProof="0" dirty="0"/>
                        <a:t>SML laboratory preparation at LASA</a:t>
                      </a: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212437683"/>
                  </a:ext>
                </a:extLst>
              </a:tr>
              <a:tr h="972387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Models</a:t>
                      </a:r>
                    </a:p>
                  </a:txBody>
                  <a:tcPr vert="vert270"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100% electro-</a:t>
                      </a:r>
                      <a:br>
                        <a:rPr lang="en-GB" sz="1600" noProof="0" dirty="0"/>
                      </a:br>
                      <a:r>
                        <a:rPr lang="en-GB" sz="1600" noProof="0" dirty="0"/>
                        <a:t>magnetic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100%</a:t>
                      </a:r>
                      <a:br>
                        <a:rPr lang="en-GB" sz="1600" noProof="0" dirty="0"/>
                      </a:br>
                      <a:r>
                        <a:rPr lang="en-GB" sz="1600" noProof="0" dirty="0"/>
                        <a:t>thermal and mechanical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Real-Time</a:t>
                      </a:r>
                    </a:p>
                    <a:p>
                      <a:r>
                        <a:rPr lang="en-GB" sz="1600" noProof="0" dirty="0"/>
                        <a:t>algorithm </a:t>
                      </a:r>
                      <a:r>
                        <a:rPr lang="en-GB" sz="1600" noProof="0" dirty="0" err="1"/>
                        <a:t>model+sensors</a:t>
                      </a:r>
                      <a:endParaRPr lang="en-GB" sz="1600" noProof="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noProof="0" dirty="0"/>
                        <a:t>Model validation</a:t>
                      </a:r>
                      <a:br>
                        <a:rPr lang="en-GB" sz="1600" b="1" noProof="0" dirty="0"/>
                      </a:br>
                      <a:r>
                        <a:rPr lang="en-GB" sz="1600" b="1" noProof="0" dirty="0"/>
                        <a:t> with ESMA</a:t>
                      </a:r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lang="en-GB" sz="1600" noProof="0" dirty="0"/>
                        <a:t>Study on optimal sensor network for advanced automation </a:t>
                      </a:r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GB" sz="1600" noProof="0" dirty="0"/>
                    </a:p>
                  </a:txBody>
                  <a:tcPr>
                    <a:lnL w="2857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97236615"/>
                  </a:ext>
                </a:extLst>
              </a:tr>
            </a:tbl>
          </a:graphicData>
        </a:graphic>
      </p:graphicFrame>
      <p:pic>
        <p:nvPicPr>
          <p:cNvPr id="21" name="Picture 20" descr="A building with trees and cars in the background&#10;&#10;AI-generated content may be incorrect.">
            <a:extLst>
              <a:ext uri="{FF2B5EF4-FFF2-40B4-BE49-F238E27FC236}">
                <a16:creationId xmlns:a16="http://schemas.microsoft.com/office/drawing/2014/main" id="{E9B38549-9DC5-87EF-A9CF-6B40F2E54E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9056" y="4335308"/>
            <a:ext cx="1892944" cy="192201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0F01BC2-6412-AD5C-6A22-7278364C2646}"/>
              </a:ext>
            </a:extLst>
          </p:cNvPr>
          <p:cNvSpPr txBox="1"/>
          <p:nvPr/>
        </p:nvSpPr>
        <p:spPr>
          <a:xfrm>
            <a:off x="8282565" y="5426321"/>
            <a:ext cx="212624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Render of the Superconducting Magnet Laboratory under construction at LASA</a:t>
            </a:r>
            <a:endParaRPr lang="en-GB" sz="1200" i="1" dirty="0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0C973432-2C0F-31E6-8AB1-0E668F3965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6974"/>
            <a:ext cx="7696705" cy="565934"/>
          </a:xfrm>
          <a:prstGeom prst="rect">
            <a:avLst/>
          </a:prstGeom>
        </p:spPr>
      </p:pic>
      <p:sp>
        <p:nvSpPr>
          <p:cNvPr id="19" name="Ovale 18">
            <a:extLst>
              <a:ext uri="{FF2B5EF4-FFF2-40B4-BE49-F238E27FC236}">
                <a16:creationId xmlns:a16="http://schemas.microsoft.com/office/drawing/2014/main" id="{90040F1D-D6FE-0882-122C-D6041E434F65}"/>
              </a:ext>
            </a:extLst>
          </p:cNvPr>
          <p:cNvSpPr/>
          <p:nvPr/>
        </p:nvSpPr>
        <p:spPr>
          <a:xfrm>
            <a:off x="9340925" y="1831428"/>
            <a:ext cx="2333961" cy="1002744"/>
          </a:xfrm>
          <a:prstGeom prst="ellipse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28" name="Ovale 27">
            <a:extLst>
              <a:ext uri="{FF2B5EF4-FFF2-40B4-BE49-F238E27FC236}">
                <a16:creationId xmlns:a16="http://schemas.microsoft.com/office/drawing/2014/main" id="{460E37EC-AF87-91B7-3DE8-27E32AE1D3A6}"/>
              </a:ext>
            </a:extLst>
          </p:cNvPr>
          <p:cNvSpPr/>
          <p:nvPr/>
        </p:nvSpPr>
        <p:spPr>
          <a:xfrm>
            <a:off x="9340925" y="3025887"/>
            <a:ext cx="2333961" cy="1164344"/>
          </a:xfrm>
          <a:prstGeom prst="ellipse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94B43298-7C7A-B6F5-2BA6-701040C2E6D6}"/>
              </a:ext>
            </a:extLst>
          </p:cNvPr>
          <p:cNvSpPr txBox="1"/>
          <p:nvPr/>
        </p:nvSpPr>
        <p:spPr>
          <a:xfrm>
            <a:off x="9693275" y="1964275"/>
            <a:ext cx="1466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2"/>
                </a:solidFill>
              </a:rPr>
              <a:t>10 T </a:t>
            </a:r>
            <a:r>
              <a:rPr lang="it-IT" sz="1600" dirty="0" err="1">
                <a:solidFill>
                  <a:schemeClr val="bg2"/>
                </a:solidFill>
              </a:rPr>
              <a:t>demonstrator</a:t>
            </a:r>
            <a:endParaRPr lang="it-IT" sz="1600" dirty="0">
              <a:solidFill>
                <a:schemeClr val="bg2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ABF73580-BE5B-864D-D373-B74B054EC89F}"/>
              </a:ext>
            </a:extLst>
          </p:cNvPr>
          <p:cNvSpPr txBox="1"/>
          <p:nvPr/>
        </p:nvSpPr>
        <p:spPr>
          <a:xfrm>
            <a:off x="9556176" y="3259835"/>
            <a:ext cx="1937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bg2"/>
                </a:solidFill>
              </a:rPr>
              <a:t>14 T </a:t>
            </a:r>
          </a:p>
          <a:p>
            <a:r>
              <a:rPr lang="it-IT" sz="1600" dirty="0" err="1">
                <a:solidFill>
                  <a:schemeClr val="bg2"/>
                </a:solidFill>
              </a:rPr>
              <a:t>conceptual</a:t>
            </a:r>
            <a:r>
              <a:rPr lang="it-IT" sz="1600" dirty="0">
                <a:solidFill>
                  <a:schemeClr val="bg2"/>
                </a:solidFill>
              </a:rPr>
              <a:t> design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3E9A73-C953-A9BF-AB29-43B5E974333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5687" y="4467088"/>
            <a:ext cx="953369" cy="836868"/>
          </a:xfrm>
          <a:prstGeom prst="rect">
            <a:avLst/>
          </a:prstGeom>
        </p:spPr>
      </p:pic>
      <p:sp>
        <p:nvSpPr>
          <p:cNvPr id="44" name="Segnaposto data 43">
            <a:extLst>
              <a:ext uri="{FF2B5EF4-FFF2-40B4-BE49-F238E27FC236}">
                <a16:creationId xmlns:a16="http://schemas.microsoft.com/office/drawing/2014/main" id="{6F316789-FA3C-A369-9FE9-7965E8BA755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45" name="Segnaposto piè di pagina 44">
            <a:extLst>
              <a:ext uri="{FF2B5EF4-FFF2-40B4-BE49-F238E27FC236}">
                <a16:creationId xmlns:a16="http://schemas.microsoft.com/office/drawing/2014/main" id="{111660BE-78C7-FD56-BCDC-98B72C2263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822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EC44E3E-601C-49CD-821A-A556E0B83864}"/>
              </a:ext>
            </a:extLst>
          </p:cNvPr>
          <p:cNvGrpSpPr/>
          <p:nvPr/>
        </p:nvGrpSpPr>
        <p:grpSpPr>
          <a:xfrm>
            <a:off x="849258" y="4279476"/>
            <a:ext cx="2404933" cy="1913730"/>
            <a:chOff x="966938" y="4279058"/>
            <a:chExt cx="3237629" cy="2576350"/>
          </a:xfrm>
        </p:grpSpPr>
        <p:pic>
          <p:nvPicPr>
            <p:cNvPr id="2" name="Immagine 4">
              <a:extLst>
                <a:ext uri="{FF2B5EF4-FFF2-40B4-BE49-F238E27FC236}">
                  <a16:creationId xmlns:a16="http://schemas.microsoft.com/office/drawing/2014/main" id="{6EC6CD25-2625-79A7-6DBF-E8FA4DDD6C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66938" y="4765142"/>
              <a:ext cx="2596938" cy="1909178"/>
            </a:xfrm>
            <a:prstGeom prst="rect">
              <a:avLst/>
            </a:prstGeom>
          </p:spPr>
        </p:pic>
        <p:pic>
          <p:nvPicPr>
            <p:cNvPr id="14" name="Immagine 13">
              <a:extLst>
                <a:ext uri="{FF2B5EF4-FFF2-40B4-BE49-F238E27FC236}">
                  <a16:creationId xmlns:a16="http://schemas.microsoft.com/office/drawing/2014/main" id="{161D03B7-D924-668D-65F9-296F03345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35818" y="4279058"/>
              <a:ext cx="568749" cy="2576350"/>
            </a:xfrm>
            <a:prstGeom prst="rect">
              <a:avLst/>
            </a:prstGeom>
          </p:spPr>
        </p:pic>
      </p:grpSp>
      <p:sp>
        <p:nvSpPr>
          <p:cNvPr id="5" name="Titolo 4">
            <a:extLst>
              <a:ext uri="{FF2B5EF4-FFF2-40B4-BE49-F238E27FC236}">
                <a16:creationId xmlns:a16="http://schemas.microsoft.com/office/drawing/2014/main" id="{C82626A5-8968-4430-9FE1-53359B951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10 T dipole demonstrator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118104BA-2BEB-40C2-98AB-75E4DCD960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11</a:t>
            </a:fld>
            <a:endParaRPr lang="it-IT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C9A78C8C-8411-3910-5997-1C03DD46A3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653398"/>
              </p:ext>
            </p:extLst>
          </p:nvPr>
        </p:nvGraphicFramePr>
        <p:xfrm>
          <a:off x="338731" y="939667"/>
          <a:ext cx="9894142" cy="8890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42696">
                  <a:extLst>
                    <a:ext uri="{9D8B030D-6E8A-4147-A177-3AD203B41FA5}">
                      <a16:colId xmlns:a16="http://schemas.microsoft.com/office/drawing/2014/main" val="4059920540"/>
                    </a:ext>
                  </a:extLst>
                </a:gridCol>
                <a:gridCol w="1384395">
                  <a:extLst>
                    <a:ext uri="{9D8B030D-6E8A-4147-A177-3AD203B41FA5}">
                      <a16:colId xmlns:a16="http://schemas.microsoft.com/office/drawing/2014/main" val="519293306"/>
                    </a:ext>
                  </a:extLst>
                </a:gridCol>
                <a:gridCol w="1350332">
                  <a:extLst>
                    <a:ext uri="{9D8B030D-6E8A-4147-A177-3AD203B41FA5}">
                      <a16:colId xmlns:a16="http://schemas.microsoft.com/office/drawing/2014/main" val="3506770829"/>
                    </a:ext>
                  </a:extLst>
                </a:gridCol>
                <a:gridCol w="757888">
                  <a:extLst>
                    <a:ext uri="{9D8B030D-6E8A-4147-A177-3AD203B41FA5}">
                      <a16:colId xmlns:a16="http://schemas.microsoft.com/office/drawing/2014/main" val="3312159452"/>
                    </a:ext>
                  </a:extLst>
                </a:gridCol>
                <a:gridCol w="1418499">
                  <a:extLst>
                    <a:ext uri="{9D8B030D-6E8A-4147-A177-3AD203B41FA5}">
                      <a16:colId xmlns:a16="http://schemas.microsoft.com/office/drawing/2014/main" val="673171619"/>
                    </a:ext>
                  </a:extLst>
                </a:gridCol>
                <a:gridCol w="1205536">
                  <a:extLst>
                    <a:ext uri="{9D8B030D-6E8A-4147-A177-3AD203B41FA5}">
                      <a16:colId xmlns:a16="http://schemas.microsoft.com/office/drawing/2014/main" val="342190763"/>
                    </a:ext>
                  </a:extLst>
                </a:gridCol>
                <a:gridCol w="1575787">
                  <a:extLst>
                    <a:ext uri="{9D8B030D-6E8A-4147-A177-3AD203B41FA5}">
                      <a16:colId xmlns:a16="http://schemas.microsoft.com/office/drawing/2014/main" val="2055891431"/>
                    </a:ext>
                  </a:extLst>
                </a:gridCol>
                <a:gridCol w="1659009">
                  <a:extLst>
                    <a:ext uri="{9D8B030D-6E8A-4147-A177-3AD203B41FA5}">
                      <a16:colId xmlns:a16="http://schemas.microsoft.com/office/drawing/2014/main" val="416099734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Common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B centre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Aperture </a:t>
                      </a:r>
                      <a:br>
                        <a:rPr lang="en-GB" sz="1400" noProof="0" dirty="0"/>
                      </a:br>
                      <a:r>
                        <a:rPr lang="en-GB" sz="1400" noProof="0" dirty="0"/>
                        <a:t>diameter</a:t>
                      </a:r>
                      <a:r>
                        <a:rPr lang="en-GB" sz="1400" baseline="30000" noProof="0" dirty="0"/>
                        <a:t>1</a:t>
                      </a:r>
                      <a:endParaRPr lang="en-GB" sz="1400" i="1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</a:t>
                      </a:r>
                      <a:r>
                        <a:rPr lang="en-GB" sz="1400" baseline="-25000" noProof="0" dirty="0"/>
                        <a:t>op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Straight section</a:t>
                      </a:r>
                      <a:endParaRPr lang="en-GB" sz="1400" baseline="300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Tape </a:t>
                      </a:r>
                      <a:br>
                        <a:rPr lang="en-GB" sz="1400" noProof="0" dirty="0"/>
                      </a:br>
                      <a:r>
                        <a:rPr lang="en-GB" sz="1400" noProof="0" dirty="0"/>
                        <a:t>quality</a:t>
                      </a:r>
                      <a:r>
                        <a:rPr lang="en-GB" sz="1400" baseline="30000" noProof="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noProof="0" dirty="0"/>
                        <a:t>Max. </a:t>
                      </a:r>
                      <a:br>
                        <a:rPr lang="en-GB" sz="1400" b="1" i="0" noProof="0" dirty="0"/>
                      </a:br>
                      <a:r>
                        <a:rPr lang="en-GB" sz="1400" b="1" i="0" noProof="0" dirty="0"/>
                        <a:t>Unit Length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Target </a:t>
                      </a:r>
                      <a:r>
                        <a:rPr lang="en-GB" sz="1400" noProof="0" dirty="0" err="1"/>
                        <a:t>J</a:t>
                      </a:r>
                      <a:r>
                        <a:rPr lang="en-GB" sz="1400" baseline="-25000" noProof="0" dirty="0" err="1"/>
                        <a:t>Cu</a:t>
                      </a:r>
                      <a:endParaRPr lang="en-GB" sz="14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321943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10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50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20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700 mm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FFJ 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200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/>
                        <a:t>800 A/mm</a:t>
                      </a:r>
                      <a:r>
                        <a:rPr lang="en-GB" sz="1400" baseline="30000" noProof="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377066"/>
                  </a:ext>
                </a:extLst>
              </a:tr>
            </a:tbl>
          </a:graphicData>
        </a:graphic>
      </p:graphicFrame>
      <p:sp>
        <p:nvSpPr>
          <p:cNvPr id="1045" name="TextBox 1044">
            <a:extLst>
              <a:ext uri="{FF2B5EF4-FFF2-40B4-BE49-F238E27FC236}">
                <a16:creationId xmlns:a16="http://schemas.microsoft.com/office/drawing/2014/main" id="{EF97A71A-74CE-4AE9-C2AC-9DB933B7347D}"/>
              </a:ext>
            </a:extLst>
          </p:cNvPr>
          <p:cNvSpPr txBox="1"/>
          <p:nvPr/>
        </p:nvSpPr>
        <p:spPr>
          <a:xfrm>
            <a:off x="6265353" y="26894"/>
            <a:ext cx="477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noProof="0" dirty="0"/>
              <a:t>1) free aperture (i.e. up to coils), assuming beam pipe of 40 mm </a:t>
            </a:r>
            <a:br>
              <a:rPr lang="en-GB" sz="1200" i="1" noProof="0" dirty="0"/>
            </a:br>
            <a:r>
              <a:rPr lang="en-GB" sz="1200" i="1" noProof="0" dirty="0"/>
              <a:t>2) standard FFJ, low field is </a:t>
            </a:r>
            <a:r>
              <a:rPr lang="en-GB" sz="1200" i="1" noProof="0" dirty="0">
                <a:hlinkClick r:id="rId5"/>
              </a:rPr>
              <a:t>https://htsdb.wimbush.eu/dataset/13708690</a:t>
            </a:r>
            <a:endParaRPr lang="en-GB" sz="1200" i="1" noProof="0" dirty="0"/>
          </a:p>
          <a:p>
            <a:r>
              <a:rPr lang="en-GB" sz="1200" i="1" dirty="0"/>
              <a:t>3) to be optimized in further studies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0A5C0E6-A2FA-637D-7CB5-BA8B99F9715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091" y="4612853"/>
            <a:ext cx="3336807" cy="166840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A72C63E-F758-3968-E2A4-21061E273FC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7236" y="4314055"/>
            <a:ext cx="2425858" cy="1782387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7EF51E50-147C-EFCD-C705-CF6D86DFC791}"/>
              </a:ext>
            </a:extLst>
          </p:cNvPr>
          <p:cNvSpPr/>
          <p:nvPr/>
        </p:nvSpPr>
        <p:spPr>
          <a:xfrm>
            <a:off x="3335767" y="5313920"/>
            <a:ext cx="503854" cy="503854"/>
          </a:xfrm>
          <a:prstGeom prst="ellipse">
            <a:avLst/>
          </a:prstGeom>
          <a:solidFill>
            <a:schemeClr val="bg1"/>
          </a:solidFill>
          <a:ln>
            <a:solidFill>
              <a:srgbClr val="333F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333F50"/>
                </a:solidFill>
              </a:rPr>
              <a:t>2</a:t>
            </a:r>
            <a:endParaRPr lang="en-GB" sz="2000" b="1" dirty="0">
              <a:solidFill>
                <a:srgbClr val="333F5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331D72A-6D10-1442-E088-CFC801B05814}"/>
              </a:ext>
            </a:extLst>
          </p:cNvPr>
          <p:cNvSpPr/>
          <p:nvPr/>
        </p:nvSpPr>
        <p:spPr>
          <a:xfrm>
            <a:off x="445808" y="5313920"/>
            <a:ext cx="503854" cy="503854"/>
          </a:xfrm>
          <a:prstGeom prst="ellipse">
            <a:avLst/>
          </a:prstGeom>
          <a:solidFill>
            <a:schemeClr val="bg1"/>
          </a:solidFill>
          <a:ln>
            <a:solidFill>
              <a:srgbClr val="333F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333F50"/>
                </a:solidFill>
              </a:rPr>
              <a:t>1</a:t>
            </a:r>
            <a:endParaRPr lang="en-GB" sz="2000" b="1" dirty="0">
              <a:solidFill>
                <a:srgbClr val="333F50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D5D39F3-9C25-E029-AC53-0BE499505C84}"/>
              </a:ext>
            </a:extLst>
          </p:cNvPr>
          <p:cNvSpPr/>
          <p:nvPr/>
        </p:nvSpPr>
        <p:spPr>
          <a:xfrm>
            <a:off x="6587519" y="5363761"/>
            <a:ext cx="503854" cy="503854"/>
          </a:xfrm>
          <a:prstGeom prst="ellipse">
            <a:avLst/>
          </a:prstGeom>
          <a:solidFill>
            <a:schemeClr val="bg1"/>
          </a:solidFill>
          <a:ln>
            <a:solidFill>
              <a:srgbClr val="333F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333F50"/>
                </a:solidFill>
              </a:rPr>
              <a:t>3</a:t>
            </a:r>
            <a:endParaRPr lang="en-GB" sz="2000" b="1" dirty="0">
              <a:solidFill>
                <a:srgbClr val="333F50"/>
              </a:solidFill>
            </a:endParaRPr>
          </a:p>
        </p:txBody>
      </p:sp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EF2D1F90-2C84-56B9-75FB-F27F073316F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229" y="3141717"/>
            <a:ext cx="3095297" cy="2063532"/>
          </a:xfrm>
          <a:prstGeom prst="rect">
            <a:avLst/>
          </a:prstGeom>
        </p:spPr>
      </p:pic>
      <p:pic>
        <p:nvPicPr>
          <p:cNvPr id="4" name="Picture 8" descr="A rainbow colored lines with numbers&#10;&#10;Description automatically generated">
            <a:extLst>
              <a:ext uri="{FF2B5EF4-FFF2-40B4-BE49-F238E27FC236}">
                <a16:creationId xmlns:a16="http://schemas.microsoft.com/office/drawing/2014/main" id="{163A61F5-61CA-3CB7-BE5B-55208C8995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8524" y="4345166"/>
            <a:ext cx="2190200" cy="1848040"/>
          </a:xfrm>
          <a:prstGeom prst="rect">
            <a:avLst/>
          </a:prstGeom>
        </p:spPr>
      </p:pic>
      <p:pic>
        <p:nvPicPr>
          <p:cNvPr id="7" name="Immagine 6" descr="Immagine che contiene luce&#10;&#10;Descrizione generata automaticamente con attendibilità media">
            <a:extLst>
              <a:ext uri="{FF2B5EF4-FFF2-40B4-BE49-F238E27FC236}">
                <a16:creationId xmlns:a16="http://schemas.microsoft.com/office/drawing/2014/main" id="{6C76A0BB-0D59-4FF0-6F38-1906386C2A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150" y="3578062"/>
            <a:ext cx="2948598" cy="1319642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E2C547E0-AA9A-46BA-653B-6715847ABED8}"/>
              </a:ext>
            </a:extLst>
          </p:cNvPr>
          <p:cNvSpPr/>
          <p:nvPr/>
        </p:nvSpPr>
        <p:spPr>
          <a:xfrm>
            <a:off x="9459005" y="5352859"/>
            <a:ext cx="503854" cy="503854"/>
          </a:xfrm>
          <a:prstGeom prst="ellipse">
            <a:avLst/>
          </a:prstGeom>
          <a:solidFill>
            <a:schemeClr val="bg1"/>
          </a:solidFill>
          <a:ln>
            <a:solidFill>
              <a:srgbClr val="333F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dirty="0">
                <a:solidFill>
                  <a:srgbClr val="333F50"/>
                </a:solidFill>
              </a:rPr>
              <a:t>4</a:t>
            </a:r>
            <a:endParaRPr lang="en-GB" sz="2000" b="1" dirty="0">
              <a:solidFill>
                <a:srgbClr val="333F50"/>
              </a:solidFill>
            </a:endParaRPr>
          </a:p>
        </p:txBody>
      </p:sp>
      <p:pic>
        <p:nvPicPr>
          <p:cNvPr id="20" name="Picture 19" descr="A red object with a black background&#10;&#10;AI-generated content may be incorrect.">
            <a:extLst>
              <a:ext uri="{FF2B5EF4-FFF2-40B4-BE49-F238E27FC236}">
                <a16:creationId xmlns:a16="http://schemas.microsoft.com/office/drawing/2014/main" id="{7747EF41-ED37-4B1A-9F89-ACD16516D00C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4594" y="3286837"/>
            <a:ext cx="3246870" cy="1723041"/>
          </a:xfrm>
          <a:prstGeom prst="rect">
            <a:avLst/>
          </a:prstGeom>
        </p:spPr>
      </p:pic>
      <p:sp>
        <p:nvSpPr>
          <p:cNvPr id="16" name="Segnaposto data 15">
            <a:extLst>
              <a:ext uri="{FF2B5EF4-FFF2-40B4-BE49-F238E27FC236}">
                <a16:creationId xmlns:a16="http://schemas.microsoft.com/office/drawing/2014/main" id="{7336345E-74A3-4EBD-1DE2-330DD5DE25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17" name="Segnaposto piè di pagina 16">
            <a:extLst>
              <a:ext uri="{FF2B5EF4-FFF2-40B4-BE49-F238E27FC236}">
                <a16:creationId xmlns:a16="http://schemas.microsoft.com/office/drawing/2014/main" id="{42FA1644-6042-A863-CC35-4F22AD7F42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29CF81E-B3C4-A1EF-C5B2-10BF3ECAB9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6805042"/>
                  </p:ext>
                </p:extLst>
              </p:nvPr>
            </p:nvGraphicFramePr>
            <p:xfrm>
              <a:off x="622855" y="1884549"/>
              <a:ext cx="10439627" cy="1591179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489296">
                      <a:extLst>
                        <a:ext uri="{9D8B030D-6E8A-4147-A177-3AD203B41FA5}">
                          <a16:colId xmlns:a16="http://schemas.microsoft.com/office/drawing/2014/main" val="3920675669"/>
                        </a:ext>
                      </a:extLst>
                    </a:gridCol>
                    <a:gridCol w="375807">
                      <a:extLst>
                        <a:ext uri="{9D8B030D-6E8A-4147-A177-3AD203B41FA5}">
                          <a16:colId xmlns:a16="http://schemas.microsoft.com/office/drawing/2014/main" val="3918212084"/>
                        </a:ext>
                      </a:extLst>
                    </a:gridCol>
                    <a:gridCol w="1613707">
                      <a:extLst>
                        <a:ext uri="{9D8B030D-6E8A-4147-A177-3AD203B41FA5}">
                          <a16:colId xmlns:a16="http://schemas.microsoft.com/office/drawing/2014/main" val="519293306"/>
                        </a:ext>
                      </a:extLst>
                    </a:gridCol>
                    <a:gridCol w="1631672">
                      <a:extLst>
                        <a:ext uri="{9D8B030D-6E8A-4147-A177-3AD203B41FA5}">
                          <a16:colId xmlns:a16="http://schemas.microsoft.com/office/drawing/2014/main" val="3506770829"/>
                        </a:ext>
                      </a:extLst>
                    </a:gridCol>
                    <a:gridCol w="789614">
                      <a:extLst>
                        <a:ext uri="{9D8B030D-6E8A-4147-A177-3AD203B41FA5}">
                          <a16:colId xmlns:a16="http://schemas.microsoft.com/office/drawing/2014/main" val="3312159452"/>
                        </a:ext>
                      </a:extLst>
                    </a:gridCol>
                    <a:gridCol w="1126146">
                      <a:extLst>
                        <a:ext uri="{9D8B030D-6E8A-4147-A177-3AD203B41FA5}">
                          <a16:colId xmlns:a16="http://schemas.microsoft.com/office/drawing/2014/main" val="3545906900"/>
                        </a:ext>
                      </a:extLst>
                    </a:gridCol>
                    <a:gridCol w="900321">
                      <a:extLst>
                        <a:ext uri="{9D8B030D-6E8A-4147-A177-3AD203B41FA5}">
                          <a16:colId xmlns:a16="http://schemas.microsoft.com/office/drawing/2014/main" val="342190763"/>
                        </a:ext>
                      </a:extLst>
                    </a:gridCol>
                    <a:gridCol w="925961">
                      <a:extLst>
                        <a:ext uri="{9D8B030D-6E8A-4147-A177-3AD203B41FA5}">
                          <a16:colId xmlns:a16="http://schemas.microsoft.com/office/drawing/2014/main" val="2055891431"/>
                        </a:ext>
                      </a:extLst>
                    </a:gridCol>
                    <a:gridCol w="1457562">
                      <a:extLst>
                        <a:ext uri="{9D8B030D-6E8A-4147-A177-3AD203B41FA5}">
                          <a16:colId xmlns:a16="http://schemas.microsoft.com/office/drawing/2014/main" val="3811878269"/>
                        </a:ext>
                      </a:extLst>
                    </a:gridCol>
                    <a:gridCol w="1129541">
                      <a:extLst>
                        <a:ext uri="{9D8B030D-6E8A-4147-A177-3AD203B41FA5}">
                          <a16:colId xmlns:a16="http://schemas.microsoft.com/office/drawing/2014/main" val="4160997345"/>
                        </a:ext>
                      </a:extLst>
                    </a:gridCol>
                  </a:tblGrid>
                  <a:tr h="483847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Configurations</a:t>
                          </a:r>
                        </a:p>
                      </a:txBody>
                      <a:tcPr vert="vert27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#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Coil geometry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L of tape (km)</a:t>
                          </a:r>
                          <a:br>
                            <a:rPr lang="en-GB" sz="1200" noProof="0" dirty="0"/>
                          </a:br>
                          <a:r>
                            <a:rPr lang="en-GB" sz="1200" noProof="0" dirty="0"/>
                            <a:t>12-mm </a:t>
                          </a:r>
                          <a:r>
                            <a:rPr lang="en-GB" sz="1200" i="1" noProof="0" dirty="0"/>
                            <a:t>equivalent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 err="1"/>
                            <a:t>I</a:t>
                          </a:r>
                          <a:r>
                            <a:rPr lang="en-GB" sz="1200" baseline="-25000" noProof="0" dirty="0" err="1"/>
                            <a:t>op</a:t>
                          </a:r>
                          <a:r>
                            <a:rPr lang="en-GB" sz="1200" baseline="-25000" noProof="0" dirty="0"/>
                            <a:t> </a:t>
                          </a:r>
                          <a:r>
                            <a:rPr lang="en-GB" sz="1200" baseline="0" noProof="0" dirty="0"/>
                            <a:t>(A)</a:t>
                          </a:r>
                          <a:endParaRPr lang="en-GB" sz="1200" baseline="-250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I×n</a:t>
                          </a:r>
                          <a:endParaRPr lang="en-GB" sz="12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 err="1"/>
                            <a:t>i</a:t>
                          </a:r>
                          <a:r>
                            <a:rPr lang="en-GB" sz="1200" noProof="0" dirty="0"/>
                            <a:t>= I/</a:t>
                          </a:r>
                          <a:r>
                            <a:rPr lang="en-GB" sz="1200" noProof="0" dirty="0" err="1"/>
                            <a:t>I</a:t>
                          </a:r>
                          <a:r>
                            <a:rPr lang="en-GB" sz="1200" baseline="-25000" noProof="0" dirty="0" err="1"/>
                            <a:t>c</a:t>
                          </a:r>
                          <a:r>
                            <a:rPr lang="en-GB" sz="1200" baseline="-25000" noProof="0" dirty="0"/>
                            <a:t> </a:t>
                          </a:r>
                          <a:r>
                            <a:rPr lang="en-GB" sz="1200" baseline="0" noProof="0" dirty="0"/>
                            <a:t>(%)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∆T (K)</a:t>
                          </a:r>
                          <a:br>
                            <a:rPr lang="en-GB" sz="1200" noProof="0" dirty="0"/>
                          </a:br>
                          <a:r>
                            <a:rPr lang="en-GB" sz="1200" i="1" noProof="0" dirty="0"/>
                            <a:t>margin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it-IT" sz="12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Loadline</a:t>
                          </a:r>
                          <a:r>
                            <a:rPr lang="it-IT" sz="1200" b="1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it-IT" sz="12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Margin</a:t>
                          </a:r>
                          <a:r>
                            <a:rPr lang="it-IT" sz="1200" b="1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(%)</a:t>
                          </a:r>
                          <a:endParaRPr lang="en-GB" sz="12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Field</a:t>
                          </a:r>
                          <a:r>
                            <a:rPr lang="en-GB" sz="1200" baseline="0" noProof="0" dirty="0"/>
                            <a:t> </a:t>
                          </a:r>
                          <a:r>
                            <a:rPr lang="en-GB" sz="1200" noProof="0" dirty="0"/>
                            <a:t>q. (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 noProof="0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GB" sz="1200" b="1" i="1" noProof="0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1200" b="1" i="1" noProof="0" smtClean="0"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noProof="0" dirty="0"/>
                            <a:t>)</a:t>
                          </a:r>
                          <a:r>
                            <a:rPr lang="en-GB" sz="1200" baseline="30000" noProof="0" dirty="0"/>
                            <a:t>3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3219430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Cos-Theta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3.9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9230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1.5 MA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68.5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22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&lt;1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3377066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Racetrack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7.3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3330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200" noProof="0" dirty="0"/>
                            <a:t>3.4 MA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22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&lt;20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71590527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Pancake CCT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5.5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1440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2.1 MA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it-IT" sz="12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69</a:t>
                          </a:r>
                          <a:endParaRPr lang="en-GB" sz="12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10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23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100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9923480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pPr algn="ctr"/>
                          <a:endParaRPr lang="en-GB" noProof="0" dirty="0"/>
                        </a:p>
                      </a:txBody>
                      <a:tcPr vert="vert27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>
                              <a:solidFill>
                                <a:schemeClr val="tx1"/>
                              </a:solidFill>
                            </a:rPr>
                            <a:t>Hybrid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4.5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9170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1.8 MA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aseline="0" noProof="0" dirty="0">
                              <a:solidFill>
                                <a:schemeClr val="tx1"/>
                              </a:solidFill>
                            </a:rPr>
                            <a:t>58</a:t>
                          </a:r>
                          <a:endParaRPr lang="en-GB" sz="1200" baseline="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18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&lt;10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3875952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>
                <a:extLst>
                  <a:ext uri="{FF2B5EF4-FFF2-40B4-BE49-F238E27FC236}">
                    <a16:creationId xmlns:a16="http://schemas.microsoft.com/office/drawing/2014/main" id="{029CF81E-B3C4-A1EF-C5B2-10BF3ECAB9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46805042"/>
                  </p:ext>
                </p:extLst>
              </p:nvPr>
            </p:nvGraphicFramePr>
            <p:xfrm>
              <a:off x="622855" y="1884549"/>
              <a:ext cx="10439627" cy="1591179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489296">
                      <a:extLst>
                        <a:ext uri="{9D8B030D-6E8A-4147-A177-3AD203B41FA5}">
                          <a16:colId xmlns:a16="http://schemas.microsoft.com/office/drawing/2014/main" val="3920675669"/>
                        </a:ext>
                      </a:extLst>
                    </a:gridCol>
                    <a:gridCol w="375807">
                      <a:extLst>
                        <a:ext uri="{9D8B030D-6E8A-4147-A177-3AD203B41FA5}">
                          <a16:colId xmlns:a16="http://schemas.microsoft.com/office/drawing/2014/main" val="3918212084"/>
                        </a:ext>
                      </a:extLst>
                    </a:gridCol>
                    <a:gridCol w="1613707">
                      <a:extLst>
                        <a:ext uri="{9D8B030D-6E8A-4147-A177-3AD203B41FA5}">
                          <a16:colId xmlns:a16="http://schemas.microsoft.com/office/drawing/2014/main" val="519293306"/>
                        </a:ext>
                      </a:extLst>
                    </a:gridCol>
                    <a:gridCol w="1631672">
                      <a:extLst>
                        <a:ext uri="{9D8B030D-6E8A-4147-A177-3AD203B41FA5}">
                          <a16:colId xmlns:a16="http://schemas.microsoft.com/office/drawing/2014/main" val="3506770829"/>
                        </a:ext>
                      </a:extLst>
                    </a:gridCol>
                    <a:gridCol w="789614">
                      <a:extLst>
                        <a:ext uri="{9D8B030D-6E8A-4147-A177-3AD203B41FA5}">
                          <a16:colId xmlns:a16="http://schemas.microsoft.com/office/drawing/2014/main" val="3312159452"/>
                        </a:ext>
                      </a:extLst>
                    </a:gridCol>
                    <a:gridCol w="1126146">
                      <a:extLst>
                        <a:ext uri="{9D8B030D-6E8A-4147-A177-3AD203B41FA5}">
                          <a16:colId xmlns:a16="http://schemas.microsoft.com/office/drawing/2014/main" val="3545906900"/>
                        </a:ext>
                      </a:extLst>
                    </a:gridCol>
                    <a:gridCol w="900321">
                      <a:extLst>
                        <a:ext uri="{9D8B030D-6E8A-4147-A177-3AD203B41FA5}">
                          <a16:colId xmlns:a16="http://schemas.microsoft.com/office/drawing/2014/main" val="342190763"/>
                        </a:ext>
                      </a:extLst>
                    </a:gridCol>
                    <a:gridCol w="925961">
                      <a:extLst>
                        <a:ext uri="{9D8B030D-6E8A-4147-A177-3AD203B41FA5}">
                          <a16:colId xmlns:a16="http://schemas.microsoft.com/office/drawing/2014/main" val="2055891431"/>
                        </a:ext>
                      </a:extLst>
                    </a:gridCol>
                    <a:gridCol w="1457562">
                      <a:extLst>
                        <a:ext uri="{9D8B030D-6E8A-4147-A177-3AD203B41FA5}">
                          <a16:colId xmlns:a16="http://schemas.microsoft.com/office/drawing/2014/main" val="3811878269"/>
                        </a:ext>
                      </a:extLst>
                    </a:gridCol>
                    <a:gridCol w="1129541">
                      <a:extLst>
                        <a:ext uri="{9D8B030D-6E8A-4147-A177-3AD203B41FA5}">
                          <a16:colId xmlns:a16="http://schemas.microsoft.com/office/drawing/2014/main" val="4160997345"/>
                        </a:ext>
                      </a:extLst>
                    </a:gridCol>
                  </a:tblGrid>
                  <a:tr h="483847">
                    <a:tc rowSpan="5"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Configurations</a:t>
                          </a:r>
                        </a:p>
                      </a:txBody>
                      <a:tcPr vert="vert27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#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Coil geometry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L of tape (km)</a:t>
                          </a:r>
                          <a:br>
                            <a:rPr lang="en-GB" sz="1200" noProof="0" dirty="0"/>
                          </a:br>
                          <a:r>
                            <a:rPr lang="en-GB" sz="1200" noProof="0" dirty="0"/>
                            <a:t>12-mm </a:t>
                          </a:r>
                          <a:r>
                            <a:rPr lang="en-GB" sz="1200" i="1" noProof="0" dirty="0"/>
                            <a:t>equivalent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 err="1"/>
                            <a:t>I</a:t>
                          </a:r>
                          <a:r>
                            <a:rPr lang="en-GB" sz="1200" baseline="-25000" noProof="0" dirty="0" err="1"/>
                            <a:t>op</a:t>
                          </a:r>
                          <a:r>
                            <a:rPr lang="en-GB" sz="1200" baseline="-25000" noProof="0" dirty="0"/>
                            <a:t> </a:t>
                          </a:r>
                          <a:r>
                            <a:rPr lang="en-GB" sz="1200" baseline="0" noProof="0" dirty="0"/>
                            <a:t>(A)</a:t>
                          </a:r>
                          <a:endParaRPr lang="en-GB" sz="1200" baseline="-250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I×n</a:t>
                          </a:r>
                          <a:endParaRPr lang="en-GB" sz="12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 err="1"/>
                            <a:t>i</a:t>
                          </a:r>
                          <a:r>
                            <a:rPr lang="en-GB" sz="1200" noProof="0" dirty="0"/>
                            <a:t>= I/</a:t>
                          </a:r>
                          <a:r>
                            <a:rPr lang="en-GB" sz="1200" noProof="0" dirty="0" err="1"/>
                            <a:t>I</a:t>
                          </a:r>
                          <a:r>
                            <a:rPr lang="en-GB" sz="1200" baseline="-25000" noProof="0" dirty="0" err="1"/>
                            <a:t>c</a:t>
                          </a:r>
                          <a:r>
                            <a:rPr lang="en-GB" sz="1200" baseline="-25000" noProof="0" dirty="0"/>
                            <a:t> </a:t>
                          </a:r>
                          <a:r>
                            <a:rPr lang="en-GB" sz="1200" baseline="0" noProof="0" dirty="0"/>
                            <a:t>(%)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∆T (K)</a:t>
                          </a:r>
                          <a:br>
                            <a:rPr lang="en-GB" sz="1200" noProof="0" dirty="0"/>
                          </a:br>
                          <a:r>
                            <a:rPr lang="en-GB" sz="1200" i="1" noProof="0" dirty="0"/>
                            <a:t>margin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it-IT" sz="12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Loadline</a:t>
                          </a:r>
                          <a:r>
                            <a:rPr lang="it-IT" sz="1200" b="1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:r>
                            <a:rPr lang="it-IT" sz="12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Margin</a:t>
                          </a:r>
                          <a:r>
                            <a:rPr lang="it-IT" sz="1200" b="1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(%)</a:t>
                          </a:r>
                          <a:endParaRPr lang="en-GB" sz="12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12"/>
                          <a:stretch>
                            <a:fillRect l="-825946" t="-1250" r="-541" b="-23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63219430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Cos-Theta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3.9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9230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1.5 MA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68.5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22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&lt;1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3377066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Racetrack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7.3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3330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200" noProof="0" dirty="0"/>
                            <a:t>3.4 MA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67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22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&lt;20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71590527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endParaRPr lang="en-GB" noProof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Pancake CCT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5.5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1440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2.1 MA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it-IT" sz="1200" kern="1200" noProof="0" dirty="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69</a:t>
                          </a:r>
                          <a:endParaRPr lang="en-GB" sz="12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10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/>
                            <a:t>23</a:t>
                          </a:r>
                          <a:endParaRPr lang="en-GB" sz="120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/>
                            <a:t>100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49923480"/>
                      </a:ext>
                    </a:extLst>
                  </a:tr>
                  <a:tr h="276833">
                    <a:tc vMerge="1">
                      <a:txBody>
                        <a:bodyPr/>
                        <a:lstStyle/>
                        <a:p>
                          <a:pPr algn="ctr"/>
                          <a:endParaRPr lang="en-GB" noProof="0" dirty="0"/>
                        </a:p>
                      </a:txBody>
                      <a:tcPr vert="vert27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noProof="0" dirty="0">
                              <a:solidFill>
                                <a:schemeClr val="tx1"/>
                              </a:solidFill>
                            </a:rPr>
                            <a:t>Hybrid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4.5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9170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1.8 MA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baseline="0" noProof="0" dirty="0">
                              <a:solidFill>
                                <a:schemeClr val="tx1"/>
                              </a:solidFill>
                            </a:rPr>
                            <a:t>58</a:t>
                          </a:r>
                          <a:endParaRPr lang="en-GB" sz="1200" baseline="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18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200" noProof="0" dirty="0">
                              <a:solidFill>
                                <a:schemeClr val="tx1"/>
                              </a:solidFill>
                            </a:rPr>
                            <a:t>&lt;10</a:t>
                          </a:r>
                          <a:endParaRPr lang="en-GB" sz="1200" noProof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3875952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9" name="Picture 25" descr="A chart of numbers and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3C04183A-67D5-C51B-981F-4B3D67F896E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593288" y="3949342"/>
            <a:ext cx="417410" cy="2243864"/>
          </a:xfrm>
          <a:prstGeom prst="rect">
            <a:avLst/>
          </a:prstGeom>
        </p:spPr>
      </p:pic>
      <p:pic>
        <p:nvPicPr>
          <p:cNvPr id="21" name="Picture 27" descr="A yellow and orange object&#10;&#10;Description automatically generated">
            <a:extLst>
              <a:ext uri="{FF2B5EF4-FFF2-40B4-BE49-F238E27FC236}">
                <a16:creationId xmlns:a16="http://schemas.microsoft.com/office/drawing/2014/main" id="{A0E7FABE-7642-236E-F96A-8520725884AE}"/>
              </a:ext>
            </a:extLst>
          </p:cNvPr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7061" y="3268098"/>
            <a:ext cx="2697007" cy="202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550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7F5847-7907-EB2B-1230-CC4FEA301A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11C761B1-E949-CEFA-FE68-3D65A1961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mechanical evaluations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F89F676D-02D1-7889-ADDA-22037E3547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12</a:t>
            </a:fld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8C5ACA-46EE-FCB6-0BBE-EE06C50BB209}"/>
              </a:ext>
            </a:extLst>
          </p:cNvPr>
          <p:cNvSpPr txBox="1"/>
          <p:nvPr/>
        </p:nvSpPr>
        <p:spPr>
          <a:xfrm>
            <a:off x="3557755" y="4880476"/>
            <a:ext cx="4834544" cy="12772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Forces on coils near</a:t>
            </a:r>
            <a:r>
              <a:rPr lang="en-GB" baseline="30000" noProof="0" dirty="0"/>
              <a:t>1</a:t>
            </a:r>
            <a:r>
              <a:rPr lang="en-GB" noProof="0" dirty="0"/>
              <a:t> than ESMA </a:t>
            </a:r>
            <a:r>
              <a:rPr lang="it-IT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noProof="0" dirty="0"/>
              <a:t> same mechanical structure (also same concept)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Open point is cable mechanics especially regarding filler (dry, wax, epoxy?)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3D259B7-1E07-2D6B-10A9-5C6537158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618" y="818874"/>
            <a:ext cx="3592277" cy="315872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056FD7C6-4650-5F23-456B-9DC84FDA1993}"/>
              </a:ext>
            </a:extLst>
          </p:cNvPr>
          <p:cNvGrpSpPr/>
          <p:nvPr/>
        </p:nvGrpSpPr>
        <p:grpSpPr>
          <a:xfrm>
            <a:off x="5000081" y="3843249"/>
            <a:ext cx="1763350" cy="1082398"/>
            <a:chOff x="4202430" y="3468441"/>
            <a:chExt cx="1305696" cy="80147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8219FA9-5B1F-51F2-EA80-59485F7CC756}"/>
                </a:ext>
              </a:extLst>
            </p:cNvPr>
            <p:cNvGrpSpPr/>
            <p:nvPr/>
          </p:nvGrpSpPr>
          <p:grpSpPr>
            <a:xfrm>
              <a:off x="4202430" y="3468441"/>
              <a:ext cx="1305696" cy="801476"/>
              <a:chOff x="4260128" y="3371236"/>
              <a:chExt cx="1458909" cy="89552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AAA70FA-71CE-A2D4-5B9F-13A3F5D1F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260128" y="3506661"/>
                <a:ext cx="1386648" cy="760098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A8A6888-87D4-DE5F-04BE-274CD641BE96}"/>
                  </a:ext>
                </a:extLst>
              </p:cNvPr>
              <p:cNvSpPr txBox="1"/>
              <p:nvPr/>
            </p:nvSpPr>
            <p:spPr>
              <a:xfrm>
                <a:off x="4471633" y="3857939"/>
                <a:ext cx="247650" cy="280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1</a:t>
                </a:r>
                <a:endParaRPr lang="en-GB" sz="16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C399A2D-AC77-154F-1688-DD7DD0C6A1CB}"/>
                  </a:ext>
                </a:extLst>
              </p:cNvPr>
              <p:cNvSpPr txBox="1"/>
              <p:nvPr/>
            </p:nvSpPr>
            <p:spPr>
              <a:xfrm>
                <a:off x="4471633" y="3371236"/>
                <a:ext cx="247650" cy="280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6</a:t>
                </a:r>
                <a:endParaRPr lang="en-GB" sz="1600" dirty="0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DA9A0D5-5D6B-6E9A-0779-D58353FCD01A}"/>
                  </a:ext>
                </a:extLst>
              </p:cNvPr>
              <p:cNvSpPr txBox="1"/>
              <p:nvPr/>
            </p:nvSpPr>
            <p:spPr>
              <a:xfrm>
                <a:off x="5471387" y="3908804"/>
                <a:ext cx="247650" cy="280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x</a:t>
                </a:r>
                <a:endParaRPr lang="en-GB" sz="1600" dirty="0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43A1CEB-8D6C-C12A-F133-BC6DF89EE6FF}"/>
                  </a:ext>
                </a:extLst>
              </p:cNvPr>
              <p:cNvSpPr txBox="1"/>
              <p:nvPr/>
            </p:nvSpPr>
            <p:spPr>
              <a:xfrm>
                <a:off x="4319040" y="3383013"/>
                <a:ext cx="247650" cy="280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600" dirty="0"/>
                  <a:t>y</a:t>
                </a:r>
                <a:endParaRPr lang="en-GB" sz="1600" dirty="0"/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CFBEA85-8CAC-B7B6-1BE0-994D48FF732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15003" y="3687675"/>
              <a:ext cx="0" cy="26188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Immagine 20">
            <a:extLst>
              <a:ext uri="{FF2B5EF4-FFF2-40B4-BE49-F238E27FC236}">
                <a16:creationId xmlns:a16="http://schemas.microsoft.com/office/drawing/2014/main" id="{D6593BBB-43FE-406A-4257-E74EC36AE0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42" y="1131933"/>
            <a:ext cx="3390121" cy="2536214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C37D13A4-AA51-6784-9985-A71EB69FD7BF}"/>
              </a:ext>
            </a:extLst>
          </p:cNvPr>
          <p:cNvGrpSpPr/>
          <p:nvPr/>
        </p:nvGrpSpPr>
        <p:grpSpPr>
          <a:xfrm>
            <a:off x="784824" y="3353823"/>
            <a:ext cx="2603941" cy="1283595"/>
            <a:chOff x="920423" y="3026435"/>
            <a:chExt cx="2603941" cy="1283595"/>
          </a:xfrm>
        </p:grpSpPr>
        <p:pic>
          <p:nvPicPr>
            <p:cNvPr id="9" name="Immagine 10" descr="Immagine che contiene Elementi grafici, simbolo, schizzo, bianco e nero&#10;&#10;Il contenuto generato dall'IA potrebbe non essere corretto.">
              <a:extLst>
                <a:ext uri="{FF2B5EF4-FFF2-40B4-BE49-F238E27FC236}">
                  <a16:creationId xmlns:a16="http://schemas.microsoft.com/office/drawing/2014/main" id="{D0A4DC86-98B4-A57D-B498-50395DC64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5852" y="3026435"/>
              <a:ext cx="1373119" cy="103062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CasellaDiTesto 11">
                  <a:extLst>
                    <a:ext uri="{FF2B5EF4-FFF2-40B4-BE49-F238E27FC236}">
                      <a16:creationId xmlns:a16="http://schemas.microsoft.com/office/drawing/2014/main" id="{C5FCF8DE-8B88-A09D-510B-C058963572C6}"/>
                    </a:ext>
                  </a:extLst>
                </p:cNvPr>
                <p:cNvSpPr txBox="1"/>
                <p:nvPr/>
              </p:nvSpPr>
              <p:spPr>
                <a:xfrm>
                  <a:off x="1394938" y="4063156"/>
                  <a:ext cx="77905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1    2    3    4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0" name="CasellaDiTesto 11">
                  <a:extLst>
                    <a:ext uri="{FF2B5EF4-FFF2-40B4-BE49-F238E27FC236}">
                      <a16:creationId xmlns:a16="http://schemas.microsoft.com/office/drawing/2014/main" id="{C5FCF8DE-8B88-A09D-510B-C058963572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4938" y="4063156"/>
                  <a:ext cx="779059" cy="184666"/>
                </a:xfrm>
                <a:prstGeom prst="rect">
                  <a:avLst/>
                </a:prstGeom>
                <a:blipFill>
                  <a:blip r:embed="rId7"/>
                  <a:stretch>
                    <a:fillRect l="-4688" r="-4688" b="-32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2">
                  <a:extLst>
                    <a:ext uri="{FF2B5EF4-FFF2-40B4-BE49-F238E27FC236}">
                      <a16:creationId xmlns:a16="http://schemas.microsoft.com/office/drawing/2014/main" id="{5CA31E94-C868-B890-27CB-8236B2FD03B2}"/>
                    </a:ext>
                  </a:extLst>
                </p:cNvPr>
                <p:cNvSpPr txBox="1"/>
                <p:nvPr/>
              </p:nvSpPr>
              <p:spPr>
                <a:xfrm>
                  <a:off x="920423" y="3310087"/>
                  <a:ext cx="65877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𝑙𝑎𝑦𝑒𝑟𝑠</m:t>
                        </m:r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°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17" name="CasellaDiTesto 12">
                  <a:extLst>
                    <a:ext uri="{FF2B5EF4-FFF2-40B4-BE49-F238E27FC236}">
                      <a16:creationId xmlns:a16="http://schemas.microsoft.com/office/drawing/2014/main" id="{5CA31E94-C868-B890-27CB-8236B2FD03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20423" y="3310087"/>
                  <a:ext cx="658770" cy="184666"/>
                </a:xfrm>
                <a:prstGeom prst="rect">
                  <a:avLst/>
                </a:prstGeom>
                <a:blipFill>
                  <a:blip r:embed="rId8"/>
                  <a:stretch>
                    <a:fillRect l="-8333" t="-6667" r="-4630" b="-3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8" name="Immagine 8" descr="Immagine che contiene Elementi grafici, simbolo, schizzo, bianco e nero&#10;&#10;Il contenuto generato dall'IA potrebbe non essere corretto.">
              <a:extLst>
                <a:ext uri="{FF2B5EF4-FFF2-40B4-BE49-F238E27FC236}">
                  <a16:creationId xmlns:a16="http://schemas.microsoft.com/office/drawing/2014/main" id="{07917D09-098C-2447-D8E0-67F9F52CC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70439" y="3505004"/>
              <a:ext cx="848404" cy="589121"/>
            </a:xfrm>
            <a:prstGeom prst="rect">
              <a:avLst/>
            </a:prstGeom>
          </p:spPr>
        </p:pic>
        <p:sp>
          <p:nvSpPr>
            <p:cNvPr id="19" name="Freccia bidirezionale orizzontale 9">
              <a:extLst>
                <a:ext uri="{FF2B5EF4-FFF2-40B4-BE49-F238E27FC236}">
                  <a16:creationId xmlns:a16="http://schemas.microsoft.com/office/drawing/2014/main" id="{8DEC6A42-4921-874F-1525-0B31DB213300}"/>
                </a:ext>
              </a:extLst>
            </p:cNvPr>
            <p:cNvSpPr/>
            <p:nvPr/>
          </p:nvSpPr>
          <p:spPr>
            <a:xfrm>
              <a:off x="2891075" y="4050317"/>
              <a:ext cx="484910" cy="84638"/>
            </a:xfrm>
            <a:prstGeom prst="rightArrow">
              <a:avLst>
                <a:gd name="adj1" fmla="val 13987"/>
                <a:gd name="adj2" fmla="val 79260"/>
              </a:avLst>
            </a:prstGeom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CasellaDiTesto 13">
                  <a:extLst>
                    <a:ext uri="{FF2B5EF4-FFF2-40B4-BE49-F238E27FC236}">
                      <a16:creationId xmlns:a16="http://schemas.microsoft.com/office/drawing/2014/main" id="{89563544-EAAC-83EC-7148-3E84C1CB39A7}"/>
                    </a:ext>
                  </a:extLst>
                </p:cNvPr>
                <p:cNvSpPr txBox="1"/>
                <p:nvPr/>
              </p:nvSpPr>
              <p:spPr>
                <a:xfrm>
                  <a:off x="2765054" y="3340016"/>
                  <a:ext cx="759310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𝑎𝑟𝑐</m:t>
                        </m:r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𝑙𝑒𝑛𝑔𝑡h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20" name="CasellaDiTesto 13">
                  <a:extLst>
                    <a:ext uri="{FF2B5EF4-FFF2-40B4-BE49-F238E27FC236}">
                      <a16:creationId xmlns:a16="http://schemas.microsoft.com/office/drawing/2014/main" id="{89563544-EAAC-83EC-7148-3E84C1CB39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65054" y="3340016"/>
                  <a:ext cx="759310" cy="184666"/>
                </a:xfrm>
                <a:prstGeom prst="rect">
                  <a:avLst/>
                </a:prstGeom>
                <a:blipFill>
                  <a:blip r:embed="rId10"/>
                  <a:stretch>
                    <a:fillRect l="-3226" t="-6667" r="-6452" b="-3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CasellaDiTesto 14">
                  <a:extLst>
                    <a:ext uri="{FF2B5EF4-FFF2-40B4-BE49-F238E27FC236}">
                      <a16:creationId xmlns:a16="http://schemas.microsoft.com/office/drawing/2014/main" id="{66A92C9B-3201-B6C8-4165-41F554F880BC}"/>
                    </a:ext>
                  </a:extLst>
                </p:cNvPr>
                <p:cNvSpPr txBox="1"/>
                <p:nvPr/>
              </p:nvSpPr>
              <p:spPr>
                <a:xfrm>
                  <a:off x="2805813" y="4131555"/>
                  <a:ext cx="79698" cy="1692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22" name="CasellaDiTesto 14">
                  <a:extLst>
                    <a:ext uri="{FF2B5EF4-FFF2-40B4-BE49-F238E27FC236}">
                      <a16:creationId xmlns:a16="http://schemas.microsoft.com/office/drawing/2014/main" id="{66A92C9B-3201-B6C8-4165-41F554F880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05813" y="4131555"/>
                  <a:ext cx="79698" cy="169277"/>
                </a:xfrm>
                <a:prstGeom prst="rect">
                  <a:avLst/>
                </a:prstGeom>
                <a:blipFill>
                  <a:blip r:embed="rId11"/>
                  <a:stretch>
                    <a:fillRect l="-61538" r="-61538" b="-71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CasellaDiTesto 15">
                  <a:extLst>
                    <a:ext uri="{FF2B5EF4-FFF2-40B4-BE49-F238E27FC236}">
                      <a16:creationId xmlns:a16="http://schemas.microsoft.com/office/drawing/2014/main" id="{03D9DCD8-B9F0-1B4A-0C06-190CEF2175E8}"/>
                    </a:ext>
                  </a:extLst>
                </p:cNvPr>
                <p:cNvSpPr txBox="1"/>
                <p:nvPr/>
              </p:nvSpPr>
              <p:spPr>
                <a:xfrm>
                  <a:off x="3336136" y="4111666"/>
                  <a:ext cx="79698" cy="1692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100" b="0" i="1" smtClean="0">
                            <a:latin typeface="Cambria Math" panose="02040503050406030204" pitchFamily="18" charset="0"/>
                          </a:rPr>
                          <m:t>12.3</m:t>
                        </m:r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23" name="CasellaDiTesto 15">
                  <a:extLst>
                    <a:ext uri="{FF2B5EF4-FFF2-40B4-BE49-F238E27FC236}">
                      <a16:creationId xmlns:a16="http://schemas.microsoft.com/office/drawing/2014/main" id="{03D9DCD8-B9F0-1B4A-0C06-190CEF2175E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6136" y="4111666"/>
                  <a:ext cx="79698" cy="169277"/>
                </a:xfrm>
                <a:prstGeom prst="rect">
                  <a:avLst/>
                </a:prstGeom>
                <a:blipFill>
                  <a:blip r:embed="rId12"/>
                  <a:stretch>
                    <a:fillRect l="-61538" r="-300000" b="-714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CasellaDiTesto 16">
                  <a:extLst>
                    <a:ext uri="{FF2B5EF4-FFF2-40B4-BE49-F238E27FC236}">
                      <a16:creationId xmlns:a16="http://schemas.microsoft.com/office/drawing/2014/main" id="{821B57CB-3BC9-E269-3973-E88B342D42FA}"/>
                    </a:ext>
                  </a:extLst>
                </p:cNvPr>
                <p:cNvSpPr txBox="1"/>
                <p:nvPr/>
              </p:nvSpPr>
              <p:spPr>
                <a:xfrm>
                  <a:off x="2950559" y="4140753"/>
                  <a:ext cx="79698" cy="1692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it-IT" sz="1100" b="0" i="1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it-IT" sz="11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it-IT" sz="1100" b="0" i="1" smtClean="0">
                            <a:latin typeface="Cambria Math" panose="02040503050406030204" pitchFamily="18" charset="0"/>
                          </a:rPr>
                          <m:t>]</m:t>
                        </m:r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25" name="CasellaDiTesto 16">
                  <a:extLst>
                    <a:ext uri="{FF2B5EF4-FFF2-40B4-BE49-F238E27FC236}">
                      <a16:creationId xmlns:a16="http://schemas.microsoft.com/office/drawing/2014/main" id="{821B57CB-3BC9-E269-3973-E88B342D42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0559" y="4140753"/>
                  <a:ext cx="79698" cy="169277"/>
                </a:xfrm>
                <a:prstGeom prst="rect">
                  <a:avLst/>
                </a:prstGeom>
                <a:blipFill>
                  <a:blip r:embed="rId13"/>
                  <a:stretch>
                    <a:fillRect l="-84615" r="-407692" b="-3571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F0E3941-2A97-FD4B-C871-848B7FDF57B8}"/>
              </a:ext>
            </a:extLst>
          </p:cNvPr>
          <p:cNvSpPr txBox="1"/>
          <p:nvPr/>
        </p:nvSpPr>
        <p:spPr>
          <a:xfrm>
            <a:off x="225635" y="4688425"/>
            <a:ext cx="3574068" cy="15542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Bonded Layers hypothesis </a:t>
            </a:r>
            <a:br>
              <a:rPr lang="en-GB" noProof="0" dirty="0"/>
            </a:b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noProof="0" dirty="0"/>
              <a:t>maximum compression </a:t>
            </a:r>
            <a:br>
              <a:rPr lang="en-GB" noProof="0" dirty="0"/>
            </a:br>
            <a:r>
              <a:rPr lang="en-GB" noProof="0" dirty="0"/>
              <a:t>in the outer layer (</a:t>
            </a:r>
            <a:r>
              <a:rPr lang="en-GB" b="1" noProof="0" dirty="0"/>
              <a:t>black</a:t>
            </a:r>
            <a:r>
              <a:rPr lang="en-GB" noProof="0" dirty="0"/>
              <a:t> line)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noProof="0" dirty="0"/>
              <a:t>No positive radial and azimuthal stresses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2D5DAC0-2E3F-DC9D-3847-A027DB912AAB}"/>
              </a:ext>
            </a:extLst>
          </p:cNvPr>
          <p:cNvGrpSpPr/>
          <p:nvPr/>
        </p:nvGrpSpPr>
        <p:grpSpPr>
          <a:xfrm>
            <a:off x="7547824" y="1060615"/>
            <a:ext cx="4873286" cy="3277309"/>
            <a:chOff x="7582554" y="634814"/>
            <a:chExt cx="4873286" cy="3277309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235C336E-A315-1036-A5D1-5BB795299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582554" y="753395"/>
              <a:ext cx="3489320" cy="3158728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1123272-DB28-6308-6565-380688386A61}"/>
                </a:ext>
              </a:extLst>
            </p:cNvPr>
            <p:cNvSpPr txBox="1"/>
            <p:nvPr/>
          </p:nvSpPr>
          <p:spPr>
            <a:xfrm>
              <a:off x="7703848" y="634814"/>
              <a:ext cx="10566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/>
                <a:t>B(T)</a:t>
              </a:r>
              <a:endParaRPr lang="en-GB" sz="1600" dirty="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B0C5908-DC0E-17B5-BEF6-2496987D98EF}"/>
                </a:ext>
              </a:extLst>
            </p:cNvPr>
            <p:cNvSpPr txBox="1"/>
            <p:nvPr/>
          </p:nvSpPr>
          <p:spPr>
            <a:xfrm>
              <a:off x="9949875" y="1019910"/>
              <a:ext cx="22141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i="1" dirty="0" err="1"/>
                <a:t>Forces</a:t>
              </a:r>
              <a:r>
                <a:rPr lang="it-IT" sz="1600" i="1" dirty="0"/>
                <a:t> on </a:t>
              </a:r>
              <a:r>
                <a:rPr lang="it-IT" sz="1600" i="1" dirty="0" err="1"/>
                <a:t>inner</a:t>
              </a:r>
              <a:r>
                <a:rPr lang="it-IT" sz="1600" i="1" dirty="0"/>
                <a:t> </a:t>
              </a:r>
              <a:r>
                <a:rPr lang="it-IT" sz="1600" i="1" dirty="0" err="1"/>
                <a:t>layer</a:t>
              </a:r>
              <a:r>
                <a:rPr lang="it-IT" sz="1600" i="1" dirty="0"/>
                <a:t> </a:t>
              </a:r>
              <a:endParaRPr lang="en-GB" sz="1600" i="1" dirty="0"/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7C74CB90-721D-6E61-254E-13D1804FD4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9537380" y="1248477"/>
              <a:ext cx="2918460" cy="2346960"/>
            </a:xfrm>
            <a:prstGeom prst="rect">
              <a:avLst/>
            </a:prstGeom>
          </p:spPr>
        </p:pic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DC82E0A6-3465-2C8F-276C-35754321D589}"/>
              </a:ext>
            </a:extLst>
          </p:cNvPr>
          <p:cNvSpPr txBox="1"/>
          <p:nvPr/>
        </p:nvSpPr>
        <p:spPr>
          <a:xfrm>
            <a:off x="8328001" y="4423654"/>
            <a:ext cx="3801275" cy="183127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noProof="0" dirty="0"/>
              <a:t>CCT </a:t>
            </a:r>
            <a:r>
              <a:rPr lang="en-GB" noProof="0" dirty="0"/>
              <a:t>has an intrinsically 3D force pattern: forces on inner layer try to rotate the pancakes </a:t>
            </a:r>
            <a:r>
              <a:rPr lang="en-GB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need a deep study of the mechanics</a:t>
            </a:r>
            <a:endParaRPr lang="en-GB" noProof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noProof="0" dirty="0"/>
              <a:t>Hybrid</a:t>
            </a:r>
            <a:r>
              <a:rPr lang="en-GB" noProof="0" dirty="0"/>
              <a:t> coil is instead more similar to racetrack configuration</a:t>
            </a:r>
          </a:p>
        </p:txBody>
      </p:sp>
      <p:sp>
        <p:nvSpPr>
          <p:cNvPr id="6" name="Segnaposto data 5">
            <a:extLst>
              <a:ext uri="{FF2B5EF4-FFF2-40B4-BE49-F238E27FC236}">
                <a16:creationId xmlns:a16="http://schemas.microsoft.com/office/drawing/2014/main" id="{FF5B8A4D-328F-7A33-377C-7FCECA0BF9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29" name="Segnaposto piè di pagina 28">
            <a:extLst>
              <a:ext uri="{FF2B5EF4-FFF2-40B4-BE49-F238E27FC236}">
                <a16:creationId xmlns:a16="http://schemas.microsoft.com/office/drawing/2014/main" id="{CE224A01-A3A2-28A7-B76D-19B8009538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394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C34BB7-7A5D-4004-A7C0-181C96E03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B4A28DB-CD70-C625-D306-E1C27BCCCB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511" y="1132181"/>
            <a:ext cx="2135808" cy="1601856"/>
          </a:xfrm>
          <a:prstGeom prst="rect">
            <a:avLst/>
          </a:prstGeom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id="{710D9E0D-4CB0-3AC6-FD4A-3C692D2CA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Losses and field quality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0AB498A-C2E7-2C91-2EAD-A15BE9041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13</a:t>
            </a:fld>
            <a:endParaRPr lang="it-IT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AC57C6-9E3C-341A-DED5-0E0E170FEFDE}"/>
              </a:ext>
            </a:extLst>
          </p:cNvPr>
          <p:cNvSpPr txBox="1"/>
          <p:nvPr/>
        </p:nvSpPr>
        <p:spPr>
          <a:xfrm>
            <a:off x="4689335" y="4258573"/>
            <a:ext cx="4352660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noProof="0" dirty="0"/>
              <a:t>Same model and evaluations as cos-theta, but </a:t>
            </a:r>
            <a:r>
              <a:rPr lang="en-GB" sz="1600" dirty="0"/>
              <a:t>×2</a:t>
            </a:r>
            <a:r>
              <a:rPr lang="en-GB" sz="1600" noProof="0" dirty="0"/>
              <a:t> losses: </a:t>
            </a:r>
            <a:r>
              <a:rPr lang="en-GB" sz="1600" b="1" noProof="0" dirty="0"/>
              <a:t>40 kJ/m </a:t>
            </a:r>
            <a:r>
              <a:rPr lang="en-GB" sz="1600" noProof="0" dirty="0"/>
              <a:t>per cycle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No critical issues on field quality.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Mitigation for losses: ESMA-like approach of Cu cooling channels/bridges</a:t>
            </a:r>
            <a:endParaRPr lang="en-GB" sz="1600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2A2A9A3-8153-89BF-42C3-4851072C4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509" y="2913515"/>
            <a:ext cx="2044495" cy="121564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469CF0B-0B3F-AE8A-537D-3F0FECF9C5B8}"/>
              </a:ext>
            </a:extLst>
          </p:cNvPr>
          <p:cNvSpPr txBox="1"/>
          <p:nvPr/>
        </p:nvSpPr>
        <p:spPr>
          <a:xfrm>
            <a:off x="6449963" y="2449852"/>
            <a:ext cx="44219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rgbClr val="000000"/>
                </a:solidFill>
              </a:rPr>
              <a:t>B(T)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2872E5-F7BF-A5C7-8465-11DDDACC41E3}"/>
              </a:ext>
            </a:extLst>
          </p:cNvPr>
          <p:cNvSpPr txBox="1"/>
          <p:nvPr/>
        </p:nvSpPr>
        <p:spPr>
          <a:xfrm>
            <a:off x="223521" y="4203198"/>
            <a:ext cx="4556598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500" noProof="0" dirty="0"/>
              <a:t>Simulating synchrotron-like cycle with</a:t>
            </a:r>
            <a:r>
              <a:rPr lang="en-GB" sz="1500" dirty="0"/>
              <a:t> </a:t>
            </a:r>
            <a:r>
              <a:rPr lang="en-GB" sz="1500" noProof="0" dirty="0"/>
              <a:t>COMSOL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500" b="1" dirty="0"/>
              <a:t>Main issue: </a:t>
            </a:r>
            <a:r>
              <a:rPr lang="en-GB" sz="1500" dirty="0"/>
              <a:t>dipole screened at low current after 1</a:t>
            </a:r>
            <a:r>
              <a:rPr lang="en-GB" sz="1500" baseline="30000" dirty="0"/>
              <a:t>st</a:t>
            </a:r>
            <a:r>
              <a:rPr lang="en-GB" sz="1500" dirty="0"/>
              <a:t> cycle by inner layer magnetization</a:t>
            </a:r>
            <a:br>
              <a:rPr lang="en-GB" sz="1500" dirty="0"/>
            </a:br>
            <a:r>
              <a:rPr lang="en-GB" sz="1500" b="1" dirty="0"/>
              <a:t>Mitigations WIP (work in progress)</a:t>
            </a:r>
            <a:br>
              <a:rPr lang="en-GB" sz="1500" b="1" dirty="0"/>
            </a:br>
            <a:r>
              <a:rPr lang="en-GB" sz="1500" b="1" dirty="0"/>
              <a:t> </a:t>
            </a:r>
            <a:r>
              <a:rPr lang="en-GB" sz="1500" dirty="0"/>
              <a:t>(change cable, degaussing, …)</a:t>
            </a:r>
            <a:endParaRPr lang="en-GB" sz="1500" noProof="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500" dirty="0"/>
              <a:t>Integrated losses on second cycle: </a:t>
            </a:r>
            <a:r>
              <a:rPr lang="en-GB" sz="1500" b="1" dirty="0"/>
              <a:t>20 kJ/m </a:t>
            </a:r>
            <a:r>
              <a:rPr lang="en-GB" sz="1500" dirty="0"/>
              <a:t>(almost all in layer 1)</a:t>
            </a:r>
          </a:p>
        </p:txBody>
      </p:sp>
      <p:pic>
        <p:nvPicPr>
          <p:cNvPr id="7" name="Immagine 39" descr="Immagine che contiene schermata, linea, Diagramma&#10;&#10;Il contenuto generato dall'IA potrebbe non essere corretto.">
            <a:extLst>
              <a:ext uri="{FF2B5EF4-FFF2-40B4-BE49-F238E27FC236}">
                <a16:creationId xmlns:a16="http://schemas.microsoft.com/office/drawing/2014/main" id="{912D2F1A-2E36-2418-5949-5A4696122B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0533" y="2713198"/>
            <a:ext cx="1948061" cy="1462160"/>
          </a:xfrm>
          <a:prstGeom prst="rect">
            <a:avLst/>
          </a:prstGeom>
        </p:spPr>
      </p:pic>
      <p:sp>
        <p:nvSpPr>
          <p:cNvPr id="12" name="CasellaDiTesto 30">
            <a:extLst>
              <a:ext uri="{FF2B5EF4-FFF2-40B4-BE49-F238E27FC236}">
                <a16:creationId xmlns:a16="http://schemas.microsoft.com/office/drawing/2014/main" id="{37153EED-52C6-B0BA-6071-BC6A68FD0E62}"/>
              </a:ext>
            </a:extLst>
          </p:cNvPr>
          <p:cNvSpPr txBox="1"/>
          <p:nvPr/>
        </p:nvSpPr>
        <p:spPr>
          <a:xfrm>
            <a:off x="2712606" y="3853281"/>
            <a:ext cx="9984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rgbClr val="00B050"/>
                </a:solidFill>
              </a:rPr>
              <a:t>1° </a:t>
            </a:r>
            <a:r>
              <a:rPr lang="it-IT" sz="1000" b="1" dirty="0" err="1">
                <a:solidFill>
                  <a:srgbClr val="00B050"/>
                </a:solidFill>
              </a:rPr>
              <a:t>ramp</a:t>
            </a:r>
            <a:r>
              <a:rPr lang="it-IT" sz="1000" b="1" dirty="0">
                <a:solidFill>
                  <a:srgbClr val="00B050"/>
                </a:solidFill>
              </a:rPr>
              <a:t> ok </a:t>
            </a:r>
            <a:endParaRPr lang="en-GB" sz="1000" b="1" dirty="0">
              <a:solidFill>
                <a:srgbClr val="00B050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647468A-F278-67F6-2EBA-4D3FF0A83CFD}"/>
              </a:ext>
            </a:extLst>
          </p:cNvPr>
          <p:cNvGrpSpPr/>
          <p:nvPr/>
        </p:nvGrpSpPr>
        <p:grpSpPr>
          <a:xfrm>
            <a:off x="538341" y="984350"/>
            <a:ext cx="2148314" cy="1867088"/>
            <a:chOff x="163441" y="1040800"/>
            <a:chExt cx="2148314" cy="1867088"/>
          </a:xfrm>
        </p:grpSpPr>
        <p:pic>
          <p:nvPicPr>
            <p:cNvPr id="8" name="Immagine 12" descr="Immagine che contiene Policromia, schermata, Elementi grafici, arcobaleno&#10;&#10;Il contenuto generato dall'IA potrebbe non essere corretto.">
              <a:extLst>
                <a:ext uri="{FF2B5EF4-FFF2-40B4-BE49-F238E27FC236}">
                  <a16:creationId xmlns:a16="http://schemas.microsoft.com/office/drawing/2014/main" id="{65EED95F-AC0B-0FA3-9357-693444929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63441" y="1040800"/>
              <a:ext cx="1749930" cy="174968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F49611C-8014-F75B-00E9-04A7D25A9E3B}"/>
                </a:ext>
              </a:extLst>
            </p:cNvPr>
            <p:cNvSpPr txBox="1"/>
            <p:nvPr/>
          </p:nvSpPr>
          <p:spPr>
            <a:xfrm>
              <a:off x="1778153" y="2653972"/>
              <a:ext cx="53360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solidFill>
                    <a:srgbClr val="000000"/>
                  </a:solidFill>
                </a:rPr>
                <a:t>B(T)</a:t>
              </a:r>
              <a:endParaRPr lang="en-GB" sz="105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0DEED7D6-347A-48AD-7E06-CDF9CFAF49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0711" y="2897453"/>
            <a:ext cx="2067734" cy="12477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FE00B8-7ED0-1CBD-92D3-672D377EE6AE}"/>
              </a:ext>
            </a:extLst>
          </p:cNvPr>
          <p:cNvSpPr txBox="1"/>
          <p:nvPr/>
        </p:nvSpPr>
        <p:spPr>
          <a:xfrm>
            <a:off x="9135452" y="4300586"/>
            <a:ext cx="3056548" cy="140038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noProof="0" dirty="0"/>
              <a:t>Started modelling periodic slice of </a:t>
            </a:r>
            <a:r>
              <a:rPr lang="en-GB" sz="1600" b="1" noProof="0" dirty="0"/>
              <a:t>CCT </a:t>
            </a:r>
            <a:r>
              <a:rPr lang="en-GB" sz="1600" noProof="0" dirty="0"/>
              <a:t>(COMSOL 3D), still a WIP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b="1" dirty="0"/>
              <a:t>Hybrid</a:t>
            </a:r>
            <a:r>
              <a:rPr lang="en-GB" sz="1600" dirty="0"/>
              <a:t> also WIP, but expected as cos-theta</a:t>
            </a:r>
            <a:endParaRPr lang="en-GB" sz="1600" noProof="0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F5998AB-9316-9B8F-9E4F-983F302B2396}"/>
              </a:ext>
            </a:extLst>
          </p:cNvPr>
          <p:cNvCxnSpPr>
            <a:cxnSpLocks/>
          </p:cNvCxnSpPr>
          <p:nvPr/>
        </p:nvCxnSpPr>
        <p:spPr>
          <a:xfrm>
            <a:off x="10149840" y="1317655"/>
            <a:ext cx="262128" cy="51661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>
            <a:extLst>
              <a:ext uri="{FF2B5EF4-FFF2-40B4-BE49-F238E27FC236}">
                <a16:creationId xmlns:a16="http://schemas.microsoft.com/office/drawing/2014/main" id="{B62AB61F-3E23-F269-3CB4-3B462D21491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65302" y="1434579"/>
            <a:ext cx="2926698" cy="2693927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315FE4A-8EBD-F2B1-CA99-7EDA42189951}"/>
              </a:ext>
            </a:extLst>
          </p:cNvPr>
          <p:cNvSpPr txBox="1"/>
          <p:nvPr/>
        </p:nvSpPr>
        <p:spPr>
          <a:xfrm>
            <a:off x="9542494" y="993186"/>
            <a:ext cx="1253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i="1" dirty="0" err="1"/>
              <a:t>Periodicity</a:t>
            </a:r>
            <a:endParaRPr lang="en-GB" i="1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0621F11-6056-B500-A103-C2C594E7FC47}"/>
              </a:ext>
            </a:extLst>
          </p:cNvPr>
          <p:cNvCxnSpPr>
            <a:cxnSpLocks/>
          </p:cNvCxnSpPr>
          <p:nvPr/>
        </p:nvCxnSpPr>
        <p:spPr>
          <a:xfrm flipH="1">
            <a:off x="10034016" y="1317655"/>
            <a:ext cx="115824" cy="5741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gnaposto data 14">
            <a:extLst>
              <a:ext uri="{FF2B5EF4-FFF2-40B4-BE49-F238E27FC236}">
                <a16:creationId xmlns:a16="http://schemas.microsoft.com/office/drawing/2014/main" id="{F809C791-B4B1-A612-2E47-7177AAFE4F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19" name="Segnaposto piè di pagina 18">
            <a:extLst>
              <a:ext uri="{FF2B5EF4-FFF2-40B4-BE49-F238E27FC236}">
                <a16:creationId xmlns:a16="http://schemas.microsoft.com/office/drawing/2014/main" id="{BFD9F92B-7D77-F922-F4F7-24DC9F8435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183993F-8EA2-A92B-35B9-0C24EF6613CB}"/>
              </a:ext>
            </a:extLst>
          </p:cNvPr>
          <p:cNvSpPr txBox="1"/>
          <p:nvPr/>
        </p:nvSpPr>
        <p:spPr>
          <a:xfrm>
            <a:off x="7122608" y="862381"/>
            <a:ext cx="21954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B1 </a:t>
            </a:r>
            <a:r>
              <a:rPr lang="it-IT" sz="1100" dirty="0" err="1"/>
              <a:t>h</a:t>
            </a:r>
            <a:r>
              <a:rPr lang="it-IT" sz="11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ysteresis</a:t>
            </a:r>
            <a:r>
              <a:rPr lang="it-IT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-0.15 T to 0.2 T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BD9DAA6-BDE4-9770-1EAC-03240DB00046}"/>
              </a:ext>
            </a:extLst>
          </p:cNvPr>
          <p:cNvSpPr txBox="1"/>
          <p:nvPr/>
        </p:nvSpPr>
        <p:spPr>
          <a:xfrm>
            <a:off x="2552355" y="905542"/>
            <a:ext cx="2093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B1 </a:t>
            </a:r>
            <a:r>
              <a:rPr lang="it-IT" sz="1100" dirty="0" err="1"/>
              <a:t>h</a:t>
            </a:r>
            <a:r>
              <a:rPr lang="it-IT" sz="11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ysteresis</a:t>
            </a:r>
            <a:r>
              <a:rPr lang="it-IT" sz="11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-0.6 T to 1.0 T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B8AA88E3-7F8B-DD5A-6BF7-3FD199A180B9}"/>
              </a:ext>
            </a:extLst>
          </p:cNvPr>
          <p:cNvSpPr txBox="1"/>
          <p:nvPr/>
        </p:nvSpPr>
        <p:spPr>
          <a:xfrm>
            <a:off x="3263708" y="2306500"/>
            <a:ext cx="1150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rgbClr val="C00000"/>
                </a:solidFill>
              </a:rPr>
              <a:t>B1 </a:t>
            </a:r>
            <a:r>
              <a:rPr lang="it-IT" sz="1000" b="1" dirty="0" err="1">
                <a:solidFill>
                  <a:srgbClr val="C00000"/>
                </a:solidFill>
              </a:rPr>
              <a:t>cancels</a:t>
            </a:r>
            <a:r>
              <a:rPr lang="it-IT" sz="1000" b="1" dirty="0">
                <a:solidFill>
                  <a:srgbClr val="C00000"/>
                </a:solidFill>
              </a:rPr>
              <a:t> out</a:t>
            </a:r>
            <a:endParaRPr lang="en-GB" sz="1000" b="1" dirty="0">
              <a:solidFill>
                <a:srgbClr val="C00000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BCA8352-4C00-2AA5-EC3B-1230D9F243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40376" y="1115352"/>
            <a:ext cx="2041980" cy="1633584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CA6C23D-F4A9-7EB0-71C1-441F2AAC8D20}"/>
              </a:ext>
            </a:extLst>
          </p:cNvPr>
          <p:cNvCxnSpPr>
            <a:cxnSpLocks/>
          </p:cNvCxnSpPr>
          <p:nvPr/>
        </p:nvCxnSpPr>
        <p:spPr>
          <a:xfrm flipH="1">
            <a:off x="3005233" y="2463178"/>
            <a:ext cx="290313" cy="4550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49">
            <a:extLst>
              <a:ext uri="{FF2B5EF4-FFF2-40B4-BE49-F238E27FC236}">
                <a16:creationId xmlns:a16="http://schemas.microsoft.com/office/drawing/2014/main" id="{7EA07472-D506-8DDE-FDC9-6776B07A002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511" y="2142314"/>
            <a:ext cx="1749930" cy="99996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68697C8-12A6-D626-D43E-549037F0A335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3511" y="3172711"/>
            <a:ext cx="1749930" cy="99996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E10150E6-F38A-8940-A64F-71C9017C10B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22608" y="1091084"/>
            <a:ext cx="1749931" cy="102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17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2ED4A-5655-05CB-6CD4-7421C13D5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C32AE2D-15A9-93A9-D1E6-76D805957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Simulations</a:t>
            </a:r>
            <a:endParaRPr lang="it-IT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D55FB50-881D-19AE-83B6-846199B0B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827" y="1315501"/>
            <a:ext cx="6568964" cy="1246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Insulated coils quench simulations: </a:t>
            </a:r>
            <a:r>
              <a:rPr lang="en-GB" sz="2800" b="1" dirty="0"/>
              <a:t>QLASA</a:t>
            </a:r>
          </a:p>
          <a:p>
            <a:pPr lvl="1"/>
            <a:r>
              <a:rPr lang="en-GB" sz="2800" dirty="0"/>
              <a:t>HTS conductors a</a:t>
            </a:r>
            <a:r>
              <a:rPr lang="en-GB" sz="2800" noProof="0" dirty="0" err="1"/>
              <a:t>lready</a:t>
            </a:r>
            <a:r>
              <a:rPr lang="en-GB" sz="2800" noProof="0" dirty="0"/>
              <a:t> implemented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CCEF373-D7B9-57F6-9627-195486D508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D6D798-1883-974D-96D0-4E82B243DEDE}" type="slidenum">
              <a:rPr lang="it-IT" smtClean="0"/>
              <a:pPr/>
              <a:t>14</a:t>
            </a:fld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CD43E236-93DC-EECF-8CA1-124F64AFFBE6}"/>
                  </a:ext>
                </a:extLst>
              </p:cNvPr>
              <p:cNvSpPr txBox="1"/>
              <p:nvPr/>
            </p:nvSpPr>
            <p:spPr>
              <a:xfrm>
                <a:off x="331827" y="2691768"/>
                <a:ext cx="6727167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2400" dirty="0"/>
                  <a:t>Protection scheme of detection and discharge already challenging for small magnet models</a:t>
                </a:r>
              </a:p>
              <a:p>
                <a:r>
                  <a:rPr lang="en-GB" sz="2400" dirty="0"/>
                  <a:t>Early detection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𝑑𝑒𝑡</m:t>
                        </m:r>
                      </m:sub>
                    </m:sSub>
                    <m:r>
                      <a:rPr lang="it-IT" sz="2000" b="0" i="1" dirty="0" smtClean="0">
                        <a:latin typeface="Cambria Math" panose="02040503050406030204" pitchFamily="18" charset="0"/>
                      </a:rPr>
                      <m:t>&lt;10 </m:t>
                    </m:r>
                    <m:r>
                      <a:rPr lang="it-IT" sz="2000" b="0" i="1" dirty="0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GB" sz="2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2000" b="0" i="0" dirty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it-IT" sz="2000" b="0" i="1" dirty="0" smtClean="0"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it-IT" sz="2000" i="1" dirty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it-IT" sz="2000" b="0" i="1" dirty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a:rPr lang="it-IT" sz="20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sz="2000" i="1" dirty="0">
                        <a:latin typeface="Cambria Math" panose="02040503050406030204" pitchFamily="18" charset="0"/>
                      </a:rPr>
                      <m:t>𝑚𝑉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CD43E236-93DC-EECF-8CA1-124F64AFF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827" y="2691768"/>
                <a:ext cx="6727167" cy="1200329"/>
              </a:xfrm>
              <a:prstGeom prst="rect">
                <a:avLst/>
              </a:prstGeom>
              <a:blipFill>
                <a:blip r:embed="rId3"/>
                <a:stretch>
                  <a:fillRect l="-1359" t="-3571" b="-117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E5CC1285-9C24-E0A0-FF26-33682E7FBC98}"/>
              </a:ext>
            </a:extLst>
          </p:cNvPr>
          <p:cNvGrpSpPr/>
          <p:nvPr/>
        </p:nvGrpSpPr>
        <p:grpSpPr>
          <a:xfrm>
            <a:off x="7016097" y="1081548"/>
            <a:ext cx="4705801" cy="3111015"/>
            <a:chOff x="7322368" y="3238040"/>
            <a:chExt cx="4546196" cy="3005500"/>
          </a:xfrm>
        </p:grpSpPr>
        <p:grpSp>
          <p:nvGrpSpPr>
            <p:cNvPr id="42" name="Gruppo 41">
              <a:extLst>
                <a:ext uri="{FF2B5EF4-FFF2-40B4-BE49-F238E27FC236}">
                  <a16:creationId xmlns:a16="http://schemas.microsoft.com/office/drawing/2014/main" id="{760D7E2C-CC45-C4F9-F8B6-9539F05A0D04}"/>
                </a:ext>
              </a:extLst>
            </p:cNvPr>
            <p:cNvGrpSpPr/>
            <p:nvPr/>
          </p:nvGrpSpPr>
          <p:grpSpPr>
            <a:xfrm>
              <a:off x="7322368" y="3238040"/>
              <a:ext cx="4546196" cy="3005500"/>
              <a:chOff x="7303026" y="785983"/>
              <a:chExt cx="4546196" cy="3005500"/>
            </a:xfrm>
          </p:grpSpPr>
          <p:grpSp>
            <p:nvGrpSpPr>
              <p:cNvPr id="39" name="Gruppo 38">
                <a:extLst>
                  <a:ext uri="{FF2B5EF4-FFF2-40B4-BE49-F238E27FC236}">
                    <a16:creationId xmlns:a16="http://schemas.microsoft.com/office/drawing/2014/main" id="{76749C6D-4ABF-7BF5-9253-550020094EB8}"/>
                  </a:ext>
                </a:extLst>
              </p:cNvPr>
              <p:cNvGrpSpPr/>
              <p:nvPr/>
            </p:nvGrpSpPr>
            <p:grpSpPr>
              <a:xfrm>
                <a:off x="7303026" y="785983"/>
                <a:ext cx="4546196" cy="3005500"/>
                <a:chOff x="7303026" y="785983"/>
                <a:chExt cx="4546196" cy="3005500"/>
              </a:xfrm>
            </p:grpSpPr>
            <p:pic>
              <p:nvPicPr>
                <p:cNvPr id="4" name="Immagine 3">
                  <a:extLst>
                    <a:ext uri="{FF2B5EF4-FFF2-40B4-BE49-F238E27FC236}">
                      <a16:creationId xmlns:a16="http://schemas.microsoft.com/office/drawing/2014/main" id="{A4B61A6A-91D5-DC82-9E06-5DD6FB6C784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4624"/>
                <a:stretch/>
              </p:blipFill>
              <p:spPr>
                <a:xfrm>
                  <a:off x="7303026" y="785983"/>
                  <a:ext cx="4546196" cy="3005500"/>
                </a:xfrm>
                <a:prstGeom prst="rect">
                  <a:avLst/>
                </a:prstGeom>
              </p:spPr>
            </p:pic>
            <p:grpSp>
              <p:nvGrpSpPr>
                <p:cNvPr id="11" name="Gruppo 10">
                  <a:extLst>
                    <a:ext uri="{FF2B5EF4-FFF2-40B4-BE49-F238E27FC236}">
                      <a16:creationId xmlns:a16="http://schemas.microsoft.com/office/drawing/2014/main" id="{A12EEB26-7E06-15DC-4157-1A5104391632}"/>
                    </a:ext>
                  </a:extLst>
                </p:cNvPr>
                <p:cNvGrpSpPr/>
                <p:nvPr/>
              </p:nvGrpSpPr>
              <p:grpSpPr>
                <a:xfrm>
                  <a:off x="8027420" y="918633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10" name="Rettangolo 9">
                    <a:extLst>
                      <a:ext uri="{FF2B5EF4-FFF2-40B4-BE49-F238E27FC236}">
                        <a16:creationId xmlns:a16="http://schemas.microsoft.com/office/drawing/2014/main" id="{0A664738-828B-8BB9-0CA2-4F07D361EA72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3744" y="993185"/>
                    <a:ext cx="508225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8" name="CasellaDiTesto 7">
                    <a:extLst>
                      <a:ext uri="{FF2B5EF4-FFF2-40B4-BE49-F238E27FC236}">
                        <a16:creationId xmlns:a16="http://schemas.microsoft.com/office/drawing/2014/main" id="{D18D9F4C-81CE-AD8C-119A-C7704541FD4D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A9B5C8"/>
                        </a:solidFill>
                      </a:rPr>
                      <a:t>17.5 </a:t>
                    </a:r>
                    <a:r>
                      <a:rPr lang="it-IT" sz="1050" dirty="0" err="1">
                        <a:solidFill>
                          <a:srgbClr val="A9B5C8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A9B5C8"/>
                      </a:solidFill>
                    </a:endParaRPr>
                  </a:p>
                </p:txBody>
              </p:sp>
            </p:grpSp>
            <p:grpSp>
              <p:nvGrpSpPr>
                <p:cNvPr id="12" name="Gruppo 11">
                  <a:extLst>
                    <a:ext uri="{FF2B5EF4-FFF2-40B4-BE49-F238E27FC236}">
                      <a16:creationId xmlns:a16="http://schemas.microsoft.com/office/drawing/2014/main" id="{3C1B6FEC-575A-F657-2D51-CD313BE968CB}"/>
                    </a:ext>
                  </a:extLst>
                </p:cNvPr>
                <p:cNvGrpSpPr/>
                <p:nvPr/>
              </p:nvGrpSpPr>
              <p:grpSpPr>
                <a:xfrm>
                  <a:off x="8635119" y="999596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13" name="Rettangolo 12">
                    <a:extLst>
                      <a:ext uri="{FF2B5EF4-FFF2-40B4-BE49-F238E27FC236}">
                        <a16:creationId xmlns:a16="http://schemas.microsoft.com/office/drawing/2014/main" id="{91218928-A7D2-82EA-859A-604E77A24991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6987" y="1011538"/>
                    <a:ext cx="401113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14" name="CasellaDiTesto 13">
                    <a:extLst>
                      <a:ext uri="{FF2B5EF4-FFF2-40B4-BE49-F238E27FC236}">
                        <a16:creationId xmlns:a16="http://schemas.microsoft.com/office/drawing/2014/main" id="{4385F5D8-EB29-5E1B-8AC4-B1B88BD0D569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859FCA"/>
                        </a:solidFill>
                      </a:rPr>
                      <a:t>15 </a:t>
                    </a:r>
                    <a:r>
                      <a:rPr lang="it-IT" sz="1050" dirty="0" err="1">
                        <a:solidFill>
                          <a:srgbClr val="859FCA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859FCA"/>
                      </a:solidFill>
                    </a:endParaRPr>
                  </a:p>
                </p:txBody>
              </p:sp>
            </p:grpSp>
            <p:grpSp>
              <p:nvGrpSpPr>
                <p:cNvPr id="21" name="Gruppo 20">
                  <a:extLst>
                    <a:ext uri="{FF2B5EF4-FFF2-40B4-BE49-F238E27FC236}">
                      <a16:creationId xmlns:a16="http://schemas.microsoft.com/office/drawing/2014/main" id="{A62958A2-9C92-265E-BF53-EFB5F53AA29A}"/>
                    </a:ext>
                  </a:extLst>
                </p:cNvPr>
                <p:cNvGrpSpPr/>
                <p:nvPr/>
              </p:nvGrpSpPr>
              <p:grpSpPr>
                <a:xfrm>
                  <a:off x="9182795" y="1135991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22" name="Rettangolo 21">
                    <a:extLst>
                      <a:ext uri="{FF2B5EF4-FFF2-40B4-BE49-F238E27FC236}">
                        <a16:creationId xmlns:a16="http://schemas.microsoft.com/office/drawing/2014/main" id="{0921BF44-556B-EFAD-A80F-D9EABFBD5F69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3744" y="993185"/>
                    <a:ext cx="508225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23" name="CasellaDiTesto 22">
                    <a:extLst>
                      <a:ext uri="{FF2B5EF4-FFF2-40B4-BE49-F238E27FC236}">
                        <a16:creationId xmlns:a16="http://schemas.microsoft.com/office/drawing/2014/main" id="{356751A3-94D3-09E6-99BA-0A5D34A2A834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7195D0"/>
                        </a:solidFill>
                      </a:rPr>
                      <a:t>12.5 </a:t>
                    </a:r>
                    <a:r>
                      <a:rPr lang="it-IT" sz="1050" dirty="0" err="1">
                        <a:solidFill>
                          <a:srgbClr val="7195D0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7195D0"/>
                      </a:solidFill>
                    </a:endParaRPr>
                  </a:p>
                </p:txBody>
              </p:sp>
            </p:grpSp>
            <p:grpSp>
              <p:nvGrpSpPr>
                <p:cNvPr id="24" name="Gruppo 23">
                  <a:extLst>
                    <a:ext uri="{FF2B5EF4-FFF2-40B4-BE49-F238E27FC236}">
                      <a16:creationId xmlns:a16="http://schemas.microsoft.com/office/drawing/2014/main" id="{BFF94ADF-5E33-17A5-58B8-F603558C91F7}"/>
                    </a:ext>
                  </a:extLst>
                </p:cNvPr>
                <p:cNvGrpSpPr/>
                <p:nvPr/>
              </p:nvGrpSpPr>
              <p:grpSpPr>
                <a:xfrm>
                  <a:off x="9797169" y="1329796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26" name="Rettangolo 25">
                    <a:extLst>
                      <a:ext uri="{FF2B5EF4-FFF2-40B4-BE49-F238E27FC236}">
                        <a16:creationId xmlns:a16="http://schemas.microsoft.com/office/drawing/2014/main" id="{8A7F79C4-B157-9106-FF47-749E211504F8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6987" y="1011538"/>
                    <a:ext cx="401113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28" name="CasellaDiTesto 27">
                    <a:extLst>
                      <a:ext uri="{FF2B5EF4-FFF2-40B4-BE49-F238E27FC236}">
                        <a16:creationId xmlns:a16="http://schemas.microsoft.com/office/drawing/2014/main" id="{FC225978-5548-B333-8F2B-F86015C0DB65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3A6DB3"/>
                        </a:solidFill>
                      </a:rPr>
                      <a:t>10 </a:t>
                    </a:r>
                    <a:r>
                      <a:rPr lang="it-IT" sz="1050" dirty="0" err="1">
                        <a:solidFill>
                          <a:srgbClr val="3A6DB3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3A6DB3"/>
                      </a:solidFill>
                    </a:endParaRPr>
                  </a:p>
                </p:txBody>
              </p:sp>
            </p:grpSp>
            <p:grpSp>
              <p:nvGrpSpPr>
                <p:cNvPr id="29" name="Gruppo 28">
                  <a:extLst>
                    <a:ext uri="{FF2B5EF4-FFF2-40B4-BE49-F238E27FC236}">
                      <a16:creationId xmlns:a16="http://schemas.microsoft.com/office/drawing/2014/main" id="{779DAC39-F0E3-A682-A251-45ADCDE175B3}"/>
                    </a:ext>
                  </a:extLst>
                </p:cNvPr>
                <p:cNvGrpSpPr/>
                <p:nvPr/>
              </p:nvGrpSpPr>
              <p:grpSpPr>
                <a:xfrm>
                  <a:off x="10306745" y="1621766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30" name="Rettangolo 29">
                    <a:extLst>
                      <a:ext uri="{FF2B5EF4-FFF2-40B4-BE49-F238E27FC236}">
                        <a16:creationId xmlns:a16="http://schemas.microsoft.com/office/drawing/2014/main" id="{CBF556DA-7278-8EF7-8722-3FC49F9391E0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5609" y="1003733"/>
                    <a:ext cx="446664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31" name="CasellaDiTesto 30">
                    <a:extLst>
                      <a:ext uri="{FF2B5EF4-FFF2-40B4-BE49-F238E27FC236}">
                        <a16:creationId xmlns:a16="http://schemas.microsoft.com/office/drawing/2014/main" id="{9F6442F3-A38B-7DED-48DF-97CB50CEBC6D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205284"/>
                        </a:solidFill>
                      </a:rPr>
                      <a:t>7.5 </a:t>
                    </a:r>
                    <a:r>
                      <a:rPr lang="it-IT" sz="1050" dirty="0" err="1">
                        <a:solidFill>
                          <a:srgbClr val="205284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205284"/>
                      </a:solidFill>
                    </a:endParaRPr>
                  </a:p>
                </p:txBody>
              </p:sp>
            </p:grpSp>
            <p:grpSp>
              <p:nvGrpSpPr>
                <p:cNvPr id="32" name="Gruppo 31">
                  <a:extLst>
                    <a:ext uri="{FF2B5EF4-FFF2-40B4-BE49-F238E27FC236}">
                      <a16:creationId xmlns:a16="http://schemas.microsoft.com/office/drawing/2014/main" id="{C51D81FA-8108-C319-BB38-66C3028B0B18}"/>
                    </a:ext>
                  </a:extLst>
                </p:cNvPr>
                <p:cNvGrpSpPr/>
                <p:nvPr/>
              </p:nvGrpSpPr>
              <p:grpSpPr>
                <a:xfrm>
                  <a:off x="10781419" y="2028296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33" name="Rettangolo 32">
                    <a:extLst>
                      <a:ext uri="{FF2B5EF4-FFF2-40B4-BE49-F238E27FC236}">
                        <a16:creationId xmlns:a16="http://schemas.microsoft.com/office/drawing/2014/main" id="{9F6C7FFF-6DBB-9526-59E9-2DB3B2319B6A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6987" y="1011538"/>
                    <a:ext cx="401113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34" name="CasellaDiTesto 33">
                    <a:extLst>
                      <a:ext uri="{FF2B5EF4-FFF2-40B4-BE49-F238E27FC236}">
                        <a16:creationId xmlns:a16="http://schemas.microsoft.com/office/drawing/2014/main" id="{AF558828-3502-C15E-A6A6-ED67DD38ADAA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133556"/>
                        </a:solidFill>
                      </a:rPr>
                      <a:t>5 </a:t>
                    </a:r>
                    <a:r>
                      <a:rPr lang="it-IT" sz="1050" dirty="0" err="1">
                        <a:solidFill>
                          <a:srgbClr val="133556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133556"/>
                      </a:solidFill>
                    </a:endParaRPr>
                  </a:p>
                </p:txBody>
              </p:sp>
            </p:grpSp>
            <p:grpSp>
              <p:nvGrpSpPr>
                <p:cNvPr id="35" name="Gruppo 34">
                  <a:extLst>
                    <a:ext uri="{FF2B5EF4-FFF2-40B4-BE49-F238E27FC236}">
                      <a16:creationId xmlns:a16="http://schemas.microsoft.com/office/drawing/2014/main" id="{AA780D4B-301D-0ADC-E9AE-125ACBC4131C}"/>
                    </a:ext>
                  </a:extLst>
                </p:cNvPr>
                <p:cNvGrpSpPr/>
                <p:nvPr/>
              </p:nvGrpSpPr>
              <p:grpSpPr>
                <a:xfrm rot="243262">
                  <a:off x="11077719" y="2734059"/>
                  <a:ext cx="749380" cy="261610"/>
                  <a:chOff x="8027420" y="918633"/>
                  <a:chExt cx="749380" cy="261610"/>
                </a:xfrm>
              </p:grpSpPr>
              <p:sp>
                <p:nvSpPr>
                  <p:cNvPr id="36" name="Rettangolo 35">
                    <a:extLst>
                      <a:ext uri="{FF2B5EF4-FFF2-40B4-BE49-F238E27FC236}">
                        <a16:creationId xmlns:a16="http://schemas.microsoft.com/office/drawing/2014/main" id="{2B7FD1A2-E3EA-40EC-9496-EB227C3D9CBB}"/>
                      </a:ext>
                    </a:extLst>
                  </p:cNvPr>
                  <p:cNvSpPr/>
                  <p:nvPr/>
                </p:nvSpPr>
                <p:spPr>
                  <a:xfrm rot="20397567">
                    <a:off x="8099100" y="1023499"/>
                    <a:ext cx="331305" cy="14016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 dirty="0"/>
                  </a:p>
                </p:txBody>
              </p:sp>
              <p:sp>
                <p:nvSpPr>
                  <p:cNvPr id="38" name="CasellaDiTesto 37">
                    <a:extLst>
                      <a:ext uri="{FF2B5EF4-FFF2-40B4-BE49-F238E27FC236}">
                        <a16:creationId xmlns:a16="http://schemas.microsoft.com/office/drawing/2014/main" id="{F1C48E02-BD17-C22F-141D-37B02912117A}"/>
                      </a:ext>
                    </a:extLst>
                  </p:cNvPr>
                  <p:cNvSpPr txBox="1"/>
                  <p:nvPr/>
                </p:nvSpPr>
                <p:spPr>
                  <a:xfrm rot="20259064">
                    <a:off x="8027420" y="918633"/>
                    <a:ext cx="749380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050" dirty="0">
                        <a:solidFill>
                          <a:srgbClr val="132232"/>
                        </a:solidFill>
                      </a:rPr>
                      <a:t>1 </a:t>
                    </a:r>
                    <a:r>
                      <a:rPr lang="it-IT" sz="1050" dirty="0" err="1">
                        <a:solidFill>
                          <a:srgbClr val="132232"/>
                        </a:solidFill>
                      </a:rPr>
                      <a:t>mV</a:t>
                    </a:r>
                    <a:endParaRPr lang="it-IT" sz="1050" dirty="0">
                      <a:solidFill>
                        <a:srgbClr val="132232"/>
                      </a:solidFill>
                    </a:endParaRPr>
                  </a:p>
                </p:txBody>
              </p:sp>
            </p:grpSp>
          </p:grpSp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19ABCCDB-7F85-D706-D14F-AC558BC11F45}"/>
                  </a:ext>
                </a:extLst>
              </p:cNvPr>
              <p:cNvSpPr txBox="1"/>
              <p:nvPr/>
            </p:nvSpPr>
            <p:spPr>
              <a:xfrm rot="20398275">
                <a:off x="7673598" y="1552911"/>
                <a:ext cx="26908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050" dirty="0" err="1"/>
                  <a:t>Detection</a:t>
                </a:r>
                <a:r>
                  <a:rPr lang="it-IT" sz="1050" dirty="0"/>
                  <a:t> Voltage </a:t>
                </a:r>
                <a:r>
                  <a:rPr lang="it-IT" sz="1050" dirty="0" err="1"/>
                  <a:t>Thresholds</a:t>
                </a:r>
                <a:endParaRPr lang="it-IT" sz="1050" dirty="0"/>
              </a:p>
            </p:txBody>
          </p:sp>
        </p:grpSp>
        <p:grpSp>
          <p:nvGrpSpPr>
            <p:cNvPr id="50" name="Gruppo 49">
              <a:extLst>
                <a:ext uri="{FF2B5EF4-FFF2-40B4-BE49-F238E27FC236}">
                  <a16:creationId xmlns:a16="http://schemas.microsoft.com/office/drawing/2014/main" id="{05F6845A-6186-4E37-99A6-9D9EA1BE1C98}"/>
                </a:ext>
              </a:extLst>
            </p:cNvPr>
            <p:cNvGrpSpPr/>
            <p:nvPr/>
          </p:nvGrpSpPr>
          <p:grpSpPr>
            <a:xfrm>
              <a:off x="8245174" y="4747671"/>
              <a:ext cx="1350292" cy="1080234"/>
              <a:chOff x="8074834" y="2595368"/>
              <a:chExt cx="1042040" cy="833632"/>
            </a:xfrm>
          </p:grpSpPr>
          <p:sp>
            <p:nvSpPr>
              <p:cNvPr id="49" name="Rettangolo 48">
                <a:extLst>
                  <a:ext uri="{FF2B5EF4-FFF2-40B4-BE49-F238E27FC236}">
                    <a16:creationId xmlns:a16="http://schemas.microsoft.com/office/drawing/2014/main" id="{02F3B6C3-95FE-CBE0-AE40-B8E579334A15}"/>
                  </a:ext>
                </a:extLst>
              </p:cNvPr>
              <p:cNvSpPr/>
              <p:nvPr/>
            </p:nvSpPr>
            <p:spPr>
              <a:xfrm>
                <a:off x="8074834" y="2595368"/>
                <a:ext cx="1042040" cy="7962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48" name="Immagine 47" descr="Immagine che contiene cerchio, Elementi grafici, arte, bianco e nero&#10;&#10;Il contenuto generato dall'IA potrebbe non essere corretto.">
                <a:extLst>
                  <a:ext uri="{FF2B5EF4-FFF2-40B4-BE49-F238E27FC236}">
                    <a16:creationId xmlns:a16="http://schemas.microsoft.com/office/drawing/2014/main" id="{23AB9DA0-1F98-A16B-BDD9-EA1882A45A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074834" y="2595368"/>
                <a:ext cx="1042040" cy="833632"/>
              </a:xfrm>
              <a:prstGeom prst="rect">
                <a:avLst/>
              </a:prstGeom>
            </p:spPr>
          </p:pic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9EFDA0ED-7DEA-239E-6627-14541634FFCE}"/>
              </a:ext>
            </a:extLst>
          </p:cNvPr>
          <p:cNvGrpSpPr/>
          <p:nvPr/>
        </p:nvGrpSpPr>
        <p:grpSpPr>
          <a:xfrm>
            <a:off x="7295738" y="4087150"/>
            <a:ext cx="4283002" cy="2098405"/>
            <a:chOff x="6691927" y="3805742"/>
            <a:chExt cx="5513138" cy="2701095"/>
          </a:xfrm>
        </p:grpSpPr>
        <p:pic>
          <p:nvPicPr>
            <p:cNvPr id="6" name="Immagine 7" descr="Immagine che contiene schermata, Elementi grafici, Carattere, cerchio&#10;&#10;Descrizione generata automaticamente">
              <a:extLst>
                <a:ext uri="{FF2B5EF4-FFF2-40B4-BE49-F238E27FC236}">
                  <a16:creationId xmlns:a16="http://schemas.microsoft.com/office/drawing/2014/main" id="{AA4075FC-714B-A065-F42F-FED42FA01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27669" y="5397167"/>
              <a:ext cx="1109670" cy="1109670"/>
            </a:xfrm>
            <a:prstGeom prst="rect">
              <a:avLst/>
            </a:prstGeom>
          </p:spPr>
        </p:pic>
        <p:pic>
          <p:nvPicPr>
            <p:cNvPr id="9" name="Picture 4" descr="Computer power supply icon,logo illustration design template 22772105  Vector Art at Vecteezy">
              <a:extLst>
                <a:ext uri="{FF2B5EF4-FFF2-40B4-BE49-F238E27FC236}">
                  <a16:creationId xmlns:a16="http://schemas.microsoft.com/office/drawing/2014/main" id="{D91EE71A-BE63-783E-64B1-FB2350944B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duotone>
                <a:srgbClr val="DDDDDD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1927" y="3805742"/>
              <a:ext cx="1437492" cy="14374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6" name="Connettore a gomito 23">
              <a:extLst>
                <a:ext uri="{FF2B5EF4-FFF2-40B4-BE49-F238E27FC236}">
                  <a16:creationId xmlns:a16="http://schemas.microsoft.com/office/drawing/2014/main" id="{0EC1F258-C8A8-FCFB-05E4-301394C8FB27}"/>
                </a:ext>
              </a:extLst>
            </p:cNvPr>
            <p:cNvCxnSpPr>
              <a:cxnSpLocks/>
            </p:cNvCxnSpPr>
            <p:nvPr/>
          </p:nvCxnSpPr>
          <p:spPr>
            <a:xfrm>
              <a:off x="8010980" y="4414233"/>
              <a:ext cx="1557363" cy="433261"/>
            </a:xfrm>
            <a:prstGeom prst="bentConnector3">
              <a:avLst>
                <a:gd name="adj1" fmla="val 99796"/>
              </a:avLst>
            </a:prstGeom>
            <a:ln w="57150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2 34">
              <a:extLst>
                <a:ext uri="{FF2B5EF4-FFF2-40B4-BE49-F238E27FC236}">
                  <a16:creationId xmlns:a16="http://schemas.microsoft.com/office/drawing/2014/main" id="{F059B619-B6B0-D22A-7445-DFEA1059C33A}"/>
                </a:ext>
              </a:extLst>
            </p:cNvPr>
            <p:cNvCxnSpPr>
              <a:cxnSpLocks/>
              <a:stCxn id="6" idx="0"/>
            </p:cNvCxnSpPr>
            <p:nvPr/>
          </p:nvCxnSpPr>
          <p:spPr>
            <a:xfrm flipV="1">
              <a:off x="7382504" y="4968440"/>
              <a:ext cx="5165" cy="428727"/>
            </a:xfrm>
            <a:prstGeom prst="straightConnector1">
              <a:avLst/>
            </a:prstGeom>
            <a:ln w="57150">
              <a:solidFill>
                <a:schemeClr val="accent3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CasellaDiTesto 36">
              <a:extLst>
                <a:ext uri="{FF2B5EF4-FFF2-40B4-BE49-F238E27FC236}">
                  <a16:creationId xmlns:a16="http://schemas.microsoft.com/office/drawing/2014/main" id="{81C2A4A6-1213-32F1-3298-6605F08131D3}"/>
                </a:ext>
              </a:extLst>
            </p:cNvPr>
            <p:cNvSpPr txBox="1"/>
            <p:nvPr/>
          </p:nvSpPr>
          <p:spPr>
            <a:xfrm>
              <a:off x="7767759" y="5640820"/>
              <a:ext cx="1283472" cy="396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 err="1">
                  <a:solidFill>
                    <a:schemeClr val="tx2"/>
                  </a:solidFill>
                  <a:latin typeface="+mj-lt"/>
                  <a:cs typeface="Arial" panose="020B0604020202020204" pitchFamily="34" charset="0"/>
                </a:rPr>
                <a:t>Sensors</a:t>
              </a:r>
              <a:endParaRPr lang="it-IT" sz="1400" b="1" dirty="0">
                <a:solidFill>
                  <a:schemeClr val="tx2"/>
                </a:solidFill>
                <a:latin typeface="+mj-lt"/>
                <a:cs typeface="Arial" panose="020B0604020202020204" pitchFamily="34" charset="0"/>
              </a:endParaRPr>
            </a:p>
          </p:txBody>
        </p:sp>
        <p:cxnSp>
          <p:nvCxnSpPr>
            <p:cNvPr id="25" name="Connettore 2 38">
              <a:extLst>
                <a:ext uri="{FF2B5EF4-FFF2-40B4-BE49-F238E27FC236}">
                  <a16:creationId xmlns:a16="http://schemas.microsoft.com/office/drawing/2014/main" id="{812D3C03-D8B8-164A-32FB-E2420FBC2A2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051439" y="6103968"/>
              <a:ext cx="999792" cy="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" name="Picture 3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9EBBCC59-FF2E-C273-5EB0-FA5EF3EEE5B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85604" y="3975453"/>
              <a:ext cx="3519461" cy="2346308"/>
            </a:xfrm>
            <a:prstGeom prst="rect">
              <a:avLst/>
            </a:prstGeom>
          </p:spPr>
        </p:pic>
        <p:sp>
          <p:nvSpPr>
            <p:cNvPr id="52" name="CasellaDiTesto 36">
              <a:extLst>
                <a:ext uri="{FF2B5EF4-FFF2-40B4-BE49-F238E27FC236}">
                  <a16:creationId xmlns:a16="http://schemas.microsoft.com/office/drawing/2014/main" id="{5A1DE24B-F1DB-23D6-9A80-B4AA8A61986F}"/>
                </a:ext>
              </a:extLst>
            </p:cNvPr>
            <p:cNvSpPr txBox="1"/>
            <p:nvPr/>
          </p:nvSpPr>
          <p:spPr>
            <a:xfrm>
              <a:off x="7416148" y="5024785"/>
              <a:ext cx="1141265" cy="396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b="1" dirty="0">
                  <a:solidFill>
                    <a:srgbClr val="6B6B6B"/>
                  </a:solidFill>
                  <a:latin typeface="+mj-lt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20" name="CasellaDiTesto 37">
              <a:extLst>
                <a:ext uri="{FF2B5EF4-FFF2-40B4-BE49-F238E27FC236}">
                  <a16:creationId xmlns:a16="http://schemas.microsoft.com/office/drawing/2014/main" id="{C720F319-DF8B-7975-1994-76FC82CFA39C}"/>
                </a:ext>
              </a:extLst>
            </p:cNvPr>
            <p:cNvSpPr txBox="1"/>
            <p:nvPr/>
          </p:nvSpPr>
          <p:spPr>
            <a:xfrm>
              <a:off x="8115973" y="4015867"/>
              <a:ext cx="1735988" cy="396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it-IT" sz="14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  <a:cs typeface="Arial" panose="020B0604020202020204" pitchFamily="34" charset="0"/>
                </a:rPr>
                <a:t>PS </a:t>
              </a:r>
              <a:r>
                <a:rPr lang="it-IT" sz="1400" b="1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+mj-lt"/>
                  <a:cs typeface="Arial" panose="020B0604020202020204" pitchFamily="34" charset="0"/>
                </a:rPr>
                <a:t>current</a:t>
              </a:r>
              <a:endParaRPr lang="it-IT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rial" panose="020B0604020202020204" pitchFamily="34" charset="0"/>
              </a:endParaRPr>
            </a:p>
          </p:txBody>
        </p:sp>
      </p:grpSp>
      <p:sp>
        <p:nvSpPr>
          <p:cNvPr id="53" name="CasellaDiTesto 45">
            <a:extLst>
              <a:ext uri="{FF2B5EF4-FFF2-40B4-BE49-F238E27FC236}">
                <a16:creationId xmlns:a16="http://schemas.microsoft.com/office/drawing/2014/main" id="{7F6E5693-0611-DD3C-36FA-6E8CF0EFE05D}"/>
              </a:ext>
            </a:extLst>
          </p:cNvPr>
          <p:cNvSpPr txBox="1"/>
          <p:nvPr/>
        </p:nvSpPr>
        <p:spPr>
          <a:xfrm>
            <a:off x="331827" y="4232757"/>
            <a:ext cx="6236089" cy="1558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noProof="0" dirty="0"/>
              <a:t>Effort to develop protection schemes </a:t>
            </a:r>
            <a:br>
              <a:rPr lang="en-GB" sz="2400" noProof="0" dirty="0"/>
            </a:br>
            <a:r>
              <a:rPr lang="en-GB" sz="2400" noProof="0" dirty="0"/>
              <a:t>based on </a:t>
            </a:r>
            <a:r>
              <a:rPr lang="en-GB" sz="2400" b="1" noProof="0" dirty="0"/>
              <a:t>quench prevention</a:t>
            </a:r>
            <a:r>
              <a:rPr lang="en-GB" sz="2400" noProof="0" dirty="0"/>
              <a:t>.</a:t>
            </a:r>
            <a:br>
              <a:rPr lang="en-GB" sz="2400" noProof="0" dirty="0"/>
            </a:br>
            <a:r>
              <a:rPr lang="en-GB" sz="2400" noProof="0" dirty="0"/>
              <a:t>Already under development for ESMA, we need to extend </a:t>
            </a:r>
            <a:r>
              <a:rPr lang="en-GB" sz="2400" noProof="0" dirty="0" err="1"/>
              <a:t>als</a:t>
            </a:r>
            <a:r>
              <a:rPr lang="en-GB" sz="2400" dirty="0"/>
              <a:t>o to insulated magnets</a:t>
            </a:r>
            <a:endParaRPr lang="en-GB" sz="2400" noProof="0" dirty="0"/>
          </a:p>
        </p:txBody>
      </p:sp>
      <p:sp>
        <p:nvSpPr>
          <p:cNvPr id="17" name="Segnaposto data 16">
            <a:extLst>
              <a:ext uri="{FF2B5EF4-FFF2-40B4-BE49-F238E27FC236}">
                <a16:creationId xmlns:a16="http://schemas.microsoft.com/office/drawing/2014/main" id="{865EE3D9-B202-38A4-F9DF-4724BE73085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27" name="Segnaposto piè di pagina 26">
            <a:extLst>
              <a:ext uri="{FF2B5EF4-FFF2-40B4-BE49-F238E27FC236}">
                <a16:creationId xmlns:a16="http://schemas.microsoft.com/office/drawing/2014/main" id="{41957429-0EE3-13AA-9C02-7F014D0AC3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904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2ED4A-5655-05CB-6CD4-7421C13D5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C32AE2D-15A9-93A9-D1E6-76D805957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 14 T dipole</a:t>
            </a:r>
            <a:endParaRPr lang="it-IT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D55FB50-881D-19AE-83B6-846199B0B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03" y="1247724"/>
            <a:ext cx="8730441" cy="4670196"/>
          </a:xfrm>
        </p:spPr>
        <p:txBody>
          <a:bodyPr>
            <a:normAutofit/>
          </a:bodyPr>
          <a:lstStyle/>
          <a:p>
            <a:r>
              <a:rPr lang="en-GB" sz="2200" noProof="0" dirty="0">
                <a:latin typeface="+mn-lt"/>
              </a:rPr>
              <a:t>Preliminary evaluation of racetrack configuration </a:t>
            </a:r>
            <a:br>
              <a:rPr lang="en-GB" sz="2200" noProof="0" dirty="0">
                <a:latin typeface="+mn-lt"/>
              </a:rPr>
            </a:br>
            <a:r>
              <a:rPr lang="en-GB" sz="2200" noProof="0" dirty="0">
                <a:latin typeface="+mn-lt"/>
              </a:rPr>
              <a:t>(more experience already available).</a:t>
            </a:r>
          </a:p>
          <a:p>
            <a:r>
              <a:rPr lang="en-GB" sz="2200" dirty="0">
                <a:latin typeface="+mn-lt"/>
              </a:rPr>
              <a:t>Conservative assumption of the best-to-date </a:t>
            </a:r>
            <a:r>
              <a:rPr lang="en-GB" sz="2200" u="sng" dirty="0">
                <a:latin typeface="+mn-lt"/>
              </a:rPr>
              <a:t>production</a:t>
            </a:r>
            <a:r>
              <a:rPr lang="en-GB" sz="2200" dirty="0">
                <a:latin typeface="+mn-lt"/>
              </a:rPr>
              <a:t> </a:t>
            </a:r>
            <a:br>
              <a:rPr lang="en-GB" sz="2200" dirty="0">
                <a:latin typeface="+mn-lt"/>
              </a:rPr>
            </a:br>
            <a:r>
              <a:rPr lang="en-GB" sz="2200" dirty="0">
                <a:latin typeface="+mn-lt"/>
              </a:rPr>
              <a:t>FFJ (+20% of standard one).</a:t>
            </a:r>
            <a:endParaRPr lang="en-GB" sz="2200" noProof="0" dirty="0">
              <a:latin typeface="+mn-lt"/>
            </a:endParaRP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2CCEF373-D7B9-57F6-9627-195486D5083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D6D798-1883-974D-96D0-4E82B243DEDE}" type="slidenum">
              <a:rPr lang="it-IT" smtClean="0"/>
              <a:pPr/>
              <a:t>15</a:t>
            </a:fld>
            <a:endParaRPr lang="it-IT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00143FE-D1E5-D658-89D6-4473A0E56EE4}"/>
              </a:ext>
            </a:extLst>
          </p:cNvPr>
          <p:cNvGrpSpPr/>
          <p:nvPr/>
        </p:nvGrpSpPr>
        <p:grpSpPr>
          <a:xfrm>
            <a:off x="9043308" y="921536"/>
            <a:ext cx="2872698" cy="5364608"/>
            <a:chOff x="8793259" y="214691"/>
            <a:chExt cx="3455217" cy="6278184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305D2D7E-70B2-D20C-885A-34C79AE08B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" b="17966"/>
            <a:stretch/>
          </p:blipFill>
          <p:spPr>
            <a:xfrm>
              <a:off x="8835378" y="1789444"/>
              <a:ext cx="3256892" cy="1713128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49EEB-D476-2617-E238-944D66C5C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b="18621"/>
            <a:stretch/>
          </p:blipFill>
          <p:spPr>
            <a:xfrm>
              <a:off x="8800877" y="3074359"/>
              <a:ext cx="3291840" cy="1736313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AA60E3FD-BEC8-8C02-4939-EC625DA045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59814" y="214691"/>
              <a:ext cx="3208020" cy="1844040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B35DD655-3C8E-3D09-D406-D95D2EEEE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r="6512" b="13128"/>
            <a:stretch/>
          </p:blipFill>
          <p:spPr>
            <a:xfrm>
              <a:off x="8793259" y="4076700"/>
              <a:ext cx="3084610" cy="2416175"/>
            </a:xfrm>
            <a:prstGeom prst="rect">
              <a:avLst/>
            </a:prstGeom>
          </p:spPr>
        </p:pic>
        <p:sp>
          <p:nvSpPr>
            <p:cNvPr id="54" name="Arrow: Down 53">
              <a:extLst>
                <a:ext uri="{FF2B5EF4-FFF2-40B4-BE49-F238E27FC236}">
                  <a16:creationId xmlns:a16="http://schemas.microsoft.com/office/drawing/2014/main" id="{9E35BEB4-BA63-C606-5793-5201FFE7D65D}"/>
                </a:ext>
              </a:extLst>
            </p:cNvPr>
            <p:cNvSpPr/>
            <p:nvPr/>
          </p:nvSpPr>
          <p:spPr>
            <a:xfrm>
              <a:off x="11877868" y="2582023"/>
              <a:ext cx="370608" cy="2830924"/>
            </a:xfrm>
            <a:prstGeom prst="downArrow">
              <a:avLst>
                <a:gd name="adj1" fmla="val 33551"/>
                <a:gd name="adj2" fmla="val 76866"/>
              </a:avLst>
            </a:prstGeom>
            <a:gradFill flip="none" rotWithShape="1">
              <a:gsLst>
                <a:gs pos="0">
                  <a:schemeClr val="accent6">
                    <a:lumMod val="0"/>
                    <a:lumOff val="100000"/>
                  </a:schemeClr>
                </a:gs>
                <a:gs pos="35000">
                  <a:schemeClr val="accent6">
                    <a:lumMod val="0"/>
                    <a:lumOff val="100000"/>
                  </a:schemeClr>
                </a:gs>
                <a:gs pos="100000">
                  <a:schemeClr val="tx1"/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8F6483C-472B-8D01-FC36-DA3AEEEB67FF}"/>
              </a:ext>
            </a:extLst>
          </p:cNvPr>
          <p:cNvGrpSpPr/>
          <p:nvPr/>
        </p:nvGrpSpPr>
        <p:grpSpPr>
          <a:xfrm>
            <a:off x="4588473" y="2422368"/>
            <a:ext cx="4166125" cy="2702011"/>
            <a:chOff x="4291897" y="4076700"/>
            <a:chExt cx="4288377" cy="2781300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92175356-C206-307A-5A61-B7041BBD85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91897" y="4076700"/>
              <a:ext cx="4288377" cy="2781300"/>
            </a:xfrm>
            <a:prstGeom prst="rect">
              <a:avLst/>
            </a:prstGeom>
          </p:spPr>
        </p:pic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4B374C0-4E91-DCBD-AD19-B830ECA3B6CB}"/>
                </a:ext>
              </a:extLst>
            </p:cNvPr>
            <p:cNvCxnSpPr>
              <a:cxnSpLocks/>
            </p:cNvCxnSpPr>
            <p:nvPr/>
          </p:nvCxnSpPr>
          <p:spPr>
            <a:xfrm>
              <a:off x="5044440" y="5191760"/>
              <a:ext cx="3103880" cy="0"/>
            </a:xfrm>
            <a:prstGeom prst="line">
              <a:avLst/>
            </a:prstGeom>
            <a:ln w="38100">
              <a:solidFill>
                <a:srgbClr val="A5A5A5">
                  <a:alpha val="41961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35CCF14-0BB4-B3F2-68F9-65F63614804C}"/>
                </a:ext>
              </a:extLst>
            </p:cNvPr>
            <p:cNvCxnSpPr>
              <a:cxnSpLocks/>
            </p:cNvCxnSpPr>
            <p:nvPr/>
          </p:nvCxnSpPr>
          <p:spPr>
            <a:xfrm>
              <a:off x="5008880" y="5765800"/>
              <a:ext cx="1818640" cy="0"/>
            </a:xfrm>
            <a:prstGeom prst="line">
              <a:avLst/>
            </a:prstGeom>
            <a:ln w="38100">
              <a:solidFill>
                <a:srgbClr val="A5A5A5">
                  <a:alpha val="41961"/>
                </a:srgb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CB87CDD8-BFE7-34E4-B643-26019E45184C}"/>
                </a:ext>
              </a:extLst>
            </p:cNvPr>
            <p:cNvSpPr txBox="1"/>
            <p:nvPr/>
          </p:nvSpPr>
          <p:spPr>
            <a:xfrm>
              <a:off x="5044440" y="5752958"/>
              <a:ext cx="8553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rgbClr val="A5A5A5"/>
                  </a:solidFill>
                </a:rPr>
                <a:t>30%</a:t>
              </a:r>
              <a:endParaRPr lang="en-GB" b="1" dirty="0">
                <a:solidFill>
                  <a:srgbClr val="A5A5A5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06FDF449-0133-6CBC-0D91-C84DF5D155A0}"/>
                </a:ext>
              </a:extLst>
            </p:cNvPr>
            <p:cNvSpPr txBox="1"/>
            <p:nvPr/>
          </p:nvSpPr>
          <p:spPr>
            <a:xfrm>
              <a:off x="5044440" y="4810672"/>
              <a:ext cx="8553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rgbClr val="A5A5A5"/>
                  </a:solidFill>
                </a:rPr>
                <a:t>60%</a:t>
              </a:r>
              <a:endParaRPr lang="en-GB" b="1" dirty="0">
                <a:solidFill>
                  <a:srgbClr val="A5A5A5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6" name="Table 65">
                <a:extLst>
                  <a:ext uri="{FF2B5EF4-FFF2-40B4-BE49-F238E27FC236}">
                    <a16:creationId xmlns:a16="http://schemas.microsoft.com/office/drawing/2014/main" id="{AF2D51B0-0FE4-8C09-26C4-40DF22720F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8485060"/>
                  </p:ext>
                </p:extLst>
              </p:nvPr>
            </p:nvGraphicFramePr>
            <p:xfrm>
              <a:off x="512150" y="5199250"/>
              <a:ext cx="7499862" cy="907043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542998">
                      <a:extLst>
                        <a:ext uri="{9D8B030D-6E8A-4147-A177-3AD203B41FA5}">
                          <a16:colId xmlns:a16="http://schemas.microsoft.com/office/drawing/2014/main" val="3506770829"/>
                        </a:ext>
                      </a:extLst>
                    </a:gridCol>
                    <a:gridCol w="1014886">
                      <a:extLst>
                        <a:ext uri="{9D8B030D-6E8A-4147-A177-3AD203B41FA5}">
                          <a16:colId xmlns:a16="http://schemas.microsoft.com/office/drawing/2014/main" val="3312159452"/>
                        </a:ext>
                      </a:extLst>
                    </a:gridCol>
                    <a:gridCol w="980436">
                      <a:extLst>
                        <a:ext uri="{9D8B030D-6E8A-4147-A177-3AD203B41FA5}">
                          <a16:colId xmlns:a16="http://schemas.microsoft.com/office/drawing/2014/main" val="3545906900"/>
                        </a:ext>
                      </a:extLst>
                    </a:gridCol>
                    <a:gridCol w="803020">
                      <a:extLst>
                        <a:ext uri="{9D8B030D-6E8A-4147-A177-3AD203B41FA5}">
                          <a16:colId xmlns:a16="http://schemas.microsoft.com/office/drawing/2014/main" val="342190763"/>
                        </a:ext>
                      </a:extLst>
                    </a:gridCol>
                    <a:gridCol w="754791">
                      <a:extLst>
                        <a:ext uri="{9D8B030D-6E8A-4147-A177-3AD203B41FA5}">
                          <a16:colId xmlns:a16="http://schemas.microsoft.com/office/drawing/2014/main" val="2055891431"/>
                        </a:ext>
                      </a:extLst>
                    </a:gridCol>
                    <a:gridCol w="1125125">
                      <a:extLst>
                        <a:ext uri="{9D8B030D-6E8A-4147-A177-3AD203B41FA5}">
                          <a16:colId xmlns:a16="http://schemas.microsoft.com/office/drawing/2014/main" val="3811878269"/>
                        </a:ext>
                      </a:extLst>
                    </a:gridCol>
                    <a:gridCol w="1278606">
                      <a:extLst>
                        <a:ext uri="{9D8B030D-6E8A-4147-A177-3AD203B41FA5}">
                          <a16:colId xmlns:a16="http://schemas.microsoft.com/office/drawing/2014/main" val="4160997345"/>
                        </a:ext>
                      </a:extLst>
                    </a:gridCol>
                  </a:tblGrid>
                  <a:tr h="5412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noProof="0" dirty="0"/>
                            <a:t>12 mm tape </a:t>
                          </a:r>
                          <a:endParaRPr lang="en-GB" i="1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 err="1"/>
                            <a:t>I</a:t>
                          </a:r>
                          <a:r>
                            <a:rPr lang="en-GB" baseline="-25000" noProof="0" dirty="0" err="1"/>
                            <a:t>op</a:t>
                          </a:r>
                          <a:r>
                            <a:rPr lang="en-GB" baseline="-25000" noProof="0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I×n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 err="1"/>
                            <a:t>i</a:t>
                          </a:r>
                          <a:r>
                            <a:rPr lang="en-GB" noProof="0" dirty="0"/>
                            <a:t>= I/</a:t>
                          </a:r>
                          <a:r>
                            <a:rPr lang="en-GB" noProof="0" dirty="0" err="1"/>
                            <a:t>I</a:t>
                          </a:r>
                          <a:r>
                            <a:rPr lang="en-GB" baseline="-25000" noProof="0" dirty="0" err="1"/>
                            <a:t>c</a:t>
                          </a:r>
                          <a:endParaRPr lang="en-GB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∆T</a:t>
                          </a:r>
                          <a:endParaRPr lang="en-GB" i="1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it-IT" sz="18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Loadline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b3,</a:t>
                          </a:r>
                          <a:r>
                            <a:rPr lang="en-GB" baseline="0" noProof="0" dirty="0"/>
                            <a:t> b5</a:t>
                          </a:r>
                          <a:endParaRPr lang="en-GB" baseline="300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3219430"/>
                      </a:ext>
                    </a:extLst>
                  </a:tr>
                  <a:tr h="3301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10.1 km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5270 A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noProof="0" dirty="0"/>
                            <a:t>5.3 MA</a:t>
                          </a:r>
                          <a:endParaRPr lang="en-GB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72 %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8.5 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noProof="0" dirty="0"/>
                            <a:t>20 %</a:t>
                          </a:r>
                          <a:endParaRPr lang="en-GB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b="0" i="1" noProof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p>
                                  <m:sSupPr>
                                    <m:ctrlPr>
                                      <a:rPr lang="en-GB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noProof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×</m:t>
                                    </m:r>
                                    <m:r>
                                      <a:rPr lang="en-GB" b="0" i="1" noProof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noProof="0" smtClean="0">
                                        <a:latin typeface="Cambria Math" panose="02040503050406030204" pitchFamily="18" charset="0"/>
                                      </a:rPr>
                                      <m:t>−4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GB" b="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715905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6" name="Table 65">
                <a:extLst>
                  <a:ext uri="{FF2B5EF4-FFF2-40B4-BE49-F238E27FC236}">
                    <a16:creationId xmlns:a16="http://schemas.microsoft.com/office/drawing/2014/main" id="{AF2D51B0-0FE4-8C09-26C4-40DF22720F0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58485060"/>
                  </p:ext>
                </p:extLst>
              </p:nvPr>
            </p:nvGraphicFramePr>
            <p:xfrm>
              <a:off x="512150" y="5199250"/>
              <a:ext cx="7499862" cy="907043"/>
            </p:xfrm>
            <a:graphic>
              <a:graphicData uri="http://schemas.openxmlformats.org/drawingml/2006/table">
                <a:tbl>
                  <a:tblPr firstRow="1" bandRow="1">
                    <a:tableStyleId>{3B4B98B0-60AC-42C2-AFA5-B58CD77FA1E5}</a:tableStyleId>
                  </a:tblPr>
                  <a:tblGrid>
                    <a:gridCol w="1542998">
                      <a:extLst>
                        <a:ext uri="{9D8B030D-6E8A-4147-A177-3AD203B41FA5}">
                          <a16:colId xmlns:a16="http://schemas.microsoft.com/office/drawing/2014/main" val="3506770829"/>
                        </a:ext>
                      </a:extLst>
                    </a:gridCol>
                    <a:gridCol w="1014886">
                      <a:extLst>
                        <a:ext uri="{9D8B030D-6E8A-4147-A177-3AD203B41FA5}">
                          <a16:colId xmlns:a16="http://schemas.microsoft.com/office/drawing/2014/main" val="3312159452"/>
                        </a:ext>
                      </a:extLst>
                    </a:gridCol>
                    <a:gridCol w="980436">
                      <a:extLst>
                        <a:ext uri="{9D8B030D-6E8A-4147-A177-3AD203B41FA5}">
                          <a16:colId xmlns:a16="http://schemas.microsoft.com/office/drawing/2014/main" val="3545906900"/>
                        </a:ext>
                      </a:extLst>
                    </a:gridCol>
                    <a:gridCol w="803020">
                      <a:extLst>
                        <a:ext uri="{9D8B030D-6E8A-4147-A177-3AD203B41FA5}">
                          <a16:colId xmlns:a16="http://schemas.microsoft.com/office/drawing/2014/main" val="342190763"/>
                        </a:ext>
                      </a:extLst>
                    </a:gridCol>
                    <a:gridCol w="754791">
                      <a:extLst>
                        <a:ext uri="{9D8B030D-6E8A-4147-A177-3AD203B41FA5}">
                          <a16:colId xmlns:a16="http://schemas.microsoft.com/office/drawing/2014/main" val="2055891431"/>
                        </a:ext>
                      </a:extLst>
                    </a:gridCol>
                    <a:gridCol w="1125125">
                      <a:extLst>
                        <a:ext uri="{9D8B030D-6E8A-4147-A177-3AD203B41FA5}">
                          <a16:colId xmlns:a16="http://schemas.microsoft.com/office/drawing/2014/main" val="3811878269"/>
                        </a:ext>
                      </a:extLst>
                    </a:gridCol>
                    <a:gridCol w="1278606">
                      <a:extLst>
                        <a:ext uri="{9D8B030D-6E8A-4147-A177-3AD203B41FA5}">
                          <a16:colId xmlns:a16="http://schemas.microsoft.com/office/drawing/2014/main" val="4160997345"/>
                        </a:ext>
                      </a:extLst>
                    </a:gridCol>
                  </a:tblGrid>
                  <a:tr h="5412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800" noProof="0" dirty="0"/>
                            <a:t>12 mm tape </a:t>
                          </a:r>
                          <a:endParaRPr lang="en-GB" i="1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 err="1"/>
                            <a:t>I</a:t>
                          </a:r>
                          <a:r>
                            <a:rPr lang="en-GB" baseline="-25000" noProof="0" dirty="0" err="1"/>
                            <a:t>op</a:t>
                          </a:r>
                          <a:r>
                            <a:rPr lang="en-GB" baseline="-25000" noProof="0" dirty="0"/>
                            <a:t>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8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I×n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 err="1"/>
                            <a:t>i</a:t>
                          </a:r>
                          <a:r>
                            <a:rPr lang="en-GB" noProof="0" dirty="0"/>
                            <a:t>= I/</a:t>
                          </a:r>
                          <a:r>
                            <a:rPr lang="en-GB" noProof="0" dirty="0" err="1"/>
                            <a:t>I</a:t>
                          </a:r>
                          <a:r>
                            <a:rPr lang="en-GB" baseline="-25000" noProof="0" dirty="0" err="1"/>
                            <a:t>c</a:t>
                          </a:r>
                          <a:endParaRPr lang="en-GB" baseline="0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∆T</a:t>
                          </a:r>
                          <a:endParaRPr lang="en-GB" i="1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/>
                          <a:r>
                            <a:rPr lang="it-IT" sz="1800" b="1" kern="1200" noProof="0" dirty="0" err="1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Loadline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b3,</a:t>
                          </a:r>
                          <a:r>
                            <a:rPr lang="en-GB" baseline="0" noProof="0" dirty="0"/>
                            <a:t> b5</a:t>
                          </a:r>
                          <a:endParaRPr lang="en-GB" baseline="30000" noProof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32194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10.1 km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5270 A 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noProof="0" dirty="0"/>
                            <a:t>5.3 MA</a:t>
                          </a:r>
                          <a:endParaRPr lang="en-GB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72 %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noProof="0" dirty="0"/>
                            <a:t>8.5 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noProof="0" dirty="0"/>
                            <a:t>20 %</a:t>
                          </a:r>
                          <a:endParaRPr lang="en-GB" noProof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8"/>
                          <a:stretch>
                            <a:fillRect l="-486190" t="-151667" r="-476" b="-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7159052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56D2A4ED-DF51-677B-A8FA-5CF115AD10CA}"/>
              </a:ext>
            </a:extLst>
          </p:cNvPr>
          <p:cNvSpPr txBox="1"/>
          <p:nvPr/>
        </p:nvSpPr>
        <p:spPr>
          <a:xfrm>
            <a:off x="167135" y="2865764"/>
            <a:ext cx="5397700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noProof="0" dirty="0"/>
              <a:t>Magnetic design concept:</a:t>
            </a:r>
            <a:br>
              <a:rPr lang="en-GB" sz="2200" noProof="0" dirty="0"/>
            </a:br>
            <a:r>
              <a:rPr lang="en-GB" sz="2200" noProof="0" dirty="0"/>
              <a:t> conductor grading for </a:t>
            </a:r>
            <a:br>
              <a:rPr lang="en-GB" sz="2200" noProof="0" dirty="0"/>
            </a:br>
            <a:r>
              <a:rPr lang="en-GB" sz="2200" noProof="0" dirty="0"/>
              <a:t>efficient tape consumption.</a:t>
            </a:r>
            <a:br>
              <a:rPr lang="en-GB" sz="2200" noProof="0" dirty="0"/>
            </a:br>
            <a:r>
              <a:rPr lang="en-GB" sz="2200" noProof="0" dirty="0"/>
              <a:t> Example here with 3 widths.</a:t>
            </a:r>
            <a:br>
              <a:rPr lang="en-GB" sz="2400" dirty="0"/>
            </a:br>
            <a:r>
              <a:rPr lang="en-GB" dirty="0"/>
              <a:t>(also stack grading is possible </a:t>
            </a:r>
            <a:br>
              <a:rPr lang="en-GB" dirty="0"/>
            </a:br>
            <a:r>
              <a:rPr lang="en-GB" dirty="0"/>
              <a:t>if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↑ tapes in cable</a:t>
            </a:r>
            <a:r>
              <a:rPr lang="en-GB" dirty="0"/>
              <a:t>)</a:t>
            </a:r>
            <a:endParaRPr lang="en-GB" sz="2400" dirty="0"/>
          </a:p>
        </p:txBody>
      </p:sp>
      <p:sp>
        <p:nvSpPr>
          <p:cNvPr id="2" name="Arrow: Down 53">
            <a:extLst>
              <a:ext uri="{FF2B5EF4-FFF2-40B4-BE49-F238E27FC236}">
                <a16:creationId xmlns:a16="http://schemas.microsoft.com/office/drawing/2014/main" id="{F25638AF-A65E-0236-1055-5D96788186AA}"/>
              </a:ext>
            </a:extLst>
          </p:cNvPr>
          <p:cNvSpPr/>
          <p:nvPr/>
        </p:nvSpPr>
        <p:spPr>
          <a:xfrm rot="17773024">
            <a:off x="10504555" y="867979"/>
            <a:ext cx="308127" cy="1389986"/>
          </a:xfrm>
          <a:prstGeom prst="downArrow">
            <a:avLst>
              <a:gd name="adj1" fmla="val 33551"/>
              <a:gd name="adj2" fmla="val 76866"/>
            </a:avLst>
          </a:prstGeom>
          <a:gradFill flip="none" rotWithShape="1">
            <a:gsLst>
              <a:gs pos="0">
                <a:schemeClr val="accent6">
                  <a:lumMod val="0"/>
                  <a:lumOff val="100000"/>
                </a:schemeClr>
              </a:gs>
              <a:gs pos="35000">
                <a:schemeClr val="accent6">
                  <a:lumMod val="0"/>
                  <a:lumOff val="100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68870DA-9851-A1CD-8C9E-E7E43B89F0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01896E5-ECD0-AC6C-E327-87891EBCA1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80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9795FF-28DC-990F-F5D9-290CA7956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 14 T dipole, vs 10 T demonstrator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9CD1A67-85CB-62D1-129E-195237ACBA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38749"/>
            <a:ext cx="10969139" cy="2315849"/>
          </a:xfrm>
        </p:spPr>
        <p:txBody>
          <a:bodyPr/>
          <a:lstStyle/>
          <a:p>
            <a:r>
              <a:rPr lang="en-GB" sz="2400" noProof="0" dirty="0"/>
              <a:t>+40% conductor (+20% performances) for +40% field</a:t>
            </a:r>
          </a:p>
          <a:p>
            <a:r>
              <a:rPr lang="en-GB" sz="2400" dirty="0"/>
              <a:t>+100% forces (higher than ESMA)  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further studies will be needed</a:t>
            </a:r>
            <a:endParaRPr lang="en-GB" sz="2400" noProof="0" dirty="0"/>
          </a:p>
          <a:p>
            <a:r>
              <a:rPr lang="en-GB" sz="2400" dirty="0"/>
              <a:t>Better field quality, &lt; 5 U (more design freedom)</a:t>
            </a:r>
          </a:p>
          <a:p>
            <a:r>
              <a:rPr lang="en-GB" sz="2400" noProof="0" dirty="0"/>
              <a:t>Same </a:t>
            </a:r>
            <a:r>
              <a:rPr lang="en-GB" sz="2400" noProof="0" dirty="0" err="1"/>
              <a:t>i</a:t>
            </a:r>
            <a:r>
              <a:rPr lang="en-GB" sz="2400" noProof="0" dirty="0"/>
              <a:t>=I/</a:t>
            </a:r>
            <a:r>
              <a:rPr lang="en-GB" sz="2400" noProof="0" dirty="0" err="1"/>
              <a:t>I</a:t>
            </a:r>
            <a:r>
              <a:rPr lang="en-GB" sz="2400" baseline="-25000" noProof="0" dirty="0" err="1"/>
              <a:t>c</a:t>
            </a:r>
            <a:r>
              <a:rPr lang="en-GB" sz="2400" noProof="0" dirty="0"/>
              <a:t>, less ∆T ( - 1.2 K, higher field) and less L.L. margin ( -2.5 %)</a:t>
            </a:r>
          </a:p>
          <a:p>
            <a:r>
              <a:rPr lang="en-GB" sz="2400" dirty="0"/>
              <a:t>Losses about twice more</a:t>
            </a:r>
          </a:p>
          <a:p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25DB69C-E232-57D6-97B6-A6792FA297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CF9902-DC0B-DF2C-83E2-4C19D5E922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8F8BD7-CCF1-B254-32B2-63EF4AE17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F3650F6F-C278-C234-575F-E9B376DA0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4967" y="3468843"/>
            <a:ext cx="4126976" cy="2771850"/>
          </a:xfrm>
          <a:prstGeom prst="rect">
            <a:avLst/>
          </a:prstGeom>
        </p:spPr>
      </p:pic>
      <p:pic>
        <p:nvPicPr>
          <p:cNvPr id="8" name="Picture 29">
            <a:extLst>
              <a:ext uri="{FF2B5EF4-FFF2-40B4-BE49-F238E27FC236}">
                <a16:creationId xmlns:a16="http://schemas.microsoft.com/office/drawing/2014/main" id="{27825F08-2896-5A3A-7699-642D474EBB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9621" y="3429000"/>
            <a:ext cx="5854700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308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35AC72-035E-3B1B-AD63-57FD18910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Conclusion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5D2B98F-347D-770D-B6B3-1759C4715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sz="3200" noProof="0" dirty="0"/>
              <a:t>INFN LASA (Milan) and Genoa have already started a </a:t>
            </a:r>
            <a:r>
              <a:rPr lang="en-GB" sz="3200" noProof="0" dirty="0" err="1"/>
              <a:t>preliminar</a:t>
            </a:r>
            <a:r>
              <a:rPr lang="en-GB" sz="3200" dirty="0"/>
              <a:t>y study for candidate layouts for the 10 T HFM demonstrator</a:t>
            </a:r>
          </a:p>
          <a:p>
            <a:pPr>
              <a:spcAft>
                <a:spcPts val="600"/>
              </a:spcAft>
            </a:pPr>
            <a:r>
              <a:rPr lang="en-GB" sz="3200" dirty="0"/>
              <a:t>Within the </a:t>
            </a:r>
            <a:r>
              <a:rPr lang="en-GB" sz="3200" dirty="0" err="1"/>
              <a:t>NextGenerationEU</a:t>
            </a:r>
            <a:r>
              <a:rPr lang="en-GB" sz="3200" dirty="0"/>
              <a:t> project IRIS, a complete dipole magnet is being constructed, and it will be ready at the end of the year</a:t>
            </a:r>
          </a:p>
          <a:p>
            <a:pPr>
              <a:spcAft>
                <a:spcPts val="600"/>
              </a:spcAft>
            </a:pPr>
            <a:r>
              <a:rPr lang="en-GB" sz="3200" dirty="0"/>
              <a:t>Driven by IRIS, LASA is expanding its capabilities in accelerator magnet manufacturing and test, HTS included</a:t>
            </a:r>
          </a:p>
          <a:p>
            <a:endParaRPr lang="en-GB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1C31D2F-2B96-9C79-B098-5A78DEB2D0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D302AD-FA6C-6BC2-899F-0B596A1EC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A5111C8-DC33-8052-03AA-66AA5AE893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84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9">
            <a:extLst>
              <a:ext uri="{FF2B5EF4-FFF2-40B4-BE49-F238E27FC236}">
                <a16:creationId xmlns:a16="http://schemas.microsoft.com/office/drawing/2014/main" id="{9F6289DF-6C88-78C6-EFA3-8F3AA3CC55A3}"/>
              </a:ext>
            </a:extLst>
          </p:cNvPr>
          <p:cNvSpPr txBox="1"/>
          <p:nvPr/>
        </p:nvSpPr>
        <p:spPr>
          <a:xfrm>
            <a:off x="1387108" y="5764838"/>
            <a:ext cx="9293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noProof="0" dirty="0">
                <a:solidFill>
                  <a:srgbClr val="4297B7"/>
                </a:solidFill>
              </a:rPr>
              <a:t>Thanks for your attention! Questions?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D1C4E5-A3AD-773E-26B6-B8E231669CBD}"/>
              </a:ext>
            </a:extLst>
          </p:cNvPr>
          <p:cNvSpPr txBox="1"/>
          <p:nvPr/>
        </p:nvSpPr>
        <p:spPr>
          <a:xfrm>
            <a:off x="162910" y="345292"/>
            <a:ext cx="790903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L. Alfonso, L. Balconi, E. Beneduce, A. Bersani,  </a:t>
            </a:r>
          </a:p>
          <a:p>
            <a:r>
              <a:rPr lang="it-IT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B. Caiffi, M. Cannavò, G. Crespi, S. Dotti, S. </a:t>
            </a:r>
            <a:r>
              <a:rPr lang="it-IT" sz="28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Farinon</a:t>
            </a:r>
            <a:r>
              <a:rPr lang="it-IT" sz="28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 F. Mariani, S. Mariotto,  D. Novelli, D. Pedrini, L. Rossi, C. Santini, G. Scarantino, S. Sorti, M. Statera</a:t>
            </a:r>
          </a:p>
        </p:txBody>
      </p:sp>
      <p:pic>
        <p:nvPicPr>
          <p:cNvPr id="6" name="Immagine 5" descr="Immagine che contiene testo, Carattere, Elementi grafici, logo&#10;&#10;Il contenuto generato dall'IA potrebbe non essere corretto.">
            <a:extLst>
              <a:ext uri="{FF2B5EF4-FFF2-40B4-BE49-F238E27FC236}">
                <a16:creationId xmlns:a16="http://schemas.microsoft.com/office/drawing/2014/main" id="{4FA24692-15A9-CD53-53F0-1E0C02425A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9" t="7032" r="6145" b="7173"/>
          <a:stretch/>
        </p:blipFill>
        <p:spPr>
          <a:xfrm>
            <a:off x="8277081" y="0"/>
            <a:ext cx="3752009" cy="232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A8DF12-A6C7-8ED3-0845-1CCC34E6F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3312F506-D005-42CE-59D0-E375D11D0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Back-up: ESMA vs 10 T racetrack demo</a:t>
            </a:r>
            <a:endParaRPr lang="it-IT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0FF3244C-BC97-ABC2-1237-E9A0FD294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noProof="0" dirty="0"/>
              <a:t>A racetrack demo would still pose many challenges</a:t>
            </a:r>
            <a:br>
              <a:rPr lang="en-GB" sz="2400" noProof="0" dirty="0"/>
            </a:br>
            <a:r>
              <a:rPr lang="en-GB" sz="2400" noProof="0" dirty="0"/>
              <a:t>if compared to ESMA: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Field quality, static and dynamic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2000" dirty="0"/>
              <a:t>Need for insulation and stabilizer,</a:t>
            </a:r>
            <a:br>
              <a:rPr lang="en-GB" sz="2000" dirty="0"/>
            </a:br>
            <a:r>
              <a:rPr lang="en-GB" sz="2000" dirty="0"/>
              <a:t>and protection without NI “safety”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2000" dirty="0"/>
              <a:t>Possible issues from persistent currents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/>
              <a:t>Coils of different geometries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2000" dirty="0"/>
              <a:t>More complicated mechanical assembly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2000" dirty="0"/>
              <a:t>Demo would be about + 50% of length</a:t>
            </a:r>
          </a:p>
          <a:p>
            <a:pPr marL="971550" lvl="1" indent="-514350">
              <a:buFont typeface="+mj-lt"/>
              <a:buAutoNum type="romanUcPeriod"/>
            </a:pPr>
            <a:r>
              <a:rPr lang="en-GB" sz="2000" dirty="0"/>
              <a:t>Likely to have thicker coils</a:t>
            </a:r>
          </a:p>
          <a:p>
            <a:endParaRPr lang="en-GB" sz="2400" dirty="0"/>
          </a:p>
        </p:txBody>
      </p:sp>
      <p:pic>
        <p:nvPicPr>
          <p:cNvPr id="7" name="Picture 6" descr="A silver and orange magnet&#10;&#10;AI-generated content may be incorrect.">
            <a:extLst>
              <a:ext uri="{FF2B5EF4-FFF2-40B4-BE49-F238E27FC236}">
                <a16:creationId xmlns:a16="http://schemas.microsoft.com/office/drawing/2014/main" id="{6CF7AFCF-E5D9-ECD9-7B0C-710F56F92D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3004" y="1508034"/>
            <a:ext cx="5728996" cy="4389750"/>
          </a:xfrm>
          <a:prstGeom prst="rect">
            <a:avLst/>
          </a:prstGeom>
          <a:effectLst>
            <a:outerShdw blurRad="152400" dist="3683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Segnaposto data 1">
            <a:extLst>
              <a:ext uri="{FF2B5EF4-FFF2-40B4-BE49-F238E27FC236}">
                <a16:creationId xmlns:a16="http://schemas.microsoft.com/office/drawing/2014/main" id="{8807B31D-45C2-5AF8-5A26-339A86CA7AC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8A45922-D65E-AF0C-7C97-762FA41AB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1F2F696-F3B2-51BF-3271-2E06480DF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64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782711" y="1816675"/>
            <a:ext cx="9197604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US" sz="3451" dirty="0"/>
              <a:t>Towards HTS </a:t>
            </a:r>
            <a:r>
              <a:rPr lang="en-US" sz="3451" dirty="0" err="1"/>
              <a:t>ReBCO</a:t>
            </a:r>
            <a:r>
              <a:rPr lang="en-US" sz="3451" dirty="0"/>
              <a:t> HFM magnets at INFN</a:t>
            </a:r>
            <a:endParaRPr lang="en-GB" sz="345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3651745" y="4338716"/>
            <a:ext cx="3070071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 dirty="0"/>
              <a:t>Author: </a:t>
            </a:r>
            <a:r>
              <a:rPr lang="it-IT" sz="1351" dirty="0"/>
              <a:t> L. Rossi, </a:t>
            </a:r>
            <a:r>
              <a:rPr lang="it-IT" sz="1351" u="sng" dirty="0"/>
              <a:t>M. Statera</a:t>
            </a:r>
            <a:r>
              <a:rPr lang="it-IT" sz="1351" dirty="0"/>
              <a:t>, S. Sorti </a:t>
            </a:r>
            <a:endParaRPr lang="en-FR" sz="135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3651745" y="4725865"/>
            <a:ext cx="2291012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1" dirty="0"/>
              <a:t>INFN and Milano University</a:t>
            </a:r>
            <a:endParaRPr lang="en-FR" sz="1351" dirty="0"/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CD379-0001-6579-EDD3-5D3B87DF5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0F3E0295-5DA4-62E7-4160-D89F648E7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Back-up: dipole cancellation</a:t>
            </a:r>
            <a:endParaRPr lang="it-IT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5DBFD1A-AF40-2605-89DF-08C1935E0EE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D6D798-1883-974D-96D0-4E82B243DEDE}" type="slidenum">
              <a:rPr lang="it-IT" smtClean="0"/>
              <a:pPr/>
              <a:t>20</a:t>
            </a:fld>
            <a:endParaRPr lang="it-IT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55070C9-99ED-A81D-D666-B97FD763D084}"/>
              </a:ext>
            </a:extLst>
          </p:cNvPr>
          <p:cNvGrpSpPr/>
          <p:nvPr/>
        </p:nvGrpSpPr>
        <p:grpSpPr>
          <a:xfrm>
            <a:off x="4280255" y="1184562"/>
            <a:ext cx="2931160" cy="4148574"/>
            <a:chOff x="3923522" y="2419271"/>
            <a:chExt cx="2931160" cy="4148574"/>
          </a:xfrm>
        </p:grpSpPr>
        <p:pic>
          <p:nvPicPr>
            <p:cNvPr id="14" name="Immagine 10" descr="Immagine che contiene Elementi grafici, simbolo, schizzo, bianco e nero&#10;&#10;Il contenuto generato dall'IA potrebbe non essere corretto.">
              <a:extLst>
                <a:ext uri="{FF2B5EF4-FFF2-40B4-BE49-F238E27FC236}">
                  <a16:creationId xmlns:a16="http://schemas.microsoft.com/office/drawing/2014/main" id="{699D1101-44EF-34FA-359D-2DB70AD1A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23522" y="2419271"/>
              <a:ext cx="2931160" cy="1959212"/>
            </a:xfrm>
            <a:prstGeom prst="rect">
              <a:avLst/>
            </a:prstGeom>
          </p:spPr>
        </p:pic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0FFA553-4E49-9835-49C5-4CC101DE0E8D}"/>
                </a:ext>
              </a:extLst>
            </p:cNvPr>
            <p:cNvCxnSpPr>
              <a:cxnSpLocks/>
            </p:cNvCxnSpPr>
            <p:nvPr/>
          </p:nvCxnSpPr>
          <p:spPr>
            <a:xfrm>
              <a:off x="4037044" y="3972122"/>
              <a:ext cx="0" cy="40636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2C03797-2CE7-1187-DF5B-07EB0FCBC2E9}"/>
                </a:ext>
              </a:extLst>
            </p:cNvPr>
            <p:cNvCxnSpPr>
              <a:cxnSpLocks/>
            </p:cNvCxnSpPr>
            <p:nvPr/>
          </p:nvCxnSpPr>
          <p:spPr>
            <a:xfrm>
              <a:off x="4292080" y="3972122"/>
              <a:ext cx="0" cy="40636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E2E6236-1C1B-F220-247B-8FF3508AC6D6}"/>
                </a:ext>
              </a:extLst>
            </p:cNvPr>
            <p:cNvCxnSpPr>
              <a:cxnSpLocks/>
            </p:cNvCxnSpPr>
            <p:nvPr/>
          </p:nvCxnSpPr>
          <p:spPr>
            <a:xfrm>
              <a:off x="4547116" y="3972122"/>
              <a:ext cx="0" cy="40635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86C5D6F-07CC-1D9D-2D8E-58996A1C0FBB}"/>
                </a:ext>
              </a:extLst>
            </p:cNvPr>
            <p:cNvCxnSpPr>
              <a:cxnSpLocks/>
            </p:cNvCxnSpPr>
            <p:nvPr/>
          </p:nvCxnSpPr>
          <p:spPr>
            <a:xfrm>
              <a:off x="4802152" y="3972122"/>
              <a:ext cx="0" cy="40635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8FF2CF5F-69FC-F9AC-F124-12764ED1FCE4}"/>
                </a:ext>
              </a:extLst>
            </p:cNvPr>
            <p:cNvCxnSpPr>
              <a:cxnSpLocks/>
            </p:cNvCxnSpPr>
            <p:nvPr/>
          </p:nvCxnSpPr>
          <p:spPr>
            <a:xfrm>
              <a:off x="5057188" y="3972122"/>
              <a:ext cx="0" cy="40635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05FC660-9CD9-DD3C-1786-B234BF61048E}"/>
                </a:ext>
              </a:extLst>
            </p:cNvPr>
            <p:cNvSpPr txBox="1"/>
            <p:nvPr/>
          </p:nvSpPr>
          <p:spPr>
            <a:xfrm>
              <a:off x="4037044" y="5090517"/>
              <a:ext cx="273967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/>
                <a:t>Ramping down, it captures the dipole and oppose to its reduction, while the outer layers never get properly magnetized</a:t>
              </a: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4BB6AA9F-21DA-CC32-2662-93BCCC11C5FC}"/>
                </a:ext>
              </a:extLst>
            </p:cNvPr>
            <p:cNvCxnSpPr>
              <a:cxnSpLocks/>
            </p:cNvCxnSpPr>
            <p:nvPr/>
          </p:nvCxnSpPr>
          <p:spPr>
            <a:xfrm>
              <a:off x="4939312" y="3972125"/>
              <a:ext cx="0" cy="73231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F2BC77A-FBA5-F57F-803E-7E47D134178A}"/>
              </a:ext>
            </a:extLst>
          </p:cNvPr>
          <p:cNvGrpSpPr/>
          <p:nvPr/>
        </p:nvGrpSpPr>
        <p:grpSpPr>
          <a:xfrm>
            <a:off x="827490" y="1183155"/>
            <a:ext cx="2931160" cy="4148574"/>
            <a:chOff x="838201" y="2449394"/>
            <a:chExt cx="2931160" cy="4148574"/>
          </a:xfrm>
        </p:grpSpPr>
        <p:pic>
          <p:nvPicPr>
            <p:cNvPr id="2" name="Immagine 10" descr="Immagine che contiene Elementi grafici, simbolo, schizzo, bianco e nero&#10;&#10;Il contenuto generato dall'IA potrebbe non essere corretto.">
              <a:extLst>
                <a:ext uri="{FF2B5EF4-FFF2-40B4-BE49-F238E27FC236}">
                  <a16:creationId xmlns:a16="http://schemas.microsoft.com/office/drawing/2014/main" id="{E8BB2E98-5E34-BF5B-A6DB-5E73BF1D2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38201" y="2449394"/>
              <a:ext cx="2931160" cy="1959212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C5120B7-1A78-A39D-CA40-06233F1A6D27}"/>
                </a:ext>
              </a:extLst>
            </p:cNvPr>
            <p:cNvCxnSpPr>
              <a:cxnSpLocks/>
            </p:cNvCxnSpPr>
            <p:nvPr/>
          </p:nvCxnSpPr>
          <p:spPr>
            <a:xfrm>
              <a:off x="951723" y="3676261"/>
              <a:ext cx="0" cy="7323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D736C53-9380-4973-FFA7-B7F4C37193E1}"/>
                </a:ext>
              </a:extLst>
            </p:cNvPr>
            <p:cNvCxnSpPr>
              <a:cxnSpLocks/>
            </p:cNvCxnSpPr>
            <p:nvPr/>
          </p:nvCxnSpPr>
          <p:spPr>
            <a:xfrm>
              <a:off x="1206759" y="3676260"/>
              <a:ext cx="0" cy="7323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2B76B940-9F42-5D0B-3A82-5E2221B137F0}"/>
                </a:ext>
              </a:extLst>
            </p:cNvPr>
            <p:cNvCxnSpPr>
              <a:cxnSpLocks/>
            </p:cNvCxnSpPr>
            <p:nvPr/>
          </p:nvCxnSpPr>
          <p:spPr>
            <a:xfrm>
              <a:off x="1461795" y="3676259"/>
              <a:ext cx="0" cy="7323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84BB3F7-94CF-22CD-4CE9-398DD74F54D5}"/>
                </a:ext>
              </a:extLst>
            </p:cNvPr>
            <p:cNvCxnSpPr>
              <a:cxnSpLocks/>
            </p:cNvCxnSpPr>
            <p:nvPr/>
          </p:nvCxnSpPr>
          <p:spPr>
            <a:xfrm>
              <a:off x="1716831" y="3676258"/>
              <a:ext cx="0" cy="7323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DF73FD0-E01E-6597-C566-3C5D2B184126}"/>
                </a:ext>
              </a:extLst>
            </p:cNvPr>
            <p:cNvCxnSpPr>
              <a:cxnSpLocks/>
            </p:cNvCxnSpPr>
            <p:nvPr/>
          </p:nvCxnSpPr>
          <p:spPr>
            <a:xfrm>
              <a:off x="1971867" y="3676257"/>
              <a:ext cx="0" cy="73234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F49F2C-D9DC-33F3-2007-C0012E32F69A}"/>
                </a:ext>
              </a:extLst>
            </p:cNvPr>
            <p:cNvSpPr txBox="1"/>
            <p:nvPr/>
          </p:nvSpPr>
          <p:spPr>
            <a:xfrm>
              <a:off x="951723" y="5120640"/>
              <a:ext cx="2739675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GB" noProof="0" dirty="0"/>
                <a:t>Ramping up, the inner layer sees an almost uniform dipole field. It tries to oppose but get finally penetrated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54E498F-9FD9-96B2-27FE-B8A425432E44}"/>
                </a:ext>
              </a:extLst>
            </p:cNvPr>
            <p:cNvCxnSpPr>
              <a:cxnSpLocks/>
            </p:cNvCxnSpPr>
            <p:nvPr/>
          </p:nvCxnSpPr>
          <p:spPr>
            <a:xfrm>
              <a:off x="1850672" y="4002248"/>
              <a:ext cx="0" cy="28527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86D03DB-8633-BC84-53B4-3DC722FA5548}"/>
              </a:ext>
            </a:extLst>
          </p:cNvPr>
          <p:cNvGrpSpPr/>
          <p:nvPr/>
        </p:nvGrpSpPr>
        <p:grpSpPr>
          <a:xfrm>
            <a:off x="7733019" y="1214685"/>
            <a:ext cx="2944379" cy="3871575"/>
            <a:chOff x="7743730" y="2449394"/>
            <a:chExt cx="2944379" cy="3871575"/>
          </a:xfrm>
        </p:grpSpPr>
        <p:pic>
          <p:nvPicPr>
            <p:cNvPr id="38" name="Immagine 10" descr="Immagine che contiene Elementi grafici, simbolo, schizzo, bianco e nero&#10;&#10;Il contenuto generato dall'IA potrebbe non essere corretto.">
              <a:extLst>
                <a:ext uri="{FF2B5EF4-FFF2-40B4-BE49-F238E27FC236}">
                  <a16:creationId xmlns:a16="http://schemas.microsoft.com/office/drawing/2014/main" id="{91832271-73E4-22A8-6959-3F3A25845F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756949" y="2449394"/>
              <a:ext cx="2931160" cy="1959212"/>
            </a:xfrm>
            <a:prstGeom prst="rect">
              <a:avLst/>
            </a:prstGeom>
          </p:spPr>
        </p:pic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14F02A6-250E-C27B-7EB4-FC365451170A}"/>
                </a:ext>
              </a:extLst>
            </p:cNvPr>
            <p:cNvGrpSpPr/>
            <p:nvPr/>
          </p:nvGrpSpPr>
          <p:grpSpPr>
            <a:xfrm>
              <a:off x="7870471" y="4124960"/>
              <a:ext cx="1020144" cy="283646"/>
              <a:chOff x="7870471" y="4002245"/>
              <a:chExt cx="1020144" cy="406361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5FE2E918-B574-A172-1D54-E6DEFA7838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870471" y="4002245"/>
                <a:ext cx="0" cy="406361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E964E593-FF1B-AE26-41EE-A17C865F65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25507" y="4002245"/>
                <a:ext cx="0" cy="40636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AD6D96CC-B1F7-AE57-FA66-A6FAD71287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80543" y="4002245"/>
                <a:ext cx="0" cy="406359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DC128470-0535-400C-E463-C36A162A35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5579" y="4002245"/>
                <a:ext cx="0" cy="40635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E1615831-3223-3473-1A96-D0A7D6A2B6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90615" y="4002245"/>
                <a:ext cx="0" cy="40635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2059231-FD08-69C0-A3F7-BD6AB9FDFCF2}"/>
                </a:ext>
              </a:extLst>
            </p:cNvPr>
            <p:cNvSpPr txBox="1"/>
            <p:nvPr/>
          </p:nvSpPr>
          <p:spPr>
            <a:xfrm>
              <a:off x="7870471" y="5120640"/>
              <a:ext cx="2739674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/>
                <a:t>At very low field, this is a strong m generating a reverse dipole even cancelling the main one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3F6097BF-D0E5-914F-1808-99FFE7292C44}"/>
                </a:ext>
              </a:extLst>
            </p:cNvPr>
            <p:cNvCxnSpPr>
              <a:cxnSpLocks/>
            </p:cNvCxnSpPr>
            <p:nvPr/>
          </p:nvCxnSpPr>
          <p:spPr>
            <a:xfrm>
              <a:off x="8772739" y="4002248"/>
              <a:ext cx="0" cy="732312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DD83F47-1981-B36A-0783-FC95C1C07073}"/>
                </a:ext>
              </a:extLst>
            </p:cNvPr>
            <p:cNvGrpSpPr/>
            <p:nvPr/>
          </p:nvGrpSpPr>
          <p:grpSpPr>
            <a:xfrm>
              <a:off x="7743730" y="3249167"/>
              <a:ext cx="1015791" cy="1959211"/>
              <a:chOff x="7698010" y="3249167"/>
              <a:chExt cx="1015791" cy="1959211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B9E18F81-75AA-1566-7121-6E9DCE848131}"/>
                  </a:ext>
                </a:extLst>
              </p:cNvPr>
              <p:cNvSpPr/>
              <p:nvPr/>
            </p:nvSpPr>
            <p:spPr>
              <a:xfrm>
                <a:off x="8024633" y="3581400"/>
                <a:ext cx="689168" cy="1310640"/>
              </a:xfrm>
              <a:custGeom>
                <a:avLst/>
                <a:gdLst>
                  <a:gd name="connsiteX0" fmla="*/ 1095908 w 1095908"/>
                  <a:gd name="connsiteY0" fmla="*/ 1032550 h 1420540"/>
                  <a:gd name="connsiteX1" fmla="*/ 201828 w 1095908"/>
                  <a:gd name="connsiteY1" fmla="*/ 1367830 h 1420540"/>
                  <a:gd name="connsiteX2" fmla="*/ 59588 w 1095908"/>
                  <a:gd name="connsiteY2" fmla="*/ 47030 h 1420540"/>
                  <a:gd name="connsiteX3" fmla="*/ 984148 w 1095908"/>
                  <a:gd name="connsiteY3" fmla="*/ 422950 h 1420540"/>
                  <a:gd name="connsiteX0" fmla="*/ 1006007 w 1006007"/>
                  <a:gd name="connsiteY0" fmla="*/ 1115553 h 1509735"/>
                  <a:gd name="connsiteX1" fmla="*/ 111927 w 1006007"/>
                  <a:gd name="connsiteY1" fmla="*/ 1450833 h 1509735"/>
                  <a:gd name="connsiteX2" fmla="*/ 99227 w 1006007"/>
                  <a:gd name="connsiteY2" fmla="*/ 38593 h 1509735"/>
                  <a:gd name="connsiteX3" fmla="*/ 894247 w 1006007"/>
                  <a:gd name="connsiteY3" fmla="*/ 505953 h 1509735"/>
                  <a:gd name="connsiteX0" fmla="*/ 1006007 w 1006007"/>
                  <a:gd name="connsiteY0" fmla="*/ 1097886 h 1492068"/>
                  <a:gd name="connsiteX1" fmla="*/ 111927 w 1006007"/>
                  <a:gd name="connsiteY1" fmla="*/ 1433166 h 1492068"/>
                  <a:gd name="connsiteX2" fmla="*/ 99227 w 1006007"/>
                  <a:gd name="connsiteY2" fmla="*/ 20926 h 1492068"/>
                  <a:gd name="connsiteX3" fmla="*/ 894247 w 1006007"/>
                  <a:gd name="connsiteY3" fmla="*/ 488286 h 1492068"/>
                  <a:gd name="connsiteX0" fmla="*/ 1006007 w 1006007"/>
                  <a:gd name="connsiteY0" fmla="*/ 1108581 h 1502763"/>
                  <a:gd name="connsiteX1" fmla="*/ 111927 w 1006007"/>
                  <a:gd name="connsiteY1" fmla="*/ 1443861 h 1502763"/>
                  <a:gd name="connsiteX2" fmla="*/ 99227 w 1006007"/>
                  <a:gd name="connsiteY2" fmla="*/ 31621 h 1502763"/>
                  <a:gd name="connsiteX3" fmla="*/ 894247 w 1006007"/>
                  <a:gd name="connsiteY3" fmla="*/ 498981 h 1502763"/>
                  <a:gd name="connsiteX0" fmla="*/ 1006007 w 1006007"/>
                  <a:gd name="connsiteY0" fmla="*/ 1104301 h 1498483"/>
                  <a:gd name="connsiteX1" fmla="*/ 111927 w 1006007"/>
                  <a:gd name="connsiteY1" fmla="*/ 1439581 h 1498483"/>
                  <a:gd name="connsiteX2" fmla="*/ 99227 w 1006007"/>
                  <a:gd name="connsiteY2" fmla="*/ 27341 h 1498483"/>
                  <a:gd name="connsiteX3" fmla="*/ 955207 w 1006007"/>
                  <a:gd name="connsiteY3" fmla="*/ 540421 h 1498483"/>
                  <a:gd name="connsiteX0" fmla="*/ 1130706 w 1130706"/>
                  <a:gd name="connsiteY0" fmla="*/ 1104301 h 1498483"/>
                  <a:gd name="connsiteX1" fmla="*/ 236626 w 1130706"/>
                  <a:gd name="connsiteY1" fmla="*/ 1439581 h 1498483"/>
                  <a:gd name="connsiteX2" fmla="*/ 223926 w 1130706"/>
                  <a:gd name="connsiteY2" fmla="*/ 27341 h 1498483"/>
                  <a:gd name="connsiteX3" fmla="*/ 1079906 w 1130706"/>
                  <a:gd name="connsiteY3" fmla="*/ 540421 h 1498483"/>
                  <a:gd name="connsiteX0" fmla="*/ 1144010 w 1144010"/>
                  <a:gd name="connsiteY0" fmla="*/ 1104301 h 1498483"/>
                  <a:gd name="connsiteX1" fmla="*/ 249930 w 1144010"/>
                  <a:gd name="connsiteY1" fmla="*/ 1439581 h 1498483"/>
                  <a:gd name="connsiteX2" fmla="*/ 237230 w 1144010"/>
                  <a:gd name="connsiteY2" fmla="*/ 27341 h 1498483"/>
                  <a:gd name="connsiteX3" fmla="*/ 1093210 w 1144010"/>
                  <a:gd name="connsiteY3" fmla="*/ 540421 h 1498483"/>
                  <a:gd name="connsiteX0" fmla="*/ 1144010 w 1144010"/>
                  <a:gd name="connsiteY0" fmla="*/ 1104301 h 1498483"/>
                  <a:gd name="connsiteX1" fmla="*/ 249930 w 1144010"/>
                  <a:gd name="connsiteY1" fmla="*/ 1439581 h 1498483"/>
                  <a:gd name="connsiteX2" fmla="*/ 237230 w 1144010"/>
                  <a:gd name="connsiteY2" fmla="*/ 27341 h 1498483"/>
                  <a:gd name="connsiteX3" fmla="*/ 1093210 w 1144010"/>
                  <a:gd name="connsiteY3" fmla="*/ 540421 h 1498483"/>
                  <a:gd name="connsiteX0" fmla="*/ 1218472 w 1218472"/>
                  <a:gd name="connsiteY0" fmla="*/ 1104301 h 1631953"/>
                  <a:gd name="connsiteX1" fmla="*/ 324392 w 1218472"/>
                  <a:gd name="connsiteY1" fmla="*/ 1439581 h 1631953"/>
                  <a:gd name="connsiteX2" fmla="*/ 311692 w 1218472"/>
                  <a:gd name="connsiteY2" fmla="*/ 27341 h 1631953"/>
                  <a:gd name="connsiteX3" fmla="*/ 1167672 w 1218472"/>
                  <a:gd name="connsiteY3" fmla="*/ 540421 h 1631953"/>
                  <a:gd name="connsiteX0" fmla="*/ 1218472 w 1221712"/>
                  <a:gd name="connsiteY0" fmla="*/ 1104301 h 1675972"/>
                  <a:gd name="connsiteX1" fmla="*/ 324392 w 1221712"/>
                  <a:gd name="connsiteY1" fmla="*/ 1439581 h 1675972"/>
                  <a:gd name="connsiteX2" fmla="*/ 311692 w 1221712"/>
                  <a:gd name="connsiteY2" fmla="*/ 27341 h 1675972"/>
                  <a:gd name="connsiteX3" fmla="*/ 1167672 w 1221712"/>
                  <a:gd name="connsiteY3" fmla="*/ 540421 h 1675972"/>
                  <a:gd name="connsiteX0" fmla="*/ 1056417 w 1089437"/>
                  <a:gd name="connsiteY0" fmla="*/ 1012861 h 1509194"/>
                  <a:gd name="connsiteX1" fmla="*/ 246157 w 1089437"/>
                  <a:gd name="connsiteY1" fmla="*/ 1439581 h 1509194"/>
                  <a:gd name="connsiteX2" fmla="*/ 233457 w 1089437"/>
                  <a:gd name="connsiteY2" fmla="*/ 27341 h 1509194"/>
                  <a:gd name="connsiteX3" fmla="*/ 1089437 w 1089437"/>
                  <a:gd name="connsiteY3" fmla="*/ 540421 h 1509194"/>
                  <a:gd name="connsiteX0" fmla="*/ 1056417 w 1089437"/>
                  <a:gd name="connsiteY0" fmla="*/ 1012861 h 1553204"/>
                  <a:gd name="connsiteX1" fmla="*/ 246157 w 1089437"/>
                  <a:gd name="connsiteY1" fmla="*/ 1439581 h 1553204"/>
                  <a:gd name="connsiteX2" fmla="*/ 233457 w 1089437"/>
                  <a:gd name="connsiteY2" fmla="*/ 27341 h 1553204"/>
                  <a:gd name="connsiteX3" fmla="*/ 1089437 w 1089437"/>
                  <a:gd name="connsiteY3" fmla="*/ 540421 h 1553204"/>
                  <a:gd name="connsiteX0" fmla="*/ 1116663 w 1149683"/>
                  <a:gd name="connsiteY0" fmla="*/ 1012861 h 1529964"/>
                  <a:gd name="connsiteX1" fmla="*/ 306403 w 1149683"/>
                  <a:gd name="connsiteY1" fmla="*/ 1439581 h 1529964"/>
                  <a:gd name="connsiteX2" fmla="*/ 293703 w 1149683"/>
                  <a:gd name="connsiteY2" fmla="*/ 27341 h 1529964"/>
                  <a:gd name="connsiteX3" fmla="*/ 1149683 w 1149683"/>
                  <a:gd name="connsiteY3" fmla="*/ 540421 h 1529964"/>
                  <a:gd name="connsiteX0" fmla="*/ 1179901 w 1212921"/>
                  <a:gd name="connsiteY0" fmla="*/ 1012861 h 1660474"/>
                  <a:gd name="connsiteX1" fmla="*/ 369641 w 1212921"/>
                  <a:gd name="connsiteY1" fmla="*/ 1439581 h 1660474"/>
                  <a:gd name="connsiteX2" fmla="*/ 356941 w 1212921"/>
                  <a:gd name="connsiteY2" fmla="*/ 27341 h 1660474"/>
                  <a:gd name="connsiteX3" fmla="*/ 1212921 w 1212921"/>
                  <a:gd name="connsiteY3" fmla="*/ 540421 h 1660474"/>
                  <a:gd name="connsiteX0" fmla="*/ 1199895 w 1232915"/>
                  <a:gd name="connsiteY0" fmla="*/ 1098237 h 1745850"/>
                  <a:gd name="connsiteX1" fmla="*/ 389635 w 1232915"/>
                  <a:gd name="connsiteY1" fmla="*/ 1524957 h 1745850"/>
                  <a:gd name="connsiteX2" fmla="*/ 376935 w 1232915"/>
                  <a:gd name="connsiteY2" fmla="*/ 112717 h 1745850"/>
                  <a:gd name="connsiteX3" fmla="*/ 1232915 w 1232915"/>
                  <a:gd name="connsiteY3" fmla="*/ 625797 h 1745850"/>
                  <a:gd name="connsiteX0" fmla="*/ 1190384 w 1223404"/>
                  <a:gd name="connsiteY0" fmla="*/ 1059990 h 1597005"/>
                  <a:gd name="connsiteX1" fmla="*/ 380124 w 1223404"/>
                  <a:gd name="connsiteY1" fmla="*/ 1486710 h 1597005"/>
                  <a:gd name="connsiteX2" fmla="*/ 222644 w 1223404"/>
                  <a:gd name="connsiteY2" fmla="*/ 120190 h 1597005"/>
                  <a:gd name="connsiteX3" fmla="*/ 1223404 w 1223404"/>
                  <a:gd name="connsiteY3" fmla="*/ 587550 h 1597005"/>
                  <a:gd name="connsiteX0" fmla="*/ 1227461 w 1260481"/>
                  <a:gd name="connsiteY0" fmla="*/ 1059990 h 1647121"/>
                  <a:gd name="connsiteX1" fmla="*/ 417201 w 1260481"/>
                  <a:gd name="connsiteY1" fmla="*/ 1486710 h 1647121"/>
                  <a:gd name="connsiteX2" fmla="*/ 259721 w 1260481"/>
                  <a:gd name="connsiteY2" fmla="*/ 120190 h 1647121"/>
                  <a:gd name="connsiteX3" fmla="*/ 1260481 w 1260481"/>
                  <a:gd name="connsiteY3" fmla="*/ 587550 h 1647121"/>
                  <a:gd name="connsiteX0" fmla="*/ 1079839 w 1112859"/>
                  <a:gd name="connsiteY0" fmla="*/ 1111169 h 1652622"/>
                  <a:gd name="connsiteX1" fmla="*/ 269579 w 1112859"/>
                  <a:gd name="connsiteY1" fmla="*/ 1537889 h 1652622"/>
                  <a:gd name="connsiteX2" fmla="*/ 256879 w 1112859"/>
                  <a:gd name="connsiteY2" fmla="*/ 110409 h 1652622"/>
                  <a:gd name="connsiteX3" fmla="*/ 1112859 w 1112859"/>
                  <a:gd name="connsiteY3" fmla="*/ 638729 h 1652622"/>
                  <a:gd name="connsiteX0" fmla="*/ 1079839 w 1112859"/>
                  <a:gd name="connsiteY0" fmla="*/ 1111169 h 1691476"/>
                  <a:gd name="connsiteX1" fmla="*/ 269579 w 1112859"/>
                  <a:gd name="connsiteY1" fmla="*/ 1537889 h 1691476"/>
                  <a:gd name="connsiteX2" fmla="*/ 256879 w 1112859"/>
                  <a:gd name="connsiteY2" fmla="*/ 110409 h 1691476"/>
                  <a:gd name="connsiteX3" fmla="*/ 1112859 w 1112859"/>
                  <a:gd name="connsiteY3" fmla="*/ 638729 h 1691476"/>
                  <a:gd name="connsiteX0" fmla="*/ 1079839 w 1112859"/>
                  <a:gd name="connsiteY0" fmla="*/ 1160687 h 1740994"/>
                  <a:gd name="connsiteX1" fmla="*/ 269579 w 1112859"/>
                  <a:gd name="connsiteY1" fmla="*/ 1587407 h 1740994"/>
                  <a:gd name="connsiteX2" fmla="*/ 256879 w 1112859"/>
                  <a:gd name="connsiteY2" fmla="*/ 159927 h 1740994"/>
                  <a:gd name="connsiteX3" fmla="*/ 1112859 w 1112859"/>
                  <a:gd name="connsiteY3" fmla="*/ 688247 h 1740994"/>
                  <a:gd name="connsiteX0" fmla="*/ 1112106 w 1145126"/>
                  <a:gd name="connsiteY0" fmla="*/ 1160687 h 1747328"/>
                  <a:gd name="connsiteX1" fmla="*/ 301846 w 1145126"/>
                  <a:gd name="connsiteY1" fmla="*/ 1587407 h 1747328"/>
                  <a:gd name="connsiteX2" fmla="*/ 289146 w 1145126"/>
                  <a:gd name="connsiteY2" fmla="*/ 159927 h 1747328"/>
                  <a:gd name="connsiteX3" fmla="*/ 1145126 w 1145126"/>
                  <a:gd name="connsiteY3" fmla="*/ 688247 h 1747328"/>
                  <a:gd name="connsiteX0" fmla="*/ 1067090 w 1100110"/>
                  <a:gd name="connsiteY0" fmla="*/ 1157302 h 1743943"/>
                  <a:gd name="connsiteX1" fmla="*/ 256830 w 1100110"/>
                  <a:gd name="connsiteY1" fmla="*/ 1584022 h 1743943"/>
                  <a:gd name="connsiteX2" fmla="*/ 244130 w 1100110"/>
                  <a:gd name="connsiteY2" fmla="*/ 156542 h 1743943"/>
                  <a:gd name="connsiteX3" fmla="*/ 1100110 w 1100110"/>
                  <a:gd name="connsiteY3" fmla="*/ 684862 h 1743943"/>
                  <a:gd name="connsiteX0" fmla="*/ 946679 w 979699"/>
                  <a:gd name="connsiteY0" fmla="*/ 1080538 h 1624160"/>
                  <a:gd name="connsiteX1" fmla="*/ 166899 w 979699"/>
                  <a:gd name="connsiteY1" fmla="*/ 1431058 h 1624160"/>
                  <a:gd name="connsiteX2" fmla="*/ 123719 w 979699"/>
                  <a:gd name="connsiteY2" fmla="*/ 79778 h 1624160"/>
                  <a:gd name="connsiteX3" fmla="*/ 979699 w 979699"/>
                  <a:gd name="connsiteY3" fmla="*/ 608098 h 1624160"/>
                  <a:gd name="connsiteX0" fmla="*/ 822995 w 856015"/>
                  <a:gd name="connsiteY0" fmla="*/ 1080538 h 1080538"/>
                  <a:gd name="connsiteX1" fmla="*/ 35 w 856015"/>
                  <a:gd name="connsiteY1" fmla="*/ 79778 h 1080538"/>
                  <a:gd name="connsiteX2" fmla="*/ 856015 w 856015"/>
                  <a:gd name="connsiteY2" fmla="*/ 608098 h 1080538"/>
                  <a:gd name="connsiteX0" fmla="*/ 1021106 w 1054126"/>
                  <a:gd name="connsiteY0" fmla="*/ 723900 h 723900"/>
                  <a:gd name="connsiteX1" fmla="*/ 26 w 1054126"/>
                  <a:gd name="connsiteY1" fmla="*/ 660400 h 723900"/>
                  <a:gd name="connsiteX2" fmla="*/ 1054126 w 1054126"/>
                  <a:gd name="connsiteY2" fmla="*/ 251460 h 723900"/>
                  <a:gd name="connsiteX0" fmla="*/ 1021228 w 1054248"/>
                  <a:gd name="connsiteY0" fmla="*/ 823595 h 1021173"/>
                  <a:gd name="connsiteX1" fmla="*/ 148 w 1054248"/>
                  <a:gd name="connsiteY1" fmla="*/ 760095 h 1021173"/>
                  <a:gd name="connsiteX2" fmla="*/ 1054248 w 1054248"/>
                  <a:gd name="connsiteY2" fmla="*/ 351155 h 1021173"/>
                  <a:gd name="connsiteX0" fmla="*/ 1021205 w 1054225"/>
                  <a:gd name="connsiteY0" fmla="*/ 823595 h 1330229"/>
                  <a:gd name="connsiteX1" fmla="*/ 125 w 1054225"/>
                  <a:gd name="connsiteY1" fmla="*/ 760095 h 1330229"/>
                  <a:gd name="connsiteX2" fmla="*/ 1054225 w 1054225"/>
                  <a:gd name="connsiteY2" fmla="*/ 351155 h 1330229"/>
                  <a:gd name="connsiteX0" fmla="*/ 1051680 w 1084700"/>
                  <a:gd name="connsiteY0" fmla="*/ 856606 h 1319628"/>
                  <a:gd name="connsiteX1" fmla="*/ 120 w 1084700"/>
                  <a:gd name="connsiteY1" fmla="*/ 686426 h 1319628"/>
                  <a:gd name="connsiteX2" fmla="*/ 1084700 w 1084700"/>
                  <a:gd name="connsiteY2" fmla="*/ 384166 h 1319628"/>
                  <a:gd name="connsiteX0" fmla="*/ 1051567 w 1069347"/>
                  <a:gd name="connsiteY0" fmla="*/ 714140 h 1033138"/>
                  <a:gd name="connsiteX1" fmla="*/ 7 w 1069347"/>
                  <a:gd name="connsiteY1" fmla="*/ 543960 h 1033138"/>
                  <a:gd name="connsiteX2" fmla="*/ 1069347 w 1069347"/>
                  <a:gd name="connsiteY2" fmla="*/ 264560 h 1033138"/>
                  <a:gd name="connsiteX0" fmla="*/ 1053843 w 1071623"/>
                  <a:gd name="connsiteY0" fmla="*/ 971671 h 1573896"/>
                  <a:gd name="connsiteX1" fmla="*/ 2283 w 1071623"/>
                  <a:gd name="connsiteY1" fmla="*/ 801491 h 1573896"/>
                  <a:gd name="connsiteX2" fmla="*/ 1071623 w 1071623"/>
                  <a:gd name="connsiteY2" fmla="*/ 522091 h 1573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23" h="1573896">
                    <a:moveTo>
                      <a:pt x="1053843" y="971671"/>
                    </a:moveTo>
                    <a:cubicBezTo>
                      <a:pt x="1050033" y="1746159"/>
                      <a:pt x="60280" y="1859401"/>
                      <a:pt x="2283" y="801491"/>
                    </a:cubicBezTo>
                    <a:cubicBezTo>
                      <a:pt x="-55714" y="-256419"/>
                      <a:pt x="1009816" y="-178949"/>
                      <a:pt x="1071623" y="522091"/>
                    </a:cubicBezTo>
                  </a:path>
                </a:pathLst>
              </a:custGeom>
              <a:noFill/>
              <a:ln>
                <a:solidFill>
                  <a:srgbClr val="4FBBE4"/>
                </a:solidFill>
                <a:prstDash val="sysDash"/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18BF049A-DB55-55D2-FA8A-CA480AB1A60C}"/>
                  </a:ext>
                </a:extLst>
              </p:cNvPr>
              <p:cNvSpPr/>
              <p:nvPr/>
            </p:nvSpPr>
            <p:spPr>
              <a:xfrm>
                <a:off x="7756948" y="3249167"/>
                <a:ext cx="956853" cy="1959211"/>
              </a:xfrm>
              <a:custGeom>
                <a:avLst/>
                <a:gdLst>
                  <a:gd name="connsiteX0" fmla="*/ 1095908 w 1095908"/>
                  <a:gd name="connsiteY0" fmla="*/ 1032550 h 1420540"/>
                  <a:gd name="connsiteX1" fmla="*/ 201828 w 1095908"/>
                  <a:gd name="connsiteY1" fmla="*/ 1367830 h 1420540"/>
                  <a:gd name="connsiteX2" fmla="*/ 59588 w 1095908"/>
                  <a:gd name="connsiteY2" fmla="*/ 47030 h 1420540"/>
                  <a:gd name="connsiteX3" fmla="*/ 984148 w 1095908"/>
                  <a:gd name="connsiteY3" fmla="*/ 422950 h 1420540"/>
                  <a:gd name="connsiteX0" fmla="*/ 1006007 w 1006007"/>
                  <a:gd name="connsiteY0" fmla="*/ 1115553 h 1509735"/>
                  <a:gd name="connsiteX1" fmla="*/ 111927 w 1006007"/>
                  <a:gd name="connsiteY1" fmla="*/ 1450833 h 1509735"/>
                  <a:gd name="connsiteX2" fmla="*/ 99227 w 1006007"/>
                  <a:gd name="connsiteY2" fmla="*/ 38593 h 1509735"/>
                  <a:gd name="connsiteX3" fmla="*/ 894247 w 1006007"/>
                  <a:gd name="connsiteY3" fmla="*/ 505953 h 1509735"/>
                  <a:gd name="connsiteX0" fmla="*/ 1006007 w 1006007"/>
                  <a:gd name="connsiteY0" fmla="*/ 1097886 h 1492068"/>
                  <a:gd name="connsiteX1" fmla="*/ 111927 w 1006007"/>
                  <a:gd name="connsiteY1" fmla="*/ 1433166 h 1492068"/>
                  <a:gd name="connsiteX2" fmla="*/ 99227 w 1006007"/>
                  <a:gd name="connsiteY2" fmla="*/ 20926 h 1492068"/>
                  <a:gd name="connsiteX3" fmla="*/ 894247 w 1006007"/>
                  <a:gd name="connsiteY3" fmla="*/ 488286 h 1492068"/>
                  <a:gd name="connsiteX0" fmla="*/ 1006007 w 1006007"/>
                  <a:gd name="connsiteY0" fmla="*/ 1108581 h 1502763"/>
                  <a:gd name="connsiteX1" fmla="*/ 111927 w 1006007"/>
                  <a:gd name="connsiteY1" fmla="*/ 1443861 h 1502763"/>
                  <a:gd name="connsiteX2" fmla="*/ 99227 w 1006007"/>
                  <a:gd name="connsiteY2" fmla="*/ 31621 h 1502763"/>
                  <a:gd name="connsiteX3" fmla="*/ 894247 w 1006007"/>
                  <a:gd name="connsiteY3" fmla="*/ 498981 h 1502763"/>
                  <a:gd name="connsiteX0" fmla="*/ 1006007 w 1006007"/>
                  <a:gd name="connsiteY0" fmla="*/ 1104301 h 1498483"/>
                  <a:gd name="connsiteX1" fmla="*/ 111927 w 1006007"/>
                  <a:gd name="connsiteY1" fmla="*/ 1439581 h 1498483"/>
                  <a:gd name="connsiteX2" fmla="*/ 99227 w 1006007"/>
                  <a:gd name="connsiteY2" fmla="*/ 27341 h 1498483"/>
                  <a:gd name="connsiteX3" fmla="*/ 955207 w 1006007"/>
                  <a:gd name="connsiteY3" fmla="*/ 540421 h 1498483"/>
                  <a:gd name="connsiteX0" fmla="*/ 1130706 w 1130706"/>
                  <a:gd name="connsiteY0" fmla="*/ 1104301 h 1498483"/>
                  <a:gd name="connsiteX1" fmla="*/ 236626 w 1130706"/>
                  <a:gd name="connsiteY1" fmla="*/ 1439581 h 1498483"/>
                  <a:gd name="connsiteX2" fmla="*/ 223926 w 1130706"/>
                  <a:gd name="connsiteY2" fmla="*/ 27341 h 1498483"/>
                  <a:gd name="connsiteX3" fmla="*/ 1079906 w 1130706"/>
                  <a:gd name="connsiteY3" fmla="*/ 540421 h 1498483"/>
                  <a:gd name="connsiteX0" fmla="*/ 1144010 w 1144010"/>
                  <a:gd name="connsiteY0" fmla="*/ 1104301 h 1498483"/>
                  <a:gd name="connsiteX1" fmla="*/ 249930 w 1144010"/>
                  <a:gd name="connsiteY1" fmla="*/ 1439581 h 1498483"/>
                  <a:gd name="connsiteX2" fmla="*/ 237230 w 1144010"/>
                  <a:gd name="connsiteY2" fmla="*/ 27341 h 1498483"/>
                  <a:gd name="connsiteX3" fmla="*/ 1093210 w 1144010"/>
                  <a:gd name="connsiteY3" fmla="*/ 540421 h 1498483"/>
                  <a:gd name="connsiteX0" fmla="*/ 1144010 w 1144010"/>
                  <a:gd name="connsiteY0" fmla="*/ 1104301 h 1498483"/>
                  <a:gd name="connsiteX1" fmla="*/ 249930 w 1144010"/>
                  <a:gd name="connsiteY1" fmla="*/ 1439581 h 1498483"/>
                  <a:gd name="connsiteX2" fmla="*/ 237230 w 1144010"/>
                  <a:gd name="connsiteY2" fmla="*/ 27341 h 1498483"/>
                  <a:gd name="connsiteX3" fmla="*/ 1093210 w 1144010"/>
                  <a:gd name="connsiteY3" fmla="*/ 540421 h 1498483"/>
                  <a:gd name="connsiteX0" fmla="*/ 1218472 w 1218472"/>
                  <a:gd name="connsiteY0" fmla="*/ 1104301 h 1631953"/>
                  <a:gd name="connsiteX1" fmla="*/ 324392 w 1218472"/>
                  <a:gd name="connsiteY1" fmla="*/ 1439581 h 1631953"/>
                  <a:gd name="connsiteX2" fmla="*/ 311692 w 1218472"/>
                  <a:gd name="connsiteY2" fmla="*/ 27341 h 1631953"/>
                  <a:gd name="connsiteX3" fmla="*/ 1167672 w 1218472"/>
                  <a:gd name="connsiteY3" fmla="*/ 540421 h 1631953"/>
                  <a:gd name="connsiteX0" fmla="*/ 1218472 w 1221712"/>
                  <a:gd name="connsiteY0" fmla="*/ 1104301 h 1675972"/>
                  <a:gd name="connsiteX1" fmla="*/ 324392 w 1221712"/>
                  <a:gd name="connsiteY1" fmla="*/ 1439581 h 1675972"/>
                  <a:gd name="connsiteX2" fmla="*/ 311692 w 1221712"/>
                  <a:gd name="connsiteY2" fmla="*/ 27341 h 1675972"/>
                  <a:gd name="connsiteX3" fmla="*/ 1167672 w 1221712"/>
                  <a:gd name="connsiteY3" fmla="*/ 540421 h 1675972"/>
                  <a:gd name="connsiteX0" fmla="*/ 1056417 w 1089437"/>
                  <a:gd name="connsiteY0" fmla="*/ 1012861 h 1509194"/>
                  <a:gd name="connsiteX1" fmla="*/ 246157 w 1089437"/>
                  <a:gd name="connsiteY1" fmla="*/ 1439581 h 1509194"/>
                  <a:gd name="connsiteX2" fmla="*/ 233457 w 1089437"/>
                  <a:gd name="connsiteY2" fmla="*/ 27341 h 1509194"/>
                  <a:gd name="connsiteX3" fmla="*/ 1089437 w 1089437"/>
                  <a:gd name="connsiteY3" fmla="*/ 540421 h 1509194"/>
                  <a:gd name="connsiteX0" fmla="*/ 1056417 w 1089437"/>
                  <a:gd name="connsiteY0" fmla="*/ 1012861 h 1553204"/>
                  <a:gd name="connsiteX1" fmla="*/ 246157 w 1089437"/>
                  <a:gd name="connsiteY1" fmla="*/ 1439581 h 1553204"/>
                  <a:gd name="connsiteX2" fmla="*/ 233457 w 1089437"/>
                  <a:gd name="connsiteY2" fmla="*/ 27341 h 1553204"/>
                  <a:gd name="connsiteX3" fmla="*/ 1089437 w 1089437"/>
                  <a:gd name="connsiteY3" fmla="*/ 540421 h 1553204"/>
                  <a:gd name="connsiteX0" fmla="*/ 1116663 w 1149683"/>
                  <a:gd name="connsiteY0" fmla="*/ 1012861 h 1529964"/>
                  <a:gd name="connsiteX1" fmla="*/ 306403 w 1149683"/>
                  <a:gd name="connsiteY1" fmla="*/ 1439581 h 1529964"/>
                  <a:gd name="connsiteX2" fmla="*/ 293703 w 1149683"/>
                  <a:gd name="connsiteY2" fmla="*/ 27341 h 1529964"/>
                  <a:gd name="connsiteX3" fmla="*/ 1149683 w 1149683"/>
                  <a:gd name="connsiteY3" fmla="*/ 540421 h 1529964"/>
                  <a:gd name="connsiteX0" fmla="*/ 1179901 w 1212921"/>
                  <a:gd name="connsiteY0" fmla="*/ 1012861 h 1660474"/>
                  <a:gd name="connsiteX1" fmla="*/ 369641 w 1212921"/>
                  <a:gd name="connsiteY1" fmla="*/ 1439581 h 1660474"/>
                  <a:gd name="connsiteX2" fmla="*/ 356941 w 1212921"/>
                  <a:gd name="connsiteY2" fmla="*/ 27341 h 1660474"/>
                  <a:gd name="connsiteX3" fmla="*/ 1212921 w 1212921"/>
                  <a:gd name="connsiteY3" fmla="*/ 540421 h 1660474"/>
                  <a:gd name="connsiteX0" fmla="*/ 1199895 w 1232915"/>
                  <a:gd name="connsiteY0" fmla="*/ 1098237 h 1745850"/>
                  <a:gd name="connsiteX1" fmla="*/ 389635 w 1232915"/>
                  <a:gd name="connsiteY1" fmla="*/ 1524957 h 1745850"/>
                  <a:gd name="connsiteX2" fmla="*/ 376935 w 1232915"/>
                  <a:gd name="connsiteY2" fmla="*/ 112717 h 1745850"/>
                  <a:gd name="connsiteX3" fmla="*/ 1232915 w 1232915"/>
                  <a:gd name="connsiteY3" fmla="*/ 625797 h 1745850"/>
                  <a:gd name="connsiteX0" fmla="*/ 1190384 w 1223404"/>
                  <a:gd name="connsiteY0" fmla="*/ 1059990 h 1597005"/>
                  <a:gd name="connsiteX1" fmla="*/ 380124 w 1223404"/>
                  <a:gd name="connsiteY1" fmla="*/ 1486710 h 1597005"/>
                  <a:gd name="connsiteX2" fmla="*/ 222644 w 1223404"/>
                  <a:gd name="connsiteY2" fmla="*/ 120190 h 1597005"/>
                  <a:gd name="connsiteX3" fmla="*/ 1223404 w 1223404"/>
                  <a:gd name="connsiteY3" fmla="*/ 587550 h 1597005"/>
                  <a:gd name="connsiteX0" fmla="*/ 1227461 w 1260481"/>
                  <a:gd name="connsiteY0" fmla="*/ 1059990 h 1647121"/>
                  <a:gd name="connsiteX1" fmla="*/ 417201 w 1260481"/>
                  <a:gd name="connsiteY1" fmla="*/ 1486710 h 1647121"/>
                  <a:gd name="connsiteX2" fmla="*/ 259721 w 1260481"/>
                  <a:gd name="connsiteY2" fmla="*/ 120190 h 1647121"/>
                  <a:gd name="connsiteX3" fmla="*/ 1260481 w 1260481"/>
                  <a:gd name="connsiteY3" fmla="*/ 587550 h 1647121"/>
                  <a:gd name="connsiteX0" fmla="*/ 1079839 w 1112859"/>
                  <a:gd name="connsiteY0" fmla="*/ 1111169 h 1652622"/>
                  <a:gd name="connsiteX1" fmla="*/ 269579 w 1112859"/>
                  <a:gd name="connsiteY1" fmla="*/ 1537889 h 1652622"/>
                  <a:gd name="connsiteX2" fmla="*/ 256879 w 1112859"/>
                  <a:gd name="connsiteY2" fmla="*/ 110409 h 1652622"/>
                  <a:gd name="connsiteX3" fmla="*/ 1112859 w 1112859"/>
                  <a:gd name="connsiteY3" fmla="*/ 638729 h 1652622"/>
                  <a:gd name="connsiteX0" fmla="*/ 1079839 w 1112859"/>
                  <a:gd name="connsiteY0" fmla="*/ 1111169 h 1691476"/>
                  <a:gd name="connsiteX1" fmla="*/ 269579 w 1112859"/>
                  <a:gd name="connsiteY1" fmla="*/ 1537889 h 1691476"/>
                  <a:gd name="connsiteX2" fmla="*/ 256879 w 1112859"/>
                  <a:gd name="connsiteY2" fmla="*/ 110409 h 1691476"/>
                  <a:gd name="connsiteX3" fmla="*/ 1112859 w 1112859"/>
                  <a:gd name="connsiteY3" fmla="*/ 638729 h 1691476"/>
                  <a:gd name="connsiteX0" fmla="*/ 1079839 w 1112859"/>
                  <a:gd name="connsiteY0" fmla="*/ 1160687 h 1740994"/>
                  <a:gd name="connsiteX1" fmla="*/ 269579 w 1112859"/>
                  <a:gd name="connsiteY1" fmla="*/ 1587407 h 1740994"/>
                  <a:gd name="connsiteX2" fmla="*/ 256879 w 1112859"/>
                  <a:gd name="connsiteY2" fmla="*/ 159927 h 1740994"/>
                  <a:gd name="connsiteX3" fmla="*/ 1112859 w 1112859"/>
                  <a:gd name="connsiteY3" fmla="*/ 688247 h 1740994"/>
                  <a:gd name="connsiteX0" fmla="*/ 1112106 w 1145126"/>
                  <a:gd name="connsiteY0" fmla="*/ 1160687 h 1747328"/>
                  <a:gd name="connsiteX1" fmla="*/ 301846 w 1145126"/>
                  <a:gd name="connsiteY1" fmla="*/ 1587407 h 1747328"/>
                  <a:gd name="connsiteX2" fmla="*/ 289146 w 1145126"/>
                  <a:gd name="connsiteY2" fmla="*/ 159927 h 1747328"/>
                  <a:gd name="connsiteX3" fmla="*/ 1145126 w 1145126"/>
                  <a:gd name="connsiteY3" fmla="*/ 688247 h 1747328"/>
                  <a:gd name="connsiteX0" fmla="*/ 1067090 w 1100110"/>
                  <a:gd name="connsiteY0" fmla="*/ 1157302 h 1743943"/>
                  <a:gd name="connsiteX1" fmla="*/ 256830 w 1100110"/>
                  <a:gd name="connsiteY1" fmla="*/ 1584022 h 1743943"/>
                  <a:gd name="connsiteX2" fmla="*/ 244130 w 1100110"/>
                  <a:gd name="connsiteY2" fmla="*/ 156542 h 1743943"/>
                  <a:gd name="connsiteX3" fmla="*/ 1100110 w 1100110"/>
                  <a:gd name="connsiteY3" fmla="*/ 684862 h 1743943"/>
                  <a:gd name="connsiteX0" fmla="*/ 946679 w 979699"/>
                  <a:gd name="connsiteY0" fmla="*/ 1080538 h 1624160"/>
                  <a:gd name="connsiteX1" fmla="*/ 166899 w 979699"/>
                  <a:gd name="connsiteY1" fmla="*/ 1431058 h 1624160"/>
                  <a:gd name="connsiteX2" fmla="*/ 123719 w 979699"/>
                  <a:gd name="connsiteY2" fmla="*/ 79778 h 1624160"/>
                  <a:gd name="connsiteX3" fmla="*/ 979699 w 979699"/>
                  <a:gd name="connsiteY3" fmla="*/ 608098 h 1624160"/>
                  <a:gd name="connsiteX0" fmla="*/ 822995 w 856015"/>
                  <a:gd name="connsiteY0" fmla="*/ 1080538 h 1080538"/>
                  <a:gd name="connsiteX1" fmla="*/ 35 w 856015"/>
                  <a:gd name="connsiteY1" fmla="*/ 79778 h 1080538"/>
                  <a:gd name="connsiteX2" fmla="*/ 856015 w 856015"/>
                  <a:gd name="connsiteY2" fmla="*/ 608098 h 1080538"/>
                  <a:gd name="connsiteX0" fmla="*/ 1021106 w 1054126"/>
                  <a:gd name="connsiteY0" fmla="*/ 723900 h 723900"/>
                  <a:gd name="connsiteX1" fmla="*/ 26 w 1054126"/>
                  <a:gd name="connsiteY1" fmla="*/ 660400 h 723900"/>
                  <a:gd name="connsiteX2" fmla="*/ 1054126 w 1054126"/>
                  <a:gd name="connsiteY2" fmla="*/ 251460 h 723900"/>
                  <a:gd name="connsiteX0" fmla="*/ 1021228 w 1054248"/>
                  <a:gd name="connsiteY0" fmla="*/ 823595 h 1021173"/>
                  <a:gd name="connsiteX1" fmla="*/ 148 w 1054248"/>
                  <a:gd name="connsiteY1" fmla="*/ 760095 h 1021173"/>
                  <a:gd name="connsiteX2" fmla="*/ 1054248 w 1054248"/>
                  <a:gd name="connsiteY2" fmla="*/ 351155 h 1021173"/>
                  <a:gd name="connsiteX0" fmla="*/ 1021205 w 1054225"/>
                  <a:gd name="connsiteY0" fmla="*/ 823595 h 1330229"/>
                  <a:gd name="connsiteX1" fmla="*/ 125 w 1054225"/>
                  <a:gd name="connsiteY1" fmla="*/ 760095 h 1330229"/>
                  <a:gd name="connsiteX2" fmla="*/ 1054225 w 1054225"/>
                  <a:gd name="connsiteY2" fmla="*/ 351155 h 1330229"/>
                  <a:gd name="connsiteX0" fmla="*/ 1051680 w 1084700"/>
                  <a:gd name="connsiteY0" fmla="*/ 856606 h 1319628"/>
                  <a:gd name="connsiteX1" fmla="*/ 120 w 1084700"/>
                  <a:gd name="connsiteY1" fmla="*/ 686426 h 1319628"/>
                  <a:gd name="connsiteX2" fmla="*/ 1084700 w 1084700"/>
                  <a:gd name="connsiteY2" fmla="*/ 384166 h 1319628"/>
                  <a:gd name="connsiteX0" fmla="*/ 1051567 w 1069347"/>
                  <a:gd name="connsiteY0" fmla="*/ 714140 h 1033138"/>
                  <a:gd name="connsiteX1" fmla="*/ 7 w 1069347"/>
                  <a:gd name="connsiteY1" fmla="*/ 543960 h 1033138"/>
                  <a:gd name="connsiteX2" fmla="*/ 1069347 w 1069347"/>
                  <a:gd name="connsiteY2" fmla="*/ 264560 h 1033138"/>
                  <a:gd name="connsiteX0" fmla="*/ 1053843 w 1071623"/>
                  <a:gd name="connsiteY0" fmla="*/ 971671 h 1573896"/>
                  <a:gd name="connsiteX1" fmla="*/ 2283 w 1071623"/>
                  <a:gd name="connsiteY1" fmla="*/ 801491 h 1573896"/>
                  <a:gd name="connsiteX2" fmla="*/ 1071623 w 1071623"/>
                  <a:gd name="connsiteY2" fmla="*/ 522091 h 1573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23" h="1573896">
                    <a:moveTo>
                      <a:pt x="1053843" y="971671"/>
                    </a:moveTo>
                    <a:cubicBezTo>
                      <a:pt x="1050033" y="1746159"/>
                      <a:pt x="60280" y="1859401"/>
                      <a:pt x="2283" y="801491"/>
                    </a:cubicBezTo>
                    <a:cubicBezTo>
                      <a:pt x="-55714" y="-256419"/>
                      <a:pt x="1009816" y="-178949"/>
                      <a:pt x="1071623" y="522091"/>
                    </a:cubicBezTo>
                  </a:path>
                </a:pathLst>
              </a:custGeom>
              <a:noFill/>
              <a:ln>
                <a:solidFill>
                  <a:srgbClr val="4FBBE4"/>
                </a:solidFill>
                <a:prstDash val="sysDash"/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C5E7A540-9FF5-241D-C6AD-167FC50E08DE}"/>
                  </a:ext>
                </a:extLst>
              </p:cNvPr>
              <p:cNvSpPr/>
              <p:nvPr/>
            </p:nvSpPr>
            <p:spPr>
              <a:xfrm>
                <a:off x="8226381" y="3820159"/>
                <a:ext cx="487419" cy="817047"/>
              </a:xfrm>
              <a:custGeom>
                <a:avLst/>
                <a:gdLst>
                  <a:gd name="connsiteX0" fmla="*/ 1095908 w 1095908"/>
                  <a:gd name="connsiteY0" fmla="*/ 1032550 h 1420540"/>
                  <a:gd name="connsiteX1" fmla="*/ 201828 w 1095908"/>
                  <a:gd name="connsiteY1" fmla="*/ 1367830 h 1420540"/>
                  <a:gd name="connsiteX2" fmla="*/ 59588 w 1095908"/>
                  <a:gd name="connsiteY2" fmla="*/ 47030 h 1420540"/>
                  <a:gd name="connsiteX3" fmla="*/ 984148 w 1095908"/>
                  <a:gd name="connsiteY3" fmla="*/ 422950 h 1420540"/>
                  <a:gd name="connsiteX0" fmla="*/ 1006007 w 1006007"/>
                  <a:gd name="connsiteY0" fmla="*/ 1115553 h 1509735"/>
                  <a:gd name="connsiteX1" fmla="*/ 111927 w 1006007"/>
                  <a:gd name="connsiteY1" fmla="*/ 1450833 h 1509735"/>
                  <a:gd name="connsiteX2" fmla="*/ 99227 w 1006007"/>
                  <a:gd name="connsiteY2" fmla="*/ 38593 h 1509735"/>
                  <a:gd name="connsiteX3" fmla="*/ 894247 w 1006007"/>
                  <a:gd name="connsiteY3" fmla="*/ 505953 h 1509735"/>
                  <a:gd name="connsiteX0" fmla="*/ 1006007 w 1006007"/>
                  <a:gd name="connsiteY0" fmla="*/ 1097886 h 1492068"/>
                  <a:gd name="connsiteX1" fmla="*/ 111927 w 1006007"/>
                  <a:gd name="connsiteY1" fmla="*/ 1433166 h 1492068"/>
                  <a:gd name="connsiteX2" fmla="*/ 99227 w 1006007"/>
                  <a:gd name="connsiteY2" fmla="*/ 20926 h 1492068"/>
                  <a:gd name="connsiteX3" fmla="*/ 894247 w 1006007"/>
                  <a:gd name="connsiteY3" fmla="*/ 488286 h 1492068"/>
                  <a:gd name="connsiteX0" fmla="*/ 1006007 w 1006007"/>
                  <a:gd name="connsiteY0" fmla="*/ 1108581 h 1502763"/>
                  <a:gd name="connsiteX1" fmla="*/ 111927 w 1006007"/>
                  <a:gd name="connsiteY1" fmla="*/ 1443861 h 1502763"/>
                  <a:gd name="connsiteX2" fmla="*/ 99227 w 1006007"/>
                  <a:gd name="connsiteY2" fmla="*/ 31621 h 1502763"/>
                  <a:gd name="connsiteX3" fmla="*/ 894247 w 1006007"/>
                  <a:gd name="connsiteY3" fmla="*/ 498981 h 1502763"/>
                  <a:gd name="connsiteX0" fmla="*/ 1006007 w 1006007"/>
                  <a:gd name="connsiteY0" fmla="*/ 1104301 h 1498483"/>
                  <a:gd name="connsiteX1" fmla="*/ 111927 w 1006007"/>
                  <a:gd name="connsiteY1" fmla="*/ 1439581 h 1498483"/>
                  <a:gd name="connsiteX2" fmla="*/ 99227 w 1006007"/>
                  <a:gd name="connsiteY2" fmla="*/ 27341 h 1498483"/>
                  <a:gd name="connsiteX3" fmla="*/ 955207 w 1006007"/>
                  <a:gd name="connsiteY3" fmla="*/ 540421 h 1498483"/>
                  <a:gd name="connsiteX0" fmla="*/ 1130706 w 1130706"/>
                  <a:gd name="connsiteY0" fmla="*/ 1104301 h 1498483"/>
                  <a:gd name="connsiteX1" fmla="*/ 236626 w 1130706"/>
                  <a:gd name="connsiteY1" fmla="*/ 1439581 h 1498483"/>
                  <a:gd name="connsiteX2" fmla="*/ 223926 w 1130706"/>
                  <a:gd name="connsiteY2" fmla="*/ 27341 h 1498483"/>
                  <a:gd name="connsiteX3" fmla="*/ 1079906 w 1130706"/>
                  <a:gd name="connsiteY3" fmla="*/ 540421 h 1498483"/>
                  <a:gd name="connsiteX0" fmla="*/ 1144010 w 1144010"/>
                  <a:gd name="connsiteY0" fmla="*/ 1104301 h 1498483"/>
                  <a:gd name="connsiteX1" fmla="*/ 249930 w 1144010"/>
                  <a:gd name="connsiteY1" fmla="*/ 1439581 h 1498483"/>
                  <a:gd name="connsiteX2" fmla="*/ 237230 w 1144010"/>
                  <a:gd name="connsiteY2" fmla="*/ 27341 h 1498483"/>
                  <a:gd name="connsiteX3" fmla="*/ 1093210 w 1144010"/>
                  <a:gd name="connsiteY3" fmla="*/ 540421 h 1498483"/>
                  <a:gd name="connsiteX0" fmla="*/ 1144010 w 1144010"/>
                  <a:gd name="connsiteY0" fmla="*/ 1104301 h 1498483"/>
                  <a:gd name="connsiteX1" fmla="*/ 249930 w 1144010"/>
                  <a:gd name="connsiteY1" fmla="*/ 1439581 h 1498483"/>
                  <a:gd name="connsiteX2" fmla="*/ 237230 w 1144010"/>
                  <a:gd name="connsiteY2" fmla="*/ 27341 h 1498483"/>
                  <a:gd name="connsiteX3" fmla="*/ 1093210 w 1144010"/>
                  <a:gd name="connsiteY3" fmla="*/ 540421 h 1498483"/>
                  <a:gd name="connsiteX0" fmla="*/ 1218472 w 1218472"/>
                  <a:gd name="connsiteY0" fmla="*/ 1104301 h 1631953"/>
                  <a:gd name="connsiteX1" fmla="*/ 324392 w 1218472"/>
                  <a:gd name="connsiteY1" fmla="*/ 1439581 h 1631953"/>
                  <a:gd name="connsiteX2" fmla="*/ 311692 w 1218472"/>
                  <a:gd name="connsiteY2" fmla="*/ 27341 h 1631953"/>
                  <a:gd name="connsiteX3" fmla="*/ 1167672 w 1218472"/>
                  <a:gd name="connsiteY3" fmla="*/ 540421 h 1631953"/>
                  <a:gd name="connsiteX0" fmla="*/ 1218472 w 1221712"/>
                  <a:gd name="connsiteY0" fmla="*/ 1104301 h 1675972"/>
                  <a:gd name="connsiteX1" fmla="*/ 324392 w 1221712"/>
                  <a:gd name="connsiteY1" fmla="*/ 1439581 h 1675972"/>
                  <a:gd name="connsiteX2" fmla="*/ 311692 w 1221712"/>
                  <a:gd name="connsiteY2" fmla="*/ 27341 h 1675972"/>
                  <a:gd name="connsiteX3" fmla="*/ 1167672 w 1221712"/>
                  <a:gd name="connsiteY3" fmla="*/ 540421 h 1675972"/>
                  <a:gd name="connsiteX0" fmla="*/ 1056417 w 1089437"/>
                  <a:gd name="connsiteY0" fmla="*/ 1012861 h 1509194"/>
                  <a:gd name="connsiteX1" fmla="*/ 246157 w 1089437"/>
                  <a:gd name="connsiteY1" fmla="*/ 1439581 h 1509194"/>
                  <a:gd name="connsiteX2" fmla="*/ 233457 w 1089437"/>
                  <a:gd name="connsiteY2" fmla="*/ 27341 h 1509194"/>
                  <a:gd name="connsiteX3" fmla="*/ 1089437 w 1089437"/>
                  <a:gd name="connsiteY3" fmla="*/ 540421 h 1509194"/>
                  <a:gd name="connsiteX0" fmla="*/ 1056417 w 1089437"/>
                  <a:gd name="connsiteY0" fmla="*/ 1012861 h 1553204"/>
                  <a:gd name="connsiteX1" fmla="*/ 246157 w 1089437"/>
                  <a:gd name="connsiteY1" fmla="*/ 1439581 h 1553204"/>
                  <a:gd name="connsiteX2" fmla="*/ 233457 w 1089437"/>
                  <a:gd name="connsiteY2" fmla="*/ 27341 h 1553204"/>
                  <a:gd name="connsiteX3" fmla="*/ 1089437 w 1089437"/>
                  <a:gd name="connsiteY3" fmla="*/ 540421 h 1553204"/>
                  <a:gd name="connsiteX0" fmla="*/ 1116663 w 1149683"/>
                  <a:gd name="connsiteY0" fmla="*/ 1012861 h 1529964"/>
                  <a:gd name="connsiteX1" fmla="*/ 306403 w 1149683"/>
                  <a:gd name="connsiteY1" fmla="*/ 1439581 h 1529964"/>
                  <a:gd name="connsiteX2" fmla="*/ 293703 w 1149683"/>
                  <a:gd name="connsiteY2" fmla="*/ 27341 h 1529964"/>
                  <a:gd name="connsiteX3" fmla="*/ 1149683 w 1149683"/>
                  <a:gd name="connsiteY3" fmla="*/ 540421 h 1529964"/>
                  <a:gd name="connsiteX0" fmla="*/ 1179901 w 1212921"/>
                  <a:gd name="connsiteY0" fmla="*/ 1012861 h 1660474"/>
                  <a:gd name="connsiteX1" fmla="*/ 369641 w 1212921"/>
                  <a:gd name="connsiteY1" fmla="*/ 1439581 h 1660474"/>
                  <a:gd name="connsiteX2" fmla="*/ 356941 w 1212921"/>
                  <a:gd name="connsiteY2" fmla="*/ 27341 h 1660474"/>
                  <a:gd name="connsiteX3" fmla="*/ 1212921 w 1212921"/>
                  <a:gd name="connsiteY3" fmla="*/ 540421 h 1660474"/>
                  <a:gd name="connsiteX0" fmla="*/ 1199895 w 1232915"/>
                  <a:gd name="connsiteY0" fmla="*/ 1098237 h 1745850"/>
                  <a:gd name="connsiteX1" fmla="*/ 389635 w 1232915"/>
                  <a:gd name="connsiteY1" fmla="*/ 1524957 h 1745850"/>
                  <a:gd name="connsiteX2" fmla="*/ 376935 w 1232915"/>
                  <a:gd name="connsiteY2" fmla="*/ 112717 h 1745850"/>
                  <a:gd name="connsiteX3" fmla="*/ 1232915 w 1232915"/>
                  <a:gd name="connsiteY3" fmla="*/ 625797 h 1745850"/>
                  <a:gd name="connsiteX0" fmla="*/ 1190384 w 1223404"/>
                  <a:gd name="connsiteY0" fmla="*/ 1059990 h 1597005"/>
                  <a:gd name="connsiteX1" fmla="*/ 380124 w 1223404"/>
                  <a:gd name="connsiteY1" fmla="*/ 1486710 h 1597005"/>
                  <a:gd name="connsiteX2" fmla="*/ 222644 w 1223404"/>
                  <a:gd name="connsiteY2" fmla="*/ 120190 h 1597005"/>
                  <a:gd name="connsiteX3" fmla="*/ 1223404 w 1223404"/>
                  <a:gd name="connsiteY3" fmla="*/ 587550 h 1597005"/>
                  <a:gd name="connsiteX0" fmla="*/ 1227461 w 1260481"/>
                  <a:gd name="connsiteY0" fmla="*/ 1059990 h 1647121"/>
                  <a:gd name="connsiteX1" fmla="*/ 417201 w 1260481"/>
                  <a:gd name="connsiteY1" fmla="*/ 1486710 h 1647121"/>
                  <a:gd name="connsiteX2" fmla="*/ 259721 w 1260481"/>
                  <a:gd name="connsiteY2" fmla="*/ 120190 h 1647121"/>
                  <a:gd name="connsiteX3" fmla="*/ 1260481 w 1260481"/>
                  <a:gd name="connsiteY3" fmla="*/ 587550 h 1647121"/>
                  <a:gd name="connsiteX0" fmla="*/ 1079839 w 1112859"/>
                  <a:gd name="connsiteY0" fmla="*/ 1111169 h 1652622"/>
                  <a:gd name="connsiteX1" fmla="*/ 269579 w 1112859"/>
                  <a:gd name="connsiteY1" fmla="*/ 1537889 h 1652622"/>
                  <a:gd name="connsiteX2" fmla="*/ 256879 w 1112859"/>
                  <a:gd name="connsiteY2" fmla="*/ 110409 h 1652622"/>
                  <a:gd name="connsiteX3" fmla="*/ 1112859 w 1112859"/>
                  <a:gd name="connsiteY3" fmla="*/ 638729 h 1652622"/>
                  <a:gd name="connsiteX0" fmla="*/ 1079839 w 1112859"/>
                  <a:gd name="connsiteY0" fmla="*/ 1111169 h 1691476"/>
                  <a:gd name="connsiteX1" fmla="*/ 269579 w 1112859"/>
                  <a:gd name="connsiteY1" fmla="*/ 1537889 h 1691476"/>
                  <a:gd name="connsiteX2" fmla="*/ 256879 w 1112859"/>
                  <a:gd name="connsiteY2" fmla="*/ 110409 h 1691476"/>
                  <a:gd name="connsiteX3" fmla="*/ 1112859 w 1112859"/>
                  <a:gd name="connsiteY3" fmla="*/ 638729 h 1691476"/>
                  <a:gd name="connsiteX0" fmla="*/ 1079839 w 1112859"/>
                  <a:gd name="connsiteY0" fmla="*/ 1160687 h 1740994"/>
                  <a:gd name="connsiteX1" fmla="*/ 269579 w 1112859"/>
                  <a:gd name="connsiteY1" fmla="*/ 1587407 h 1740994"/>
                  <a:gd name="connsiteX2" fmla="*/ 256879 w 1112859"/>
                  <a:gd name="connsiteY2" fmla="*/ 159927 h 1740994"/>
                  <a:gd name="connsiteX3" fmla="*/ 1112859 w 1112859"/>
                  <a:gd name="connsiteY3" fmla="*/ 688247 h 1740994"/>
                  <a:gd name="connsiteX0" fmla="*/ 1112106 w 1145126"/>
                  <a:gd name="connsiteY0" fmla="*/ 1160687 h 1747328"/>
                  <a:gd name="connsiteX1" fmla="*/ 301846 w 1145126"/>
                  <a:gd name="connsiteY1" fmla="*/ 1587407 h 1747328"/>
                  <a:gd name="connsiteX2" fmla="*/ 289146 w 1145126"/>
                  <a:gd name="connsiteY2" fmla="*/ 159927 h 1747328"/>
                  <a:gd name="connsiteX3" fmla="*/ 1145126 w 1145126"/>
                  <a:gd name="connsiteY3" fmla="*/ 688247 h 1747328"/>
                  <a:gd name="connsiteX0" fmla="*/ 1067090 w 1100110"/>
                  <a:gd name="connsiteY0" fmla="*/ 1157302 h 1743943"/>
                  <a:gd name="connsiteX1" fmla="*/ 256830 w 1100110"/>
                  <a:gd name="connsiteY1" fmla="*/ 1584022 h 1743943"/>
                  <a:gd name="connsiteX2" fmla="*/ 244130 w 1100110"/>
                  <a:gd name="connsiteY2" fmla="*/ 156542 h 1743943"/>
                  <a:gd name="connsiteX3" fmla="*/ 1100110 w 1100110"/>
                  <a:gd name="connsiteY3" fmla="*/ 684862 h 1743943"/>
                  <a:gd name="connsiteX0" fmla="*/ 946679 w 979699"/>
                  <a:gd name="connsiteY0" fmla="*/ 1080538 h 1624160"/>
                  <a:gd name="connsiteX1" fmla="*/ 166899 w 979699"/>
                  <a:gd name="connsiteY1" fmla="*/ 1431058 h 1624160"/>
                  <a:gd name="connsiteX2" fmla="*/ 123719 w 979699"/>
                  <a:gd name="connsiteY2" fmla="*/ 79778 h 1624160"/>
                  <a:gd name="connsiteX3" fmla="*/ 979699 w 979699"/>
                  <a:gd name="connsiteY3" fmla="*/ 608098 h 1624160"/>
                  <a:gd name="connsiteX0" fmla="*/ 822995 w 856015"/>
                  <a:gd name="connsiteY0" fmla="*/ 1080538 h 1080538"/>
                  <a:gd name="connsiteX1" fmla="*/ 35 w 856015"/>
                  <a:gd name="connsiteY1" fmla="*/ 79778 h 1080538"/>
                  <a:gd name="connsiteX2" fmla="*/ 856015 w 856015"/>
                  <a:gd name="connsiteY2" fmla="*/ 608098 h 1080538"/>
                  <a:gd name="connsiteX0" fmla="*/ 1021106 w 1054126"/>
                  <a:gd name="connsiteY0" fmla="*/ 723900 h 723900"/>
                  <a:gd name="connsiteX1" fmla="*/ 26 w 1054126"/>
                  <a:gd name="connsiteY1" fmla="*/ 660400 h 723900"/>
                  <a:gd name="connsiteX2" fmla="*/ 1054126 w 1054126"/>
                  <a:gd name="connsiteY2" fmla="*/ 251460 h 723900"/>
                  <a:gd name="connsiteX0" fmla="*/ 1021228 w 1054248"/>
                  <a:gd name="connsiteY0" fmla="*/ 823595 h 1021173"/>
                  <a:gd name="connsiteX1" fmla="*/ 148 w 1054248"/>
                  <a:gd name="connsiteY1" fmla="*/ 760095 h 1021173"/>
                  <a:gd name="connsiteX2" fmla="*/ 1054248 w 1054248"/>
                  <a:gd name="connsiteY2" fmla="*/ 351155 h 1021173"/>
                  <a:gd name="connsiteX0" fmla="*/ 1021205 w 1054225"/>
                  <a:gd name="connsiteY0" fmla="*/ 823595 h 1330229"/>
                  <a:gd name="connsiteX1" fmla="*/ 125 w 1054225"/>
                  <a:gd name="connsiteY1" fmla="*/ 760095 h 1330229"/>
                  <a:gd name="connsiteX2" fmla="*/ 1054225 w 1054225"/>
                  <a:gd name="connsiteY2" fmla="*/ 351155 h 1330229"/>
                  <a:gd name="connsiteX0" fmla="*/ 1051680 w 1084700"/>
                  <a:gd name="connsiteY0" fmla="*/ 856606 h 1319628"/>
                  <a:gd name="connsiteX1" fmla="*/ 120 w 1084700"/>
                  <a:gd name="connsiteY1" fmla="*/ 686426 h 1319628"/>
                  <a:gd name="connsiteX2" fmla="*/ 1084700 w 1084700"/>
                  <a:gd name="connsiteY2" fmla="*/ 384166 h 1319628"/>
                  <a:gd name="connsiteX0" fmla="*/ 1051567 w 1069347"/>
                  <a:gd name="connsiteY0" fmla="*/ 714140 h 1033138"/>
                  <a:gd name="connsiteX1" fmla="*/ 7 w 1069347"/>
                  <a:gd name="connsiteY1" fmla="*/ 543960 h 1033138"/>
                  <a:gd name="connsiteX2" fmla="*/ 1069347 w 1069347"/>
                  <a:gd name="connsiteY2" fmla="*/ 264560 h 1033138"/>
                  <a:gd name="connsiteX0" fmla="*/ 1053843 w 1071623"/>
                  <a:gd name="connsiteY0" fmla="*/ 971671 h 1573896"/>
                  <a:gd name="connsiteX1" fmla="*/ 2283 w 1071623"/>
                  <a:gd name="connsiteY1" fmla="*/ 801491 h 1573896"/>
                  <a:gd name="connsiteX2" fmla="*/ 1071623 w 1071623"/>
                  <a:gd name="connsiteY2" fmla="*/ 522091 h 1573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23" h="1573896">
                    <a:moveTo>
                      <a:pt x="1053843" y="971671"/>
                    </a:moveTo>
                    <a:cubicBezTo>
                      <a:pt x="1050033" y="1746159"/>
                      <a:pt x="60280" y="1859401"/>
                      <a:pt x="2283" y="801491"/>
                    </a:cubicBezTo>
                    <a:cubicBezTo>
                      <a:pt x="-55714" y="-256419"/>
                      <a:pt x="1009816" y="-178949"/>
                      <a:pt x="1071623" y="522091"/>
                    </a:cubicBezTo>
                  </a:path>
                </a:pathLst>
              </a:custGeom>
              <a:noFill/>
              <a:ln>
                <a:solidFill>
                  <a:srgbClr val="4FBBE4"/>
                </a:solidFill>
                <a:prstDash val="sysDash"/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Isosceles Triangle 54">
                <a:extLst>
                  <a:ext uri="{FF2B5EF4-FFF2-40B4-BE49-F238E27FC236}">
                    <a16:creationId xmlns:a16="http://schemas.microsoft.com/office/drawing/2014/main" id="{7219CBB7-5C7F-DA2E-3067-C7975FD303CA}"/>
                  </a:ext>
                </a:extLst>
              </p:cNvPr>
              <p:cNvSpPr/>
              <p:nvPr/>
            </p:nvSpPr>
            <p:spPr>
              <a:xfrm>
                <a:off x="7698010" y="4083903"/>
                <a:ext cx="113523" cy="162560"/>
              </a:xfrm>
              <a:prstGeom prst="triangle">
                <a:avLst/>
              </a:prstGeom>
              <a:solidFill>
                <a:srgbClr val="4FBBE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Isosceles Triangle 55">
                <a:extLst>
                  <a:ext uri="{FF2B5EF4-FFF2-40B4-BE49-F238E27FC236}">
                    <a16:creationId xmlns:a16="http://schemas.microsoft.com/office/drawing/2014/main" id="{F6532318-BB0A-9A58-752B-A4EAD2332884}"/>
                  </a:ext>
                </a:extLst>
              </p:cNvPr>
              <p:cNvSpPr/>
              <p:nvPr/>
            </p:nvSpPr>
            <p:spPr>
              <a:xfrm>
                <a:off x="7976187" y="4084882"/>
                <a:ext cx="113523" cy="162560"/>
              </a:xfrm>
              <a:prstGeom prst="triangle">
                <a:avLst/>
              </a:prstGeom>
              <a:solidFill>
                <a:srgbClr val="4FBBE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Isosceles Triangle 56">
                <a:extLst>
                  <a:ext uri="{FF2B5EF4-FFF2-40B4-BE49-F238E27FC236}">
                    <a16:creationId xmlns:a16="http://schemas.microsoft.com/office/drawing/2014/main" id="{A420E3B6-1241-B534-FD6E-3D9653ED3895}"/>
                  </a:ext>
                </a:extLst>
              </p:cNvPr>
              <p:cNvSpPr/>
              <p:nvPr/>
            </p:nvSpPr>
            <p:spPr>
              <a:xfrm>
                <a:off x="8185825" y="4099577"/>
                <a:ext cx="113523" cy="162560"/>
              </a:xfrm>
              <a:prstGeom prst="triangle">
                <a:avLst/>
              </a:prstGeom>
              <a:solidFill>
                <a:srgbClr val="4FBBE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8DC16E8-C74E-0A32-8362-BE5E15753D0B}"/>
              </a:ext>
            </a:extLst>
          </p:cNvPr>
          <p:cNvSpPr txBox="1"/>
          <p:nvPr/>
        </p:nvSpPr>
        <p:spPr>
          <a:xfrm>
            <a:off x="827490" y="5669862"/>
            <a:ext cx="9858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0" dirty="0"/>
              <a:t>Mitigation under study: different cable, different inner-layer design, degaussing to restore virgin state, local actions on inner blocks.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5B55544-203D-A23A-BD29-98CFEE64FFF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17BDE594-4749-6E73-00E3-F4164FF2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470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1827CF-F5FC-C70F-42B9-25D569033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B49A376-959F-EAF5-B799-BCCFE118B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713" y="1920030"/>
            <a:ext cx="11319640" cy="3017940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GB" sz="3400" noProof="0" dirty="0"/>
              <a:t>INFN present experience with HTS magnets: IRIS-ESMA</a:t>
            </a:r>
          </a:p>
          <a:p>
            <a:pPr>
              <a:spcBef>
                <a:spcPts val="1200"/>
              </a:spcBef>
            </a:pPr>
            <a:r>
              <a:rPr lang="en-GB" sz="3400" noProof="0" dirty="0"/>
              <a:t>INFN HTS R&amp;D: models, facilities and experiments</a:t>
            </a:r>
          </a:p>
          <a:p>
            <a:pPr>
              <a:spcBef>
                <a:spcPts val="1200"/>
              </a:spcBef>
            </a:pPr>
            <a:r>
              <a:rPr lang="en-GB" sz="3400" noProof="0" dirty="0"/>
              <a:t>Preliminary analysis of 10 T dipole demonstrator for HFM</a:t>
            </a:r>
          </a:p>
          <a:p>
            <a:pPr>
              <a:spcBef>
                <a:spcPts val="1200"/>
              </a:spcBef>
            </a:pPr>
            <a:r>
              <a:rPr lang="en-GB" sz="3400" noProof="0" dirty="0"/>
              <a:t>Outlook to 14 T dipole accelerator magnets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6670F37-0BB6-FB02-1D49-3C284CBFD1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F12B916-8088-9FE0-1129-0E7149BEA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A3B50BE-49B6-204A-0EEE-0A7F7FD8AA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916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DF9725-2860-928A-95C7-B18DC49E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IRIS Energy Saving Magnet (ESMA)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F6AEBDE-FBD7-2461-05D0-E88C28348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884" y="1285377"/>
            <a:ext cx="6834739" cy="1502748"/>
          </a:xfrm>
        </p:spPr>
        <p:txBody>
          <a:bodyPr>
            <a:normAutofit/>
          </a:bodyPr>
          <a:lstStyle/>
          <a:p>
            <a:r>
              <a:rPr lang="en-US" sz="2400" dirty="0"/>
              <a:t>Test operation with </a:t>
            </a:r>
            <a:r>
              <a:rPr lang="en-US" sz="2400" i="1" dirty="0"/>
              <a:t>cryogen-free technology</a:t>
            </a:r>
          </a:p>
          <a:p>
            <a:r>
              <a:rPr lang="en-US" sz="2400" dirty="0"/>
              <a:t>Test (non)-insulation technology </a:t>
            </a:r>
          </a:p>
          <a:p>
            <a:r>
              <a:rPr lang="en-US" sz="2400" dirty="0"/>
              <a:t>Installed in INFN Genoa facility @ end 2025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EB77586-6FAF-FE2B-4F65-F7B555A54FE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C90DEAC-58D0-1C4E-3077-7C2F8782C8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71D0D3E-4605-BE6D-707C-B5924ABDD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8">
            <a:extLst>
              <a:ext uri="{FF2B5EF4-FFF2-40B4-BE49-F238E27FC236}">
                <a16:creationId xmlns:a16="http://schemas.microsoft.com/office/drawing/2014/main" id="{B3672C25-7471-0467-2D1E-52BEB32C88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5180" y="2057501"/>
            <a:ext cx="5244347" cy="4533423"/>
          </a:xfrm>
          <a:prstGeom prst="rect">
            <a:avLst/>
          </a:prstGeom>
          <a:effectLst>
            <a:outerShdw blurRad="152400" dist="863600" dir="1440000" sx="92000" sy="92000" algn="l" rotWithShape="0">
              <a:prstClr val="black">
                <a:alpha val="15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1">
                <a:extLst>
                  <a:ext uri="{FF2B5EF4-FFF2-40B4-BE49-F238E27FC236}">
                    <a16:creationId xmlns:a16="http://schemas.microsoft.com/office/drawing/2014/main" id="{979F7936-ADE2-1B21-01C6-FAFF3CBB3A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560479"/>
                  </p:ext>
                </p:extLst>
              </p:nvPr>
            </p:nvGraphicFramePr>
            <p:xfrm>
              <a:off x="470630" y="2876614"/>
              <a:ext cx="6623804" cy="2407436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3632403">
                      <a:extLst>
                        <a:ext uri="{9D8B030D-6E8A-4147-A177-3AD203B41FA5}">
                          <a16:colId xmlns:a16="http://schemas.microsoft.com/office/drawing/2014/main" val="113922037"/>
                        </a:ext>
                      </a:extLst>
                    </a:gridCol>
                    <a:gridCol w="556568">
                      <a:extLst>
                        <a:ext uri="{9D8B030D-6E8A-4147-A177-3AD203B41FA5}">
                          <a16:colId xmlns:a16="http://schemas.microsoft.com/office/drawing/2014/main" val="1490116165"/>
                        </a:ext>
                      </a:extLst>
                    </a:gridCol>
                    <a:gridCol w="2434833">
                      <a:extLst>
                        <a:ext uri="{9D8B030D-6E8A-4147-A177-3AD203B41FA5}">
                          <a16:colId xmlns:a16="http://schemas.microsoft.com/office/drawing/2014/main" val="198259223"/>
                        </a:ext>
                      </a:extLst>
                    </a:gridCol>
                  </a:tblGrid>
                  <a:tr h="459324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Central field B0 (min. accept)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tesla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10 (8)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4971173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Free aperture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14:m>
                            <m:oMath xmlns:m="http://schemas.openxmlformats.org/officeDocument/2006/math">
                              <m:r>
                                <a:rPr lang="en-GB" sz="1800" kern="1200" noProof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70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0920697"/>
                      </a:ext>
                    </a:extLst>
                  </a:tr>
                  <a:tr h="459324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Good field region uniformity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±1.5%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4289640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Good field region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H50xV30xL350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734058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Operating temperature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K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20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2734506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Critical current margin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&gt;20%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83833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1">
                <a:extLst>
                  <a:ext uri="{FF2B5EF4-FFF2-40B4-BE49-F238E27FC236}">
                    <a16:creationId xmlns:a16="http://schemas.microsoft.com/office/drawing/2014/main" id="{979F7936-ADE2-1B21-01C6-FAFF3CBB3A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7560479"/>
                  </p:ext>
                </p:extLst>
              </p:nvPr>
            </p:nvGraphicFramePr>
            <p:xfrm>
              <a:off x="470630" y="2876614"/>
              <a:ext cx="6623804" cy="2407436"/>
            </p:xfrm>
            <a:graphic>
              <a:graphicData uri="http://schemas.openxmlformats.org/drawingml/2006/table">
                <a:tbl>
                  <a:tblPr>
                    <a:tableStyleId>{2D5ABB26-0587-4C30-8999-92F81FD0307C}</a:tableStyleId>
                  </a:tblPr>
                  <a:tblGrid>
                    <a:gridCol w="3632403">
                      <a:extLst>
                        <a:ext uri="{9D8B030D-6E8A-4147-A177-3AD203B41FA5}">
                          <a16:colId xmlns:a16="http://schemas.microsoft.com/office/drawing/2014/main" val="113922037"/>
                        </a:ext>
                      </a:extLst>
                    </a:gridCol>
                    <a:gridCol w="556568">
                      <a:extLst>
                        <a:ext uri="{9D8B030D-6E8A-4147-A177-3AD203B41FA5}">
                          <a16:colId xmlns:a16="http://schemas.microsoft.com/office/drawing/2014/main" val="1490116165"/>
                        </a:ext>
                      </a:extLst>
                    </a:gridCol>
                    <a:gridCol w="2434833">
                      <a:extLst>
                        <a:ext uri="{9D8B030D-6E8A-4147-A177-3AD203B41FA5}">
                          <a16:colId xmlns:a16="http://schemas.microsoft.com/office/drawing/2014/main" val="198259223"/>
                        </a:ext>
                      </a:extLst>
                    </a:gridCol>
                  </a:tblGrid>
                  <a:tr h="459324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Central field B0 (min. accept)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tesla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10 (8)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684971173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Free aperture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1750" t="-126230" r="-250" b="-45245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90920697"/>
                      </a:ext>
                    </a:extLst>
                  </a:tr>
                  <a:tr h="459324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Good field region uniformity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±1.5%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534289640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Good field region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mm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H50xV30xL350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734058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Operating temperature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K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20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312734506"/>
                      </a:ext>
                    </a:extLst>
                  </a:tr>
                  <a:tr h="372197"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b="1" kern="1200" noProof="0" dirty="0">
                              <a:solidFill>
                                <a:schemeClr val="tx1"/>
                              </a:solidFill>
                            </a:rPr>
                            <a:t>Critical current margin</a:t>
                          </a:r>
                          <a:endParaRPr lang="en-GB" sz="1800" b="1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N/A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fontAlgn="ctr" latinLnBrk="0" hangingPunct="1"/>
                          <a:r>
                            <a:rPr lang="en-GB" sz="1800" kern="1200" noProof="0" dirty="0">
                              <a:solidFill>
                                <a:schemeClr val="tx1"/>
                              </a:solidFill>
                            </a:rPr>
                            <a:t>&gt;20%</a:t>
                          </a:r>
                          <a:endParaRPr lang="en-GB" sz="1800" kern="1200" noProof="0" dirty="0">
                            <a:solidFill>
                              <a:schemeClr val="tx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5234" marR="5234" marT="5234" marB="0" anchor="ctr">
                        <a:lnT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AE3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20838332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9" name="Group 51">
            <a:extLst>
              <a:ext uri="{FF2B5EF4-FFF2-40B4-BE49-F238E27FC236}">
                <a16:creationId xmlns:a16="http://schemas.microsoft.com/office/drawing/2014/main" id="{4C4780AD-AAFC-418C-53E1-EA0781FF80CE}"/>
              </a:ext>
            </a:extLst>
          </p:cNvPr>
          <p:cNvGrpSpPr/>
          <p:nvPr/>
        </p:nvGrpSpPr>
        <p:grpSpPr>
          <a:xfrm>
            <a:off x="8093853" y="1150747"/>
            <a:ext cx="3890209" cy="1364785"/>
            <a:chOff x="11564315" y="2178700"/>
            <a:chExt cx="5216092" cy="1829940"/>
          </a:xfrm>
        </p:grpSpPr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1733AC50-AF5A-CE17-B6CE-2E5FC5DD6A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54105" y="3304396"/>
              <a:ext cx="1826302" cy="5418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Graphic 42">
              <a:extLst>
                <a:ext uri="{FF2B5EF4-FFF2-40B4-BE49-F238E27FC236}">
                  <a16:creationId xmlns:a16="http://schemas.microsoft.com/office/drawing/2014/main" id="{BD660959-0021-42A9-31D5-11FFC0D702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4516355" y="2202789"/>
              <a:ext cx="1305082" cy="818442"/>
            </a:xfrm>
            <a:prstGeom prst="rect">
              <a:avLst/>
            </a:prstGeom>
          </p:spPr>
        </p:pic>
        <p:sp>
          <p:nvSpPr>
            <p:cNvPr id="12" name="TextBox 44">
              <a:extLst>
                <a:ext uri="{FF2B5EF4-FFF2-40B4-BE49-F238E27FC236}">
                  <a16:creationId xmlns:a16="http://schemas.microsoft.com/office/drawing/2014/main" id="{7111A268-D73F-C226-FEC4-1FE50D531873}"/>
                </a:ext>
              </a:extLst>
            </p:cNvPr>
            <p:cNvSpPr txBox="1"/>
            <p:nvPr/>
          </p:nvSpPr>
          <p:spPr>
            <a:xfrm>
              <a:off x="11564315" y="3142024"/>
              <a:ext cx="3164894" cy="8666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i="1" noProof="0" dirty="0">
                  <a:latin typeface="+mj-lt"/>
                </a:rPr>
                <a:t>Engineering design </a:t>
              </a:r>
              <a:br>
                <a:rPr lang="en-GB" i="1" noProof="0" dirty="0">
                  <a:latin typeface="+mj-lt"/>
                </a:rPr>
              </a:br>
              <a:r>
                <a:rPr lang="en-GB" i="1" noProof="0" dirty="0">
                  <a:latin typeface="+mj-lt"/>
                </a:rPr>
                <a:t>and construction:</a:t>
              </a:r>
            </a:p>
          </p:txBody>
        </p:sp>
        <p:pic>
          <p:nvPicPr>
            <p:cNvPr id="13" name="Picture 4" descr="Università degli Studi di Milano - Wikipedia">
              <a:extLst>
                <a:ext uri="{FF2B5EF4-FFF2-40B4-BE49-F238E27FC236}">
                  <a16:creationId xmlns:a16="http://schemas.microsoft.com/office/drawing/2014/main" id="{F67D7C97-1314-01A3-0852-EC073EE198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47833" y="2195723"/>
              <a:ext cx="832574" cy="832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46">
              <a:extLst>
                <a:ext uri="{FF2B5EF4-FFF2-40B4-BE49-F238E27FC236}">
                  <a16:creationId xmlns:a16="http://schemas.microsoft.com/office/drawing/2014/main" id="{CD145DB5-2075-A1C6-24AB-31DEC6816DC2}"/>
                </a:ext>
              </a:extLst>
            </p:cNvPr>
            <p:cNvSpPr txBox="1"/>
            <p:nvPr/>
          </p:nvSpPr>
          <p:spPr>
            <a:xfrm>
              <a:off x="12579600" y="2178700"/>
              <a:ext cx="1810357" cy="866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i="1" noProof="0" dirty="0">
                  <a:latin typeface="+mj-lt"/>
                </a:rPr>
                <a:t>IRIS WP9 institutes:</a:t>
              </a:r>
            </a:p>
          </p:txBody>
        </p:sp>
      </p:grpSp>
      <p:pic>
        <p:nvPicPr>
          <p:cNvPr id="15" name="Picture 50">
            <a:extLst>
              <a:ext uri="{FF2B5EF4-FFF2-40B4-BE49-F238E27FC236}">
                <a16:creationId xmlns:a16="http://schemas.microsoft.com/office/drawing/2014/main" id="{58544730-082E-F837-68F8-88B4BA2B367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1250" y="1026141"/>
            <a:ext cx="1696132" cy="1488866"/>
          </a:xfrm>
          <a:prstGeom prst="rect">
            <a:avLst/>
          </a:prstGeom>
        </p:spPr>
      </p:pic>
      <p:pic>
        <p:nvPicPr>
          <p:cNvPr id="19" name="Immagine 18">
            <a:extLst>
              <a:ext uri="{FF2B5EF4-FFF2-40B4-BE49-F238E27FC236}">
                <a16:creationId xmlns:a16="http://schemas.microsoft.com/office/drawing/2014/main" id="{9BF2BF5C-D2DD-0E08-58AD-83A61CDBF52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6974"/>
            <a:ext cx="7696705" cy="56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628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A170D9-9BFD-3038-4506-FF63F5C8F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B334E9-900F-300B-2952-90A8EFDE0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600" dirty="0"/>
              <a:t>IRIS Energy </a:t>
            </a:r>
            <a:r>
              <a:rPr lang="it-IT" sz="3600" dirty="0" err="1"/>
              <a:t>Saving</a:t>
            </a:r>
            <a:r>
              <a:rPr lang="it-IT" sz="3600" dirty="0"/>
              <a:t> </a:t>
            </a:r>
            <a:r>
              <a:rPr lang="it-IT" sz="3600" dirty="0" err="1"/>
              <a:t>Magnet</a:t>
            </a:r>
            <a:r>
              <a:rPr lang="it-IT" sz="3600" dirty="0"/>
              <a:t> (ESMA)</a:t>
            </a:r>
          </a:p>
        </p:txBody>
      </p:sp>
      <p:sp>
        <p:nvSpPr>
          <p:cNvPr id="58" name="Content Placeholder 6">
            <a:extLst>
              <a:ext uri="{FF2B5EF4-FFF2-40B4-BE49-F238E27FC236}">
                <a16:creationId xmlns:a16="http://schemas.microsoft.com/office/drawing/2014/main" id="{46FC39D1-3A43-D9D4-A0F4-716C5C21D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09" y="1122416"/>
            <a:ext cx="10969139" cy="4670196"/>
          </a:xfrm>
        </p:spPr>
        <p:txBody>
          <a:bodyPr>
            <a:normAutofit/>
          </a:bodyPr>
          <a:lstStyle/>
          <a:p>
            <a:r>
              <a:rPr lang="en-GB" sz="2400" noProof="0" dirty="0"/>
              <a:t>Modular structure (12 identical, modular coils);</a:t>
            </a:r>
          </a:p>
          <a:p>
            <a:r>
              <a:rPr lang="en-GB" sz="2400" b="1" dirty="0"/>
              <a:t>Cable: </a:t>
            </a:r>
            <a:r>
              <a:rPr lang="en-GB" sz="2400" dirty="0"/>
              <a:t>2×12-mm-wide tape</a:t>
            </a:r>
            <a:br>
              <a:rPr lang="en-GB" sz="2400" dirty="0"/>
            </a:br>
            <a:r>
              <a:rPr lang="en-GB" sz="2400" dirty="0"/>
              <a:t>+ 26 </a:t>
            </a:r>
            <a:r>
              <a:rPr lang="en-GB" sz="2400" dirty="0">
                <a:latin typeface="Symbol" panose="05050102010706020507" pitchFamily="18" charset="2"/>
              </a:rPr>
              <a:t>m</a:t>
            </a:r>
            <a:r>
              <a:rPr lang="en-GB" sz="2400" dirty="0"/>
              <a:t>m AISI 304 tape, 1150 A;</a:t>
            </a:r>
            <a:br>
              <a:rPr lang="en-GB" sz="2400" dirty="0"/>
            </a:br>
            <a:r>
              <a:rPr lang="en-GB" sz="2400" noProof="0" dirty="0"/>
              <a:t>516 m of per pancake</a:t>
            </a:r>
            <a:br>
              <a:rPr lang="en-GB" sz="2400" noProof="0" dirty="0"/>
            </a:br>
            <a:r>
              <a:rPr lang="en-GB" sz="2400" noProof="0" dirty="0"/>
              <a:t>(internal splicing needed);</a:t>
            </a:r>
          </a:p>
          <a:p>
            <a:r>
              <a:rPr lang="en-GB" sz="2400" b="1" noProof="0" dirty="0"/>
              <a:t>Protection: </a:t>
            </a:r>
            <a:r>
              <a:rPr lang="en-GB" sz="2400" dirty="0"/>
              <a:t>tailored</a:t>
            </a:r>
            <a:r>
              <a:rPr lang="en-GB" sz="2400" noProof="0" dirty="0"/>
              <a:t> system</a:t>
            </a:r>
            <a:br>
              <a:rPr lang="en-GB" sz="2400" noProof="0" dirty="0"/>
            </a:br>
            <a:r>
              <a:rPr lang="en-GB" sz="2400" noProof="0" dirty="0"/>
              <a:t>(sensors + algorithm) to keep</a:t>
            </a:r>
            <a:br>
              <a:rPr lang="en-GB" sz="2400" noProof="0" dirty="0"/>
            </a:br>
            <a:r>
              <a:rPr lang="en-GB" sz="2400" noProof="0" dirty="0"/>
              <a:t>operation in safe regime.</a:t>
            </a:r>
            <a:br>
              <a:rPr lang="en-GB" sz="2400" noProof="0" dirty="0"/>
            </a:br>
            <a:r>
              <a:rPr lang="en-GB" sz="2400" dirty="0"/>
              <a:t>Last resort is fast ramp-down.</a:t>
            </a:r>
          </a:p>
          <a:p>
            <a:r>
              <a:rPr lang="en-GB" sz="2400" noProof="0" dirty="0"/>
              <a:t>48 W losses to charge in 3 h </a:t>
            </a:r>
            <a:br>
              <a:rPr lang="en-GB" sz="2400" noProof="0" dirty="0"/>
            </a:br>
            <a:r>
              <a:rPr lang="en-GB" sz="2400" noProof="0" dirty="0"/>
              <a:t>(no need for fast cycles)</a:t>
            </a:r>
            <a:endParaRPr lang="en-GB" sz="1800" noProof="0" dirty="0"/>
          </a:p>
        </p:txBody>
      </p:sp>
      <p:sp>
        <p:nvSpPr>
          <p:cNvPr id="24" name="Segnaposto data 23">
            <a:extLst>
              <a:ext uri="{FF2B5EF4-FFF2-40B4-BE49-F238E27FC236}">
                <a16:creationId xmlns:a16="http://schemas.microsoft.com/office/drawing/2014/main" id="{97ABF812-1E34-3FCB-4A46-5823345EE2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12 </a:t>
            </a:r>
            <a:r>
              <a:rPr lang="it-IT" dirty="0" err="1"/>
              <a:t>February</a:t>
            </a:r>
            <a:r>
              <a:rPr lang="it-IT" dirty="0"/>
              <a:t> 2025 HFM </a:t>
            </a:r>
            <a:r>
              <a:rPr lang="it-IT" dirty="0" err="1"/>
              <a:t>Annual</a:t>
            </a:r>
            <a:r>
              <a:rPr lang="it-IT" dirty="0"/>
              <a:t> Meeting 2025</a:t>
            </a:r>
            <a:endParaRPr lang="en-US" dirty="0"/>
          </a:p>
        </p:txBody>
      </p:sp>
      <p:sp>
        <p:nvSpPr>
          <p:cNvPr id="26" name="Segnaposto piè di pagina 25">
            <a:extLst>
              <a:ext uri="{FF2B5EF4-FFF2-40B4-BE49-F238E27FC236}">
                <a16:creationId xmlns:a16="http://schemas.microsoft.com/office/drawing/2014/main" id="{CA70AD9E-B2FA-60B4-F5D5-DC1421DCDF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94D5F9F-D47B-D0FF-363F-98E513CF30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6D6D798-1883-974D-96D0-4E82B243DEDE}" type="slidenum">
              <a:rPr lang="it-IT" sz="1600" smtClean="0">
                <a:solidFill>
                  <a:schemeClr val="bg2"/>
                </a:solidFill>
              </a:rPr>
              <a:pPr/>
              <a:t>5</a:t>
            </a:fld>
            <a:endParaRPr lang="it-IT" sz="1600" dirty="0">
              <a:solidFill>
                <a:schemeClr val="bg2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DA4BA70-71E1-D621-BBEA-81576D13018A}"/>
              </a:ext>
            </a:extLst>
          </p:cNvPr>
          <p:cNvGrpSpPr/>
          <p:nvPr/>
        </p:nvGrpSpPr>
        <p:grpSpPr>
          <a:xfrm>
            <a:off x="4547772" y="1449899"/>
            <a:ext cx="7502881" cy="4122592"/>
            <a:chOff x="127274" y="1384128"/>
            <a:chExt cx="7502881" cy="4122592"/>
          </a:xfrm>
        </p:grpSpPr>
        <p:pic>
          <p:nvPicPr>
            <p:cNvPr id="14" name="Picture 13" descr="A metal object with orange and white parts&#10;&#10;AI-generated content may be incorrect.">
              <a:extLst>
                <a:ext uri="{FF2B5EF4-FFF2-40B4-BE49-F238E27FC236}">
                  <a16:creationId xmlns:a16="http://schemas.microsoft.com/office/drawing/2014/main" id="{FC2458BC-24DD-C243-69E0-92DFA846B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961" y="1532860"/>
              <a:ext cx="4655286" cy="397386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698B514-FFDC-FA2F-EA0F-2267723C7900}"/>
                </a:ext>
              </a:extLst>
            </p:cNvPr>
            <p:cNvSpPr txBox="1"/>
            <p:nvPr/>
          </p:nvSpPr>
          <p:spPr>
            <a:xfrm>
              <a:off x="491353" y="1461221"/>
              <a:ext cx="20430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>
                  <a:solidFill>
                    <a:schemeClr val="accent5"/>
                  </a:solidFill>
                  <a:latin typeface="+mj-lt"/>
                </a:rPr>
                <a:t>Cooling plates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01DB301-ECA8-7702-CCCD-48ABA0FFA5F3}"/>
                </a:ext>
              </a:extLst>
            </p:cNvPr>
            <p:cNvSpPr txBox="1"/>
            <p:nvPr/>
          </p:nvSpPr>
          <p:spPr>
            <a:xfrm>
              <a:off x="3772879" y="1384128"/>
              <a:ext cx="31392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accent5"/>
                  </a:solidFill>
                  <a:latin typeface="+mj-lt"/>
                </a:rPr>
                <a:t>C</a:t>
              </a:r>
              <a:r>
                <a:rPr lang="en-GB" dirty="0" err="1">
                  <a:solidFill>
                    <a:schemeClr val="accent5"/>
                  </a:solidFill>
                  <a:latin typeface="+mj-lt"/>
                </a:rPr>
                <a:t>ontraction</a:t>
              </a:r>
              <a:r>
                <a:rPr lang="en-GB" dirty="0">
                  <a:solidFill>
                    <a:schemeClr val="accent5"/>
                  </a:solidFill>
                  <a:latin typeface="+mj-lt"/>
                </a:rPr>
                <a:t>-matching mandrel + inner electrode </a:t>
              </a:r>
              <a:endParaRPr lang="en-GB" noProof="0" dirty="0">
                <a:solidFill>
                  <a:schemeClr val="accent5"/>
                </a:solidFill>
                <a:latin typeface="+mj-lt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0A169AF-8D37-A835-AE45-CC8365F516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29694" y="2010989"/>
              <a:ext cx="1654396" cy="997610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3D79C004-50B4-833D-EA77-7C1FD8B744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46754" y="2453275"/>
              <a:ext cx="1007992" cy="443763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92BAA1-D5A8-8071-9125-9A165EAE1710}"/>
                </a:ext>
              </a:extLst>
            </p:cNvPr>
            <p:cNvSpPr txBox="1"/>
            <p:nvPr/>
          </p:nvSpPr>
          <p:spPr>
            <a:xfrm>
              <a:off x="4954746" y="2076765"/>
              <a:ext cx="267540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>
                  <a:solidFill>
                    <a:schemeClr val="accent5"/>
                  </a:solidFill>
                  <a:latin typeface="+mj-lt"/>
                </a:rPr>
                <a:t>Coil pressers system </a:t>
              </a:r>
              <a:r>
                <a:rPr lang="en-GB" sz="1600" noProof="0" dirty="0">
                  <a:solidFill>
                    <a:schemeClr val="accent5"/>
                  </a:solidFill>
                  <a:latin typeface="+mj-lt"/>
                </a:rPr>
                <a:t>(partially omitted for clarity)</a:t>
              </a:r>
              <a:endParaRPr lang="en-GB" noProof="0" dirty="0">
                <a:solidFill>
                  <a:schemeClr val="accent5"/>
                </a:solidFill>
                <a:latin typeface="+mj-lt"/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1694570A-70A9-C277-A350-A839E0CFD4D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24350" y="3145400"/>
              <a:ext cx="1606338" cy="192368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E340B6E-DBFF-019A-28BF-DCFE13A2C32B}"/>
                </a:ext>
              </a:extLst>
            </p:cNvPr>
            <p:cNvSpPr txBox="1"/>
            <p:nvPr/>
          </p:nvSpPr>
          <p:spPr>
            <a:xfrm>
              <a:off x="5230688" y="2948784"/>
              <a:ext cx="2361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accent5"/>
                  </a:solidFill>
                  <a:latin typeface="+mj-lt"/>
                </a:rPr>
                <a:t>R</a:t>
              </a:r>
              <a:r>
                <a:rPr lang="en-GB" dirty="0">
                  <a:solidFill>
                    <a:schemeClr val="accent5"/>
                  </a:solidFill>
                  <a:latin typeface="+mj-lt"/>
                </a:rPr>
                <a:t>EBCO flat coil</a:t>
              </a:r>
              <a:endParaRPr lang="en-GB" noProof="0" dirty="0">
                <a:solidFill>
                  <a:schemeClr val="accent5"/>
                </a:solidFill>
                <a:latin typeface="+mj-lt"/>
              </a:endParaRP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2326AC6E-C1C4-E3E1-EA1D-C57236E830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25168" y="3853418"/>
              <a:ext cx="654693" cy="3164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DE7E712-2D74-C7DD-40F7-259103E86A0C}"/>
                </a:ext>
              </a:extLst>
            </p:cNvPr>
            <p:cNvSpPr txBox="1"/>
            <p:nvPr/>
          </p:nvSpPr>
          <p:spPr>
            <a:xfrm>
              <a:off x="5257675" y="3480284"/>
              <a:ext cx="23610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noProof="0" dirty="0">
                  <a:solidFill>
                    <a:schemeClr val="accent5"/>
                  </a:solidFill>
                  <a:latin typeface="+mj-lt"/>
                </a:rPr>
                <a:t>Interfaces for bridges to cryocoolers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9B01DF6-BFFE-8C85-5F41-FE5677DCC68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92184" y="4557974"/>
              <a:ext cx="72547" cy="635624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2AD1B9C-C1C5-48EE-8DDE-454A517B4F3B}"/>
                </a:ext>
              </a:extLst>
            </p:cNvPr>
            <p:cNvSpPr txBox="1"/>
            <p:nvPr/>
          </p:nvSpPr>
          <p:spPr>
            <a:xfrm>
              <a:off x="1519423" y="5137129"/>
              <a:ext cx="34332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err="1">
                  <a:solidFill>
                    <a:schemeClr val="accent5"/>
                  </a:solidFill>
                  <a:latin typeface="+mj-lt"/>
                </a:rPr>
                <a:t>Cryostat</a:t>
              </a:r>
              <a:r>
                <a:rPr lang="it-IT" dirty="0">
                  <a:solidFill>
                    <a:schemeClr val="accent5"/>
                  </a:solidFill>
                  <a:latin typeface="+mj-lt"/>
                </a:rPr>
                <a:t> t</a:t>
              </a:r>
              <a:r>
                <a:rPr lang="en-GB" dirty="0" err="1">
                  <a:solidFill>
                    <a:schemeClr val="accent5"/>
                  </a:solidFill>
                  <a:latin typeface="+mj-lt"/>
                </a:rPr>
                <a:t>ie</a:t>
              </a:r>
              <a:r>
                <a:rPr lang="en-GB" dirty="0">
                  <a:solidFill>
                    <a:schemeClr val="accent5"/>
                  </a:solidFill>
                  <a:latin typeface="+mj-lt"/>
                </a:rPr>
                <a:t>-rods anchoring</a:t>
              </a:r>
              <a:endParaRPr lang="en-GB" noProof="0" dirty="0">
                <a:solidFill>
                  <a:schemeClr val="accent5"/>
                </a:solidFill>
                <a:latin typeface="+mj-lt"/>
              </a:endParaRPr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D5779D17-220D-F9D2-70B8-A4D755AC8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238" y="4635560"/>
              <a:ext cx="283935" cy="335611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27680B9-E6A8-0DC1-4D6E-E8EB4A395896}"/>
                </a:ext>
              </a:extLst>
            </p:cNvPr>
            <p:cNvSpPr txBox="1"/>
            <p:nvPr/>
          </p:nvSpPr>
          <p:spPr>
            <a:xfrm>
              <a:off x="127274" y="4792831"/>
              <a:ext cx="113444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>
                  <a:solidFill>
                    <a:schemeClr val="accent5"/>
                  </a:solidFill>
                  <a:latin typeface="+mj-lt"/>
                </a:rPr>
                <a:t>Outer </a:t>
              </a:r>
              <a:r>
                <a:rPr lang="it-IT" dirty="0" err="1">
                  <a:solidFill>
                    <a:schemeClr val="accent5"/>
                  </a:solidFill>
                  <a:latin typeface="+mj-lt"/>
                </a:rPr>
                <a:t>electrode</a:t>
              </a:r>
              <a:endParaRPr lang="en-GB" noProof="0" dirty="0">
                <a:solidFill>
                  <a:schemeClr val="accent5"/>
                </a:solidFill>
                <a:latin typeface="+mj-lt"/>
              </a:endParaRP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EB40211-0D73-A6D5-FE85-2E711B00D49D}"/>
                </a:ext>
              </a:extLst>
            </p:cNvPr>
            <p:cNvCxnSpPr>
              <a:cxnSpLocks/>
            </p:cNvCxnSpPr>
            <p:nvPr/>
          </p:nvCxnSpPr>
          <p:spPr>
            <a:xfrm>
              <a:off x="1617788" y="1774034"/>
              <a:ext cx="224862" cy="588763"/>
            </a:xfrm>
            <a:prstGeom prst="straightConnector1">
              <a:avLst/>
            </a:prstGeom>
            <a:ln w="38100">
              <a:solidFill>
                <a:schemeClr val="accent5"/>
              </a:solidFill>
              <a:headEnd type="none" w="med" len="med"/>
              <a:tailEnd type="arrow" w="med" len="med"/>
            </a:ln>
            <a:effectLst>
              <a:glow rad="63500">
                <a:schemeClr val="bg1">
                  <a:alpha val="40000"/>
                </a:schemeClr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FD9398C-5E01-329B-39A9-CB5B6711474A}"/>
              </a:ext>
            </a:extLst>
          </p:cNvPr>
          <p:cNvGrpSpPr/>
          <p:nvPr/>
        </p:nvGrpSpPr>
        <p:grpSpPr>
          <a:xfrm>
            <a:off x="9045666" y="4380037"/>
            <a:ext cx="3091113" cy="1691706"/>
            <a:chOff x="8187852" y="5087586"/>
            <a:chExt cx="3091113" cy="1691706"/>
          </a:xfrm>
        </p:grpSpPr>
        <p:pic>
          <p:nvPicPr>
            <p:cNvPr id="62" name="Immagine 8">
              <a:extLst>
                <a:ext uri="{FF2B5EF4-FFF2-40B4-BE49-F238E27FC236}">
                  <a16:creationId xmlns:a16="http://schemas.microsoft.com/office/drawing/2014/main" id="{DF67F701-2075-DCD2-3DC9-9ECD64E9BC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1212" y="5087586"/>
              <a:ext cx="1627753" cy="1691706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BDA0E4CE-277E-C3F4-B9FF-B8DFEC71D00F}"/>
                </a:ext>
              </a:extLst>
            </p:cNvPr>
            <p:cNvGrpSpPr/>
            <p:nvPr/>
          </p:nvGrpSpPr>
          <p:grpSpPr>
            <a:xfrm>
              <a:off x="8187852" y="5564509"/>
              <a:ext cx="1847488" cy="1149438"/>
              <a:chOff x="4531625" y="2711294"/>
              <a:chExt cx="2084758" cy="1297058"/>
            </a:xfrm>
          </p:grpSpPr>
          <p:sp>
            <p:nvSpPr>
              <p:cNvPr id="64" name="TextBox 9">
                <a:extLst>
                  <a:ext uri="{FF2B5EF4-FFF2-40B4-BE49-F238E27FC236}">
                    <a16:creationId xmlns:a16="http://schemas.microsoft.com/office/drawing/2014/main" id="{59A11658-38C2-DCB6-7AFC-BD86B7BE0761}"/>
                  </a:ext>
                </a:extLst>
              </p:cNvPr>
              <p:cNvSpPr txBox="1"/>
              <p:nvPr/>
            </p:nvSpPr>
            <p:spPr>
              <a:xfrm>
                <a:off x="5209214" y="2711294"/>
                <a:ext cx="946786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Metal</a:t>
                </a:r>
                <a:endParaRPr lang="it-IT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5" name="TextBox 9">
                <a:extLst>
                  <a:ext uri="{FF2B5EF4-FFF2-40B4-BE49-F238E27FC236}">
                    <a16:creationId xmlns:a16="http://schemas.microsoft.com/office/drawing/2014/main" id="{BCEAEA72-6C63-3CC1-A288-D1F07B8C8805}"/>
                  </a:ext>
                </a:extLst>
              </p:cNvPr>
              <p:cNvSpPr txBox="1"/>
              <p:nvPr/>
            </p:nvSpPr>
            <p:spPr>
              <a:xfrm>
                <a:off x="5209212" y="3021836"/>
                <a:ext cx="1407171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Cu </a:t>
                </a:r>
                <a:r>
                  <a:rPr lang="en-US" sz="1600" kern="1200" dirty="0" err="1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stabil</a:t>
                </a:r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it-IT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6" name="TextBox 9">
                <a:extLst>
                  <a:ext uri="{FF2B5EF4-FFF2-40B4-BE49-F238E27FC236}">
                    <a16:creationId xmlns:a16="http://schemas.microsoft.com/office/drawing/2014/main" id="{56F363F0-FFF0-9F0F-BA13-B66B982A6269}"/>
                  </a:ext>
                </a:extLst>
              </p:cNvPr>
              <p:cNvSpPr txBox="1"/>
              <p:nvPr/>
            </p:nvSpPr>
            <p:spPr>
              <a:xfrm>
                <a:off x="5209213" y="3332378"/>
                <a:ext cx="946786" cy="2994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YBCO</a:t>
                </a:r>
                <a:endParaRPr lang="it-IT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7" name="TextBox 9">
                <a:extLst>
                  <a:ext uri="{FF2B5EF4-FFF2-40B4-BE49-F238E27FC236}">
                    <a16:creationId xmlns:a16="http://schemas.microsoft.com/office/drawing/2014/main" id="{8E8D5DA1-7022-F782-50C2-626A34E6D58A}"/>
                  </a:ext>
                </a:extLst>
              </p:cNvPr>
              <p:cNvSpPr txBox="1"/>
              <p:nvPr/>
            </p:nvSpPr>
            <p:spPr>
              <a:xfrm>
                <a:off x="5209212" y="3642919"/>
                <a:ext cx="1342923" cy="32730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Substrate</a:t>
                </a:r>
                <a:endParaRPr lang="it-IT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BA0B4D20-EEEC-8F1B-8720-556FBFE4C27B}"/>
                  </a:ext>
                </a:extLst>
              </p:cNvPr>
              <p:cNvSpPr/>
              <p:nvPr/>
            </p:nvSpPr>
            <p:spPr>
              <a:xfrm>
                <a:off x="5080051" y="2781934"/>
                <a:ext cx="126485" cy="162160"/>
              </a:xfrm>
              <a:prstGeom prst="rect">
                <a:avLst/>
              </a:prstGeom>
              <a:solidFill>
                <a:srgbClr val="808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F2523C9B-D155-B553-8CA0-B9A7177941EC}"/>
                  </a:ext>
                </a:extLst>
              </p:cNvPr>
              <p:cNvSpPr/>
              <p:nvPr/>
            </p:nvSpPr>
            <p:spPr>
              <a:xfrm>
                <a:off x="5080050" y="3123764"/>
                <a:ext cx="126485" cy="162160"/>
              </a:xfrm>
              <a:prstGeom prst="rect">
                <a:avLst/>
              </a:prstGeom>
              <a:solidFill>
                <a:srgbClr val="CC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011194B8-6762-99BC-DC6F-FDB5019D7D9A}"/>
                  </a:ext>
                </a:extLst>
              </p:cNvPr>
              <p:cNvSpPr/>
              <p:nvPr/>
            </p:nvSpPr>
            <p:spPr>
              <a:xfrm>
                <a:off x="5080049" y="3434046"/>
                <a:ext cx="126485" cy="162160"/>
              </a:xfrm>
              <a:prstGeom prst="rect">
                <a:avLst/>
              </a:prstGeom>
              <a:solidFill>
                <a:srgbClr val="B31A1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5FAECC7D-35DC-09BE-F853-486DAB64754B}"/>
                  </a:ext>
                </a:extLst>
              </p:cNvPr>
              <p:cNvSpPr/>
              <p:nvPr/>
            </p:nvSpPr>
            <p:spPr>
              <a:xfrm>
                <a:off x="5080049" y="3744330"/>
                <a:ext cx="126485" cy="162160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Left Brace 71">
                <a:extLst>
                  <a:ext uri="{FF2B5EF4-FFF2-40B4-BE49-F238E27FC236}">
                    <a16:creationId xmlns:a16="http://schemas.microsoft.com/office/drawing/2014/main" id="{7CC17784-1A53-9ACA-4763-2C288A6E719F}"/>
                  </a:ext>
                </a:extLst>
              </p:cNvPr>
              <p:cNvSpPr/>
              <p:nvPr/>
            </p:nvSpPr>
            <p:spPr>
              <a:xfrm>
                <a:off x="4925113" y="3021836"/>
                <a:ext cx="172315" cy="986515"/>
              </a:xfrm>
              <a:prstGeom prst="leftBrace">
                <a:avLst>
                  <a:gd name="adj1" fmla="val 74665"/>
                  <a:gd name="adj2" fmla="val 50000"/>
                </a:avLst>
              </a:prstGeom>
              <a:ln>
                <a:solidFill>
                  <a:srgbClr val="0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TextBox 9">
                <a:extLst>
                  <a:ext uri="{FF2B5EF4-FFF2-40B4-BE49-F238E27FC236}">
                    <a16:creationId xmlns:a16="http://schemas.microsoft.com/office/drawing/2014/main" id="{76341941-491F-8455-2356-B00ACAE1B94D}"/>
                  </a:ext>
                </a:extLst>
              </p:cNvPr>
              <p:cNvSpPr txBox="1"/>
              <p:nvPr/>
            </p:nvSpPr>
            <p:spPr>
              <a:xfrm rot="16200000">
                <a:off x="4175804" y="3319355"/>
                <a:ext cx="1044818" cy="3331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noAutofit/>
              </a:bodyPr>
              <a:lstStyle/>
              <a:p>
                <a:pPr algn="ctr"/>
                <a:r>
                  <a:rPr lang="en-U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Tape</a:t>
                </a:r>
                <a:endParaRPr lang="it-IT" sz="1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05CBFEA4-FF96-830B-0048-B2F32D9A76E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6974"/>
            <a:ext cx="7696705" cy="5659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8421FDC-B6C4-A2E0-FC52-90A8F27F4FA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5965" y="75280"/>
            <a:ext cx="1388903" cy="12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87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>
            <a:extLst>
              <a:ext uri="{FF2B5EF4-FFF2-40B4-BE49-F238E27FC236}">
                <a16:creationId xmlns:a16="http://schemas.microsoft.com/office/drawing/2014/main" id="{F1B1F95B-B837-66E4-6928-5442C98DBA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23" r="-4474" b="-4554"/>
          <a:stretch/>
        </p:blipFill>
        <p:spPr>
          <a:xfrm>
            <a:off x="5808135" y="1026257"/>
            <a:ext cx="3876387" cy="2298751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8021387-0C37-E805-DD69-AF2F0FE46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HTS R&amp;D at INFN: experimental activities at LASA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0D26A76-6A69-AC47-3479-984B588955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51774C-4834-3196-4C5C-CB664FD240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9CB96A1-37D4-163B-E8A0-321BFC8799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E2C086C-555B-3C68-7927-15499E3230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35" y="1322832"/>
            <a:ext cx="6490138" cy="4075033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n-GB" sz="2000" b="1" noProof="0" dirty="0"/>
              <a:t>Tape QA </a:t>
            </a:r>
            <a:r>
              <a:rPr lang="en-GB" sz="2000" noProof="0" dirty="0"/>
              <a:t>and characterization</a:t>
            </a:r>
            <a:br>
              <a:rPr lang="en-GB" sz="2000" noProof="0" dirty="0"/>
            </a:br>
            <a:r>
              <a:rPr lang="en-GB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ordered EF </a:t>
            </a:r>
            <a:r>
              <a:rPr lang="en-GB" sz="2000" noProof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Mcorder</a:t>
            </a:r>
            <a:r>
              <a:rPr lang="en-GB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(fall ’25)</a:t>
            </a:r>
            <a:br>
              <a:rPr lang="en-GB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(with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visual inspection module)</a:t>
            </a:r>
            <a:endParaRPr lang="en-GB" sz="1600" noProof="0" dirty="0"/>
          </a:p>
          <a:p>
            <a:pPr>
              <a:spcAft>
                <a:spcPts val="600"/>
              </a:spcAft>
            </a:pPr>
            <a:r>
              <a:rPr lang="en-GB" sz="2000" b="1" noProof="0" dirty="0"/>
              <a:t>Splicing</a:t>
            </a:r>
            <a:r>
              <a:rPr lang="en-GB" sz="2000" noProof="0" dirty="0"/>
              <a:t> and joints repeatable manufacturing online </a:t>
            </a:r>
            <a:br>
              <a:rPr lang="en-GB" sz="2000" noProof="0" dirty="0"/>
            </a:br>
            <a:r>
              <a:rPr lang="en-GB" sz="2000" noProof="0" dirty="0"/>
              <a:t>(while winding)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Small coils </a:t>
            </a:r>
            <a:r>
              <a:rPr lang="en-GB" sz="2000" dirty="0"/>
              <a:t>with different insulation technologies</a:t>
            </a:r>
            <a:br>
              <a:rPr lang="en-GB" sz="2000" dirty="0"/>
            </a:br>
            <a:r>
              <a:rPr lang="en-GB" sz="20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ordered multi-tape winding machine (fall ’25)</a:t>
            </a:r>
            <a:endParaRPr lang="en-GB" sz="2000" dirty="0"/>
          </a:p>
          <a:p>
            <a:pPr>
              <a:spcAft>
                <a:spcPts val="600"/>
              </a:spcAft>
            </a:pPr>
            <a:r>
              <a:rPr lang="en-GB" sz="2000" noProof="0" dirty="0"/>
              <a:t>Under-development apparatus for </a:t>
            </a:r>
            <a:r>
              <a:rPr lang="en-GB" sz="2000" b="1" noProof="0" dirty="0"/>
              <a:t>varia</a:t>
            </a:r>
            <a:r>
              <a:rPr lang="en-GB" sz="2000" b="1" dirty="0" err="1"/>
              <a:t>ble</a:t>
            </a:r>
            <a:r>
              <a:rPr lang="en-GB" sz="2000" b="1" dirty="0"/>
              <a:t>-temperature tests</a:t>
            </a:r>
            <a:r>
              <a:rPr lang="en-GB" sz="2000" dirty="0"/>
              <a:t>, with optional background field</a:t>
            </a:r>
          </a:p>
          <a:p>
            <a:pPr>
              <a:spcAft>
                <a:spcPts val="600"/>
              </a:spcAft>
            </a:pPr>
            <a:r>
              <a:rPr lang="en-GB" sz="2000" noProof="0" dirty="0"/>
              <a:t>Commissioned in-house Additive Manufacturing </a:t>
            </a:r>
            <a:r>
              <a:rPr lang="en-GB" sz="2000" b="1" noProof="0" dirty="0"/>
              <a:t>polymeric</a:t>
            </a:r>
            <a:r>
              <a:rPr lang="en-GB" sz="2000" noProof="0" dirty="0"/>
              <a:t> &amp; </a:t>
            </a:r>
            <a:r>
              <a:rPr lang="en-GB" sz="2000" b="1" noProof="0" dirty="0"/>
              <a:t>metallic (3D printer)</a:t>
            </a:r>
            <a:r>
              <a:rPr lang="en-GB" sz="2000" noProof="0" dirty="0"/>
              <a:t>, starting R&amp;D activity on mechanical structures for advanced 3D winding of tapes.</a:t>
            </a:r>
          </a:p>
        </p:txBody>
      </p:sp>
      <p:grpSp>
        <p:nvGrpSpPr>
          <p:cNvPr id="8" name="Group 12">
            <a:extLst>
              <a:ext uri="{FF2B5EF4-FFF2-40B4-BE49-F238E27FC236}">
                <a16:creationId xmlns:a16="http://schemas.microsoft.com/office/drawing/2014/main" id="{C28C22A1-8292-B432-1FCC-4C2AC93F6F35}"/>
              </a:ext>
            </a:extLst>
          </p:cNvPr>
          <p:cNvGrpSpPr/>
          <p:nvPr/>
        </p:nvGrpSpPr>
        <p:grpSpPr>
          <a:xfrm>
            <a:off x="9341142" y="4129871"/>
            <a:ext cx="2558662" cy="2535987"/>
            <a:chOff x="8724363" y="1690688"/>
            <a:chExt cx="3003121" cy="2976507"/>
          </a:xfrm>
        </p:grpSpPr>
        <p:pic>
          <p:nvPicPr>
            <p:cNvPr id="9" name="Picture 19" descr="A close-up of a machine&#10;&#10;Description automatically generated">
              <a:extLst>
                <a:ext uri="{FF2B5EF4-FFF2-40B4-BE49-F238E27FC236}">
                  <a16:creationId xmlns:a16="http://schemas.microsoft.com/office/drawing/2014/main" id="{91C9353B-EEA5-124A-B687-B6B4C7940A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8960621" y="1690688"/>
              <a:ext cx="2766863" cy="1925800"/>
            </a:xfrm>
            <a:prstGeom prst="rect">
              <a:avLst/>
            </a:prstGeom>
          </p:spPr>
        </p:pic>
        <p:pic>
          <p:nvPicPr>
            <p:cNvPr id="10" name="Picture 6" descr="A close-up of a device&#10;&#10;Description automatically generated">
              <a:extLst>
                <a:ext uri="{FF2B5EF4-FFF2-40B4-BE49-F238E27FC236}">
                  <a16:creationId xmlns:a16="http://schemas.microsoft.com/office/drawing/2014/main" id="{B3EA39EF-508A-B4D6-448B-6F7FA725ED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24363" y="3068552"/>
              <a:ext cx="2437671" cy="1598643"/>
            </a:xfrm>
            <a:prstGeom prst="rect">
              <a:avLst/>
            </a:prstGeom>
          </p:spPr>
        </p:pic>
      </p:grpSp>
      <p:pic>
        <p:nvPicPr>
          <p:cNvPr id="11" name="Picture 5">
            <a:extLst>
              <a:ext uri="{FF2B5EF4-FFF2-40B4-BE49-F238E27FC236}">
                <a16:creationId xmlns:a16="http://schemas.microsoft.com/office/drawing/2014/main" id="{0CA115CD-142A-4376-F276-D3623E5070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3813" y="1122053"/>
            <a:ext cx="1077805" cy="946098"/>
          </a:xfrm>
          <a:prstGeom prst="rect">
            <a:avLst/>
          </a:prstGeom>
        </p:spPr>
      </p:pic>
      <p:grpSp>
        <p:nvGrpSpPr>
          <p:cNvPr id="13" name="Gruppo 12">
            <a:extLst>
              <a:ext uri="{FF2B5EF4-FFF2-40B4-BE49-F238E27FC236}">
                <a16:creationId xmlns:a16="http://schemas.microsoft.com/office/drawing/2014/main" id="{DBC6F84F-C4CA-6693-E6E3-C384771DF24F}"/>
              </a:ext>
            </a:extLst>
          </p:cNvPr>
          <p:cNvGrpSpPr/>
          <p:nvPr/>
        </p:nvGrpSpPr>
        <p:grpSpPr>
          <a:xfrm>
            <a:off x="9424577" y="746370"/>
            <a:ext cx="2475227" cy="3350969"/>
            <a:chOff x="6711656" y="1708484"/>
            <a:chExt cx="3300891" cy="4468755"/>
          </a:xfrm>
        </p:grpSpPr>
        <p:pic>
          <p:nvPicPr>
            <p:cNvPr id="14" name="Picture 5">
              <a:extLst>
                <a:ext uri="{FF2B5EF4-FFF2-40B4-BE49-F238E27FC236}">
                  <a16:creationId xmlns:a16="http://schemas.microsoft.com/office/drawing/2014/main" id="{981F624B-B5BF-FD1A-C1AB-FA122D16B1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11656" y="1708484"/>
              <a:ext cx="2530059" cy="4468755"/>
            </a:xfrm>
            <a:prstGeom prst="rect">
              <a:avLst/>
            </a:prstGeom>
          </p:spPr>
        </p:pic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2690CD69-42DA-AE75-07FF-E479EEE91902}"/>
                </a:ext>
              </a:extLst>
            </p:cNvPr>
            <p:cNvSpPr txBox="1"/>
            <p:nvPr/>
          </p:nvSpPr>
          <p:spPr>
            <a:xfrm>
              <a:off x="7589447" y="5643664"/>
              <a:ext cx="851240" cy="5335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  <a:latin typeface="Titillium" panose="00000500000000000000" pitchFamily="50" charset="0"/>
                </a:rPr>
                <a:t>55K</a:t>
              </a:r>
            </a:p>
          </p:txBody>
        </p:sp>
        <p:sp>
          <p:nvSpPr>
            <p:cNvPr id="16" name="TextBox 8">
              <a:extLst>
                <a:ext uri="{FF2B5EF4-FFF2-40B4-BE49-F238E27FC236}">
                  <a16:creationId xmlns:a16="http://schemas.microsoft.com/office/drawing/2014/main" id="{DB5F67D5-9473-34D7-9E2A-BAA083F7667B}"/>
                </a:ext>
              </a:extLst>
            </p:cNvPr>
            <p:cNvSpPr txBox="1"/>
            <p:nvPr/>
          </p:nvSpPr>
          <p:spPr>
            <a:xfrm>
              <a:off x="8996929" y="5110089"/>
              <a:ext cx="1015618" cy="533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accent5"/>
                  </a:solidFill>
                  <a:latin typeface="Titillium" panose="00000500000000000000" pitchFamily="50" charset="0"/>
                </a:rPr>
                <a:t>20 K</a:t>
              </a:r>
            </a:p>
          </p:txBody>
        </p:sp>
      </p:grpSp>
      <p:pic>
        <p:nvPicPr>
          <p:cNvPr id="17" name="Picture 15">
            <a:extLst>
              <a:ext uri="{FF2B5EF4-FFF2-40B4-BE49-F238E27FC236}">
                <a16:creationId xmlns:a16="http://schemas.microsoft.com/office/drawing/2014/main" id="{24CD8B65-04A9-827F-D7F0-1BEAED450479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773" y="3574529"/>
            <a:ext cx="2403519" cy="2029575"/>
          </a:xfrm>
          <a:prstGeom prst="rect">
            <a:avLst/>
          </a:prstGeom>
        </p:spPr>
      </p:pic>
      <p:sp>
        <p:nvSpPr>
          <p:cNvPr id="18" name="TextBox 16">
            <a:extLst>
              <a:ext uri="{FF2B5EF4-FFF2-40B4-BE49-F238E27FC236}">
                <a16:creationId xmlns:a16="http://schemas.microsoft.com/office/drawing/2014/main" id="{54126BA1-1EB6-DE0A-9B35-096A84956103}"/>
              </a:ext>
            </a:extLst>
          </p:cNvPr>
          <p:cNvSpPr txBox="1"/>
          <p:nvPr/>
        </p:nvSpPr>
        <p:spPr>
          <a:xfrm>
            <a:off x="68317" y="7208987"/>
            <a:ext cx="6626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chemeClr val="bg1">
                    <a:lumMod val="65000"/>
                  </a:schemeClr>
                </a:solidFill>
              </a:rPr>
              <a:t>Balconi, Beneduce, Cannavò, Crespi, Dotti, Pedrini, Rossi, Santini, Sorti, Statera</a:t>
            </a:r>
            <a:endParaRPr lang="en-GB" sz="1400" i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A6D030D4-BDEC-9379-1C06-A3DF5313441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6974"/>
            <a:ext cx="7696705" cy="56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5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D2B083-F92C-4DD8-CDAC-4A52CF5D6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44BADCD-53BC-19BC-1FBE-15050F123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HTS R&amp;D at INFN: numerical tools</a:t>
            </a:r>
            <a:endParaRPr lang="it-IT" sz="3600" dirty="0"/>
          </a:p>
        </p:txBody>
      </p:sp>
      <p:sp>
        <p:nvSpPr>
          <p:cNvPr id="58" name="Content Placeholder 6">
            <a:extLst>
              <a:ext uri="{FF2B5EF4-FFF2-40B4-BE49-F238E27FC236}">
                <a16:creationId xmlns:a16="http://schemas.microsoft.com/office/drawing/2014/main" id="{F6DF94B6-67F2-872B-3AA2-8F440E7DD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34" y="1240010"/>
            <a:ext cx="6454005" cy="3900809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400" noProof="0" dirty="0" err="1"/>
              <a:t>Matlab</a:t>
            </a:r>
            <a:r>
              <a:rPr lang="en-GB" sz="2400" dirty="0"/>
              <a:t> + FEMM f</a:t>
            </a:r>
            <a:r>
              <a:rPr lang="en-GB" sz="2400" noProof="0" dirty="0"/>
              <a:t>or </a:t>
            </a:r>
            <a:r>
              <a:rPr lang="en-GB" sz="2400" b="1" noProof="0" dirty="0"/>
              <a:t>Magnet design</a:t>
            </a:r>
            <a:r>
              <a:rPr lang="en-GB" sz="2400" dirty="0"/>
              <a:t>, a</a:t>
            </a:r>
            <a:r>
              <a:rPr lang="en-GB" sz="2400" noProof="0" dirty="0" err="1"/>
              <a:t>iming</a:t>
            </a:r>
            <a:r>
              <a:rPr lang="en-GB" sz="2400" noProof="0" dirty="0"/>
              <a:t> at </a:t>
            </a:r>
            <a:br>
              <a:rPr lang="en-GB" sz="2400" noProof="0" dirty="0"/>
            </a:br>
            <a:r>
              <a:rPr lang="en-GB" sz="2400" noProof="0" dirty="0"/>
              <a:t>ad-hoc routines for HTS, allowing for: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Estimation of losses and dynamic field quality </a:t>
            </a:r>
            <a:br>
              <a:rPr lang="en-GB" dirty="0"/>
            </a:br>
            <a:r>
              <a:rPr lang="en-GB" dirty="0"/>
              <a:t>from the beginning </a:t>
            </a:r>
            <a:r>
              <a:rPr lang="en-GB" sz="2000" noProof="0" dirty="0"/>
              <a:t>(semi-analytical models)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dirty="0"/>
              <a:t>(Cost) optimization of magnet design accounting </a:t>
            </a:r>
            <a:br>
              <a:rPr lang="en-GB" dirty="0"/>
            </a:br>
            <a:r>
              <a:rPr lang="en-GB" dirty="0"/>
              <a:t>for tape features </a:t>
            </a:r>
            <a:br>
              <a:rPr lang="en-GB" sz="2000" noProof="0" dirty="0"/>
            </a:b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also to explore non-standard geometries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addition, ongoing upgrading of the quench </a:t>
            </a:r>
            <a:b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QLASA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include HTS and their features.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0E654D99-BEFA-1803-8145-5B77881728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7</a:t>
            </a:fld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0C529F-1FB3-E39D-95A9-1E78917B87FD}"/>
              </a:ext>
            </a:extLst>
          </p:cNvPr>
          <p:cNvSpPr txBox="1"/>
          <p:nvPr/>
        </p:nvSpPr>
        <p:spPr>
          <a:xfrm>
            <a:off x="-56553" y="6989036"/>
            <a:ext cx="765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i="1" dirty="0">
                <a:solidFill>
                  <a:schemeClr val="bg1">
                    <a:lumMod val="65000"/>
                  </a:schemeClr>
                </a:solidFill>
              </a:rPr>
              <a:t>Mariani, Mariotto, Scarantino, Sorti</a:t>
            </a: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E5F8B7F5-37EE-42CE-B0C9-11A60BA82838}"/>
              </a:ext>
            </a:extLst>
          </p:cNvPr>
          <p:cNvGrpSpPr/>
          <p:nvPr/>
        </p:nvGrpSpPr>
        <p:grpSpPr>
          <a:xfrm>
            <a:off x="6288525" y="1338593"/>
            <a:ext cx="5614941" cy="4422453"/>
            <a:chOff x="6340160" y="1192127"/>
            <a:chExt cx="5899475" cy="4646558"/>
          </a:xfrm>
        </p:grpSpPr>
        <p:pic>
          <p:nvPicPr>
            <p:cNvPr id="2" name="video_opt">
              <a:hlinkClick r:id="" action="ppaction://media"/>
              <a:extLst>
                <a:ext uri="{FF2B5EF4-FFF2-40B4-BE49-F238E27FC236}">
                  <a16:creationId xmlns:a16="http://schemas.microsoft.com/office/drawing/2014/main" id="{8ED6228F-A5EB-5621-E142-0485AC36F6BB}"/>
                </a:ext>
              </a:extLst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rcRect l="4507" t="2114" r="5968" b="4054"/>
            <a:stretch/>
          </p:blipFill>
          <p:spPr>
            <a:xfrm>
              <a:off x="6340160" y="1192127"/>
              <a:ext cx="5899475" cy="4646558"/>
            </a:xfrm>
            <a:prstGeom prst="rect">
              <a:avLst/>
            </a:prstGeom>
          </p:spPr>
        </p:pic>
        <p:sp>
          <p:nvSpPr>
            <p:cNvPr id="4" name="Rectangle 25">
              <a:extLst>
                <a:ext uri="{FF2B5EF4-FFF2-40B4-BE49-F238E27FC236}">
                  <a16:creationId xmlns:a16="http://schemas.microsoft.com/office/drawing/2014/main" id="{EFD1AED2-962E-AA9C-BAD0-F7C97C63B4C8}"/>
                </a:ext>
              </a:extLst>
            </p:cNvPr>
            <p:cNvSpPr/>
            <p:nvPr/>
          </p:nvSpPr>
          <p:spPr>
            <a:xfrm>
              <a:off x="7083658" y="1708243"/>
              <a:ext cx="2007476" cy="2500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600" b="1" dirty="0">
                  <a:solidFill>
                    <a:srgbClr val="000000"/>
                  </a:solidFill>
                </a:rPr>
                <a:t>Jc×mm</a:t>
              </a:r>
              <a:r>
                <a:rPr lang="it-IT" sz="1600" b="1" baseline="30000" dirty="0">
                  <a:solidFill>
                    <a:srgbClr val="000000"/>
                  </a:solidFill>
                </a:rPr>
                <a:t>2</a:t>
              </a:r>
              <a:endParaRPr lang="en-GB" sz="1600" b="1" baseline="30000" dirty="0">
                <a:solidFill>
                  <a:srgbClr val="000000"/>
                </a:solidFill>
              </a:endParaRPr>
            </a:p>
          </p:txBody>
        </p:sp>
        <p:sp>
          <p:nvSpPr>
            <p:cNvPr id="7" name="Oval 29">
              <a:extLst>
                <a:ext uri="{FF2B5EF4-FFF2-40B4-BE49-F238E27FC236}">
                  <a16:creationId xmlns:a16="http://schemas.microsoft.com/office/drawing/2014/main" id="{939CDC1D-C7F5-D547-C931-B498A8C90C88}"/>
                </a:ext>
              </a:extLst>
            </p:cNvPr>
            <p:cNvSpPr/>
            <p:nvPr/>
          </p:nvSpPr>
          <p:spPr>
            <a:xfrm>
              <a:off x="6836817" y="4248969"/>
              <a:ext cx="720621" cy="135834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8" name="Immagine 7">
            <a:extLst>
              <a:ext uri="{FF2B5EF4-FFF2-40B4-BE49-F238E27FC236}">
                <a16:creationId xmlns:a16="http://schemas.microsoft.com/office/drawing/2014/main" id="{303BA8CC-8865-FF02-6A0C-E3F328530B2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6974"/>
            <a:ext cx="7696705" cy="56593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2F63531-6F8C-8A30-CC5C-126E9F539E5E}"/>
              </a:ext>
            </a:extLst>
          </p:cNvPr>
          <p:cNvSpPr txBox="1"/>
          <p:nvPr/>
        </p:nvSpPr>
        <p:spPr>
          <a:xfrm>
            <a:off x="567711" y="878457"/>
            <a:ext cx="6174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(in addition to commercial software)</a:t>
            </a:r>
            <a:endParaRPr lang="it-IT" sz="2400" dirty="0"/>
          </a:p>
        </p:txBody>
      </p:sp>
      <p:sp>
        <p:nvSpPr>
          <p:cNvPr id="12" name="Segnaposto data 11">
            <a:extLst>
              <a:ext uri="{FF2B5EF4-FFF2-40B4-BE49-F238E27FC236}">
                <a16:creationId xmlns:a16="http://schemas.microsoft.com/office/drawing/2014/main" id="{973B56BC-3B54-7A8F-E190-3542B0D8DC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D437FD48-CCFF-8F3B-0A9E-86A1AB8B4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10" name="Rectangle 25">
            <a:extLst>
              <a:ext uri="{FF2B5EF4-FFF2-40B4-BE49-F238E27FC236}">
                <a16:creationId xmlns:a16="http://schemas.microsoft.com/office/drawing/2014/main" id="{0C3F765D-B5DC-29BF-9CF8-E071BD214FEF}"/>
              </a:ext>
            </a:extLst>
          </p:cNvPr>
          <p:cNvSpPr/>
          <p:nvPr/>
        </p:nvSpPr>
        <p:spPr>
          <a:xfrm>
            <a:off x="7697879" y="1268036"/>
            <a:ext cx="2007476" cy="250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b="1" i="1" dirty="0" err="1">
                <a:solidFill>
                  <a:schemeClr val="tx1"/>
                </a:solidFill>
              </a:rPr>
              <a:t>Optimization</a:t>
            </a:r>
            <a:endParaRPr lang="en-GB" sz="2000" b="1" i="1" baseline="30000" dirty="0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1EFCB4B-ED69-E16C-D479-5538BC5053B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5965" y="75280"/>
            <a:ext cx="1388903" cy="121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89513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1930A5-7E60-4EE3-9823-3522C3F989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yourvideo">
            <a:hlinkClick r:id="" action="ppaction://media"/>
            <a:extLst>
              <a:ext uri="{FF2B5EF4-FFF2-40B4-BE49-F238E27FC236}">
                <a16:creationId xmlns:a16="http://schemas.microsoft.com/office/drawing/2014/main" id="{9C772CFE-F562-DB59-59E0-BF2EA814237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8338"/>
          <a:stretch/>
        </p:blipFill>
        <p:spPr>
          <a:xfrm>
            <a:off x="6156242" y="2975330"/>
            <a:ext cx="3464220" cy="2834516"/>
          </a:xfrm>
          <a:prstGeom prst="rect">
            <a:avLst/>
          </a:prstGeom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id="{5491FACE-5EE5-967E-BF64-F57758F07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HTS R&amp;D at INFN: numerical tools</a:t>
            </a:r>
            <a:endParaRPr lang="it-IT" sz="3600" b="1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153C3A0-F6C5-0894-3172-971CE6CD91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277" y="1419689"/>
            <a:ext cx="5528289" cy="1672590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en-GB" sz="2400" dirty="0"/>
              <a:t>For </a:t>
            </a:r>
            <a:r>
              <a:rPr lang="en-GB" sz="2400" b="1" dirty="0"/>
              <a:t>Magnet operation</a:t>
            </a:r>
            <a:r>
              <a:rPr lang="en-GB" sz="2400" dirty="0"/>
              <a:t>: Aiming at</a:t>
            </a:r>
            <a:r>
              <a:rPr lang="en-GB" sz="2400" noProof="0" dirty="0"/>
              <a:t> modern automation for HTS magnets: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/>
              <a:t>Model + data online monitoring, measurements and diagnostic</a:t>
            </a:r>
          </a:p>
          <a:p>
            <a:pPr marL="914400" lvl="1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000" dirty="0"/>
              <a:t>Optimal control of charge/discharge: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D743C94-76EE-636A-E7A5-1DB9632A4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6D6D798-1883-974D-96D0-4E82B243DEDE}" type="slidenum">
              <a:rPr lang="it-IT" smtClean="0"/>
              <a:t>8</a:t>
            </a:fld>
            <a:endParaRPr lang="it-IT" dirty="0"/>
          </a:p>
        </p:txBody>
      </p:sp>
      <p:pic>
        <p:nvPicPr>
          <p:cNvPr id="18" name="Immagine 11">
            <a:extLst>
              <a:ext uri="{FF2B5EF4-FFF2-40B4-BE49-F238E27FC236}">
                <a16:creationId xmlns:a16="http://schemas.microsoft.com/office/drawing/2014/main" id="{CF0D30C7-F2B2-804A-E411-D566C3124DF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888" r="6657"/>
          <a:stretch/>
        </p:blipFill>
        <p:spPr>
          <a:xfrm>
            <a:off x="202789" y="3176333"/>
            <a:ext cx="5802813" cy="187581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C1F6CC2-90AD-C505-31BA-5C3F0F930234}"/>
              </a:ext>
            </a:extLst>
          </p:cNvPr>
          <p:cNvSpPr txBox="1"/>
          <p:nvPr/>
        </p:nvSpPr>
        <p:spPr>
          <a:xfrm>
            <a:off x="567711" y="5121885"/>
            <a:ext cx="543789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Charging optimization based on </a:t>
            </a:r>
            <a:r>
              <a:rPr lang="en-US" sz="1200" i="1" dirty="0" err="1"/>
              <a:t>Pontryagin's</a:t>
            </a:r>
            <a:r>
              <a:rPr lang="en-US" sz="1200" i="1" dirty="0"/>
              <a:t> Min. Principle</a:t>
            </a:r>
            <a:br>
              <a:rPr lang="en-US" sz="1200" i="1" dirty="0"/>
            </a:br>
            <a:r>
              <a:rPr lang="en-US" sz="1200" i="1" dirty="0"/>
              <a:t> [</a:t>
            </a:r>
            <a:r>
              <a:rPr lang="en-GB" sz="1200" b="0" i="1" dirty="0">
                <a:effectLst/>
                <a:latin typeface="Arial" panose="020B0604020202020204" pitchFamily="34" charset="0"/>
              </a:rPr>
              <a:t>Balconi</a:t>
            </a:r>
            <a:r>
              <a:rPr lang="en-GB" sz="1200" i="1" dirty="0">
                <a:latin typeface="Arial" panose="020B0604020202020204" pitchFamily="34" charset="0"/>
              </a:rPr>
              <a:t> et al. </a:t>
            </a:r>
            <a:r>
              <a:rPr lang="en-GB" sz="1200" b="0" i="1" dirty="0">
                <a:effectLst/>
                <a:latin typeface="Arial" panose="020B0604020202020204" pitchFamily="34" charset="0"/>
              </a:rPr>
              <a:t>IEEE TAS (2024)]</a:t>
            </a:r>
            <a:endParaRPr lang="en-GB" sz="12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E56E4E-3105-C83E-86C4-33CF0AF7BE39}"/>
              </a:ext>
            </a:extLst>
          </p:cNvPr>
          <p:cNvSpPr txBox="1"/>
          <p:nvPr/>
        </p:nvSpPr>
        <p:spPr>
          <a:xfrm>
            <a:off x="9430506" y="5050637"/>
            <a:ext cx="280794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Model-order reduction through Proper Orthogonal Decomposition for real time applications</a:t>
            </a:r>
            <a:br>
              <a:rPr lang="en-US" sz="1200" i="1" dirty="0"/>
            </a:br>
            <a:r>
              <a:rPr lang="en-US" sz="1200" i="1" dirty="0"/>
              <a:t> [</a:t>
            </a:r>
            <a:r>
              <a:rPr lang="en-GB" sz="1200" b="0" i="1" dirty="0">
                <a:effectLst/>
                <a:latin typeface="Arial" panose="020B0604020202020204" pitchFamily="34" charset="0"/>
              </a:rPr>
              <a:t>Sorti</a:t>
            </a:r>
            <a:r>
              <a:rPr lang="en-GB" sz="1200" i="1" dirty="0">
                <a:latin typeface="Arial" panose="020B0604020202020204" pitchFamily="34" charset="0"/>
              </a:rPr>
              <a:t> et al. </a:t>
            </a:r>
            <a:r>
              <a:rPr lang="en-GB" sz="1200" b="0" i="1" dirty="0">
                <a:effectLst/>
                <a:latin typeface="Arial" panose="020B0604020202020204" pitchFamily="34" charset="0"/>
              </a:rPr>
              <a:t>IEEE TAS (2025)]</a:t>
            </a:r>
            <a:endParaRPr lang="en-GB" sz="1200" i="1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D247409-C35B-DB61-84F7-B2351A3CC94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656974"/>
            <a:ext cx="7696705" cy="56593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A10EB31-2E0B-B24F-12F0-14729ED826B7}"/>
              </a:ext>
            </a:extLst>
          </p:cNvPr>
          <p:cNvSpPr txBox="1"/>
          <p:nvPr/>
        </p:nvSpPr>
        <p:spPr>
          <a:xfrm>
            <a:off x="6434095" y="1444898"/>
            <a:ext cx="5716527" cy="1708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Strongly physics-based approach: full 3D model of magnet, E.M., thermal and possibly mechanical</a:t>
            </a:r>
            <a:b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model order-reduction and data-driven correction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same code will serve also as complementary </a:t>
            </a:r>
            <a:b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QLASA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for quench of NI magnets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50D2B6FA-AFD9-545C-D1AB-FBBE04E43FB0}"/>
              </a:ext>
            </a:extLst>
          </p:cNvPr>
          <p:cNvSpPr txBox="1"/>
          <p:nvPr/>
        </p:nvSpPr>
        <p:spPr>
          <a:xfrm>
            <a:off x="567711" y="878457"/>
            <a:ext cx="61748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(in addition to commercial software)</a:t>
            </a:r>
            <a:endParaRPr lang="it-IT" sz="2400" dirty="0"/>
          </a:p>
        </p:txBody>
      </p:sp>
      <p:sp>
        <p:nvSpPr>
          <p:cNvPr id="13" name="Segnaposto data 12">
            <a:extLst>
              <a:ext uri="{FF2B5EF4-FFF2-40B4-BE49-F238E27FC236}">
                <a16:creationId xmlns:a16="http://schemas.microsoft.com/office/drawing/2014/main" id="{8D28001E-CD0F-A6E0-1351-01A321A5CA6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14" name="Segnaposto piè di pagina 13">
            <a:extLst>
              <a:ext uri="{FF2B5EF4-FFF2-40B4-BE49-F238E27FC236}">
                <a16:creationId xmlns:a16="http://schemas.microsoft.com/office/drawing/2014/main" id="{4D9D9C16-ADCA-6100-79AD-4E187316EA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pic>
        <p:nvPicPr>
          <p:cNvPr id="15" name="Picture 14" descr="A cartoon characters holding a video game&#10;&#10;AI-generated content may be incorrect.">
            <a:extLst>
              <a:ext uri="{FF2B5EF4-FFF2-40B4-BE49-F238E27FC236}">
                <a16:creationId xmlns:a16="http://schemas.microsoft.com/office/drawing/2014/main" id="{C50B54F8-83FA-96C6-9AB0-CAC273D27B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86831" y="3286850"/>
            <a:ext cx="2721901" cy="17123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894445-BC19-F32D-7206-8840969E47D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5965" y="75280"/>
            <a:ext cx="1388903" cy="1219180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DB12696-0F01-9EE0-9777-52B22576D183}"/>
              </a:ext>
            </a:extLst>
          </p:cNvPr>
          <p:cNvCxnSpPr>
            <a:cxnSpLocks/>
          </p:cNvCxnSpPr>
          <p:nvPr/>
        </p:nvCxnSpPr>
        <p:spPr>
          <a:xfrm>
            <a:off x="5029200" y="2255984"/>
            <a:ext cx="976402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80FEE31A-9EAC-EECF-BB9F-34B0B24B4574}"/>
              </a:ext>
            </a:extLst>
          </p:cNvPr>
          <p:cNvSpPr/>
          <p:nvPr/>
        </p:nvSpPr>
        <p:spPr>
          <a:xfrm>
            <a:off x="6298860" y="1440411"/>
            <a:ext cx="90036" cy="1735922"/>
          </a:xfrm>
          <a:custGeom>
            <a:avLst/>
            <a:gdLst>
              <a:gd name="connsiteX0" fmla="*/ 182880 w 188976"/>
              <a:gd name="connsiteY0" fmla="*/ 0 h 1517904"/>
              <a:gd name="connsiteX1" fmla="*/ 0 w 188976"/>
              <a:gd name="connsiteY1" fmla="*/ 0 h 1517904"/>
              <a:gd name="connsiteX2" fmla="*/ 0 w 188976"/>
              <a:gd name="connsiteY2" fmla="*/ 1517904 h 1517904"/>
              <a:gd name="connsiteX3" fmla="*/ 188976 w 188976"/>
              <a:gd name="connsiteY3" fmla="*/ 1517904 h 151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8976" h="1517904">
                <a:moveTo>
                  <a:pt x="182880" y="0"/>
                </a:moveTo>
                <a:lnTo>
                  <a:pt x="0" y="0"/>
                </a:lnTo>
                <a:lnTo>
                  <a:pt x="0" y="1517904"/>
                </a:lnTo>
                <a:lnTo>
                  <a:pt x="188976" y="1517904"/>
                </a:lnTo>
              </a:path>
            </a:pathLst>
          </a:cu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01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>
            <a:extLst>
              <a:ext uri="{FF2B5EF4-FFF2-40B4-BE49-F238E27FC236}">
                <a16:creationId xmlns:a16="http://schemas.microsoft.com/office/drawing/2014/main" id="{9837F52B-21F0-6460-1C12-D2ADA4CBF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INFN HTS R&amp;D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D26BC4E-1EC3-D4C5-63D3-6FBF18E7F81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/>
              <a:t>12 February 2025 HFM Annual Meeting 2025</a:t>
            </a:r>
            <a:endParaRPr lang="en-US" dirty="0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2AC48AC-2C05-5E2C-2657-683349F99C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Marco Statera</a:t>
            </a:r>
            <a:endParaRPr lang="en-US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FADD240-7E4E-9B8D-14F1-DBA0C5AE25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38E2B8F-B219-186F-8503-3108C49C3FBC}"/>
              </a:ext>
            </a:extLst>
          </p:cNvPr>
          <p:cNvSpPr txBox="1"/>
          <p:nvPr/>
        </p:nvSpPr>
        <p:spPr>
          <a:xfrm>
            <a:off x="183875" y="2474793"/>
            <a:ext cx="3098682" cy="267765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/>
              <a:t>IRIS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Modeling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 err="1"/>
              <a:t>Conductor</a:t>
            </a:r>
            <a:endParaRPr lang="it-IT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Design 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Construction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it-IT" sz="2800" dirty="0"/>
              <a:t>Test</a:t>
            </a:r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6731296A-C073-8C15-9265-CDDE9EDEE77B}"/>
              </a:ext>
            </a:extLst>
          </p:cNvPr>
          <p:cNvGrpSpPr/>
          <p:nvPr/>
        </p:nvGrpSpPr>
        <p:grpSpPr>
          <a:xfrm>
            <a:off x="3794064" y="2474672"/>
            <a:ext cx="2612558" cy="2834418"/>
            <a:chOff x="3850820" y="2370908"/>
            <a:chExt cx="2612558" cy="2834418"/>
          </a:xfrm>
        </p:grpSpPr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78748F8F-61D6-5330-A5F1-566FDF1F5663}"/>
                </a:ext>
              </a:extLst>
            </p:cNvPr>
            <p:cNvSpPr/>
            <p:nvPr/>
          </p:nvSpPr>
          <p:spPr>
            <a:xfrm>
              <a:off x="3856422" y="2370908"/>
              <a:ext cx="2585754" cy="936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CONDUCTOR</a:t>
              </a:r>
            </a:p>
          </p:txBody>
        </p:sp>
        <p:sp>
          <p:nvSpPr>
            <p:cNvPr id="17" name="Freccia a destra 16">
              <a:extLst>
                <a:ext uri="{FF2B5EF4-FFF2-40B4-BE49-F238E27FC236}">
                  <a16:creationId xmlns:a16="http://schemas.microsoft.com/office/drawing/2014/main" id="{414F3FCF-ADB3-B86C-D065-C931A32EB4EE}"/>
                </a:ext>
              </a:extLst>
            </p:cNvPr>
            <p:cNvSpPr/>
            <p:nvPr/>
          </p:nvSpPr>
          <p:spPr>
            <a:xfrm>
              <a:off x="3877624" y="3333326"/>
              <a:ext cx="2585754" cy="936000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MODELING</a:t>
              </a:r>
            </a:p>
          </p:txBody>
        </p:sp>
        <p:sp>
          <p:nvSpPr>
            <p:cNvPr id="18" name="Freccia a destra 17">
              <a:extLst>
                <a:ext uri="{FF2B5EF4-FFF2-40B4-BE49-F238E27FC236}">
                  <a16:creationId xmlns:a16="http://schemas.microsoft.com/office/drawing/2014/main" id="{98765B57-9C33-B1BD-51C0-8FC0DB432043}"/>
                </a:ext>
              </a:extLst>
            </p:cNvPr>
            <p:cNvSpPr/>
            <p:nvPr/>
          </p:nvSpPr>
          <p:spPr>
            <a:xfrm>
              <a:off x="3850820" y="4351139"/>
              <a:ext cx="2585754" cy="854187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DESIGN</a:t>
              </a:r>
            </a:p>
          </p:txBody>
        </p:sp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C8E26C5A-D646-3E7E-8AB7-1905665FEA43}"/>
              </a:ext>
            </a:extLst>
          </p:cNvPr>
          <p:cNvGrpSpPr/>
          <p:nvPr/>
        </p:nvGrpSpPr>
        <p:grpSpPr>
          <a:xfrm>
            <a:off x="6708543" y="2314257"/>
            <a:ext cx="5299582" cy="3090161"/>
            <a:chOff x="6708543" y="2314257"/>
            <a:chExt cx="5299582" cy="3090161"/>
          </a:xfrm>
        </p:grpSpPr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5C4F6A33-8CA3-5A82-7BC2-5F2815DE6A46}"/>
                </a:ext>
              </a:extLst>
            </p:cNvPr>
            <p:cNvSpPr txBox="1"/>
            <p:nvPr/>
          </p:nvSpPr>
          <p:spPr>
            <a:xfrm>
              <a:off x="6910341" y="2591057"/>
              <a:ext cx="2245115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800" kern="1200" dirty="0" err="1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Explore</a:t>
              </a:r>
              <a:endParaRPr lang="it-IT" sz="28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2800" kern="1200" dirty="0" err="1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conductor</a:t>
              </a:r>
              <a:endParaRPr lang="it-IT" sz="28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2800" dirty="0" err="1"/>
                <a:t>geometry</a:t>
              </a:r>
              <a:endParaRPr lang="it-IT" sz="28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2800" dirty="0"/>
                <a:t>design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2800" dirty="0" err="1"/>
                <a:t>protection</a:t>
              </a:r>
              <a:r>
                <a:rPr lang="it-IT" sz="2800" dirty="0"/>
                <a:t> </a:t>
              </a:r>
              <a:endParaRPr lang="it-IT" sz="2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AAD06D56-334D-AFAB-3764-C7A2B63B6BDE}"/>
                </a:ext>
              </a:extLst>
            </p:cNvPr>
            <p:cNvSpPr/>
            <p:nvPr/>
          </p:nvSpPr>
          <p:spPr>
            <a:xfrm>
              <a:off x="6708543" y="2314257"/>
              <a:ext cx="5299582" cy="3090161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Ovale 20">
              <a:extLst>
                <a:ext uri="{FF2B5EF4-FFF2-40B4-BE49-F238E27FC236}">
                  <a16:creationId xmlns:a16="http://schemas.microsoft.com/office/drawing/2014/main" id="{3EDA28CD-6910-7C93-6B84-22CD5F8CD801}"/>
                </a:ext>
              </a:extLst>
            </p:cNvPr>
            <p:cNvSpPr/>
            <p:nvPr/>
          </p:nvSpPr>
          <p:spPr>
            <a:xfrm>
              <a:off x="9062257" y="2591057"/>
              <a:ext cx="2739917" cy="1084667"/>
            </a:xfrm>
            <a:prstGeom prst="ellips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761ACD83-C404-861E-C1A4-8D5FF759CE57}"/>
                </a:ext>
              </a:extLst>
            </p:cNvPr>
            <p:cNvSpPr/>
            <p:nvPr/>
          </p:nvSpPr>
          <p:spPr>
            <a:xfrm>
              <a:off x="9062258" y="3801326"/>
              <a:ext cx="2739916" cy="1411940"/>
            </a:xfrm>
            <a:prstGeom prst="ellips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391D9BFA-8906-93F2-4EA6-D047247A85B0}"/>
                </a:ext>
              </a:extLst>
            </p:cNvPr>
            <p:cNvSpPr txBox="1"/>
            <p:nvPr/>
          </p:nvSpPr>
          <p:spPr>
            <a:xfrm>
              <a:off x="9062258" y="2871661"/>
              <a:ext cx="27399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2400" dirty="0">
                  <a:solidFill>
                    <a:schemeClr val="bg2"/>
                  </a:solidFill>
                </a:rPr>
                <a:t>10 T </a:t>
              </a:r>
              <a:r>
                <a:rPr lang="it-IT" sz="2400" dirty="0" err="1">
                  <a:solidFill>
                    <a:schemeClr val="bg2"/>
                  </a:solidFill>
                </a:rPr>
                <a:t>Demonstrator</a:t>
              </a:r>
              <a:endParaRPr lang="it-IT" sz="2400" dirty="0">
                <a:solidFill>
                  <a:schemeClr val="bg2"/>
                </a:solidFill>
              </a:endParaRP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D4C184D2-4EDE-9A4B-F2DA-A429856BBD5B}"/>
                </a:ext>
              </a:extLst>
            </p:cNvPr>
            <p:cNvSpPr txBox="1"/>
            <p:nvPr/>
          </p:nvSpPr>
          <p:spPr>
            <a:xfrm>
              <a:off x="9132854" y="4006829"/>
              <a:ext cx="26693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2400" dirty="0">
                  <a:solidFill>
                    <a:schemeClr val="bg2"/>
                  </a:solidFill>
                </a:rPr>
                <a:t>14 T </a:t>
              </a:r>
            </a:p>
            <a:p>
              <a:r>
                <a:rPr lang="it-IT" sz="2400" dirty="0" err="1">
                  <a:solidFill>
                    <a:schemeClr val="bg2"/>
                  </a:solidFill>
                </a:rPr>
                <a:t>conceptual</a:t>
              </a:r>
              <a:r>
                <a:rPr lang="it-IT" sz="2400" dirty="0">
                  <a:solidFill>
                    <a:schemeClr val="bg2"/>
                  </a:solidFill>
                </a:rPr>
                <a:t>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9786011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a6163950-ed7b-45ff-a88b-85d0d03db3bc"/>
    <ds:schemaRef ds:uri="http://www.w3.org/XML/1998/namespace"/>
    <ds:schemaRef ds:uri="http://schemas.microsoft.com/office/2006/metadata/properties"/>
    <ds:schemaRef ds:uri="e24f2763-0e71-4812-94ad-3b15b8174d77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0</TotalTime>
  <Words>1974</Words>
  <Application>Microsoft Office PowerPoint</Application>
  <PresentationFormat>Widescreen</PresentationFormat>
  <Paragraphs>363</Paragraphs>
  <Slides>20</Slides>
  <Notes>12</Notes>
  <HiddenSlides>0</HiddenSlides>
  <MMClips>2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8" baseType="lpstr">
      <vt:lpstr>Arial</vt:lpstr>
      <vt:lpstr>Calibri</vt:lpstr>
      <vt:lpstr>Cambria Math</vt:lpstr>
      <vt:lpstr>Rockwell Light</vt:lpstr>
      <vt:lpstr>Symbol</vt:lpstr>
      <vt:lpstr>Times New Roman</vt:lpstr>
      <vt:lpstr>Titillium</vt:lpstr>
      <vt:lpstr>HFM(4-3)</vt:lpstr>
      <vt:lpstr>Presentazione standard di PowerPoint</vt:lpstr>
      <vt:lpstr>Presentazione standard di PowerPoint</vt:lpstr>
      <vt:lpstr>Outline</vt:lpstr>
      <vt:lpstr>IRIS Energy Saving Magnet (ESMA)</vt:lpstr>
      <vt:lpstr>IRIS Energy Saving Magnet (ESMA)</vt:lpstr>
      <vt:lpstr>HTS R&amp;D at INFN: experimental activities at LASA</vt:lpstr>
      <vt:lpstr>HTS R&amp;D at INFN: numerical tools</vt:lpstr>
      <vt:lpstr>HTS R&amp;D at INFN: numerical tools</vt:lpstr>
      <vt:lpstr>INFN HTS R&amp;D</vt:lpstr>
      <vt:lpstr>HTS at INFN: recap and timeline</vt:lpstr>
      <vt:lpstr>10 T dipole demonstrator</vt:lpstr>
      <vt:lpstr>Preliminary mechanical evaluations</vt:lpstr>
      <vt:lpstr>Losses and field quality</vt:lpstr>
      <vt:lpstr>Quench Simulations</vt:lpstr>
      <vt:lpstr>Toward 14 T dipole</vt:lpstr>
      <vt:lpstr>Toward 14 T dipole, vs 10 T demonstrator</vt:lpstr>
      <vt:lpstr>Conclusion</vt:lpstr>
      <vt:lpstr>Presentazione standard di PowerPoint</vt:lpstr>
      <vt:lpstr>Back-up: ESMA vs 10 T racetrack demo</vt:lpstr>
      <vt:lpstr>Back-up: dipole cancellation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Marco Statera</cp:lastModifiedBy>
  <cp:revision>9</cp:revision>
  <cp:lastPrinted>2022-04-29T08:24:36Z</cp:lastPrinted>
  <dcterms:created xsi:type="dcterms:W3CDTF">2012-11-30T11:04:26Z</dcterms:created>
  <dcterms:modified xsi:type="dcterms:W3CDTF">2025-02-12T11:05:57Z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