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8"/>
  </p:notesMasterIdLst>
  <p:sldIdLst>
    <p:sldId id="969" r:id="rId5"/>
    <p:sldId id="970" r:id="rId6"/>
    <p:sldId id="945" r:id="rId7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188345"/>
    <a:srgbClr val="17B46C"/>
    <a:srgbClr val="FF9300"/>
    <a:srgbClr val="E2610E"/>
    <a:srgbClr val="19B46B"/>
    <a:srgbClr val="016DD0"/>
    <a:srgbClr val="1557B8"/>
    <a:srgbClr val="7FBC1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772"/>
    <p:restoredTop sz="94570"/>
  </p:normalViewPr>
  <p:slideViewPr>
    <p:cSldViewPr snapToGrid="0">
      <p:cViewPr varScale="1">
        <p:scale>
          <a:sx n="112" d="100"/>
          <a:sy n="112" d="100"/>
        </p:scale>
        <p:origin x="760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080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2" d="100"/>
        <a:sy n="10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2/11/25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3870962E-26BF-CEF0-9B2E-575D9706E7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58816" y="2216426"/>
            <a:ext cx="2311789" cy="269882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8748BCF-B490-A42D-D29A-31D8478D0913}"/>
              </a:ext>
            </a:extLst>
          </p:cNvPr>
          <p:cNvSpPr/>
          <p:nvPr userDrawn="1"/>
        </p:nvSpPr>
        <p:spPr>
          <a:xfrm>
            <a:off x="3699887" y="4770554"/>
            <a:ext cx="1888661" cy="3847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00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Programme</a:t>
            </a:r>
          </a:p>
        </p:txBody>
      </p:sp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A76A2B72-61D3-4DD5-8514-A6095F7E9C14}" type="datetime1">
              <a:rPr lang="en-US" smtClean="0"/>
              <a:pPr/>
              <a:t>2/11/25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74542023-2AFA-43C8-AEC4-A3156F77A3DB}" type="datetime1">
              <a:rPr lang="en-US" smtClean="0"/>
              <a:pPr/>
              <a:t>2/11/25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 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139" y="130498"/>
            <a:ext cx="8219661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42707D55-AE5C-4A54-B913-632126E8553C}" type="datetime1">
              <a:rPr lang="en-US" smtClean="0"/>
              <a:pPr/>
              <a:t>2/11/25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D79BA2-5E65-D872-7CDC-D37D97C570AA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6002"/>
            <a:ext cx="8229600" cy="936000"/>
          </a:xfrm>
        </p:spPr>
        <p:txBody>
          <a:bodyPr/>
          <a:lstStyle/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</a:t>
            </a:r>
            <a:r>
              <a:rPr lang="fr-CH" err="1"/>
              <a:t>edit</a:t>
            </a:r>
            <a:r>
              <a:rPr lang="fr-CH"/>
              <a:t> Master </a:t>
            </a:r>
            <a:r>
              <a:rPr lang="fr-CH" err="1"/>
              <a:t>text</a:t>
            </a:r>
            <a:r>
              <a:rPr lang="fr-CH"/>
              <a:t> styles</a:t>
            </a:r>
          </a:p>
          <a:p>
            <a:pPr lvl="1" eaLnBrk="1" latinLnBrk="0" hangingPunct="1"/>
            <a:r>
              <a:rPr lang="fr-CH"/>
              <a:t>Second </a:t>
            </a:r>
            <a:r>
              <a:rPr lang="fr-CH" err="1"/>
              <a:t>level</a:t>
            </a:r>
            <a:endParaRPr lang="fr-CH"/>
          </a:p>
          <a:p>
            <a:pPr lvl="2" eaLnBrk="1" latinLnBrk="0" hangingPunct="1"/>
            <a:r>
              <a:rPr lang="fr-CH" err="1"/>
              <a:t>Third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3" eaLnBrk="1" latinLnBrk="0" hangingPunct="1"/>
            <a:r>
              <a:rPr lang="fr-CH" err="1"/>
              <a:t>Fourth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4" eaLnBrk="1" latinLnBrk="0" hangingPunct="1"/>
            <a:r>
              <a:rPr lang="fr-CH" err="1"/>
              <a:t>Fifth</a:t>
            </a:r>
            <a:r>
              <a:rPr lang="fr-CH"/>
              <a:t> </a:t>
            </a:r>
            <a:r>
              <a:rPr lang="fr-CH" err="1"/>
              <a:t>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317A68CD-A36D-445C-A70C-9B1A61DFC4F7}" type="datetime1">
              <a:rPr lang="en-US" smtClean="0"/>
              <a:pPr/>
              <a:t>2/11/25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51D134-DF53-628C-F4D1-829D8545F04F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57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text</a:t>
            </a:r>
            <a:r>
              <a:rPr kumimoji="0" lang="fr-CH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14181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21688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9FFC1-2A8B-4A54-B80A-74226F7668EB}" type="datetime1">
              <a:rPr lang="en-US" smtClean="0"/>
              <a:t>2/11/25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778C94-E3A8-B73B-61AA-086E1BF061B5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EF2454A6-A51C-454D-8957-B55DF8AB894B}" type="datetime1">
              <a:rPr lang="en-US" smtClean="0"/>
              <a:pPr/>
              <a:t>2/11/25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566137-ABBB-BF54-B8EB-9CF62FB91DEE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4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4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E98F79E-FBDA-48F7-81CB-C46BD64DE615}" type="datetime1">
              <a:rPr lang="en-US" smtClean="0"/>
              <a:pPr/>
              <a:t>2/11/25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6557"/>
          <a:stretch/>
        </p:blipFill>
        <p:spPr bwMode="auto">
          <a:xfrm>
            <a:off x="6332" y="6272584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024"/>
          <a:stretch/>
        </p:blipFill>
        <p:spPr bwMode="auto">
          <a:xfrm>
            <a:off x="857270" y="6306533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FD5746A-C00B-0332-AEB4-31587C5802D8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bg1"/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F126E9-5AE8-D7C0-99FA-C08EE38EE7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4542023-2AFA-43C8-AEC4-A3156F77A3DB}" type="datetime1">
              <a:rPr lang="en-US" smtClean="0"/>
              <a:pPr/>
              <a:t>2/12/25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20F660-AE9F-3C9C-AE84-F8AC0C92B9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21EDD8-7FB2-0915-35EA-03801A1E7B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10" name="Picture 9" descr="A graph with numbers and text&#10;&#10;AI-generated content may be incorrect.">
            <a:extLst>
              <a:ext uri="{FF2B5EF4-FFF2-40B4-BE49-F238E27FC236}">
                <a16:creationId xmlns:a16="http://schemas.microsoft.com/office/drawing/2014/main" id="{57704723-C7B0-FEF3-F291-D7EE84622F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23"/>
          <a:stretch/>
        </p:blipFill>
        <p:spPr>
          <a:xfrm>
            <a:off x="802158" y="3403783"/>
            <a:ext cx="4625748" cy="2793379"/>
          </a:xfrm>
          <a:prstGeom prst="rect">
            <a:avLst/>
          </a:prstGeom>
        </p:spPr>
      </p:pic>
      <p:pic>
        <p:nvPicPr>
          <p:cNvPr id="13" name="Picture 12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388C1FC2-1591-9168-B7A1-3EED215E43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8" t="22578" r="11523" b="20631"/>
          <a:stretch/>
        </p:blipFill>
        <p:spPr>
          <a:xfrm>
            <a:off x="1293648" y="312332"/>
            <a:ext cx="6556704" cy="293828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386EC3F-45C4-284D-6164-3A638A20DDCB}"/>
              </a:ext>
            </a:extLst>
          </p:cNvPr>
          <p:cNvSpPr txBox="1"/>
          <p:nvPr/>
        </p:nvSpPr>
        <p:spPr>
          <a:xfrm>
            <a:off x="6267863" y="3767400"/>
            <a:ext cx="191751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2.5 days</a:t>
            </a:r>
          </a:p>
          <a:p>
            <a:r>
              <a:rPr lang="en-US" sz="1400" dirty="0"/>
              <a:t>30 presentations</a:t>
            </a:r>
          </a:p>
          <a:p>
            <a:r>
              <a:rPr lang="en-US" sz="1400" dirty="0"/>
              <a:t>3 discussion sessions</a:t>
            </a:r>
          </a:p>
          <a:p>
            <a:r>
              <a:rPr lang="en-US" sz="1400" dirty="0"/>
              <a:t>118 participants </a:t>
            </a:r>
            <a:br>
              <a:rPr lang="en-US" sz="1400" dirty="0"/>
            </a:br>
            <a:r>
              <a:rPr lang="en-US" sz="1400" dirty="0"/>
              <a:t>+ few </a:t>
            </a:r>
            <a:r>
              <a:rPr lang="en-US" sz="1400" dirty="0" err="1"/>
              <a:t>clandestines</a:t>
            </a:r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71523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CE81B9-E44A-B777-62F3-6863169EE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BA8A0-D09C-4FB0-311F-8B612975BB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Helvetica Neue" panose="02000503000000020004" pitchFamily="2" charset="0"/>
              </a:rPr>
              <a:t>Attendees for engagement and discussions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Helvetica Neue" panose="02000503000000020004" pitchFamily="2" charset="0"/>
              </a:rPr>
              <a:t>Speakers and session chairs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Helvetica Neue" panose="02000503000000020004" pitchFamily="2" charset="0"/>
              </a:rPr>
              <a:t>special thanks to overseas speakers!</a:t>
            </a:r>
          </a:p>
          <a:p>
            <a:r>
              <a:rPr lang="en-US" dirty="0">
                <a:latin typeface="Helvetica Neue" panose="02000503000000020004" pitchFamily="2" charset="0"/>
              </a:rPr>
              <a:t>P</a:t>
            </a:r>
            <a:r>
              <a:rPr lang="en-US" dirty="0">
                <a:effectLst/>
                <a:latin typeface="Helvetica Neue" panose="02000503000000020004" pitchFamily="2" charset="0"/>
              </a:rPr>
              <a:t>rogram committee: </a:t>
            </a:r>
            <a:br>
              <a:rPr lang="en-US" dirty="0">
                <a:effectLst/>
                <a:latin typeface="Helvetica Neue" panose="02000503000000020004" pitchFamily="2" charset="0"/>
              </a:rPr>
            </a:br>
            <a:r>
              <a:rPr lang="en-US" dirty="0">
                <a:effectLst/>
                <a:latin typeface="Helvetica Neue" panose="02000503000000020004" pitchFamily="2" charset="0"/>
              </a:rPr>
              <a:t>RDL coordinators + Soren </a:t>
            </a:r>
            <a:r>
              <a:rPr lang="en-US" dirty="0" err="1">
                <a:effectLst/>
                <a:latin typeface="Helvetica Neue" panose="02000503000000020004" pitchFamily="2" charset="0"/>
              </a:rPr>
              <a:t>Prestemon</a:t>
            </a:r>
            <a:endParaRPr lang="en-US" dirty="0">
              <a:latin typeface="Helvetica Neue" panose="02000503000000020004" pitchFamily="2" charset="0"/>
            </a:endParaRPr>
          </a:p>
          <a:p>
            <a:r>
              <a:rPr lang="en-US" dirty="0" err="1">
                <a:effectLst/>
                <a:latin typeface="Helvetica Neue" panose="02000503000000020004" pitchFamily="2" charset="0"/>
              </a:rPr>
              <a:t>Programme</a:t>
            </a:r>
            <a:r>
              <a:rPr lang="en-US" dirty="0">
                <a:effectLst/>
                <a:latin typeface="Helvetica Neue" panose="02000503000000020004" pitchFamily="2" charset="0"/>
              </a:rPr>
              <a:t> Office – made it all happen!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49F3BE-5649-5DE9-6D1C-C107ACD35C3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6A2B72-61D3-4DD5-8514-A6095F7E9C14}" type="datetime1">
              <a:rPr lang="en-US" smtClean="0"/>
              <a:pPr/>
              <a:t>2/12/25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5AA06A-D170-C7BC-701B-24B9EBEB8E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Author: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60DE52-9C46-065A-9958-207AC6AA0F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8F7045-316D-9044-6D7B-C2B67C74E71B}"/>
              </a:ext>
            </a:extLst>
          </p:cNvPr>
          <p:cNvSpPr txBox="1"/>
          <p:nvPr/>
        </p:nvSpPr>
        <p:spPr>
          <a:xfrm>
            <a:off x="1362056" y="4888837"/>
            <a:ext cx="6417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Have a safe travel back home!</a:t>
            </a:r>
          </a:p>
        </p:txBody>
      </p:sp>
    </p:spTree>
    <p:extLst>
      <p:ext uri="{BB962C8B-B14F-4D97-AF65-F5344CB8AC3E}">
        <p14:creationId xmlns:p14="http://schemas.microsoft.com/office/powerpoint/2010/main" val="3677202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678094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13" ma:contentTypeDescription="Create a new document." ma:contentTypeScope="" ma:versionID="4f52a24a8f412ad2ac9ad4d422ad757b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4c4331a550448243f239d832ebeb7c59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alises d’image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9F46D0-D22B-4A79-B6E1-793E4DA25814}">
  <ds:schemaRefs>
    <ds:schemaRef ds:uri="http://purl.org/dc/elements/1.1/"/>
    <ds:schemaRef ds:uri="http://www.w3.org/XML/1998/namespace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a6163950-ed7b-45ff-a88b-85d0d03db3bc"/>
    <ds:schemaRef ds:uri="e24f2763-0e71-4812-94ad-3b15b8174d77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C52811E-733C-48F0-8254-2F3B57F89C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163950-ed7b-45ff-a88b-85d0d03db3bc"/>
    <ds:schemaRef ds:uri="e24f2763-0e71-4812-94ad-3b15b8174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36018</TotalTime>
  <Words>61</Words>
  <Application>Microsoft Macintosh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Helvetica Neue</vt:lpstr>
      <vt:lpstr>Rockwell Light</vt:lpstr>
      <vt:lpstr>HFM(4-3)</vt:lpstr>
      <vt:lpstr>PowerPoint Presentation</vt:lpstr>
      <vt:lpstr>Thanks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Auchmann Bernhard</cp:lastModifiedBy>
  <cp:revision>142</cp:revision>
  <cp:lastPrinted>2022-04-29T08:24:36Z</cp:lastPrinted>
  <dcterms:created xsi:type="dcterms:W3CDTF">2012-11-30T11:04:26Z</dcterms:created>
  <dcterms:modified xsi:type="dcterms:W3CDTF">2025-02-12T15:24:47Z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  <property fmtid="{D5CDD505-2E9C-101B-9397-08002B2CF9AE}" pid="4" name="MediaServiceImageTags">
    <vt:lpwstr/>
  </property>
</Properties>
</file>