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26"/>
    <p:restoredTop sz="94686"/>
  </p:normalViewPr>
  <p:slideViewPr>
    <p:cSldViewPr snapToGrid="0" snapToObjects="1">
      <p:cViewPr>
        <p:scale>
          <a:sx n="120" d="100"/>
          <a:sy n="120" d="100"/>
        </p:scale>
        <p:origin x="192" y="11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November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19625-D8A7-1B92-6DF1-72E824DE1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60B09-F2A6-46E1-F52C-78EABF62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November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05F91-898E-FCE0-0F14-3ACA2C4D9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ECP Section | </a:t>
            </a:r>
            <a:r>
              <a:rPr lang="en-GB" dirty="0" err="1"/>
              <a:t>ECO_Group</a:t>
            </a:r>
            <a:r>
              <a:rPr lang="en-GB" dirty="0"/>
              <a:t> Meeting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DDA79-643F-C973-237A-ED577773D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6" name="Picture 15" descr="A diagram of a company's company&#10;&#10;Description automatically generated with medium confidence">
            <a:extLst>
              <a:ext uri="{FF2B5EF4-FFF2-40B4-BE49-F238E27FC236}">
                <a16:creationId xmlns:a16="http://schemas.microsoft.com/office/drawing/2014/main" id="{842A8503-217B-86D0-004D-EE7E5D502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085" y="753470"/>
            <a:ext cx="9505244" cy="51929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236D3AF-290E-9252-C32D-D1C658F808DD}"/>
              </a:ext>
            </a:extLst>
          </p:cNvPr>
          <p:cNvSpPr txBox="1"/>
          <p:nvPr/>
        </p:nvSpPr>
        <p:spPr>
          <a:xfrm>
            <a:off x="1860697" y="465294"/>
            <a:ext cx="4589590" cy="8925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/>
              <a:t>ECO_ECP </a:t>
            </a:r>
            <a:r>
              <a:rPr lang="en-CH" sz="4000" b="1" dirty="0"/>
              <a:t>2025</a:t>
            </a:r>
            <a:r>
              <a:rPr lang="en-CH" sz="3600" dirty="0"/>
              <a:t> Highlights</a:t>
            </a:r>
          </a:p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9460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6957</TotalTime>
  <Words>16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Fabienne Landua</dc:creator>
  <cp:lastModifiedBy>Fabienne Landua</cp:lastModifiedBy>
  <cp:revision>27</cp:revision>
  <dcterms:created xsi:type="dcterms:W3CDTF">2024-11-06T13:13:53Z</dcterms:created>
  <dcterms:modified xsi:type="dcterms:W3CDTF">2024-11-11T09:11:13Z</dcterms:modified>
</cp:coreProperties>
</file>