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736" r:id="rId4"/>
  </p:sldMasterIdLst>
  <p:notesMasterIdLst>
    <p:notesMasterId r:id="rId21"/>
  </p:notesMasterIdLst>
  <p:handoutMasterIdLst>
    <p:handoutMasterId r:id="rId22"/>
  </p:handoutMasterIdLst>
  <p:sldIdLst>
    <p:sldId id="273" r:id="rId5"/>
    <p:sldId id="258" r:id="rId6"/>
    <p:sldId id="274" r:id="rId7"/>
    <p:sldId id="260" r:id="rId8"/>
    <p:sldId id="276" r:id="rId9"/>
    <p:sldId id="261" r:id="rId10"/>
    <p:sldId id="262" r:id="rId11"/>
    <p:sldId id="263" r:id="rId12"/>
    <p:sldId id="264" r:id="rId13"/>
    <p:sldId id="265" r:id="rId14"/>
    <p:sldId id="272" r:id="rId15"/>
    <p:sldId id="266" r:id="rId16"/>
    <p:sldId id="267" r:id="rId17"/>
    <p:sldId id="268" r:id="rId18"/>
    <p:sldId id="270" r:id="rId19"/>
    <p:sldId id="271" r:id="rId20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B4166CE-AAA5-747D-7F0F-EE21733A3E14}" name="Pablo Federico Lopez" initials="PFL" userId="S::pablo.lopez@cern.ch::a75b52cc-7d67-4f58-b2dc-17b949e4c18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DA3"/>
    <a:srgbClr val="5775BD"/>
    <a:srgbClr val="0E75BD"/>
    <a:srgbClr val="F7941D"/>
    <a:srgbClr val="E6E6E6"/>
    <a:srgbClr val="F207CA"/>
    <a:srgbClr val="0FE6F8"/>
    <a:srgbClr val="253366"/>
    <a:srgbClr val="FEFCDE"/>
    <a:srgbClr val="FBE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69" autoAdjust="0"/>
    <p:restoredTop sz="86442" autoAdjust="0"/>
  </p:normalViewPr>
  <p:slideViewPr>
    <p:cSldViewPr snapToObjects="1" showGuides="1">
      <p:cViewPr varScale="1">
        <p:scale>
          <a:sx n="55" d="100"/>
          <a:sy n="55" d="100"/>
        </p:scale>
        <p:origin x="920" y="52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39" d="100"/>
          <a:sy n="139" d="100"/>
        </p:scale>
        <p:origin x="46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25/10/2024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25/10/2024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103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F7941D">
                  <a:alpha val="75294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0E75BD">
                  <a:alpha val="77647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F9AE92C9-2541-124E-A2B7-5084F0F6B6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9651E6E-B7B8-A346-8987-60FCF6A7943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A85E14A-90D4-8243-95E9-7270812D2B7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HEARTS is a project funded by the European Union under</a:t>
            </a:r>
            <a:b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</a:br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GA No 101082402, through the Space Work Programme of the European Commission.</a:t>
            </a:r>
            <a:endParaRPr lang="en-GB" sz="1050" noProof="0" dirty="0">
              <a:solidFill>
                <a:srgbClr val="034DA3"/>
              </a:solidFill>
              <a:latin typeface="+mj-lt"/>
            </a:endParaRPr>
          </a:p>
        </p:txBody>
      </p:sp>
      <p:sp>
        <p:nvSpPr>
          <p:cNvPr id="18" name="Espace réservé du texte 19">
            <a:extLst>
              <a:ext uri="{FF2B5EF4-FFF2-40B4-BE49-F238E27FC236}">
                <a16:creationId xmlns:a16="http://schemas.microsoft.com/office/drawing/2014/main" id="{47E47CA7-7740-3045-BABA-ECC909E1E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</p:spTree>
    <p:extLst>
      <p:ext uri="{BB962C8B-B14F-4D97-AF65-F5344CB8AC3E}">
        <p14:creationId xmlns:p14="http://schemas.microsoft.com/office/powerpoint/2010/main" val="1230266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C6A3C0-9FDE-7F46-B197-2043A4E22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#6 - 9 December 2024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5F531B7-9A62-404D-BF68-AE2546121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8" name="Espace réservé pour une image  2">
            <a:extLst>
              <a:ext uri="{FF2B5EF4-FFF2-40B4-BE49-F238E27FC236}">
                <a16:creationId xmlns:a16="http://schemas.microsoft.com/office/drawing/2014/main" id="{9DED5406-7EFF-9E4F-B57C-C964256AAD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7941D"/>
              </a:buClr>
              <a:buSzTx/>
              <a:buFont typeface="Arial" panose="020B0604020202020204" pitchFamily="34" charset="0"/>
              <a:buNone/>
              <a:tabLst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05A3D14-3D64-8248-8DFD-7F7DD280669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/>
              <a:t>Click to add caption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C4E9BE6-7F18-2F48-A9DC-043DAC528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06A69D0-6AC4-444A-8FE7-3E1B9CEDB234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Hexagone 21">
            <a:extLst>
              <a:ext uri="{FF2B5EF4-FFF2-40B4-BE49-F238E27FC236}">
                <a16:creationId xmlns:a16="http://schemas.microsoft.com/office/drawing/2014/main" id="{9986126B-B590-A143-A40E-7888F6703ED8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E0EF3A-2B50-DD40-B0E5-F554383407E1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3AB7B49-C22F-DB47-902F-401E6C8EE4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39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32000" y="6527964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34000" y="6527964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779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8DCD76-ECD2-7649-999D-BCA67F202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199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C4E474-BE43-5846-B89E-C1EEB6D8663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2E8DF9-80F9-354E-B306-1DD355D670A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44808C-4158-D04F-A275-D35AE8A0E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#6 - 9 December 2024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1F69EB8-D830-BC4A-9974-386B4BB336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DCBD0E1-285B-4C45-B136-F95C055A209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0484535-4AEC-1B4F-8F6E-A74ADA7342D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537CC9-E1B7-6648-B988-3253179DA607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3561ED-DCB3-5249-8CA0-CF882D7E1D08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82DF250-7D9F-7F4D-9DA6-E2363BD9F2A5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5D07D275-17E5-C941-B133-C7511DDDC4F7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2074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3B4A15-80B1-D140-935F-95703F1EA1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44B457D-10FE-124C-9E0C-72CE0B8F4C1A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1275B2-9C51-3049-80C9-CA62D4DF25D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DB6A3E-BB0C-924E-B77E-DAE2703D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#6 - 9 December 2024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2467C3A-7632-5447-B900-29660604A5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3E0F15E-D18B-9540-9628-9F8FE88F5A7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Hexagone 15">
            <a:extLst>
              <a:ext uri="{FF2B5EF4-FFF2-40B4-BE49-F238E27FC236}">
                <a16:creationId xmlns:a16="http://schemas.microsoft.com/office/drawing/2014/main" id="{35751A55-FE01-F74C-9112-614BB628AF7F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4B863E-1A30-E049-8558-3F8A2E0AAFA4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EC5258F-9F02-2F47-B61F-9883ED3A8957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0A16C858-D0CB-A44B-9275-8ECDD346C06A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9E33C6FE-DD6F-C048-9E72-A791F9CEB266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116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10328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18672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56818" y="3692832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58818" y="3692832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052832"/>
            <a:ext cx="12192000" cy="2805168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3103720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0E75BD">
                  <a:alpha val="78000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F7941D">
                  <a:alpha val="78000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B2711DB-729B-FB43-A929-343DC56F6A8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F1259DD-5387-514D-A9E9-7FC54BA740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310583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F130E4E1-05B6-7C43-9016-FE71D26854A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4D51DE2-F2D5-664F-8E6E-066D88DE59C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</a:t>
            </a:r>
            <a:b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GA No 101082402, through the Space Work Programme of the European Commission.</a:t>
            </a:r>
            <a:endParaRPr lang="en-GB" sz="1050" kern="1200" noProof="0" dirty="0">
              <a:solidFill>
                <a:srgbClr val="034DA3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45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742813B-0633-0544-A04E-04F47F8BE6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75" y="0"/>
            <a:ext cx="12200375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0AB077F-05B7-2842-8A78-2A10438439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55FCB23-5E1E-3345-8477-F7B3D622EF28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0399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48A0174-1F9B-874B-AF5C-27428B8656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76398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rgbClr val="5775B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E108AC5-6EA4-DB4E-BE6A-BBD653021F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89F6130-7268-3844-BCB4-7E12C1CADD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D83CE2A-3292-B945-8C28-FFBEAD482E3E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47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5600" cy="413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334F87-B54F-9941-ABCE-01521597E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#6 - 9 December 2024</a:t>
            </a:r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90FB6C-95A5-3F42-AF86-E9F3125C606D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BD9E78A3-E859-894C-8540-E261B4E15A6A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8E0622-A5E2-4241-B797-4C833072911E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C94C54-95CA-E244-BC0D-414AB94DC925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126AA9A-9AD8-D141-880E-5ECE587E574D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DBBCBC9F-7624-5841-A50D-9CC311383F32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12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22CB20-C598-CE45-9868-1A48793B4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038E55-28F0-6548-A556-F01B49E54C4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add subtitle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F02B86-9AAF-7E42-9E19-06ECB9D3D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HEARTS WP Leaders Meeting #6 - 9 December 2024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9C5DE7-A457-3545-902D-203D927EBC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FA834D-2963-D249-8EA0-9B5CA30429EE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E2A5B908-C5B4-C544-8936-2EF282A37435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B6FDA8-F2BF-4248-AD56-034AE313762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0D6B8024-142E-4E48-A869-BF9F96259EFD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0510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02CCA9-1CF7-AB48-9817-3DADAA624B7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7969B7-BC84-8045-8459-C347B89A3E0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236D0B-A282-C644-A8D5-B0A9165B0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#6 - 9 December 2024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6806317-4ED9-8A43-B176-5AE7DA8044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B3DDF74-E696-A34B-A997-D2E5C5F932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4B03E02-F8D4-EB4E-A84D-8F5EB96E1E7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Hexagone 24">
            <a:extLst>
              <a:ext uri="{FF2B5EF4-FFF2-40B4-BE49-F238E27FC236}">
                <a16:creationId xmlns:a16="http://schemas.microsoft.com/office/drawing/2014/main" id="{D26AE7CD-8221-574F-ABA0-0ED028AF47AB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EA41DD-0246-6D47-B3BB-47E1F7727EA3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86BA4C3-B863-5348-A59D-2DA66A1E4C9F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41C4A8BB-6965-F74D-B4AA-216E766EDE6E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Espace réservé du numéro de diapositive 5">
            <a:extLst>
              <a:ext uri="{FF2B5EF4-FFF2-40B4-BE49-F238E27FC236}">
                <a16:creationId xmlns:a16="http://schemas.microsoft.com/office/drawing/2014/main" id="{9CC7ADD4-883C-7641-8FA9-08C61F7B9D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51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2A49D7-1071-5E45-A272-DC6DD3C3829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B46417C-2541-2247-9B91-F1135523AF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CB5482-E6DB-2648-B4AE-7B2FABD9B1D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2834F91-CCAA-9641-995F-381125BF718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AF8799E-820D-644B-9D98-2A6D4F125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#6 - 9 December 2024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173FEF29-A34E-A643-B016-C3E72D6411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B3D50DF-8B2C-AF40-9184-C62CC4364F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9CD9984-33C8-D540-B7E4-B6B4ABF11A45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Hexagone 20">
            <a:extLst>
              <a:ext uri="{FF2B5EF4-FFF2-40B4-BE49-F238E27FC236}">
                <a16:creationId xmlns:a16="http://schemas.microsoft.com/office/drawing/2014/main" id="{12396845-02AD-A74E-ACAE-694E52E7540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4B93F6-846E-3D4B-A2A7-E22AD7D915E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FB757D5-2CFE-9947-A337-94496B57AA44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5C1064B1-A3FC-A247-AD34-E6AF30DA8F02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589D2803-BBA8-5E40-AA13-1C3EBFFF592F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40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9C7E84B-26ED-494F-8F47-E5CA64938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#6 - 9 December 2024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9E977A5-37DE-5C44-870C-795481A448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E40901F-F564-0A4D-91DB-F9F7EBE0DA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75D5CA1-F1A6-7C42-9217-11C9501FCA0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Hexagone 16">
            <a:extLst>
              <a:ext uri="{FF2B5EF4-FFF2-40B4-BE49-F238E27FC236}">
                <a16:creationId xmlns:a16="http://schemas.microsoft.com/office/drawing/2014/main" id="{0E7E9362-5099-EC4D-813B-3A5A0DDB09A4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92A39-2302-CF41-8A46-E406B1C646BC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C98A7A1-7AB9-694A-8464-EAF3C3B87060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D1615434-2714-7348-9099-F024AABFB0D6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B7775E62-9EA3-844B-A78A-818B138A8CE3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91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B848ECD-30AF-5E4D-B2A6-792736075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57939D-5E4C-674E-9731-8AA6AFFE6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 dirty="0"/>
              <a:t>Edit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886410-B38B-7B47-8E0B-F1BF7FC381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63C9F3-FA10-CA41-9659-40615FE69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HEARTS WP Leaders Meeting #6 - 9 December 2024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D008B9-13AB-0345-82A3-C902FB836D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4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6" r:id="rId2"/>
    <p:sldLayoutId id="2147483747" r:id="rId3"/>
    <p:sldLayoutId id="2147483748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9" r:id="rId11"/>
    <p:sldLayoutId id="2147483744" r:id="rId12"/>
    <p:sldLayoutId id="2147483745" r:id="rId13"/>
    <p:sldLayoutId id="2147483735" r:id="rId1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75B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F7941D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061A0DE-7047-A34E-9F5D-85C44A0B3C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HEARTS WP Leaders Meeting #6</a:t>
            </a:r>
            <a:endParaRPr lang="en-GB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FA1B841-0BAA-3E48-A791-2818A38A23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 dirty="0"/>
              <a:t>9 </a:t>
            </a:r>
            <a:r>
              <a:rPr lang="fr-CH" dirty="0" err="1"/>
              <a:t>December</a:t>
            </a:r>
            <a:r>
              <a:rPr lang="fr-CH" dirty="0"/>
              <a:t> 2024</a:t>
            </a:r>
            <a:endParaRPr lang="en-GB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65CB3F5-A23C-BF41-B3A3-DD08492D5F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https://indico.cern.ch/event/1472188/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76B7037-325E-C246-9099-B27B81C96E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886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20A8B6-B12F-8649-A381-9620CF021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EE4CE40-CE0D-6F4E-A12F-C574DC958EE3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19B55B2-E1F8-2F41-8E24-36A68AD9B0C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62500" lnSpcReduction="20000"/>
          </a:bodyPr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#6 - 9 December 2024</a:t>
            </a:r>
          </a:p>
        </p:txBody>
      </p:sp>
    </p:spTree>
    <p:extLst>
      <p:ext uri="{BB962C8B-B14F-4D97-AF65-F5344CB8AC3E}">
        <p14:creationId xmlns:p14="http://schemas.microsoft.com/office/powerpoint/2010/main" val="4197692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3803552A-7F1C-3F46-9105-BE75100E66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99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4AE369-0107-334E-8E93-E59168779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5D8626E-0425-A842-B532-B574D029D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B8D9DB8-3DA0-8F4F-A0FE-053CEA9AA8B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#6 - 9 December 2024</a:t>
            </a:r>
          </a:p>
        </p:txBody>
      </p:sp>
    </p:spTree>
    <p:extLst>
      <p:ext uri="{BB962C8B-B14F-4D97-AF65-F5344CB8AC3E}">
        <p14:creationId xmlns:p14="http://schemas.microsoft.com/office/powerpoint/2010/main" val="481328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731BBC-C010-F748-B316-1E1F4615A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C9CA069-E327-C440-87DB-FA3A0754DF4B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BF4CA8C-DC3C-BA40-BAE3-B102AD314C2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#6 - 9 December 2024</a:t>
            </a:r>
          </a:p>
        </p:txBody>
      </p:sp>
    </p:spTree>
    <p:extLst>
      <p:ext uri="{BB962C8B-B14F-4D97-AF65-F5344CB8AC3E}">
        <p14:creationId xmlns:p14="http://schemas.microsoft.com/office/powerpoint/2010/main" val="2409739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8AAB55-C9A5-7740-9BF7-4DBCD6E93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600AFD4-39E1-A347-9718-5AFB22CFC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C4DC27B8-B61E-AF48-BB99-EF5405F0FA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324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A55CA14-AEC8-56E4-A2D6-DE44AEEB268B}"/>
              </a:ext>
            </a:extLst>
          </p:cNvPr>
          <p:cNvSpPr txBox="1"/>
          <p:nvPr/>
        </p:nvSpPr>
        <p:spPr>
          <a:xfrm>
            <a:off x="2895414" y="1196752"/>
            <a:ext cx="640117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rgbClr val="FFFFFF"/>
                </a:solidFill>
                <a:latin typeface="Helvetica" pitchFamily="2" charset="0"/>
              </a:rPr>
              <a:t>Thank you for your attention!</a:t>
            </a:r>
            <a:br>
              <a:rPr lang="en-GB" sz="6000" b="1" dirty="0">
                <a:solidFill>
                  <a:srgbClr val="FFFFFF"/>
                </a:solidFill>
                <a:latin typeface="Helvetica" pitchFamily="2" charset="0"/>
              </a:rPr>
            </a:br>
            <a:endParaRPr lang="en-GB" sz="6000" b="1" dirty="0">
              <a:solidFill>
                <a:srgbClr val="FFFFFF"/>
              </a:solidFill>
              <a:latin typeface="Helvetica" pitchFamily="2" charset="0"/>
            </a:endParaRPr>
          </a:p>
          <a:p>
            <a:pPr algn="ctr"/>
            <a:r>
              <a:rPr lang="en-GB" sz="6000" b="1" dirty="0">
                <a:solidFill>
                  <a:srgbClr val="FFFFFF"/>
                </a:solidFill>
                <a:latin typeface="Helvetica" pitchFamily="2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2005316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1">
            <a:extLst>
              <a:ext uri="{FF2B5EF4-FFF2-40B4-BE49-F238E27FC236}">
                <a16:creationId xmlns:a16="http://schemas.microsoft.com/office/drawing/2014/main" id="{A7E4D3B0-C3CD-38E7-DAFF-1CC6BFA79197}"/>
              </a:ext>
            </a:extLst>
          </p:cNvPr>
          <p:cNvSpPr txBox="1"/>
          <p:nvPr/>
        </p:nvSpPr>
        <p:spPr>
          <a:xfrm>
            <a:off x="2895414" y="1196752"/>
            <a:ext cx="640117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rgbClr val="FFFFFF"/>
                </a:solidFill>
                <a:latin typeface="Helvetica" pitchFamily="2" charset="0"/>
              </a:rPr>
              <a:t>Thank you for your attention!</a:t>
            </a:r>
            <a:br>
              <a:rPr lang="en-GB" sz="6000" b="1" dirty="0">
                <a:solidFill>
                  <a:srgbClr val="FFFFFF"/>
                </a:solidFill>
                <a:latin typeface="Helvetica" pitchFamily="2" charset="0"/>
              </a:rPr>
            </a:br>
            <a:endParaRPr lang="en-GB" sz="6000" b="1" dirty="0">
              <a:solidFill>
                <a:srgbClr val="FFFFFF"/>
              </a:solidFill>
              <a:latin typeface="Helvetica" pitchFamily="2" charset="0"/>
            </a:endParaRPr>
          </a:p>
          <a:p>
            <a:pPr algn="ctr"/>
            <a:r>
              <a:rPr lang="en-GB" sz="6000" b="1" dirty="0">
                <a:solidFill>
                  <a:srgbClr val="FFFFFF"/>
                </a:solidFill>
                <a:latin typeface="Helvetica" pitchFamily="2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261949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AD7011-F098-8D42-BA48-36733A5B02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HEARTS WP Leaders Meeting #6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DA877F-2094-9240-A6AB-D1BEF630DDB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A1F57E1-E063-E949-93C3-90BABA751C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 dirty="0"/>
              <a:t>9 </a:t>
            </a:r>
            <a:r>
              <a:rPr lang="fr-CH" dirty="0" err="1"/>
              <a:t>December</a:t>
            </a:r>
            <a:r>
              <a:rPr lang="fr-CH" dirty="0"/>
              <a:t> 2024</a:t>
            </a:r>
            <a:endParaRPr lang="en-GB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FF202CA-B3FE-5E4A-9D1E-9D2BDF08F2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https://indico.cern.ch/event/1472188/</a:t>
            </a:r>
          </a:p>
        </p:txBody>
      </p:sp>
    </p:spTree>
    <p:extLst>
      <p:ext uri="{BB962C8B-B14F-4D97-AF65-F5344CB8AC3E}">
        <p14:creationId xmlns:p14="http://schemas.microsoft.com/office/powerpoint/2010/main" val="3661065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WP Milestones and Deliverables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Update on the </a:t>
            </a:r>
            <a:r>
              <a:rPr lang="fr-CH" dirty="0" err="1"/>
              <a:t>achieved</a:t>
            </a:r>
            <a:r>
              <a:rPr lang="fr-CH" dirty="0"/>
              <a:t> and/or </a:t>
            </a:r>
            <a:r>
              <a:rPr lang="fr-CH" dirty="0" err="1"/>
              <a:t>upcoming</a:t>
            </a:r>
            <a:r>
              <a:rPr lang="fr-CH" dirty="0"/>
              <a:t> Milestones and </a:t>
            </a:r>
            <a:r>
              <a:rPr lang="fr-CH" dirty="0" err="1"/>
              <a:t>Deliverables</a:t>
            </a:r>
            <a:r>
              <a:rPr lang="fr-CH" dirty="0"/>
              <a:t>, and their related due date.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#6 - 9 December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636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1A8550-FD15-B24E-8C46-0CF384829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WP Implementation Status and Plans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AF55D88-451B-6A47-823B-8B3526008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Update on the </a:t>
            </a:r>
            <a:r>
              <a:rPr lang="fr-CH" dirty="0" err="1"/>
              <a:t>activities</a:t>
            </a:r>
            <a:r>
              <a:rPr lang="fr-CH" dirty="0"/>
              <a:t> </a:t>
            </a:r>
            <a:r>
              <a:rPr lang="fr-CH" dirty="0" err="1"/>
              <a:t>since</a:t>
            </a:r>
            <a:r>
              <a:rPr lang="fr-CH" dirty="0"/>
              <a:t> the P1 </a:t>
            </a:r>
            <a:r>
              <a:rPr lang="fr-CH" dirty="0" err="1"/>
              <a:t>Review</a:t>
            </a:r>
            <a:r>
              <a:rPr lang="fr-CH" dirty="0"/>
              <a:t> Meeting (25 </a:t>
            </a:r>
            <a:r>
              <a:rPr lang="fr-CH" dirty="0" err="1"/>
              <a:t>September</a:t>
            </a:r>
            <a:r>
              <a:rPr lang="fr-CH" dirty="0"/>
              <a:t> 2024)</a:t>
            </a:r>
          </a:p>
          <a:p>
            <a:r>
              <a:rPr lang="fr-CH" dirty="0"/>
              <a:t>Short-</a:t>
            </a:r>
            <a:r>
              <a:rPr lang="fr-CH" dirty="0" err="1"/>
              <a:t>term</a:t>
            </a:r>
            <a:r>
              <a:rPr lang="fr-CH" dirty="0"/>
              <a:t> plans (2-3 </a:t>
            </a:r>
            <a:r>
              <a:rPr lang="fr-CH" dirty="0" err="1"/>
              <a:t>months</a:t>
            </a:r>
            <a:r>
              <a:rPr lang="fr-CH" dirty="0"/>
              <a:t> </a:t>
            </a:r>
            <a:r>
              <a:rPr lang="fr-CH" dirty="0" err="1"/>
              <a:t>ahead</a:t>
            </a:r>
            <a:r>
              <a:rPr lang="fr-CH" dirty="0"/>
              <a:t>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#6 - 9 December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9159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Other Businesses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Unforeseen issues</a:t>
            </a:r>
          </a:p>
          <a:p>
            <a:r>
              <a:rPr lang="fr-CH" dirty="0"/>
              <a:t>Implementation risks</a:t>
            </a:r>
          </a:p>
          <a:p>
            <a:r>
              <a:rPr lang="fr-CH" dirty="0"/>
              <a:t>Questions to the Project Office</a:t>
            </a:r>
          </a:p>
          <a:p>
            <a:r>
              <a:rPr lang="fr-CH" dirty="0"/>
              <a:t>Any other business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#6 - 9 December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4781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AC8597-3ED0-354F-9EA6-64D71180D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8F12927-97DE-A04C-B374-BE2310C60C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HEARTS WP Leaders Meeting #6 - 9 December 2024</a:t>
            </a:r>
          </a:p>
        </p:txBody>
      </p:sp>
    </p:spTree>
    <p:extLst>
      <p:ext uri="{BB962C8B-B14F-4D97-AF65-F5344CB8AC3E}">
        <p14:creationId xmlns:p14="http://schemas.microsoft.com/office/powerpoint/2010/main" val="3392595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950BCD12-AA8A-1745-BE6F-95C34153773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F3D0F0-988A-7243-8FE8-8014ECF5740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5A31073-F234-FA46-AE93-5B5BE9FB4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#6 - 9 December 2024</a:t>
            </a:r>
          </a:p>
        </p:txBody>
      </p:sp>
    </p:spTree>
    <p:extLst>
      <p:ext uri="{BB962C8B-B14F-4D97-AF65-F5344CB8AC3E}">
        <p14:creationId xmlns:p14="http://schemas.microsoft.com/office/powerpoint/2010/main" val="373090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48C43A1-3865-C642-A7B0-7375A867CC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EB5911-0599-1B46-BD2B-63B51C9D696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7461E4E-9976-C544-9AFB-46CF7957D9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86A4750B-458E-C94E-9AEE-93341297C99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27B44EA0-551E-A24A-9DAC-03BA589A1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#6 - 9 December 2024</a:t>
            </a:r>
          </a:p>
        </p:txBody>
      </p:sp>
    </p:spTree>
    <p:extLst>
      <p:ext uri="{BB962C8B-B14F-4D97-AF65-F5344CB8AC3E}">
        <p14:creationId xmlns:p14="http://schemas.microsoft.com/office/powerpoint/2010/main" val="3091873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B28FE7-282C-9140-82D1-1B002D35C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WP Leaders Meeting #6 - 9 December 2024</a:t>
            </a:r>
          </a:p>
        </p:txBody>
      </p:sp>
    </p:spTree>
    <p:extLst>
      <p:ext uri="{BB962C8B-B14F-4D97-AF65-F5344CB8AC3E}">
        <p14:creationId xmlns:p14="http://schemas.microsoft.com/office/powerpoint/2010/main" val="3704117456"/>
      </p:ext>
    </p:extLst>
  </p:cSld>
  <p:clrMapOvr>
    <a:masterClrMapping/>
  </p:clrMapOvr>
</p:sld>
</file>

<file path=ppt/theme/theme1.xml><?xml version="1.0" encoding="utf-8"?>
<a:theme xmlns:a="http://schemas.openxmlformats.org/drawingml/2006/main" name="HEARTS Custom Slides">
  <a:themeElements>
    <a:clrScheme name="HEART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75BD"/>
      </a:accent1>
      <a:accent2>
        <a:srgbClr val="4296CD"/>
      </a:accent2>
      <a:accent3>
        <a:srgbClr val="F7931E"/>
      </a:accent3>
      <a:accent4>
        <a:srgbClr val="F9AF59"/>
      </a:accent4>
      <a:accent5>
        <a:srgbClr val="61931E"/>
      </a:accent5>
      <a:accent6>
        <a:srgbClr val="61AF59"/>
      </a:accent6>
      <a:hlink>
        <a:srgbClr val="F7931C"/>
      </a:hlink>
      <a:folHlink>
        <a:srgbClr val="B36C1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1B81A68-0725-445C-A121-1669D6BEC9D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4141</TotalTime>
  <Words>223</Words>
  <Application>Microsoft Office PowerPoint</Application>
  <PresentationFormat>Widescreen</PresentationFormat>
  <Paragraphs>31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Helvetica</vt:lpstr>
      <vt:lpstr>HEARTS Custom Slides</vt:lpstr>
      <vt:lpstr>HEARTS WP Leaders Meeting #6</vt:lpstr>
      <vt:lpstr>HEARTS WP Leaders Meeting #6</vt:lpstr>
      <vt:lpstr>WP Milestones and Deliverables</vt:lpstr>
      <vt:lpstr>WP Implementation Status and Plans</vt:lpstr>
      <vt:lpstr>Other Businesses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Pablo Federico Lopez</cp:lastModifiedBy>
  <cp:revision>435</cp:revision>
  <dcterms:created xsi:type="dcterms:W3CDTF">2017-04-26T09:15:49Z</dcterms:created>
  <dcterms:modified xsi:type="dcterms:W3CDTF">2024-10-25T14:30:50Z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