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</p:sldIdLst>
  <p:sldSz cx="9144000" cy="51435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1pPr>
    <a:lvl2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2pPr>
    <a:lvl3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3pPr>
    <a:lvl4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4pPr>
    <a:lvl5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5pPr>
    <a:lvl6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6pPr>
    <a:lvl7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7pPr>
    <a:lvl8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8pPr>
    <a:lvl9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 b="def" i="def"/>
      <a:tcStyle>
        <a:tcBdr/>
        <a:fill>
          <a:solidFill>
            <a:srgbClr val="E8EC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34" name="Shape 134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UTA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esentation Title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Presentation Title</a:t>
            </a:r>
          </a:p>
        </p:txBody>
      </p:sp>
      <p:sp>
        <p:nvSpPr>
          <p:cNvPr id="14" name="Body Level One…"/>
          <p:cNvSpPr txBox="1"/>
          <p:nvPr>
            <p:ph type="body" sz="quarter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Wide Char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itle Text"/>
          <p:cNvSpPr txBox="1"/>
          <p:nvPr>
            <p:ph type="title"/>
          </p:nvPr>
        </p:nvSpPr>
        <p:spPr>
          <a:xfrm>
            <a:off x="457200" y="-963604"/>
            <a:ext cx="8229600" cy="857252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rgbClr val="FF0000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0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Full Bleed Photo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itle Text"/>
          <p:cNvSpPr txBox="1"/>
          <p:nvPr>
            <p:ph type="title"/>
          </p:nvPr>
        </p:nvSpPr>
        <p:spPr>
          <a:xfrm>
            <a:off x="457200" y="-963604"/>
            <a:ext cx="8229600" cy="857252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rgbClr val="FF0000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08" name="Full Bleed Photo"/>
          <p:cNvSpPr/>
          <p:nvPr>
            <p:ph type="pic" idx="21"/>
          </p:nvPr>
        </p:nvSpPr>
        <p:spPr>
          <a:xfrm>
            <a:off x="-45720" y="-34291"/>
            <a:ext cx="9235441" cy="521208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0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Full Bleed Video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itle Text"/>
          <p:cNvSpPr txBox="1"/>
          <p:nvPr>
            <p:ph type="title"/>
          </p:nvPr>
        </p:nvSpPr>
        <p:spPr>
          <a:xfrm>
            <a:off x="457200" y="-963604"/>
            <a:ext cx="8229600" cy="857252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rgbClr val="FF0000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17" name="Full Bleed Video"/>
          <p:cNvSpPr/>
          <p:nvPr>
            <p:ph type="media" idx="21"/>
          </p:nvPr>
        </p:nvSpPr>
        <p:spPr>
          <a:xfrm>
            <a:off x="-45720" y="-34291"/>
            <a:ext cx="9235441" cy="521208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1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ontent Slide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itle Text"/>
          <p:cNvSpPr txBox="1"/>
          <p:nvPr>
            <p:ph type="title"/>
          </p:nvPr>
        </p:nvSpPr>
        <p:spPr>
          <a:xfrm>
            <a:off x="457200" y="238999"/>
            <a:ext cx="8229600" cy="85725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sz="3200">
                <a:solidFill>
                  <a:srgbClr val="000000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26" name="Body Level One…"/>
          <p:cNvSpPr txBox="1"/>
          <p:nvPr>
            <p:ph type="body" sz="quarter" idx="1" hasCustomPrompt="1"/>
          </p:nvPr>
        </p:nvSpPr>
        <p:spPr>
          <a:xfrm>
            <a:off x="457200" y="837564"/>
            <a:ext cx="8229600" cy="338457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>
                <a:solidFill>
                  <a:srgbClr val="00599B"/>
                </a:solidFill>
              </a:defRPr>
            </a:lvl1pPr>
            <a:lvl2pPr indent="457200" algn="ctr">
              <a:defRPr>
                <a:solidFill>
                  <a:srgbClr val="00599B"/>
                </a:solidFill>
              </a:defRPr>
            </a:lvl2pPr>
            <a:lvl3pPr indent="914400" algn="ctr">
              <a:defRPr>
                <a:solidFill>
                  <a:srgbClr val="00599B"/>
                </a:solidFill>
              </a:defRPr>
            </a:lvl3pPr>
            <a:lvl4pPr indent="1371600" algn="ctr">
              <a:defRPr>
                <a:solidFill>
                  <a:srgbClr val="00599B"/>
                </a:solidFill>
              </a:defRPr>
            </a:lvl4pPr>
            <a:lvl5pPr indent="1828800" algn="ctr">
              <a:defRPr>
                <a:solidFill>
                  <a:srgbClr val="00599B"/>
                </a:solidFill>
              </a:defRPr>
            </a:lvl5pPr>
          </a:lstStyle>
          <a:p>
            <a:pPr/>
            <a:r>
              <a:t>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27" name="Slide Number"/>
          <p:cNvSpPr txBox="1"/>
          <p:nvPr>
            <p:ph type="sldNum" sz="quarter" idx="2"/>
          </p:nvPr>
        </p:nvSpPr>
        <p:spPr>
          <a:xfrm>
            <a:off x="4419600" y="4627562"/>
            <a:ext cx="2133600" cy="279401"/>
          </a:xfrm>
          <a:prstGeom prst="rect">
            <a:avLst/>
          </a:prstGeom>
        </p:spPr>
        <p:txBody>
          <a:bodyPr lIns="45719" tIns="45719" rIns="45719" bIns="45719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Alt Signatur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resentation Title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Presentation Title</a:t>
            </a:r>
          </a:p>
        </p:txBody>
      </p:sp>
      <p:sp>
        <p:nvSpPr>
          <p:cNvPr id="23" name="Body Level One…"/>
          <p:cNvSpPr txBox="1"/>
          <p:nvPr>
            <p:ph type="body" sz="quarter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4" name="Line"/>
          <p:cNvSpPr/>
          <p:nvPr/>
        </p:nvSpPr>
        <p:spPr>
          <a:xfrm>
            <a:off x="690411" y="2633030"/>
            <a:ext cx="4886968" cy="2"/>
          </a:xfrm>
          <a:prstGeom prst="line">
            <a:avLst/>
          </a:prstGeom>
          <a:ln w="25400">
            <a:solidFill>
              <a:srgbClr val="E46C0A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2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1_Alt Signatur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resentation Title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Presentation Title</a:t>
            </a:r>
          </a:p>
        </p:txBody>
      </p:sp>
      <p:sp>
        <p:nvSpPr>
          <p:cNvPr id="33" name="Body Level One…"/>
          <p:cNvSpPr txBox="1"/>
          <p:nvPr>
            <p:ph type="body" sz="quarter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4" name="Line"/>
          <p:cNvSpPr/>
          <p:nvPr/>
        </p:nvSpPr>
        <p:spPr>
          <a:xfrm>
            <a:off x="690411" y="2633030"/>
            <a:ext cx="4886968" cy="2"/>
          </a:xfrm>
          <a:prstGeom prst="line">
            <a:avLst/>
          </a:prstGeom>
          <a:ln w="25400">
            <a:solidFill>
              <a:srgbClr val="E46C0A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5" name="Picture Placeholder 4"/>
          <p:cNvSpPr/>
          <p:nvPr>
            <p:ph type="pic" sz="quarter" idx="21"/>
          </p:nvPr>
        </p:nvSpPr>
        <p:spPr>
          <a:xfrm>
            <a:off x="2742520" y="3884340"/>
            <a:ext cx="4581527" cy="105886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2_Alt Signatur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resentation Title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Presentation Title</a:t>
            </a:r>
          </a:p>
        </p:txBody>
      </p:sp>
      <p:sp>
        <p:nvSpPr>
          <p:cNvPr id="44" name="Body Level One…"/>
          <p:cNvSpPr txBox="1"/>
          <p:nvPr>
            <p:ph type="body" sz="quarter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Line"/>
          <p:cNvSpPr/>
          <p:nvPr/>
        </p:nvSpPr>
        <p:spPr>
          <a:xfrm>
            <a:off x="690411" y="2633030"/>
            <a:ext cx="4886968" cy="2"/>
          </a:xfrm>
          <a:prstGeom prst="line">
            <a:avLst/>
          </a:prstGeom>
          <a:ln w="25400">
            <a:solidFill>
              <a:srgbClr val="E46C0A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6" name="Picture Placeholder 4"/>
          <p:cNvSpPr/>
          <p:nvPr>
            <p:ph type="pic" sz="quarter" idx="21"/>
          </p:nvPr>
        </p:nvSpPr>
        <p:spPr>
          <a:xfrm>
            <a:off x="2742520" y="3884340"/>
            <a:ext cx="4581527" cy="105886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47" name="Text Placeholder 5"/>
          <p:cNvSpPr/>
          <p:nvPr>
            <p:ph type="body" sz="quarter" idx="22"/>
          </p:nvPr>
        </p:nvSpPr>
        <p:spPr>
          <a:xfrm>
            <a:off x="5181600" y="2741663"/>
            <a:ext cx="3659188" cy="898477"/>
          </a:xfrm>
          <a:prstGeom prst="rect">
            <a:avLst/>
          </a:prstGeom>
        </p:spPr>
        <p:txBody>
          <a:bodyPr/>
          <a:lstStyle/>
          <a:p>
            <a:pPr marL="342900" indent="-342900">
              <a:buSzPct val="100000"/>
              <a:buChar char="▪"/>
              <a:defRPr sz="1800">
                <a:solidFill>
                  <a:srgbClr val="000000"/>
                </a:solidFill>
              </a:defRPr>
            </a:pPr>
          </a:p>
        </p:txBody>
      </p:sp>
      <p:sp>
        <p:nvSpPr>
          <p:cNvPr id="4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Section Slide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itle Text"/>
          <p:cNvSpPr txBox="1"/>
          <p:nvPr>
            <p:ph type="title"/>
          </p:nvPr>
        </p:nvSpPr>
        <p:spPr>
          <a:xfrm>
            <a:off x="457200" y="1785460"/>
            <a:ext cx="8229600" cy="857255"/>
          </a:xfrm>
          <a:prstGeom prst="rect">
            <a:avLst/>
          </a:prstGeom>
        </p:spPr>
        <p:txBody>
          <a:bodyPr/>
          <a:lstStyle>
            <a:lvl1pPr algn="ctr">
              <a:defRPr sz="4400"/>
            </a:lvl1pPr>
          </a:lstStyle>
          <a:p>
            <a:pPr/>
            <a:r>
              <a:t>Title Text</a:t>
            </a:r>
          </a:p>
        </p:txBody>
      </p:sp>
      <p:sp>
        <p:nvSpPr>
          <p:cNvPr id="56" name="Body Level One…"/>
          <p:cNvSpPr txBox="1"/>
          <p:nvPr>
            <p:ph type="body" sz="quarter" idx="1" hasCustomPrompt="1"/>
          </p:nvPr>
        </p:nvSpPr>
        <p:spPr>
          <a:xfrm>
            <a:off x="457200" y="2529640"/>
            <a:ext cx="8229600" cy="679452"/>
          </a:xfrm>
          <a:prstGeom prst="rect">
            <a:avLst/>
          </a:prstGeom>
        </p:spPr>
        <p:txBody>
          <a:bodyPr/>
          <a:lstStyle>
            <a:lvl1pPr algn="ctr">
              <a:spcBef>
                <a:spcPts val="500"/>
              </a:spcBef>
              <a:defRPr sz="2400"/>
            </a:lvl1pPr>
            <a:lvl2pPr algn="ctr">
              <a:spcBef>
                <a:spcPts val="500"/>
              </a:spcBef>
              <a:defRPr sz="2400"/>
            </a:lvl2pPr>
            <a:lvl3pPr algn="ctr">
              <a:spcBef>
                <a:spcPts val="500"/>
              </a:spcBef>
              <a:defRPr sz="2400"/>
            </a:lvl3pPr>
            <a:lvl4pPr algn="ctr">
              <a:spcBef>
                <a:spcPts val="500"/>
              </a:spcBef>
              <a:defRPr sz="2400"/>
            </a:lvl4pPr>
            <a:lvl5pPr algn="ctr">
              <a:spcBef>
                <a:spcPts val="500"/>
              </a:spcBef>
              <a:defRPr sz="2400"/>
            </a:lvl5pPr>
          </a:lstStyle>
          <a:p>
            <a:pPr/>
            <a:r>
              <a:t>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ontent Slide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/>
          <p:nvPr>
            <p:ph type="title"/>
          </p:nvPr>
        </p:nvSpPr>
        <p:spPr>
          <a:xfrm>
            <a:off x="457200" y="238999"/>
            <a:ext cx="8229600" cy="857251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rgbClr val="000000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65" name="Body Level One…"/>
          <p:cNvSpPr txBox="1"/>
          <p:nvPr>
            <p:ph type="body" sz="quarter" idx="1" hasCustomPrompt="1"/>
          </p:nvPr>
        </p:nvSpPr>
        <p:spPr>
          <a:xfrm>
            <a:off x="457200" y="837563"/>
            <a:ext cx="8229600" cy="338458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00599B"/>
                </a:solidFill>
              </a:defRPr>
            </a:lvl1pPr>
            <a:lvl2pPr algn="ctr">
              <a:defRPr>
                <a:solidFill>
                  <a:srgbClr val="00599B"/>
                </a:solidFill>
              </a:defRPr>
            </a:lvl2pPr>
            <a:lvl3pPr algn="ctr">
              <a:defRPr>
                <a:solidFill>
                  <a:srgbClr val="00599B"/>
                </a:solidFill>
              </a:defRPr>
            </a:lvl3pPr>
            <a:lvl4pPr algn="ctr">
              <a:defRPr>
                <a:solidFill>
                  <a:srgbClr val="00599B"/>
                </a:solidFill>
              </a:defRPr>
            </a:lvl4pPr>
            <a:lvl5pPr algn="ctr">
              <a:defRPr>
                <a:solidFill>
                  <a:srgbClr val="00599B"/>
                </a:solidFill>
              </a:defRPr>
            </a:lvl5pPr>
          </a:lstStyle>
          <a:p>
            <a:pPr/>
            <a:r>
              <a:t>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wo Content Slide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itle Text"/>
          <p:cNvSpPr txBox="1"/>
          <p:nvPr>
            <p:ph type="title"/>
          </p:nvPr>
        </p:nvSpPr>
        <p:spPr>
          <a:xfrm>
            <a:off x="457200" y="124699"/>
            <a:ext cx="8229600" cy="857251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rgbClr val="000000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74" name="Body Level One…"/>
          <p:cNvSpPr txBox="1"/>
          <p:nvPr>
            <p:ph type="body" sz="quarter" idx="1" hasCustomPrompt="1"/>
          </p:nvPr>
        </p:nvSpPr>
        <p:spPr>
          <a:xfrm>
            <a:off x="457200" y="799465"/>
            <a:ext cx="8229600" cy="338456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00599B"/>
                </a:solidFill>
              </a:defRPr>
            </a:lvl1pPr>
            <a:lvl2pPr algn="ctr">
              <a:defRPr>
                <a:solidFill>
                  <a:srgbClr val="00599B"/>
                </a:solidFill>
              </a:defRPr>
            </a:lvl2pPr>
            <a:lvl3pPr algn="ctr">
              <a:defRPr>
                <a:solidFill>
                  <a:srgbClr val="00599B"/>
                </a:solidFill>
              </a:defRPr>
            </a:lvl3pPr>
            <a:lvl4pPr algn="ctr">
              <a:defRPr>
                <a:solidFill>
                  <a:srgbClr val="00599B"/>
                </a:solidFill>
              </a:defRPr>
            </a:lvl4pPr>
            <a:lvl5pPr algn="ctr">
              <a:defRPr>
                <a:solidFill>
                  <a:srgbClr val="00599B"/>
                </a:solidFill>
              </a:defRPr>
            </a:lvl5pPr>
          </a:lstStyle>
          <a:p>
            <a:pPr/>
            <a:r>
              <a:t>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7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1_Two Content Slide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/>
          <p:nvPr>
            <p:ph type="title"/>
          </p:nvPr>
        </p:nvSpPr>
        <p:spPr>
          <a:xfrm>
            <a:off x="457200" y="124699"/>
            <a:ext cx="8229600" cy="857251"/>
          </a:xfrm>
          <a:prstGeom prst="rect">
            <a:avLst/>
          </a:prstGeom>
        </p:spPr>
        <p:txBody>
          <a:bodyPr/>
          <a:lstStyle>
            <a:lvl1pPr algn="ctr">
              <a:defRPr sz="3200">
                <a:solidFill>
                  <a:srgbClr val="000000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83" name="Body Level One…"/>
          <p:cNvSpPr txBox="1"/>
          <p:nvPr>
            <p:ph type="body" sz="quarter" idx="1"/>
          </p:nvPr>
        </p:nvSpPr>
        <p:spPr>
          <a:xfrm>
            <a:off x="47501" y="1111158"/>
            <a:ext cx="2721431" cy="1668485"/>
          </a:xfrm>
          <a:prstGeom prst="rect">
            <a:avLst/>
          </a:prstGeom>
        </p:spPr>
        <p:txBody>
          <a:bodyPr/>
          <a:lstStyle>
            <a:lvl1pPr marL="285750" indent="-285750">
              <a:spcBef>
                <a:spcPts val="300"/>
              </a:spcBef>
              <a:buSzPct val="100000"/>
              <a:buChar char="▪"/>
              <a:defRPr sz="1600">
                <a:solidFill>
                  <a:srgbClr val="000000"/>
                </a:solidFill>
              </a:defRPr>
            </a:lvl1pPr>
            <a:lvl2pPr marL="742950" indent="-285750">
              <a:spcBef>
                <a:spcPts val="300"/>
              </a:spcBef>
              <a:buSzPct val="100000"/>
              <a:buChar char="▪"/>
              <a:defRPr sz="1600">
                <a:solidFill>
                  <a:srgbClr val="000000"/>
                </a:solidFill>
              </a:defRPr>
            </a:lvl2pPr>
            <a:lvl3pPr marL="1143000" indent="-228600">
              <a:spcBef>
                <a:spcPts val="300"/>
              </a:spcBef>
              <a:buSzPct val="100000"/>
              <a:buChar char="▪"/>
              <a:defRPr sz="1600">
                <a:solidFill>
                  <a:srgbClr val="000000"/>
                </a:solidFill>
              </a:defRPr>
            </a:lvl3pPr>
            <a:lvl4pPr marL="1600200" indent="-228600">
              <a:spcBef>
                <a:spcPts val="300"/>
              </a:spcBef>
              <a:buSzPct val="100000"/>
              <a:buChar char="–"/>
              <a:defRPr sz="1600">
                <a:solidFill>
                  <a:srgbClr val="000000"/>
                </a:solidFill>
              </a:defRPr>
            </a:lvl4pPr>
            <a:lvl5pPr marL="2032000" indent="-203200">
              <a:spcBef>
                <a:spcPts val="300"/>
              </a:spcBef>
              <a:buSzPct val="100000"/>
              <a:buChar char="»"/>
              <a:defRPr sz="1600">
                <a:solidFill>
                  <a:srgbClr val="000000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Wide Table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itle Text"/>
          <p:cNvSpPr txBox="1"/>
          <p:nvPr>
            <p:ph type="title"/>
          </p:nvPr>
        </p:nvSpPr>
        <p:spPr>
          <a:xfrm>
            <a:off x="457200" y="-963604"/>
            <a:ext cx="8229600" cy="857252"/>
          </a:xfrm>
          <a:prstGeom prst="rect">
            <a:avLst/>
          </a:prstGeom>
        </p:spPr>
        <p:txBody>
          <a:bodyPr/>
          <a:lstStyle>
            <a:lvl1pPr algn="ctr">
              <a:defRPr sz="3500">
                <a:solidFill>
                  <a:srgbClr val="FF0000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9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13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esentation Title"/>
          <p:cNvSpPr txBox="1"/>
          <p:nvPr>
            <p:ph type="title" hasCustomPrompt="1"/>
          </p:nvPr>
        </p:nvSpPr>
        <p:spPr>
          <a:xfrm>
            <a:off x="611585" y="1466849"/>
            <a:ext cx="8229601" cy="857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normAutofit fontScale="100000" lnSpcReduction="0"/>
          </a:bodyPr>
          <a:lstStyle/>
          <a:p>
            <a:pPr/>
            <a:r>
              <a:t>Presentation Title</a:t>
            </a:r>
          </a:p>
        </p:txBody>
      </p:sp>
      <p:sp>
        <p:nvSpPr>
          <p:cNvPr id="3" name="Body Level One…"/>
          <p:cNvSpPr txBox="1"/>
          <p:nvPr>
            <p:ph type="body" idx="1" hasCustomPrompt="1"/>
          </p:nvPr>
        </p:nvSpPr>
        <p:spPr>
          <a:xfrm>
            <a:off x="611585" y="2151475"/>
            <a:ext cx="8229601" cy="4308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normAutofit fontScale="100000" lnSpcReduction="0"/>
          </a:bodyPr>
          <a:lstStyle/>
          <a:p>
            <a:pPr/>
            <a:r>
              <a:t>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Line"/>
          <p:cNvSpPr/>
          <p:nvPr/>
        </p:nvSpPr>
        <p:spPr>
          <a:xfrm>
            <a:off x="690411" y="2633030"/>
            <a:ext cx="4886968" cy="2"/>
          </a:xfrm>
          <a:prstGeom prst="line">
            <a:avLst/>
          </a:prstGeom>
          <a:ln w="25400">
            <a:solidFill>
              <a:srgbClr val="E46C0A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pic>
        <p:nvPicPr>
          <p:cNvPr id="5" name="Picture 4" descr="Picture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78871" y="3562708"/>
            <a:ext cx="5226218" cy="1455773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Slide Number"/>
          <p:cNvSpPr txBox="1"/>
          <p:nvPr>
            <p:ph type="sldNum" sz="quarter" idx="2"/>
          </p:nvPr>
        </p:nvSpPr>
        <p:spPr>
          <a:xfrm>
            <a:off x="6279546" y="4635136"/>
            <a:ext cx="273654" cy="264253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  <p:sldLayoutId id="2147483661" r:id="rId16"/>
  </p:sldLayoutIdLst>
  <p:transition xmlns:p14="http://schemas.microsoft.com/office/powerpoint/2010/main" spd="med" advClick="1"/>
  <p:txStyles>
    <p:titleStyle>
      <a:lvl1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000" u="none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000" u="none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000" u="none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000" u="none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000" u="none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000" u="none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000" u="none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000" u="none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000" u="none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0" marR="0" indent="0" algn="l" defTabSz="457200" rtl="0" latinLnBrk="0">
        <a:lnSpc>
          <a:spcPct val="100000"/>
        </a:lnSpc>
        <a:spcBef>
          <a:spcPts val="4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457200" rtl="0" latinLnBrk="0">
        <a:lnSpc>
          <a:spcPct val="100000"/>
        </a:lnSpc>
        <a:spcBef>
          <a:spcPts val="4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457200" rtl="0" latinLnBrk="0">
        <a:lnSpc>
          <a:spcPct val="100000"/>
        </a:lnSpc>
        <a:spcBef>
          <a:spcPts val="4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457200" rtl="0" latinLnBrk="0">
        <a:lnSpc>
          <a:spcPct val="100000"/>
        </a:lnSpc>
        <a:spcBef>
          <a:spcPts val="4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457200" rtl="0" latinLnBrk="0">
        <a:lnSpc>
          <a:spcPct val="100000"/>
        </a:lnSpc>
        <a:spcBef>
          <a:spcPts val="4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5pPr>
      <a:lvl6pPr marL="2514598" marR="0" indent="-228598" algn="l" defTabSz="457200" rtl="0" latinLnBrk="0">
        <a:lnSpc>
          <a:spcPct val="100000"/>
        </a:lnSpc>
        <a:spcBef>
          <a:spcPts val="4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2000" u="none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6pPr>
      <a:lvl7pPr marL="2971798" marR="0" indent="-228598" algn="l" defTabSz="457200" rtl="0" latinLnBrk="0">
        <a:lnSpc>
          <a:spcPct val="100000"/>
        </a:lnSpc>
        <a:spcBef>
          <a:spcPts val="4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2000" u="none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7pPr>
      <a:lvl8pPr marL="3429000" marR="0" indent="-228599" algn="l" defTabSz="457200" rtl="0" latinLnBrk="0">
        <a:lnSpc>
          <a:spcPct val="100000"/>
        </a:lnSpc>
        <a:spcBef>
          <a:spcPts val="4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2000" u="none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8pPr>
      <a:lvl9pPr marL="3886200" marR="0" indent="-228600" algn="l" defTabSz="457200" rtl="0" latinLnBrk="0">
        <a:lnSpc>
          <a:spcPct val="100000"/>
        </a:lnSpc>
        <a:spcBef>
          <a:spcPts val="4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2000" u="none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4" Type="http://schemas.openxmlformats.org/officeDocument/2006/relationships/image" Target="../media/image4.jpe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jpe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jpe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6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Title 4"/>
          <p:cNvSpPr txBox="1"/>
          <p:nvPr>
            <p:ph type="ctrTitle"/>
          </p:nvPr>
        </p:nvSpPr>
        <p:spPr>
          <a:xfrm>
            <a:off x="598651" y="1816054"/>
            <a:ext cx="8229601" cy="857253"/>
          </a:xfrm>
          <a:prstGeom prst="rect">
            <a:avLst/>
          </a:prstGeom>
        </p:spPr>
        <p:txBody>
          <a:bodyPr/>
          <a:lstStyle/>
          <a:p>
            <a:pPr/>
            <a:r>
              <a:t>Using the QA/QC Apps</a:t>
            </a:r>
          </a:p>
        </p:txBody>
      </p:sp>
      <p:sp>
        <p:nvSpPr>
          <p:cNvPr id="137" name="Content Placeholder 2"/>
          <p:cNvSpPr txBox="1"/>
          <p:nvPr/>
        </p:nvSpPr>
        <p:spPr>
          <a:xfrm>
            <a:off x="657304" y="2741664"/>
            <a:ext cx="4023362" cy="3042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normAutofit fontScale="100000" lnSpcReduction="0"/>
          </a:bodyPr>
          <a:lstStyle>
            <a:lvl1pPr defTabSz="452627">
              <a:lnSpc>
                <a:spcPct val="80000"/>
              </a:lnSpc>
              <a:spcBef>
                <a:spcPts val="300"/>
              </a:spcBef>
              <a:defRPr b="1" sz="1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Aubri Parris</a:t>
            </a:r>
          </a:p>
        </p:txBody>
      </p:sp>
      <p:sp>
        <p:nvSpPr>
          <p:cNvPr id="138" name="Content Placeholder 1"/>
          <p:cNvSpPr txBox="1"/>
          <p:nvPr/>
        </p:nvSpPr>
        <p:spPr>
          <a:xfrm>
            <a:off x="657304" y="3033761"/>
            <a:ext cx="2242188" cy="290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normAutofit fontScale="100000" lnSpcReduction="0"/>
          </a:bodyPr>
          <a:lstStyle>
            <a:lvl1pPr>
              <a:lnSpc>
                <a:spcPct val="90000"/>
              </a:lnSpc>
              <a:spcBef>
                <a:spcPts val="300"/>
              </a:spcBef>
              <a:defRPr sz="1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11/2/24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itle 3"/>
          <p:cNvSpPr txBox="1"/>
          <p:nvPr>
            <p:ph type="title"/>
          </p:nvPr>
        </p:nvSpPr>
        <p:spPr>
          <a:xfrm>
            <a:off x="457200" y="124699"/>
            <a:ext cx="8229600" cy="857251"/>
          </a:xfrm>
          <a:prstGeom prst="rect">
            <a:avLst/>
          </a:prstGeom>
        </p:spPr>
        <p:txBody>
          <a:bodyPr/>
          <a:lstStyle/>
          <a:p>
            <a:pPr/>
            <a:r>
              <a:t>Introduction</a:t>
            </a:r>
          </a:p>
        </p:txBody>
      </p:sp>
      <p:sp>
        <p:nvSpPr>
          <p:cNvPr id="141" name="Content Placeholder 1"/>
          <p:cNvSpPr txBox="1"/>
          <p:nvPr>
            <p:ph type="body" sz="half" idx="1"/>
          </p:nvPr>
        </p:nvSpPr>
        <p:spPr>
          <a:xfrm>
            <a:off x="457200" y="1310641"/>
            <a:ext cx="4833638" cy="3098802"/>
          </a:xfrm>
          <a:prstGeom prst="rect">
            <a:avLst/>
          </a:prstGeom>
        </p:spPr>
        <p:txBody>
          <a:bodyPr/>
          <a:lstStyle/>
          <a:p>
            <a:pPr marL="342900" indent="-342900" algn="l">
              <a:spcBef>
                <a:spcPts val="300"/>
              </a:spcBef>
              <a:buSzPct val="100000"/>
              <a:buChar char="▪"/>
              <a:defRPr sz="1700">
                <a:solidFill>
                  <a:srgbClr val="000000"/>
                </a:solidFill>
              </a:defRPr>
            </a:pPr>
            <a:r>
              <a:t>Two different apps able to upload to HWDB</a:t>
            </a:r>
          </a:p>
          <a:p>
            <a:pPr lvl="1" marL="800100" indent="-342900" algn="l">
              <a:spcBef>
                <a:spcPts val="300"/>
              </a:spcBef>
              <a:buSzPct val="100000"/>
              <a:buChar char="▪"/>
              <a:defRPr sz="1700">
                <a:solidFill>
                  <a:srgbClr val="000000"/>
                </a:solidFill>
              </a:defRPr>
            </a:pPr>
            <a:r>
              <a:t>One for Horizontal Drift</a:t>
            </a:r>
          </a:p>
          <a:p>
            <a:pPr lvl="1" marL="800100" indent="-342900" algn="l">
              <a:spcBef>
                <a:spcPts val="300"/>
              </a:spcBef>
              <a:buSzPct val="100000"/>
              <a:buChar char="▪"/>
              <a:defRPr sz="1700">
                <a:solidFill>
                  <a:srgbClr val="000000"/>
                </a:solidFill>
              </a:defRPr>
            </a:pPr>
            <a:r>
              <a:t>One for Vertical Drift</a:t>
            </a:r>
          </a:p>
          <a:p>
            <a:pPr marL="342900" indent="-342900" algn="l">
              <a:spcBef>
                <a:spcPts val="300"/>
              </a:spcBef>
              <a:buSzPct val="100000"/>
              <a:buChar char="▪"/>
              <a:defRPr sz="1700">
                <a:solidFill>
                  <a:srgbClr val="000000"/>
                </a:solidFill>
              </a:defRPr>
            </a:pPr>
            <a:r>
              <a:t>Contains information on parts, QA/QC procedures, assembly, etc. </a:t>
            </a:r>
          </a:p>
          <a:p>
            <a:pPr lvl="1" marL="800100" indent="-342900" algn="l">
              <a:spcBef>
                <a:spcPts val="300"/>
              </a:spcBef>
              <a:buSzPct val="100000"/>
              <a:buChar char="▪"/>
              <a:defRPr sz="1700">
                <a:solidFill>
                  <a:srgbClr val="000000"/>
                </a:solidFill>
              </a:defRPr>
            </a:pPr>
            <a:r>
              <a:t>Also some basic info on ProtoDUNE II</a:t>
            </a:r>
          </a:p>
        </p:txBody>
      </p:sp>
      <p:pic>
        <p:nvPicPr>
          <p:cNvPr id="142" name="IMG_0040.jpg" descr="IMG_0040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299028" y="991847"/>
            <a:ext cx="2813441" cy="3966265"/>
          </a:xfrm>
          <a:prstGeom prst="rect">
            <a:avLst/>
          </a:prstGeom>
          <a:ln w="12700">
            <a:miter lim="400000"/>
          </a:ln>
        </p:spPr>
      </p:pic>
      <p:sp>
        <p:nvSpPr>
          <p:cNvPr id="143" name="Slide Number"/>
          <p:cNvSpPr txBox="1"/>
          <p:nvPr>
            <p:ph type="sldNum" sz="quarter" idx="4294967295"/>
          </p:nvPr>
        </p:nvSpPr>
        <p:spPr>
          <a:xfrm>
            <a:off x="8498335" y="4622202"/>
            <a:ext cx="188897" cy="26425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Title 3"/>
          <p:cNvSpPr txBox="1"/>
          <p:nvPr>
            <p:ph type="title"/>
          </p:nvPr>
        </p:nvSpPr>
        <p:spPr>
          <a:xfrm>
            <a:off x="457200" y="124699"/>
            <a:ext cx="8229600" cy="857251"/>
          </a:xfrm>
          <a:prstGeom prst="rect">
            <a:avLst/>
          </a:prstGeom>
        </p:spPr>
        <p:txBody>
          <a:bodyPr/>
          <a:lstStyle/>
          <a:p>
            <a:pPr/>
            <a:r>
              <a:t>The HWDB</a:t>
            </a:r>
          </a:p>
        </p:txBody>
      </p:sp>
      <p:sp>
        <p:nvSpPr>
          <p:cNvPr id="146" name="Content Placeholder 1"/>
          <p:cNvSpPr txBox="1"/>
          <p:nvPr>
            <p:ph type="body" sz="half" idx="1"/>
          </p:nvPr>
        </p:nvSpPr>
        <p:spPr>
          <a:xfrm>
            <a:off x="189913" y="1022350"/>
            <a:ext cx="3043740" cy="3675382"/>
          </a:xfrm>
          <a:prstGeom prst="rect">
            <a:avLst/>
          </a:prstGeom>
        </p:spPr>
        <p:txBody>
          <a:bodyPr/>
          <a:lstStyle/>
          <a:p>
            <a:pPr marL="342900" indent="-342900" algn="l">
              <a:spcBef>
                <a:spcPts val="300"/>
              </a:spcBef>
              <a:buSzPct val="100000"/>
              <a:buChar char="▪"/>
              <a:defRPr sz="1700">
                <a:solidFill>
                  <a:srgbClr val="000000"/>
                </a:solidFill>
              </a:defRPr>
            </a:pPr>
            <a:r>
              <a:t>The Hardware Database shows information on all parts of the DUNE experiment</a:t>
            </a:r>
          </a:p>
          <a:p>
            <a:pPr marL="342900" indent="-342900" algn="l">
              <a:spcBef>
                <a:spcPts val="300"/>
              </a:spcBef>
              <a:buSzPct val="100000"/>
              <a:buChar char="▪"/>
              <a:defRPr sz="1700">
                <a:solidFill>
                  <a:srgbClr val="000000"/>
                </a:solidFill>
              </a:defRPr>
            </a:pPr>
            <a:r>
              <a:t>Manufacturing</a:t>
            </a:r>
          </a:p>
          <a:p>
            <a:pPr marL="342900" indent="-342900" algn="l">
              <a:spcBef>
                <a:spcPts val="300"/>
              </a:spcBef>
              <a:buSzPct val="100000"/>
              <a:buChar char="▪"/>
              <a:defRPr sz="1700">
                <a:solidFill>
                  <a:srgbClr val="000000"/>
                </a:solidFill>
              </a:defRPr>
            </a:pPr>
            <a:r>
              <a:t>Testing and QC</a:t>
            </a:r>
          </a:p>
          <a:p>
            <a:pPr marL="342900" indent="-342900" algn="l">
              <a:spcBef>
                <a:spcPts val="300"/>
              </a:spcBef>
              <a:buSzPct val="100000"/>
              <a:buChar char="▪"/>
              <a:defRPr sz="1700">
                <a:solidFill>
                  <a:srgbClr val="000000"/>
                </a:solidFill>
              </a:defRPr>
            </a:pPr>
            <a:r>
              <a:t>PIDs (Part Identifiers)</a:t>
            </a:r>
          </a:p>
          <a:p>
            <a:pPr lvl="1" marL="800100" indent="-342900" algn="l">
              <a:spcBef>
                <a:spcPts val="300"/>
              </a:spcBef>
              <a:buSzPct val="100000"/>
              <a:buChar char="▪"/>
              <a:defRPr sz="1700">
                <a:solidFill>
                  <a:srgbClr val="000000"/>
                </a:solidFill>
              </a:defRPr>
            </a:pPr>
            <a:r>
              <a:t>Identifies all DUNE and LBNF components</a:t>
            </a:r>
          </a:p>
        </p:txBody>
      </p:sp>
      <p:pic>
        <p:nvPicPr>
          <p:cNvPr id="147" name="admin-project.png" descr="admin-projec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28118" y="1006367"/>
            <a:ext cx="5928756" cy="2859865"/>
          </a:xfrm>
          <a:prstGeom prst="rect">
            <a:avLst/>
          </a:prstGeom>
          <a:ln w="12700">
            <a:miter lim="400000"/>
          </a:ln>
        </p:spPr>
      </p:pic>
      <p:sp>
        <p:nvSpPr>
          <p:cNvPr id="148" name="Slide Number"/>
          <p:cNvSpPr txBox="1"/>
          <p:nvPr>
            <p:ph type="sldNum" sz="quarter" idx="4294967295"/>
          </p:nvPr>
        </p:nvSpPr>
        <p:spPr>
          <a:xfrm>
            <a:off x="8498335" y="4622202"/>
            <a:ext cx="188896" cy="26425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Title 3"/>
          <p:cNvSpPr txBox="1"/>
          <p:nvPr>
            <p:ph type="title"/>
          </p:nvPr>
        </p:nvSpPr>
        <p:spPr>
          <a:xfrm>
            <a:off x="457200" y="124699"/>
            <a:ext cx="8229600" cy="857251"/>
          </a:xfrm>
          <a:prstGeom prst="rect">
            <a:avLst/>
          </a:prstGeom>
        </p:spPr>
        <p:txBody>
          <a:bodyPr/>
          <a:lstStyle/>
          <a:p>
            <a:pPr/>
            <a:r>
              <a:t>How to Use Them</a:t>
            </a:r>
          </a:p>
        </p:txBody>
      </p:sp>
      <p:sp>
        <p:nvSpPr>
          <p:cNvPr id="151" name="Content Placeholder 1"/>
          <p:cNvSpPr txBox="1"/>
          <p:nvPr>
            <p:ph type="body" sz="half" idx="1"/>
          </p:nvPr>
        </p:nvSpPr>
        <p:spPr>
          <a:xfrm>
            <a:off x="457199" y="1310641"/>
            <a:ext cx="4182845" cy="3098802"/>
          </a:xfrm>
          <a:prstGeom prst="rect">
            <a:avLst/>
          </a:prstGeom>
        </p:spPr>
        <p:txBody>
          <a:bodyPr/>
          <a:lstStyle/>
          <a:p>
            <a:pPr marL="342900" indent="-342900" algn="l">
              <a:spcBef>
                <a:spcPts val="300"/>
              </a:spcBef>
              <a:buSzPct val="100000"/>
              <a:buChar char="▪"/>
              <a:defRPr sz="1600">
                <a:solidFill>
                  <a:srgbClr val="000000"/>
                </a:solidFill>
              </a:defRPr>
            </a:pPr>
            <a:r>
              <a:t>Example of the user interface for VD —&gt;</a:t>
            </a:r>
          </a:p>
          <a:p>
            <a:pPr marL="285750" indent="-285750" algn="l">
              <a:spcBef>
                <a:spcPts val="300"/>
              </a:spcBef>
              <a:buSzPct val="100000"/>
              <a:buChar char="▪"/>
              <a:defRPr sz="1600">
                <a:solidFill>
                  <a:srgbClr val="000000"/>
                </a:solidFill>
              </a:defRPr>
            </a:pPr>
            <a:r>
              <a:t>Need a Fermilab account to log any data</a:t>
            </a:r>
          </a:p>
          <a:p>
            <a:pPr lvl="1" marL="742950" indent="-285750" algn="l">
              <a:spcBef>
                <a:spcPts val="300"/>
              </a:spcBef>
              <a:buSzPct val="100000"/>
              <a:buChar char="▪"/>
              <a:defRPr sz="1600">
                <a:solidFill>
                  <a:srgbClr val="000000"/>
                </a:solidFill>
              </a:defRPr>
            </a:pPr>
            <a:r>
              <a:t>Can access the app as a guest</a:t>
            </a:r>
          </a:p>
          <a:p>
            <a:pPr marL="342900" indent="-342900" algn="l">
              <a:spcBef>
                <a:spcPts val="300"/>
              </a:spcBef>
              <a:buSzPct val="100000"/>
              <a:buChar char="▪"/>
              <a:defRPr sz="1600">
                <a:solidFill>
                  <a:srgbClr val="000000"/>
                </a:solidFill>
              </a:defRPr>
            </a:pPr>
            <a:r>
              <a:t>Able to save data locally (to the iPad being used)</a:t>
            </a:r>
          </a:p>
          <a:p>
            <a:pPr marL="342900" indent="-342900" algn="l">
              <a:spcBef>
                <a:spcPts val="300"/>
              </a:spcBef>
              <a:buSzPct val="100000"/>
              <a:buChar char="▪"/>
              <a:defRPr sz="1600">
                <a:solidFill>
                  <a:srgbClr val="000000"/>
                </a:solidFill>
              </a:defRPr>
            </a:pPr>
            <a:r>
              <a:t>PIDs (Parts Identifiers) keep track of all hardware parts </a:t>
            </a:r>
          </a:p>
        </p:txBody>
      </p:sp>
      <p:pic>
        <p:nvPicPr>
          <p:cNvPr id="152" name="IMG_0046.jpg" descr="IMG_0046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137548" y="815921"/>
            <a:ext cx="3043492" cy="4197790"/>
          </a:xfrm>
          <a:prstGeom prst="rect">
            <a:avLst/>
          </a:prstGeom>
          <a:ln w="12700">
            <a:miter lim="400000"/>
          </a:ln>
        </p:spPr>
      </p:pic>
      <p:pic>
        <p:nvPicPr>
          <p:cNvPr id="153" name="IMG_0038.jpg" descr="IMG_0038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76313" y="203365"/>
            <a:ext cx="3230128" cy="4508390"/>
          </a:xfrm>
          <a:prstGeom prst="rect">
            <a:avLst/>
          </a:prstGeom>
          <a:ln w="12700">
            <a:miter lim="400000"/>
          </a:ln>
        </p:spPr>
      </p:pic>
      <p:pic>
        <p:nvPicPr>
          <p:cNvPr id="154" name="IMG_0039.jpg" descr="IMG_0039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596439" y="317567"/>
            <a:ext cx="3230110" cy="4508366"/>
          </a:xfrm>
          <a:prstGeom prst="rect">
            <a:avLst/>
          </a:prstGeom>
          <a:ln w="12700">
            <a:miter lim="400000"/>
          </a:ln>
        </p:spPr>
      </p:pic>
      <p:sp>
        <p:nvSpPr>
          <p:cNvPr id="155" name="Slide Number"/>
          <p:cNvSpPr txBox="1"/>
          <p:nvPr>
            <p:ph type="sldNum" sz="quarter" idx="4294967295"/>
          </p:nvPr>
        </p:nvSpPr>
        <p:spPr>
          <a:xfrm>
            <a:off x="8498335" y="4622202"/>
            <a:ext cx="188896" cy="26425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8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Class="entr" nodeType="afterEffect" presetSubtype="8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53" grpId="2"/>
      <p:bldP build="whole" bldLvl="1" animBg="1" rev="0" advAuto="0" spid="154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Title 3"/>
          <p:cNvSpPr txBox="1"/>
          <p:nvPr>
            <p:ph type="title"/>
          </p:nvPr>
        </p:nvSpPr>
        <p:spPr>
          <a:xfrm>
            <a:off x="457200" y="124699"/>
            <a:ext cx="8229600" cy="857251"/>
          </a:xfrm>
          <a:prstGeom prst="rect">
            <a:avLst/>
          </a:prstGeom>
        </p:spPr>
        <p:txBody>
          <a:bodyPr/>
          <a:lstStyle/>
          <a:p>
            <a:pPr/>
            <a:r>
              <a:t>Assembly Procedure</a:t>
            </a:r>
          </a:p>
        </p:txBody>
      </p:sp>
      <p:sp>
        <p:nvSpPr>
          <p:cNvPr id="158" name="Content Placeholder 1"/>
          <p:cNvSpPr txBox="1"/>
          <p:nvPr>
            <p:ph type="body" sz="half" idx="1"/>
          </p:nvPr>
        </p:nvSpPr>
        <p:spPr>
          <a:xfrm>
            <a:off x="444499" y="1297941"/>
            <a:ext cx="4157309" cy="3098802"/>
          </a:xfrm>
          <a:prstGeom prst="rect">
            <a:avLst/>
          </a:prstGeom>
        </p:spPr>
        <p:txBody>
          <a:bodyPr/>
          <a:lstStyle/>
          <a:p>
            <a:pPr marL="342900" indent="-342900" algn="l">
              <a:spcBef>
                <a:spcPts val="300"/>
              </a:spcBef>
              <a:buSzPct val="100000"/>
              <a:buChar char="▪"/>
              <a:defRPr sz="1600">
                <a:solidFill>
                  <a:srgbClr val="000000"/>
                </a:solidFill>
              </a:defRPr>
            </a:pPr>
            <a:r>
              <a:t>Currently need an assembly procedure for the modules we’ll be building today</a:t>
            </a:r>
          </a:p>
          <a:p>
            <a:pPr lvl="1" marL="800100" indent="-342900" algn="l">
              <a:spcBef>
                <a:spcPts val="300"/>
              </a:spcBef>
              <a:buSzPct val="100000"/>
              <a:buChar char="▪"/>
              <a:defRPr sz="1600">
                <a:solidFill>
                  <a:srgbClr val="000000"/>
                </a:solidFill>
              </a:defRPr>
            </a:pPr>
            <a:r>
              <a:t>Plan on using Brad’s plan unless something changes</a:t>
            </a:r>
          </a:p>
          <a:p>
            <a:pPr marL="342900" indent="-342900" algn="l">
              <a:spcBef>
                <a:spcPts val="300"/>
              </a:spcBef>
              <a:buSzPct val="100000"/>
              <a:buChar char="▪"/>
              <a:defRPr sz="1600">
                <a:solidFill>
                  <a:srgbClr val="000000"/>
                </a:solidFill>
              </a:defRPr>
            </a:pPr>
            <a:r>
              <a:t>PIDs for each RDB and termination board</a:t>
            </a:r>
          </a:p>
        </p:txBody>
      </p:sp>
      <p:pic>
        <p:nvPicPr>
          <p:cNvPr id="159" name="IMG_0045.jpg" descr="IMG_0045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870632" y="854998"/>
            <a:ext cx="2913842" cy="4010085"/>
          </a:xfrm>
          <a:prstGeom prst="rect">
            <a:avLst/>
          </a:prstGeom>
          <a:ln w="12700">
            <a:miter lim="400000"/>
          </a:ln>
        </p:spPr>
      </p:pic>
      <p:sp>
        <p:nvSpPr>
          <p:cNvPr id="160" name="Slide Number"/>
          <p:cNvSpPr txBox="1"/>
          <p:nvPr>
            <p:ph type="sldNum" sz="quarter" idx="4294967295"/>
          </p:nvPr>
        </p:nvSpPr>
        <p:spPr>
          <a:xfrm>
            <a:off x="8498335" y="4622202"/>
            <a:ext cx="188896" cy="26425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Title 3"/>
          <p:cNvSpPr txBox="1"/>
          <p:nvPr>
            <p:ph type="title"/>
          </p:nvPr>
        </p:nvSpPr>
        <p:spPr>
          <a:xfrm>
            <a:off x="457200" y="124699"/>
            <a:ext cx="8229600" cy="857251"/>
          </a:xfrm>
          <a:prstGeom prst="rect">
            <a:avLst/>
          </a:prstGeom>
        </p:spPr>
        <p:txBody>
          <a:bodyPr/>
          <a:lstStyle/>
          <a:p>
            <a:pPr/>
            <a:r>
              <a:t>Things to Add to FD2</a:t>
            </a:r>
          </a:p>
        </p:txBody>
      </p:sp>
      <p:sp>
        <p:nvSpPr>
          <p:cNvPr id="163" name="Content Placeholder 1"/>
          <p:cNvSpPr txBox="1"/>
          <p:nvPr>
            <p:ph type="body" sz="half" idx="1"/>
          </p:nvPr>
        </p:nvSpPr>
        <p:spPr>
          <a:xfrm>
            <a:off x="457200" y="1162754"/>
            <a:ext cx="4521037" cy="3246689"/>
          </a:xfrm>
          <a:prstGeom prst="rect">
            <a:avLst/>
          </a:prstGeom>
        </p:spPr>
        <p:txBody>
          <a:bodyPr/>
          <a:lstStyle/>
          <a:p>
            <a:pPr marL="342900" indent="-342900" algn="l">
              <a:spcBef>
                <a:spcPts val="300"/>
              </a:spcBef>
              <a:buSzPct val="100000"/>
              <a:buChar char="▪"/>
              <a:defRPr sz="1600">
                <a:solidFill>
                  <a:srgbClr val="000000"/>
                </a:solidFill>
              </a:defRPr>
            </a:pPr>
            <a:r>
              <a:t>More details on some of the smaller parts</a:t>
            </a:r>
          </a:p>
          <a:p>
            <a:pPr lvl="1" marL="808037" indent="-342900" algn="l">
              <a:spcBef>
                <a:spcPts val="300"/>
              </a:spcBef>
              <a:buSzPct val="100000"/>
              <a:buChar char="▪"/>
              <a:defRPr sz="1600">
                <a:solidFill>
                  <a:srgbClr val="000000"/>
                </a:solidFill>
              </a:defRPr>
            </a:pPr>
            <a:r>
              <a:t>PPE gear, torque screwdriver details, </a:t>
            </a:r>
          </a:p>
          <a:p>
            <a:pPr marL="342900" indent="-342900" algn="l">
              <a:spcBef>
                <a:spcPts val="300"/>
              </a:spcBef>
              <a:buSzPct val="100000"/>
              <a:buChar char="▪"/>
              <a:defRPr sz="1600">
                <a:solidFill>
                  <a:srgbClr val="000000"/>
                </a:solidFill>
              </a:defRPr>
            </a:pPr>
            <a:r>
              <a:t>Assembly and QC check post-assembly</a:t>
            </a:r>
          </a:p>
          <a:p>
            <a:pPr marL="342900" indent="-342900" algn="l">
              <a:spcBef>
                <a:spcPts val="300"/>
              </a:spcBef>
              <a:buSzPct val="100000"/>
              <a:buChar char="▪"/>
              <a:defRPr sz="1600">
                <a:solidFill>
                  <a:srgbClr val="000000"/>
                </a:solidFill>
              </a:defRPr>
            </a:pPr>
            <a:r>
              <a:t>Structural inspection</a:t>
            </a:r>
          </a:p>
          <a:p>
            <a:pPr lvl="1" marL="808037" indent="-342900" algn="l">
              <a:spcBef>
                <a:spcPts val="300"/>
              </a:spcBef>
              <a:buSzPct val="100000"/>
              <a:buChar char="▪"/>
              <a:defRPr sz="1600">
                <a:solidFill>
                  <a:srgbClr val="000000"/>
                </a:solidFill>
              </a:defRPr>
            </a:pPr>
            <a:r>
              <a:t>Visual inspection after assembly</a:t>
            </a:r>
          </a:p>
          <a:p>
            <a:pPr marL="342900" indent="-342900" algn="l">
              <a:spcBef>
                <a:spcPts val="300"/>
              </a:spcBef>
              <a:buSzPct val="100000"/>
              <a:buChar char="▪"/>
              <a:defRPr sz="1600">
                <a:solidFill>
                  <a:srgbClr val="000000"/>
                </a:solidFill>
              </a:defRPr>
            </a:pPr>
            <a:r>
              <a:t> Electrical continuity</a:t>
            </a:r>
          </a:p>
          <a:p>
            <a:pPr lvl="1" marL="808037" indent="-342900" algn="l">
              <a:spcBef>
                <a:spcPts val="300"/>
              </a:spcBef>
              <a:buSzPct val="100000"/>
              <a:buChar char="▪"/>
              <a:defRPr sz="1600">
                <a:solidFill>
                  <a:srgbClr val="000000"/>
                </a:solidFill>
              </a:defRPr>
            </a:pPr>
            <a:r>
              <a:t>Testing the resistance of the HVDB</a:t>
            </a:r>
          </a:p>
          <a:p>
            <a:pPr lvl="2" marL="1257300" indent="-342900" algn="l">
              <a:spcBef>
                <a:spcPts val="300"/>
              </a:spcBef>
              <a:buSzPct val="100000"/>
              <a:buChar char="▪"/>
              <a:defRPr sz="1600">
                <a:solidFill>
                  <a:srgbClr val="000000"/>
                </a:solidFill>
              </a:defRPr>
            </a:pPr>
            <a:r>
              <a:t>Copper strips (?)</a:t>
            </a:r>
          </a:p>
          <a:p>
            <a:pPr lvl="1" marL="808037" indent="-342900" algn="l">
              <a:spcBef>
                <a:spcPts val="300"/>
              </a:spcBef>
              <a:buSzPct val="100000"/>
              <a:buChar char="▪"/>
              <a:defRPr sz="1600">
                <a:solidFill>
                  <a:srgbClr val="000000"/>
                </a:solidFill>
              </a:defRPr>
            </a:pPr>
            <a:r>
              <a:t>Brad mentioned using a multimeter </a:t>
            </a:r>
          </a:p>
          <a:p>
            <a:pPr lvl="1" marL="808037" indent="-342900" algn="l">
              <a:spcBef>
                <a:spcPts val="300"/>
              </a:spcBef>
              <a:buSzPct val="100000"/>
              <a:buChar char="▪"/>
              <a:defRPr sz="1600">
                <a:solidFill>
                  <a:srgbClr val="000000"/>
                </a:solidFill>
              </a:defRPr>
            </a:pPr>
            <a:r>
              <a:t>Old method: measured resistance between gap sites of each divider board</a:t>
            </a:r>
          </a:p>
        </p:txBody>
      </p:sp>
      <p:pic>
        <p:nvPicPr>
          <p:cNvPr id="164" name="IMG_0047.jpg" descr="IMG_0047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410194" y="831047"/>
            <a:ext cx="2949958" cy="4057990"/>
          </a:xfrm>
          <a:prstGeom prst="rect">
            <a:avLst/>
          </a:prstGeom>
          <a:ln w="12700">
            <a:miter lim="400000"/>
          </a:ln>
        </p:spPr>
      </p:pic>
      <p:sp>
        <p:nvSpPr>
          <p:cNvPr id="165" name="Text"/>
          <p:cNvSpPr txBox="1"/>
          <p:nvPr/>
        </p:nvSpPr>
        <p:spPr>
          <a:xfrm>
            <a:off x="8498335" y="4622202"/>
            <a:ext cx="188896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 anchor="ctr">
            <a:spAutoFit/>
          </a:bodyPr>
          <a:lstStyle>
            <a:lvl1pPr algn="r">
              <a:defRPr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Title 18"/>
          <p:cNvSpPr txBox="1"/>
          <p:nvPr>
            <p:ph type="title"/>
          </p:nvPr>
        </p:nvSpPr>
        <p:spPr>
          <a:xfrm>
            <a:off x="457200" y="-963603"/>
            <a:ext cx="8229600" cy="857251"/>
          </a:xfrm>
          <a:prstGeom prst="rect">
            <a:avLst/>
          </a:prstGeom>
        </p:spPr>
        <p:txBody>
          <a:bodyPr/>
          <a:lstStyle/>
          <a:p>
            <a:pPr/>
            <a:r>
              <a:t>UTA Logo on blue background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UTA Accessible Template">
  <a:themeElements>
    <a:clrScheme name="UTA Accessible Templa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UTA Accessible Templat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UTA Accessible Templa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8" tIns="45718" rIns="45718" bIns="45718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UTA Accessible Template">
  <a:themeElements>
    <a:clrScheme name="UTA Accessible Templa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UTA Accessible Templat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UTA Accessible Templa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8" tIns="45718" rIns="45718" bIns="45718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