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91" r:id="rId1"/>
  </p:sldMasterIdLst>
  <p:notesMasterIdLst>
    <p:notesMasterId r:id="rId17"/>
  </p:notesMasterIdLst>
  <p:handoutMasterIdLst>
    <p:handoutMasterId r:id="rId18"/>
  </p:handoutMasterIdLst>
  <p:sldIdLst>
    <p:sldId id="2147469121" r:id="rId2"/>
    <p:sldId id="2147469139" r:id="rId3"/>
    <p:sldId id="2147469151" r:id="rId4"/>
    <p:sldId id="2147469141" r:id="rId5"/>
    <p:sldId id="282" r:id="rId6"/>
    <p:sldId id="2147469140" r:id="rId7"/>
    <p:sldId id="2147469134" r:id="rId8"/>
    <p:sldId id="5461" r:id="rId9"/>
    <p:sldId id="2147469135" r:id="rId10"/>
    <p:sldId id="2147469136" r:id="rId11"/>
    <p:sldId id="2147469154" r:id="rId12"/>
    <p:sldId id="2147469155" r:id="rId13"/>
    <p:sldId id="2147469156" r:id="rId14"/>
    <p:sldId id="2147469126" r:id="rId15"/>
    <p:sldId id="21474691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ECEC"/>
    <a:srgbClr val="30342E"/>
    <a:srgbClr val="1B4C67"/>
    <a:srgbClr val="1A6094"/>
    <a:srgbClr val="25B1A6"/>
    <a:srgbClr val="00A77D"/>
    <a:srgbClr val="7EC297"/>
    <a:srgbClr val="6B6E6B"/>
    <a:srgbClr val="A2A6A3"/>
    <a:srgbClr val="79A7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0C2828-0311-400D-8B2C-3A3A30DB20C1}" v="97" dt="2025-01-21T18:52:20.999"/>
  </p1510:revLst>
</p1510:revInfo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6291"/>
  </p:normalViewPr>
  <p:slideViewPr>
    <p:cSldViewPr snapToGrid="0">
      <p:cViewPr varScale="1">
        <p:scale>
          <a:sx n="184" d="100"/>
          <a:sy n="184" d="100"/>
        </p:scale>
        <p:origin x="168" y="4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6" d="100"/>
          <a:sy n="96" d="100"/>
        </p:scale>
        <p:origin x="4328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uter, Fred" userId="987d2bb9-aecc-47e0-8253-36b2f6e4f3d3" providerId="ADAL" clId="{600C2828-0311-400D-8B2C-3A3A30DB20C1}"/>
    <pc:docChg chg="undo custSel addSld delSld modSld sldOrd">
      <pc:chgData name="Suter, Fred" userId="987d2bb9-aecc-47e0-8253-36b2f6e4f3d3" providerId="ADAL" clId="{600C2828-0311-400D-8B2C-3A3A30DB20C1}" dt="2025-01-21T19:31:26.812" v="653" actId="14100"/>
      <pc:docMkLst>
        <pc:docMk/>
      </pc:docMkLst>
      <pc:sldChg chg="add">
        <pc:chgData name="Suter, Fred" userId="987d2bb9-aecc-47e0-8253-36b2f6e4f3d3" providerId="ADAL" clId="{600C2828-0311-400D-8B2C-3A3A30DB20C1}" dt="2025-01-21T18:34:24.596" v="102"/>
        <pc:sldMkLst>
          <pc:docMk/>
          <pc:sldMk cId="4072020467" sldId="282"/>
        </pc:sldMkLst>
      </pc:sldChg>
      <pc:sldChg chg="delSp modSp add mod modAnim">
        <pc:chgData name="Suter, Fred" userId="987d2bb9-aecc-47e0-8253-36b2f6e4f3d3" providerId="ADAL" clId="{600C2828-0311-400D-8B2C-3A3A30DB20C1}" dt="2025-01-21T18:49:46.327" v="529"/>
        <pc:sldMkLst>
          <pc:docMk/>
          <pc:sldMk cId="3019502427" sldId="5461"/>
        </pc:sldMkLst>
        <pc:spChg chg="mod">
          <ac:chgData name="Suter, Fred" userId="987d2bb9-aecc-47e0-8253-36b2f6e4f3d3" providerId="ADAL" clId="{600C2828-0311-400D-8B2C-3A3A30DB20C1}" dt="2025-01-21T18:48:24.852" v="516" actId="20577"/>
          <ac:spMkLst>
            <pc:docMk/>
            <pc:sldMk cId="3019502427" sldId="5461"/>
            <ac:spMk id="2" creationId="{A5CCEB80-2816-94C9-658C-E16912F4525D}"/>
          </ac:spMkLst>
        </pc:spChg>
        <pc:spChg chg="del">
          <ac:chgData name="Suter, Fred" userId="987d2bb9-aecc-47e0-8253-36b2f6e4f3d3" providerId="ADAL" clId="{600C2828-0311-400D-8B2C-3A3A30DB20C1}" dt="2025-01-21T18:49:10.569" v="519" actId="478"/>
          <ac:spMkLst>
            <pc:docMk/>
            <pc:sldMk cId="3019502427" sldId="5461"/>
            <ac:spMk id="15" creationId="{5A10ECD0-D530-1071-173A-E6D91FDD5EB1}"/>
          </ac:spMkLst>
        </pc:spChg>
        <pc:spChg chg="del">
          <ac:chgData name="Suter, Fred" userId="987d2bb9-aecc-47e0-8253-36b2f6e4f3d3" providerId="ADAL" clId="{600C2828-0311-400D-8B2C-3A3A30DB20C1}" dt="2025-01-21T18:49:15.913" v="521" actId="478"/>
          <ac:spMkLst>
            <pc:docMk/>
            <pc:sldMk cId="3019502427" sldId="5461"/>
            <ac:spMk id="17" creationId="{A1D5894D-A39B-CA67-760F-F19BBC90BE9E}"/>
          </ac:spMkLst>
        </pc:spChg>
        <pc:spChg chg="del">
          <ac:chgData name="Suter, Fred" userId="987d2bb9-aecc-47e0-8253-36b2f6e4f3d3" providerId="ADAL" clId="{600C2828-0311-400D-8B2C-3A3A30DB20C1}" dt="2025-01-21T18:49:12.968" v="520" actId="478"/>
          <ac:spMkLst>
            <pc:docMk/>
            <pc:sldMk cId="3019502427" sldId="5461"/>
            <ac:spMk id="19" creationId="{786E8F4D-C5E6-99DC-0CEA-F4E3B3E4A07C}"/>
          </ac:spMkLst>
        </pc:spChg>
      </pc:sldChg>
      <pc:sldChg chg="modSp mod">
        <pc:chgData name="Suter, Fred" userId="987d2bb9-aecc-47e0-8253-36b2f6e4f3d3" providerId="ADAL" clId="{600C2828-0311-400D-8B2C-3A3A30DB20C1}" dt="2025-01-21T19:31:26.812" v="653" actId="14100"/>
        <pc:sldMkLst>
          <pc:docMk/>
          <pc:sldMk cId="2798031379" sldId="2147469121"/>
        </pc:sldMkLst>
        <pc:spChg chg="mod">
          <ac:chgData name="Suter, Fred" userId="987d2bb9-aecc-47e0-8253-36b2f6e4f3d3" providerId="ADAL" clId="{600C2828-0311-400D-8B2C-3A3A30DB20C1}" dt="2025-01-21T19:31:26.812" v="653" actId="14100"/>
          <ac:spMkLst>
            <pc:docMk/>
            <pc:sldMk cId="2798031379" sldId="2147469121"/>
            <ac:spMk id="7" creationId="{23840813-7735-7870-4954-E123BBC3581B}"/>
          </ac:spMkLst>
        </pc:spChg>
        <pc:spChg chg="mod">
          <ac:chgData name="Suter, Fred" userId="987d2bb9-aecc-47e0-8253-36b2f6e4f3d3" providerId="ADAL" clId="{600C2828-0311-400D-8B2C-3A3A30DB20C1}" dt="2025-01-21T18:19:46.181" v="51" actId="404"/>
          <ac:spMkLst>
            <pc:docMk/>
            <pc:sldMk cId="2798031379" sldId="2147469121"/>
            <ac:spMk id="9" creationId="{933B72BE-DF92-8C37-10D1-23ABA95F1B0F}"/>
          </ac:spMkLst>
        </pc:spChg>
        <pc:spChg chg="mod">
          <ac:chgData name="Suter, Fred" userId="987d2bb9-aecc-47e0-8253-36b2f6e4f3d3" providerId="ADAL" clId="{600C2828-0311-400D-8B2C-3A3A30DB20C1}" dt="2025-01-21T18:19:55.713" v="63" actId="20577"/>
          <ac:spMkLst>
            <pc:docMk/>
            <pc:sldMk cId="2798031379" sldId="2147469121"/>
            <ac:spMk id="10" creationId="{8B800046-929C-AD52-FA6F-0FBD1EB39B4B}"/>
          </ac:spMkLst>
        </pc:spChg>
        <pc:spChg chg="mod">
          <ac:chgData name="Suter, Fred" userId="987d2bb9-aecc-47e0-8253-36b2f6e4f3d3" providerId="ADAL" clId="{600C2828-0311-400D-8B2C-3A3A30DB20C1}" dt="2025-01-21T18:20:07.487" v="98" actId="20577"/>
          <ac:spMkLst>
            <pc:docMk/>
            <pc:sldMk cId="2798031379" sldId="2147469121"/>
            <ac:spMk id="11" creationId="{8FD0E904-04A7-3517-9C7C-56A69D9D6CB5}"/>
          </ac:spMkLst>
        </pc:spChg>
      </pc:sldChg>
      <pc:sldChg chg="del">
        <pc:chgData name="Suter, Fred" userId="987d2bb9-aecc-47e0-8253-36b2f6e4f3d3" providerId="ADAL" clId="{600C2828-0311-400D-8B2C-3A3A30DB20C1}" dt="2025-01-21T18:52:05.717" v="596" actId="47"/>
        <pc:sldMkLst>
          <pc:docMk/>
          <pc:sldMk cId="1218068214" sldId="2147469122"/>
        </pc:sldMkLst>
      </pc:sldChg>
      <pc:sldChg chg="add">
        <pc:chgData name="Suter, Fred" userId="987d2bb9-aecc-47e0-8253-36b2f6e4f3d3" providerId="ADAL" clId="{600C2828-0311-400D-8B2C-3A3A30DB20C1}" dt="2025-01-21T18:52:20.941" v="597"/>
        <pc:sldMkLst>
          <pc:docMk/>
          <pc:sldMk cId="1327483077" sldId="2147469125"/>
        </pc:sldMkLst>
      </pc:sldChg>
      <pc:sldChg chg="add">
        <pc:chgData name="Suter, Fred" userId="987d2bb9-aecc-47e0-8253-36b2f6e4f3d3" providerId="ADAL" clId="{600C2828-0311-400D-8B2C-3A3A30DB20C1}" dt="2025-01-21T18:52:20.941" v="597"/>
        <pc:sldMkLst>
          <pc:docMk/>
          <pc:sldMk cId="769717417" sldId="2147469126"/>
        </pc:sldMkLst>
      </pc:sldChg>
      <pc:sldChg chg="add">
        <pc:chgData name="Suter, Fred" userId="987d2bb9-aecc-47e0-8253-36b2f6e4f3d3" providerId="ADAL" clId="{600C2828-0311-400D-8B2C-3A3A30DB20C1}" dt="2025-01-21T18:34:45.212" v="103"/>
        <pc:sldMkLst>
          <pc:docMk/>
          <pc:sldMk cId="1977001134" sldId="2147469134"/>
        </pc:sldMkLst>
      </pc:sldChg>
      <pc:sldChg chg="add">
        <pc:chgData name="Suter, Fred" userId="987d2bb9-aecc-47e0-8253-36b2f6e4f3d3" providerId="ADAL" clId="{600C2828-0311-400D-8B2C-3A3A30DB20C1}" dt="2025-01-21T18:34:45.212" v="103"/>
        <pc:sldMkLst>
          <pc:docMk/>
          <pc:sldMk cId="1669236076" sldId="2147469135"/>
        </pc:sldMkLst>
      </pc:sldChg>
      <pc:sldChg chg="add">
        <pc:chgData name="Suter, Fred" userId="987d2bb9-aecc-47e0-8253-36b2f6e4f3d3" providerId="ADAL" clId="{600C2828-0311-400D-8B2C-3A3A30DB20C1}" dt="2025-01-21T18:34:45.212" v="103"/>
        <pc:sldMkLst>
          <pc:docMk/>
          <pc:sldMk cId="2675386662" sldId="2147469136"/>
        </pc:sldMkLst>
      </pc:sldChg>
      <pc:sldChg chg="add">
        <pc:chgData name="Suter, Fred" userId="987d2bb9-aecc-47e0-8253-36b2f6e4f3d3" providerId="ADAL" clId="{600C2828-0311-400D-8B2C-3A3A30DB20C1}" dt="2025-01-21T18:33:34.341" v="99"/>
        <pc:sldMkLst>
          <pc:docMk/>
          <pc:sldMk cId="888007584" sldId="2147469139"/>
        </pc:sldMkLst>
      </pc:sldChg>
      <pc:sldChg chg="addSp delSp modSp add mod modAnim">
        <pc:chgData name="Suter, Fred" userId="987d2bb9-aecc-47e0-8253-36b2f6e4f3d3" providerId="ADAL" clId="{600C2828-0311-400D-8B2C-3A3A30DB20C1}" dt="2025-01-21T18:44:23.383" v="481"/>
        <pc:sldMkLst>
          <pc:docMk/>
          <pc:sldMk cId="1481992350" sldId="2147469140"/>
        </pc:sldMkLst>
        <pc:spChg chg="add mod">
          <ac:chgData name="Suter, Fred" userId="987d2bb9-aecc-47e0-8253-36b2f6e4f3d3" providerId="ADAL" clId="{600C2828-0311-400D-8B2C-3A3A30DB20C1}" dt="2025-01-21T18:43:49.911" v="479" actId="1038"/>
          <ac:spMkLst>
            <pc:docMk/>
            <pc:sldMk cId="1481992350" sldId="2147469140"/>
            <ac:spMk id="3" creationId="{615926F7-6F81-DF34-1CF4-2286094697BB}"/>
          </ac:spMkLst>
        </pc:spChg>
        <pc:spChg chg="add del">
          <ac:chgData name="Suter, Fred" userId="987d2bb9-aecc-47e0-8253-36b2f6e4f3d3" providerId="ADAL" clId="{600C2828-0311-400D-8B2C-3A3A30DB20C1}" dt="2025-01-21T18:40:41.290" v="340" actId="21"/>
          <ac:spMkLst>
            <pc:docMk/>
            <pc:sldMk cId="1481992350" sldId="2147469140"/>
            <ac:spMk id="7" creationId="{F46D8A27-99BE-343E-F0DC-D91E946AFAE7}"/>
          </ac:spMkLst>
        </pc:spChg>
        <pc:spChg chg="mod">
          <ac:chgData name="Suter, Fred" userId="987d2bb9-aecc-47e0-8253-36b2f6e4f3d3" providerId="ADAL" clId="{600C2828-0311-400D-8B2C-3A3A30DB20C1}" dt="2025-01-21T18:41:22.115" v="396" actId="20577"/>
          <ac:spMkLst>
            <pc:docMk/>
            <pc:sldMk cId="1481992350" sldId="2147469140"/>
            <ac:spMk id="18" creationId="{1FFFCC87-3964-F1B1-9E0E-B746A83B30E6}"/>
          </ac:spMkLst>
        </pc:spChg>
        <pc:spChg chg="mod">
          <ac:chgData name="Suter, Fred" userId="987d2bb9-aecc-47e0-8253-36b2f6e4f3d3" providerId="ADAL" clId="{600C2828-0311-400D-8B2C-3A3A30DB20C1}" dt="2025-01-21T18:43:34.357" v="424" actId="1035"/>
          <ac:spMkLst>
            <pc:docMk/>
            <pc:sldMk cId="1481992350" sldId="2147469140"/>
            <ac:spMk id="27" creationId="{3CC3A653-1C3F-DC5E-60B5-E887D6B6427B}"/>
          </ac:spMkLst>
        </pc:spChg>
        <pc:picChg chg="mod">
          <ac:chgData name="Suter, Fred" userId="987d2bb9-aecc-47e0-8253-36b2f6e4f3d3" providerId="ADAL" clId="{600C2828-0311-400D-8B2C-3A3A30DB20C1}" dt="2025-01-21T18:43:44.126" v="457" actId="1038"/>
          <ac:picMkLst>
            <pc:docMk/>
            <pc:sldMk cId="1481992350" sldId="2147469140"/>
            <ac:picMk id="29" creationId="{AF63DA21-357B-619E-3466-DFFF46B9D725}"/>
          </ac:picMkLst>
        </pc:picChg>
        <pc:picChg chg="mod">
          <ac:chgData name="Suter, Fred" userId="987d2bb9-aecc-47e0-8253-36b2f6e4f3d3" providerId="ADAL" clId="{600C2828-0311-400D-8B2C-3A3A30DB20C1}" dt="2025-01-21T18:43:44.126" v="457" actId="1038"/>
          <ac:picMkLst>
            <pc:docMk/>
            <pc:sldMk cId="1481992350" sldId="2147469140"/>
            <ac:picMk id="30" creationId="{D852AB49-5BF5-B5A6-063F-BA763D9B0886}"/>
          </ac:picMkLst>
        </pc:picChg>
        <pc:picChg chg="mod">
          <ac:chgData name="Suter, Fred" userId="987d2bb9-aecc-47e0-8253-36b2f6e4f3d3" providerId="ADAL" clId="{600C2828-0311-400D-8B2C-3A3A30DB20C1}" dt="2025-01-21T18:43:44.126" v="457" actId="1038"/>
          <ac:picMkLst>
            <pc:docMk/>
            <pc:sldMk cId="1481992350" sldId="2147469140"/>
            <ac:picMk id="32" creationId="{8D6C1381-DCE0-8C60-0C6C-1224732F896D}"/>
          </ac:picMkLst>
        </pc:picChg>
        <pc:picChg chg="mod">
          <ac:chgData name="Suter, Fred" userId="987d2bb9-aecc-47e0-8253-36b2f6e4f3d3" providerId="ADAL" clId="{600C2828-0311-400D-8B2C-3A3A30DB20C1}" dt="2025-01-21T18:43:44.126" v="457" actId="1038"/>
          <ac:picMkLst>
            <pc:docMk/>
            <pc:sldMk cId="1481992350" sldId="2147469140"/>
            <ac:picMk id="33" creationId="{1A271565-815B-BEB8-3E73-83F306901D59}"/>
          </ac:picMkLst>
        </pc:picChg>
      </pc:sldChg>
      <pc:sldChg chg="add">
        <pc:chgData name="Suter, Fred" userId="987d2bb9-aecc-47e0-8253-36b2f6e4f3d3" providerId="ADAL" clId="{600C2828-0311-400D-8B2C-3A3A30DB20C1}" dt="2025-01-21T18:33:34.341" v="99"/>
        <pc:sldMkLst>
          <pc:docMk/>
          <pc:sldMk cId="1473419441" sldId="2147469141"/>
        </pc:sldMkLst>
      </pc:sldChg>
      <pc:sldChg chg="add">
        <pc:chgData name="Suter, Fred" userId="987d2bb9-aecc-47e0-8253-36b2f6e4f3d3" providerId="ADAL" clId="{600C2828-0311-400D-8B2C-3A3A30DB20C1}" dt="2025-01-21T18:33:34.341" v="99"/>
        <pc:sldMkLst>
          <pc:docMk/>
          <pc:sldMk cId="1579005009" sldId="2147469151"/>
        </pc:sldMkLst>
      </pc:sldChg>
      <pc:sldChg chg="add del">
        <pc:chgData name="Suter, Fred" userId="987d2bb9-aecc-47e0-8253-36b2f6e4f3d3" providerId="ADAL" clId="{600C2828-0311-400D-8B2C-3A3A30DB20C1}" dt="2025-01-21T18:34:18.210" v="101"/>
        <pc:sldMkLst>
          <pc:docMk/>
          <pc:sldMk cId="329046804" sldId="2147469152"/>
        </pc:sldMkLst>
      </pc:sldChg>
      <pc:sldChg chg="add del">
        <pc:chgData name="Suter, Fred" userId="987d2bb9-aecc-47e0-8253-36b2f6e4f3d3" providerId="ADAL" clId="{600C2828-0311-400D-8B2C-3A3A30DB20C1}" dt="2025-01-21T18:34:18.210" v="101"/>
        <pc:sldMkLst>
          <pc:docMk/>
          <pc:sldMk cId="431767114" sldId="2147469153"/>
        </pc:sldMkLst>
      </pc:sldChg>
      <pc:sldChg chg="addSp delSp modSp add mod">
        <pc:chgData name="Suter, Fred" userId="987d2bb9-aecc-47e0-8253-36b2f6e4f3d3" providerId="ADAL" clId="{600C2828-0311-400D-8B2C-3A3A30DB20C1}" dt="2025-01-21T18:40:16.229" v="338" actId="20577"/>
        <pc:sldMkLst>
          <pc:docMk/>
          <pc:sldMk cId="1587486533" sldId="2147469154"/>
        </pc:sldMkLst>
        <pc:spChg chg="add mod">
          <ac:chgData name="Suter, Fred" userId="987d2bb9-aecc-47e0-8253-36b2f6e4f3d3" providerId="ADAL" clId="{600C2828-0311-400D-8B2C-3A3A30DB20C1}" dt="2025-01-21T18:40:16.229" v="338" actId="20577"/>
          <ac:spMkLst>
            <pc:docMk/>
            <pc:sldMk cId="1587486533" sldId="2147469154"/>
            <ac:spMk id="4" creationId="{426A3ABF-9832-DE6E-47CD-A5D914C98131}"/>
          </ac:spMkLst>
        </pc:spChg>
        <pc:grpChg chg="del">
          <ac:chgData name="Suter, Fred" userId="987d2bb9-aecc-47e0-8253-36b2f6e4f3d3" providerId="ADAL" clId="{600C2828-0311-400D-8B2C-3A3A30DB20C1}" dt="2025-01-21T18:36:17.363" v="104" actId="478"/>
          <ac:grpSpMkLst>
            <pc:docMk/>
            <pc:sldMk cId="1587486533" sldId="2147469154"/>
            <ac:grpSpMk id="15" creationId="{6C4DC2F6-FFD7-581C-2F14-A29C9E84BE1E}"/>
          </ac:grpSpMkLst>
        </pc:grpChg>
        <pc:picChg chg="add mod">
          <ac:chgData name="Suter, Fred" userId="987d2bb9-aecc-47e0-8253-36b2f6e4f3d3" providerId="ADAL" clId="{600C2828-0311-400D-8B2C-3A3A30DB20C1}" dt="2025-01-21T18:36:44.115" v="112" actId="1076"/>
          <ac:picMkLst>
            <pc:docMk/>
            <pc:sldMk cId="1587486533" sldId="2147469154"/>
            <ac:picMk id="3" creationId="{46655EF7-60C7-7950-A352-8856D56F9649}"/>
          </ac:picMkLst>
        </pc:picChg>
        <pc:picChg chg="mod">
          <ac:chgData name="Suter, Fred" userId="987d2bb9-aecc-47e0-8253-36b2f6e4f3d3" providerId="ADAL" clId="{600C2828-0311-400D-8B2C-3A3A30DB20C1}" dt="2025-01-21T18:36:38.240" v="111" actId="1076"/>
          <ac:picMkLst>
            <pc:docMk/>
            <pc:sldMk cId="1587486533" sldId="2147469154"/>
            <ac:picMk id="5" creationId="{7B2AD3C7-AC80-DD9E-62DA-D3CE2D97B707}"/>
          </ac:picMkLst>
        </pc:picChg>
      </pc:sldChg>
      <pc:sldChg chg="add del">
        <pc:chgData name="Suter, Fred" userId="987d2bb9-aecc-47e0-8253-36b2f6e4f3d3" providerId="ADAL" clId="{600C2828-0311-400D-8B2C-3A3A30DB20C1}" dt="2025-01-21T18:34:18.210" v="101"/>
        <pc:sldMkLst>
          <pc:docMk/>
          <pc:sldMk cId="1633657062" sldId="2147469154"/>
        </pc:sldMkLst>
      </pc:sldChg>
      <pc:sldChg chg="modSp add mod">
        <pc:chgData name="Suter, Fred" userId="987d2bb9-aecc-47e0-8253-36b2f6e4f3d3" providerId="ADAL" clId="{600C2828-0311-400D-8B2C-3A3A30DB20C1}" dt="2025-01-21T18:50:47.463" v="547" actId="6549"/>
        <pc:sldMkLst>
          <pc:docMk/>
          <pc:sldMk cId="3080219718" sldId="2147469155"/>
        </pc:sldMkLst>
        <pc:spChg chg="mod">
          <ac:chgData name="Suter, Fred" userId="987d2bb9-aecc-47e0-8253-36b2f6e4f3d3" providerId="ADAL" clId="{600C2828-0311-400D-8B2C-3A3A30DB20C1}" dt="2025-01-21T18:50:47.463" v="547" actId="6549"/>
          <ac:spMkLst>
            <pc:docMk/>
            <pc:sldMk cId="3080219718" sldId="2147469155"/>
            <ac:spMk id="8" creationId="{2520A6E2-F02B-67D9-2791-2BE0546C0F47}"/>
          </ac:spMkLst>
        </pc:spChg>
      </pc:sldChg>
      <pc:sldChg chg="add del">
        <pc:chgData name="Suter, Fred" userId="987d2bb9-aecc-47e0-8253-36b2f6e4f3d3" providerId="ADAL" clId="{600C2828-0311-400D-8B2C-3A3A30DB20C1}" dt="2025-01-21T18:34:18.210" v="101"/>
        <pc:sldMkLst>
          <pc:docMk/>
          <pc:sldMk cId="3881481528" sldId="2147469155"/>
        </pc:sldMkLst>
      </pc:sldChg>
      <pc:sldChg chg="delSp modSp add mod ord delAnim">
        <pc:chgData name="Suter, Fred" userId="987d2bb9-aecc-47e0-8253-36b2f6e4f3d3" providerId="ADAL" clId="{600C2828-0311-400D-8B2C-3A3A30DB20C1}" dt="2025-01-21T18:52:03.489" v="595"/>
        <pc:sldMkLst>
          <pc:docMk/>
          <pc:sldMk cId="3112639334" sldId="2147469156"/>
        </pc:sldMkLst>
        <pc:spChg chg="mod">
          <ac:chgData name="Suter, Fred" userId="987d2bb9-aecc-47e0-8253-36b2f6e4f3d3" providerId="ADAL" clId="{600C2828-0311-400D-8B2C-3A3A30DB20C1}" dt="2025-01-21T18:51:39.352" v="592" actId="5793"/>
          <ac:spMkLst>
            <pc:docMk/>
            <pc:sldMk cId="3112639334" sldId="2147469156"/>
            <ac:spMk id="2" creationId="{CA4594FA-DB18-4083-0FE8-8BF776E63AEB}"/>
          </ac:spMkLst>
        </pc:spChg>
        <pc:picChg chg="del">
          <ac:chgData name="Suter, Fred" userId="987d2bb9-aecc-47e0-8253-36b2f6e4f3d3" providerId="ADAL" clId="{600C2828-0311-400D-8B2C-3A3A30DB20C1}" dt="2025-01-21T18:51:02.853" v="549" actId="478"/>
          <ac:picMkLst>
            <pc:docMk/>
            <pc:sldMk cId="3112639334" sldId="2147469156"/>
            <ac:picMk id="8" creationId="{D2D96C50-B660-59C9-F6AE-C606669EC65D}"/>
          </ac:picMkLst>
        </pc:picChg>
        <pc:picChg chg="mod">
          <ac:chgData name="Suter, Fred" userId="987d2bb9-aecc-47e0-8253-36b2f6e4f3d3" providerId="ADAL" clId="{600C2828-0311-400D-8B2C-3A3A30DB20C1}" dt="2025-01-21T18:51:48.701" v="593" actId="1076"/>
          <ac:picMkLst>
            <pc:docMk/>
            <pc:sldMk cId="3112639334" sldId="2147469156"/>
            <ac:picMk id="10" creationId="{478313E2-FB8D-9798-13DE-E72A8A544E6C}"/>
          </ac:picMkLst>
        </pc:picChg>
        <pc:picChg chg="del">
          <ac:chgData name="Suter, Fred" userId="987d2bb9-aecc-47e0-8253-36b2f6e4f3d3" providerId="ADAL" clId="{600C2828-0311-400D-8B2C-3A3A30DB20C1}" dt="2025-01-21T18:51:05.362" v="550" actId="478"/>
          <ac:picMkLst>
            <pc:docMk/>
            <pc:sldMk cId="3112639334" sldId="2147469156"/>
            <ac:picMk id="12" creationId="{43BC91C5-221A-0566-1F60-948DA23FA6C6}"/>
          </ac:picMkLst>
        </pc:picChg>
        <pc:picChg chg="del">
          <ac:chgData name="Suter, Fred" userId="987d2bb9-aecc-47e0-8253-36b2f6e4f3d3" providerId="ADAL" clId="{600C2828-0311-400D-8B2C-3A3A30DB20C1}" dt="2025-01-21T18:51:09.405" v="551" actId="478"/>
          <ac:picMkLst>
            <pc:docMk/>
            <pc:sldMk cId="3112639334" sldId="2147469156"/>
            <ac:picMk id="14" creationId="{207A44A2-E081-7966-F9E5-600FE0671E64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706B3B-7218-453B-8F0B-5BDE28B794A8}" type="doc">
      <dgm:prSet loTypeId="urn:microsoft.com/office/officeart/2005/8/layout/chevron1" loCatId="process" qsTypeId="urn:microsoft.com/office/officeart/2005/8/quickstyle/simple1" qsCatId="simple" csTypeId="urn:microsoft.com/office/officeart/2005/8/colors/colorful4" csCatId="colorful" phldr="1"/>
      <dgm:spPr/>
    </dgm:pt>
    <dgm:pt modelId="{20B34898-8D92-4483-93A2-37EF32645086}">
      <dgm:prSet phldrT="[Text]" custT="1"/>
      <dgm:spPr/>
      <dgm:t>
        <a:bodyPr/>
        <a:lstStyle/>
        <a:p>
          <a:r>
            <a:rPr lang="fr-FR" sz="4000" dirty="0"/>
            <a:t>SG1</a:t>
          </a:r>
          <a:endParaRPr lang="en-US" sz="6500" dirty="0"/>
        </a:p>
      </dgm:t>
    </dgm:pt>
    <dgm:pt modelId="{FC51610C-1799-42AA-9CBE-7C3D67D69E0D}" type="parTrans" cxnId="{4E54C118-FA32-440B-8BAC-46A31CE50A42}">
      <dgm:prSet/>
      <dgm:spPr/>
      <dgm:t>
        <a:bodyPr/>
        <a:lstStyle/>
        <a:p>
          <a:endParaRPr lang="en-US"/>
        </a:p>
      </dgm:t>
    </dgm:pt>
    <dgm:pt modelId="{97095262-678E-4D45-BC17-B2F7EEFD3495}" type="sibTrans" cxnId="{4E54C118-FA32-440B-8BAC-46A31CE50A42}">
      <dgm:prSet/>
      <dgm:spPr/>
      <dgm:t>
        <a:bodyPr/>
        <a:lstStyle/>
        <a:p>
          <a:endParaRPr lang="en-US"/>
        </a:p>
      </dgm:t>
    </dgm:pt>
    <dgm:pt modelId="{89F0D0F4-7363-423C-930E-505AC86906F1}">
      <dgm:prSet phldrT="[Text]" custT="1"/>
      <dgm:spPr/>
      <dgm:t>
        <a:bodyPr/>
        <a:lstStyle/>
        <a:p>
          <a:r>
            <a:rPr lang="fr-FR" sz="4000" dirty="0"/>
            <a:t>SG2</a:t>
          </a:r>
        </a:p>
      </dgm:t>
    </dgm:pt>
    <dgm:pt modelId="{3AD94D2A-C201-4CE8-ABCF-8795F3A943DE}" type="parTrans" cxnId="{2F87ACCE-0035-4585-9213-2474B1902EE2}">
      <dgm:prSet/>
      <dgm:spPr/>
      <dgm:t>
        <a:bodyPr/>
        <a:lstStyle/>
        <a:p>
          <a:endParaRPr lang="en-US"/>
        </a:p>
      </dgm:t>
    </dgm:pt>
    <dgm:pt modelId="{EDF20639-46B1-45A3-93E8-625119E62F4A}" type="sibTrans" cxnId="{2F87ACCE-0035-4585-9213-2474B1902EE2}">
      <dgm:prSet/>
      <dgm:spPr/>
      <dgm:t>
        <a:bodyPr/>
        <a:lstStyle/>
        <a:p>
          <a:endParaRPr lang="en-US"/>
        </a:p>
      </dgm:t>
    </dgm:pt>
    <dgm:pt modelId="{48D2C40B-D0BC-4258-B779-DCF62B66C84F}">
      <dgm:prSet phldrT="[Text]" custT="1"/>
      <dgm:spPr/>
      <dgm:t>
        <a:bodyPr/>
        <a:lstStyle/>
        <a:p>
          <a:r>
            <a:rPr lang="fr-FR" sz="4000" dirty="0"/>
            <a:t>SG3</a:t>
          </a:r>
          <a:endParaRPr lang="en-US" sz="6500" dirty="0"/>
        </a:p>
      </dgm:t>
    </dgm:pt>
    <dgm:pt modelId="{B7D780BF-8BD1-4A3B-B375-67559D000B61}" type="parTrans" cxnId="{11A6BE8C-5625-4E80-B4D9-706B38AACFEB}">
      <dgm:prSet/>
      <dgm:spPr/>
      <dgm:t>
        <a:bodyPr/>
        <a:lstStyle/>
        <a:p>
          <a:endParaRPr lang="en-US"/>
        </a:p>
      </dgm:t>
    </dgm:pt>
    <dgm:pt modelId="{6038968D-AAA4-4363-968A-593BEBCD4935}" type="sibTrans" cxnId="{11A6BE8C-5625-4E80-B4D9-706B38AACFEB}">
      <dgm:prSet/>
      <dgm:spPr/>
      <dgm:t>
        <a:bodyPr/>
        <a:lstStyle/>
        <a:p>
          <a:endParaRPr lang="en-US"/>
        </a:p>
      </dgm:t>
    </dgm:pt>
    <dgm:pt modelId="{0047E39B-0963-453E-BEF5-442BB452D29E}">
      <dgm:prSet phldrT="[Text]" custT="1"/>
      <dgm:spPr/>
      <dgm:t>
        <a:bodyPr/>
        <a:lstStyle/>
        <a:p>
          <a:r>
            <a:rPr lang="fr-FR" sz="4000" dirty="0"/>
            <a:t>SG4</a:t>
          </a:r>
          <a:endParaRPr lang="en-US" sz="4000" dirty="0"/>
        </a:p>
      </dgm:t>
    </dgm:pt>
    <dgm:pt modelId="{F6016D65-C82E-44CD-AA0E-9C2445D96F1C}" type="parTrans" cxnId="{D76DB1D9-A9CB-4A1A-B641-A46648EAAA9C}">
      <dgm:prSet/>
      <dgm:spPr/>
      <dgm:t>
        <a:bodyPr/>
        <a:lstStyle/>
        <a:p>
          <a:endParaRPr lang="en-US"/>
        </a:p>
      </dgm:t>
    </dgm:pt>
    <dgm:pt modelId="{C57E9FA3-5972-4593-B754-DD8C580EB6DD}" type="sibTrans" cxnId="{D76DB1D9-A9CB-4A1A-B641-A46648EAAA9C}">
      <dgm:prSet/>
      <dgm:spPr/>
      <dgm:t>
        <a:bodyPr/>
        <a:lstStyle/>
        <a:p>
          <a:endParaRPr lang="en-US"/>
        </a:p>
      </dgm:t>
    </dgm:pt>
    <dgm:pt modelId="{48739E0C-E563-4784-9255-AB9B067D5C31}" type="pres">
      <dgm:prSet presAssocID="{EE706B3B-7218-453B-8F0B-5BDE28B794A8}" presName="Name0" presStyleCnt="0">
        <dgm:presLayoutVars>
          <dgm:dir/>
          <dgm:animLvl val="lvl"/>
          <dgm:resizeHandles val="exact"/>
        </dgm:presLayoutVars>
      </dgm:prSet>
      <dgm:spPr/>
    </dgm:pt>
    <dgm:pt modelId="{C31493FE-F470-4366-864A-5276D6DF2FDF}" type="pres">
      <dgm:prSet presAssocID="{20B34898-8D92-4483-93A2-37EF32645086}" presName="parTxOnly" presStyleLbl="node1" presStyleIdx="0" presStyleCnt="4" custScaleY="69327">
        <dgm:presLayoutVars>
          <dgm:chMax val="0"/>
          <dgm:chPref val="0"/>
          <dgm:bulletEnabled val="1"/>
        </dgm:presLayoutVars>
      </dgm:prSet>
      <dgm:spPr/>
    </dgm:pt>
    <dgm:pt modelId="{4EF2CB72-DA85-4FB9-BC3F-C08CA611FFD8}" type="pres">
      <dgm:prSet presAssocID="{97095262-678E-4D45-BC17-B2F7EEFD3495}" presName="parTxOnlySpace" presStyleCnt="0"/>
      <dgm:spPr/>
    </dgm:pt>
    <dgm:pt modelId="{A04C3AD8-B0B6-44DD-AC31-338B6715EBC0}" type="pres">
      <dgm:prSet presAssocID="{89F0D0F4-7363-423C-930E-505AC86906F1}" presName="parTxOnly" presStyleLbl="node1" presStyleIdx="1" presStyleCnt="4" custScaleX="102381" custScaleY="69405">
        <dgm:presLayoutVars>
          <dgm:chMax val="0"/>
          <dgm:chPref val="0"/>
          <dgm:bulletEnabled val="1"/>
        </dgm:presLayoutVars>
      </dgm:prSet>
      <dgm:spPr/>
    </dgm:pt>
    <dgm:pt modelId="{CBB8BD0E-2ABD-4B4A-AF0A-5541050913CA}" type="pres">
      <dgm:prSet presAssocID="{EDF20639-46B1-45A3-93E8-625119E62F4A}" presName="parTxOnlySpace" presStyleCnt="0"/>
      <dgm:spPr/>
    </dgm:pt>
    <dgm:pt modelId="{B8A12D68-8EA9-42A1-9A9E-506DB46A6A91}" type="pres">
      <dgm:prSet presAssocID="{48D2C40B-D0BC-4258-B779-DCF62B66C84F}" presName="parTxOnly" presStyleLbl="node1" presStyleIdx="2" presStyleCnt="4" custScaleY="69405">
        <dgm:presLayoutVars>
          <dgm:chMax val="0"/>
          <dgm:chPref val="0"/>
          <dgm:bulletEnabled val="1"/>
        </dgm:presLayoutVars>
      </dgm:prSet>
      <dgm:spPr/>
    </dgm:pt>
    <dgm:pt modelId="{7CC3EFBD-4948-4B89-96FB-829237095454}" type="pres">
      <dgm:prSet presAssocID="{6038968D-AAA4-4363-968A-593BEBCD4935}" presName="parTxOnlySpace" presStyleCnt="0"/>
      <dgm:spPr/>
    </dgm:pt>
    <dgm:pt modelId="{75382172-B7CE-415C-A193-2151AF7305FC}" type="pres">
      <dgm:prSet presAssocID="{0047E39B-0963-453E-BEF5-442BB452D29E}" presName="parTxOnly" presStyleLbl="node1" presStyleIdx="3" presStyleCnt="4" custScaleY="69405">
        <dgm:presLayoutVars>
          <dgm:chMax val="0"/>
          <dgm:chPref val="0"/>
          <dgm:bulletEnabled val="1"/>
        </dgm:presLayoutVars>
      </dgm:prSet>
      <dgm:spPr/>
    </dgm:pt>
  </dgm:ptLst>
  <dgm:cxnLst>
    <dgm:cxn modelId="{F3BE8F0F-EAD0-4C7C-A0CD-62B95FA26DF4}" type="presOf" srcId="{20B34898-8D92-4483-93A2-37EF32645086}" destId="{C31493FE-F470-4366-864A-5276D6DF2FDF}" srcOrd="0" destOrd="0" presId="urn:microsoft.com/office/officeart/2005/8/layout/chevron1"/>
    <dgm:cxn modelId="{4E54C118-FA32-440B-8BAC-46A31CE50A42}" srcId="{EE706B3B-7218-453B-8F0B-5BDE28B794A8}" destId="{20B34898-8D92-4483-93A2-37EF32645086}" srcOrd="0" destOrd="0" parTransId="{FC51610C-1799-42AA-9CBE-7C3D67D69E0D}" sibTransId="{97095262-678E-4D45-BC17-B2F7EEFD3495}"/>
    <dgm:cxn modelId="{93AB5219-2BD1-4828-9F81-B937C5E20499}" type="presOf" srcId="{48D2C40B-D0BC-4258-B779-DCF62B66C84F}" destId="{B8A12D68-8EA9-42A1-9A9E-506DB46A6A91}" srcOrd="0" destOrd="0" presId="urn:microsoft.com/office/officeart/2005/8/layout/chevron1"/>
    <dgm:cxn modelId="{F8F6C12F-FDD6-4CB5-9A68-C5465E4754EA}" type="presOf" srcId="{0047E39B-0963-453E-BEF5-442BB452D29E}" destId="{75382172-B7CE-415C-A193-2151AF7305FC}" srcOrd="0" destOrd="0" presId="urn:microsoft.com/office/officeart/2005/8/layout/chevron1"/>
    <dgm:cxn modelId="{11A6BE8C-5625-4E80-B4D9-706B38AACFEB}" srcId="{EE706B3B-7218-453B-8F0B-5BDE28B794A8}" destId="{48D2C40B-D0BC-4258-B779-DCF62B66C84F}" srcOrd="2" destOrd="0" parTransId="{B7D780BF-8BD1-4A3B-B375-67559D000B61}" sibTransId="{6038968D-AAA4-4363-968A-593BEBCD4935}"/>
    <dgm:cxn modelId="{D2BA34B1-EC11-4DE3-969A-C103B8C9E38B}" type="presOf" srcId="{89F0D0F4-7363-423C-930E-505AC86906F1}" destId="{A04C3AD8-B0B6-44DD-AC31-338B6715EBC0}" srcOrd="0" destOrd="0" presId="urn:microsoft.com/office/officeart/2005/8/layout/chevron1"/>
    <dgm:cxn modelId="{4D67ACB1-18CC-4ED5-92D3-692A27DAE50B}" type="presOf" srcId="{EE706B3B-7218-453B-8F0B-5BDE28B794A8}" destId="{48739E0C-E563-4784-9255-AB9B067D5C31}" srcOrd="0" destOrd="0" presId="urn:microsoft.com/office/officeart/2005/8/layout/chevron1"/>
    <dgm:cxn modelId="{2F87ACCE-0035-4585-9213-2474B1902EE2}" srcId="{EE706B3B-7218-453B-8F0B-5BDE28B794A8}" destId="{89F0D0F4-7363-423C-930E-505AC86906F1}" srcOrd="1" destOrd="0" parTransId="{3AD94D2A-C201-4CE8-ABCF-8795F3A943DE}" sibTransId="{EDF20639-46B1-45A3-93E8-625119E62F4A}"/>
    <dgm:cxn modelId="{D76DB1D9-A9CB-4A1A-B641-A46648EAAA9C}" srcId="{EE706B3B-7218-453B-8F0B-5BDE28B794A8}" destId="{0047E39B-0963-453E-BEF5-442BB452D29E}" srcOrd="3" destOrd="0" parTransId="{F6016D65-C82E-44CD-AA0E-9C2445D96F1C}" sibTransId="{C57E9FA3-5972-4593-B754-DD8C580EB6DD}"/>
    <dgm:cxn modelId="{EED601AC-D746-4C0A-9076-D1F44916FF82}" type="presParOf" srcId="{48739E0C-E563-4784-9255-AB9B067D5C31}" destId="{C31493FE-F470-4366-864A-5276D6DF2FDF}" srcOrd="0" destOrd="0" presId="urn:microsoft.com/office/officeart/2005/8/layout/chevron1"/>
    <dgm:cxn modelId="{53FE28BE-594E-421E-A241-C95B308711F5}" type="presParOf" srcId="{48739E0C-E563-4784-9255-AB9B067D5C31}" destId="{4EF2CB72-DA85-4FB9-BC3F-C08CA611FFD8}" srcOrd="1" destOrd="0" presId="urn:microsoft.com/office/officeart/2005/8/layout/chevron1"/>
    <dgm:cxn modelId="{459C0A99-CCD1-47DC-ADA9-95CCE376F486}" type="presParOf" srcId="{48739E0C-E563-4784-9255-AB9B067D5C31}" destId="{A04C3AD8-B0B6-44DD-AC31-338B6715EBC0}" srcOrd="2" destOrd="0" presId="urn:microsoft.com/office/officeart/2005/8/layout/chevron1"/>
    <dgm:cxn modelId="{483E8318-3FC4-42C1-8EA0-BBBDF122B4F5}" type="presParOf" srcId="{48739E0C-E563-4784-9255-AB9B067D5C31}" destId="{CBB8BD0E-2ABD-4B4A-AF0A-5541050913CA}" srcOrd="3" destOrd="0" presId="urn:microsoft.com/office/officeart/2005/8/layout/chevron1"/>
    <dgm:cxn modelId="{E75AD1CC-DD7E-4818-84E9-CF386413309B}" type="presParOf" srcId="{48739E0C-E563-4784-9255-AB9B067D5C31}" destId="{B8A12D68-8EA9-42A1-9A9E-506DB46A6A91}" srcOrd="4" destOrd="0" presId="urn:microsoft.com/office/officeart/2005/8/layout/chevron1"/>
    <dgm:cxn modelId="{8FA1CF80-3150-4BC4-A822-D62BFB68ABB9}" type="presParOf" srcId="{48739E0C-E563-4784-9255-AB9B067D5C31}" destId="{7CC3EFBD-4948-4B89-96FB-829237095454}" srcOrd="5" destOrd="0" presId="urn:microsoft.com/office/officeart/2005/8/layout/chevron1"/>
    <dgm:cxn modelId="{AD0C14F0-9B90-4CED-A93B-4895C62E6C4A}" type="presParOf" srcId="{48739E0C-E563-4784-9255-AB9B067D5C31}" destId="{75382172-B7CE-415C-A193-2151AF7305FC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1493FE-F470-4366-864A-5276D6DF2FDF}">
      <dsp:nvSpPr>
        <dsp:cNvPr id="0" name=""/>
        <dsp:cNvSpPr/>
      </dsp:nvSpPr>
      <dsp:spPr>
        <a:xfrm>
          <a:off x="10521" y="303605"/>
          <a:ext cx="3183907" cy="882922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53340" rIns="53340" bIns="5334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4000" kern="1200" dirty="0"/>
            <a:t>SG1</a:t>
          </a:r>
          <a:endParaRPr lang="en-US" sz="6500" kern="1200" dirty="0"/>
        </a:p>
      </dsp:txBody>
      <dsp:txXfrm>
        <a:off x="451982" y="303605"/>
        <a:ext cx="2300985" cy="882922"/>
      </dsp:txXfrm>
    </dsp:sp>
    <dsp:sp modelId="{A04C3AD8-B0B6-44DD-AC31-338B6715EBC0}">
      <dsp:nvSpPr>
        <dsp:cNvPr id="0" name=""/>
        <dsp:cNvSpPr/>
      </dsp:nvSpPr>
      <dsp:spPr>
        <a:xfrm>
          <a:off x="2876037" y="303108"/>
          <a:ext cx="3259716" cy="883916"/>
        </a:xfrm>
        <a:prstGeom prst="chevron">
          <a:avLst/>
        </a:prstGeom>
        <a:solidFill>
          <a:schemeClr val="accent4">
            <a:hueOff val="1955666"/>
            <a:satOff val="0"/>
            <a:lumOff val="19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53340" rIns="53340" bIns="5334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4000" kern="1200" dirty="0"/>
            <a:t>SG2</a:t>
          </a:r>
        </a:p>
      </dsp:txBody>
      <dsp:txXfrm>
        <a:off x="3317995" y="303108"/>
        <a:ext cx="2375800" cy="883916"/>
      </dsp:txXfrm>
    </dsp:sp>
    <dsp:sp modelId="{B8A12D68-8EA9-42A1-9A9E-506DB46A6A91}">
      <dsp:nvSpPr>
        <dsp:cNvPr id="0" name=""/>
        <dsp:cNvSpPr/>
      </dsp:nvSpPr>
      <dsp:spPr>
        <a:xfrm>
          <a:off x="5817363" y="303108"/>
          <a:ext cx="3183907" cy="883916"/>
        </a:xfrm>
        <a:prstGeom prst="chevron">
          <a:avLst/>
        </a:prstGeom>
        <a:solidFill>
          <a:schemeClr val="accent4">
            <a:hueOff val="3911331"/>
            <a:satOff val="0"/>
            <a:lumOff val="39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53340" rIns="53340" bIns="5334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4000" kern="1200" dirty="0"/>
            <a:t>SG3</a:t>
          </a:r>
          <a:endParaRPr lang="en-US" sz="6500" kern="1200" dirty="0"/>
        </a:p>
      </dsp:txBody>
      <dsp:txXfrm>
        <a:off x="6259321" y="303108"/>
        <a:ext cx="2299991" cy="883916"/>
      </dsp:txXfrm>
    </dsp:sp>
    <dsp:sp modelId="{75382172-B7CE-415C-A193-2151AF7305FC}">
      <dsp:nvSpPr>
        <dsp:cNvPr id="0" name=""/>
        <dsp:cNvSpPr/>
      </dsp:nvSpPr>
      <dsp:spPr>
        <a:xfrm>
          <a:off x="8682879" y="303108"/>
          <a:ext cx="3183907" cy="883916"/>
        </a:xfrm>
        <a:prstGeom prst="chevron">
          <a:avLst/>
        </a:prstGeom>
        <a:solidFill>
          <a:schemeClr val="accent4">
            <a:hueOff val="5866996"/>
            <a:satOff val="0"/>
            <a:lumOff val="58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53340" rIns="53340" bIns="5334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4000" kern="1200" dirty="0"/>
            <a:t>SG4</a:t>
          </a:r>
          <a:endParaRPr lang="en-US" sz="4000" kern="1200" dirty="0"/>
        </a:p>
      </dsp:txBody>
      <dsp:txXfrm>
        <a:off x="9124837" y="303108"/>
        <a:ext cx="2299991" cy="8839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12F454D-A2FB-E28F-62C2-050A837E17C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896BDF-7ADA-716C-F5CA-D157A094BBB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14C3F-0AF5-DA4C-84F9-3990FF0B58A5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677AF2-C6EF-69B3-EBC0-F3BECE6632A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4AEBCA-6ABE-1DFD-7AA8-A3B2F1B635F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AB913-EDAA-C746-870D-9B7877FA5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6905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2D4C33-E834-184F-A85B-4B1A7D742F82}" type="datetimeFigureOut">
              <a:rPr lang="en-US" smtClean="0"/>
              <a:t>1/21/2025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EA2CD3-FB95-D94F-9F04-F9F995EAB8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331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high angle view of a city&#10;&#10;Description automatically generated">
            <a:extLst>
              <a:ext uri="{FF2B5EF4-FFF2-40B4-BE49-F238E27FC236}">
                <a16:creationId xmlns:a16="http://schemas.microsoft.com/office/drawing/2014/main" id="{01F17512-BEEB-E940-3B9F-9FDBDB2121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A49EAE8-262C-D20D-80FF-4279961B7DBA}"/>
              </a:ext>
            </a:extLst>
          </p:cNvPr>
          <p:cNvSpPr/>
          <p:nvPr userDrawn="1"/>
        </p:nvSpPr>
        <p:spPr>
          <a:xfrm>
            <a:off x="896615" y="843778"/>
            <a:ext cx="5199385" cy="5199385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989" name="Title 1">
            <a:extLst>
              <a:ext uri="{FF2B5EF4-FFF2-40B4-BE49-F238E27FC236}">
                <a16:creationId xmlns:a16="http://schemas.microsoft.com/office/drawing/2014/main" id="{4E63AC8A-1BE4-CC0D-A87D-57B11478230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15450" y="2254309"/>
            <a:ext cx="4517136" cy="997196"/>
          </a:xfrm>
        </p:spPr>
        <p:txBody>
          <a:bodyPr wrap="square" anchor="t" anchorCtr="0">
            <a:noAutofit/>
          </a:bodyPr>
          <a:lstStyle>
            <a:lvl1pPr algn="l">
              <a:spcBef>
                <a:spcPts val="1200"/>
              </a:spcBef>
              <a:spcAft>
                <a:spcPts val="60"/>
              </a:spcAft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 (Text size no larger than 32pt)</a:t>
            </a:r>
          </a:p>
        </p:txBody>
      </p:sp>
      <p:sp>
        <p:nvSpPr>
          <p:cNvPr id="1990" name="Subtitle 2">
            <a:extLst>
              <a:ext uri="{FF2B5EF4-FFF2-40B4-BE49-F238E27FC236}">
                <a16:creationId xmlns:a16="http://schemas.microsoft.com/office/drawing/2014/main" id="{2FDEC7A3-8D58-3E27-DFCC-68F1F758C82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15450" y="4031052"/>
            <a:ext cx="4517136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1" spc="15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PRESENTED BY</a:t>
            </a:r>
          </a:p>
        </p:txBody>
      </p:sp>
      <p:sp>
        <p:nvSpPr>
          <p:cNvPr id="1991" name="Text Placeholder 1961">
            <a:extLst>
              <a:ext uri="{FF2B5EF4-FFF2-40B4-BE49-F238E27FC236}">
                <a16:creationId xmlns:a16="http://schemas.microsoft.com/office/drawing/2014/main" id="{F290C317-5693-2190-DC6C-B1FBB50E65B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15450" y="1934670"/>
            <a:ext cx="4517136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0" i="0" spc="150" baseline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400">
                <a:solidFill>
                  <a:schemeClr val="bg1"/>
                </a:solidFill>
              </a:defRPr>
            </a:lvl2pPr>
            <a:lvl3pPr marL="914400" indent="0" algn="ctr">
              <a:buNone/>
              <a:defRPr sz="14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MONTH XX, XXXX | LOCATION</a:t>
            </a:r>
          </a:p>
        </p:txBody>
      </p:sp>
      <p:sp>
        <p:nvSpPr>
          <p:cNvPr id="1992" name="Text Placeholder 1963">
            <a:extLst>
              <a:ext uri="{FF2B5EF4-FFF2-40B4-BE49-F238E27FC236}">
                <a16:creationId xmlns:a16="http://schemas.microsoft.com/office/drawing/2014/main" id="{69307D98-0D2A-6367-B886-8BC3DE78A92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15450" y="4383195"/>
            <a:ext cx="4517136" cy="3323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24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200" indent="0" algn="ctr">
              <a:buNone/>
              <a:defRPr sz="2400">
                <a:solidFill>
                  <a:schemeClr val="bg1"/>
                </a:solidFill>
              </a:defRPr>
            </a:lvl2pPr>
            <a:lvl3pPr marL="914400" indent="0" algn="ctr">
              <a:buNone/>
              <a:defRPr sz="2400">
                <a:solidFill>
                  <a:schemeClr val="bg1"/>
                </a:solidFill>
              </a:defRPr>
            </a:lvl3pPr>
            <a:lvl4pPr marL="1371600" indent="0" algn="ctr">
              <a:buNone/>
              <a:defRPr sz="2400">
                <a:solidFill>
                  <a:schemeClr val="bg1"/>
                </a:solidFill>
              </a:defRPr>
            </a:lvl4pPr>
            <a:lvl5pPr marL="1828800" indent="0" algn="ctr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1993" name="Rectangle 1992">
            <a:extLst>
              <a:ext uri="{FF2B5EF4-FFF2-40B4-BE49-F238E27FC236}">
                <a16:creationId xmlns:a16="http://schemas.microsoft.com/office/drawing/2014/main" id="{75F67FD0-9510-D988-3837-38FD99E6DD28}"/>
              </a:ext>
            </a:extLst>
          </p:cNvPr>
          <p:cNvSpPr/>
          <p:nvPr userDrawn="1"/>
        </p:nvSpPr>
        <p:spPr>
          <a:xfrm>
            <a:off x="1215450" y="3780792"/>
            <a:ext cx="854364" cy="7191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74748"/>
              </a:solidFill>
            </a:endParaRPr>
          </a:p>
        </p:txBody>
      </p:sp>
      <p:sp>
        <p:nvSpPr>
          <p:cNvPr id="1994" name="Text Placeholder 47">
            <a:extLst>
              <a:ext uri="{FF2B5EF4-FFF2-40B4-BE49-F238E27FC236}">
                <a16:creationId xmlns:a16="http://schemas.microsoft.com/office/drawing/2014/main" id="{CE691B96-E32E-F7AA-D0A1-ACAFF2C96FA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15450" y="4798918"/>
            <a:ext cx="4517136" cy="246221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1200"/>
              </a:spcBef>
              <a:spcAft>
                <a:spcPts val="60"/>
              </a:spcAft>
              <a:buNone/>
              <a:defRPr sz="16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9144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13716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8288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Presenter Affiliation</a:t>
            </a:r>
          </a:p>
        </p:txBody>
      </p:sp>
      <p:grpSp>
        <p:nvGrpSpPr>
          <p:cNvPr id="1995" name="Group 1994">
            <a:extLst>
              <a:ext uri="{FF2B5EF4-FFF2-40B4-BE49-F238E27FC236}">
                <a16:creationId xmlns:a16="http://schemas.microsoft.com/office/drawing/2014/main" id="{1F4B6682-1CD5-4D07-BAEB-03195C2FB91D}"/>
              </a:ext>
            </a:extLst>
          </p:cNvPr>
          <p:cNvGrpSpPr/>
          <p:nvPr userDrawn="1"/>
        </p:nvGrpSpPr>
        <p:grpSpPr>
          <a:xfrm>
            <a:off x="1168862" y="5406470"/>
            <a:ext cx="4834263" cy="369332"/>
            <a:chOff x="1168862" y="5508070"/>
            <a:chExt cx="4834263" cy="369332"/>
          </a:xfrm>
        </p:grpSpPr>
        <p:pic>
          <p:nvPicPr>
            <p:cNvPr id="1996" name="Picture 1995">
              <a:extLst>
                <a:ext uri="{FF2B5EF4-FFF2-40B4-BE49-F238E27FC236}">
                  <a16:creationId xmlns:a16="http://schemas.microsoft.com/office/drawing/2014/main" id="{E499D9F2-455D-24ED-C934-5DC3E3908EC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168862" y="5508070"/>
              <a:ext cx="1311127" cy="316213"/>
            </a:xfrm>
            <a:prstGeom prst="rect">
              <a:avLst/>
            </a:prstGeom>
          </p:spPr>
        </p:pic>
        <p:sp>
          <p:nvSpPr>
            <p:cNvPr id="1997" name="TextBox 1996">
              <a:extLst>
                <a:ext uri="{FF2B5EF4-FFF2-40B4-BE49-F238E27FC236}">
                  <a16:creationId xmlns:a16="http://schemas.microsoft.com/office/drawing/2014/main" id="{94A5DA57-E73A-E843-58FE-CFA5666E7A14}"/>
                </a:ext>
              </a:extLst>
            </p:cNvPr>
            <p:cNvSpPr txBox="1"/>
            <p:nvPr userDrawn="1"/>
          </p:nvSpPr>
          <p:spPr>
            <a:xfrm>
              <a:off x="2561071" y="5508070"/>
              <a:ext cx="34420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ORNL IS MANAGED BY UT-BATTELLE LLC </a:t>
              </a:r>
              <a:br>
                <a:rPr lang="en-US" sz="900" b="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</a:br>
              <a:r>
                <a:rPr lang="en-US" sz="900" b="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FOR THE US DEPARTMENT OF ENERGY</a:t>
              </a:r>
            </a:p>
          </p:txBody>
        </p:sp>
      </p:grpSp>
      <p:pic>
        <p:nvPicPr>
          <p:cNvPr id="5" name="Graphic 4">
            <a:extLst>
              <a:ext uri="{FF2B5EF4-FFF2-40B4-BE49-F238E27FC236}">
                <a16:creationId xmlns:a16="http://schemas.microsoft.com/office/drawing/2014/main" id="{31D47623-818A-705B-B821-F058B0BC952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28108" y="1141396"/>
            <a:ext cx="1780479" cy="428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754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-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Freeform 123">
            <a:extLst>
              <a:ext uri="{FF2B5EF4-FFF2-40B4-BE49-F238E27FC236}">
                <a16:creationId xmlns:a16="http://schemas.microsoft.com/office/drawing/2014/main" id="{14819B2D-3933-9761-A0E0-F8A47EFAE8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AF7721B-92F3-10FF-5A89-459D1C6BA969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FD5FAFE-F099-74C8-600F-3FEE5ACA26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4693" y="6431818"/>
            <a:ext cx="1188988" cy="28582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127BAF7-7A03-B6B3-4688-2EC146E874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One-sentence headline with the main takeaway message </a:t>
            </a:r>
            <a:br>
              <a:rPr lang="en-US" dirty="0"/>
            </a:br>
            <a:r>
              <a:rPr lang="en-US" dirty="0"/>
              <a:t>for the slide; no longer than two lines</a:t>
            </a:r>
          </a:p>
        </p:txBody>
      </p:sp>
      <p:sp>
        <p:nvSpPr>
          <p:cNvPr id="5" name="Text Placeholder 21">
            <a:extLst>
              <a:ext uri="{FF2B5EF4-FFF2-40B4-BE49-F238E27FC236}">
                <a16:creationId xmlns:a16="http://schemas.microsoft.com/office/drawing/2014/main" id="{7CBB80AF-E7F0-19C3-A1C2-581346E629F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1369" y="1608129"/>
            <a:ext cx="2224560" cy="1937083"/>
          </a:xfrm>
          <a:solidFill>
            <a:schemeClr val="accent6"/>
          </a:solidFill>
        </p:spPr>
        <p:txBody>
          <a:bodyPr lIns="91440" tIns="182880" rIns="91440" bIns="182880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 of section</a:t>
            </a:r>
          </a:p>
        </p:txBody>
      </p:sp>
      <p:sp>
        <p:nvSpPr>
          <p:cNvPr id="7" name="Text Placeholder 21">
            <a:extLst>
              <a:ext uri="{FF2B5EF4-FFF2-40B4-BE49-F238E27FC236}">
                <a16:creationId xmlns:a16="http://schemas.microsoft.com/office/drawing/2014/main" id="{54C80E78-2562-B8ED-171A-55592F6B54E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573029" y="1608129"/>
            <a:ext cx="2224560" cy="1937083"/>
          </a:xfrm>
          <a:solidFill>
            <a:schemeClr val="tx2"/>
          </a:solidFill>
        </p:spPr>
        <p:txBody>
          <a:bodyPr lIns="91440" tIns="182880" rIns="91440" bIns="182880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 of section</a:t>
            </a:r>
          </a:p>
        </p:txBody>
      </p:sp>
      <p:sp>
        <p:nvSpPr>
          <p:cNvPr id="11" name="Text Placeholder 21">
            <a:extLst>
              <a:ext uri="{FF2B5EF4-FFF2-40B4-BE49-F238E27FC236}">
                <a16:creationId xmlns:a16="http://schemas.microsoft.com/office/drawing/2014/main" id="{34A84B6E-E447-9286-A517-CD3DFC47489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376243" y="1608129"/>
            <a:ext cx="2224560" cy="1937083"/>
          </a:xfrm>
          <a:solidFill>
            <a:schemeClr val="accent1"/>
          </a:solidFill>
        </p:spPr>
        <p:txBody>
          <a:bodyPr lIns="91440" tIns="182880" rIns="91440" bIns="182880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 of section</a:t>
            </a:r>
          </a:p>
        </p:txBody>
      </p:sp>
      <p:sp>
        <p:nvSpPr>
          <p:cNvPr id="17" name="Text Placeholder 21">
            <a:extLst>
              <a:ext uri="{FF2B5EF4-FFF2-40B4-BE49-F238E27FC236}">
                <a16:creationId xmlns:a16="http://schemas.microsoft.com/office/drawing/2014/main" id="{F8BDDCA9-952A-F2A8-8772-1C0FCFEA879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17903" y="1608129"/>
            <a:ext cx="2224560" cy="1937083"/>
          </a:xfrm>
          <a:solidFill>
            <a:schemeClr val="accent2"/>
          </a:solidFill>
        </p:spPr>
        <p:txBody>
          <a:bodyPr lIns="91440" tIns="182880" rIns="91440" bIns="182880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 of section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636877D5-72C7-4D85-028F-092E70AE0E9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1369" y="3893496"/>
            <a:ext cx="2224560" cy="1937083"/>
          </a:xfrm>
          <a:solidFill>
            <a:schemeClr val="accent3"/>
          </a:solidFill>
        </p:spPr>
        <p:txBody>
          <a:bodyPr lIns="91440" tIns="182880" rIns="91440" bIns="182880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 of section</a:t>
            </a:r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2ADB2E29-7156-045C-5AF7-96DCA2797AA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573029" y="3893496"/>
            <a:ext cx="2224560" cy="1937083"/>
          </a:xfrm>
          <a:solidFill>
            <a:schemeClr val="accent4"/>
          </a:solidFill>
        </p:spPr>
        <p:txBody>
          <a:bodyPr lIns="91440" tIns="182880" rIns="91440" bIns="182880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 of section</a:t>
            </a:r>
          </a:p>
        </p:txBody>
      </p:sp>
      <p:sp>
        <p:nvSpPr>
          <p:cNvPr id="24" name="Text Placeholder 21">
            <a:extLst>
              <a:ext uri="{FF2B5EF4-FFF2-40B4-BE49-F238E27FC236}">
                <a16:creationId xmlns:a16="http://schemas.microsoft.com/office/drawing/2014/main" id="{4444F986-C72B-21EC-6CCC-E370D9F24CE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376243" y="3893496"/>
            <a:ext cx="2224560" cy="1937083"/>
          </a:xfrm>
          <a:solidFill>
            <a:schemeClr val="accent5"/>
          </a:solidFill>
        </p:spPr>
        <p:txBody>
          <a:bodyPr lIns="91440" tIns="182880" rIns="91440" bIns="182880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 of section</a:t>
            </a:r>
          </a:p>
        </p:txBody>
      </p:sp>
      <p:sp>
        <p:nvSpPr>
          <p:cNvPr id="29" name="Text Placeholder 21">
            <a:extLst>
              <a:ext uri="{FF2B5EF4-FFF2-40B4-BE49-F238E27FC236}">
                <a16:creationId xmlns:a16="http://schemas.microsoft.com/office/drawing/2014/main" id="{80C5ECF3-1A9B-DC38-32B9-FB4AE198944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9117903" y="3893496"/>
            <a:ext cx="2224560" cy="1937083"/>
          </a:xfrm>
          <a:solidFill>
            <a:schemeClr val="accent6">
              <a:lumMod val="75000"/>
            </a:schemeClr>
          </a:solidFill>
        </p:spPr>
        <p:txBody>
          <a:bodyPr lIns="91440" tIns="182880" rIns="91440" bIns="182880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 of section</a:t>
            </a:r>
          </a:p>
        </p:txBody>
      </p:sp>
    </p:spTree>
    <p:extLst>
      <p:ext uri="{BB962C8B-B14F-4D97-AF65-F5344CB8AC3E}">
        <p14:creationId xmlns:p14="http://schemas.microsoft.com/office/powerpoint/2010/main" val="2646812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-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Freeform 123">
            <a:extLst>
              <a:ext uri="{FF2B5EF4-FFF2-40B4-BE49-F238E27FC236}">
                <a16:creationId xmlns:a16="http://schemas.microsoft.com/office/drawing/2014/main" id="{14819B2D-3933-9761-A0E0-F8A47EFAE8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AF7721B-92F3-10FF-5A89-459D1C6BA969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FD5FAFE-F099-74C8-600F-3FEE5ACA26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4693" y="6431818"/>
            <a:ext cx="1188988" cy="28582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127BAF7-7A03-B6B3-4688-2EC146E874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One-sentence headline with the main takeaway message </a:t>
            </a:r>
            <a:br>
              <a:rPr lang="en-US" dirty="0"/>
            </a:br>
            <a:r>
              <a:rPr lang="en-US" dirty="0"/>
              <a:t>for the slide; no longer than two lines</a:t>
            </a:r>
          </a:p>
        </p:txBody>
      </p:sp>
      <p:sp>
        <p:nvSpPr>
          <p:cNvPr id="11" name="SmartArt Placeholder 10">
            <a:extLst>
              <a:ext uri="{FF2B5EF4-FFF2-40B4-BE49-F238E27FC236}">
                <a16:creationId xmlns:a16="http://schemas.microsoft.com/office/drawing/2014/main" id="{DE9FF4CE-1AF4-3143-A6DB-00045458C34C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314691" y="1735015"/>
            <a:ext cx="11492431" cy="4407877"/>
          </a:xfrm>
        </p:spPr>
        <p:txBody>
          <a:bodyPr/>
          <a:lstStyle/>
          <a:p>
            <a:r>
              <a:rPr lang="en-US"/>
              <a:t>Click icon to add SmartArt graphic</a:t>
            </a:r>
          </a:p>
        </p:txBody>
      </p:sp>
    </p:spTree>
    <p:extLst>
      <p:ext uri="{BB962C8B-B14F-4D97-AF65-F5344CB8AC3E}">
        <p14:creationId xmlns:p14="http://schemas.microsoft.com/office/powerpoint/2010/main" val="1307013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Image se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icture Placeholder 117">
            <a:extLst>
              <a:ext uri="{FF2B5EF4-FFF2-40B4-BE49-F238E27FC236}">
                <a16:creationId xmlns:a16="http://schemas.microsoft.com/office/drawing/2014/main" id="{FCAA6D76-9D9F-EEEC-3A19-B8672A58A5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45400" y="-6350"/>
            <a:ext cx="4546600" cy="2155825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1" name="Picture Placeholder 120">
            <a:extLst>
              <a:ext uri="{FF2B5EF4-FFF2-40B4-BE49-F238E27FC236}">
                <a16:creationId xmlns:a16="http://schemas.microsoft.com/office/drawing/2014/main" id="{374474B3-1A16-3799-2DA6-5E1F9B62F1F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645400" y="2352675"/>
            <a:ext cx="4546600" cy="2149475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23" name="Picture Placeholder 122">
            <a:extLst>
              <a:ext uri="{FF2B5EF4-FFF2-40B4-BE49-F238E27FC236}">
                <a16:creationId xmlns:a16="http://schemas.microsoft.com/office/drawing/2014/main" id="{0285EA67-185C-FA9B-F112-0DEA71BAF9A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645400" y="4703763"/>
            <a:ext cx="4546600" cy="215423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5D5DB1-B0F4-39A7-9E5F-343BB17944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3" y="365125"/>
            <a:ext cx="6736022" cy="1006475"/>
          </a:xfrm>
        </p:spPr>
        <p:txBody>
          <a:bodyPr>
            <a:noAutofit/>
          </a:bodyPr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One-sentence headline stating </a:t>
            </a:r>
            <a:br>
              <a:rPr lang="en-US" dirty="0"/>
            </a:br>
            <a:r>
              <a:rPr lang="en-US" dirty="0"/>
              <a:t>the main takeaway message </a:t>
            </a:r>
          </a:p>
        </p:txBody>
      </p:sp>
      <p:sp>
        <p:nvSpPr>
          <p:cNvPr id="113" name="Text Placeholder 112">
            <a:extLst>
              <a:ext uri="{FF2B5EF4-FFF2-40B4-BE49-F238E27FC236}">
                <a16:creationId xmlns:a16="http://schemas.microsoft.com/office/drawing/2014/main" id="{561B3BD0-8400-FE4A-5A3F-210329D8A1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4693" y="1817559"/>
            <a:ext cx="6763894" cy="4324823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r>
              <a:rPr lang="en-US" dirty="0"/>
              <a:t>Supporting point 1</a:t>
            </a:r>
            <a:br>
              <a:rPr lang="en-US" dirty="0"/>
            </a:br>
            <a:r>
              <a:rPr lang="en-US" dirty="0"/>
              <a:t>Supporting point 2</a:t>
            </a:r>
            <a:br>
              <a:rPr lang="en-US" dirty="0"/>
            </a:br>
            <a:r>
              <a:rPr lang="en-US" dirty="0"/>
              <a:t>Supporting point 3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AF7721B-92F3-10FF-5A89-459D1C6BA969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968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55F232B-0EDE-9AF7-8505-73A82A1D984A}"/>
              </a:ext>
            </a:extLst>
          </p:cNvPr>
          <p:cNvSpPr/>
          <p:nvPr userDrawn="1"/>
        </p:nvSpPr>
        <p:spPr>
          <a:xfrm>
            <a:off x="0" y="0"/>
            <a:ext cx="467885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D7CE54-A067-C608-8071-D9BFAF60EA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3899310" cy="1900997"/>
          </a:xfrm>
        </p:spPr>
        <p:txBody>
          <a:bodyPr/>
          <a:lstStyle/>
          <a:p>
            <a:r>
              <a:rPr lang="en-US" dirty="0"/>
              <a:t>One-sentence headline stating </a:t>
            </a:r>
            <a:br>
              <a:rPr lang="en-US" dirty="0"/>
            </a:br>
            <a:r>
              <a:rPr lang="en-US" dirty="0"/>
              <a:t>the main takeaway message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9DD14-4659-B8FE-84E6-93F5C544420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4692" y="2631247"/>
            <a:ext cx="3899310" cy="3511136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r>
              <a:rPr lang="en-US" dirty="0"/>
              <a:t>Supporting point 1</a:t>
            </a:r>
            <a:br>
              <a:rPr lang="en-US" dirty="0"/>
            </a:br>
            <a:r>
              <a:rPr lang="en-US" dirty="0"/>
              <a:t>Supporting point 2</a:t>
            </a:r>
            <a:br>
              <a:rPr lang="en-US" dirty="0"/>
            </a:br>
            <a:r>
              <a:rPr lang="en-US" dirty="0"/>
              <a:t>Supporting point 3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40400C1-7283-FABD-80B9-45AEE1D1F5D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78363" y="0"/>
            <a:ext cx="7513637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2059A002-CFDF-58EF-945F-28E943618A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4693" y="6431818"/>
            <a:ext cx="1188988" cy="28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376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Image se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Freeform 141">
            <a:extLst>
              <a:ext uri="{FF2B5EF4-FFF2-40B4-BE49-F238E27FC236}">
                <a16:creationId xmlns:a16="http://schemas.microsoft.com/office/drawing/2014/main" id="{C5299A65-0A0F-7322-3425-6AD66F71B88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36" name="Picture Placeholder 135">
            <a:extLst>
              <a:ext uri="{FF2B5EF4-FFF2-40B4-BE49-F238E27FC236}">
                <a16:creationId xmlns:a16="http://schemas.microsoft.com/office/drawing/2014/main" id="{5DC2D7C4-BFF1-5433-4DFD-06CB8AACA1B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642225" y="0"/>
            <a:ext cx="2151063" cy="2151063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7" name="Picture Placeholder 135">
            <a:extLst>
              <a:ext uri="{FF2B5EF4-FFF2-40B4-BE49-F238E27FC236}">
                <a16:creationId xmlns:a16="http://schemas.microsoft.com/office/drawing/2014/main" id="{859767F7-2911-36C4-18C3-120D9FA7D63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044833" y="0"/>
            <a:ext cx="2151063" cy="2151063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8" name="Picture Placeholder 135">
            <a:extLst>
              <a:ext uri="{FF2B5EF4-FFF2-40B4-BE49-F238E27FC236}">
                <a16:creationId xmlns:a16="http://schemas.microsoft.com/office/drawing/2014/main" id="{FC9DC632-E163-36B5-D009-C524396761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642225" y="2353563"/>
            <a:ext cx="2151063" cy="2151063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39" name="Picture Placeholder 135">
            <a:extLst>
              <a:ext uri="{FF2B5EF4-FFF2-40B4-BE49-F238E27FC236}">
                <a16:creationId xmlns:a16="http://schemas.microsoft.com/office/drawing/2014/main" id="{99255166-5F9E-0685-2DC9-C0962F7791A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044833" y="2353563"/>
            <a:ext cx="2151063" cy="2151063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0" name="Picture Placeholder 135">
            <a:extLst>
              <a:ext uri="{FF2B5EF4-FFF2-40B4-BE49-F238E27FC236}">
                <a16:creationId xmlns:a16="http://schemas.microsoft.com/office/drawing/2014/main" id="{0FA78FC9-062C-7D60-CDA4-C25CE63F78E4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642225" y="4706937"/>
            <a:ext cx="2151063" cy="2151063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1" name="Picture Placeholder 135">
            <a:extLst>
              <a:ext uri="{FF2B5EF4-FFF2-40B4-BE49-F238E27FC236}">
                <a16:creationId xmlns:a16="http://schemas.microsoft.com/office/drawing/2014/main" id="{9521219C-7211-80DE-D33B-4B26EA6EEE9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10044833" y="4706937"/>
            <a:ext cx="2151063" cy="2151063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5D5DB1-B0F4-39A7-9E5F-343BB17944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3" y="365125"/>
            <a:ext cx="6736022" cy="886397"/>
          </a:xfrm>
        </p:spPr>
        <p:txBody>
          <a:bodyPr anchor="t" anchorCtr="0">
            <a:noAutofit/>
          </a:bodyPr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One-sentence headline stating </a:t>
            </a:r>
            <a:br>
              <a:rPr lang="en-US" dirty="0"/>
            </a:br>
            <a:r>
              <a:rPr lang="en-US" dirty="0"/>
              <a:t>the main takeaway message </a:t>
            </a:r>
          </a:p>
        </p:txBody>
      </p:sp>
      <p:sp>
        <p:nvSpPr>
          <p:cNvPr id="113" name="Text Placeholder 112">
            <a:extLst>
              <a:ext uri="{FF2B5EF4-FFF2-40B4-BE49-F238E27FC236}">
                <a16:creationId xmlns:a16="http://schemas.microsoft.com/office/drawing/2014/main" id="{561B3BD0-8400-FE4A-5A3F-210329D8A1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14693" y="1817560"/>
            <a:ext cx="6763894" cy="4354640"/>
          </a:xfrm>
        </p:spPr>
        <p:txBody>
          <a:bodyPr tIns="91440" anchor="t" anchorCtr="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>
              <a:spcBef>
                <a:spcPts val="1200"/>
              </a:spcBef>
              <a:spcAft>
                <a:spcPts val="60"/>
              </a:spcAft>
              <a:defRPr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>
              <a:spcBef>
                <a:spcPts val="1200"/>
              </a:spcBef>
              <a:spcAft>
                <a:spcPts val="60"/>
              </a:spcAft>
              <a:defRPr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>
              <a:spcBef>
                <a:spcPts val="1200"/>
              </a:spcBef>
              <a:spcAft>
                <a:spcPts val="60"/>
              </a:spcAft>
              <a:defRPr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>
              <a:spcBef>
                <a:spcPts val="1200"/>
              </a:spcBef>
              <a:spcAft>
                <a:spcPts val="60"/>
              </a:spcAft>
              <a:defRPr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r>
              <a:rPr lang="en-US" dirty="0"/>
              <a:t>Supporting point 1</a:t>
            </a:r>
          </a:p>
          <a:p>
            <a:r>
              <a:rPr lang="en-US" dirty="0"/>
              <a:t>Supporting point 2</a:t>
            </a:r>
          </a:p>
          <a:p>
            <a:r>
              <a:rPr lang="en-US" dirty="0"/>
              <a:t>Supporting point 3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562B7F0-6B0A-3291-2731-E56176CBCD79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AEE7C435-1FA7-78B6-5FBF-709DE092FED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4693" y="6431818"/>
            <a:ext cx="1188988" cy="28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7575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poi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raphic 285">
            <a:extLst>
              <a:ext uri="{FF2B5EF4-FFF2-40B4-BE49-F238E27FC236}">
                <a16:creationId xmlns:a16="http://schemas.microsoft.com/office/drawing/2014/main" id="{4013C738-DD97-6098-5C6E-69C6DA8745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71230B-9536-B5A5-160D-DBECD2D263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3157" y="2624569"/>
            <a:ext cx="11045686" cy="498598"/>
          </a:xfrm>
        </p:spPr>
        <p:txBody>
          <a:bodyPr anchor="t" anchorCtr="0">
            <a:no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One-sentence headline stating the main takeaway</a:t>
            </a:r>
          </a:p>
        </p:txBody>
      </p:sp>
      <p:sp>
        <p:nvSpPr>
          <p:cNvPr id="320" name="Text Placeholder 368">
            <a:extLst>
              <a:ext uri="{FF2B5EF4-FFF2-40B4-BE49-F238E27FC236}">
                <a16:creationId xmlns:a16="http://schemas.microsoft.com/office/drawing/2014/main" id="{EE706859-C661-2A5C-56D3-6BE7DBBC71DD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56069" y="3774422"/>
            <a:ext cx="11062774" cy="249299"/>
          </a:xfrm>
        </p:spPr>
        <p:txBody>
          <a:bodyPr anchor="t" anchorCtr="0">
            <a:noAutofit/>
          </a:bodyPr>
          <a:lstStyle>
            <a:lvl1pPr marL="0" indent="0" algn="ctr">
              <a:spcBef>
                <a:spcPts val="1200"/>
              </a:spcBef>
              <a:spcAft>
                <a:spcPts val="60"/>
              </a:spcAft>
              <a:buNone/>
              <a:defRPr sz="18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One-sentence connected to the main takeaway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7D526D-05AB-C716-46F5-6CDC1D14E2ED}"/>
              </a:ext>
            </a:extLst>
          </p:cNvPr>
          <p:cNvSpPr/>
          <p:nvPr userDrawn="1"/>
        </p:nvSpPr>
        <p:spPr>
          <a:xfrm>
            <a:off x="5668818" y="3393042"/>
            <a:ext cx="854364" cy="719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6C5D6D4-E7B7-6C45-59D0-554A5C067159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790CAB2-9585-BA89-5C2E-B28EE49E995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4693" y="6431818"/>
            <a:ext cx="1188988" cy="28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64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" name="Graphic 285">
            <a:extLst>
              <a:ext uri="{FF2B5EF4-FFF2-40B4-BE49-F238E27FC236}">
                <a16:creationId xmlns:a16="http://schemas.microsoft.com/office/drawing/2014/main" id="{4013C738-DD97-6098-5C6E-69C6DA8745C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6">
            <a:extLst>
              <a:ext uri="{FF2B5EF4-FFF2-40B4-BE49-F238E27FC236}">
                <a16:creationId xmlns:a16="http://schemas.microsoft.com/office/drawing/2014/main" id="{A6C5D6D4-E7B7-6C45-59D0-554A5C067159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790CAB2-9585-BA89-5C2E-B28EE49E995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4693" y="6431818"/>
            <a:ext cx="1188988" cy="28582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96029C52-FEBA-E897-C815-3A6283D168D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One-sentence headline stating the main takeaway message for the slide; no longer than two lines </a:t>
            </a:r>
          </a:p>
        </p:txBody>
      </p:sp>
    </p:spTree>
    <p:extLst>
      <p:ext uri="{BB962C8B-B14F-4D97-AF65-F5344CB8AC3E}">
        <p14:creationId xmlns:p14="http://schemas.microsoft.com/office/powerpoint/2010/main" val="841886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EEC8D-F30D-2272-2A4E-CD93B0D75C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/>
          <a:p>
            <a:r>
              <a:rPr lang="en-US" dirty="0"/>
              <a:t>One-sentence headline stating the main takeaway message for the slide; no longer than two lines </a:t>
            </a:r>
          </a:p>
        </p:txBody>
      </p:sp>
    </p:spTree>
    <p:extLst>
      <p:ext uri="{BB962C8B-B14F-4D97-AF65-F5344CB8AC3E}">
        <p14:creationId xmlns:p14="http://schemas.microsoft.com/office/powerpoint/2010/main" val="41671053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05791-4F91-34B2-5F77-014A7A421E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/>
          <a:p>
            <a:r>
              <a:rPr lang="en-US" dirty="0"/>
              <a:t>One-sentence headline stating the main takeaway message for the slide; no longer than two lines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68E7B4-2380-B18C-C8C1-09BD437D6B1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14692" y="1825625"/>
            <a:ext cx="11315194" cy="4061829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800"/>
            </a:lvl1pPr>
          </a:lstStyle>
          <a:p>
            <a:r>
              <a:rPr lang="en-US" dirty="0"/>
              <a:t>Supporting point 1</a:t>
            </a:r>
            <a:br>
              <a:rPr lang="en-US" dirty="0"/>
            </a:br>
            <a:r>
              <a:rPr lang="en-US" dirty="0"/>
              <a:t>Supporting point 2</a:t>
            </a:r>
            <a:br>
              <a:rPr lang="en-US" dirty="0"/>
            </a:br>
            <a:r>
              <a:rPr lang="en-US" dirty="0"/>
              <a:t>Supporting point 3</a:t>
            </a:r>
          </a:p>
        </p:txBody>
      </p:sp>
    </p:spTree>
    <p:extLst>
      <p:ext uri="{BB962C8B-B14F-4D97-AF65-F5344CB8AC3E}">
        <p14:creationId xmlns:p14="http://schemas.microsoft.com/office/powerpoint/2010/main" val="9002390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9DD14-4659-B8FE-84E6-93F5C544420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4692" y="1825625"/>
            <a:ext cx="5563532" cy="4131422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800"/>
            </a:lvl1pPr>
          </a:lstStyle>
          <a:p>
            <a:r>
              <a:rPr lang="en-US" dirty="0"/>
              <a:t>Supporting point 1</a:t>
            </a:r>
            <a:br>
              <a:rPr lang="en-US" dirty="0"/>
            </a:br>
            <a:r>
              <a:rPr lang="en-US" dirty="0"/>
              <a:t>Supporting point 2</a:t>
            </a:r>
            <a:br>
              <a:rPr lang="en-US" dirty="0"/>
            </a:br>
            <a:r>
              <a:rPr lang="en-US" dirty="0"/>
              <a:t>Supporting point 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961C74-5281-AA62-3E0D-EBE314E66AD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43592" y="1825625"/>
            <a:ext cx="5563532" cy="4131422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800"/>
            </a:lvl1pPr>
          </a:lstStyle>
          <a:p>
            <a:r>
              <a:rPr lang="en-US" dirty="0"/>
              <a:t>Supporting point 1</a:t>
            </a:r>
            <a:br>
              <a:rPr lang="en-US" dirty="0"/>
            </a:br>
            <a:r>
              <a:rPr lang="en-US" dirty="0"/>
              <a:t>Supporting point 2</a:t>
            </a:r>
            <a:br>
              <a:rPr lang="en-US" dirty="0"/>
            </a:br>
            <a:r>
              <a:rPr lang="en-US" dirty="0"/>
              <a:t>Supporting point 3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7C102EF-A95D-C917-FF68-A16CB75B3C5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/>
          <a:p>
            <a:r>
              <a:rPr lang="en-US" dirty="0"/>
              <a:t>One-sentence headline stating the main takeaway message for the slide; no longer than two lines </a:t>
            </a:r>
          </a:p>
        </p:txBody>
      </p:sp>
    </p:spTree>
    <p:extLst>
      <p:ext uri="{BB962C8B-B14F-4D97-AF65-F5344CB8AC3E}">
        <p14:creationId xmlns:p14="http://schemas.microsoft.com/office/powerpoint/2010/main" val="4115577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Edi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E25B3089-0A48-0AC4-08EB-C9D35463AC28}"/>
              </a:ext>
            </a:extLst>
          </p:cNvPr>
          <p:cNvSpPr/>
          <p:nvPr userDrawn="1"/>
        </p:nvSpPr>
        <p:spPr>
          <a:xfrm>
            <a:off x="385763" y="6015038"/>
            <a:ext cx="6899620" cy="57592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98CF54AA-7F0F-038A-AAAF-AD02F6AA5AC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896615 w 12192000"/>
              <a:gd name="connsiteY0" fmla="*/ 829307 h 6858000"/>
              <a:gd name="connsiteX1" fmla="*/ 896615 w 12192000"/>
              <a:gd name="connsiteY1" fmla="*/ 6028692 h 6858000"/>
              <a:gd name="connsiteX2" fmla="*/ 6096000 w 12192000"/>
              <a:gd name="connsiteY2" fmla="*/ 6028692 h 6858000"/>
              <a:gd name="connsiteX3" fmla="*/ 6096000 w 12192000"/>
              <a:gd name="connsiteY3" fmla="*/ 829307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896615" y="829307"/>
                </a:moveTo>
                <a:lnTo>
                  <a:pt x="896615" y="6028692"/>
                </a:lnTo>
                <a:lnTo>
                  <a:pt x="6096000" y="6028692"/>
                </a:lnTo>
                <a:lnTo>
                  <a:pt x="6096000" y="829307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2B6A4265-6FDC-7301-BD87-6CE0C2335A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215450" y="2254309"/>
            <a:ext cx="4518085" cy="997196"/>
          </a:xfrm>
        </p:spPr>
        <p:txBody>
          <a:bodyPr wrap="square" anchor="t" anchorCtr="0">
            <a:noAutofit/>
          </a:bodyPr>
          <a:lstStyle>
            <a:lvl1pPr algn="l">
              <a:spcBef>
                <a:spcPts val="1200"/>
              </a:spcBef>
              <a:spcAft>
                <a:spcPts val="60"/>
              </a:spcAft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Presentation Title (Text size no larger than 32pt)</a:t>
            </a:r>
          </a:p>
        </p:txBody>
      </p:sp>
      <p:sp>
        <p:nvSpPr>
          <p:cNvPr id="43" name="Text Placeholder 1961">
            <a:extLst>
              <a:ext uri="{FF2B5EF4-FFF2-40B4-BE49-F238E27FC236}">
                <a16:creationId xmlns:a16="http://schemas.microsoft.com/office/drawing/2014/main" id="{1061D354-0A2B-B951-F1BE-22D610DF35A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15450" y="1934670"/>
            <a:ext cx="4518085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0" i="0" spc="150" baseline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400">
                <a:solidFill>
                  <a:schemeClr val="bg1"/>
                </a:solidFill>
              </a:defRPr>
            </a:lvl2pPr>
            <a:lvl3pPr marL="914400" indent="0" algn="ctr">
              <a:buNone/>
              <a:defRPr sz="14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MONTH XX, XXXX | LOCATION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B9E34D55-5962-D71E-5F14-F58404B73863}"/>
              </a:ext>
            </a:extLst>
          </p:cNvPr>
          <p:cNvGrpSpPr/>
          <p:nvPr userDrawn="1"/>
        </p:nvGrpSpPr>
        <p:grpSpPr>
          <a:xfrm>
            <a:off x="1168862" y="5406470"/>
            <a:ext cx="4834263" cy="369332"/>
            <a:chOff x="1168862" y="5508070"/>
            <a:chExt cx="4834263" cy="369332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D4967025-85C6-1E53-9051-CBBA63AE1D9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168862" y="5508070"/>
              <a:ext cx="1311127" cy="316213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432B67B-E65C-8C4D-ECEE-0E0F031F2333}"/>
                </a:ext>
              </a:extLst>
            </p:cNvPr>
            <p:cNvSpPr txBox="1"/>
            <p:nvPr userDrawn="1"/>
          </p:nvSpPr>
          <p:spPr>
            <a:xfrm>
              <a:off x="2561071" y="5508070"/>
              <a:ext cx="34420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ORNL IS MANAGED BY UT-BATTELLE LLC </a:t>
              </a:r>
              <a:br>
                <a:rPr lang="en-US" sz="900" b="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</a:br>
              <a:r>
                <a:rPr lang="en-US" sz="900" b="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FOR THE US DEPARTMENT OF ENERGY</a:t>
              </a:r>
            </a:p>
          </p:txBody>
        </p:sp>
      </p:grpSp>
      <p:pic>
        <p:nvPicPr>
          <p:cNvPr id="31" name="Graphic 30">
            <a:extLst>
              <a:ext uri="{FF2B5EF4-FFF2-40B4-BE49-F238E27FC236}">
                <a16:creationId xmlns:a16="http://schemas.microsoft.com/office/drawing/2014/main" id="{767997A1-375F-1726-DF9D-576251F05B3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28108" y="1141396"/>
            <a:ext cx="1780479" cy="428014"/>
          </a:xfrm>
          <a:prstGeom prst="rect">
            <a:avLst/>
          </a:prstGeom>
        </p:spPr>
      </p:pic>
      <p:sp>
        <p:nvSpPr>
          <p:cNvPr id="7" name="Text Placeholder 1963">
            <a:extLst>
              <a:ext uri="{FF2B5EF4-FFF2-40B4-BE49-F238E27FC236}">
                <a16:creationId xmlns:a16="http://schemas.microsoft.com/office/drawing/2014/main" id="{3B1CF4E8-BDC8-B225-DB1D-63D508EC388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15450" y="4383195"/>
            <a:ext cx="4517136" cy="3323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2400" b="0" i="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200" indent="0" algn="ctr">
              <a:buNone/>
              <a:defRPr sz="2400">
                <a:solidFill>
                  <a:schemeClr val="bg1"/>
                </a:solidFill>
              </a:defRPr>
            </a:lvl2pPr>
            <a:lvl3pPr marL="914400" indent="0" algn="ctr">
              <a:buNone/>
              <a:defRPr sz="2400">
                <a:solidFill>
                  <a:schemeClr val="bg1"/>
                </a:solidFill>
              </a:defRPr>
            </a:lvl3pPr>
            <a:lvl4pPr marL="1371600" indent="0" algn="ctr">
              <a:buNone/>
              <a:defRPr sz="2400">
                <a:solidFill>
                  <a:schemeClr val="bg1"/>
                </a:solidFill>
              </a:defRPr>
            </a:lvl4pPr>
            <a:lvl5pPr marL="1828800" indent="0" algn="ctr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10" name="Text Placeholder 47">
            <a:extLst>
              <a:ext uri="{FF2B5EF4-FFF2-40B4-BE49-F238E27FC236}">
                <a16:creationId xmlns:a16="http://schemas.microsoft.com/office/drawing/2014/main" id="{67FCB669-B9C0-1E9C-516B-D8A804C4C36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215450" y="4798918"/>
            <a:ext cx="4517136" cy="246221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1200"/>
              </a:spcBef>
              <a:spcAft>
                <a:spcPts val="60"/>
              </a:spcAft>
              <a:buNone/>
              <a:defRPr sz="1600" b="0" i="0">
                <a:solidFill>
                  <a:schemeClr val="tx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9144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13716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8288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Presenter Affiliation</a:t>
            </a:r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9A6F6DA4-481A-E606-D7BA-9C2165FE3EB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15450" y="4031052"/>
            <a:ext cx="4517136" cy="18004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300" b="1" spc="3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PRESENTED BY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D17B51F-DF85-E9E0-712B-297B83E802F9}"/>
              </a:ext>
            </a:extLst>
          </p:cNvPr>
          <p:cNvSpPr/>
          <p:nvPr userDrawn="1"/>
        </p:nvSpPr>
        <p:spPr>
          <a:xfrm>
            <a:off x="1215450" y="3780792"/>
            <a:ext cx="854364" cy="7191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2747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3042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umn-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7CE54-A067-C608-8071-D9BFAF60EA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One-sentence headline stating the main takeaway message for the slide; no longer than two lines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9DD14-4659-B8FE-84E6-93F5C544420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4692" y="2151529"/>
            <a:ext cx="5528426" cy="3805518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6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5pPr>
          </a:lstStyle>
          <a:p>
            <a:r>
              <a:rPr lang="en-US" dirty="0"/>
              <a:t>Supporting point 1</a:t>
            </a:r>
            <a:br>
              <a:rPr lang="en-US" dirty="0"/>
            </a:br>
            <a:r>
              <a:rPr lang="en-US" dirty="0"/>
              <a:t>Supporting point 2</a:t>
            </a:r>
            <a:br>
              <a:rPr lang="en-US" dirty="0"/>
            </a:br>
            <a:r>
              <a:rPr lang="en-US" dirty="0"/>
              <a:t>Supporting point 3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961C74-5281-AA62-3E0D-EBE314E66AD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37905" y="2151529"/>
            <a:ext cx="5534113" cy="3805518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6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5pPr>
          </a:lstStyle>
          <a:p>
            <a:r>
              <a:rPr lang="en-US" dirty="0"/>
              <a:t>Supporting point 1</a:t>
            </a:r>
            <a:br>
              <a:rPr lang="en-US" dirty="0"/>
            </a:br>
            <a:r>
              <a:rPr lang="en-US" dirty="0"/>
              <a:t>Supporting point 2</a:t>
            </a:r>
            <a:br>
              <a:rPr lang="en-US" dirty="0"/>
            </a:br>
            <a:r>
              <a:rPr lang="en-US" dirty="0"/>
              <a:t>Supporting point 3</a:t>
            </a:r>
          </a:p>
        </p:txBody>
      </p:sp>
      <p:sp>
        <p:nvSpPr>
          <p:cNvPr id="5" name="Text Placeholder 212">
            <a:extLst>
              <a:ext uri="{FF2B5EF4-FFF2-40B4-BE49-F238E27FC236}">
                <a16:creationId xmlns:a16="http://schemas.microsoft.com/office/drawing/2014/main" id="{E5D92591-51DF-3209-1704-154E381BA6F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4691" y="1636713"/>
            <a:ext cx="5534113" cy="433965"/>
          </a:xfrm>
          <a:solidFill>
            <a:schemeClr val="tx2"/>
          </a:solidFill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</a:t>
            </a:r>
          </a:p>
        </p:txBody>
      </p:sp>
      <p:sp>
        <p:nvSpPr>
          <p:cNvPr id="6" name="Text Placeholder 212">
            <a:extLst>
              <a:ext uri="{FF2B5EF4-FFF2-40B4-BE49-F238E27FC236}">
                <a16:creationId xmlns:a16="http://schemas.microsoft.com/office/drawing/2014/main" id="{1322623F-B85A-91ED-9131-7E60FBA08AA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238429" y="1636672"/>
            <a:ext cx="5534113" cy="433965"/>
          </a:xfrm>
          <a:solidFill>
            <a:schemeClr val="tx2"/>
          </a:solidFill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</a:t>
            </a:r>
          </a:p>
        </p:txBody>
      </p:sp>
    </p:spTree>
    <p:extLst>
      <p:ext uri="{BB962C8B-B14F-4D97-AF65-F5344CB8AC3E}">
        <p14:creationId xmlns:p14="http://schemas.microsoft.com/office/powerpoint/2010/main" val="20008359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umn-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7CE54-A067-C608-8071-D9BFAF60EA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One-sentence headline stating the main takeaway message for the slide; no longer than two lines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9DD14-4659-B8FE-84E6-93F5C544420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4692" y="2191870"/>
            <a:ext cx="3650690" cy="3617259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6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Supporting point 1</a:t>
            </a:r>
            <a:br>
              <a:rPr lang="en-US" dirty="0"/>
            </a:br>
            <a:r>
              <a:rPr lang="en-US" dirty="0"/>
              <a:t>Supporting point 2</a:t>
            </a:r>
            <a:br>
              <a:rPr lang="en-US" dirty="0"/>
            </a:br>
            <a:r>
              <a:rPr lang="en-US" dirty="0"/>
              <a:t>Supporting point 3</a:t>
            </a:r>
          </a:p>
        </p:txBody>
      </p:sp>
      <p:sp>
        <p:nvSpPr>
          <p:cNvPr id="3428" name="Content Placeholder 2">
            <a:extLst>
              <a:ext uri="{FF2B5EF4-FFF2-40B4-BE49-F238E27FC236}">
                <a16:creationId xmlns:a16="http://schemas.microsoft.com/office/drawing/2014/main" id="{91B561D3-B6AC-5C9F-026F-E37DD262A783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4228076" y="2191870"/>
            <a:ext cx="3646421" cy="3617259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6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Supporting point 1</a:t>
            </a:r>
            <a:br>
              <a:rPr lang="en-US" dirty="0"/>
            </a:br>
            <a:r>
              <a:rPr lang="en-US" dirty="0"/>
              <a:t>Supporting point 2</a:t>
            </a:r>
            <a:br>
              <a:rPr lang="en-US" dirty="0"/>
            </a:br>
            <a:r>
              <a:rPr lang="en-US" dirty="0"/>
              <a:t>Supporting point 3</a:t>
            </a:r>
          </a:p>
        </p:txBody>
      </p:sp>
      <p:sp>
        <p:nvSpPr>
          <p:cNvPr id="3430" name="Content Placeholder 2">
            <a:extLst>
              <a:ext uri="{FF2B5EF4-FFF2-40B4-BE49-F238E27FC236}">
                <a16:creationId xmlns:a16="http://schemas.microsoft.com/office/drawing/2014/main" id="{0971FFF4-0C2D-A4E6-1474-3D6A4F0506DA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156060" y="2191870"/>
            <a:ext cx="3647391" cy="3617259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6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Supporting point 1</a:t>
            </a:r>
            <a:br>
              <a:rPr lang="en-US" dirty="0"/>
            </a:br>
            <a:r>
              <a:rPr lang="en-US" dirty="0"/>
              <a:t>Supporting point 2</a:t>
            </a:r>
            <a:br>
              <a:rPr lang="en-US" dirty="0"/>
            </a:br>
            <a:r>
              <a:rPr lang="en-US" dirty="0"/>
              <a:t>Supporting point 3</a:t>
            </a:r>
          </a:p>
        </p:txBody>
      </p:sp>
      <p:sp>
        <p:nvSpPr>
          <p:cNvPr id="4" name="Text Placeholder 212">
            <a:extLst>
              <a:ext uri="{FF2B5EF4-FFF2-40B4-BE49-F238E27FC236}">
                <a16:creationId xmlns:a16="http://schemas.microsoft.com/office/drawing/2014/main" id="{0EDE83FF-6880-0C2B-F666-A52972148FB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4691" y="1636713"/>
            <a:ext cx="3646421" cy="433965"/>
          </a:xfrm>
          <a:solidFill>
            <a:schemeClr val="tx2"/>
          </a:solidFill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</a:t>
            </a:r>
          </a:p>
        </p:txBody>
      </p:sp>
      <p:sp>
        <p:nvSpPr>
          <p:cNvPr id="5" name="Text Placeholder 212">
            <a:extLst>
              <a:ext uri="{FF2B5EF4-FFF2-40B4-BE49-F238E27FC236}">
                <a16:creationId xmlns:a16="http://schemas.microsoft.com/office/drawing/2014/main" id="{8CEEB1B0-74A1-A9A5-0E01-2E2E2380F2D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231283" y="1636713"/>
            <a:ext cx="3646421" cy="433965"/>
          </a:xfrm>
          <a:solidFill>
            <a:schemeClr val="tx2"/>
          </a:solidFill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</a:t>
            </a:r>
          </a:p>
        </p:txBody>
      </p:sp>
      <p:sp>
        <p:nvSpPr>
          <p:cNvPr id="6" name="Text Placeholder 212">
            <a:extLst>
              <a:ext uri="{FF2B5EF4-FFF2-40B4-BE49-F238E27FC236}">
                <a16:creationId xmlns:a16="http://schemas.microsoft.com/office/drawing/2014/main" id="{1B1FC136-726A-E90A-AA01-55CC4CA7F5C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59995" y="1636713"/>
            <a:ext cx="3646421" cy="433965"/>
          </a:xfrm>
          <a:solidFill>
            <a:schemeClr val="tx2"/>
          </a:solidFill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</a:t>
            </a:r>
          </a:p>
        </p:txBody>
      </p:sp>
    </p:spTree>
    <p:extLst>
      <p:ext uri="{BB962C8B-B14F-4D97-AF65-F5344CB8AC3E}">
        <p14:creationId xmlns:p14="http://schemas.microsoft.com/office/powerpoint/2010/main" val="14014456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um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Freeform 123">
            <a:extLst>
              <a:ext uri="{FF2B5EF4-FFF2-40B4-BE49-F238E27FC236}">
                <a16:creationId xmlns:a16="http://schemas.microsoft.com/office/drawing/2014/main" id="{14819B2D-3933-9761-A0E0-F8A47EFAE8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5D5DB1-B0F4-39A7-9E5F-343BB17944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685523" cy="917575"/>
          </a:xfrm>
        </p:spPr>
        <p:txBody>
          <a:bodyPr>
            <a:noAutofit/>
          </a:bodyPr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One-sentence headline stating the main takeaway message for the slide; no longer than two lines 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AF7721B-92F3-10FF-5A89-459D1C6BA969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FD5FAFE-F099-74C8-600F-3FEE5ACA26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4693" y="6431818"/>
            <a:ext cx="1188988" cy="285824"/>
          </a:xfrm>
          <a:prstGeom prst="rect">
            <a:avLst/>
          </a:prstGeom>
        </p:spPr>
      </p:pic>
      <p:sp>
        <p:nvSpPr>
          <p:cNvPr id="6" name="Picture Placeholder 360">
            <a:extLst>
              <a:ext uri="{FF2B5EF4-FFF2-40B4-BE49-F238E27FC236}">
                <a16:creationId xmlns:a16="http://schemas.microsoft.com/office/drawing/2014/main" id="{22CDA623-F17D-C055-60D8-139C9924BE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73908" y="1647919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Picture Placeholder 360">
            <a:extLst>
              <a:ext uri="{FF2B5EF4-FFF2-40B4-BE49-F238E27FC236}">
                <a16:creationId xmlns:a16="http://schemas.microsoft.com/office/drawing/2014/main" id="{3347E071-335C-4249-3E65-B4125AADA3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49380" y="1654993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Picture Placeholder 360">
            <a:extLst>
              <a:ext uri="{FF2B5EF4-FFF2-40B4-BE49-F238E27FC236}">
                <a16:creationId xmlns:a16="http://schemas.microsoft.com/office/drawing/2014/main" id="{3FE91602-2738-A673-EBF8-A0ACA14E653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26285" y="1677066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Text Placeholder 364">
            <a:extLst>
              <a:ext uri="{FF2B5EF4-FFF2-40B4-BE49-F238E27FC236}">
                <a16:creationId xmlns:a16="http://schemas.microsoft.com/office/drawing/2014/main" id="{9403276D-5FB8-BD3C-65B5-24E0F431ACF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773238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 1</a:t>
            </a:r>
          </a:p>
        </p:txBody>
      </p:sp>
      <p:sp>
        <p:nvSpPr>
          <p:cNvPr id="10" name="Text Placeholder 364">
            <a:extLst>
              <a:ext uri="{FF2B5EF4-FFF2-40B4-BE49-F238E27FC236}">
                <a16:creationId xmlns:a16="http://schemas.microsoft.com/office/drawing/2014/main" id="{DEAD8E05-AA79-AD7E-E31D-26EE870F837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949380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 2</a:t>
            </a:r>
          </a:p>
        </p:txBody>
      </p:sp>
      <p:sp>
        <p:nvSpPr>
          <p:cNvPr id="11" name="Text Placeholder 364">
            <a:extLst>
              <a:ext uri="{FF2B5EF4-FFF2-40B4-BE49-F238E27FC236}">
                <a16:creationId xmlns:a16="http://schemas.microsoft.com/office/drawing/2014/main" id="{A7759041-293D-A1CE-7012-E2391337B1E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26285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 3</a:t>
            </a:r>
          </a:p>
        </p:txBody>
      </p:sp>
    </p:spTree>
    <p:extLst>
      <p:ext uri="{BB962C8B-B14F-4D97-AF65-F5344CB8AC3E}">
        <p14:creationId xmlns:p14="http://schemas.microsoft.com/office/powerpoint/2010/main" val="2966537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column-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7CE54-A067-C608-8071-D9BFAF60EA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One-sentence headline stating the main takeaway message for the slide; no longer than two lines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9DD14-4659-B8FE-84E6-93F5C544420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4692" y="2191870"/>
            <a:ext cx="2743968" cy="3617259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6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Supporting point 1</a:t>
            </a:r>
            <a:br>
              <a:rPr lang="en-US" dirty="0"/>
            </a:br>
            <a:r>
              <a:rPr lang="en-US" dirty="0"/>
              <a:t>Supporting point 2</a:t>
            </a:r>
            <a:br>
              <a:rPr lang="en-US" dirty="0"/>
            </a:br>
            <a:r>
              <a:rPr lang="en-US" dirty="0"/>
              <a:t>Supporting point 3</a:t>
            </a:r>
          </a:p>
        </p:txBody>
      </p:sp>
      <p:sp>
        <p:nvSpPr>
          <p:cNvPr id="3428" name="Content Placeholder 2">
            <a:extLst>
              <a:ext uri="{FF2B5EF4-FFF2-40B4-BE49-F238E27FC236}">
                <a16:creationId xmlns:a16="http://schemas.microsoft.com/office/drawing/2014/main" id="{91B561D3-B6AC-5C9F-026F-E37DD262A783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3237701" y="2191870"/>
            <a:ext cx="2740760" cy="3617259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6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Supporting point 1</a:t>
            </a:r>
            <a:br>
              <a:rPr lang="en-US" dirty="0"/>
            </a:br>
            <a:r>
              <a:rPr lang="en-US" dirty="0"/>
              <a:t>Supporting point 2</a:t>
            </a:r>
            <a:br>
              <a:rPr lang="en-US" dirty="0"/>
            </a:br>
            <a:r>
              <a:rPr lang="en-US" dirty="0"/>
              <a:t>Supporting point 3</a:t>
            </a:r>
          </a:p>
        </p:txBody>
      </p:sp>
      <p:sp>
        <p:nvSpPr>
          <p:cNvPr id="3430" name="Content Placeholder 2">
            <a:extLst>
              <a:ext uri="{FF2B5EF4-FFF2-40B4-BE49-F238E27FC236}">
                <a16:creationId xmlns:a16="http://schemas.microsoft.com/office/drawing/2014/main" id="{0971FFF4-0C2D-A4E6-1474-3D6A4F0506DA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6144032" y="2191870"/>
            <a:ext cx="2741489" cy="3617259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6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Supporting point 1</a:t>
            </a:r>
            <a:br>
              <a:rPr lang="en-US" dirty="0"/>
            </a:br>
            <a:r>
              <a:rPr lang="en-US" dirty="0"/>
              <a:t>Supporting point 2</a:t>
            </a:r>
            <a:br>
              <a:rPr lang="en-US" dirty="0"/>
            </a:br>
            <a:r>
              <a:rPr lang="en-US" dirty="0"/>
              <a:t>Supporting point 3</a:t>
            </a:r>
          </a:p>
        </p:txBody>
      </p:sp>
      <p:sp>
        <p:nvSpPr>
          <p:cNvPr id="3432" name="Content Placeholder 2">
            <a:extLst>
              <a:ext uri="{FF2B5EF4-FFF2-40B4-BE49-F238E27FC236}">
                <a16:creationId xmlns:a16="http://schemas.microsoft.com/office/drawing/2014/main" id="{13E0DCF4-21AE-4C71-696D-13E98DC66059}"/>
              </a:ext>
            </a:extLst>
          </p:cNvPr>
          <p:cNvSpPr>
            <a:spLocks noGrp="1"/>
          </p:cNvSpPr>
          <p:nvPr>
            <p:ph sz="half" idx="18" hasCustomPrompt="1"/>
          </p:nvPr>
        </p:nvSpPr>
        <p:spPr>
          <a:xfrm>
            <a:off x="9069571" y="2191870"/>
            <a:ext cx="2737553" cy="3617259"/>
          </a:xfrm>
        </p:spPr>
        <p:txBody>
          <a:bodyPr lIns="182880" tIns="91440" rIns="91440" bIns="91440">
            <a:noAutofit/>
          </a:bodyPr>
          <a:lstStyle>
            <a:lvl1pPr marL="0" indent="0">
              <a:spcBef>
                <a:spcPts val="1200"/>
              </a:spcBef>
              <a:spcAft>
                <a:spcPts val="60"/>
              </a:spcAft>
              <a:buNone/>
              <a:defRPr sz="16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2pPr>
            <a:lvl3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3pPr>
            <a:lvl4pPr>
              <a:spcBef>
                <a:spcPts val="1200"/>
              </a:spcBef>
              <a:spcAft>
                <a:spcPts val="60"/>
              </a:spcAft>
              <a:defRPr sz="1600">
                <a:solidFill>
                  <a:schemeClr val="tx1"/>
                </a:solidFill>
              </a:defRPr>
            </a:lvl4pPr>
            <a:lvl5pPr>
              <a:spcBef>
                <a:spcPts val="1200"/>
              </a:spcBef>
              <a:spcAft>
                <a:spcPts val="60"/>
              </a:spcAft>
              <a:defRPr sz="1600"/>
            </a:lvl5pPr>
          </a:lstStyle>
          <a:p>
            <a:r>
              <a:rPr lang="en-US" dirty="0"/>
              <a:t>Supporting point 1</a:t>
            </a:r>
            <a:br>
              <a:rPr lang="en-US" dirty="0"/>
            </a:br>
            <a:r>
              <a:rPr lang="en-US" dirty="0"/>
              <a:t>Supporting point 2</a:t>
            </a:r>
            <a:br>
              <a:rPr lang="en-US" dirty="0"/>
            </a:br>
            <a:r>
              <a:rPr lang="en-US" dirty="0"/>
              <a:t>Supporting point 3</a:t>
            </a:r>
          </a:p>
        </p:txBody>
      </p:sp>
      <p:sp>
        <p:nvSpPr>
          <p:cNvPr id="4" name="Text Placeholder 212">
            <a:extLst>
              <a:ext uri="{FF2B5EF4-FFF2-40B4-BE49-F238E27FC236}">
                <a16:creationId xmlns:a16="http://schemas.microsoft.com/office/drawing/2014/main" id="{A8FB3702-489D-7133-5029-0EED83D7425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14692" y="1636713"/>
            <a:ext cx="2740760" cy="433965"/>
          </a:xfrm>
          <a:solidFill>
            <a:schemeClr val="tx2"/>
          </a:solidFill>
        </p:spPr>
        <p:txBody>
          <a:bodyPr wrap="square" lIns="182880" tIns="91440" rIns="91440" bIns="91440">
            <a:sp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</a:t>
            </a:r>
          </a:p>
        </p:txBody>
      </p:sp>
      <p:sp>
        <p:nvSpPr>
          <p:cNvPr id="5" name="Text Placeholder 212">
            <a:extLst>
              <a:ext uri="{FF2B5EF4-FFF2-40B4-BE49-F238E27FC236}">
                <a16:creationId xmlns:a16="http://schemas.microsoft.com/office/drawing/2014/main" id="{A472ABD6-D4AF-51A3-D274-EB02E1F7D69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237701" y="1636713"/>
            <a:ext cx="2740760" cy="433965"/>
          </a:xfrm>
          <a:solidFill>
            <a:schemeClr val="tx2"/>
          </a:solidFill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</a:t>
            </a:r>
          </a:p>
        </p:txBody>
      </p:sp>
      <p:sp>
        <p:nvSpPr>
          <p:cNvPr id="6" name="Text Placeholder 212">
            <a:extLst>
              <a:ext uri="{FF2B5EF4-FFF2-40B4-BE49-F238E27FC236}">
                <a16:creationId xmlns:a16="http://schemas.microsoft.com/office/drawing/2014/main" id="{9B2846D9-98D8-E207-8370-E81B28729B4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44761" y="1636713"/>
            <a:ext cx="2740760" cy="433965"/>
          </a:xfrm>
          <a:solidFill>
            <a:schemeClr val="tx2"/>
          </a:solidFill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</a:t>
            </a:r>
          </a:p>
        </p:txBody>
      </p:sp>
      <p:sp>
        <p:nvSpPr>
          <p:cNvPr id="7" name="Text Placeholder 212">
            <a:extLst>
              <a:ext uri="{FF2B5EF4-FFF2-40B4-BE49-F238E27FC236}">
                <a16:creationId xmlns:a16="http://schemas.microsoft.com/office/drawing/2014/main" id="{5A4E93FB-938D-13A6-A78B-46943641C35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069571" y="1636713"/>
            <a:ext cx="2740760" cy="433965"/>
          </a:xfrm>
          <a:solidFill>
            <a:schemeClr val="tx2"/>
          </a:solidFill>
        </p:spPr>
        <p:txBody>
          <a:bodyPr wrap="square" lIns="182880" tIns="91440" rIns="91440" bIns="91440"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800" b="1">
                <a:solidFill>
                  <a:schemeClr val="bg1"/>
                </a:solidFill>
              </a:defRPr>
            </a:lvl2pPr>
            <a:lvl3pPr marL="914400" indent="0">
              <a:buNone/>
              <a:defRPr sz="1800" b="1">
                <a:solidFill>
                  <a:schemeClr val="bg1"/>
                </a:solidFill>
              </a:defRPr>
            </a:lvl3pPr>
            <a:lvl4pPr marL="1371600" indent="0">
              <a:buNone/>
              <a:defRPr sz="1800" b="1">
                <a:solidFill>
                  <a:schemeClr val="bg1"/>
                </a:solidFill>
              </a:defRPr>
            </a:lvl4pPr>
            <a:lvl5pPr marL="1828800" indent="0">
              <a:buNone/>
              <a:defRPr sz="18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</a:t>
            </a:r>
          </a:p>
        </p:txBody>
      </p:sp>
    </p:spTree>
    <p:extLst>
      <p:ext uri="{BB962C8B-B14F-4D97-AF65-F5344CB8AC3E}">
        <p14:creationId xmlns:p14="http://schemas.microsoft.com/office/powerpoint/2010/main" val="4981882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Supporting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60">
            <a:extLst>
              <a:ext uri="{FF2B5EF4-FFF2-40B4-BE49-F238E27FC236}">
                <a16:creationId xmlns:a16="http://schemas.microsoft.com/office/drawing/2014/main" id="{406AFED2-ED49-1112-B21D-D2ECF91333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580965" y="1767787"/>
            <a:ext cx="2194560" cy="185546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Picture Placeholder 360">
            <a:extLst>
              <a:ext uri="{FF2B5EF4-FFF2-40B4-BE49-F238E27FC236}">
                <a16:creationId xmlns:a16="http://schemas.microsoft.com/office/drawing/2014/main" id="{939E5704-91D7-1C33-1BB9-D89551BB48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80965" y="3920190"/>
            <a:ext cx="2194560" cy="185546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Placeholder 360">
            <a:extLst>
              <a:ext uri="{FF2B5EF4-FFF2-40B4-BE49-F238E27FC236}">
                <a16:creationId xmlns:a16="http://schemas.microsoft.com/office/drawing/2014/main" id="{18357D60-C329-E014-7EC4-02AD7930A52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521865" y="1767787"/>
            <a:ext cx="2194560" cy="185546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Picture Placeholder 360">
            <a:extLst>
              <a:ext uri="{FF2B5EF4-FFF2-40B4-BE49-F238E27FC236}">
                <a16:creationId xmlns:a16="http://schemas.microsoft.com/office/drawing/2014/main" id="{1823B7A0-FA70-81A4-C409-2C310328D23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521865" y="3920190"/>
            <a:ext cx="2194560" cy="185546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84D16B10-4114-3D13-50FC-848A8724398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84410" y="3911299"/>
            <a:ext cx="2192338" cy="1873250"/>
          </a:xfrm>
          <a:solidFill>
            <a:schemeClr val="accent5"/>
          </a:solidFill>
        </p:spPr>
        <p:txBody>
          <a:bodyPr lIns="182880" tIns="182880" rIns="18288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 2</a:t>
            </a:r>
          </a:p>
        </p:txBody>
      </p:sp>
      <p:sp>
        <p:nvSpPr>
          <p:cNvPr id="27" name="Text Placeholder 22">
            <a:extLst>
              <a:ext uri="{FF2B5EF4-FFF2-40B4-BE49-F238E27FC236}">
                <a16:creationId xmlns:a16="http://schemas.microsoft.com/office/drawing/2014/main" id="{069C9FFD-3BEB-F410-9877-CC941D3224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29527" y="1758896"/>
            <a:ext cx="2192338" cy="1873250"/>
          </a:xfrm>
          <a:solidFill>
            <a:schemeClr val="tx1"/>
          </a:solidFill>
        </p:spPr>
        <p:txBody>
          <a:bodyPr lIns="182880" tIns="182880" rIns="182880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 3</a:t>
            </a:r>
          </a:p>
        </p:txBody>
      </p:sp>
      <p:sp>
        <p:nvSpPr>
          <p:cNvPr id="28" name="Text Placeholder 22">
            <a:extLst>
              <a:ext uri="{FF2B5EF4-FFF2-40B4-BE49-F238E27FC236}">
                <a16:creationId xmlns:a16="http://schemas.microsoft.com/office/drawing/2014/main" id="{C39CDA33-6D16-DEAF-0280-749663549D5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329527" y="3911299"/>
            <a:ext cx="2192338" cy="1873250"/>
          </a:xfrm>
          <a:solidFill>
            <a:schemeClr val="accent4"/>
          </a:solidFill>
        </p:spPr>
        <p:txBody>
          <a:bodyPr lIns="182880" tIns="182880" rIns="182880"/>
          <a:lstStyle>
            <a:lvl1pPr marL="0" indent="0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 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4EEC8D-F30D-2272-2A4E-CD93B0D75C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/>
          <a:p>
            <a:r>
              <a:rPr lang="en-US" dirty="0"/>
              <a:t>One-sentence headline stating the main takeaway message for the slide; no longer than two lines  </a:t>
            </a:r>
          </a:p>
        </p:txBody>
      </p:sp>
      <p:sp>
        <p:nvSpPr>
          <p:cNvPr id="3" name="Text Placeholder 22">
            <a:extLst>
              <a:ext uri="{FF2B5EF4-FFF2-40B4-BE49-F238E27FC236}">
                <a16:creationId xmlns:a16="http://schemas.microsoft.com/office/drawing/2014/main" id="{FD3A4D06-1EC0-67D1-BF1F-4A91D1E3414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384410" y="1758896"/>
            <a:ext cx="2192338" cy="1873250"/>
          </a:xfrm>
          <a:solidFill>
            <a:schemeClr val="tx2"/>
          </a:solidFill>
        </p:spPr>
        <p:txBody>
          <a:bodyPr lIns="182880" tIns="182880" rIns="182880"/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 1</a:t>
            </a:r>
          </a:p>
        </p:txBody>
      </p:sp>
    </p:spTree>
    <p:extLst>
      <p:ext uri="{BB962C8B-B14F-4D97-AF65-F5344CB8AC3E}">
        <p14:creationId xmlns:p14="http://schemas.microsoft.com/office/powerpoint/2010/main" val="26649671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-Supporting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60">
            <a:extLst>
              <a:ext uri="{FF2B5EF4-FFF2-40B4-BE49-F238E27FC236}">
                <a16:creationId xmlns:a16="http://schemas.microsoft.com/office/drawing/2014/main" id="{406AFED2-ED49-1112-B21D-D2ECF91333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468099" y="1465385"/>
            <a:ext cx="2658427" cy="1547446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4EEC8D-F30D-2272-2A4E-CD93B0D75C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/>
          <a:p>
            <a:r>
              <a:rPr lang="en-US" dirty="0"/>
              <a:t>One-sentence headline stating the main takeaway message for the slide; no longer than two lines  </a:t>
            </a:r>
          </a:p>
        </p:txBody>
      </p:sp>
      <p:sp>
        <p:nvSpPr>
          <p:cNvPr id="9" name="Text Placeholder 22">
            <a:extLst>
              <a:ext uri="{FF2B5EF4-FFF2-40B4-BE49-F238E27FC236}">
                <a16:creationId xmlns:a16="http://schemas.microsoft.com/office/drawing/2014/main" id="{26F353B8-FF4B-42ED-1CE7-EDC4F7EF61D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468099" y="3012831"/>
            <a:ext cx="2658427" cy="656942"/>
          </a:xfrm>
          <a:solidFill>
            <a:schemeClr val="tx2"/>
          </a:solidFill>
        </p:spPr>
        <p:txBody>
          <a:bodyPr lIns="91440" tIns="91440" rIns="91440" bIns="91440"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 1</a:t>
            </a:r>
          </a:p>
        </p:txBody>
      </p:sp>
      <p:sp>
        <p:nvSpPr>
          <p:cNvPr id="11" name="Picture Placeholder 360">
            <a:extLst>
              <a:ext uri="{FF2B5EF4-FFF2-40B4-BE49-F238E27FC236}">
                <a16:creationId xmlns:a16="http://schemas.microsoft.com/office/drawing/2014/main" id="{6E81FCDA-4DA3-AB4A-5D95-88A3FEFC3A2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1468099" y="3960136"/>
            <a:ext cx="2658427" cy="1547446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22">
            <a:extLst>
              <a:ext uri="{FF2B5EF4-FFF2-40B4-BE49-F238E27FC236}">
                <a16:creationId xmlns:a16="http://schemas.microsoft.com/office/drawing/2014/main" id="{3F669257-B949-89C3-AFAB-C056282DB49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468099" y="5507582"/>
            <a:ext cx="2658427" cy="656942"/>
          </a:xfrm>
          <a:solidFill>
            <a:schemeClr val="accent5"/>
          </a:solidFill>
        </p:spPr>
        <p:txBody>
          <a:bodyPr lIns="91440" tIns="91440" rIns="91440" bIns="91440"/>
          <a:lstStyle>
            <a:lvl1pPr marL="0" indent="0"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 1</a:t>
            </a:r>
          </a:p>
        </p:txBody>
      </p:sp>
      <p:sp>
        <p:nvSpPr>
          <p:cNvPr id="17" name="Picture Placeholder 360">
            <a:extLst>
              <a:ext uri="{FF2B5EF4-FFF2-40B4-BE49-F238E27FC236}">
                <a16:creationId xmlns:a16="http://schemas.microsoft.com/office/drawing/2014/main" id="{13D2DA25-934B-21FF-2966-29EF546C487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766787" y="1465385"/>
            <a:ext cx="2658427" cy="1547446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Text Placeholder 22">
            <a:extLst>
              <a:ext uri="{FF2B5EF4-FFF2-40B4-BE49-F238E27FC236}">
                <a16:creationId xmlns:a16="http://schemas.microsoft.com/office/drawing/2014/main" id="{17D533C8-B6CD-B35B-9678-CFA2D4FF71A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766787" y="3012831"/>
            <a:ext cx="2658427" cy="656942"/>
          </a:xfrm>
          <a:solidFill>
            <a:schemeClr val="accent3"/>
          </a:solidFill>
        </p:spPr>
        <p:txBody>
          <a:bodyPr lIns="91440" tIns="91440" rIns="91440" bIns="91440"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 1</a:t>
            </a:r>
          </a:p>
        </p:txBody>
      </p:sp>
      <p:sp>
        <p:nvSpPr>
          <p:cNvPr id="19" name="Picture Placeholder 360">
            <a:extLst>
              <a:ext uri="{FF2B5EF4-FFF2-40B4-BE49-F238E27FC236}">
                <a16:creationId xmlns:a16="http://schemas.microsoft.com/office/drawing/2014/main" id="{FFFA52E8-8238-7D32-74C3-C442340BACDD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766787" y="3960136"/>
            <a:ext cx="2658427" cy="1547446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22">
            <a:extLst>
              <a:ext uri="{FF2B5EF4-FFF2-40B4-BE49-F238E27FC236}">
                <a16:creationId xmlns:a16="http://schemas.microsoft.com/office/drawing/2014/main" id="{EAA931B9-F65E-5FA9-1A52-F298BEA03A3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766787" y="5507582"/>
            <a:ext cx="2658427" cy="656942"/>
          </a:xfrm>
          <a:solidFill>
            <a:schemeClr val="accent4"/>
          </a:solidFill>
        </p:spPr>
        <p:txBody>
          <a:bodyPr lIns="91440" tIns="91440" rIns="91440" bIns="91440"/>
          <a:lstStyle>
            <a:lvl1pPr marL="0" indent="0"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 1</a:t>
            </a:r>
          </a:p>
        </p:txBody>
      </p:sp>
      <p:sp>
        <p:nvSpPr>
          <p:cNvPr id="21" name="Picture Placeholder 360">
            <a:extLst>
              <a:ext uri="{FF2B5EF4-FFF2-40B4-BE49-F238E27FC236}">
                <a16:creationId xmlns:a16="http://schemas.microsoft.com/office/drawing/2014/main" id="{E2163388-A63C-577D-E1F5-098DA5ECC07B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8065474" y="1465385"/>
            <a:ext cx="2658427" cy="1547446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22">
            <a:extLst>
              <a:ext uri="{FF2B5EF4-FFF2-40B4-BE49-F238E27FC236}">
                <a16:creationId xmlns:a16="http://schemas.microsoft.com/office/drawing/2014/main" id="{6A354D75-2850-EFEF-9B6E-16282EFCDE4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65474" y="3012831"/>
            <a:ext cx="2658427" cy="656942"/>
          </a:xfrm>
          <a:solidFill>
            <a:schemeClr val="accent6"/>
          </a:solidFill>
        </p:spPr>
        <p:txBody>
          <a:bodyPr lIns="91440" tIns="91440" rIns="91440" bIns="91440"/>
          <a:lstStyle>
            <a:lvl1pPr marL="0" indent="0">
              <a:buNone/>
              <a:defRPr sz="1600" b="1">
                <a:solidFill>
                  <a:schemeClr val="tx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 1</a:t>
            </a:r>
          </a:p>
        </p:txBody>
      </p:sp>
      <p:sp>
        <p:nvSpPr>
          <p:cNvPr id="23" name="Picture Placeholder 360">
            <a:extLst>
              <a:ext uri="{FF2B5EF4-FFF2-40B4-BE49-F238E27FC236}">
                <a16:creationId xmlns:a16="http://schemas.microsoft.com/office/drawing/2014/main" id="{FBABECBC-CDDA-6887-FB75-25BC231CEC93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8065474" y="3960136"/>
            <a:ext cx="2658427" cy="1547446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22">
            <a:extLst>
              <a:ext uri="{FF2B5EF4-FFF2-40B4-BE49-F238E27FC236}">
                <a16:creationId xmlns:a16="http://schemas.microsoft.com/office/drawing/2014/main" id="{AA63FF33-3432-1D2E-53DE-B6F0895069F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065474" y="5507582"/>
            <a:ext cx="2658427" cy="656942"/>
          </a:xfrm>
          <a:solidFill>
            <a:schemeClr val="tx1"/>
          </a:solidFill>
        </p:spPr>
        <p:txBody>
          <a:bodyPr lIns="91440" tIns="91440" rIns="91440" bIns="91440"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 1</a:t>
            </a:r>
          </a:p>
        </p:txBody>
      </p:sp>
    </p:spTree>
    <p:extLst>
      <p:ext uri="{BB962C8B-B14F-4D97-AF65-F5344CB8AC3E}">
        <p14:creationId xmlns:p14="http://schemas.microsoft.com/office/powerpoint/2010/main" val="18581818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-14 posi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60">
            <a:extLst>
              <a:ext uri="{FF2B5EF4-FFF2-40B4-BE49-F238E27FC236}">
                <a16:creationId xmlns:a16="http://schemas.microsoft.com/office/drawing/2014/main" id="{406AFED2-ED49-1112-B21D-D2ECF91333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14691" y="1676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4EEC8D-F30D-2272-2A4E-CD93B0D75C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/>
          <a:p>
            <a:r>
              <a:rPr lang="en-US" dirty="0"/>
              <a:t>One-sentence headline stating the main takeaway message for the slide; no longer than two lines 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54D37D-9760-333D-5D98-7361CD68B94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14325" y="3101730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7" name="Picture Placeholder 360">
            <a:extLst>
              <a:ext uri="{FF2B5EF4-FFF2-40B4-BE49-F238E27FC236}">
                <a16:creationId xmlns:a16="http://schemas.microsoft.com/office/drawing/2014/main" id="{25194CC7-DFDD-41E3-3F16-A4BAED70D3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991091" y="1676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259FEBC2-FFA2-F082-C0B4-490D9C6E368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990725" y="3101730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10" name="Picture Placeholder 360">
            <a:extLst>
              <a:ext uri="{FF2B5EF4-FFF2-40B4-BE49-F238E27FC236}">
                <a16:creationId xmlns:a16="http://schemas.microsoft.com/office/drawing/2014/main" id="{9E7760E5-8579-2ACD-19F1-A979EC595A8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667491" y="1676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121DEBE6-249D-E1B1-4B52-A019B44949C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667125" y="3101730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14" name="Picture Placeholder 360">
            <a:extLst>
              <a:ext uri="{FF2B5EF4-FFF2-40B4-BE49-F238E27FC236}">
                <a16:creationId xmlns:a16="http://schemas.microsoft.com/office/drawing/2014/main" id="{EB7AC011-2F57-EC56-91F9-A965565A406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5343891" y="1676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D59762E5-F688-DBA8-4C37-B3A3C58F18B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43525" y="3101730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24" name="Picture Placeholder 360">
            <a:extLst>
              <a:ext uri="{FF2B5EF4-FFF2-40B4-BE49-F238E27FC236}">
                <a16:creationId xmlns:a16="http://schemas.microsoft.com/office/drawing/2014/main" id="{8A47F1D3-73AD-F467-48EE-D2074775291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020291" y="1676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B4A73141-DACC-B694-EAA5-D499AAA41AA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019925" y="3101730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27" name="Picture Placeholder 360">
            <a:extLst>
              <a:ext uri="{FF2B5EF4-FFF2-40B4-BE49-F238E27FC236}">
                <a16:creationId xmlns:a16="http://schemas.microsoft.com/office/drawing/2014/main" id="{7EDA5855-F73F-935A-1566-720D38EC07D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8696325" y="1676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CA7A6897-50BB-69EA-CE0D-8428224909F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695959" y="3101730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29" name="Picture Placeholder 360">
            <a:extLst>
              <a:ext uri="{FF2B5EF4-FFF2-40B4-BE49-F238E27FC236}">
                <a16:creationId xmlns:a16="http://schemas.microsoft.com/office/drawing/2014/main" id="{D09EF4CE-B526-1CEA-9EDD-34A61A70EE7C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10371993" y="1676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Text Placeholder 4">
            <a:extLst>
              <a:ext uri="{FF2B5EF4-FFF2-40B4-BE49-F238E27FC236}">
                <a16:creationId xmlns:a16="http://schemas.microsoft.com/office/drawing/2014/main" id="{993FC27B-1624-B783-DF96-5521C31FB6A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0371627" y="3101730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31" name="Picture Placeholder 360">
            <a:extLst>
              <a:ext uri="{FF2B5EF4-FFF2-40B4-BE49-F238E27FC236}">
                <a16:creationId xmlns:a16="http://schemas.microsoft.com/office/drawing/2014/main" id="{5A8BA158-C0D0-7A81-D0D2-8428A63A3D75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317151" y="3962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Text Placeholder 4">
            <a:extLst>
              <a:ext uri="{FF2B5EF4-FFF2-40B4-BE49-F238E27FC236}">
                <a16:creationId xmlns:a16="http://schemas.microsoft.com/office/drawing/2014/main" id="{39D4BA50-34B9-66B8-EAF5-82AF534969D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16785" y="5387730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33" name="Picture Placeholder 360">
            <a:extLst>
              <a:ext uri="{FF2B5EF4-FFF2-40B4-BE49-F238E27FC236}">
                <a16:creationId xmlns:a16="http://schemas.microsoft.com/office/drawing/2014/main" id="{9764F327-567A-B4BD-324B-5E6E4A38AE8A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1993551" y="3962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81407771-83D8-01C3-0563-CE45ADD67E2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993185" y="5387730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35" name="Picture Placeholder 360">
            <a:extLst>
              <a:ext uri="{FF2B5EF4-FFF2-40B4-BE49-F238E27FC236}">
                <a16:creationId xmlns:a16="http://schemas.microsoft.com/office/drawing/2014/main" id="{053F6908-A1A4-51D5-C068-74AE8BBE8575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3669951" y="3962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Text Placeholder 4">
            <a:extLst>
              <a:ext uri="{FF2B5EF4-FFF2-40B4-BE49-F238E27FC236}">
                <a16:creationId xmlns:a16="http://schemas.microsoft.com/office/drawing/2014/main" id="{0159B219-D993-9F5C-A25E-271704131301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669585" y="5387730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37" name="Picture Placeholder 360">
            <a:extLst>
              <a:ext uri="{FF2B5EF4-FFF2-40B4-BE49-F238E27FC236}">
                <a16:creationId xmlns:a16="http://schemas.microsoft.com/office/drawing/2014/main" id="{3B1CFCF1-1BBA-A77B-07C5-CE89C6D37D8E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5346351" y="3962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924D5DB3-FDA3-34E1-683B-AF880C6B564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5345985" y="5387730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39" name="Picture Placeholder 360">
            <a:extLst>
              <a:ext uri="{FF2B5EF4-FFF2-40B4-BE49-F238E27FC236}">
                <a16:creationId xmlns:a16="http://schemas.microsoft.com/office/drawing/2014/main" id="{CD18FDA3-0BAD-70CF-4A1C-E0AC365F43EC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7022751" y="3962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0" name="Text Placeholder 4">
            <a:extLst>
              <a:ext uri="{FF2B5EF4-FFF2-40B4-BE49-F238E27FC236}">
                <a16:creationId xmlns:a16="http://schemas.microsoft.com/office/drawing/2014/main" id="{BC7D472D-B446-D4C9-7FEA-8337576DA47E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7022385" y="5387730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41" name="Picture Placeholder 360">
            <a:extLst>
              <a:ext uri="{FF2B5EF4-FFF2-40B4-BE49-F238E27FC236}">
                <a16:creationId xmlns:a16="http://schemas.microsoft.com/office/drawing/2014/main" id="{00CD14FC-B345-724A-1702-9ECB7309E7BA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8698785" y="3962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2" name="Text Placeholder 4">
            <a:extLst>
              <a:ext uri="{FF2B5EF4-FFF2-40B4-BE49-F238E27FC236}">
                <a16:creationId xmlns:a16="http://schemas.microsoft.com/office/drawing/2014/main" id="{A39A6918-941C-CFDA-46B7-7B3F5821B26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8698419" y="5387730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43" name="Picture Placeholder 360">
            <a:extLst>
              <a:ext uri="{FF2B5EF4-FFF2-40B4-BE49-F238E27FC236}">
                <a16:creationId xmlns:a16="http://schemas.microsoft.com/office/drawing/2014/main" id="{13F06704-FC82-77D6-CD12-259FDE55A8D4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10374453" y="3962401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4" name="Text Placeholder 4">
            <a:extLst>
              <a:ext uri="{FF2B5EF4-FFF2-40B4-BE49-F238E27FC236}">
                <a16:creationId xmlns:a16="http://schemas.microsoft.com/office/drawing/2014/main" id="{DAE33098-4EF0-1E1A-7F23-76F0D50AACB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0374087" y="5387730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</p:spTree>
    <p:extLst>
      <p:ext uri="{BB962C8B-B14F-4D97-AF65-F5344CB8AC3E}">
        <p14:creationId xmlns:p14="http://schemas.microsoft.com/office/powerpoint/2010/main" val="38648840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-10 posi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60">
            <a:extLst>
              <a:ext uri="{FF2B5EF4-FFF2-40B4-BE49-F238E27FC236}">
                <a16:creationId xmlns:a16="http://schemas.microsoft.com/office/drawing/2014/main" id="{406AFED2-ED49-1112-B21D-D2ECF91333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10445" y="1682263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4EEC8D-F30D-2272-2A4E-CD93B0D75C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/>
          <a:p>
            <a:r>
              <a:rPr lang="en-US" dirty="0"/>
              <a:t>One-sentence headline stating the main takeaway message for the slide; no longer than two lines 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54D37D-9760-333D-5D98-7361CD68B94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10079" y="3107592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7" name="Picture Placeholder 360">
            <a:extLst>
              <a:ext uri="{FF2B5EF4-FFF2-40B4-BE49-F238E27FC236}">
                <a16:creationId xmlns:a16="http://schemas.microsoft.com/office/drawing/2014/main" id="{25194CC7-DFDD-41E3-3F16-A4BAED70D31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409584" y="1682263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259FEBC2-FFA2-F082-C0B4-490D9C6E368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409218" y="3107592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10" name="Picture Placeholder 360">
            <a:extLst>
              <a:ext uri="{FF2B5EF4-FFF2-40B4-BE49-F238E27FC236}">
                <a16:creationId xmlns:a16="http://schemas.microsoft.com/office/drawing/2014/main" id="{9E7760E5-8579-2ACD-19F1-A979EC595A8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308182" y="1682263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121DEBE6-249D-E1B1-4B52-A019B44949C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307640" y="3107592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14" name="Picture Placeholder 360">
            <a:extLst>
              <a:ext uri="{FF2B5EF4-FFF2-40B4-BE49-F238E27FC236}">
                <a16:creationId xmlns:a16="http://schemas.microsoft.com/office/drawing/2014/main" id="{EB7AC011-2F57-EC56-91F9-A965565A406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206077" y="1682263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D59762E5-F688-DBA8-4C37-B3A3C58F18B9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05711" y="3107592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24" name="Picture Placeholder 360">
            <a:extLst>
              <a:ext uri="{FF2B5EF4-FFF2-40B4-BE49-F238E27FC236}">
                <a16:creationId xmlns:a16="http://schemas.microsoft.com/office/drawing/2014/main" id="{8A47F1D3-73AD-F467-48EE-D2074775291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9103782" y="1682263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B4A73141-DACC-B694-EAA5-D499AAA41AA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103416" y="3107592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3" name="Picture Placeholder 360">
            <a:extLst>
              <a:ext uri="{FF2B5EF4-FFF2-40B4-BE49-F238E27FC236}">
                <a16:creationId xmlns:a16="http://schemas.microsoft.com/office/drawing/2014/main" id="{50C0265D-4C37-A6EB-018A-088C3665D77B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510079" y="3970677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3171DB7C-B77B-BA2F-D42D-E70799E1CF4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509713" y="5396006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6" name="Picture Placeholder 360">
            <a:extLst>
              <a:ext uri="{FF2B5EF4-FFF2-40B4-BE49-F238E27FC236}">
                <a16:creationId xmlns:a16="http://schemas.microsoft.com/office/drawing/2014/main" id="{54228786-C065-7CF8-8C9C-C9622BDB5F7E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3409218" y="3970677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9C03BA11-280F-ED2F-8FE5-AD08B0D4481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408852" y="5396006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11" name="Picture Placeholder 360">
            <a:extLst>
              <a:ext uri="{FF2B5EF4-FFF2-40B4-BE49-F238E27FC236}">
                <a16:creationId xmlns:a16="http://schemas.microsoft.com/office/drawing/2014/main" id="{D0FFE670-33BD-AB72-DB9E-26A7E5785E5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5307816" y="3970677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4">
            <a:extLst>
              <a:ext uri="{FF2B5EF4-FFF2-40B4-BE49-F238E27FC236}">
                <a16:creationId xmlns:a16="http://schemas.microsoft.com/office/drawing/2014/main" id="{36FD3033-3412-943B-9B60-3555F20EAC6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5307274" y="5396006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17" name="Picture Placeholder 360">
            <a:extLst>
              <a:ext uri="{FF2B5EF4-FFF2-40B4-BE49-F238E27FC236}">
                <a16:creationId xmlns:a16="http://schemas.microsoft.com/office/drawing/2014/main" id="{D90F4C59-A65F-7802-34A6-70D69C5041A5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7205711" y="3970677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134846F9-F8EB-3656-08DF-03E1A00CD633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205345" y="5396006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19" name="Picture Placeholder 360">
            <a:extLst>
              <a:ext uri="{FF2B5EF4-FFF2-40B4-BE49-F238E27FC236}">
                <a16:creationId xmlns:a16="http://schemas.microsoft.com/office/drawing/2014/main" id="{9694CBBD-6AE6-ADDC-80FB-FDFA2458BCB3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9103416" y="3970677"/>
            <a:ext cx="1411061" cy="1408177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4DB0CCF3-7E0B-FACF-F244-CCF6EC2D9306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103050" y="5396006"/>
            <a:ext cx="1412144" cy="321408"/>
          </a:xfrm>
        </p:spPr>
        <p:txBody>
          <a:bodyPr tIns="91440"/>
          <a:lstStyle>
            <a:lvl1pPr marL="0" indent="0">
              <a:buNone/>
              <a:defRPr sz="1600" b="1"/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800" b="1"/>
            </a:lvl4pPr>
            <a:lvl5pPr marL="1828800" indent="0">
              <a:buNone/>
              <a:defRPr sz="1800" b="1"/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</p:spTree>
    <p:extLst>
      <p:ext uri="{BB962C8B-B14F-4D97-AF65-F5344CB8AC3E}">
        <p14:creationId xmlns:p14="http://schemas.microsoft.com/office/powerpoint/2010/main" val="7933756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-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4EEC8D-F30D-2272-2A4E-CD93B0D75C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/>
          <a:lstStyle/>
          <a:p>
            <a:r>
              <a:rPr lang="en-US" dirty="0"/>
              <a:t>One-sentence headline stating the main takeaway message for the slide; no longer than two lines  </a:t>
            </a:r>
          </a:p>
        </p:txBody>
      </p:sp>
      <p:sp>
        <p:nvSpPr>
          <p:cNvPr id="4" name="SmartArt Placeholder 3">
            <a:extLst>
              <a:ext uri="{FF2B5EF4-FFF2-40B4-BE49-F238E27FC236}">
                <a16:creationId xmlns:a16="http://schemas.microsoft.com/office/drawing/2014/main" id="{41F9B8EB-EA8B-7B42-D70A-72CFAD42EB27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314691" y="1430338"/>
            <a:ext cx="11493133" cy="4852987"/>
          </a:xfrm>
        </p:spPr>
        <p:txBody>
          <a:bodyPr/>
          <a:lstStyle/>
          <a:p>
            <a:r>
              <a:rPr lang="en-US"/>
              <a:t>Click icon to add SmartArt graphic</a:t>
            </a:r>
          </a:p>
        </p:txBody>
      </p:sp>
    </p:spTree>
    <p:extLst>
      <p:ext uri="{BB962C8B-B14F-4D97-AF65-F5344CB8AC3E}">
        <p14:creationId xmlns:p14="http://schemas.microsoft.com/office/powerpoint/2010/main" val="20635676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-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high angle view of a city&#10;&#10;Description automatically generated">
            <a:extLst>
              <a:ext uri="{FF2B5EF4-FFF2-40B4-BE49-F238E27FC236}">
                <a16:creationId xmlns:a16="http://schemas.microsoft.com/office/drawing/2014/main" id="{23DA0192-253A-9416-8E30-B9B66EED54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7FB722-2E40-971C-7B7A-5663B28FCD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-9145" y="2258209"/>
            <a:ext cx="12210290" cy="664797"/>
          </a:xfrm>
        </p:spPr>
        <p:txBody>
          <a:bodyPr anchor="t" anchorCtr="0">
            <a:noAutofit/>
          </a:bodyPr>
          <a:lstStyle>
            <a:lvl1pPr algn="ctr">
              <a:spcBef>
                <a:spcPts val="1200"/>
              </a:spcBef>
              <a:spcAft>
                <a:spcPts val="60"/>
              </a:spcAft>
              <a:defRPr sz="48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One-sentence statement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CCE055-46B1-6279-21B5-27B8352AB9E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0" y="2922742"/>
            <a:ext cx="12192000" cy="397032"/>
          </a:xfrm>
        </p:spPr>
        <p:txBody>
          <a:bodyPr tIns="91440" anchor="t" anchorCtr="0">
            <a:noAutofit/>
          </a:bodyPr>
          <a:lstStyle>
            <a:lvl1pPr marL="0" indent="0" algn="ctr">
              <a:spcBef>
                <a:spcPts val="1200"/>
              </a:spcBef>
              <a:spcAft>
                <a:spcPts val="60"/>
              </a:spcAft>
              <a:buNone/>
              <a:defRPr sz="2200" b="1" spc="3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ONE SENTENCE SUBTITLE STATEMENT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65AA18-2C89-EB56-1919-13EF35EFFBC8}"/>
              </a:ext>
            </a:extLst>
          </p:cNvPr>
          <p:cNvSpPr/>
          <p:nvPr userDrawn="1"/>
        </p:nvSpPr>
        <p:spPr>
          <a:xfrm>
            <a:off x="5668818" y="3468601"/>
            <a:ext cx="854364" cy="7191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956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285">
            <a:extLst>
              <a:ext uri="{FF2B5EF4-FFF2-40B4-BE49-F238E27FC236}">
                <a16:creationId xmlns:a16="http://schemas.microsoft.com/office/drawing/2014/main" id="{B10B79AB-DA35-C9D9-2529-6A8AA0E502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-1" y="0"/>
            <a:ext cx="60452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7FB722-2E40-971C-7B7A-5663B28FCD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7657" y="2292076"/>
            <a:ext cx="4465176" cy="997196"/>
          </a:xfrm>
        </p:spPr>
        <p:txBody>
          <a:bodyPr wrap="square" anchor="t" anchorCtr="0">
            <a:noAutofit/>
          </a:bodyPr>
          <a:lstStyle>
            <a:lvl1pPr algn="l">
              <a:spcBef>
                <a:spcPts val="1200"/>
              </a:spcBef>
              <a:spcAft>
                <a:spcPts val="60"/>
              </a:spcAft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(Text size no larger than 32pt)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CCE055-46B1-6279-21B5-27B8352AB9E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7657" y="4019391"/>
            <a:ext cx="4465176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1" spc="1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PRESENTED BY</a:t>
            </a:r>
          </a:p>
        </p:txBody>
      </p:sp>
      <p:sp>
        <p:nvSpPr>
          <p:cNvPr id="1962" name="Text Placeholder 1961">
            <a:extLst>
              <a:ext uri="{FF2B5EF4-FFF2-40B4-BE49-F238E27FC236}">
                <a16:creationId xmlns:a16="http://schemas.microsoft.com/office/drawing/2014/main" id="{05A0F360-5E2B-1313-55AF-9056EF7E8BC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97657" y="1880997"/>
            <a:ext cx="4465176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0" i="0" spc="150" baseline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400">
                <a:solidFill>
                  <a:schemeClr val="bg1"/>
                </a:solidFill>
              </a:defRPr>
            </a:lvl2pPr>
            <a:lvl3pPr marL="914400" indent="0" algn="ctr">
              <a:buNone/>
              <a:defRPr sz="14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MONTH XX, XXXX | LOCATION</a:t>
            </a:r>
          </a:p>
        </p:txBody>
      </p:sp>
      <p:sp>
        <p:nvSpPr>
          <p:cNvPr id="1964" name="Text Placeholder 1963">
            <a:extLst>
              <a:ext uri="{FF2B5EF4-FFF2-40B4-BE49-F238E27FC236}">
                <a16:creationId xmlns:a16="http://schemas.microsoft.com/office/drawing/2014/main" id="{D8874D39-76D3-2E6D-F8DD-E0676BF138C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97657" y="4371534"/>
            <a:ext cx="4465176" cy="3323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24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200" indent="0" algn="ctr">
              <a:buNone/>
              <a:defRPr sz="2400">
                <a:solidFill>
                  <a:schemeClr val="bg1"/>
                </a:solidFill>
              </a:defRPr>
            </a:lvl2pPr>
            <a:lvl3pPr marL="914400" indent="0" algn="ctr">
              <a:buNone/>
              <a:defRPr sz="2400">
                <a:solidFill>
                  <a:schemeClr val="bg1"/>
                </a:solidFill>
              </a:defRPr>
            </a:lvl3pPr>
            <a:lvl4pPr marL="1371600" indent="0" algn="ctr">
              <a:buNone/>
              <a:defRPr sz="2400">
                <a:solidFill>
                  <a:schemeClr val="bg1"/>
                </a:solidFill>
              </a:defRPr>
            </a:lvl4pPr>
            <a:lvl5pPr marL="1828800" indent="0" algn="ctr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65AA18-2C89-EB56-1919-13EF35EFFBC8}"/>
              </a:ext>
            </a:extLst>
          </p:cNvPr>
          <p:cNvSpPr/>
          <p:nvPr userDrawn="1"/>
        </p:nvSpPr>
        <p:spPr>
          <a:xfrm>
            <a:off x="897656" y="3793881"/>
            <a:ext cx="854364" cy="719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529654C-4DCE-CBB4-4BA7-74D0EC3EB963}"/>
              </a:ext>
            </a:extLst>
          </p:cNvPr>
          <p:cNvGrpSpPr/>
          <p:nvPr userDrawn="1"/>
        </p:nvGrpSpPr>
        <p:grpSpPr>
          <a:xfrm>
            <a:off x="897656" y="6161203"/>
            <a:ext cx="4842685" cy="429764"/>
            <a:chOff x="2384568" y="6419574"/>
            <a:chExt cx="4161723" cy="369332"/>
          </a:xfrm>
        </p:grpSpPr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1E739D28-04EF-E5F5-AE3E-05983A5739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384568" y="6424653"/>
              <a:ext cx="1103769" cy="278048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BA706AB-C5B5-40F2-B756-AD0F7D731AE5}"/>
                </a:ext>
              </a:extLst>
            </p:cNvPr>
            <p:cNvSpPr txBox="1"/>
            <p:nvPr userDrawn="1"/>
          </p:nvSpPr>
          <p:spPr>
            <a:xfrm>
              <a:off x="3588247" y="6419574"/>
              <a:ext cx="29580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ORNL IS MANAGED BY UT-BATTELLE LLC </a:t>
              </a:r>
              <a:b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</a:br>
              <a: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FOR THE US DEPARTMENT OF ENERGY</a:t>
              </a:r>
            </a:p>
          </p:txBody>
        </p:sp>
      </p:grp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894AF511-2F91-5CEA-AAAB-75308FF6C4D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97657" y="4881013"/>
            <a:ext cx="4465176" cy="246221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1200"/>
              </a:spcBef>
              <a:spcAft>
                <a:spcPts val="60"/>
              </a:spcAft>
              <a:buNone/>
              <a:defRPr sz="16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9144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13716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8288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Presenter Affiliation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D2D23A-F403-7E2C-7D24-BA0C3B867C3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045200" y="0"/>
            <a:ext cx="61468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32A73F0-167E-610D-E038-566618F01F9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8070" y="783630"/>
            <a:ext cx="1780479" cy="428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1339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- So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high angle view of a city&#10;&#10;Description automatically generated">
            <a:extLst>
              <a:ext uri="{FF2B5EF4-FFF2-40B4-BE49-F238E27FC236}">
                <a16:creationId xmlns:a16="http://schemas.microsoft.com/office/drawing/2014/main" id="{23DA0192-253A-9416-8E30-B9B66EED54F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1B10DD8E-E016-58F8-208C-69AD92BED39D}"/>
              </a:ext>
            </a:extLst>
          </p:cNvPr>
          <p:cNvSpPr/>
          <p:nvPr userDrawn="1"/>
        </p:nvSpPr>
        <p:spPr>
          <a:xfrm>
            <a:off x="0" y="0"/>
            <a:ext cx="12192000" cy="2575976"/>
          </a:xfrm>
          <a:prstGeom prst="rect">
            <a:avLst/>
          </a:prstGeom>
          <a:gradFill>
            <a:gsLst>
              <a:gs pos="57000">
                <a:srgbClr val="FFFFFF">
                  <a:alpha val="62000"/>
                </a:srgbClr>
              </a:gs>
              <a:gs pos="15000">
                <a:schemeClr val="bg1">
                  <a:alpha val="91598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7">
            <a:extLst>
              <a:ext uri="{FF2B5EF4-FFF2-40B4-BE49-F238E27FC236}">
                <a16:creationId xmlns:a16="http://schemas.microsoft.com/office/drawing/2014/main" id="{658225E5-2430-3783-F06E-A0A40A656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692" y="365125"/>
            <a:ext cx="11492432" cy="8863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0E904804-90C2-92CD-EBBE-DEE84A1EF57E}"/>
              </a:ext>
            </a:extLst>
          </p:cNvPr>
          <p:cNvGrpSpPr/>
          <p:nvPr userDrawn="1"/>
        </p:nvGrpSpPr>
        <p:grpSpPr>
          <a:xfrm>
            <a:off x="2230425" y="1950223"/>
            <a:ext cx="7731150" cy="1180116"/>
            <a:chOff x="2419238" y="1689595"/>
            <a:chExt cx="7333183" cy="1119369"/>
          </a:xfrm>
        </p:grpSpPr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B35B19EB-28CC-5046-67D8-0AC0F092D8F9}"/>
                </a:ext>
              </a:extLst>
            </p:cNvPr>
            <p:cNvSpPr/>
            <p:nvPr userDrawn="1"/>
          </p:nvSpPr>
          <p:spPr>
            <a:xfrm>
              <a:off x="6151118" y="1690962"/>
              <a:ext cx="1113318" cy="1113317"/>
            </a:xfrm>
            <a:custGeom>
              <a:avLst/>
              <a:gdLst>
                <a:gd name="connsiteX0" fmla="*/ 0 w 543306"/>
                <a:gd name="connsiteY0" fmla="*/ 0 h 543305"/>
                <a:gd name="connsiteX1" fmla="*/ 543306 w 543306"/>
                <a:gd name="connsiteY1" fmla="*/ 0 h 543305"/>
                <a:gd name="connsiteX2" fmla="*/ 543306 w 543306"/>
                <a:gd name="connsiteY2" fmla="*/ 543306 h 543305"/>
                <a:gd name="connsiteX3" fmla="*/ 0 w 543306"/>
                <a:gd name="connsiteY3" fmla="*/ 543306 h 54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306" h="543305">
                  <a:moveTo>
                    <a:pt x="0" y="0"/>
                  </a:moveTo>
                  <a:lnTo>
                    <a:pt x="543306" y="0"/>
                  </a:lnTo>
                  <a:lnTo>
                    <a:pt x="543306" y="543306"/>
                  </a:lnTo>
                  <a:lnTo>
                    <a:pt x="0" y="543306"/>
                  </a:lnTo>
                  <a:close/>
                </a:path>
              </a:pathLst>
            </a:custGeom>
            <a:solidFill>
              <a:srgbClr val="0079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 120">
              <a:extLst>
                <a:ext uri="{FF2B5EF4-FFF2-40B4-BE49-F238E27FC236}">
                  <a16:creationId xmlns:a16="http://schemas.microsoft.com/office/drawing/2014/main" id="{9F8B7F74-14E3-0359-48F7-8887F481B3F3}"/>
                </a:ext>
              </a:extLst>
            </p:cNvPr>
            <p:cNvSpPr/>
            <p:nvPr userDrawn="1"/>
          </p:nvSpPr>
          <p:spPr>
            <a:xfrm>
              <a:off x="6531907" y="1870334"/>
              <a:ext cx="352119" cy="754014"/>
            </a:xfrm>
            <a:custGeom>
              <a:avLst/>
              <a:gdLst>
                <a:gd name="connsiteX0" fmla="*/ 136975 w 171836"/>
                <a:gd name="connsiteY0" fmla="*/ 62674 h 367963"/>
                <a:gd name="connsiteX1" fmla="*/ 167646 w 171836"/>
                <a:gd name="connsiteY1" fmla="*/ 62674 h 367963"/>
                <a:gd name="connsiteX2" fmla="*/ 171837 w 171836"/>
                <a:gd name="connsiteY2" fmla="*/ 58483 h 367963"/>
                <a:gd name="connsiteX3" fmla="*/ 171837 w 171836"/>
                <a:gd name="connsiteY3" fmla="*/ 3905 h 367963"/>
                <a:gd name="connsiteX4" fmla="*/ 168027 w 171836"/>
                <a:gd name="connsiteY4" fmla="*/ 0 h 367963"/>
                <a:gd name="connsiteX5" fmla="*/ 104305 w 171836"/>
                <a:gd name="connsiteY5" fmla="*/ 667 h 367963"/>
                <a:gd name="connsiteX6" fmla="*/ 53156 w 171836"/>
                <a:gd name="connsiteY6" fmla="*/ 26670 h 367963"/>
                <a:gd name="connsiteX7" fmla="*/ 38392 w 171836"/>
                <a:gd name="connsiteY7" fmla="*/ 72580 h 367963"/>
                <a:gd name="connsiteX8" fmla="*/ 38392 w 171836"/>
                <a:gd name="connsiteY8" fmla="*/ 113633 h 367963"/>
                <a:gd name="connsiteX9" fmla="*/ 32105 w 171836"/>
                <a:gd name="connsiteY9" fmla="*/ 120205 h 367963"/>
                <a:gd name="connsiteX10" fmla="*/ 4483 w 171836"/>
                <a:gd name="connsiteY10" fmla="*/ 120015 h 367963"/>
                <a:gd name="connsiteX11" fmla="*/ 6 w 171836"/>
                <a:gd name="connsiteY11" fmla="*/ 124492 h 367963"/>
                <a:gd name="connsiteX12" fmla="*/ 6 w 171836"/>
                <a:gd name="connsiteY12" fmla="*/ 178403 h 367963"/>
                <a:gd name="connsiteX13" fmla="*/ 4959 w 171836"/>
                <a:gd name="connsiteY13" fmla="*/ 183166 h 367963"/>
                <a:gd name="connsiteX14" fmla="*/ 31915 w 171836"/>
                <a:gd name="connsiteY14" fmla="*/ 182975 h 367963"/>
                <a:gd name="connsiteX15" fmla="*/ 38106 w 171836"/>
                <a:gd name="connsiteY15" fmla="*/ 189167 h 367963"/>
                <a:gd name="connsiteX16" fmla="*/ 38011 w 171836"/>
                <a:gd name="connsiteY16" fmla="*/ 275558 h 367963"/>
                <a:gd name="connsiteX17" fmla="*/ 37915 w 171836"/>
                <a:gd name="connsiteY17" fmla="*/ 360807 h 367963"/>
                <a:gd name="connsiteX18" fmla="*/ 44773 w 171836"/>
                <a:gd name="connsiteY18" fmla="*/ 367951 h 367963"/>
                <a:gd name="connsiteX19" fmla="*/ 107924 w 171836"/>
                <a:gd name="connsiteY19" fmla="*/ 367951 h 367963"/>
                <a:gd name="connsiteX20" fmla="*/ 115354 w 171836"/>
                <a:gd name="connsiteY20" fmla="*/ 360617 h 367963"/>
                <a:gd name="connsiteX21" fmla="*/ 115258 w 171836"/>
                <a:gd name="connsiteY21" fmla="*/ 191452 h 367963"/>
                <a:gd name="connsiteX22" fmla="*/ 123164 w 171836"/>
                <a:gd name="connsiteY22" fmla="*/ 183737 h 367963"/>
                <a:gd name="connsiteX23" fmla="*/ 159931 w 171836"/>
                <a:gd name="connsiteY23" fmla="*/ 183737 h 367963"/>
                <a:gd name="connsiteX24" fmla="*/ 165836 w 171836"/>
                <a:gd name="connsiteY24" fmla="*/ 178975 h 367963"/>
                <a:gd name="connsiteX25" fmla="*/ 170980 w 171836"/>
                <a:gd name="connsiteY25" fmla="*/ 124682 h 367963"/>
                <a:gd name="connsiteX26" fmla="*/ 165455 w 171836"/>
                <a:gd name="connsiteY26" fmla="*/ 118872 h 367963"/>
                <a:gd name="connsiteX27" fmla="*/ 118878 w 171836"/>
                <a:gd name="connsiteY27" fmla="*/ 118967 h 367963"/>
                <a:gd name="connsiteX28" fmla="*/ 114115 w 171836"/>
                <a:gd name="connsiteY28" fmla="*/ 115348 h 367963"/>
                <a:gd name="connsiteX29" fmla="*/ 114592 w 171836"/>
                <a:gd name="connsiteY29" fmla="*/ 82867 h 367963"/>
                <a:gd name="connsiteX30" fmla="*/ 137166 w 171836"/>
                <a:gd name="connsiteY30" fmla="*/ 62389 h 3679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71836" h="367963">
                  <a:moveTo>
                    <a:pt x="136975" y="62674"/>
                  </a:moveTo>
                  <a:cubicBezTo>
                    <a:pt x="147167" y="62674"/>
                    <a:pt x="157454" y="62579"/>
                    <a:pt x="167646" y="62674"/>
                  </a:cubicBezTo>
                  <a:cubicBezTo>
                    <a:pt x="170789" y="62674"/>
                    <a:pt x="171837" y="61722"/>
                    <a:pt x="171837" y="58483"/>
                  </a:cubicBezTo>
                  <a:cubicBezTo>
                    <a:pt x="171742" y="40291"/>
                    <a:pt x="171742" y="22098"/>
                    <a:pt x="171837" y="3905"/>
                  </a:cubicBezTo>
                  <a:cubicBezTo>
                    <a:pt x="171837" y="1048"/>
                    <a:pt x="170980" y="0"/>
                    <a:pt x="168027" y="0"/>
                  </a:cubicBezTo>
                  <a:cubicBezTo>
                    <a:pt x="146786" y="190"/>
                    <a:pt x="125546" y="-286"/>
                    <a:pt x="104305" y="667"/>
                  </a:cubicBezTo>
                  <a:cubicBezTo>
                    <a:pt x="83635" y="1619"/>
                    <a:pt x="65729" y="9430"/>
                    <a:pt x="53156" y="26670"/>
                  </a:cubicBezTo>
                  <a:cubicBezTo>
                    <a:pt x="43154" y="40291"/>
                    <a:pt x="38677" y="55817"/>
                    <a:pt x="38392" y="72580"/>
                  </a:cubicBezTo>
                  <a:cubicBezTo>
                    <a:pt x="38106" y="86296"/>
                    <a:pt x="38106" y="100013"/>
                    <a:pt x="38392" y="113633"/>
                  </a:cubicBezTo>
                  <a:cubicBezTo>
                    <a:pt x="38487" y="118586"/>
                    <a:pt x="37439" y="120491"/>
                    <a:pt x="32105" y="120205"/>
                  </a:cubicBezTo>
                  <a:cubicBezTo>
                    <a:pt x="22961" y="119729"/>
                    <a:pt x="13722" y="120205"/>
                    <a:pt x="4483" y="120015"/>
                  </a:cubicBezTo>
                  <a:cubicBezTo>
                    <a:pt x="958" y="120015"/>
                    <a:pt x="-89" y="121063"/>
                    <a:pt x="6" y="124492"/>
                  </a:cubicBezTo>
                  <a:cubicBezTo>
                    <a:pt x="197" y="142494"/>
                    <a:pt x="197" y="160496"/>
                    <a:pt x="6" y="178403"/>
                  </a:cubicBezTo>
                  <a:cubicBezTo>
                    <a:pt x="6" y="182213"/>
                    <a:pt x="1339" y="183261"/>
                    <a:pt x="4959" y="183166"/>
                  </a:cubicBezTo>
                  <a:cubicBezTo>
                    <a:pt x="13913" y="182975"/>
                    <a:pt x="22961" y="183356"/>
                    <a:pt x="31915" y="182975"/>
                  </a:cubicBezTo>
                  <a:cubicBezTo>
                    <a:pt x="36772" y="182785"/>
                    <a:pt x="38106" y="184309"/>
                    <a:pt x="38106" y="189167"/>
                  </a:cubicBezTo>
                  <a:cubicBezTo>
                    <a:pt x="37915" y="217932"/>
                    <a:pt x="38011" y="246793"/>
                    <a:pt x="38011" y="275558"/>
                  </a:cubicBezTo>
                  <a:cubicBezTo>
                    <a:pt x="38011" y="304324"/>
                    <a:pt x="38106" y="332327"/>
                    <a:pt x="37915" y="360807"/>
                  </a:cubicBezTo>
                  <a:cubicBezTo>
                    <a:pt x="37915" y="366141"/>
                    <a:pt x="38868" y="368141"/>
                    <a:pt x="44773" y="367951"/>
                  </a:cubicBezTo>
                  <a:cubicBezTo>
                    <a:pt x="65824" y="367570"/>
                    <a:pt x="86874" y="367570"/>
                    <a:pt x="107924" y="367951"/>
                  </a:cubicBezTo>
                  <a:cubicBezTo>
                    <a:pt x="113830" y="368046"/>
                    <a:pt x="115354" y="366617"/>
                    <a:pt x="115354" y="360617"/>
                  </a:cubicBezTo>
                  <a:cubicBezTo>
                    <a:pt x="115068" y="304229"/>
                    <a:pt x="115163" y="247841"/>
                    <a:pt x="115258" y="191452"/>
                  </a:cubicBezTo>
                  <a:cubicBezTo>
                    <a:pt x="115258" y="182499"/>
                    <a:pt x="114401" y="183833"/>
                    <a:pt x="123164" y="183737"/>
                  </a:cubicBezTo>
                  <a:cubicBezTo>
                    <a:pt x="135451" y="183737"/>
                    <a:pt x="147643" y="183642"/>
                    <a:pt x="159931" y="183737"/>
                  </a:cubicBezTo>
                  <a:cubicBezTo>
                    <a:pt x="163646" y="183737"/>
                    <a:pt x="165455" y="182975"/>
                    <a:pt x="165836" y="178975"/>
                  </a:cubicBezTo>
                  <a:cubicBezTo>
                    <a:pt x="167360" y="160877"/>
                    <a:pt x="169075" y="142780"/>
                    <a:pt x="170980" y="124682"/>
                  </a:cubicBezTo>
                  <a:cubicBezTo>
                    <a:pt x="171456" y="119920"/>
                    <a:pt x="170027" y="118872"/>
                    <a:pt x="165455" y="118872"/>
                  </a:cubicBezTo>
                  <a:cubicBezTo>
                    <a:pt x="149930" y="119158"/>
                    <a:pt x="134404" y="118872"/>
                    <a:pt x="118878" y="118967"/>
                  </a:cubicBezTo>
                  <a:cubicBezTo>
                    <a:pt x="116306" y="118967"/>
                    <a:pt x="114020" y="119253"/>
                    <a:pt x="114115" y="115348"/>
                  </a:cubicBezTo>
                  <a:cubicBezTo>
                    <a:pt x="114401" y="104489"/>
                    <a:pt x="113830" y="93631"/>
                    <a:pt x="114592" y="82867"/>
                  </a:cubicBezTo>
                  <a:cubicBezTo>
                    <a:pt x="115449" y="69437"/>
                    <a:pt x="123545" y="62389"/>
                    <a:pt x="137166" y="6238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C1A6707B-2CA3-3F65-45C2-727FD45B5C49}"/>
                </a:ext>
              </a:extLst>
            </p:cNvPr>
            <p:cNvSpPr/>
            <p:nvPr userDrawn="1"/>
          </p:nvSpPr>
          <p:spPr>
            <a:xfrm>
              <a:off x="4907224" y="1690572"/>
              <a:ext cx="1113318" cy="1113318"/>
            </a:xfrm>
            <a:custGeom>
              <a:avLst/>
              <a:gdLst>
                <a:gd name="connsiteX0" fmla="*/ 0 w 543306"/>
                <a:gd name="connsiteY0" fmla="*/ 0 h 543306"/>
                <a:gd name="connsiteX1" fmla="*/ 543306 w 543306"/>
                <a:gd name="connsiteY1" fmla="*/ 0 h 543306"/>
                <a:gd name="connsiteX2" fmla="*/ 543306 w 543306"/>
                <a:gd name="connsiteY2" fmla="*/ 543306 h 543306"/>
                <a:gd name="connsiteX3" fmla="*/ 0 w 543306"/>
                <a:gd name="connsiteY3" fmla="*/ 543306 h 543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306" h="543306">
                  <a:moveTo>
                    <a:pt x="0" y="0"/>
                  </a:moveTo>
                  <a:lnTo>
                    <a:pt x="543306" y="0"/>
                  </a:lnTo>
                  <a:lnTo>
                    <a:pt x="543306" y="543306"/>
                  </a:lnTo>
                  <a:lnTo>
                    <a:pt x="0" y="543306"/>
                  </a:lnTo>
                  <a:close/>
                </a:path>
              </a:pathLst>
            </a:custGeom>
            <a:solidFill>
              <a:srgbClr val="0079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D4C61578-C993-8405-291A-DEF5EE57846B}"/>
                </a:ext>
              </a:extLst>
            </p:cNvPr>
            <p:cNvSpPr/>
            <p:nvPr userDrawn="1"/>
          </p:nvSpPr>
          <p:spPr>
            <a:xfrm>
              <a:off x="5613002" y="2009890"/>
              <a:ext cx="88611" cy="88611"/>
            </a:xfrm>
            <a:custGeom>
              <a:avLst/>
              <a:gdLst>
                <a:gd name="connsiteX0" fmla="*/ 21622 w 43243"/>
                <a:gd name="connsiteY0" fmla="*/ 0 h 43243"/>
                <a:gd name="connsiteX1" fmla="*/ 0 w 43243"/>
                <a:gd name="connsiteY1" fmla="*/ 21622 h 43243"/>
                <a:gd name="connsiteX2" fmla="*/ 21622 w 43243"/>
                <a:gd name="connsiteY2" fmla="*/ 43244 h 43243"/>
                <a:gd name="connsiteX3" fmla="*/ 43244 w 43243"/>
                <a:gd name="connsiteY3" fmla="*/ 21622 h 43243"/>
                <a:gd name="connsiteX4" fmla="*/ 21622 w 43243"/>
                <a:gd name="connsiteY4" fmla="*/ 0 h 43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43" h="43243">
                  <a:moveTo>
                    <a:pt x="21622" y="0"/>
                  </a:moveTo>
                  <a:cubicBezTo>
                    <a:pt x="9715" y="0"/>
                    <a:pt x="0" y="9716"/>
                    <a:pt x="0" y="21622"/>
                  </a:cubicBezTo>
                  <a:cubicBezTo>
                    <a:pt x="0" y="33528"/>
                    <a:pt x="9715" y="43244"/>
                    <a:pt x="21622" y="43244"/>
                  </a:cubicBezTo>
                  <a:cubicBezTo>
                    <a:pt x="33528" y="43244"/>
                    <a:pt x="43244" y="33528"/>
                    <a:pt x="43244" y="21622"/>
                  </a:cubicBezTo>
                  <a:cubicBezTo>
                    <a:pt x="43244" y="9716"/>
                    <a:pt x="33528" y="0"/>
                    <a:pt x="21622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74412687-F6B8-FF14-A681-2E7D9389F291}"/>
                </a:ext>
              </a:extLst>
            </p:cNvPr>
            <p:cNvSpPr/>
            <p:nvPr userDrawn="1"/>
          </p:nvSpPr>
          <p:spPr>
            <a:xfrm>
              <a:off x="5100064" y="1883412"/>
              <a:ext cx="727442" cy="727442"/>
            </a:xfrm>
            <a:custGeom>
              <a:avLst/>
              <a:gdLst>
                <a:gd name="connsiteX0" fmla="*/ 265462 w 354996"/>
                <a:gd name="connsiteY0" fmla="*/ 0 h 354996"/>
                <a:gd name="connsiteX1" fmla="*/ 89535 w 354996"/>
                <a:gd name="connsiteY1" fmla="*/ 0 h 354996"/>
                <a:gd name="connsiteX2" fmla="*/ 0 w 354996"/>
                <a:gd name="connsiteY2" fmla="*/ 89535 h 354996"/>
                <a:gd name="connsiteX3" fmla="*/ 0 w 354996"/>
                <a:gd name="connsiteY3" fmla="*/ 265462 h 354996"/>
                <a:gd name="connsiteX4" fmla="*/ 89535 w 354996"/>
                <a:gd name="connsiteY4" fmla="*/ 354997 h 354996"/>
                <a:gd name="connsiteX5" fmla="*/ 265462 w 354996"/>
                <a:gd name="connsiteY5" fmla="*/ 354997 h 354996"/>
                <a:gd name="connsiteX6" fmla="*/ 354997 w 354996"/>
                <a:gd name="connsiteY6" fmla="*/ 265462 h 354996"/>
                <a:gd name="connsiteX7" fmla="*/ 354997 w 354996"/>
                <a:gd name="connsiteY7" fmla="*/ 89535 h 354996"/>
                <a:gd name="connsiteX8" fmla="*/ 265462 w 354996"/>
                <a:gd name="connsiteY8" fmla="*/ 0 h 354996"/>
                <a:gd name="connsiteX9" fmla="*/ 316421 w 354996"/>
                <a:gd name="connsiteY9" fmla="*/ 265462 h 354996"/>
                <a:gd name="connsiteX10" fmla="*/ 265462 w 354996"/>
                <a:gd name="connsiteY10" fmla="*/ 316421 h 354996"/>
                <a:gd name="connsiteX11" fmla="*/ 89535 w 354996"/>
                <a:gd name="connsiteY11" fmla="*/ 316421 h 354996"/>
                <a:gd name="connsiteX12" fmla="*/ 38576 w 354996"/>
                <a:gd name="connsiteY12" fmla="*/ 265462 h 354996"/>
                <a:gd name="connsiteX13" fmla="*/ 38576 w 354996"/>
                <a:gd name="connsiteY13" fmla="*/ 89535 h 354996"/>
                <a:gd name="connsiteX14" fmla="*/ 89535 w 354996"/>
                <a:gd name="connsiteY14" fmla="*/ 38576 h 354996"/>
                <a:gd name="connsiteX15" fmla="*/ 265462 w 354996"/>
                <a:gd name="connsiteY15" fmla="*/ 38576 h 354996"/>
                <a:gd name="connsiteX16" fmla="*/ 316421 w 354996"/>
                <a:gd name="connsiteY16" fmla="*/ 89535 h 354996"/>
                <a:gd name="connsiteX17" fmla="*/ 316421 w 354996"/>
                <a:gd name="connsiteY17" fmla="*/ 265462 h 354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54996" h="354996">
                  <a:moveTo>
                    <a:pt x="265462" y="0"/>
                  </a:moveTo>
                  <a:lnTo>
                    <a:pt x="89535" y="0"/>
                  </a:lnTo>
                  <a:cubicBezTo>
                    <a:pt x="40196" y="0"/>
                    <a:pt x="0" y="40196"/>
                    <a:pt x="0" y="89535"/>
                  </a:cubicBezTo>
                  <a:lnTo>
                    <a:pt x="0" y="265462"/>
                  </a:lnTo>
                  <a:cubicBezTo>
                    <a:pt x="0" y="314896"/>
                    <a:pt x="40196" y="354997"/>
                    <a:pt x="89535" y="354997"/>
                  </a:cubicBezTo>
                  <a:lnTo>
                    <a:pt x="265462" y="354997"/>
                  </a:lnTo>
                  <a:cubicBezTo>
                    <a:pt x="314801" y="354997"/>
                    <a:pt x="354997" y="314801"/>
                    <a:pt x="354997" y="265462"/>
                  </a:cubicBezTo>
                  <a:lnTo>
                    <a:pt x="354997" y="89535"/>
                  </a:lnTo>
                  <a:cubicBezTo>
                    <a:pt x="354997" y="40196"/>
                    <a:pt x="314801" y="0"/>
                    <a:pt x="265462" y="0"/>
                  </a:cubicBezTo>
                  <a:close/>
                  <a:moveTo>
                    <a:pt x="316421" y="265462"/>
                  </a:moveTo>
                  <a:cubicBezTo>
                    <a:pt x="316421" y="293560"/>
                    <a:pt x="293561" y="316421"/>
                    <a:pt x="265462" y="316421"/>
                  </a:cubicBezTo>
                  <a:lnTo>
                    <a:pt x="89535" y="316421"/>
                  </a:lnTo>
                  <a:cubicBezTo>
                    <a:pt x="61436" y="316421"/>
                    <a:pt x="38576" y="293560"/>
                    <a:pt x="38576" y="265462"/>
                  </a:cubicBezTo>
                  <a:lnTo>
                    <a:pt x="38576" y="89535"/>
                  </a:lnTo>
                  <a:cubicBezTo>
                    <a:pt x="38576" y="61436"/>
                    <a:pt x="61436" y="38576"/>
                    <a:pt x="89535" y="38576"/>
                  </a:cubicBezTo>
                  <a:lnTo>
                    <a:pt x="265462" y="38576"/>
                  </a:lnTo>
                  <a:cubicBezTo>
                    <a:pt x="293561" y="38576"/>
                    <a:pt x="316421" y="61436"/>
                    <a:pt x="316421" y="89535"/>
                  </a:cubicBezTo>
                  <a:lnTo>
                    <a:pt x="316421" y="265462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611DCFC7-265A-A74C-9128-D2C19FEB1FE1}"/>
                </a:ext>
              </a:extLst>
            </p:cNvPr>
            <p:cNvSpPr/>
            <p:nvPr userDrawn="1"/>
          </p:nvSpPr>
          <p:spPr>
            <a:xfrm>
              <a:off x="5276508" y="2059857"/>
              <a:ext cx="374747" cy="374750"/>
            </a:xfrm>
            <a:custGeom>
              <a:avLst/>
              <a:gdLst>
                <a:gd name="connsiteX0" fmla="*/ 91440 w 182879"/>
                <a:gd name="connsiteY0" fmla="*/ 0 h 182880"/>
                <a:gd name="connsiteX1" fmla="*/ 0 w 182879"/>
                <a:gd name="connsiteY1" fmla="*/ 91440 h 182880"/>
                <a:gd name="connsiteX2" fmla="*/ 91440 w 182879"/>
                <a:gd name="connsiteY2" fmla="*/ 182880 h 182880"/>
                <a:gd name="connsiteX3" fmla="*/ 182880 w 182879"/>
                <a:gd name="connsiteY3" fmla="*/ 91440 h 182880"/>
                <a:gd name="connsiteX4" fmla="*/ 91440 w 182879"/>
                <a:gd name="connsiteY4" fmla="*/ 0 h 182880"/>
                <a:gd name="connsiteX5" fmla="*/ 91440 w 182879"/>
                <a:gd name="connsiteY5" fmla="*/ 144209 h 182880"/>
                <a:gd name="connsiteX6" fmla="*/ 38671 w 182879"/>
                <a:gd name="connsiteY6" fmla="*/ 91440 h 182880"/>
                <a:gd name="connsiteX7" fmla="*/ 91440 w 182879"/>
                <a:gd name="connsiteY7" fmla="*/ 38672 h 182880"/>
                <a:gd name="connsiteX8" fmla="*/ 144304 w 182879"/>
                <a:gd name="connsiteY8" fmla="*/ 91440 h 182880"/>
                <a:gd name="connsiteX9" fmla="*/ 91440 w 182879"/>
                <a:gd name="connsiteY9" fmla="*/ 144209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2879" h="182880">
                  <a:moveTo>
                    <a:pt x="91440" y="0"/>
                  </a:moveTo>
                  <a:cubicBezTo>
                    <a:pt x="41053" y="0"/>
                    <a:pt x="0" y="41053"/>
                    <a:pt x="0" y="91440"/>
                  </a:cubicBezTo>
                  <a:cubicBezTo>
                    <a:pt x="0" y="141827"/>
                    <a:pt x="41053" y="182880"/>
                    <a:pt x="91440" y="182880"/>
                  </a:cubicBezTo>
                  <a:cubicBezTo>
                    <a:pt x="141827" y="182880"/>
                    <a:pt x="182880" y="141827"/>
                    <a:pt x="182880" y="91440"/>
                  </a:cubicBezTo>
                  <a:cubicBezTo>
                    <a:pt x="182880" y="41053"/>
                    <a:pt x="141922" y="0"/>
                    <a:pt x="91440" y="0"/>
                  </a:cubicBezTo>
                  <a:close/>
                  <a:moveTo>
                    <a:pt x="91440" y="144209"/>
                  </a:moveTo>
                  <a:cubicBezTo>
                    <a:pt x="62389" y="144209"/>
                    <a:pt x="38671" y="120491"/>
                    <a:pt x="38671" y="91440"/>
                  </a:cubicBezTo>
                  <a:cubicBezTo>
                    <a:pt x="38671" y="62389"/>
                    <a:pt x="62389" y="38672"/>
                    <a:pt x="91440" y="38672"/>
                  </a:cubicBezTo>
                  <a:cubicBezTo>
                    <a:pt x="120491" y="38672"/>
                    <a:pt x="144304" y="62389"/>
                    <a:pt x="144304" y="91440"/>
                  </a:cubicBezTo>
                  <a:cubicBezTo>
                    <a:pt x="144304" y="120491"/>
                    <a:pt x="120586" y="144209"/>
                    <a:pt x="91440" y="144209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CF71412B-57D0-8C3F-863B-747D72482FB6}"/>
                </a:ext>
              </a:extLst>
            </p:cNvPr>
            <p:cNvSpPr/>
            <p:nvPr userDrawn="1"/>
          </p:nvSpPr>
          <p:spPr>
            <a:xfrm>
              <a:off x="7395013" y="1695646"/>
              <a:ext cx="1113318" cy="1113318"/>
            </a:xfrm>
            <a:custGeom>
              <a:avLst/>
              <a:gdLst>
                <a:gd name="connsiteX0" fmla="*/ 0 w 543306"/>
                <a:gd name="connsiteY0" fmla="*/ 0 h 543306"/>
                <a:gd name="connsiteX1" fmla="*/ 543306 w 543306"/>
                <a:gd name="connsiteY1" fmla="*/ 0 h 543306"/>
                <a:gd name="connsiteX2" fmla="*/ 543306 w 543306"/>
                <a:gd name="connsiteY2" fmla="*/ 543306 h 543306"/>
                <a:gd name="connsiteX3" fmla="*/ 0 w 543306"/>
                <a:gd name="connsiteY3" fmla="*/ 543306 h 543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306" h="543306">
                  <a:moveTo>
                    <a:pt x="0" y="0"/>
                  </a:moveTo>
                  <a:lnTo>
                    <a:pt x="543306" y="0"/>
                  </a:lnTo>
                  <a:lnTo>
                    <a:pt x="543306" y="543306"/>
                  </a:lnTo>
                  <a:lnTo>
                    <a:pt x="0" y="543306"/>
                  </a:lnTo>
                  <a:close/>
                </a:path>
              </a:pathLst>
            </a:custGeom>
            <a:solidFill>
              <a:srgbClr val="0079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432E9776-B6B4-0737-83B3-225F4D4AE1BF}"/>
                </a:ext>
              </a:extLst>
            </p:cNvPr>
            <p:cNvSpPr/>
            <p:nvPr userDrawn="1"/>
          </p:nvSpPr>
          <p:spPr>
            <a:xfrm>
              <a:off x="7581999" y="1991739"/>
              <a:ext cx="739350" cy="521135"/>
            </a:xfrm>
            <a:custGeom>
              <a:avLst/>
              <a:gdLst>
                <a:gd name="connsiteX0" fmla="*/ 353282 w 360807"/>
                <a:gd name="connsiteY0" fmla="*/ 39719 h 254317"/>
                <a:gd name="connsiteX1" fmla="*/ 321373 w 360807"/>
                <a:gd name="connsiteY1" fmla="*/ 7620 h 254317"/>
                <a:gd name="connsiteX2" fmla="*/ 180404 w 360807"/>
                <a:gd name="connsiteY2" fmla="*/ 0 h 254317"/>
                <a:gd name="connsiteX3" fmla="*/ 39433 w 360807"/>
                <a:gd name="connsiteY3" fmla="*/ 7620 h 254317"/>
                <a:gd name="connsiteX4" fmla="*/ 7525 w 360807"/>
                <a:gd name="connsiteY4" fmla="*/ 39719 h 254317"/>
                <a:gd name="connsiteX5" fmla="*/ 0 w 360807"/>
                <a:gd name="connsiteY5" fmla="*/ 127159 h 254317"/>
                <a:gd name="connsiteX6" fmla="*/ 7525 w 360807"/>
                <a:gd name="connsiteY6" fmla="*/ 214598 h 254317"/>
                <a:gd name="connsiteX7" fmla="*/ 39433 w 360807"/>
                <a:gd name="connsiteY7" fmla="*/ 246697 h 254317"/>
                <a:gd name="connsiteX8" fmla="*/ 180404 w 360807"/>
                <a:gd name="connsiteY8" fmla="*/ 254317 h 254317"/>
                <a:gd name="connsiteX9" fmla="*/ 321373 w 360807"/>
                <a:gd name="connsiteY9" fmla="*/ 246697 h 254317"/>
                <a:gd name="connsiteX10" fmla="*/ 353282 w 360807"/>
                <a:gd name="connsiteY10" fmla="*/ 214598 h 254317"/>
                <a:gd name="connsiteX11" fmla="*/ 360807 w 360807"/>
                <a:gd name="connsiteY11" fmla="*/ 127159 h 254317"/>
                <a:gd name="connsiteX12" fmla="*/ 353282 w 360807"/>
                <a:gd name="connsiteY12" fmla="*/ 39719 h 254317"/>
                <a:gd name="connsiteX13" fmla="*/ 143542 w 360807"/>
                <a:gd name="connsiteY13" fmla="*/ 180784 h 254317"/>
                <a:gd name="connsiteX14" fmla="*/ 143542 w 360807"/>
                <a:gd name="connsiteY14" fmla="*/ 73533 h 254317"/>
                <a:gd name="connsiteX15" fmla="*/ 237839 w 360807"/>
                <a:gd name="connsiteY15" fmla="*/ 127159 h 254317"/>
                <a:gd name="connsiteX16" fmla="*/ 143542 w 360807"/>
                <a:gd name="connsiteY16" fmla="*/ 180784 h 254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0807" h="254317">
                  <a:moveTo>
                    <a:pt x="353282" y="39719"/>
                  </a:moveTo>
                  <a:cubicBezTo>
                    <a:pt x="349091" y="24098"/>
                    <a:pt x="336899" y="11811"/>
                    <a:pt x="321373" y="7620"/>
                  </a:cubicBezTo>
                  <a:cubicBezTo>
                    <a:pt x="293275" y="0"/>
                    <a:pt x="180404" y="0"/>
                    <a:pt x="180404" y="0"/>
                  </a:cubicBezTo>
                  <a:cubicBezTo>
                    <a:pt x="180404" y="0"/>
                    <a:pt x="67532" y="0"/>
                    <a:pt x="39433" y="7620"/>
                  </a:cubicBezTo>
                  <a:cubicBezTo>
                    <a:pt x="23908" y="11811"/>
                    <a:pt x="11716" y="24098"/>
                    <a:pt x="7525" y="39719"/>
                  </a:cubicBezTo>
                  <a:cubicBezTo>
                    <a:pt x="0" y="68008"/>
                    <a:pt x="0" y="127159"/>
                    <a:pt x="0" y="127159"/>
                  </a:cubicBezTo>
                  <a:cubicBezTo>
                    <a:pt x="0" y="127159"/>
                    <a:pt x="0" y="186214"/>
                    <a:pt x="7525" y="214598"/>
                  </a:cubicBezTo>
                  <a:cubicBezTo>
                    <a:pt x="11716" y="230219"/>
                    <a:pt x="23908" y="242506"/>
                    <a:pt x="39433" y="246697"/>
                  </a:cubicBezTo>
                  <a:cubicBezTo>
                    <a:pt x="67532" y="254317"/>
                    <a:pt x="180404" y="254317"/>
                    <a:pt x="180404" y="254317"/>
                  </a:cubicBezTo>
                  <a:cubicBezTo>
                    <a:pt x="180404" y="254317"/>
                    <a:pt x="293275" y="254317"/>
                    <a:pt x="321373" y="246697"/>
                  </a:cubicBezTo>
                  <a:cubicBezTo>
                    <a:pt x="336899" y="242506"/>
                    <a:pt x="349091" y="230219"/>
                    <a:pt x="353282" y="214598"/>
                  </a:cubicBezTo>
                  <a:cubicBezTo>
                    <a:pt x="360807" y="186309"/>
                    <a:pt x="360807" y="127159"/>
                    <a:pt x="360807" y="127159"/>
                  </a:cubicBezTo>
                  <a:cubicBezTo>
                    <a:pt x="360807" y="127159"/>
                    <a:pt x="360807" y="68104"/>
                    <a:pt x="353282" y="39719"/>
                  </a:cubicBezTo>
                  <a:close/>
                  <a:moveTo>
                    <a:pt x="143542" y="180784"/>
                  </a:moveTo>
                  <a:lnTo>
                    <a:pt x="143542" y="73533"/>
                  </a:lnTo>
                  <a:lnTo>
                    <a:pt x="237839" y="127159"/>
                  </a:lnTo>
                  <a:lnTo>
                    <a:pt x="143542" y="180784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46B36695-9D44-CF4A-14FC-6D97E6B5EEB6}"/>
                </a:ext>
              </a:extLst>
            </p:cNvPr>
            <p:cNvSpPr/>
            <p:nvPr userDrawn="1"/>
          </p:nvSpPr>
          <p:spPr>
            <a:xfrm>
              <a:off x="2419238" y="1689595"/>
              <a:ext cx="1113317" cy="1113317"/>
            </a:xfrm>
            <a:custGeom>
              <a:avLst/>
              <a:gdLst>
                <a:gd name="connsiteX0" fmla="*/ 0 w 543305"/>
                <a:gd name="connsiteY0" fmla="*/ 0 h 543305"/>
                <a:gd name="connsiteX1" fmla="*/ 543306 w 543305"/>
                <a:gd name="connsiteY1" fmla="*/ 0 h 543305"/>
                <a:gd name="connsiteX2" fmla="*/ 543306 w 543305"/>
                <a:gd name="connsiteY2" fmla="*/ 543306 h 543305"/>
                <a:gd name="connsiteX3" fmla="*/ 0 w 543305"/>
                <a:gd name="connsiteY3" fmla="*/ 543306 h 54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305" h="543305">
                  <a:moveTo>
                    <a:pt x="0" y="0"/>
                  </a:moveTo>
                  <a:lnTo>
                    <a:pt x="543306" y="0"/>
                  </a:lnTo>
                  <a:lnTo>
                    <a:pt x="543306" y="543306"/>
                  </a:lnTo>
                  <a:lnTo>
                    <a:pt x="0" y="543306"/>
                  </a:lnTo>
                  <a:close/>
                </a:path>
              </a:pathLst>
            </a:custGeom>
            <a:solidFill>
              <a:srgbClr val="0079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E46E7525-5FF1-8346-5B8E-E85830C2BFE2}"/>
                </a:ext>
              </a:extLst>
            </p:cNvPr>
            <p:cNvSpPr/>
            <p:nvPr userDrawn="1"/>
          </p:nvSpPr>
          <p:spPr>
            <a:xfrm>
              <a:off x="2628279" y="2125633"/>
              <a:ext cx="149117" cy="479562"/>
            </a:xfrm>
            <a:custGeom>
              <a:avLst/>
              <a:gdLst>
                <a:gd name="connsiteX0" fmla="*/ 0 w 72770"/>
                <a:gd name="connsiteY0" fmla="*/ 0 h 234029"/>
                <a:gd name="connsiteX1" fmla="*/ 72771 w 72770"/>
                <a:gd name="connsiteY1" fmla="*/ 0 h 234029"/>
                <a:gd name="connsiteX2" fmla="*/ 72771 w 72770"/>
                <a:gd name="connsiteY2" fmla="*/ 234029 h 234029"/>
                <a:gd name="connsiteX3" fmla="*/ 0 w 72770"/>
                <a:gd name="connsiteY3" fmla="*/ 234029 h 2340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2770" h="234029">
                  <a:moveTo>
                    <a:pt x="0" y="0"/>
                  </a:moveTo>
                  <a:lnTo>
                    <a:pt x="72771" y="0"/>
                  </a:lnTo>
                  <a:lnTo>
                    <a:pt x="72771" y="234029"/>
                  </a:lnTo>
                  <a:lnTo>
                    <a:pt x="0" y="234029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E2643B9D-593C-28B6-33C7-94AC849E27E6}"/>
                </a:ext>
              </a:extLst>
            </p:cNvPr>
            <p:cNvSpPr/>
            <p:nvPr userDrawn="1"/>
          </p:nvSpPr>
          <p:spPr>
            <a:xfrm>
              <a:off x="2616371" y="1887316"/>
              <a:ext cx="172539" cy="172930"/>
            </a:xfrm>
            <a:custGeom>
              <a:avLst/>
              <a:gdLst>
                <a:gd name="connsiteX0" fmla="*/ 42100 w 84200"/>
                <a:gd name="connsiteY0" fmla="*/ 0 h 84391"/>
                <a:gd name="connsiteX1" fmla="*/ 0 w 84200"/>
                <a:gd name="connsiteY1" fmla="*/ 42196 h 84391"/>
                <a:gd name="connsiteX2" fmla="*/ 42100 w 84200"/>
                <a:gd name="connsiteY2" fmla="*/ 84392 h 84391"/>
                <a:gd name="connsiteX3" fmla="*/ 84201 w 84200"/>
                <a:gd name="connsiteY3" fmla="*/ 42196 h 84391"/>
                <a:gd name="connsiteX4" fmla="*/ 42100 w 84200"/>
                <a:gd name="connsiteY4" fmla="*/ 0 h 84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200" h="84391">
                  <a:moveTo>
                    <a:pt x="42100" y="0"/>
                  </a:moveTo>
                  <a:cubicBezTo>
                    <a:pt x="18764" y="0"/>
                    <a:pt x="0" y="18860"/>
                    <a:pt x="0" y="42196"/>
                  </a:cubicBezTo>
                  <a:cubicBezTo>
                    <a:pt x="0" y="65532"/>
                    <a:pt x="18859" y="84392"/>
                    <a:pt x="42100" y="84392"/>
                  </a:cubicBezTo>
                  <a:cubicBezTo>
                    <a:pt x="65342" y="84392"/>
                    <a:pt x="84201" y="65532"/>
                    <a:pt x="84201" y="42196"/>
                  </a:cubicBezTo>
                  <a:cubicBezTo>
                    <a:pt x="84201" y="18860"/>
                    <a:pt x="65342" y="0"/>
                    <a:pt x="42100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 130">
              <a:extLst>
                <a:ext uri="{FF2B5EF4-FFF2-40B4-BE49-F238E27FC236}">
                  <a16:creationId xmlns:a16="http://schemas.microsoft.com/office/drawing/2014/main" id="{DA44CA4D-A7B1-8C2B-5E9A-F02818DF16DD}"/>
                </a:ext>
              </a:extLst>
            </p:cNvPr>
            <p:cNvSpPr/>
            <p:nvPr userDrawn="1"/>
          </p:nvSpPr>
          <p:spPr>
            <a:xfrm>
              <a:off x="2870888" y="2113727"/>
              <a:ext cx="464728" cy="491467"/>
            </a:xfrm>
            <a:custGeom>
              <a:avLst/>
              <a:gdLst>
                <a:gd name="connsiteX0" fmla="*/ 139446 w 226790"/>
                <a:gd name="connsiteY0" fmla="*/ 0 h 239839"/>
                <a:gd name="connsiteX1" fmla="*/ 70675 w 226790"/>
                <a:gd name="connsiteY1" fmla="*/ 37814 h 239839"/>
                <a:gd name="connsiteX2" fmla="*/ 69723 w 226790"/>
                <a:gd name="connsiteY2" fmla="*/ 37814 h 239839"/>
                <a:gd name="connsiteX3" fmla="*/ 69723 w 226790"/>
                <a:gd name="connsiteY3" fmla="*/ 5810 h 239839"/>
                <a:gd name="connsiteX4" fmla="*/ 0 w 226790"/>
                <a:gd name="connsiteY4" fmla="*/ 5810 h 239839"/>
                <a:gd name="connsiteX5" fmla="*/ 0 w 226790"/>
                <a:gd name="connsiteY5" fmla="*/ 239839 h 239839"/>
                <a:gd name="connsiteX6" fmla="*/ 72676 w 226790"/>
                <a:gd name="connsiteY6" fmla="*/ 239839 h 239839"/>
                <a:gd name="connsiteX7" fmla="*/ 72676 w 226790"/>
                <a:gd name="connsiteY7" fmla="*/ 124111 h 239839"/>
                <a:gd name="connsiteX8" fmla="*/ 116300 w 226790"/>
                <a:gd name="connsiteY8" fmla="*/ 64008 h 239839"/>
                <a:gd name="connsiteX9" fmla="*/ 154115 w 226790"/>
                <a:gd name="connsiteY9" fmla="*/ 126016 h 239839"/>
                <a:gd name="connsiteX10" fmla="*/ 154115 w 226790"/>
                <a:gd name="connsiteY10" fmla="*/ 239839 h 239839"/>
                <a:gd name="connsiteX11" fmla="*/ 226790 w 226790"/>
                <a:gd name="connsiteY11" fmla="*/ 239839 h 239839"/>
                <a:gd name="connsiteX12" fmla="*/ 226790 w 226790"/>
                <a:gd name="connsiteY12" fmla="*/ 111538 h 239839"/>
                <a:gd name="connsiteX13" fmla="*/ 139541 w 226790"/>
                <a:gd name="connsiteY13" fmla="*/ 95 h 2398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6790" h="239839">
                  <a:moveTo>
                    <a:pt x="139446" y="0"/>
                  </a:moveTo>
                  <a:cubicBezTo>
                    <a:pt x="104108" y="0"/>
                    <a:pt x="80391" y="19431"/>
                    <a:pt x="70675" y="37814"/>
                  </a:cubicBezTo>
                  <a:lnTo>
                    <a:pt x="69723" y="37814"/>
                  </a:lnTo>
                  <a:lnTo>
                    <a:pt x="69723" y="5810"/>
                  </a:lnTo>
                  <a:lnTo>
                    <a:pt x="0" y="5810"/>
                  </a:lnTo>
                  <a:lnTo>
                    <a:pt x="0" y="239839"/>
                  </a:lnTo>
                  <a:lnTo>
                    <a:pt x="72676" y="239839"/>
                  </a:lnTo>
                  <a:lnTo>
                    <a:pt x="72676" y="124111"/>
                  </a:lnTo>
                  <a:cubicBezTo>
                    <a:pt x="72676" y="93631"/>
                    <a:pt x="78486" y="64008"/>
                    <a:pt x="116300" y="64008"/>
                  </a:cubicBezTo>
                  <a:cubicBezTo>
                    <a:pt x="154115" y="64008"/>
                    <a:pt x="154115" y="98869"/>
                    <a:pt x="154115" y="126016"/>
                  </a:cubicBezTo>
                  <a:lnTo>
                    <a:pt x="154115" y="239839"/>
                  </a:lnTo>
                  <a:lnTo>
                    <a:pt x="226790" y="239839"/>
                  </a:lnTo>
                  <a:lnTo>
                    <a:pt x="226790" y="111538"/>
                  </a:lnTo>
                  <a:cubicBezTo>
                    <a:pt x="226790" y="48577"/>
                    <a:pt x="213170" y="95"/>
                    <a:pt x="139541" y="9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 131">
              <a:extLst>
                <a:ext uri="{FF2B5EF4-FFF2-40B4-BE49-F238E27FC236}">
                  <a16:creationId xmlns:a16="http://schemas.microsoft.com/office/drawing/2014/main" id="{D7235AA9-6C56-4AF4-5D5D-249E43C4A4B9}"/>
                </a:ext>
              </a:extLst>
            </p:cNvPr>
            <p:cNvSpPr/>
            <p:nvPr userDrawn="1"/>
          </p:nvSpPr>
          <p:spPr>
            <a:xfrm>
              <a:off x="8639104" y="1690572"/>
              <a:ext cx="1113317" cy="1113318"/>
            </a:xfrm>
            <a:custGeom>
              <a:avLst/>
              <a:gdLst>
                <a:gd name="connsiteX0" fmla="*/ 0 w 543305"/>
                <a:gd name="connsiteY0" fmla="*/ 0 h 543306"/>
                <a:gd name="connsiteX1" fmla="*/ 543306 w 543305"/>
                <a:gd name="connsiteY1" fmla="*/ 0 h 543306"/>
                <a:gd name="connsiteX2" fmla="*/ 543306 w 543305"/>
                <a:gd name="connsiteY2" fmla="*/ 543306 h 543306"/>
                <a:gd name="connsiteX3" fmla="*/ 0 w 543305"/>
                <a:gd name="connsiteY3" fmla="*/ 543306 h 543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305" h="543306">
                  <a:moveTo>
                    <a:pt x="0" y="0"/>
                  </a:moveTo>
                  <a:lnTo>
                    <a:pt x="543306" y="0"/>
                  </a:lnTo>
                  <a:lnTo>
                    <a:pt x="543306" y="543306"/>
                  </a:lnTo>
                  <a:lnTo>
                    <a:pt x="0" y="543306"/>
                  </a:lnTo>
                  <a:close/>
                </a:path>
              </a:pathLst>
            </a:custGeom>
            <a:solidFill>
              <a:srgbClr val="0079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 132">
              <a:extLst>
                <a:ext uri="{FF2B5EF4-FFF2-40B4-BE49-F238E27FC236}">
                  <a16:creationId xmlns:a16="http://schemas.microsoft.com/office/drawing/2014/main" id="{79F594E5-39F7-5122-ACD7-B01BB6AD6085}"/>
                </a:ext>
              </a:extLst>
            </p:cNvPr>
            <p:cNvSpPr/>
            <p:nvPr userDrawn="1"/>
          </p:nvSpPr>
          <p:spPr>
            <a:xfrm>
              <a:off x="9250999" y="2079375"/>
              <a:ext cx="335713" cy="335714"/>
            </a:xfrm>
            <a:custGeom>
              <a:avLst/>
              <a:gdLst>
                <a:gd name="connsiteX0" fmla="*/ 81915 w 163830"/>
                <a:gd name="connsiteY0" fmla="*/ 0 h 163830"/>
                <a:gd name="connsiteX1" fmla="*/ 0 w 163830"/>
                <a:gd name="connsiteY1" fmla="*/ 81915 h 163830"/>
                <a:gd name="connsiteX2" fmla="*/ 81915 w 163830"/>
                <a:gd name="connsiteY2" fmla="*/ 163830 h 163830"/>
                <a:gd name="connsiteX3" fmla="*/ 163830 w 163830"/>
                <a:gd name="connsiteY3" fmla="*/ 81915 h 163830"/>
                <a:gd name="connsiteX4" fmla="*/ 81915 w 163830"/>
                <a:gd name="connsiteY4" fmla="*/ 0 h 1638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830" h="163830">
                  <a:moveTo>
                    <a:pt x="81915" y="0"/>
                  </a:moveTo>
                  <a:cubicBezTo>
                    <a:pt x="36672" y="0"/>
                    <a:pt x="0" y="36671"/>
                    <a:pt x="0" y="81915"/>
                  </a:cubicBezTo>
                  <a:cubicBezTo>
                    <a:pt x="0" y="127159"/>
                    <a:pt x="36672" y="163830"/>
                    <a:pt x="81915" y="163830"/>
                  </a:cubicBezTo>
                  <a:cubicBezTo>
                    <a:pt x="127159" y="163830"/>
                    <a:pt x="163830" y="127159"/>
                    <a:pt x="163830" y="81915"/>
                  </a:cubicBezTo>
                  <a:cubicBezTo>
                    <a:pt x="163830" y="36671"/>
                    <a:pt x="127159" y="0"/>
                    <a:pt x="81915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 133">
              <a:extLst>
                <a:ext uri="{FF2B5EF4-FFF2-40B4-BE49-F238E27FC236}">
                  <a16:creationId xmlns:a16="http://schemas.microsoft.com/office/drawing/2014/main" id="{9221A9C7-C6AD-0626-16DC-BE6C6F74C19B}"/>
                </a:ext>
              </a:extLst>
            </p:cNvPr>
            <p:cNvSpPr/>
            <p:nvPr userDrawn="1"/>
          </p:nvSpPr>
          <p:spPr>
            <a:xfrm>
              <a:off x="8804617" y="2079375"/>
              <a:ext cx="335713" cy="335711"/>
            </a:xfrm>
            <a:custGeom>
              <a:avLst/>
              <a:gdLst>
                <a:gd name="connsiteX0" fmla="*/ 163830 w 163830"/>
                <a:gd name="connsiteY0" fmla="*/ 81915 h 163829"/>
                <a:gd name="connsiteX1" fmla="*/ 81915 w 163830"/>
                <a:gd name="connsiteY1" fmla="*/ 163830 h 163829"/>
                <a:gd name="connsiteX2" fmla="*/ 1 w 163830"/>
                <a:gd name="connsiteY2" fmla="*/ 81915 h 163829"/>
                <a:gd name="connsiteX3" fmla="*/ 81915 w 163830"/>
                <a:gd name="connsiteY3" fmla="*/ 0 h 163829"/>
                <a:gd name="connsiteX4" fmla="*/ 163830 w 163830"/>
                <a:gd name="connsiteY4" fmla="*/ 81915 h 16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3830" h="163829">
                  <a:moveTo>
                    <a:pt x="163830" y="81915"/>
                  </a:moveTo>
                  <a:cubicBezTo>
                    <a:pt x="163830" y="127155"/>
                    <a:pt x="127156" y="163830"/>
                    <a:pt x="81915" y="163830"/>
                  </a:cubicBezTo>
                  <a:cubicBezTo>
                    <a:pt x="36675" y="163830"/>
                    <a:pt x="1" y="127155"/>
                    <a:pt x="1" y="81915"/>
                  </a:cubicBezTo>
                  <a:cubicBezTo>
                    <a:pt x="1" y="36675"/>
                    <a:pt x="36675" y="0"/>
                    <a:pt x="81915" y="0"/>
                  </a:cubicBezTo>
                  <a:cubicBezTo>
                    <a:pt x="127156" y="0"/>
                    <a:pt x="163830" y="36675"/>
                    <a:pt x="163830" y="81915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 134">
              <a:extLst>
                <a:ext uri="{FF2B5EF4-FFF2-40B4-BE49-F238E27FC236}">
                  <a16:creationId xmlns:a16="http://schemas.microsoft.com/office/drawing/2014/main" id="{2857E51B-0F39-5587-5067-B466AAFF56CC}"/>
                </a:ext>
              </a:extLst>
            </p:cNvPr>
            <p:cNvSpPr/>
            <p:nvPr userDrawn="1"/>
          </p:nvSpPr>
          <p:spPr>
            <a:xfrm>
              <a:off x="3663327" y="1692523"/>
              <a:ext cx="1113318" cy="1113318"/>
            </a:xfrm>
            <a:custGeom>
              <a:avLst/>
              <a:gdLst>
                <a:gd name="connsiteX0" fmla="*/ 0 w 543306"/>
                <a:gd name="connsiteY0" fmla="*/ 0 h 543306"/>
                <a:gd name="connsiteX1" fmla="*/ 543306 w 543306"/>
                <a:gd name="connsiteY1" fmla="*/ 0 h 543306"/>
                <a:gd name="connsiteX2" fmla="*/ 543306 w 543306"/>
                <a:gd name="connsiteY2" fmla="*/ 543306 h 543306"/>
                <a:gd name="connsiteX3" fmla="*/ 0 w 543306"/>
                <a:gd name="connsiteY3" fmla="*/ 543306 h 543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306" h="543306">
                  <a:moveTo>
                    <a:pt x="0" y="0"/>
                  </a:moveTo>
                  <a:lnTo>
                    <a:pt x="543306" y="0"/>
                  </a:lnTo>
                  <a:lnTo>
                    <a:pt x="543306" y="543306"/>
                  </a:lnTo>
                  <a:lnTo>
                    <a:pt x="0" y="543306"/>
                  </a:lnTo>
                  <a:close/>
                </a:path>
              </a:pathLst>
            </a:custGeom>
            <a:solidFill>
              <a:srgbClr val="007934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 135">
              <a:extLst>
                <a:ext uri="{FF2B5EF4-FFF2-40B4-BE49-F238E27FC236}">
                  <a16:creationId xmlns:a16="http://schemas.microsoft.com/office/drawing/2014/main" id="{B9A5378C-3AD2-2975-4FF4-12CED3D169DD}"/>
                </a:ext>
              </a:extLst>
            </p:cNvPr>
            <p:cNvSpPr/>
            <p:nvPr userDrawn="1"/>
          </p:nvSpPr>
          <p:spPr>
            <a:xfrm>
              <a:off x="3867878" y="1889462"/>
              <a:ext cx="703825" cy="719246"/>
            </a:xfrm>
            <a:custGeom>
              <a:avLst/>
              <a:gdLst>
                <a:gd name="connsiteX0" fmla="*/ 204406 w 343471"/>
                <a:gd name="connsiteY0" fmla="*/ 148685 h 350996"/>
                <a:gd name="connsiteX1" fmla="*/ 332327 w 343471"/>
                <a:gd name="connsiteY1" fmla="*/ 0 h 350996"/>
                <a:gd name="connsiteX2" fmla="*/ 302038 w 343471"/>
                <a:gd name="connsiteY2" fmla="*/ 0 h 350996"/>
                <a:gd name="connsiteX3" fmla="*/ 190976 w 343471"/>
                <a:gd name="connsiteY3" fmla="*/ 129064 h 350996"/>
                <a:gd name="connsiteX4" fmla="*/ 102298 w 343471"/>
                <a:gd name="connsiteY4" fmla="*/ 0 h 350996"/>
                <a:gd name="connsiteX5" fmla="*/ 0 w 343471"/>
                <a:gd name="connsiteY5" fmla="*/ 0 h 350996"/>
                <a:gd name="connsiteX6" fmla="*/ 134112 w 343471"/>
                <a:gd name="connsiteY6" fmla="*/ 195167 h 350996"/>
                <a:gd name="connsiteX7" fmla="*/ 0 w 343471"/>
                <a:gd name="connsiteY7" fmla="*/ 350996 h 350996"/>
                <a:gd name="connsiteX8" fmla="*/ 30289 w 343471"/>
                <a:gd name="connsiteY8" fmla="*/ 350996 h 350996"/>
                <a:gd name="connsiteX9" fmla="*/ 147542 w 343471"/>
                <a:gd name="connsiteY9" fmla="*/ 214694 h 350996"/>
                <a:gd name="connsiteX10" fmla="*/ 241173 w 343471"/>
                <a:gd name="connsiteY10" fmla="*/ 350996 h 350996"/>
                <a:gd name="connsiteX11" fmla="*/ 343471 w 343471"/>
                <a:gd name="connsiteY11" fmla="*/ 350996 h 350996"/>
                <a:gd name="connsiteX12" fmla="*/ 204406 w 343471"/>
                <a:gd name="connsiteY12" fmla="*/ 148590 h 350996"/>
                <a:gd name="connsiteX13" fmla="*/ 204406 w 343471"/>
                <a:gd name="connsiteY13" fmla="*/ 148590 h 350996"/>
                <a:gd name="connsiteX14" fmla="*/ 162973 w 343471"/>
                <a:gd name="connsiteY14" fmla="*/ 196882 h 350996"/>
                <a:gd name="connsiteX15" fmla="*/ 149352 w 343471"/>
                <a:gd name="connsiteY15" fmla="*/ 177451 h 350996"/>
                <a:gd name="connsiteX16" fmla="*/ 41243 w 343471"/>
                <a:gd name="connsiteY16" fmla="*/ 22765 h 350996"/>
                <a:gd name="connsiteX17" fmla="*/ 87821 w 343471"/>
                <a:gd name="connsiteY17" fmla="*/ 22765 h 350996"/>
                <a:gd name="connsiteX18" fmla="*/ 175070 w 343471"/>
                <a:gd name="connsiteY18" fmla="*/ 147542 h 350996"/>
                <a:gd name="connsiteX19" fmla="*/ 188690 w 343471"/>
                <a:gd name="connsiteY19" fmla="*/ 166973 h 350996"/>
                <a:gd name="connsiteX20" fmla="*/ 302133 w 343471"/>
                <a:gd name="connsiteY20" fmla="*/ 329184 h 350996"/>
                <a:gd name="connsiteX21" fmla="*/ 255556 w 343471"/>
                <a:gd name="connsiteY21" fmla="*/ 329184 h 350996"/>
                <a:gd name="connsiteX22" fmla="*/ 162973 w 343471"/>
                <a:gd name="connsiteY22" fmla="*/ 196787 h 350996"/>
                <a:gd name="connsiteX23" fmla="*/ 162973 w 343471"/>
                <a:gd name="connsiteY23" fmla="*/ 196787 h 350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43471" h="350996">
                  <a:moveTo>
                    <a:pt x="204406" y="148685"/>
                  </a:moveTo>
                  <a:lnTo>
                    <a:pt x="332327" y="0"/>
                  </a:lnTo>
                  <a:lnTo>
                    <a:pt x="302038" y="0"/>
                  </a:lnTo>
                  <a:lnTo>
                    <a:pt x="190976" y="129064"/>
                  </a:lnTo>
                  <a:lnTo>
                    <a:pt x="102298" y="0"/>
                  </a:lnTo>
                  <a:lnTo>
                    <a:pt x="0" y="0"/>
                  </a:lnTo>
                  <a:lnTo>
                    <a:pt x="134112" y="195167"/>
                  </a:lnTo>
                  <a:lnTo>
                    <a:pt x="0" y="350996"/>
                  </a:lnTo>
                  <a:lnTo>
                    <a:pt x="30289" y="350996"/>
                  </a:lnTo>
                  <a:lnTo>
                    <a:pt x="147542" y="214694"/>
                  </a:lnTo>
                  <a:lnTo>
                    <a:pt x="241173" y="350996"/>
                  </a:lnTo>
                  <a:lnTo>
                    <a:pt x="343471" y="350996"/>
                  </a:lnTo>
                  <a:lnTo>
                    <a:pt x="204406" y="148590"/>
                  </a:lnTo>
                  <a:lnTo>
                    <a:pt x="204406" y="148590"/>
                  </a:lnTo>
                  <a:close/>
                  <a:moveTo>
                    <a:pt x="162973" y="196882"/>
                  </a:moveTo>
                  <a:lnTo>
                    <a:pt x="149352" y="177451"/>
                  </a:lnTo>
                  <a:lnTo>
                    <a:pt x="41243" y="22765"/>
                  </a:lnTo>
                  <a:lnTo>
                    <a:pt x="87821" y="22765"/>
                  </a:lnTo>
                  <a:lnTo>
                    <a:pt x="175070" y="147542"/>
                  </a:lnTo>
                  <a:lnTo>
                    <a:pt x="188690" y="166973"/>
                  </a:lnTo>
                  <a:lnTo>
                    <a:pt x="302133" y="329184"/>
                  </a:lnTo>
                  <a:lnTo>
                    <a:pt x="255556" y="329184"/>
                  </a:lnTo>
                  <a:lnTo>
                    <a:pt x="162973" y="196787"/>
                  </a:lnTo>
                  <a:lnTo>
                    <a:pt x="162973" y="196787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2485170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-3 key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phic 285">
            <a:extLst>
              <a:ext uri="{FF2B5EF4-FFF2-40B4-BE49-F238E27FC236}">
                <a16:creationId xmlns:a16="http://schemas.microsoft.com/office/drawing/2014/main" id="{33C27B49-A27E-0D8E-47DA-07C46ED6F8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5D5DB1-B0F4-39A7-9E5F-343BB17944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685523" cy="886397"/>
          </a:xfrm>
        </p:spPr>
        <p:txBody>
          <a:bodyPr>
            <a:noAutofit/>
          </a:bodyPr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One-sentence headline stating the main takeaway message </a:t>
            </a:r>
            <a:br>
              <a:rPr lang="en-US" dirty="0"/>
            </a:br>
            <a:r>
              <a:rPr lang="en-US" dirty="0"/>
              <a:t>for the slide; no longer than two lines 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AF7721B-92F3-10FF-5A89-459D1C6BA969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FD5FAFE-F099-74C8-600F-3FEE5ACA26C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14693" y="6431818"/>
            <a:ext cx="1188988" cy="285824"/>
          </a:xfrm>
          <a:prstGeom prst="rect">
            <a:avLst/>
          </a:prstGeom>
        </p:spPr>
      </p:pic>
      <p:sp>
        <p:nvSpPr>
          <p:cNvPr id="6" name="Picture Placeholder 360">
            <a:extLst>
              <a:ext uri="{FF2B5EF4-FFF2-40B4-BE49-F238E27FC236}">
                <a16:creationId xmlns:a16="http://schemas.microsoft.com/office/drawing/2014/main" id="{22CDA623-F17D-C055-60D8-139C9924BE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73908" y="1647919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Picture Placeholder 360">
            <a:extLst>
              <a:ext uri="{FF2B5EF4-FFF2-40B4-BE49-F238E27FC236}">
                <a16:creationId xmlns:a16="http://schemas.microsoft.com/office/drawing/2014/main" id="{3347E071-335C-4249-3E65-B4125AADA3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49380" y="1654993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Picture Placeholder 360">
            <a:extLst>
              <a:ext uri="{FF2B5EF4-FFF2-40B4-BE49-F238E27FC236}">
                <a16:creationId xmlns:a16="http://schemas.microsoft.com/office/drawing/2014/main" id="{3FE91602-2738-A673-EBF8-A0ACA14E653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26285" y="1677066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Text Placeholder 364">
            <a:extLst>
              <a:ext uri="{FF2B5EF4-FFF2-40B4-BE49-F238E27FC236}">
                <a16:creationId xmlns:a16="http://schemas.microsoft.com/office/drawing/2014/main" id="{9403276D-5FB8-BD3C-65B5-24E0F431ACF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773238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 1</a:t>
            </a:r>
          </a:p>
        </p:txBody>
      </p:sp>
      <p:sp>
        <p:nvSpPr>
          <p:cNvPr id="10" name="Text Placeholder 364">
            <a:extLst>
              <a:ext uri="{FF2B5EF4-FFF2-40B4-BE49-F238E27FC236}">
                <a16:creationId xmlns:a16="http://schemas.microsoft.com/office/drawing/2014/main" id="{DEAD8E05-AA79-AD7E-E31D-26EE870F837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949380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 2</a:t>
            </a:r>
          </a:p>
        </p:txBody>
      </p:sp>
      <p:sp>
        <p:nvSpPr>
          <p:cNvPr id="11" name="Text Placeholder 364">
            <a:extLst>
              <a:ext uri="{FF2B5EF4-FFF2-40B4-BE49-F238E27FC236}">
                <a16:creationId xmlns:a16="http://schemas.microsoft.com/office/drawing/2014/main" id="{A7759041-293D-A1CE-7012-E2391337B1E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126285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Supporting point 3</a:t>
            </a:r>
          </a:p>
        </p:txBody>
      </p:sp>
    </p:spTree>
    <p:extLst>
      <p:ext uri="{BB962C8B-B14F-4D97-AF65-F5344CB8AC3E}">
        <p14:creationId xmlns:p14="http://schemas.microsoft.com/office/powerpoint/2010/main" val="6527932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xagon cus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AAFC910-D2D4-C5E3-4A8E-DB371D1637F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139371" y="-23484"/>
            <a:ext cx="6737350" cy="6865418"/>
          </a:xfrm>
          <a:custGeom>
            <a:avLst/>
            <a:gdLst>
              <a:gd name="connsiteX0" fmla="*/ 4765422 w 6737350"/>
              <a:gd name="connsiteY0" fmla="*/ 5955463 h 6865418"/>
              <a:gd name="connsiteX1" fmla="*/ 6080062 w 6737350"/>
              <a:gd name="connsiteY1" fmla="*/ 5955463 h 6865418"/>
              <a:gd name="connsiteX2" fmla="*/ 6604382 w 6737350"/>
              <a:gd name="connsiteY2" fmla="*/ 6863640 h 6865418"/>
              <a:gd name="connsiteX3" fmla="*/ 4240721 w 6737350"/>
              <a:gd name="connsiteY3" fmla="*/ 6864212 h 6865418"/>
              <a:gd name="connsiteX4" fmla="*/ 2712846 w 6737350"/>
              <a:gd name="connsiteY4" fmla="*/ 4762425 h 6865418"/>
              <a:gd name="connsiteX5" fmla="*/ 4027487 w 6737350"/>
              <a:gd name="connsiteY5" fmla="*/ 4762425 h 6865418"/>
              <a:gd name="connsiteX6" fmla="*/ 4684776 w 6737350"/>
              <a:gd name="connsiteY6" fmla="*/ 5900917 h 6865418"/>
              <a:gd name="connsiteX7" fmla="*/ 4128579 w 6737350"/>
              <a:gd name="connsiteY7" fmla="*/ 6864339 h 6865418"/>
              <a:gd name="connsiteX8" fmla="*/ 2612326 w 6737350"/>
              <a:gd name="connsiteY8" fmla="*/ 6865418 h 6865418"/>
              <a:gd name="connsiteX9" fmla="*/ 2055495 w 6737350"/>
              <a:gd name="connsiteY9" fmla="*/ 5900917 h 6865418"/>
              <a:gd name="connsiteX10" fmla="*/ 4765421 w 6737350"/>
              <a:gd name="connsiteY10" fmla="*/ 3584563 h 6865418"/>
              <a:gd name="connsiteX11" fmla="*/ 6080061 w 6737350"/>
              <a:gd name="connsiteY11" fmla="*/ 3584563 h 6865418"/>
              <a:gd name="connsiteX12" fmla="*/ 6737350 w 6737350"/>
              <a:gd name="connsiteY12" fmla="*/ 4723055 h 6865418"/>
              <a:gd name="connsiteX13" fmla="*/ 6080061 w 6737350"/>
              <a:gd name="connsiteY13" fmla="*/ 5861546 h 6865418"/>
              <a:gd name="connsiteX14" fmla="*/ 4765421 w 6737350"/>
              <a:gd name="connsiteY14" fmla="*/ 5861546 h 6865418"/>
              <a:gd name="connsiteX15" fmla="*/ 4108069 w 6737350"/>
              <a:gd name="connsiteY15" fmla="*/ 4723055 h 6865418"/>
              <a:gd name="connsiteX16" fmla="*/ 2712846 w 6737350"/>
              <a:gd name="connsiteY16" fmla="*/ 2395463 h 6865418"/>
              <a:gd name="connsiteX17" fmla="*/ 4027487 w 6737350"/>
              <a:gd name="connsiteY17" fmla="*/ 2395463 h 6865418"/>
              <a:gd name="connsiteX18" fmla="*/ 4684776 w 6737350"/>
              <a:gd name="connsiteY18" fmla="*/ 3533955 h 6865418"/>
              <a:gd name="connsiteX19" fmla="*/ 4027487 w 6737350"/>
              <a:gd name="connsiteY19" fmla="*/ 4672446 h 6865418"/>
              <a:gd name="connsiteX20" fmla="*/ 2712846 w 6737350"/>
              <a:gd name="connsiteY20" fmla="*/ 4672446 h 6865418"/>
              <a:gd name="connsiteX21" fmla="*/ 2055495 w 6737350"/>
              <a:gd name="connsiteY21" fmla="*/ 3533955 h 6865418"/>
              <a:gd name="connsiteX22" fmla="*/ 657289 w 6737350"/>
              <a:gd name="connsiteY22" fmla="*/ 1217538 h 6865418"/>
              <a:gd name="connsiteX23" fmla="*/ 1971929 w 6737350"/>
              <a:gd name="connsiteY23" fmla="*/ 1217538 h 6865418"/>
              <a:gd name="connsiteX24" fmla="*/ 2629281 w 6737350"/>
              <a:gd name="connsiteY24" fmla="*/ 2356092 h 6865418"/>
              <a:gd name="connsiteX25" fmla="*/ 1971929 w 6737350"/>
              <a:gd name="connsiteY25" fmla="*/ 3494584 h 6865418"/>
              <a:gd name="connsiteX26" fmla="*/ 657289 w 6737350"/>
              <a:gd name="connsiteY26" fmla="*/ 3494584 h 6865418"/>
              <a:gd name="connsiteX27" fmla="*/ 0 w 6737350"/>
              <a:gd name="connsiteY27" fmla="*/ 2356092 h 6865418"/>
              <a:gd name="connsiteX28" fmla="*/ 4765421 w 6737350"/>
              <a:gd name="connsiteY28" fmla="*/ 1217537 h 6865418"/>
              <a:gd name="connsiteX29" fmla="*/ 6080061 w 6737350"/>
              <a:gd name="connsiteY29" fmla="*/ 1217537 h 6865418"/>
              <a:gd name="connsiteX30" fmla="*/ 6737350 w 6737350"/>
              <a:gd name="connsiteY30" fmla="*/ 2356092 h 6865418"/>
              <a:gd name="connsiteX31" fmla="*/ 6080061 w 6737350"/>
              <a:gd name="connsiteY31" fmla="*/ 3494584 h 6865418"/>
              <a:gd name="connsiteX32" fmla="*/ 4765421 w 6737350"/>
              <a:gd name="connsiteY32" fmla="*/ 3494584 h 6865418"/>
              <a:gd name="connsiteX33" fmla="*/ 4108069 w 6737350"/>
              <a:gd name="connsiteY33" fmla="*/ 2356092 h 6865418"/>
              <a:gd name="connsiteX34" fmla="*/ 2712846 w 6737350"/>
              <a:gd name="connsiteY34" fmla="*/ 39549 h 6865418"/>
              <a:gd name="connsiteX35" fmla="*/ 4027487 w 6737350"/>
              <a:gd name="connsiteY35" fmla="*/ 39549 h 6865418"/>
              <a:gd name="connsiteX36" fmla="*/ 4684776 w 6737350"/>
              <a:gd name="connsiteY36" fmla="*/ 1178041 h 6865418"/>
              <a:gd name="connsiteX37" fmla="*/ 4027487 w 6737350"/>
              <a:gd name="connsiteY37" fmla="*/ 2316532 h 6865418"/>
              <a:gd name="connsiteX38" fmla="*/ 2712846 w 6737350"/>
              <a:gd name="connsiteY38" fmla="*/ 2316532 h 6865418"/>
              <a:gd name="connsiteX39" fmla="*/ 2055495 w 6737350"/>
              <a:gd name="connsiteY39" fmla="*/ 1178041 h 6865418"/>
              <a:gd name="connsiteX40" fmla="*/ 13492 w 6737350"/>
              <a:gd name="connsiteY40" fmla="*/ 0 h 6865418"/>
              <a:gd name="connsiteX41" fmla="*/ 2631396 w 6737350"/>
              <a:gd name="connsiteY41" fmla="*/ 13447 h 6865418"/>
              <a:gd name="connsiteX42" fmla="*/ 1973010 w 6737350"/>
              <a:gd name="connsiteY42" fmla="*/ 1137655 h 6865418"/>
              <a:gd name="connsiteX43" fmla="*/ 658369 w 6737350"/>
              <a:gd name="connsiteY43" fmla="*/ 1137655 h 6865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737350" h="6865418">
                <a:moveTo>
                  <a:pt x="4765422" y="5955463"/>
                </a:moveTo>
                <a:lnTo>
                  <a:pt x="6080062" y="5955463"/>
                </a:lnTo>
                <a:lnTo>
                  <a:pt x="6604382" y="6863640"/>
                </a:lnTo>
                <a:lnTo>
                  <a:pt x="4240721" y="6864212"/>
                </a:lnTo>
                <a:close/>
                <a:moveTo>
                  <a:pt x="2712846" y="4762425"/>
                </a:moveTo>
                <a:lnTo>
                  <a:pt x="4027487" y="4762425"/>
                </a:lnTo>
                <a:lnTo>
                  <a:pt x="4684776" y="5900917"/>
                </a:lnTo>
                <a:lnTo>
                  <a:pt x="4128579" y="6864339"/>
                </a:lnTo>
                <a:lnTo>
                  <a:pt x="2612326" y="6865418"/>
                </a:lnTo>
                <a:lnTo>
                  <a:pt x="2055495" y="5900917"/>
                </a:lnTo>
                <a:close/>
                <a:moveTo>
                  <a:pt x="4765421" y="3584563"/>
                </a:moveTo>
                <a:lnTo>
                  <a:pt x="6080061" y="3584563"/>
                </a:lnTo>
                <a:lnTo>
                  <a:pt x="6737350" y="4723055"/>
                </a:lnTo>
                <a:lnTo>
                  <a:pt x="6080061" y="5861546"/>
                </a:lnTo>
                <a:lnTo>
                  <a:pt x="4765421" y="5861546"/>
                </a:lnTo>
                <a:lnTo>
                  <a:pt x="4108069" y="4723055"/>
                </a:lnTo>
                <a:close/>
                <a:moveTo>
                  <a:pt x="2712846" y="2395463"/>
                </a:moveTo>
                <a:lnTo>
                  <a:pt x="4027487" y="2395463"/>
                </a:lnTo>
                <a:lnTo>
                  <a:pt x="4684776" y="3533955"/>
                </a:lnTo>
                <a:lnTo>
                  <a:pt x="4027487" y="4672446"/>
                </a:lnTo>
                <a:lnTo>
                  <a:pt x="2712846" y="4672446"/>
                </a:lnTo>
                <a:lnTo>
                  <a:pt x="2055495" y="3533955"/>
                </a:lnTo>
                <a:close/>
                <a:moveTo>
                  <a:pt x="657289" y="1217538"/>
                </a:moveTo>
                <a:lnTo>
                  <a:pt x="1971929" y="1217538"/>
                </a:lnTo>
                <a:lnTo>
                  <a:pt x="2629281" y="2356092"/>
                </a:lnTo>
                <a:lnTo>
                  <a:pt x="1971929" y="3494584"/>
                </a:lnTo>
                <a:lnTo>
                  <a:pt x="657289" y="3494584"/>
                </a:lnTo>
                <a:lnTo>
                  <a:pt x="0" y="2356092"/>
                </a:lnTo>
                <a:close/>
                <a:moveTo>
                  <a:pt x="4765421" y="1217537"/>
                </a:moveTo>
                <a:lnTo>
                  <a:pt x="6080061" y="1217537"/>
                </a:lnTo>
                <a:lnTo>
                  <a:pt x="6737350" y="2356092"/>
                </a:lnTo>
                <a:lnTo>
                  <a:pt x="6080061" y="3494584"/>
                </a:lnTo>
                <a:lnTo>
                  <a:pt x="4765421" y="3494584"/>
                </a:lnTo>
                <a:lnTo>
                  <a:pt x="4108069" y="2356092"/>
                </a:lnTo>
                <a:close/>
                <a:moveTo>
                  <a:pt x="2712846" y="39549"/>
                </a:moveTo>
                <a:lnTo>
                  <a:pt x="4027487" y="39549"/>
                </a:lnTo>
                <a:lnTo>
                  <a:pt x="4684776" y="1178041"/>
                </a:lnTo>
                <a:lnTo>
                  <a:pt x="4027487" y="2316532"/>
                </a:lnTo>
                <a:lnTo>
                  <a:pt x="2712846" y="2316532"/>
                </a:lnTo>
                <a:lnTo>
                  <a:pt x="2055495" y="1178041"/>
                </a:lnTo>
                <a:close/>
                <a:moveTo>
                  <a:pt x="13492" y="0"/>
                </a:moveTo>
                <a:lnTo>
                  <a:pt x="2631396" y="13447"/>
                </a:lnTo>
                <a:lnTo>
                  <a:pt x="1973010" y="1137655"/>
                </a:lnTo>
                <a:lnTo>
                  <a:pt x="658369" y="113765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en-US"/>
              <a:t>Click icon to add picture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D7CE54-A067-C608-8071-D9BFAF60EA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3" y="365125"/>
            <a:ext cx="4412934" cy="1772793"/>
          </a:xfrm>
        </p:spPr>
        <p:txBody>
          <a:bodyPr anchor="t" anchorCtr="0">
            <a:noAutofit/>
          </a:bodyPr>
          <a:lstStyle/>
          <a:p>
            <a:r>
              <a:rPr lang="en-US" dirty="0"/>
              <a:t>One-sentence headline stating the main takeaway message </a:t>
            </a:r>
            <a:br>
              <a:rPr lang="en-US" dirty="0"/>
            </a:br>
            <a:r>
              <a:rPr lang="en-US" dirty="0"/>
              <a:t>for the slide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B9DD14-4659-B8FE-84E6-93F5C544420C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314693" y="2514601"/>
            <a:ext cx="4412934" cy="3756990"/>
          </a:xfrm>
        </p:spPr>
        <p:txBody>
          <a:bodyPr anchor="t" anchorCtr="0">
            <a:noAutofit/>
          </a:bodyPr>
          <a:lstStyle>
            <a:lvl1pPr marL="0" indent="0">
              <a:buNone/>
              <a:defRPr sz="2000"/>
            </a:lvl1pPr>
          </a:lstStyle>
          <a:p>
            <a:r>
              <a:rPr lang="en-US" dirty="0"/>
              <a:t>Supporting point 1 </a:t>
            </a:r>
            <a:br>
              <a:rPr lang="en-US" dirty="0"/>
            </a:br>
            <a:r>
              <a:rPr lang="en-US" dirty="0"/>
              <a:t>Supporting point 2</a:t>
            </a:r>
            <a:br>
              <a:rPr lang="en-US" dirty="0"/>
            </a:br>
            <a:r>
              <a:rPr lang="en-US" dirty="0"/>
              <a:t>Supporting point 3</a:t>
            </a:r>
          </a:p>
        </p:txBody>
      </p:sp>
    </p:spTree>
    <p:extLst>
      <p:ext uri="{BB962C8B-B14F-4D97-AF65-F5344CB8AC3E}">
        <p14:creationId xmlns:p14="http://schemas.microsoft.com/office/powerpoint/2010/main" val="35542031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- ORN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85">
            <a:extLst>
              <a:ext uri="{FF2B5EF4-FFF2-40B4-BE49-F238E27FC236}">
                <a16:creationId xmlns:a16="http://schemas.microsoft.com/office/drawing/2014/main" id="{89B1F087-DF83-09A8-95A1-156B3E90311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E6F3ADE-A89C-6520-CF9E-35DBBF658006}"/>
              </a:ext>
            </a:extLst>
          </p:cNvPr>
          <p:cNvGrpSpPr/>
          <p:nvPr userDrawn="1"/>
        </p:nvGrpSpPr>
        <p:grpSpPr>
          <a:xfrm>
            <a:off x="4258364" y="5999147"/>
            <a:ext cx="3675272" cy="369332"/>
            <a:chOff x="2384568" y="6390825"/>
            <a:chExt cx="3439954" cy="345685"/>
          </a:xfrm>
        </p:grpSpPr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01B8E79D-B334-5A32-32FE-8CC93A632A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384568" y="6424653"/>
              <a:ext cx="1103769" cy="278048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24FEE0D-24E7-9F86-60D8-E8982B5DB295}"/>
                </a:ext>
              </a:extLst>
            </p:cNvPr>
            <p:cNvSpPr txBox="1"/>
            <p:nvPr userDrawn="1"/>
          </p:nvSpPr>
          <p:spPr>
            <a:xfrm>
              <a:off x="3588247" y="6390825"/>
              <a:ext cx="2236275" cy="3456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ORNL IS MANAGED BY UT-BATTELLE LLC </a:t>
              </a:r>
              <a:b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</a:br>
              <a: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FOR THE US DEPARTMENT OF ENERGY</a:t>
              </a:r>
            </a:p>
          </p:txBody>
        </p:sp>
      </p:grpSp>
      <p:pic>
        <p:nvPicPr>
          <p:cNvPr id="37" name="Graphic 36">
            <a:extLst>
              <a:ext uri="{FF2B5EF4-FFF2-40B4-BE49-F238E27FC236}">
                <a16:creationId xmlns:a16="http://schemas.microsoft.com/office/drawing/2014/main" id="{5CAC3282-DC62-4A2A-767F-48373E113E9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09255" y="2735048"/>
            <a:ext cx="5773490" cy="138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15478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1653735"/>
            <a:ext cx="11430000" cy="4047778"/>
          </a:xfrm>
        </p:spPr>
        <p:txBody>
          <a:bodyPr/>
          <a:lstStyle>
            <a:lvl1pPr marL="288925" indent="-288925">
              <a:spcBef>
                <a:spcPts val="18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>
                <a:latin typeface="+mn-lt"/>
                <a:cs typeface="Arial" panose="020B0604020202020204" pitchFamily="34" charset="0"/>
              </a:defRPr>
            </a:lvl2pPr>
            <a:lvl3pPr marL="1031875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482725" indent="-22225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3683947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135" y="1444752"/>
            <a:ext cx="5507832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5" y="2275467"/>
            <a:ext cx="5507832" cy="3373229"/>
          </a:xfrm>
        </p:spPr>
        <p:txBody>
          <a:bodyPr/>
          <a:lstStyle>
            <a:lvl1pPr marL="230188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>
                <a:latin typeface="+mn-lt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 baseline="0">
                <a:latin typeface="Century Gothic" panose="020B0502020202020204" pitchFamily="34" charset="0"/>
              </a:defRPr>
            </a:lvl3pPr>
            <a:lvl4pPr marL="971550" indent="0">
              <a:buClr>
                <a:schemeClr val="tx1"/>
              </a:buClr>
              <a:buFont typeface="Century Gothic" panose="020B0502020202020204" pitchFamily="34" charset="0"/>
              <a:buNone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1493" y="1444752"/>
            <a:ext cx="5504688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1493" y="2275467"/>
            <a:ext cx="5504688" cy="3373229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 baseline="0">
                <a:latin typeface="Century Gothic" panose="020B0502020202020204" pitchFamily="34" charset="0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3pPr>
            <a:lvl4pPr marL="1144588" indent="-173038">
              <a:buClr>
                <a:schemeClr val="tx1"/>
              </a:buClr>
              <a:buFont typeface="Century Gothic" panose="020B0502020202020204" pitchFamily="34" charset="0"/>
              <a:buChar char="•"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2" name="Rectangle 256">
            <a:extLst>
              <a:ext uri="{FF2B5EF4-FFF2-40B4-BE49-F238E27FC236}">
                <a16:creationId xmlns:a16="http://schemas.microsoft.com/office/drawing/2014/main" id="{0ED8B866-A29F-4437-842E-6B7908B2FB7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85233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FE843FE-B2D6-28A8-6229-2F4F14E7EA05}"/>
              </a:ext>
            </a:extLst>
          </p:cNvPr>
          <p:cNvSpPr/>
          <p:nvPr userDrawn="1"/>
        </p:nvSpPr>
        <p:spPr>
          <a:xfrm>
            <a:off x="-1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5609063 w 12192000"/>
              <a:gd name="connsiteY5" fmla="*/ 1505414 h 6858000"/>
              <a:gd name="connsiteX6" fmla="*/ 5609063 w 12192000"/>
              <a:gd name="connsiteY6" fmla="*/ 5352586 h 6858000"/>
              <a:gd name="connsiteX7" fmla="*/ 11452302 w 12192000"/>
              <a:gd name="connsiteY7" fmla="*/ 5352586 h 6858000"/>
              <a:gd name="connsiteX8" fmla="*/ 11452302 w 12192000"/>
              <a:gd name="connsiteY8" fmla="*/ 1505414 h 6858000"/>
              <a:gd name="connsiteX9" fmla="*/ 5609063 w 12192000"/>
              <a:gd name="connsiteY9" fmla="*/ 150541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5609063" y="1505414"/>
                </a:moveTo>
                <a:lnTo>
                  <a:pt x="5609063" y="5352586"/>
                </a:lnTo>
                <a:lnTo>
                  <a:pt x="11452302" y="5352586"/>
                </a:lnTo>
                <a:lnTo>
                  <a:pt x="11452302" y="1505414"/>
                </a:lnTo>
                <a:lnTo>
                  <a:pt x="5609063" y="1505414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7FB722-2E40-971C-7B7A-5663B28FCD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7657" y="2292076"/>
            <a:ext cx="4465176" cy="997196"/>
          </a:xfrm>
        </p:spPr>
        <p:txBody>
          <a:bodyPr wrap="square" anchor="t" anchorCtr="0">
            <a:noAutofit/>
          </a:bodyPr>
          <a:lstStyle>
            <a:lvl1pPr algn="l">
              <a:spcBef>
                <a:spcPts val="1200"/>
              </a:spcBef>
              <a:spcAft>
                <a:spcPts val="60"/>
              </a:spcAft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 (Text size no larger than 32pt)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CCE055-46B1-6279-21B5-27B8352AB9E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7657" y="4019391"/>
            <a:ext cx="4465176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1" spc="1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PRESENTED BY</a:t>
            </a:r>
          </a:p>
        </p:txBody>
      </p:sp>
      <p:sp>
        <p:nvSpPr>
          <p:cNvPr id="1962" name="Text Placeholder 1961">
            <a:extLst>
              <a:ext uri="{FF2B5EF4-FFF2-40B4-BE49-F238E27FC236}">
                <a16:creationId xmlns:a16="http://schemas.microsoft.com/office/drawing/2014/main" id="{05A0F360-5E2B-1313-55AF-9056EF7E8BC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97657" y="1880997"/>
            <a:ext cx="4465176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0" i="0" spc="150" baseline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400">
                <a:solidFill>
                  <a:schemeClr val="bg1"/>
                </a:solidFill>
              </a:defRPr>
            </a:lvl2pPr>
            <a:lvl3pPr marL="914400" indent="0" algn="ctr">
              <a:buNone/>
              <a:defRPr sz="14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MONTH XX, XXXX | LOCATION</a:t>
            </a:r>
          </a:p>
        </p:txBody>
      </p:sp>
      <p:sp>
        <p:nvSpPr>
          <p:cNvPr id="1964" name="Text Placeholder 1963">
            <a:extLst>
              <a:ext uri="{FF2B5EF4-FFF2-40B4-BE49-F238E27FC236}">
                <a16:creationId xmlns:a16="http://schemas.microsoft.com/office/drawing/2014/main" id="{D8874D39-76D3-2E6D-F8DD-E0676BF138C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97657" y="4371534"/>
            <a:ext cx="4465176" cy="3323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24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200" indent="0" algn="ctr">
              <a:buNone/>
              <a:defRPr sz="2400">
                <a:solidFill>
                  <a:schemeClr val="bg1"/>
                </a:solidFill>
              </a:defRPr>
            </a:lvl2pPr>
            <a:lvl3pPr marL="914400" indent="0" algn="ctr">
              <a:buNone/>
              <a:defRPr sz="2400">
                <a:solidFill>
                  <a:schemeClr val="bg1"/>
                </a:solidFill>
              </a:defRPr>
            </a:lvl3pPr>
            <a:lvl4pPr marL="1371600" indent="0" algn="ctr">
              <a:buNone/>
              <a:defRPr sz="2400">
                <a:solidFill>
                  <a:schemeClr val="bg1"/>
                </a:solidFill>
              </a:defRPr>
            </a:lvl4pPr>
            <a:lvl5pPr marL="1828800" indent="0" algn="ctr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65AA18-2C89-EB56-1919-13EF35EFFBC8}"/>
              </a:ext>
            </a:extLst>
          </p:cNvPr>
          <p:cNvSpPr/>
          <p:nvPr userDrawn="1"/>
        </p:nvSpPr>
        <p:spPr>
          <a:xfrm>
            <a:off x="897656" y="3793881"/>
            <a:ext cx="854364" cy="719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529654C-4DCE-CBB4-4BA7-74D0EC3EB963}"/>
              </a:ext>
            </a:extLst>
          </p:cNvPr>
          <p:cNvGrpSpPr/>
          <p:nvPr userDrawn="1"/>
        </p:nvGrpSpPr>
        <p:grpSpPr>
          <a:xfrm>
            <a:off x="897656" y="6161203"/>
            <a:ext cx="4842685" cy="429764"/>
            <a:chOff x="2384568" y="6419574"/>
            <a:chExt cx="4161723" cy="369332"/>
          </a:xfrm>
        </p:grpSpPr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1E739D28-04EF-E5F5-AE3E-05983A5739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384568" y="6424653"/>
              <a:ext cx="1103769" cy="278048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BA706AB-C5B5-40F2-B756-AD0F7D731AE5}"/>
                </a:ext>
              </a:extLst>
            </p:cNvPr>
            <p:cNvSpPr txBox="1"/>
            <p:nvPr userDrawn="1"/>
          </p:nvSpPr>
          <p:spPr>
            <a:xfrm>
              <a:off x="3588247" y="6419574"/>
              <a:ext cx="29580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ORNL IS MANAGED BY UT-BATTELLE LLC </a:t>
              </a:r>
              <a:b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</a:br>
              <a: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FOR THE US DEPARTMENT OF ENERGY</a:t>
              </a:r>
            </a:p>
          </p:txBody>
        </p:sp>
      </p:grp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894AF511-2F91-5CEA-AAAB-75308FF6C4D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97657" y="4881013"/>
            <a:ext cx="4465176" cy="246221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1200"/>
              </a:spcBef>
              <a:spcAft>
                <a:spcPts val="60"/>
              </a:spcAft>
              <a:buNone/>
              <a:defRPr sz="16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9144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13716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8288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Presenter Affiliation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3D2D23A-F403-7E2C-7D24-BA0C3B867C3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609063" y="1481958"/>
            <a:ext cx="5843239" cy="389164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32A73F0-167E-610D-E038-566618F01F9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8070" y="783630"/>
            <a:ext cx="1780479" cy="428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814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-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285">
            <a:extLst>
              <a:ext uri="{FF2B5EF4-FFF2-40B4-BE49-F238E27FC236}">
                <a16:creationId xmlns:a16="http://schemas.microsoft.com/office/drawing/2014/main" id="{A95873F9-24C5-691B-E0D0-B31D39B7FB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 rot="10800000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27FB722-2E40-971C-7B7A-5663B28FCD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7656" y="2292076"/>
            <a:ext cx="10396685" cy="997196"/>
          </a:xfrm>
        </p:spPr>
        <p:txBody>
          <a:bodyPr wrap="square" anchor="t" anchorCtr="0">
            <a:noAutofit/>
          </a:bodyPr>
          <a:lstStyle>
            <a:lvl1pPr algn="l">
              <a:spcBef>
                <a:spcPts val="1200"/>
              </a:spcBef>
              <a:spcAft>
                <a:spcPts val="60"/>
              </a:spcAft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Title: Best Title Option for Longer Presentation Titles (Text Size no larger than 32 pt and no smaller than 20pt)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CCE055-46B1-6279-21B5-27B8352AB9E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97656" y="4019391"/>
            <a:ext cx="10396685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1" spc="1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PRESENTED BY</a:t>
            </a:r>
          </a:p>
        </p:txBody>
      </p:sp>
      <p:sp>
        <p:nvSpPr>
          <p:cNvPr id="1962" name="Text Placeholder 1961">
            <a:extLst>
              <a:ext uri="{FF2B5EF4-FFF2-40B4-BE49-F238E27FC236}">
                <a16:creationId xmlns:a16="http://schemas.microsoft.com/office/drawing/2014/main" id="{05A0F360-5E2B-1313-55AF-9056EF7E8BC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97656" y="1880997"/>
            <a:ext cx="10396685" cy="1938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1400" b="0" i="0" spc="150" baseline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400">
                <a:solidFill>
                  <a:schemeClr val="bg1"/>
                </a:solidFill>
              </a:defRPr>
            </a:lvl2pPr>
            <a:lvl3pPr marL="914400" indent="0" algn="ctr">
              <a:buNone/>
              <a:defRPr sz="14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MONTH XX, XXXX | LOCATION</a:t>
            </a:r>
          </a:p>
        </p:txBody>
      </p:sp>
      <p:sp>
        <p:nvSpPr>
          <p:cNvPr id="1964" name="Text Placeholder 1963">
            <a:extLst>
              <a:ext uri="{FF2B5EF4-FFF2-40B4-BE49-F238E27FC236}">
                <a16:creationId xmlns:a16="http://schemas.microsoft.com/office/drawing/2014/main" id="{D8874D39-76D3-2E6D-F8DD-E0676BF138C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97656" y="4371534"/>
            <a:ext cx="10396685" cy="332399"/>
          </a:xfrm>
        </p:spPr>
        <p:txBody>
          <a:bodyPr wrap="square" anchor="t" anchorCtr="0">
            <a:noAutofit/>
          </a:bodyPr>
          <a:lstStyle>
            <a:lvl1pPr marL="0" indent="0" algn="l">
              <a:spcBef>
                <a:spcPts val="1200"/>
              </a:spcBef>
              <a:spcAft>
                <a:spcPts val="60"/>
              </a:spcAft>
              <a:buNone/>
              <a:defRPr sz="24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1pPr>
            <a:lvl2pPr marL="457200" indent="0" algn="ctr">
              <a:buNone/>
              <a:defRPr sz="2400">
                <a:solidFill>
                  <a:schemeClr val="bg1"/>
                </a:solidFill>
              </a:defRPr>
            </a:lvl2pPr>
            <a:lvl3pPr marL="914400" indent="0" algn="ctr">
              <a:buNone/>
              <a:defRPr sz="2400">
                <a:solidFill>
                  <a:schemeClr val="bg1"/>
                </a:solidFill>
              </a:defRPr>
            </a:lvl3pPr>
            <a:lvl4pPr marL="1371600" indent="0" algn="ctr">
              <a:buNone/>
              <a:defRPr sz="2400">
                <a:solidFill>
                  <a:schemeClr val="bg1"/>
                </a:solidFill>
              </a:defRPr>
            </a:lvl4pPr>
            <a:lvl5pPr marL="1828800" indent="0" algn="ctr">
              <a:buNone/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First Name, Last Name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65AA18-2C89-EB56-1919-13EF35EFFBC8}"/>
              </a:ext>
            </a:extLst>
          </p:cNvPr>
          <p:cNvSpPr/>
          <p:nvPr userDrawn="1"/>
        </p:nvSpPr>
        <p:spPr>
          <a:xfrm>
            <a:off x="897656" y="3793881"/>
            <a:ext cx="854364" cy="719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529654C-4DCE-CBB4-4BA7-74D0EC3EB963}"/>
              </a:ext>
            </a:extLst>
          </p:cNvPr>
          <p:cNvGrpSpPr/>
          <p:nvPr userDrawn="1"/>
        </p:nvGrpSpPr>
        <p:grpSpPr>
          <a:xfrm>
            <a:off x="897656" y="6161203"/>
            <a:ext cx="4842685" cy="429764"/>
            <a:chOff x="2384568" y="6419574"/>
            <a:chExt cx="4161723" cy="369332"/>
          </a:xfrm>
        </p:grpSpPr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1E739D28-04EF-E5F5-AE3E-05983A5739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384568" y="6424653"/>
              <a:ext cx="1103769" cy="278048"/>
            </a:xfrm>
            <a:prstGeom prst="rect">
              <a:avLst/>
            </a:prstGeom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BA706AB-C5B5-40F2-B756-AD0F7D731AE5}"/>
                </a:ext>
              </a:extLst>
            </p:cNvPr>
            <p:cNvSpPr txBox="1"/>
            <p:nvPr userDrawn="1"/>
          </p:nvSpPr>
          <p:spPr>
            <a:xfrm>
              <a:off x="3588247" y="6419574"/>
              <a:ext cx="29580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ORNL IS MANAGED BY UT-BATTELLE LLC </a:t>
              </a:r>
              <a:b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</a:br>
              <a:r>
                <a:rPr lang="en-US" sz="900" b="0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</a:rPr>
                <a:t>FOR THE US DEPARTMENT OF ENERGY</a:t>
              </a:r>
            </a:p>
          </p:txBody>
        </p:sp>
      </p:grp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894AF511-2F91-5CEA-AAAB-75308FF6C4D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97656" y="4881013"/>
            <a:ext cx="10396685" cy="246221"/>
          </a:xfrm>
        </p:spPr>
        <p:txBody>
          <a:bodyPr wrap="square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1200"/>
              </a:spcBef>
              <a:spcAft>
                <a:spcPts val="60"/>
              </a:spcAft>
              <a:buNone/>
              <a:defRPr sz="1600" b="0" i="0">
                <a:solidFill>
                  <a:schemeClr val="bg1"/>
                </a:solidFill>
                <a:latin typeface="+mn-lt"/>
                <a:ea typeface="Roboto Light" panose="02000000000000000000" pitchFamily="2" charset="0"/>
              </a:defRPr>
            </a:lvl1pPr>
            <a:lvl2pPr marL="4572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2pPr>
            <a:lvl3pPr marL="9144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3pPr>
            <a:lvl4pPr marL="13716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4pPr>
            <a:lvl5pPr marL="1828800" indent="0" algn="ctr">
              <a:buNone/>
              <a:defRPr sz="1600" b="0" i="0">
                <a:solidFill>
                  <a:schemeClr val="bg1"/>
                </a:solidFill>
                <a:latin typeface="Roboto Light" panose="02000000000000000000" pitchFamily="2" charset="0"/>
                <a:ea typeface="Roboto Light" panose="02000000000000000000" pitchFamily="2" charset="0"/>
              </a:defRPr>
            </a:lvl5pPr>
          </a:lstStyle>
          <a:p>
            <a:pPr lvl="0"/>
            <a:r>
              <a:rPr lang="en-US" dirty="0"/>
              <a:t>Presenter Affiliation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D32A73F0-167E-610D-E038-566618F01F9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28070" y="783630"/>
            <a:ext cx="1780479" cy="428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94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A0731A8F-A5F9-DD23-C897-CABCBA301C32}"/>
              </a:ext>
            </a:extLst>
          </p:cNvPr>
          <p:cNvSpPr/>
          <p:nvPr userDrawn="1"/>
        </p:nvSpPr>
        <p:spPr>
          <a:xfrm>
            <a:off x="0" y="2874040"/>
            <a:ext cx="12192000" cy="3983959"/>
          </a:xfrm>
          <a:custGeom>
            <a:avLst/>
            <a:gdLst>
              <a:gd name="connsiteX0" fmla="*/ 0 w 12192000"/>
              <a:gd name="connsiteY0" fmla="*/ 0 h 3728466"/>
              <a:gd name="connsiteX1" fmla="*/ 12192000 w 12192000"/>
              <a:gd name="connsiteY1" fmla="*/ 0 h 3728466"/>
              <a:gd name="connsiteX2" fmla="*/ 12192000 w 12192000"/>
              <a:gd name="connsiteY2" fmla="*/ 3728466 h 3728466"/>
              <a:gd name="connsiteX3" fmla="*/ 0 w 12192000"/>
              <a:gd name="connsiteY3" fmla="*/ 3728466 h 372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728466">
                <a:moveTo>
                  <a:pt x="0" y="0"/>
                </a:moveTo>
                <a:lnTo>
                  <a:pt x="12192000" y="0"/>
                </a:lnTo>
                <a:lnTo>
                  <a:pt x="12192000" y="3728466"/>
                </a:lnTo>
                <a:lnTo>
                  <a:pt x="0" y="3728466"/>
                </a:lnTo>
                <a:close/>
              </a:path>
            </a:pathLst>
          </a:custGeom>
          <a:solidFill>
            <a:schemeClr val="tx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361" name="Picture Placeholder 360">
            <a:extLst>
              <a:ext uri="{FF2B5EF4-FFF2-40B4-BE49-F238E27FC236}">
                <a16:creationId xmlns:a16="http://schemas.microsoft.com/office/drawing/2014/main" id="{BDA3E75D-82B9-D08B-2F03-A683518AC71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28968" y="1647919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2" name="Picture Placeholder 360">
            <a:extLst>
              <a:ext uri="{FF2B5EF4-FFF2-40B4-BE49-F238E27FC236}">
                <a16:creationId xmlns:a16="http://schemas.microsoft.com/office/drawing/2014/main" id="{B61B4DFE-D0E9-B57A-176A-09A1C664C95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899025" y="1654993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363" name="Picture Placeholder 360">
            <a:extLst>
              <a:ext uri="{FF2B5EF4-FFF2-40B4-BE49-F238E27FC236}">
                <a16:creationId xmlns:a16="http://schemas.microsoft.com/office/drawing/2014/main" id="{174E554B-4BD8-EF29-58CE-4FB93A18B3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058997" y="1677066"/>
            <a:ext cx="2393950" cy="2393950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E6634D6-1ACC-26AC-A117-291B7F1845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>
            <a:noAutofit/>
          </a:bodyPr>
          <a:lstStyle/>
          <a:p>
            <a:r>
              <a:rPr lang="en-US" dirty="0"/>
              <a:t>One-sentence headline with the main takeaway message </a:t>
            </a:r>
            <a:br>
              <a:rPr lang="en-US" dirty="0"/>
            </a:br>
            <a:r>
              <a:rPr lang="en-US" dirty="0"/>
              <a:t>for the slide; no longer than two lines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AB6D4833-11C2-F073-A788-EE5CF0875463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9839855A-2E65-D041-0145-9228A25DEC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4693" y="6431818"/>
            <a:ext cx="1188988" cy="285824"/>
          </a:xfrm>
          <a:prstGeom prst="rect">
            <a:avLst/>
          </a:prstGeom>
        </p:spPr>
      </p:pic>
      <p:sp>
        <p:nvSpPr>
          <p:cNvPr id="9" name="Text Placeholder 364">
            <a:extLst>
              <a:ext uri="{FF2B5EF4-FFF2-40B4-BE49-F238E27FC236}">
                <a16:creationId xmlns:a16="http://schemas.microsoft.com/office/drawing/2014/main" id="{87DB2D28-593F-795D-4528-4F36687F3FC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730374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 of section</a:t>
            </a:r>
          </a:p>
        </p:txBody>
      </p:sp>
      <p:sp>
        <p:nvSpPr>
          <p:cNvPr id="10" name="Text Placeholder 364">
            <a:extLst>
              <a:ext uri="{FF2B5EF4-FFF2-40B4-BE49-F238E27FC236}">
                <a16:creationId xmlns:a16="http://schemas.microsoft.com/office/drawing/2014/main" id="{7376F770-679C-5A79-745B-C16311760FB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906516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 of section</a:t>
            </a:r>
          </a:p>
        </p:txBody>
      </p:sp>
      <p:sp>
        <p:nvSpPr>
          <p:cNvPr id="11" name="Text Placeholder 364">
            <a:extLst>
              <a:ext uri="{FF2B5EF4-FFF2-40B4-BE49-F238E27FC236}">
                <a16:creationId xmlns:a16="http://schemas.microsoft.com/office/drawing/2014/main" id="{BE984742-C45A-DB0D-15F8-E82D7B9C2FC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083421" y="4209116"/>
            <a:ext cx="2393950" cy="369332"/>
          </a:xfrm>
        </p:spPr>
        <p:txBody>
          <a:bodyPr tIns="91440" bIns="0">
            <a:noAutofit/>
          </a:bodyPr>
          <a:lstStyle>
            <a:lvl1pPr marL="0" indent="0" algn="ctr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 b="1">
                <a:solidFill>
                  <a:schemeClr val="bg1"/>
                </a:solidFill>
              </a:defRPr>
            </a:lvl2pPr>
            <a:lvl3pPr marL="914400" indent="0" algn="ctr">
              <a:buNone/>
              <a:defRPr sz="2000" b="1">
                <a:solidFill>
                  <a:schemeClr val="bg1"/>
                </a:solidFill>
              </a:defRPr>
            </a:lvl3pPr>
            <a:lvl4pPr marL="1371600" indent="0" algn="ctr">
              <a:buNone/>
              <a:defRPr sz="2000" b="1">
                <a:solidFill>
                  <a:schemeClr val="bg1"/>
                </a:solidFill>
              </a:defRPr>
            </a:lvl4pPr>
            <a:lvl5pPr marL="1828800" indent="0" algn="ctr">
              <a:buNone/>
              <a:defRPr sz="2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 of section</a:t>
            </a:r>
          </a:p>
        </p:txBody>
      </p:sp>
    </p:spTree>
    <p:extLst>
      <p:ext uri="{BB962C8B-B14F-4D97-AF65-F5344CB8AC3E}">
        <p14:creationId xmlns:p14="http://schemas.microsoft.com/office/powerpoint/2010/main" val="2068199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-Agenda-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A0731A8F-A5F9-DD23-C897-CABCBA301C32}"/>
              </a:ext>
            </a:extLst>
          </p:cNvPr>
          <p:cNvSpPr/>
          <p:nvPr userDrawn="1"/>
        </p:nvSpPr>
        <p:spPr>
          <a:xfrm>
            <a:off x="0" y="2874040"/>
            <a:ext cx="12192000" cy="3983959"/>
          </a:xfrm>
          <a:custGeom>
            <a:avLst/>
            <a:gdLst>
              <a:gd name="connsiteX0" fmla="*/ 0 w 12192000"/>
              <a:gd name="connsiteY0" fmla="*/ 0 h 3728466"/>
              <a:gd name="connsiteX1" fmla="*/ 12192000 w 12192000"/>
              <a:gd name="connsiteY1" fmla="*/ 0 h 3728466"/>
              <a:gd name="connsiteX2" fmla="*/ 12192000 w 12192000"/>
              <a:gd name="connsiteY2" fmla="*/ 3728466 h 3728466"/>
              <a:gd name="connsiteX3" fmla="*/ 0 w 12192000"/>
              <a:gd name="connsiteY3" fmla="*/ 3728466 h 3728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728466">
                <a:moveTo>
                  <a:pt x="0" y="0"/>
                </a:moveTo>
                <a:lnTo>
                  <a:pt x="12192000" y="0"/>
                </a:lnTo>
                <a:lnTo>
                  <a:pt x="12192000" y="3728466"/>
                </a:lnTo>
                <a:lnTo>
                  <a:pt x="0" y="3728466"/>
                </a:lnTo>
                <a:close/>
              </a:path>
            </a:pathLst>
          </a:custGeom>
          <a:solidFill>
            <a:schemeClr val="tx2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6E6634D6-1ACC-26AC-A117-291B7F1845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>
            <a:noAutofit/>
          </a:bodyPr>
          <a:lstStyle/>
          <a:p>
            <a:r>
              <a:rPr lang="en-US" dirty="0"/>
              <a:t>One-sentence headline with the main takeaway message </a:t>
            </a:r>
            <a:br>
              <a:rPr lang="en-US" dirty="0"/>
            </a:br>
            <a:r>
              <a:rPr lang="en-US" dirty="0"/>
              <a:t>for the slide; no longer than two lines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AB6D4833-11C2-F073-A788-EE5CF0875463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9839855A-2E65-D041-0145-9228A25DEC8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4693" y="6431818"/>
            <a:ext cx="1188988" cy="285824"/>
          </a:xfrm>
          <a:prstGeom prst="rect">
            <a:avLst/>
          </a:prstGeom>
        </p:spPr>
      </p:pic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6B6A6669-2B8D-5075-F3AA-557D6B4A0025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314325" y="1444752"/>
            <a:ext cx="11493500" cy="3465386"/>
          </a:xfrm>
        </p:spPr>
        <p:txBody>
          <a:bodyPr/>
          <a:lstStyle/>
          <a:p>
            <a:r>
              <a:rPr lang="en-US"/>
              <a:t>Click icon to add SmartArt graphic</a:t>
            </a:r>
          </a:p>
        </p:txBody>
      </p:sp>
    </p:spTree>
    <p:extLst>
      <p:ext uri="{BB962C8B-B14F-4D97-AF65-F5344CB8AC3E}">
        <p14:creationId xmlns:p14="http://schemas.microsoft.com/office/powerpoint/2010/main" val="1604131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Freeform 123">
            <a:extLst>
              <a:ext uri="{FF2B5EF4-FFF2-40B4-BE49-F238E27FC236}">
                <a16:creationId xmlns:a16="http://schemas.microsoft.com/office/drawing/2014/main" id="{14819B2D-3933-9761-A0E0-F8A47EFAE8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AF7721B-92F3-10FF-5A89-459D1C6BA969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FD5FAFE-F099-74C8-600F-3FEE5ACA26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4693" y="6431818"/>
            <a:ext cx="1188988" cy="28582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127BAF7-7A03-B6B3-4688-2EC146E874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One-sentence headline with the main takeaway message </a:t>
            </a:r>
            <a:br>
              <a:rPr lang="en-US" dirty="0"/>
            </a:br>
            <a:r>
              <a:rPr lang="en-US" dirty="0"/>
              <a:t>for the slide; no longer than two lines</a:t>
            </a:r>
          </a:p>
        </p:txBody>
      </p:sp>
      <p:sp>
        <p:nvSpPr>
          <p:cNvPr id="17" name="Picture Placeholder 122">
            <a:extLst>
              <a:ext uri="{FF2B5EF4-FFF2-40B4-BE49-F238E27FC236}">
                <a16:creationId xmlns:a16="http://schemas.microsoft.com/office/drawing/2014/main" id="{87D78755-2DCD-D8CC-0E1B-26B8798C9E3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707498" y="1371575"/>
            <a:ext cx="3075236" cy="148532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22">
            <a:extLst>
              <a:ext uri="{FF2B5EF4-FFF2-40B4-BE49-F238E27FC236}">
                <a16:creationId xmlns:a16="http://schemas.microsoft.com/office/drawing/2014/main" id="{A646BC9C-4F8B-B5BA-4137-4E5CE8FA2E8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5451474" y="3039053"/>
            <a:ext cx="3075236" cy="148532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22">
            <a:extLst>
              <a:ext uri="{FF2B5EF4-FFF2-40B4-BE49-F238E27FC236}">
                <a16:creationId xmlns:a16="http://schemas.microsoft.com/office/drawing/2014/main" id="{30C68DC1-70B2-C7B0-A2FE-80122E4F85AF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7196136" y="4707799"/>
            <a:ext cx="3075236" cy="1485329"/>
          </a:xfrm>
          <a:solidFill>
            <a:schemeClr val="bg2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ext Placeholder 21">
            <a:extLst>
              <a:ext uri="{FF2B5EF4-FFF2-40B4-BE49-F238E27FC236}">
                <a16:creationId xmlns:a16="http://schemas.microsoft.com/office/drawing/2014/main" id="{46ACBB2B-C7F0-E810-9B2C-BD70D1820D4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962830" y="1371005"/>
            <a:ext cx="1744662" cy="1485900"/>
          </a:xfrm>
          <a:solidFill>
            <a:schemeClr val="accent5"/>
          </a:solidFill>
        </p:spPr>
        <p:txBody>
          <a:bodyPr lIns="91440" tIns="182880" rIns="91440" bIns="182880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 of section</a:t>
            </a:r>
          </a:p>
        </p:txBody>
      </p:sp>
      <p:sp>
        <p:nvSpPr>
          <p:cNvPr id="6" name="Text Placeholder 21">
            <a:extLst>
              <a:ext uri="{FF2B5EF4-FFF2-40B4-BE49-F238E27FC236}">
                <a16:creationId xmlns:a16="http://schemas.microsoft.com/office/drawing/2014/main" id="{A5AB8117-0D0B-F4A2-5D9D-8D07A6153612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707492" y="3038912"/>
            <a:ext cx="1744662" cy="1485900"/>
          </a:xfrm>
          <a:solidFill>
            <a:schemeClr val="accent4"/>
          </a:solidFill>
        </p:spPr>
        <p:txBody>
          <a:bodyPr lIns="91440" tIns="182880" rIns="91440" bIns="182880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 of section</a:t>
            </a:r>
          </a:p>
        </p:txBody>
      </p: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269DCCB0-CA4C-C341-313C-4C6AB851C3F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451474" y="4708229"/>
            <a:ext cx="1744662" cy="1485900"/>
          </a:xfrm>
          <a:solidFill>
            <a:schemeClr val="bg2"/>
          </a:solidFill>
        </p:spPr>
        <p:txBody>
          <a:bodyPr lIns="91440" tIns="182880" rIns="91440" bIns="182880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 of section</a:t>
            </a:r>
          </a:p>
        </p:txBody>
      </p:sp>
    </p:spTree>
    <p:extLst>
      <p:ext uri="{BB962C8B-B14F-4D97-AF65-F5344CB8AC3E}">
        <p14:creationId xmlns:p14="http://schemas.microsoft.com/office/powerpoint/2010/main" val="1783067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Freeform 123">
            <a:extLst>
              <a:ext uri="{FF2B5EF4-FFF2-40B4-BE49-F238E27FC236}">
                <a16:creationId xmlns:a16="http://schemas.microsoft.com/office/drawing/2014/main" id="{14819B2D-3933-9761-A0E0-F8A47EFAE8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 w="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AF7721B-92F3-10FF-5A89-459D1C6BA969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0FD5FAFE-F099-74C8-600F-3FEE5ACA26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4693" y="6431818"/>
            <a:ext cx="1188988" cy="285824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F127BAF7-7A03-B6B3-4688-2EC146E874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14692" y="365125"/>
            <a:ext cx="11492432" cy="886397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One-sentence headline with the main takeaway message </a:t>
            </a:r>
            <a:br>
              <a:rPr lang="en-US" dirty="0"/>
            </a:br>
            <a:r>
              <a:rPr lang="en-US" dirty="0"/>
              <a:t>for the slide; no longer than two lines</a:t>
            </a:r>
          </a:p>
        </p:txBody>
      </p:sp>
      <p:sp>
        <p:nvSpPr>
          <p:cNvPr id="5" name="Text Placeholder 21">
            <a:extLst>
              <a:ext uri="{FF2B5EF4-FFF2-40B4-BE49-F238E27FC236}">
                <a16:creationId xmlns:a16="http://schemas.microsoft.com/office/drawing/2014/main" id="{819AA943-F9C0-62F6-AD0F-1C796C343A8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236835" y="1608129"/>
            <a:ext cx="2224560" cy="1937083"/>
          </a:xfrm>
          <a:solidFill>
            <a:schemeClr val="accent6"/>
          </a:solidFill>
        </p:spPr>
        <p:txBody>
          <a:bodyPr lIns="91440" tIns="182880" rIns="91440" bIns="182880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 of section</a:t>
            </a:r>
          </a:p>
        </p:txBody>
      </p:sp>
      <p:sp>
        <p:nvSpPr>
          <p:cNvPr id="7" name="Text Placeholder 21">
            <a:extLst>
              <a:ext uri="{FF2B5EF4-FFF2-40B4-BE49-F238E27FC236}">
                <a16:creationId xmlns:a16="http://schemas.microsoft.com/office/drawing/2014/main" id="{C12024F7-BA41-30D2-A938-2201148CA3E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978495" y="1608129"/>
            <a:ext cx="2224560" cy="1937083"/>
          </a:xfrm>
          <a:solidFill>
            <a:schemeClr val="tx2"/>
          </a:solidFill>
        </p:spPr>
        <p:txBody>
          <a:bodyPr lIns="91440" tIns="182880" rIns="91440" bIns="182880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 of section</a:t>
            </a:r>
          </a:p>
        </p:txBody>
      </p:sp>
      <p:sp>
        <p:nvSpPr>
          <p:cNvPr id="11" name="Text Placeholder 21">
            <a:extLst>
              <a:ext uri="{FF2B5EF4-FFF2-40B4-BE49-F238E27FC236}">
                <a16:creationId xmlns:a16="http://schemas.microsoft.com/office/drawing/2014/main" id="{FD026B5B-98A9-8710-531C-FA344F78CBBE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781709" y="1608129"/>
            <a:ext cx="2224560" cy="1937083"/>
          </a:xfrm>
          <a:solidFill>
            <a:schemeClr val="accent2"/>
          </a:solidFill>
        </p:spPr>
        <p:txBody>
          <a:bodyPr lIns="91440" tIns="182880" rIns="91440" bIns="182880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 of section</a:t>
            </a:r>
          </a:p>
        </p:txBody>
      </p:sp>
      <p:sp>
        <p:nvSpPr>
          <p:cNvPr id="14" name="Text Placeholder 21">
            <a:extLst>
              <a:ext uri="{FF2B5EF4-FFF2-40B4-BE49-F238E27FC236}">
                <a16:creationId xmlns:a16="http://schemas.microsoft.com/office/drawing/2014/main" id="{7B8AD8E0-B5B6-0AAA-CA65-C316CF6FDCF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236835" y="3893496"/>
            <a:ext cx="2224560" cy="1937083"/>
          </a:xfrm>
          <a:solidFill>
            <a:schemeClr val="accent3"/>
          </a:solidFill>
        </p:spPr>
        <p:txBody>
          <a:bodyPr lIns="91440" tIns="182880" rIns="91440" bIns="182880">
            <a:noAutofit/>
          </a:bodyPr>
          <a:lstStyle>
            <a:lvl1pPr marL="0" indent="0" algn="l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 of section</a:t>
            </a:r>
          </a:p>
        </p:txBody>
      </p:sp>
      <p:sp>
        <p:nvSpPr>
          <p:cNvPr id="15" name="Text Placeholder 21">
            <a:extLst>
              <a:ext uri="{FF2B5EF4-FFF2-40B4-BE49-F238E27FC236}">
                <a16:creationId xmlns:a16="http://schemas.microsoft.com/office/drawing/2014/main" id="{23864C2B-0584-AB93-B844-771C2C9B8A8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978495" y="3893496"/>
            <a:ext cx="2224560" cy="1937083"/>
          </a:xfrm>
          <a:solidFill>
            <a:schemeClr val="accent4"/>
          </a:solidFill>
        </p:spPr>
        <p:txBody>
          <a:bodyPr lIns="91440" tIns="182880" rIns="91440" bIns="182880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 of section</a:t>
            </a:r>
          </a:p>
        </p:txBody>
      </p:sp>
      <p:sp>
        <p:nvSpPr>
          <p:cNvPr id="17" name="Text Placeholder 21">
            <a:extLst>
              <a:ext uri="{FF2B5EF4-FFF2-40B4-BE49-F238E27FC236}">
                <a16:creationId xmlns:a16="http://schemas.microsoft.com/office/drawing/2014/main" id="{A576DEBE-70E8-51FB-0278-32F5D3BBBEBF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7781709" y="3893496"/>
            <a:ext cx="2224560" cy="1937083"/>
          </a:xfrm>
          <a:solidFill>
            <a:schemeClr val="accent5"/>
          </a:solidFill>
        </p:spPr>
        <p:txBody>
          <a:bodyPr lIns="91440" tIns="182880" rIns="91440" bIns="182880">
            <a:noAutofit/>
          </a:bodyPr>
          <a:lstStyle>
            <a:lvl1pPr marL="0" indent="0" algn="l">
              <a:buNone/>
              <a:defRPr sz="1800" b="1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bg1"/>
                </a:solidFill>
              </a:defRPr>
            </a:lvl2pPr>
            <a:lvl3pPr marL="914400" indent="0">
              <a:buNone/>
              <a:defRPr sz="1600">
                <a:solidFill>
                  <a:schemeClr val="bg1"/>
                </a:solidFill>
              </a:defRPr>
            </a:lvl3pPr>
            <a:lvl4pPr marL="1371600" indent="0">
              <a:buNone/>
              <a:defRPr sz="1600">
                <a:solidFill>
                  <a:schemeClr val="bg1"/>
                </a:solidFill>
              </a:defRPr>
            </a:lvl4pPr>
            <a:lvl5pPr marL="1828800" indent="0">
              <a:buNone/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 of section</a:t>
            </a:r>
          </a:p>
        </p:txBody>
      </p:sp>
    </p:spTree>
    <p:extLst>
      <p:ext uri="{BB962C8B-B14F-4D97-AF65-F5344CB8AC3E}">
        <p14:creationId xmlns:p14="http://schemas.microsoft.com/office/powerpoint/2010/main" val="123817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2.sv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4753CB-6476-BF2C-3CDC-FAB102C71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692" y="365125"/>
            <a:ext cx="11492432" cy="443198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933DD6-9940-13F2-ECB0-1877733109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692" y="1817556"/>
            <a:ext cx="11492432" cy="402055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0" name="Rectangle 6">
            <a:extLst>
              <a:ext uri="{FF2B5EF4-FFF2-40B4-BE49-F238E27FC236}">
                <a16:creationId xmlns:a16="http://schemas.microsoft.com/office/drawing/2014/main" id="{25FC33D5-6A3D-626E-929B-EDEF84A7F09B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11526723" y="6576851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1100" b="1" smtClean="0">
                <a:solidFill>
                  <a:schemeClr val="bg2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1100" b="1" dirty="0">
              <a:solidFill>
                <a:schemeClr val="bg2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1" name="Rectangle 256">
            <a:extLst>
              <a:ext uri="{FF2B5EF4-FFF2-40B4-BE49-F238E27FC236}">
                <a16:creationId xmlns:a16="http://schemas.microsoft.com/office/drawing/2014/main" id="{DF5E4726-94A1-FED7-677B-96B372546603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7599464" y="6576851"/>
            <a:ext cx="3860800" cy="152400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chemeClr val="bg2"/>
                </a:solidFill>
                <a:latin typeface="Roboto" panose="02000000000000000000" pitchFamily="2" charset="0"/>
                <a:ea typeface="Roboto" panose="02000000000000000000" pitchFamily="2" charset="0"/>
                <a:cs typeface="Arial" pitchFamily="34" charset="0"/>
              </a:rPr>
              <a:t> 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4E8AFC4-0CE6-E93B-9E8C-DB368BD3C3DA}"/>
              </a:ext>
            </a:extLst>
          </p:cNvPr>
          <p:cNvPicPr>
            <a:picLocks noChangeAspect="1"/>
          </p:cNvPicPr>
          <p:nvPr userDrawn="1"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314693" y="6431818"/>
            <a:ext cx="1188988" cy="285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214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939" r:id="rId2"/>
    <p:sldLayoutId id="2147483896" r:id="rId3"/>
    <p:sldLayoutId id="2147483927" r:id="rId4"/>
    <p:sldLayoutId id="2147483941" r:id="rId5"/>
    <p:sldLayoutId id="2147483928" r:id="rId6"/>
    <p:sldLayoutId id="2147483952" r:id="rId7"/>
    <p:sldLayoutId id="2147483937" r:id="rId8"/>
    <p:sldLayoutId id="2147483942" r:id="rId9"/>
    <p:sldLayoutId id="2147483945" r:id="rId10"/>
    <p:sldLayoutId id="2147483944" r:id="rId11"/>
    <p:sldLayoutId id="2147483897" r:id="rId12"/>
    <p:sldLayoutId id="2147483894" r:id="rId13"/>
    <p:sldLayoutId id="2147483827" r:id="rId14"/>
    <p:sldLayoutId id="2147483861" r:id="rId15"/>
    <p:sldLayoutId id="2147483934" r:id="rId16"/>
    <p:sldLayoutId id="2147483831" r:id="rId17"/>
    <p:sldLayoutId id="2147483832" r:id="rId18"/>
    <p:sldLayoutId id="2147483833" r:id="rId19"/>
    <p:sldLayoutId id="2147483834" r:id="rId20"/>
    <p:sldLayoutId id="2147483940" r:id="rId21"/>
    <p:sldLayoutId id="2147483905" r:id="rId22"/>
    <p:sldLayoutId id="2147483835" r:id="rId23"/>
    <p:sldLayoutId id="2147483947" r:id="rId24"/>
    <p:sldLayoutId id="2147483948" r:id="rId25"/>
    <p:sldLayoutId id="2147483949" r:id="rId26"/>
    <p:sldLayoutId id="2147483951" r:id="rId27"/>
    <p:sldLayoutId id="2147483950" r:id="rId28"/>
    <p:sldLayoutId id="2147483868" r:id="rId29"/>
    <p:sldLayoutId id="2147483930" r:id="rId30"/>
    <p:sldLayoutId id="2147483906" r:id="rId31"/>
    <p:sldLayoutId id="2147483829" r:id="rId32"/>
    <p:sldLayoutId id="2147483849" r:id="rId33"/>
    <p:sldLayoutId id="2147483953" r:id="rId34"/>
    <p:sldLayoutId id="2147483954" r:id="rId3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200"/>
        </a:spcBef>
        <a:spcAft>
          <a:spcPts val="60"/>
        </a:spcAft>
        <a:buFont typeface="Arial" panose="020B0604020202020204" pitchFamily="34" charset="0"/>
        <a:buNone/>
        <a:defRPr sz="2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1200"/>
        </a:spcBef>
        <a:spcAft>
          <a:spcPts val="6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1200"/>
        </a:spcBef>
        <a:spcAft>
          <a:spcPts val="6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1200"/>
        </a:spcBef>
        <a:spcAft>
          <a:spcPts val="6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1200"/>
        </a:spcBef>
        <a:spcAft>
          <a:spcPts val="6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7.png"/><Relationship Id="rId5" Type="http://schemas.openxmlformats.org/officeDocument/2006/relationships/hyperlink" Target="https://github.com/HEPCompSim/DCSim" TargetMode="External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rench-project.org/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09/UKSIM.2008.28" TargetMode="External"/><Relationship Id="rId13" Type="http://schemas.openxmlformats.org/officeDocument/2006/relationships/diagramColors" Target="../diagrams/colors1.xml"/><Relationship Id="rId3" Type="http://schemas.openxmlformats.org/officeDocument/2006/relationships/image" Target="../media/image22.png"/><Relationship Id="rId7" Type="http://schemas.openxmlformats.org/officeDocument/2006/relationships/hyperlink" Target="https://doi.org/10.1109/CCGRID.2003.1199362" TargetMode="External"/><Relationship Id="rId12" Type="http://schemas.openxmlformats.org/officeDocument/2006/relationships/diagramQuickStyle" Target="../diagrams/quickStyle1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doi.org/10.1109/CCGRID.2001.923223" TargetMode="External"/><Relationship Id="rId11" Type="http://schemas.openxmlformats.org/officeDocument/2006/relationships/diagramLayout" Target="../diagrams/layout1.xml"/><Relationship Id="rId5" Type="http://schemas.openxmlformats.org/officeDocument/2006/relationships/image" Target="../media/image24.png"/><Relationship Id="rId15" Type="http://schemas.openxmlformats.org/officeDocument/2006/relationships/hyperlink" Target="https://doi.org/10.1016/j.parco.2025.103125" TargetMode="External"/><Relationship Id="rId10" Type="http://schemas.openxmlformats.org/officeDocument/2006/relationships/diagramData" Target="../diagrams/data1.xml"/><Relationship Id="rId4" Type="http://schemas.openxmlformats.org/officeDocument/2006/relationships/image" Target="../media/image23.png"/><Relationship Id="rId9" Type="http://schemas.openxmlformats.org/officeDocument/2006/relationships/hyperlink" Target="https://doi.org/10.1016/j.jpdc.2014.06.008" TargetMode="External"/><Relationship Id="rId14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7" Type="http://schemas.openxmlformats.org/officeDocument/2006/relationships/image" Target="../media/image33.png"/><Relationship Id="rId2" Type="http://schemas.openxmlformats.org/officeDocument/2006/relationships/hyperlink" Target="https://doi.org/10.1051/epjconf/202429504032" TargetMode="Externa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3840813-7735-7870-4954-E123BBC358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5449" y="2254309"/>
            <a:ext cx="4517135" cy="997196"/>
          </a:xfrm>
        </p:spPr>
        <p:txBody>
          <a:bodyPr/>
          <a:lstStyle/>
          <a:p>
            <a:r>
              <a:rPr lang="fr-FR" sz="2800" dirty="0" err="1"/>
              <a:t>Simulating</a:t>
            </a:r>
            <a:r>
              <a:rPr lang="fr-FR" sz="2800" dirty="0"/>
              <a:t> HEP </a:t>
            </a:r>
            <a:r>
              <a:rPr lang="fr-FR" sz="2800" dirty="0" err="1"/>
              <a:t>Workloads</a:t>
            </a:r>
            <a:r>
              <a:rPr lang="fr-FR" sz="2800" dirty="0"/>
              <a:t> </a:t>
            </a:r>
            <a:r>
              <a:rPr lang="fr-FR" sz="2800" dirty="0" err="1"/>
              <a:t>with</a:t>
            </a:r>
            <a:r>
              <a:rPr lang="fr-FR" sz="2800" dirty="0"/>
              <a:t> </a:t>
            </a:r>
            <a:r>
              <a:rPr lang="fr-FR" sz="2800" dirty="0" err="1"/>
              <a:t>SimGrid</a:t>
            </a:r>
            <a:endParaRPr lang="en-US" sz="2800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C5A09B5E-ED3D-E267-C2B3-397E9F9313D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33B72BE-DF92-8C37-10D1-23ABA95F1B0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sz="1200" dirty="0"/>
              <a:t>ATLAS TIM – 01/23/25 – </a:t>
            </a:r>
            <a:r>
              <a:rPr lang="fr-FR" sz="1200" dirty="0" err="1"/>
              <a:t>Stony</a:t>
            </a:r>
            <a:r>
              <a:rPr lang="fr-FR" sz="1200" dirty="0"/>
              <a:t> Brook </a:t>
            </a:r>
            <a:r>
              <a:rPr lang="fr-FR" sz="1200" dirty="0" err="1"/>
              <a:t>University</a:t>
            </a:r>
            <a:endParaRPr lang="en-US" sz="120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B800046-929C-AD52-FA6F-0FBD1EB39B4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Fred Suter</a:t>
            </a:r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FD0E904-04A7-3517-9C7C-56A69D9D6CB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fr-FR" dirty="0" err="1"/>
              <a:t>Oak</a:t>
            </a:r>
            <a:r>
              <a:rPr lang="fr-FR" dirty="0"/>
              <a:t> Ridge National </a:t>
            </a:r>
            <a:r>
              <a:rPr lang="fr-FR" dirty="0" err="1"/>
              <a:t>Laboratory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0313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BC49963-D3BB-BEE0-9171-3EEF9FA4BE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0400" y="2795253"/>
            <a:ext cx="2139632" cy="16926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13F67EE-34D8-0907-E9DE-B99645534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DCSim</a:t>
            </a:r>
            <a:r>
              <a:rPr lang="en-US" dirty="0"/>
              <a:t>: Implementation of (HEP) Extensions and Simulator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242568F-C80E-26BC-F155-FFF393FF92AE}"/>
              </a:ext>
            </a:extLst>
          </p:cNvPr>
          <p:cNvSpPr txBox="1">
            <a:spLocks/>
          </p:cNvSpPr>
          <p:nvPr/>
        </p:nvSpPr>
        <p:spPr>
          <a:xfrm>
            <a:off x="448055" y="990600"/>
            <a:ext cx="8431785" cy="48175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Define workloads of jobs</a:t>
            </a:r>
          </a:p>
          <a:p>
            <a:pPr marL="1028700" lvl="1" indent="-342900">
              <a:spcBef>
                <a:spcPts val="600"/>
              </a:spcBef>
              <a:spcAft>
                <a:spcPts val="0"/>
              </a:spcAft>
              <a:buFont typeface="Roboto" panose="02000000000000000000" pitchFamily="2" charset="0"/>
              <a:buChar char="−"/>
            </a:pPr>
            <a:r>
              <a:rPr lang="en-US" dirty="0">
                <a:latin typeface="+mn-lt"/>
              </a:rPr>
              <a:t>Number of operations to execute</a:t>
            </a:r>
          </a:p>
          <a:p>
            <a:pPr marL="1028700" lvl="1" indent="-342900">
              <a:spcBef>
                <a:spcPts val="600"/>
              </a:spcBef>
              <a:spcAft>
                <a:spcPts val="0"/>
              </a:spcAft>
              <a:buFont typeface="Roboto" panose="02000000000000000000" pitchFamily="2" charset="0"/>
              <a:buChar char="−"/>
            </a:pPr>
            <a:r>
              <a:rPr lang="en-US" dirty="0">
                <a:latin typeface="+mn-lt"/>
              </a:rPr>
              <a:t>Memory                </a:t>
            </a:r>
          </a:p>
          <a:p>
            <a:pPr marL="1028700" lvl="1" indent="-342900">
              <a:spcBef>
                <a:spcPts val="600"/>
              </a:spcBef>
              <a:spcAft>
                <a:spcPts val="0"/>
              </a:spcAft>
              <a:buFont typeface="Roboto" panose="02000000000000000000" pitchFamily="2" charset="0"/>
              <a:buChar char="−"/>
            </a:pPr>
            <a:r>
              <a:rPr lang="en-US" dirty="0">
                <a:latin typeface="+mn-lt"/>
              </a:rPr>
              <a:t>Size of input and output files</a:t>
            </a:r>
          </a:p>
          <a:p>
            <a:pPr marL="1028700" lvl="1" indent="-342900">
              <a:spcBef>
                <a:spcPts val="600"/>
              </a:spcBef>
              <a:spcAft>
                <a:spcPts val="0"/>
              </a:spcAft>
              <a:buFont typeface="Roboto" panose="02000000000000000000" pitchFamily="2" charset="0"/>
              <a:buChar char="−"/>
            </a:pPr>
            <a:r>
              <a:rPr lang="en-US" dirty="0">
                <a:latin typeface="+mn-lt"/>
              </a:rPr>
              <a:t>Submission time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Define platform (network &amp; hosts)</a:t>
            </a:r>
          </a:p>
          <a:p>
            <a:pPr marL="1028700" lvl="1" indent="-342900">
              <a:spcBef>
                <a:spcPts val="600"/>
              </a:spcBef>
              <a:spcAft>
                <a:spcPts val="0"/>
              </a:spcAft>
              <a:buFont typeface="Roboto" panose="02000000000000000000" pitchFamily="2" charset="0"/>
              <a:buChar char="−"/>
            </a:pPr>
            <a:r>
              <a:rPr lang="en-US" b="1" dirty="0">
                <a:latin typeface="+mn-lt"/>
              </a:rPr>
              <a:t>properties: </a:t>
            </a:r>
            <a:r>
              <a:rPr lang="en-US" dirty="0">
                <a:latin typeface="+mn-lt"/>
              </a:rPr>
              <a:t>#cores, CPU-speed, RAM, disk, bandwidth</a:t>
            </a:r>
          </a:p>
          <a:p>
            <a:pPr marL="1028700" lvl="1" indent="-342900">
              <a:spcBef>
                <a:spcPts val="600"/>
              </a:spcBef>
              <a:spcAft>
                <a:spcPts val="0"/>
              </a:spcAft>
              <a:buFont typeface="Roboto" panose="02000000000000000000" pitchFamily="2" charset="0"/>
              <a:buChar char="−"/>
            </a:pPr>
            <a:r>
              <a:rPr lang="en-US" b="1" dirty="0">
                <a:latin typeface="+mn-lt"/>
              </a:rPr>
              <a:t>role: </a:t>
            </a:r>
            <a:r>
              <a:rPr lang="en-US" dirty="0">
                <a:latin typeface="+mn-lt"/>
              </a:rPr>
              <a:t>worker, storage, data cache, scheduler, …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Instantiate initial deployment of files on storage systems</a:t>
            </a:r>
          </a:p>
          <a:p>
            <a:pPr marL="342900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Start the simulation!</a:t>
            </a:r>
          </a:p>
          <a:p>
            <a:pPr marL="1028700" lvl="1" indent="-342900">
              <a:spcBef>
                <a:spcPts val="600"/>
              </a:spcBef>
              <a:spcAft>
                <a:spcPts val="0"/>
              </a:spcAft>
              <a:buFont typeface="Roboto" panose="02000000000000000000" pitchFamily="2" charset="0"/>
              <a:buChar char="−"/>
            </a:pPr>
            <a:r>
              <a:rPr lang="en-US" dirty="0">
                <a:latin typeface="+mn-lt"/>
              </a:rPr>
              <a:t>Jobs are scheduled and run</a:t>
            </a:r>
          </a:p>
          <a:p>
            <a:pPr marL="1028700" lvl="1" indent="-342900">
              <a:spcBef>
                <a:spcPts val="600"/>
              </a:spcBef>
              <a:spcAft>
                <a:spcPts val="0"/>
              </a:spcAft>
              <a:buFont typeface="Roboto" panose="02000000000000000000" pitchFamily="2" charset="0"/>
              <a:buChar char="−"/>
            </a:pPr>
            <a:r>
              <a:rPr lang="en-US" dirty="0">
                <a:latin typeface="+mn-lt"/>
              </a:rPr>
              <a:t>Input-files are streamed and cached</a:t>
            </a:r>
          </a:p>
          <a:p>
            <a:pPr marL="1028700" lvl="1" indent="-342900">
              <a:spcBef>
                <a:spcPts val="600"/>
              </a:spcBef>
              <a:spcAft>
                <a:spcPts val="0"/>
              </a:spcAft>
              <a:buFont typeface="Roboto" panose="02000000000000000000" pitchFamily="2" charset="0"/>
              <a:buChar char="−"/>
            </a:pPr>
            <a:r>
              <a:rPr lang="en-US" dirty="0">
                <a:latin typeface="+mn-lt"/>
              </a:rPr>
              <a:t>Caches evict files if necessary</a:t>
            </a:r>
          </a:p>
          <a:p>
            <a:pPr marL="1028700" lvl="1" indent="-342900">
              <a:spcBef>
                <a:spcPts val="600"/>
              </a:spcBef>
              <a:spcAft>
                <a:spcPts val="0"/>
              </a:spcAft>
              <a:buFont typeface="Roboto" panose="02000000000000000000" pitchFamily="2" charset="0"/>
              <a:buChar char="−"/>
            </a:pPr>
            <a:r>
              <a:rPr lang="en-US" dirty="0">
                <a:latin typeface="+mn-lt"/>
              </a:rPr>
              <a:t>Job dynamics are monitored</a:t>
            </a:r>
            <a:endParaRPr lang="en-US" sz="1200" dirty="0">
              <a:latin typeface="+mn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D326D6-0260-A22E-4857-0398325B4E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0582" y="808323"/>
            <a:ext cx="3200400" cy="2133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8C7F66C-C564-95E2-A21C-9BFBBCAC7E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6640" y="4343231"/>
            <a:ext cx="3308284" cy="2205524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6C4DC2F6-FFD7-581C-2F14-A29C9E84BE1E}"/>
              </a:ext>
            </a:extLst>
          </p:cNvPr>
          <p:cNvGrpSpPr/>
          <p:nvPr/>
        </p:nvGrpSpPr>
        <p:grpSpPr>
          <a:xfrm>
            <a:off x="3663148" y="6047944"/>
            <a:ext cx="4795520" cy="641510"/>
            <a:chOff x="3586480" y="5976824"/>
            <a:chExt cx="4795520" cy="64151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614B350-6B08-C11C-656A-A1C895B85E94}"/>
                </a:ext>
              </a:extLst>
            </p:cNvPr>
            <p:cNvSpPr txBox="1"/>
            <p:nvPr/>
          </p:nvSpPr>
          <p:spPr>
            <a:xfrm>
              <a:off x="3586480" y="6249002"/>
              <a:ext cx="4531360" cy="369332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 w="19050">
              <a:solidFill>
                <a:schemeClr val="accent3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b="1" dirty="0">
                  <a:hlinkClick r:id="rId5"/>
                </a:rPr>
                <a:t>https://github.com/HEPCompSim/DCSim</a:t>
              </a:r>
              <a:r>
                <a:rPr lang="en-US" b="1" dirty="0"/>
                <a:t> </a:t>
              </a:r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B00060B6-1822-064D-8C38-F324F9909042}"/>
                </a:ext>
              </a:extLst>
            </p:cNvPr>
            <p:cNvSpPr/>
            <p:nvPr/>
          </p:nvSpPr>
          <p:spPr>
            <a:xfrm rot="2689432">
              <a:off x="7938573" y="6066414"/>
              <a:ext cx="351712" cy="372996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1CA2589C-D47F-C72F-3E9C-A92DEA6A88E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402" t="-1" r="13508" b="3673"/>
            <a:stretch/>
          </p:blipFill>
          <p:spPr bwMode="auto">
            <a:xfrm>
              <a:off x="7838440" y="5976824"/>
              <a:ext cx="543560" cy="538275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2675386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F67EE-34D8-0907-E9DE-B99645534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DCSim</a:t>
            </a:r>
            <a:r>
              <a:rPr lang="en-US" dirty="0"/>
              <a:t>: A Scalability Headache!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2AD3C7-AC80-DD9E-62DA-D3CE2D97B7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11525"/>
            <a:ext cx="6758164" cy="4505443"/>
          </a:xfrm>
          <a:prstGeom prst="rect">
            <a:avLst/>
          </a:prstGeom>
        </p:spPr>
      </p:pic>
      <p:pic>
        <p:nvPicPr>
          <p:cNvPr id="3" name="Picture 2">
            <a:hlinkClick r:id="rId3"/>
            <a:extLst>
              <a:ext uri="{FF2B5EF4-FFF2-40B4-BE49-F238E27FC236}">
                <a16:creationId xmlns:a16="http://schemas.microsoft.com/office/drawing/2014/main" id="{46655EF7-60C7-7950-A352-8856D56F96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1293" y="935277"/>
            <a:ext cx="7215364" cy="1692493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26A3ABF-9832-DE6E-47CD-A5D914C981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58164" y="2743200"/>
            <a:ext cx="5231070" cy="374967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200" dirty="0" err="1">
                <a:latin typeface="+mn-lt"/>
              </a:rPr>
              <a:t>Led</a:t>
            </a:r>
            <a:r>
              <a:rPr lang="fr-FR" sz="2200" dirty="0">
                <a:latin typeface="+mn-lt"/>
              </a:rPr>
              <a:t> to new </a:t>
            </a:r>
            <a:r>
              <a:rPr lang="fr-FR" sz="2200" dirty="0" err="1">
                <a:latin typeface="+mn-lt"/>
              </a:rPr>
              <a:t>developments</a:t>
            </a:r>
            <a:r>
              <a:rPr lang="fr-FR" sz="2200" dirty="0">
                <a:latin typeface="+mn-lt"/>
              </a:rPr>
              <a:t> in </a:t>
            </a:r>
            <a:r>
              <a:rPr lang="fr-FR" sz="2200" dirty="0" err="1">
                <a:latin typeface="+mn-lt"/>
              </a:rPr>
              <a:t>SimGrid</a:t>
            </a:r>
            <a:endParaRPr lang="fr-FR" sz="2200" dirty="0">
              <a:latin typeface="+mn-lt"/>
            </a:endParaRPr>
          </a:p>
          <a:p>
            <a:pPr marL="1028700" lvl="1" indent="-342900"/>
            <a:r>
              <a:rPr lang="fr-FR" sz="2200" dirty="0">
                <a:latin typeface="+mn-lt"/>
              </a:rPr>
              <a:t>Message queues</a:t>
            </a:r>
          </a:p>
          <a:p>
            <a:pPr marL="1028700" lvl="1" indent="-342900"/>
            <a:r>
              <a:rPr lang="fr-FR" sz="2200" dirty="0">
                <a:latin typeface="+mn-lt"/>
              </a:rPr>
              <a:t>I/O </a:t>
            </a:r>
            <a:r>
              <a:rPr lang="fr-FR" sz="2200" dirty="0" err="1">
                <a:latin typeface="+mn-lt"/>
              </a:rPr>
              <a:t>streams</a:t>
            </a:r>
            <a:endParaRPr lang="fr-FR" sz="2200" dirty="0">
              <a:latin typeface="+mn-lt"/>
            </a:endParaRPr>
          </a:p>
          <a:p>
            <a:pPr marL="1028700" lvl="1" indent="-342900"/>
            <a:r>
              <a:rPr lang="fr-FR" sz="2200" dirty="0">
                <a:latin typeface="+mn-lt"/>
              </a:rPr>
              <a:t>Compound </a:t>
            </a:r>
            <a:r>
              <a:rPr lang="fr-FR" sz="2200" dirty="0" err="1">
                <a:latin typeface="+mn-lt"/>
              </a:rPr>
              <a:t>activities</a:t>
            </a:r>
            <a:endParaRPr lang="fr-FR" sz="2200" dirty="0">
              <a:latin typeface="+mn-lt"/>
            </a:endParaRPr>
          </a:p>
          <a:p>
            <a:pPr marL="1028700" lvl="1" indent="-342900"/>
            <a:r>
              <a:rPr lang="fr-FR" sz="2200" dirty="0">
                <a:latin typeface="+mn-lt"/>
              </a:rPr>
              <a:t>File System module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200" dirty="0">
                <a:latin typeface="+mn-lt"/>
              </a:rPr>
              <a:t>And </a:t>
            </a:r>
            <a:r>
              <a:rPr lang="fr-FR" sz="2200" dirty="0" err="1">
                <a:latin typeface="+mn-lt"/>
              </a:rPr>
              <a:t>many</a:t>
            </a:r>
            <a:r>
              <a:rPr lang="fr-FR" sz="2200" dirty="0">
                <a:latin typeface="+mn-lt"/>
              </a:rPr>
              <a:t> </a:t>
            </a:r>
            <a:r>
              <a:rPr lang="fr-FR" sz="2200" dirty="0" err="1">
                <a:latin typeface="+mn-lt"/>
              </a:rPr>
              <a:t>optimizations</a:t>
            </a:r>
            <a:r>
              <a:rPr lang="fr-FR" sz="2200" dirty="0">
                <a:latin typeface="+mn-lt"/>
              </a:rPr>
              <a:t> in WRENCH</a:t>
            </a:r>
          </a:p>
          <a:p>
            <a:pPr marL="1028700" lvl="1" indent="-342900"/>
            <a:r>
              <a:rPr lang="en-US" sz="2200" dirty="0">
                <a:latin typeface="+mn-lt"/>
              </a:rPr>
              <a:t>Memory and Speed</a:t>
            </a:r>
          </a:p>
          <a:p>
            <a:pPr marL="1028700" lvl="1" indent="-342900"/>
            <a:r>
              <a:rPr lang="en-US" sz="2200" dirty="0">
                <a:latin typeface="+mn-lt"/>
              </a:rPr>
              <a:t>Automated calibration</a:t>
            </a:r>
          </a:p>
        </p:txBody>
      </p:sp>
    </p:spTree>
    <p:extLst>
      <p:ext uri="{BB962C8B-B14F-4D97-AF65-F5344CB8AC3E}">
        <p14:creationId xmlns:p14="http://schemas.microsoft.com/office/powerpoint/2010/main" val="1587486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DC7BB3-9FAD-82A2-C481-31F74E0869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520A6E2-F02B-67D9-2791-2BE0546C0F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SimGrid</a:t>
            </a:r>
            <a:r>
              <a:rPr lang="fr-FR" dirty="0"/>
              <a:t> and REDWOOD</a:t>
            </a:r>
            <a:endParaRPr lang="en-US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1B23C333-98D7-7B0C-DAD5-FDDC981919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4F27F9B-9629-23AA-0B4E-EC48C263F06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1C66E1C-C9E5-96C0-816C-65EA35BA2D0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D5D899D-851E-940B-379F-4BDBA649A0D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2197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965EE5-0864-A186-D7EF-A783016451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4594FA-DB18-4083-0FE8-8BF776E63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History</a:t>
            </a:r>
            <a:r>
              <a:rPr lang="fr-FR" dirty="0"/>
              <a:t> </a:t>
            </a:r>
            <a:r>
              <a:rPr lang="fr-FR" dirty="0" err="1"/>
              <a:t>repeats</a:t>
            </a:r>
            <a:r>
              <a:rPr lang="fr-FR" dirty="0"/>
              <a:t> </a:t>
            </a:r>
            <a:r>
              <a:rPr lang="fr-FR" dirty="0" err="1"/>
              <a:t>itself</a:t>
            </a:r>
            <a:r>
              <a:rPr lang="fr-FR" dirty="0"/>
              <a:t> …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8313E2-FB8D-9798-13DE-E72A8A544E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1721" y="1121530"/>
            <a:ext cx="6679720" cy="5011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639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69628-A9F3-7940-E84B-3D6B508C2E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Questions?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977836-0255-F198-57C6-A75F2EF92B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for </a:t>
            </a:r>
            <a:r>
              <a:rPr lang="fr-FR" dirty="0" err="1"/>
              <a:t>your</a:t>
            </a:r>
            <a:r>
              <a:rPr lang="fr-FR" dirty="0"/>
              <a:t>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7174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7483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28CE081-611E-A75E-2E51-D2C2766D6E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A Brief </a:t>
            </a:r>
            <a:r>
              <a:rPr lang="fr-FR" dirty="0" err="1"/>
              <a:t>History</a:t>
            </a:r>
            <a:r>
              <a:rPr lang="fr-FR" dirty="0"/>
              <a:t> of </a:t>
            </a:r>
            <a:r>
              <a:rPr lang="fr-FR" dirty="0" err="1"/>
              <a:t>SimGrid</a:t>
            </a:r>
            <a:endParaRPr lang="en-US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64085DC4-7DAF-035A-4EFF-1CE63459B7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D7BA6E6-67CE-E4C7-7ACE-F28AE3EFFA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8853567-04FA-2664-87D3-36CEEC083C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0021499-C2B7-803F-6DF5-765A1ACB8A2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007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10ECB-4E02-A231-285F-628D9BDEA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Scientific Objects: Distributed 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47493-8F56-746D-4491-F8DDAC6C96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990600"/>
            <a:ext cx="11430000" cy="4817593"/>
          </a:xfrm>
        </p:spPr>
        <p:txBody>
          <a:bodyPr/>
          <a:lstStyle/>
          <a:p>
            <a:r>
              <a:rPr lang="en-US" sz="2400" b="1" dirty="0">
                <a:latin typeface="+mn-lt"/>
              </a:rPr>
              <a:t>Clusters, supercomputers, peer-to-peer systems, grids, clouds, . . .</a:t>
            </a:r>
          </a:p>
          <a:p>
            <a:endParaRPr lang="en-US" sz="2400" b="1" dirty="0">
              <a:latin typeface="+mn-lt"/>
            </a:endParaRPr>
          </a:p>
          <a:p>
            <a:endParaRPr lang="en-US" sz="2400" b="1" dirty="0">
              <a:latin typeface="+mn-lt"/>
            </a:endParaRPr>
          </a:p>
          <a:p>
            <a:endParaRPr lang="en-US" sz="2400" b="1" dirty="0">
              <a:latin typeface="+mn-lt"/>
            </a:endParaRPr>
          </a:p>
          <a:p>
            <a:endParaRPr lang="en-US" sz="2400" b="1" dirty="0">
              <a:latin typeface="+mn-lt"/>
            </a:endParaRPr>
          </a:p>
          <a:p>
            <a:endParaRPr lang="en-US" sz="1600" b="1" dirty="0">
              <a:latin typeface="+mn-lt"/>
            </a:endParaRPr>
          </a:p>
          <a:p>
            <a:r>
              <a:rPr lang="en-US" sz="2400" b="1" dirty="0">
                <a:latin typeface="+mn-lt"/>
              </a:rPr>
              <a:t>How to study these systems and their applications on my laptop?</a:t>
            </a:r>
            <a:endParaRPr lang="en-US" dirty="0">
              <a:latin typeface="+mn-lt"/>
            </a:endParaRPr>
          </a:p>
        </p:txBody>
      </p:sp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id="{145AB680-1CC7-1979-2750-A632DF12A5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193" y="1585667"/>
            <a:ext cx="3543613" cy="2284035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27E3F051-1367-490D-6474-2BE7DE330B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61" y="1585667"/>
            <a:ext cx="3686175" cy="228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F637D324-39CD-9E8B-43DD-C456E91AE0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8333" y="1585667"/>
            <a:ext cx="4199722" cy="228403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EF19881-6BFC-474B-A955-320D6FAE302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103" t="1915" r="1093" b="3962"/>
          <a:stretch/>
        </p:blipFill>
        <p:spPr>
          <a:xfrm>
            <a:off x="3736204" y="4831956"/>
            <a:ext cx="4817126" cy="175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005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EAB1B6-41B3-67A2-DB1A-B15492853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 </a:t>
            </a:r>
            <a:r>
              <a:rPr lang="fr-FR" dirty="0" err="1"/>
              <a:t>Physics</a:t>
            </a:r>
            <a:r>
              <a:rPr lang="fr-FR" dirty="0"/>
              <a:t> </a:t>
            </a:r>
            <a:r>
              <a:rPr lang="fr-FR" dirty="0" err="1"/>
              <a:t>Approach</a:t>
            </a:r>
            <a:r>
              <a:rPr lang="fr-FR" dirty="0"/>
              <a:t> of Computer Science</a:t>
            </a:r>
            <a:endParaRPr lang="en-US" dirty="0"/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8125881B-C7D4-7EAE-5856-E39496EE33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19" y="2901310"/>
            <a:ext cx="1348741" cy="13487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D500134-ABB0-886B-9EA1-B001183A4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0844" y="1447165"/>
            <a:ext cx="1319376" cy="1203641"/>
          </a:xfrm>
          <a:prstGeom prst="rect">
            <a:avLst/>
          </a:prstGeom>
        </p:spPr>
      </p:pic>
      <p:pic>
        <p:nvPicPr>
          <p:cNvPr id="9" name="Picture 8" descr="A close-up of a robot&#10;&#10;Description automatically generated with low confidence">
            <a:extLst>
              <a:ext uri="{FF2B5EF4-FFF2-40B4-BE49-F238E27FC236}">
                <a16:creationId xmlns:a16="http://schemas.microsoft.com/office/drawing/2014/main" id="{416A8DB7-E018-EF9C-6545-1425FC238DC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7337" r="18931"/>
          <a:stretch/>
        </p:blipFill>
        <p:spPr>
          <a:xfrm>
            <a:off x="3719907" y="2954621"/>
            <a:ext cx="1319376" cy="1242118"/>
          </a:xfrm>
          <a:prstGeom prst="rect">
            <a:avLst/>
          </a:prstGeom>
        </p:spPr>
      </p:pic>
      <p:pic>
        <p:nvPicPr>
          <p:cNvPr id="11" name="Picture 10" descr="A picture containing outdoor object, fireworks&#10;&#10;Description automatically generated">
            <a:extLst>
              <a:ext uri="{FF2B5EF4-FFF2-40B4-BE49-F238E27FC236}">
                <a16:creationId xmlns:a16="http://schemas.microsoft.com/office/drawing/2014/main" id="{A9BEACEF-8EDF-FC71-4D33-80492553FD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0844" y="4499001"/>
            <a:ext cx="1319376" cy="1216599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36E5F7A-0D94-04BF-54CB-4E6ABABDE055}"/>
              </a:ext>
            </a:extLst>
          </p:cNvPr>
          <p:cNvCxnSpPr/>
          <p:nvPr/>
        </p:nvCxnSpPr>
        <p:spPr>
          <a:xfrm>
            <a:off x="1889760" y="3575680"/>
            <a:ext cx="1531620" cy="0"/>
          </a:xfrm>
          <a:prstGeom prst="straightConnector1">
            <a:avLst/>
          </a:prstGeom>
          <a:ln w="57150">
            <a:solidFill>
              <a:schemeClr val="accent4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14723CB-8046-98A5-89B2-7F7DC2AB2436}"/>
              </a:ext>
            </a:extLst>
          </p:cNvPr>
          <p:cNvCxnSpPr>
            <a:cxnSpLocks/>
          </p:cNvCxnSpPr>
          <p:nvPr/>
        </p:nvCxnSpPr>
        <p:spPr>
          <a:xfrm rot="16200000">
            <a:off x="1924723" y="3575680"/>
            <a:ext cx="1531620" cy="0"/>
          </a:xfrm>
          <a:prstGeom prst="straightConnector1">
            <a:avLst/>
          </a:prstGeom>
          <a:ln w="57150">
            <a:solidFill>
              <a:schemeClr val="accent4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C9D4050-6432-CDC3-29ED-532666E27DFD}"/>
              </a:ext>
            </a:extLst>
          </p:cNvPr>
          <p:cNvSpPr txBox="1"/>
          <p:nvPr/>
        </p:nvSpPr>
        <p:spPr>
          <a:xfrm>
            <a:off x="6263640" y="1278630"/>
            <a:ext cx="5372099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fr-FR" b="1" dirty="0">
                <a:solidFill>
                  <a:schemeClr val="accent3"/>
                </a:solidFill>
              </a:rPr>
              <a:t>Theory: </a:t>
            </a:r>
            <a:r>
              <a:rPr lang="fr-FR" dirty="0" err="1"/>
              <a:t>Informs</a:t>
            </a:r>
            <a:r>
              <a:rPr lang="fr-FR" dirty="0"/>
              <a:t> on </a:t>
            </a:r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should</a:t>
            </a:r>
            <a:r>
              <a:rPr lang="fr-FR" dirty="0"/>
              <a:t> </a:t>
            </a:r>
            <a:r>
              <a:rPr lang="fr-FR" dirty="0" err="1"/>
              <a:t>happen</a:t>
            </a:r>
            <a:endParaRPr lang="fr-FR" dirty="0"/>
          </a:p>
          <a:p>
            <a:pPr>
              <a:spcAft>
                <a:spcPts val="600"/>
              </a:spcAft>
            </a:pPr>
            <a:r>
              <a:rPr lang="fr-FR" b="1" dirty="0">
                <a:solidFill>
                  <a:schemeClr val="accent3"/>
                </a:solidFill>
              </a:rPr>
              <a:t>Observations: 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Real</a:t>
            </a:r>
            <a:r>
              <a:rPr lang="fr-FR" dirty="0"/>
              <a:t> applications on 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real</a:t>
            </a:r>
            <a:r>
              <a:rPr lang="fr-FR" dirty="0"/>
              <a:t> </a:t>
            </a:r>
            <a:r>
              <a:rPr lang="fr-FR" dirty="0" err="1"/>
              <a:t>systems</a:t>
            </a:r>
            <a:endParaRPr lang="fr-FR" dirty="0"/>
          </a:p>
          <a:p>
            <a:pPr>
              <a:spcAft>
                <a:spcPts val="600"/>
              </a:spcAft>
            </a:pPr>
            <a:endParaRPr lang="fr-FR" dirty="0"/>
          </a:p>
          <a:p>
            <a:pPr>
              <a:spcAft>
                <a:spcPts val="600"/>
              </a:spcAft>
            </a:pPr>
            <a:endParaRPr lang="fr-FR" dirty="0"/>
          </a:p>
          <a:p>
            <a:pPr>
              <a:spcAft>
                <a:spcPts val="600"/>
              </a:spcAft>
            </a:pPr>
            <a:r>
              <a:rPr lang="fr-FR" b="1" dirty="0">
                <a:solidFill>
                  <a:schemeClr val="accent3"/>
                </a:solidFill>
              </a:rPr>
              <a:t>Emulation: 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Real</a:t>
            </a:r>
            <a:r>
              <a:rPr lang="fr-FR" dirty="0"/>
              <a:t> applications on system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models</a:t>
            </a:r>
            <a:endParaRPr lang="fr-FR" b="1" dirty="0">
              <a:solidFill>
                <a:schemeClr val="accent4">
                  <a:lumMod val="75000"/>
                </a:schemeClr>
              </a:solidFill>
            </a:endParaRPr>
          </a:p>
          <a:p>
            <a:pPr>
              <a:spcAft>
                <a:spcPts val="600"/>
              </a:spcAft>
            </a:pPr>
            <a:r>
              <a:rPr lang="fr-FR" b="1" dirty="0">
                <a:solidFill>
                  <a:schemeClr val="accent3"/>
                </a:solidFill>
              </a:rPr>
              <a:t>Simulation: </a:t>
            </a:r>
            <a:r>
              <a:rPr lang="fr-FR" dirty="0"/>
              <a:t>Application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models</a:t>
            </a:r>
            <a:r>
              <a:rPr lang="fr-FR" dirty="0"/>
              <a:t> on system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models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03D5188-D514-7DB9-D108-44A889967BAD}"/>
              </a:ext>
            </a:extLst>
          </p:cNvPr>
          <p:cNvCxnSpPr>
            <a:cxnSpLocks/>
            <a:stCxn id="16" idx="1"/>
            <a:endCxn id="16" idx="3"/>
          </p:cNvCxnSpPr>
          <p:nvPr/>
        </p:nvCxnSpPr>
        <p:spPr>
          <a:xfrm>
            <a:off x="6263640" y="2348154"/>
            <a:ext cx="5372099" cy="0"/>
          </a:xfrm>
          <a:prstGeom prst="line">
            <a:avLst/>
          </a:prstGeom>
          <a:ln w="381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BFA80F5-B25B-9A8C-6F8F-83D2C87A7BEB}"/>
              </a:ext>
            </a:extLst>
          </p:cNvPr>
          <p:cNvSpPr txBox="1"/>
          <p:nvPr/>
        </p:nvSpPr>
        <p:spPr>
          <a:xfrm>
            <a:off x="6263640" y="3880719"/>
            <a:ext cx="4493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3"/>
                </a:solidFill>
              </a:rPr>
              <a:t>Simulation: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Fastest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way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from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accent4">
                    <a:lumMod val="75000"/>
                  </a:schemeClr>
                </a:solidFill>
              </a:rPr>
              <a:t>idea</a:t>
            </a:r>
            <a:r>
              <a:rPr lang="fr-FR" b="1" dirty="0">
                <a:solidFill>
                  <a:schemeClr val="accent4">
                    <a:lumMod val="75000"/>
                  </a:schemeClr>
                </a:solidFill>
              </a:rPr>
              <a:t> to data</a:t>
            </a:r>
            <a:endParaRPr lang="en-US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B95B3F8-8FAC-0765-805C-FB08EF9AF0FA}"/>
              </a:ext>
            </a:extLst>
          </p:cNvPr>
          <p:cNvSpPr txBox="1"/>
          <p:nvPr/>
        </p:nvSpPr>
        <p:spPr>
          <a:xfrm>
            <a:off x="6637018" y="4499491"/>
            <a:ext cx="4625341" cy="1789549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38100">
            <a:solidFill>
              <a:schemeClr val="accent3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fr-FR" sz="2400" b="1" dirty="0">
                <a:solidFill>
                  <a:schemeClr val="accent3"/>
                </a:solidFill>
              </a:rPr>
              <a:t>Challenges</a:t>
            </a:r>
          </a:p>
          <a:p>
            <a:pPr algn="just"/>
            <a:endParaRPr lang="fr-FR" sz="1050" b="1" dirty="0"/>
          </a:p>
          <a:p>
            <a:pPr algn="just">
              <a:spcAft>
                <a:spcPts val="600"/>
              </a:spcAft>
            </a:pPr>
            <a:r>
              <a:rPr lang="fr-FR" b="1" dirty="0" err="1">
                <a:solidFill>
                  <a:schemeClr val="bg2">
                    <a:lumMod val="50000"/>
                  </a:schemeClr>
                </a:solidFill>
              </a:rPr>
              <a:t>Accuracy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                                         </a:t>
            </a:r>
            <a:r>
              <a:rPr lang="fr-FR" b="1" dirty="0" err="1">
                <a:solidFill>
                  <a:schemeClr val="bg2">
                    <a:lumMod val="50000"/>
                  </a:schemeClr>
                </a:solidFill>
              </a:rPr>
              <a:t>Versatility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  </a:t>
            </a:r>
          </a:p>
          <a:p>
            <a:pPr algn="just">
              <a:spcAft>
                <a:spcPts val="600"/>
              </a:spcAft>
            </a:pP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</a:t>
            </a:r>
            <a:r>
              <a:rPr lang="en-US" b="1" dirty="0" err="1">
                <a:solidFill>
                  <a:schemeClr val="bg2">
                    <a:lumMod val="50000"/>
                  </a:schemeClr>
                </a:solidFill>
              </a:rPr>
              <a:t>Utilisability</a:t>
            </a:r>
            <a:endParaRPr lang="en-US" b="1" dirty="0">
              <a:solidFill>
                <a:schemeClr val="bg2">
                  <a:lumMod val="50000"/>
                </a:schemeClr>
              </a:solidFill>
            </a:endParaRPr>
          </a:p>
          <a:p>
            <a:pPr algn="just">
              <a:spcAft>
                <a:spcPts val="600"/>
              </a:spcAft>
            </a:pPr>
            <a:r>
              <a:rPr lang="fr-FR" b="1" dirty="0" err="1">
                <a:solidFill>
                  <a:schemeClr val="bg2">
                    <a:lumMod val="50000"/>
                  </a:schemeClr>
                </a:solidFill>
              </a:rPr>
              <a:t>Scalability</a:t>
            </a:r>
            <a:r>
              <a:rPr lang="fr-FR" b="1" dirty="0">
                <a:solidFill>
                  <a:schemeClr val="bg2">
                    <a:lumMod val="50000"/>
                  </a:schemeClr>
                </a:solidFill>
              </a:rPr>
              <a:t>                                     </a:t>
            </a:r>
            <a:r>
              <a:rPr lang="en-US" b="1" dirty="0">
                <a:solidFill>
                  <a:schemeClr val="bg2">
                    <a:lumMod val="50000"/>
                  </a:schemeClr>
                </a:solidFill>
              </a:rPr>
              <a:t> Extensivity</a:t>
            </a:r>
            <a:endParaRPr lang="fr-FR" b="1" dirty="0">
              <a:solidFill>
                <a:schemeClr val="bg2">
                  <a:lumMod val="50000"/>
                </a:schemeClr>
              </a:solidFill>
            </a:endParaRP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419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FD4E4-5423-42EE-A650-FDAA5C059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/>
              <a:t>SimGrid</a:t>
            </a:r>
            <a:r>
              <a:rPr lang="fr-FR" b="1" dirty="0"/>
              <a:t> in a </a:t>
            </a:r>
            <a:r>
              <a:rPr lang="fr-FR" b="1" dirty="0" err="1"/>
              <a:t>Nutshell</a:t>
            </a:r>
            <a:endParaRPr lang="en-US" b="1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38B20D9-B914-5813-7DD4-DBF6C0922A55}"/>
              </a:ext>
            </a:extLst>
          </p:cNvPr>
          <p:cNvGrpSpPr/>
          <p:nvPr/>
        </p:nvGrpSpPr>
        <p:grpSpPr>
          <a:xfrm>
            <a:off x="-363068" y="2596234"/>
            <a:ext cx="9938785" cy="459604"/>
            <a:chOff x="-212691" y="4046374"/>
            <a:chExt cx="7454089" cy="344703"/>
          </a:xfrm>
        </p:grpSpPr>
        <p:grpSp>
          <p:nvGrpSpPr>
            <p:cNvPr id="44" name="Google Shape;246;p28">
              <a:extLst>
                <a:ext uri="{FF2B5EF4-FFF2-40B4-BE49-F238E27FC236}">
                  <a16:creationId xmlns:a16="http://schemas.microsoft.com/office/drawing/2014/main" id="{ABA0EB69-2969-D88A-B3C5-F16ED222C1BD}"/>
                </a:ext>
              </a:extLst>
            </p:cNvPr>
            <p:cNvGrpSpPr/>
            <p:nvPr/>
          </p:nvGrpSpPr>
          <p:grpSpPr>
            <a:xfrm>
              <a:off x="1" y="4046374"/>
              <a:ext cx="7241397" cy="344703"/>
              <a:chOff x="1" y="804815"/>
              <a:chExt cx="8147937" cy="456550"/>
            </a:xfrm>
            <a:solidFill>
              <a:srgbClr val="5785B7"/>
            </a:solidFill>
          </p:grpSpPr>
          <p:sp>
            <p:nvSpPr>
              <p:cNvPr id="46" name="Google Shape;247;p28">
                <a:extLst>
                  <a:ext uri="{FF2B5EF4-FFF2-40B4-BE49-F238E27FC236}">
                    <a16:creationId xmlns:a16="http://schemas.microsoft.com/office/drawing/2014/main" id="{228D45E9-5CF0-12B4-3016-37B931C427D1}"/>
                  </a:ext>
                </a:extLst>
              </p:cNvPr>
              <p:cNvSpPr/>
              <p:nvPr/>
            </p:nvSpPr>
            <p:spPr>
              <a:xfrm>
                <a:off x="1" y="886481"/>
                <a:ext cx="4334943" cy="374884"/>
              </a:xfrm>
              <a:prstGeom prst="homePlate">
                <a:avLst>
                  <a:gd name="adj" fmla="val 50000"/>
                </a:avLst>
              </a:prstGeom>
              <a:grpFill/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ts val="1100"/>
                  <a:buFontTx/>
                  <a:buNone/>
                  <a:tabLst/>
                  <a:defRPr/>
                </a:pPr>
                <a:r>
                  <a:rPr kumimoji="0" lang="en" sz="24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Lato" panose="020F0502020204030203" pitchFamily="34" charset="0"/>
                    <a:cs typeface="Lato" panose="020F0502020204030203" pitchFamily="34" charset="0"/>
                    <a:sym typeface="Raleway"/>
                  </a:rPr>
                  <a:t>Mailboxes / MessageQueues</a:t>
                </a:r>
                <a:endParaRPr kumimoji="0" sz="28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Raleway"/>
                </a:endParaRPr>
              </a:p>
            </p:txBody>
          </p:sp>
          <p:sp>
            <p:nvSpPr>
              <p:cNvPr id="47" name="Google Shape;248;p28">
                <a:extLst>
                  <a:ext uri="{FF2B5EF4-FFF2-40B4-BE49-F238E27FC236}">
                    <a16:creationId xmlns:a16="http://schemas.microsoft.com/office/drawing/2014/main" id="{E725D37F-523E-7801-0D28-3919E7D078B5}"/>
                  </a:ext>
                </a:extLst>
              </p:cNvPr>
              <p:cNvSpPr txBox="1"/>
              <p:nvPr/>
            </p:nvSpPr>
            <p:spPr>
              <a:xfrm>
                <a:off x="4334944" y="804815"/>
                <a:ext cx="3812994" cy="427576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</p:spPr>
            <p:txBody>
              <a:bodyPr spcFirstLastPara="1" wrap="square" lIns="121900" tIns="121900" rIns="121900" bIns="121900" anchor="t" anchorCtr="0">
                <a:noAutofit/>
              </a:bodyPr>
              <a:lstStyle/>
              <a:p>
                <a:pPr marL="0" marR="0" lvl="1" indent="0" defTabSz="914400" eaLnBrk="1" fontAlgn="base" latinLnBrk="0" hangingPunct="1">
                  <a:lnSpc>
                    <a:spcPct val="115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Lato"/>
                    <a:cs typeface="Lato"/>
                    <a:sym typeface="Lato"/>
                  </a:rPr>
                  <a:t>Rendez-vous points </a:t>
                </a:r>
                <a:r>
                  <a:rPr kumimoji="0" lang="fr-FR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Lato"/>
                    <a:cs typeface="Lato"/>
                    <a:sym typeface="Lato"/>
                  </a:rPr>
                  <a:t>between</a:t>
                </a:r>
                <a:r>
                  <a:rPr kumimoji="0" lang="fr-FR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Lato"/>
                    <a:cs typeface="Lato"/>
                    <a:sym typeface="Lato"/>
                  </a:rPr>
                  <a:t> </a:t>
                </a:r>
                <a:r>
                  <a:rPr kumimoji="0" lang="fr-FR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Lato"/>
                    <a:cs typeface="Lato"/>
                    <a:sym typeface="Lato"/>
                  </a:rPr>
                  <a:t>actors</a:t>
                </a: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Lato"/>
                  <a:cs typeface="Lato"/>
                  <a:sym typeface="Lato"/>
                </a:endParaRPr>
              </a:p>
            </p:txBody>
          </p:sp>
        </p:grpSp>
        <p:sp>
          <p:nvSpPr>
            <p:cNvPr id="45" name="Google Shape;247;p28">
              <a:extLst>
                <a:ext uri="{FF2B5EF4-FFF2-40B4-BE49-F238E27FC236}">
                  <a16:creationId xmlns:a16="http://schemas.microsoft.com/office/drawing/2014/main" id="{DFC96087-793D-D0E6-036C-C00A2B07B42D}"/>
                </a:ext>
              </a:extLst>
            </p:cNvPr>
            <p:cNvSpPr/>
            <p:nvPr/>
          </p:nvSpPr>
          <p:spPr>
            <a:xfrm>
              <a:off x="-212691" y="4107818"/>
              <a:ext cx="413642" cy="283257"/>
            </a:xfrm>
            <a:prstGeom prst="homePlate">
              <a:avLst>
                <a:gd name="adj" fmla="val 50000"/>
              </a:avLst>
            </a:prstGeom>
            <a:solidFill>
              <a:srgbClr val="E5A94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100"/>
                <a:buFontTx/>
                <a:buNone/>
                <a:tabLst/>
                <a:defRPr/>
              </a:pPr>
              <a:endParaRPr kumimoji="0" sz="3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Raleway"/>
                <a:cs typeface="Raleway"/>
                <a:sym typeface="Raleway"/>
              </a:endParaRPr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011DE2-6733-4FF4-9C99-3D239DF1A0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994463"/>
            <a:ext cx="11430000" cy="470705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2400" b="1" dirty="0">
                <a:latin typeface="+mn-lt"/>
              </a:rPr>
              <a:t>Discrete Event Simulator </a:t>
            </a:r>
            <a:r>
              <a:rPr lang="en-US" sz="2400" dirty="0">
                <a:latin typeface="+mn-lt"/>
              </a:rPr>
              <a:t>(sequential, but fast)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2400" b="1" dirty="0">
                <a:latin typeface="+mn-lt"/>
              </a:rPr>
              <a:t>Base Abstractions</a:t>
            </a:r>
          </a:p>
          <a:p>
            <a:endParaRPr lang="en-US" sz="2000" dirty="0">
              <a:latin typeface="+mn-lt"/>
            </a:endParaRPr>
          </a:p>
          <a:p>
            <a:endParaRPr lang="en-US" dirty="0">
              <a:latin typeface="+mn-lt"/>
            </a:endParaRPr>
          </a:p>
          <a:p>
            <a:r>
              <a:rPr lang="en-US" sz="2400" b="1" dirty="0">
                <a:latin typeface="+mn-lt"/>
              </a:rPr>
              <a:t>Simulation kernel main loop</a:t>
            </a:r>
          </a:p>
          <a:p>
            <a:pPr marL="855663" lvl="1" indent="-457200">
              <a:spcBef>
                <a:spcPts val="600"/>
              </a:spcBef>
              <a:spcAft>
                <a:spcPts val="0"/>
              </a:spcAft>
              <a:buAutoNum type="arabicPeriod"/>
            </a:pPr>
            <a:r>
              <a:rPr lang="en-US" dirty="0"/>
              <a:t>Compute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share</a:t>
            </a:r>
            <a:r>
              <a:rPr lang="en-US" dirty="0"/>
              <a:t> of resource allocated to every activity (resource sharing algorithms)</a:t>
            </a:r>
          </a:p>
          <a:p>
            <a:pPr marL="855663" lvl="1" indent="-457200">
              <a:spcBef>
                <a:spcPts val="600"/>
              </a:spcBef>
              <a:spcAft>
                <a:spcPts val="0"/>
              </a:spcAft>
              <a:buAutoNum type="arabicPeriod"/>
            </a:pPr>
            <a:r>
              <a:rPr lang="en-US" dirty="0"/>
              <a:t>Compute the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earliest finishing </a:t>
            </a:r>
            <a:r>
              <a:rPr lang="en-US" dirty="0"/>
              <a:t>activity,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advance</a:t>
            </a:r>
            <a:r>
              <a:rPr lang="en-US" dirty="0"/>
              <a:t> simulated time</a:t>
            </a:r>
          </a:p>
          <a:p>
            <a:pPr marL="855663" lvl="1" indent="-457200">
              <a:spcBef>
                <a:spcPts val="600"/>
              </a:spcBef>
              <a:spcAft>
                <a:spcPts val="0"/>
              </a:spcAft>
              <a:buAutoNum type="arabicPeriod"/>
            </a:pPr>
            <a:r>
              <a:rPr lang="en-US" dirty="0"/>
              <a:t>Remove finished activity</a:t>
            </a:r>
          </a:p>
          <a:p>
            <a:pPr marL="855663" lvl="1" indent="-457200">
              <a:spcBef>
                <a:spcPts val="600"/>
              </a:spcBef>
              <a:spcAft>
                <a:spcPts val="0"/>
              </a:spcAft>
              <a:buAutoNum type="arabicPeriod"/>
            </a:pPr>
            <a:r>
              <a:rPr lang="en-US" dirty="0"/>
              <a:t>Loop back to 2</a:t>
            </a:r>
          </a:p>
          <a:p>
            <a:pPr>
              <a:spcBef>
                <a:spcPts val="1200"/>
              </a:spcBef>
              <a:spcAft>
                <a:spcPts val="0"/>
              </a:spcAft>
            </a:pPr>
            <a:r>
              <a:rPr lang="en-US" sz="2400" b="1" dirty="0">
                <a:latin typeface="+mn-lt"/>
              </a:rPr>
              <a:t>Flow-level</a:t>
            </a:r>
            <a:r>
              <a:rPr lang="en-US" sz="2400" dirty="0">
                <a:latin typeface="+mn-lt"/>
              </a:rPr>
              <a:t> </a:t>
            </a:r>
            <a:r>
              <a:rPr lang="en-US" sz="2400" b="1" dirty="0">
                <a:latin typeface="+mn-lt"/>
              </a:rPr>
              <a:t>models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/>
              <a:t>Boils down to solve a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linear max min </a:t>
            </a:r>
            <a:r>
              <a:rPr lang="en-US" dirty="0"/>
              <a:t>problem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/>
              <a:t>Good tradeoff between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</a:rPr>
              <a:t>speed and accuracy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dirty="0" err="1"/>
              <a:t>Mutiple</a:t>
            </a:r>
            <a:r>
              <a:rPr lang="en-US" dirty="0"/>
              <a:t> optimization techniques and specializations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B63527-8228-4B8C-9C01-9F51BA59C7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9628" y="3896360"/>
            <a:ext cx="2904317" cy="2685256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F34BFF9A-B456-CD42-83A4-A42C892FB9DF}"/>
              </a:ext>
            </a:extLst>
          </p:cNvPr>
          <p:cNvGrpSpPr/>
          <p:nvPr/>
        </p:nvGrpSpPr>
        <p:grpSpPr>
          <a:xfrm>
            <a:off x="8281670" y="1914335"/>
            <a:ext cx="4441097" cy="740629"/>
            <a:chOff x="8281670" y="1493429"/>
            <a:chExt cx="4441097" cy="740629"/>
          </a:xfrm>
        </p:grpSpPr>
        <p:sp>
          <p:nvSpPr>
            <p:cNvPr id="35" name="Google Shape;244;p28">
              <a:extLst>
                <a:ext uri="{FF2B5EF4-FFF2-40B4-BE49-F238E27FC236}">
                  <a16:creationId xmlns:a16="http://schemas.microsoft.com/office/drawing/2014/main" id="{298D3D26-3B9F-DB48-D07C-BC254822CA26}"/>
                </a:ext>
              </a:extLst>
            </p:cNvPr>
            <p:cNvSpPr/>
            <p:nvPr/>
          </p:nvSpPr>
          <p:spPr>
            <a:xfrm>
              <a:off x="8281670" y="1493429"/>
              <a:ext cx="4136809" cy="388236"/>
            </a:xfrm>
            <a:prstGeom prst="chevron">
              <a:avLst>
                <a:gd name="adj" fmla="val 50000"/>
              </a:avLst>
            </a:prstGeom>
            <a:solidFill>
              <a:srgbClr val="E5A94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100"/>
                <a:buFontTx/>
                <a:buNone/>
                <a:tabLst/>
                <a:defRPr/>
              </a:pPr>
              <a:r>
                <a:rPr kumimoji="0" lang="en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Raleway"/>
                </a:rPr>
                <a:t>Resources</a:t>
              </a:r>
              <a:endParaRPr kumimoji="0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Lato"/>
              </a:endParaRPr>
            </a:p>
          </p:txBody>
        </p:sp>
        <p:sp>
          <p:nvSpPr>
            <p:cNvPr id="36" name="Google Shape;245;p28">
              <a:extLst>
                <a:ext uri="{FF2B5EF4-FFF2-40B4-BE49-F238E27FC236}">
                  <a16:creationId xmlns:a16="http://schemas.microsoft.com/office/drawing/2014/main" id="{58BC3DCF-7319-C8D1-B453-94EFD7AA4809}"/>
                </a:ext>
              </a:extLst>
            </p:cNvPr>
            <p:cNvSpPr txBox="1"/>
            <p:nvPr/>
          </p:nvSpPr>
          <p:spPr>
            <a:xfrm>
              <a:off x="9389557" y="1742296"/>
              <a:ext cx="3333210" cy="49176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ts val="1100"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Lato"/>
                  <a:cs typeface="Lato"/>
                  <a:sym typeface="Lato"/>
                </a:rPr>
                <a:t>CPUs, Links, Disks, …</a:t>
              </a:r>
            </a:p>
          </p:txBody>
        </p:sp>
      </p:grpSp>
      <p:grpSp>
        <p:nvGrpSpPr>
          <p:cNvPr id="37" name="Google Shape;246;p28">
            <a:extLst>
              <a:ext uri="{FF2B5EF4-FFF2-40B4-BE49-F238E27FC236}">
                <a16:creationId xmlns:a16="http://schemas.microsoft.com/office/drawing/2014/main" id="{1D0F7F63-5053-29FF-65FA-D02B154E33C2}"/>
              </a:ext>
            </a:extLst>
          </p:cNvPr>
          <p:cNvGrpSpPr/>
          <p:nvPr/>
        </p:nvGrpSpPr>
        <p:grpSpPr>
          <a:xfrm>
            <a:off x="-241749" y="1912494"/>
            <a:ext cx="4394533" cy="714071"/>
            <a:chOff x="-173705" y="1377230"/>
            <a:chExt cx="3295900" cy="709327"/>
          </a:xfrm>
        </p:grpSpPr>
        <p:sp>
          <p:nvSpPr>
            <p:cNvPr id="38" name="Google Shape;247;p28">
              <a:extLst>
                <a:ext uri="{FF2B5EF4-FFF2-40B4-BE49-F238E27FC236}">
                  <a16:creationId xmlns:a16="http://schemas.microsoft.com/office/drawing/2014/main" id="{5EE3F119-DD0E-B03B-7286-1BC835B783AE}"/>
                </a:ext>
              </a:extLst>
            </p:cNvPr>
            <p:cNvSpPr/>
            <p:nvPr/>
          </p:nvSpPr>
          <p:spPr>
            <a:xfrm>
              <a:off x="0" y="1377230"/>
              <a:ext cx="3122195" cy="387484"/>
            </a:xfrm>
            <a:prstGeom prst="homePlate">
              <a:avLst>
                <a:gd name="adj" fmla="val 50000"/>
              </a:avLst>
            </a:prstGeom>
            <a:solidFill>
              <a:srgbClr val="8FBB5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100"/>
                <a:buFontTx/>
                <a:buNone/>
                <a:tabLst/>
                <a:defRPr/>
              </a:pPr>
              <a:r>
                <a:rPr kumimoji="0" lang="en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Raleway"/>
                </a:rPr>
                <a:t>Actors</a:t>
              </a:r>
              <a:endParaRPr kumimoji="0" sz="2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Raleway"/>
              </a:endParaRPr>
            </a:p>
          </p:txBody>
        </p:sp>
        <p:sp>
          <p:nvSpPr>
            <p:cNvPr id="39" name="Google Shape;248;p28">
              <a:extLst>
                <a:ext uri="{FF2B5EF4-FFF2-40B4-BE49-F238E27FC236}">
                  <a16:creationId xmlns:a16="http://schemas.microsoft.com/office/drawing/2014/main" id="{14230B23-C387-7DBC-D14F-1500E0FF8D9E}"/>
                </a:ext>
              </a:extLst>
            </p:cNvPr>
            <p:cNvSpPr txBox="1"/>
            <p:nvPr/>
          </p:nvSpPr>
          <p:spPr>
            <a:xfrm>
              <a:off x="-173705" y="1626272"/>
              <a:ext cx="3073457" cy="46028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algn="r" defTabSz="914400" eaLnBrk="1" fontAlgn="base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Lato"/>
                  <a:cs typeface="Lato"/>
                  <a:sym typeface="Lato"/>
                </a:rPr>
                <a:t>Program anything you want/need</a:t>
              </a:r>
            </a:p>
          </p:txBody>
        </p:sp>
      </p:grpSp>
      <p:grpSp>
        <p:nvGrpSpPr>
          <p:cNvPr id="40" name="Google Shape;249;p28">
            <a:extLst>
              <a:ext uri="{FF2B5EF4-FFF2-40B4-BE49-F238E27FC236}">
                <a16:creationId xmlns:a16="http://schemas.microsoft.com/office/drawing/2014/main" id="{7039D299-8FEB-AF53-BF32-EB88EED9906B}"/>
              </a:ext>
            </a:extLst>
          </p:cNvPr>
          <p:cNvGrpSpPr/>
          <p:nvPr/>
        </p:nvGrpSpPr>
        <p:grpSpPr>
          <a:xfrm>
            <a:off x="3890050" y="1914335"/>
            <a:ext cx="5124740" cy="712230"/>
            <a:chOff x="2925143" y="1377017"/>
            <a:chExt cx="3843555" cy="707498"/>
          </a:xfrm>
        </p:grpSpPr>
        <p:sp>
          <p:nvSpPr>
            <p:cNvPr id="41" name="Google Shape;250;p28">
              <a:extLst>
                <a:ext uri="{FF2B5EF4-FFF2-40B4-BE49-F238E27FC236}">
                  <a16:creationId xmlns:a16="http://schemas.microsoft.com/office/drawing/2014/main" id="{C911370B-1402-D4B2-1CAC-A250D5E7CEA1}"/>
                </a:ext>
              </a:extLst>
            </p:cNvPr>
            <p:cNvSpPr/>
            <p:nvPr/>
          </p:nvSpPr>
          <p:spPr>
            <a:xfrm>
              <a:off x="2925143" y="1377017"/>
              <a:ext cx="3686209" cy="385657"/>
            </a:xfrm>
            <a:prstGeom prst="chevron">
              <a:avLst>
                <a:gd name="adj" fmla="val 50000"/>
              </a:avLst>
            </a:prstGeom>
            <a:solidFill>
              <a:srgbClr val="3BA2AD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ts val="1100"/>
                <a:buFontTx/>
                <a:buNone/>
                <a:tabLst/>
                <a:defRPr/>
              </a:pPr>
              <a:r>
                <a:rPr kumimoji="0" lang="en" sz="2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Lato" panose="020F0502020204030203" pitchFamily="34" charset="0"/>
                  <a:cs typeface="Lato" panose="020F0502020204030203" pitchFamily="34" charset="0"/>
                  <a:sym typeface="Raleway"/>
                </a:rPr>
                <a:t>Activities</a:t>
              </a:r>
              <a:endParaRPr kumimoji="0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Lato" panose="020F0502020204030203" pitchFamily="34" charset="0"/>
                <a:cs typeface="Lato" panose="020F0502020204030203" pitchFamily="34" charset="0"/>
                <a:sym typeface="Lato"/>
              </a:endParaRPr>
            </a:p>
          </p:txBody>
        </p:sp>
        <p:sp>
          <p:nvSpPr>
            <p:cNvPr id="42" name="Google Shape;251;p28">
              <a:extLst>
                <a:ext uri="{FF2B5EF4-FFF2-40B4-BE49-F238E27FC236}">
                  <a16:creationId xmlns:a16="http://schemas.microsoft.com/office/drawing/2014/main" id="{B5F9782B-39E9-F6AB-1A6B-5DA1B6BD6E3D}"/>
                </a:ext>
              </a:extLst>
            </p:cNvPr>
            <p:cNvSpPr txBox="1"/>
            <p:nvPr/>
          </p:nvSpPr>
          <p:spPr>
            <a:xfrm>
              <a:off x="3437875" y="1624231"/>
              <a:ext cx="3330823" cy="46028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t" anchorCtr="0"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prstClr val="black"/>
                </a:buClr>
                <a:buSzPts val="1100"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Lato"/>
                  <a:cs typeface="Lato"/>
                  <a:sym typeface="Lato"/>
                </a:rPr>
                <a:t>Computation, communication, I/O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2020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F67EE-34D8-0907-E9DE-B99645534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SimGrid</a:t>
            </a:r>
            <a:r>
              <a:rPr lang="fr-FR" dirty="0"/>
              <a:t> </a:t>
            </a:r>
            <a:r>
              <a:rPr lang="fr-FR" dirty="0" err="1"/>
              <a:t>History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E729D3B-D867-D1F7-50B3-93CD9863A794}"/>
              </a:ext>
            </a:extLst>
          </p:cNvPr>
          <p:cNvGrpSpPr/>
          <p:nvPr/>
        </p:nvGrpSpPr>
        <p:grpSpPr>
          <a:xfrm>
            <a:off x="4001061" y="3708403"/>
            <a:ext cx="7119059" cy="2367111"/>
            <a:chOff x="4001061" y="3708403"/>
            <a:chExt cx="7119059" cy="2367111"/>
          </a:xfrm>
        </p:grpSpPr>
        <p:cxnSp>
          <p:nvCxnSpPr>
            <p:cNvPr id="26" name="Connector: Elbow 25">
              <a:extLst>
                <a:ext uri="{FF2B5EF4-FFF2-40B4-BE49-F238E27FC236}">
                  <a16:creationId xmlns:a16="http://schemas.microsoft.com/office/drawing/2014/main" id="{1C03F7B6-0A71-01E8-E887-04F2210F01A5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9356376" y="4121501"/>
              <a:ext cx="2176842" cy="1350646"/>
            </a:xfrm>
            <a:prstGeom prst="bentConnector3">
              <a:avLst>
                <a:gd name="adj1" fmla="val 99707"/>
              </a:avLst>
            </a:prstGeom>
            <a:ln w="57150"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CC3A653-1C3F-DC5E-60B5-E887D6B6427B}"/>
                </a:ext>
              </a:extLst>
            </p:cNvPr>
            <p:cNvSpPr txBox="1"/>
            <p:nvPr/>
          </p:nvSpPr>
          <p:spPr>
            <a:xfrm>
              <a:off x="4001061" y="5613849"/>
              <a:ext cx="59634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/>
                <a:t>2014– 2025: </a:t>
              </a:r>
              <a:r>
                <a:rPr lang="fr-FR" sz="2400" dirty="0" err="1"/>
                <a:t>Utilisability</a:t>
              </a:r>
              <a:r>
                <a:rPr lang="fr-FR" sz="2400" dirty="0"/>
                <a:t> and </a:t>
              </a:r>
              <a:r>
                <a:rPr lang="fr-FR" sz="2400" dirty="0" err="1"/>
                <a:t>Extensibility</a:t>
              </a:r>
              <a:endParaRPr lang="en-US" sz="2400" dirty="0"/>
            </a:p>
          </p:txBody>
        </p:sp>
      </p:grpSp>
      <p:pic>
        <p:nvPicPr>
          <p:cNvPr id="29" name="Picture 6" descr="Institut National de Recherche en Informatique et en Automatique (Inria) Vector Logo">
            <a:extLst>
              <a:ext uri="{FF2B5EF4-FFF2-40B4-BE49-F238E27FC236}">
                <a16:creationId xmlns:a16="http://schemas.microsoft.com/office/drawing/2014/main" id="{AF63DA21-357B-619E-3466-DFFF46B9D7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9899" y="6199619"/>
            <a:ext cx="872966" cy="484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8">
            <a:extLst>
              <a:ext uri="{FF2B5EF4-FFF2-40B4-BE49-F238E27FC236}">
                <a16:creationId xmlns:a16="http://schemas.microsoft.com/office/drawing/2014/main" id="{D852AB49-5BF5-B5A6-063F-BA763D9B0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7157" y="6143893"/>
            <a:ext cx="596432" cy="596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" descr="Pacific Biosciences Research Center Logos">
            <a:extLst>
              <a:ext uri="{FF2B5EF4-FFF2-40B4-BE49-F238E27FC236}">
                <a16:creationId xmlns:a16="http://schemas.microsoft.com/office/drawing/2014/main" id="{8D6C1381-DCE0-8C60-0C6C-1224732F89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11903" y="6100500"/>
            <a:ext cx="683219" cy="683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Oak Ridge National Laboratory | Drupal.org">
            <a:extLst>
              <a:ext uri="{FF2B5EF4-FFF2-40B4-BE49-F238E27FC236}">
                <a16:creationId xmlns:a16="http://schemas.microsoft.com/office/drawing/2014/main" id="{1A271565-815B-BEB8-3E73-83F306901D5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39175" y="6304949"/>
            <a:ext cx="1096419" cy="274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2A5D3976-E12A-9AF2-5DE1-C4C580042426}"/>
              </a:ext>
            </a:extLst>
          </p:cNvPr>
          <p:cNvGrpSpPr/>
          <p:nvPr/>
        </p:nvGrpSpPr>
        <p:grpSpPr>
          <a:xfrm>
            <a:off x="731520" y="1022095"/>
            <a:ext cx="8703662" cy="1994053"/>
            <a:chOff x="731520" y="1022095"/>
            <a:chExt cx="8703662" cy="1994053"/>
          </a:xfrm>
        </p:grpSpPr>
        <p:cxnSp>
          <p:nvCxnSpPr>
            <p:cNvPr id="10" name="Connector: Elbow 9">
              <a:extLst>
                <a:ext uri="{FF2B5EF4-FFF2-40B4-BE49-F238E27FC236}">
                  <a16:creationId xmlns:a16="http://schemas.microsoft.com/office/drawing/2014/main" id="{5B83DB7A-70B6-9D6C-3580-FD8D37BB1825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516910" y="1466133"/>
              <a:ext cx="1764625" cy="1335405"/>
            </a:xfrm>
            <a:prstGeom prst="bentConnector3">
              <a:avLst>
                <a:gd name="adj1" fmla="val 100091"/>
              </a:avLst>
            </a:prstGeom>
            <a:ln w="57150"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9069D2E-0A3B-15EF-4F02-763E40433039}"/>
                </a:ext>
              </a:extLst>
            </p:cNvPr>
            <p:cNvSpPr txBox="1"/>
            <p:nvPr/>
          </p:nvSpPr>
          <p:spPr>
            <a:xfrm>
              <a:off x="2141198" y="1022095"/>
              <a:ext cx="72939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/>
                <a:t>1998 – 2001: Factor </a:t>
              </a:r>
              <a:r>
                <a:rPr lang="fr-FR" sz="2400" dirty="0" err="1"/>
                <a:t>student</a:t>
              </a:r>
              <a:r>
                <a:rPr lang="fr-FR" sz="2400" dirty="0"/>
                <a:t> code (DAG </a:t>
              </a:r>
              <a:r>
                <a:rPr lang="fr-FR" sz="2400" dirty="0" err="1"/>
                <a:t>scheduling</a:t>
              </a:r>
              <a:r>
                <a:rPr lang="fr-FR" sz="2400" dirty="0"/>
                <a:t>)</a:t>
              </a:r>
              <a:endParaRPr lang="en-US" sz="2400" dirty="0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83C4CC3-888C-4BAF-2E3C-8548658F7B53}"/>
                </a:ext>
              </a:extLst>
            </p:cNvPr>
            <p:cNvSpPr txBox="1"/>
            <p:nvPr/>
          </p:nvSpPr>
          <p:spPr>
            <a:xfrm>
              <a:off x="2610608" y="1451040"/>
              <a:ext cx="6218432" cy="307777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 w="19050">
              <a:solidFill>
                <a:schemeClr val="accent3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dirty="0">
                  <a:solidFill>
                    <a:srgbClr val="333333"/>
                  </a:solidFill>
                </a:rPr>
                <a:t>Casanova, H</a:t>
              </a:r>
              <a:r>
                <a:rPr lang="en-US" sz="1400" b="1" dirty="0">
                  <a:solidFill>
                    <a:srgbClr val="333333"/>
                  </a:solidFill>
                </a:rPr>
                <a:t>.  </a:t>
              </a:r>
              <a:r>
                <a:rPr lang="en-US" sz="1400" b="1" dirty="0" err="1">
                  <a:solidFill>
                    <a:srgbClr val="333333"/>
                  </a:solidFill>
                  <a:hlinkClick r:id="rId6"/>
                </a:rPr>
                <a:t>Simgrid</a:t>
              </a:r>
              <a:r>
                <a:rPr lang="en-US" sz="1400" b="1" dirty="0">
                  <a:solidFill>
                    <a:srgbClr val="333333"/>
                  </a:solidFill>
                  <a:hlinkClick r:id="rId6"/>
                </a:rPr>
                <a:t>: a toolkit for the simulation of application scheduling</a:t>
              </a:r>
              <a:r>
                <a:rPr lang="en-US" sz="1400" b="1" dirty="0">
                  <a:solidFill>
                    <a:srgbClr val="333333"/>
                  </a:solidFill>
                </a:rPr>
                <a:t> </a:t>
              </a:r>
              <a:endParaRPr lang="en-US" sz="1400" b="1" dirty="0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C197BCA0-B235-4DBD-01C8-EF9A5A4835CD}"/>
              </a:ext>
            </a:extLst>
          </p:cNvPr>
          <p:cNvGrpSpPr/>
          <p:nvPr/>
        </p:nvGrpSpPr>
        <p:grpSpPr>
          <a:xfrm>
            <a:off x="3663946" y="1905276"/>
            <a:ext cx="8143258" cy="1110871"/>
            <a:chOff x="3663946" y="1905276"/>
            <a:chExt cx="8143258" cy="1110871"/>
          </a:xfrm>
        </p:grpSpPr>
        <p:cxnSp>
          <p:nvCxnSpPr>
            <p:cNvPr id="19" name="Connector: Elbow 18">
              <a:extLst>
                <a:ext uri="{FF2B5EF4-FFF2-40B4-BE49-F238E27FC236}">
                  <a16:creationId xmlns:a16="http://schemas.microsoft.com/office/drawing/2014/main" id="{95396D99-6994-E214-39FE-3365CAA92FC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63946" y="2124324"/>
              <a:ext cx="1346203" cy="891823"/>
            </a:xfrm>
            <a:prstGeom prst="bentConnector3">
              <a:avLst>
                <a:gd name="adj1" fmla="val 2076"/>
              </a:avLst>
            </a:prstGeom>
            <a:ln w="57150"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E562FF1-111D-EB15-7DBD-D49A537B401B}"/>
                </a:ext>
              </a:extLst>
            </p:cNvPr>
            <p:cNvSpPr txBox="1"/>
            <p:nvPr/>
          </p:nvSpPr>
          <p:spPr>
            <a:xfrm>
              <a:off x="5010150" y="1905276"/>
              <a:ext cx="67970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/>
                <a:t>2001– 2005: CSP and </a:t>
              </a:r>
              <a:r>
                <a:rPr lang="fr-FR" sz="2400" dirty="0" err="1"/>
                <a:t>improved</a:t>
              </a:r>
              <a:r>
                <a:rPr lang="fr-FR" sz="2400" dirty="0"/>
                <a:t> network </a:t>
              </a:r>
              <a:r>
                <a:rPr lang="fr-FR" sz="2400" dirty="0" err="1"/>
                <a:t>models</a:t>
              </a:r>
              <a:endParaRPr lang="en-US" sz="2400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46D8A27-99BE-343E-F0DC-D91E946AFAE7}"/>
                </a:ext>
              </a:extLst>
            </p:cNvPr>
            <p:cNvSpPr txBox="1"/>
            <p:nvPr/>
          </p:nvSpPr>
          <p:spPr>
            <a:xfrm>
              <a:off x="5496847" y="2321231"/>
              <a:ext cx="5823659" cy="523220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 w="19050">
              <a:solidFill>
                <a:schemeClr val="accent3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b="0" i="0" dirty="0">
                  <a:solidFill>
                    <a:srgbClr val="222222"/>
                  </a:solidFill>
                  <a:effectLst/>
                  <a:cs typeface="Arial" panose="020B0604020202020204" pitchFamily="34" charset="0"/>
                </a:rPr>
                <a:t>Legrand, A., Marchal, L., Casanova H. </a:t>
              </a:r>
            </a:p>
            <a:p>
              <a:r>
                <a:rPr lang="en-US" sz="1400" b="1" i="0" u="none" strike="noStrike" dirty="0">
                  <a:solidFill>
                    <a:srgbClr val="1A0DAB"/>
                  </a:solidFill>
                  <a:effectLst/>
                  <a:cs typeface="Arial" panose="020B0604020202020204" pitchFamily="34" charset="0"/>
                  <a:hlinkClick r:id="rId7"/>
                </a:rPr>
                <a:t>Scheduling distributed applications: the </a:t>
              </a:r>
              <a:r>
                <a:rPr lang="en-US" sz="1400" b="1" i="0" u="none" strike="noStrike" dirty="0" err="1">
                  <a:solidFill>
                    <a:srgbClr val="1A0DAB"/>
                  </a:solidFill>
                  <a:effectLst/>
                  <a:cs typeface="Arial" panose="020B0604020202020204" pitchFamily="34" charset="0"/>
                  <a:hlinkClick r:id="rId7"/>
                </a:rPr>
                <a:t>simgrid</a:t>
              </a:r>
              <a:r>
                <a:rPr lang="en-US" sz="1400" b="1" i="0" u="none" strike="noStrike" dirty="0">
                  <a:solidFill>
                    <a:srgbClr val="1A0DAB"/>
                  </a:solidFill>
                  <a:effectLst/>
                  <a:cs typeface="Arial" panose="020B0604020202020204" pitchFamily="34" charset="0"/>
                  <a:hlinkClick r:id="rId7"/>
                </a:rPr>
                <a:t> simulation framework</a:t>
              </a:r>
              <a:endParaRPr lang="en-US" sz="1400" b="1" i="0" dirty="0">
                <a:solidFill>
                  <a:srgbClr val="222222"/>
                </a:solidFill>
                <a:effectLst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5B690F4-6F1F-5C9F-7A04-7A7D38A02ED6}"/>
              </a:ext>
            </a:extLst>
          </p:cNvPr>
          <p:cNvGrpSpPr/>
          <p:nvPr/>
        </p:nvGrpSpPr>
        <p:grpSpPr>
          <a:xfrm>
            <a:off x="564995" y="3846285"/>
            <a:ext cx="7679119" cy="1641294"/>
            <a:chOff x="564995" y="3846285"/>
            <a:chExt cx="7679119" cy="1641294"/>
          </a:xfrm>
        </p:grpSpPr>
        <p:cxnSp>
          <p:nvCxnSpPr>
            <p:cNvPr id="24" name="Connector: Elbow 23">
              <a:extLst>
                <a:ext uri="{FF2B5EF4-FFF2-40B4-BE49-F238E27FC236}">
                  <a16:creationId xmlns:a16="http://schemas.microsoft.com/office/drawing/2014/main" id="{61A675D1-639A-E28A-7A52-299C8ED25E89}"/>
                </a:ext>
              </a:extLst>
            </p:cNvPr>
            <p:cNvCxnSpPr>
              <a:cxnSpLocks/>
            </p:cNvCxnSpPr>
            <p:nvPr/>
          </p:nvCxnSpPr>
          <p:spPr>
            <a:xfrm rot="10800000" flipV="1">
              <a:off x="6876340" y="3846285"/>
              <a:ext cx="1367774" cy="509637"/>
            </a:xfrm>
            <a:prstGeom prst="bentConnector3">
              <a:avLst>
                <a:gd name="adj1" fmla="val 1187"/>
              </a:avLst>
            </a:prstGeom>
            <a:ln w="57150"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03701C6-ED57-D246-6D9F-58B1C23D7DD1}"/>
                </a:ext>
              </a:extLst>
            </p:cNvPr>
            <p:cNvSpPr txBox="1"/>
            <p:nvPr/>
          </p:nvSpPr>
          <p:spPr>
            <a:xfrm>
              <a:off x="564995" y="4103265"/>
              <a:ext cx="63113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dirty="0"/>
                <a:t>2005– 2014: </a:t>
              </a:r>
              <a:r>
                <a:rPr lang="fr-FR" sz="2400" dirty="0" err="1"/>
                <a:t>Versatility</a:t>
              </a:r>
              <a:r>
                <a:rPr lang="fr-FR" sz="2400" dirty="0"/>
                <a:t>, </a:t>
              </a:r>
              <a:r>
                <a:rPr lang="fr-FR" sz="2400" dirty="0" err="1"/>
                <a:t>Accuracy</a:t>
              </a:r>
              <a:r>
                <a:rPr lang="fr-FR" sz="2400" dirty="0"/>
                <a:t>, </a:t>
              </a:r>
              <a:r>
                <a:rPr lang="fr-FR" sz="2400" dirty="0" err="1"/>
                <a:t>Scalability</a:t>
              </a:r>
              <a:endParaRPr lang="en-US" sz="24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FFFCC87-3964-F1B1-9E0E-B746A83B30E6}"/>
                </a:ext>
              </a:extLst>
            </p:cNvPr>
            <p:cNvSpPr txBox="1"/>
            <p:nvPr/>
          </p:nvSpPr>
          <p:spPr>
            <a:xfrm>
              <a:off x="731520" y="4533472"/>
              <a:ext cx="6979385" cy="954107"/>
            </a:xfrm>
            <a:prstGeom prst="rect">
              <a:avLst/>
            </a:prstGeom>
            <a:solidFill>
              <a:schemeClr val="tx1">
                <a:lumMod val="10000"/>
                <a:lumOff val="90000"/>
              </a:schemeClr>
            </a:solidFill>
            <a:ln w="19050">
              <a:solidFill>
                <a:schemeClr val="accent3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b="0" i="0" dirty="0">
                  <a:solidFill>
                    <a:srgbClr val="222222"/>
                  </a:solidFill>
                  <a:effectLst/>
                  <a:cs typeface="Arial" panose="020B0604020202020204" pitchFamily="34" charset="0"/>
                </a:rPr>
                <a:t>Casanova, H., Legrand, A., Quinson, M.</a:t>
              </a:r>
            </a:p>
            <a:p>
              <a:r>
                <a:rPr lang="en-US" sz="1400" b="1" i="0" u="none" strike="noStrike" dirty="0" err="1">
                  <a:solidFill>
                    <a:srgbClr val="1A0DAB"/>
                  </a:solidFill>
                  <a:effectLst/>
                  <a:cs typeface="Arial" panose="020B0604020202020204" pitchFamily="34" charset="0"/>
                  <a:hlinkClick r:id="rId8"/>
                </a:rPr>
                <a:t>Simgrid</a:t>
              </a:r>
              <a:r>
                <a:rPr lang="en-US" sz="1400" b="1" i="0" u="none" strike="noStrike" dirty="0">
                  <a:solidFill>
                    <a:srgbClr val="1A0DAB"/>
                  </a:solidFill>
                  <a:effectLst/>
                  <a:cs typeface="Arial" panose="020B0604020202020204" pitchFamily="34" charset="0"/>
                  <a:hlinkClick r:id="rId8"/>
                </a:rPr>
                <a:t>: A generic framework for large-scale distributed experiments</a:t>
              </a:r>
              <a:endParaRPr lang="en-US" sz="1400" b="1" i="0" u="none" strike="noStrike" dirty="0">
                <a:solidFill>
                  <a:srgbClr val="1A0DAB"/>
                </a:solidFill>
                <a:effectLst/>
                <a:cs typeface="Arial" panose="020B0604020202020204" pitchFamily="34" charset="0"/>
              </a:endParaRPr>
            </a:p>
            <a:p>
              <a:r>
                <a:rPr lang="en-US" sz="1400" i="0" dirty="0">
                  <a:solidFill>
                    <a:srgbClr val="222222"/>
                  </a:solidFill>
                  <a:effectLst/>
                  <a:cs typeface="Arial" panose="020B0604020202020204" pitchFamily="34" charset="0"/>
                </a:rPr>
                <a:t>Casanova, H., Giersch, A.,  Legrand, A., Quinson M., Suter, F. </a:t>
              </a:r>
            </a:p>
            <a:p>
              <a:r>
                <a:rPr lang="en-US" sz="1400" b="1" i="0" dirty="0">
                  <a:solidFill>
                    <a:srgbClr val="222222"/>
                  </a:solidFill>
                  <a:effectLst/>
                  <a:cs typeface="Arial" panose="020B0604020202020204" pitchFamily="34" charset="0"/>
                  <a:hlinkClick r:id="rId9"/>
                </a:rPr>
                <a:t>Versatile, scalable, and accurate simulation of distributed applications and platforms</a:t>
              </a:r>
              <a:endParaRPr lang="en-US" sz="1400" b="1" i="0" dirty="0">
                <a:solidFill>
                  <a:srgbClr val="222222"/>
                </a:solidFill>
                <a:effectLst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892DFD80-AC54-EA32-F84C-7FD1C3DB7A5F}"/>
              </a:ext>
            </a:extLst>
          </p:cNvPr>
          <p:cNvGraphicFramePr/>
          <p:nvPr/>
        </p:nvGraphicFramePr>
        <p:xfrm>
          <a:off x="157346" y="2683934"/>
          <a:ext cx="11877308" cy="1490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15926F7-6F81-DF34-1CF4-2286094697BB}"/>
              </a:ext>
            </a:extLst>
          </p:cNvPr>
          <p:cNvSpPr txBox="1"/>
          <p:nvPr/>
        </p:nvSpPr>
        <p:spPr>
          <a:xfrm>
            <a:off x="2007044" y="6055541"/>
            <a:ext cx="4964800" cy="738664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19050"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rgbClr val="222222"/>
                </a:solidFill>
                <a:effectLst/>
                <a:cs typeface="Arial" panose="020B0604020202020204" pitchFamily="34" charset="0"/>
              </a:rPr>
              <a:t>Casanova H., Giersch A. Legrand, A., Quinson </a:t>
            </a:r>
            <a:r>
              <a:rPr lang="en-US" sz="1400" dirty="0">
                <a:solidFill>
                  <a:srgbClr val="222222"/>
                </a:solidFill>
                <a:cs typeface="Arial" panose="020B0604020202020204" pitchFamily="34" charset="0"/>
              </a:rPr>
              <a:t>M, Suter, F.</a:t>
            </a:r>
            <a:endParaRPr lang="en-US" sz="1400" b="0" i="0" dirty="0">
              <a:solidFill>
                <a:srgbClr val="222222"/>
              </a:solidFill>
              <a:effectLst/>
              <a:cs typeface="Arial" panose="020B0604020202020204" pitchFamily="34" charset="0"/>
            </a:endParaRPr>
          </a:p>
          <a:p>
            <a:r>
              <a:rPr lang="en-US" sz="1400" b="1" i="0" u="none" strike="noStrike" dirty="0">
                <a:solidFill>
                  <a:srgbClr val="1A0DAB"/>
                </a:solidFill>
                <a:effectLst/>
                <a:cs typeface="Arial" panose="020B0604020202020204" pitchFamily="34" charset="0"/>
                <a:hlinkClick r:id="rId15"/>
              </a:rPr>
              <a:t>Lowering Entry Barriers to Developing Custom Simulators </a:t>
            </a:r>
            <a:r>
              <a:rPr lang="en-US" sz="1400" b="1" i="0" u="none" strike="noStrike" dirty="0" err="1">
                <a:solidFill>
                  <a:srgbClr val="1A0DAB"/>
                </a:solidFill>
                <a:effectLst/>
                <a:cs typeface="Arial" panose="020B0604020202020204" pitchFamily="34" charset="0"/>
                <a:hlinkClick r:id="rId15"/>
              </a:rPr>
              <a:t>ofDistributed</a:t>
            </a:r>
            <a:r>
              <a:rPr lang="en-US" sz="1400" b="1" i="0" u="none" strike="noStrike" dirty="0">
                <a:solidFill>
                  <a:srgbClr val="1A0DAB"/>
                </a:solidFill>
                <a:effectLst/>
                <a:cs typeface="Arial" panose="020B0604020202020204" pitchFamily="34" charset="0"/>
                <a:hlinkClick r:id="rId15"/>
              </a:rPr>
              <a:t> Applications and Platforms with </a:t>
            </a:r>
            <a:r>
              <a:rPr lang="en-US" sz="1400" b="1" i="0" u="none" strike="noStrike" dirty="0" err="1">
                <a:solidFill>
                  <a:srgbClr val="1A0DAB"/>
                </a:solidFill>
                <a:effectLst/>
                <a:cs typeface="Arial" panose="020B0604020202020204" pitchFamily="34" charset="0"/>
                <a:hlinkClick r:id="rId15"/>
              </a:rPr>
              <a:t>SimGrid</a:t>
            </a:r>
            <a:endParaRPr lang="en-US" sz="1400" b="1" i="0" dirty="0">
              <a:solidFill>
                <a:srgbClr val="222222"/>
              </a:solidFill>
              <a:effectLst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99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128CE081-611E-A75E-2E51-D2C2766D6E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SimGrid</a:t>
            </a:r>
            <a:r>
              <a:rPr lang="fr-FR" dirty="0"/>
              <a:t> and HEP </a:t>
            </a:r>
            <a:r>
              <a:rPr lang="fr-FR" dirty="0" err="1"/>
              <a:t>Workloads</a:t>
            </a:r>
            <a:endParaRPr lang="en-US" dirty="0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64085DC4-7DAF-035A-4EFF-1CE63459B7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AD7BA6E6-67CE-E4C7-7ACE-F28AE3EFFA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8853567-04FA-2664-87D3-36CEEC083C3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0021499-C2B7-803F-6DF5-765A1ACB8A2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001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CCEB80-2816-94C9-658C-E16912F452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MartinWillSim</a:t>
            </a:r>
            <a:r>
              <a:rPr lang="fr-FR" dirty="0"/>
              <a:t> (ca. 2009)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E3515A-3DB9-58BC-865D-6FAB06CE1B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937" y="932907"/>
            <a:ext cx="4216383" cy="31694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B700C0E-CB64-05CC-CC74-E9604423B6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938650"/>
            <a:ext cx="4216382" cy="31633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46CCABF-E1D6-046E-2467-EF689BBBAA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0531" y="3619019"/>
            <a:ext cx="4216383" cy="31561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378C44A-F4E2-6832-C078-F5985F1339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9653" y="3619018"/>
            <a:ext cx="4192074" cy="3156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502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F67EE-34D8-0907-E9DE-B99645534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a Computing and Storage Infrastructure for HEP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E9EAE2-70D1-675F-8CD3-CC44AA3A1CB2}"/>
              </a:ext>
            </a:extLst>
          </p:cNvPr>
          <p:cNvSpPr txBox="1"/>
          <p:nvPr/>
        </p:nvSpPr>
        <p:spPr>
          <a:xfrm>
            <a:off x="2006600" y="6200531"/>
            <a:ext cx="8844280" cy="523220"/>
          </a:xfrm>
          <a:prstGeom prst="rect">
            <a:avLst/>
          </a:prstGeom>
          <a:solidFill>
            <a:schemeClr val="tx1">
              <a:lumMod val="10000"/>
              <a:lumOff val="90000"/>
            </a:schemeClr>
          </a:solidFill>
          <a:ln w="19050"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rgbClr val="000000"/>
                </a:solidFill>
                <a:effectLst/>
                <a:ea typeface="Open Sans" panose="020B0606030504020204" pitchFamily="34" charset="0"/>
                <a:cs typeface="Open Sans" panose="020B0606030504020204" pitchFamily="34" charset="0"/>
              </a:rPr>
              <a:t>Horzela, M., Casanova, H., Giffels, M., Gottmann, A. Hofsaess, R., Quast, G., Rossi Tisbeni, S., Streit, A., Suter, F.</a:t>
            </a:r>
          </a:p>
          <a:p>
            <a:pPr algn="l"/>
            <a:r>
              <a:rPr lang="en-US" sz="1400" b="1" i="0" dirty="0">
                <a:solidFill>
                  <a:srgbClr val="333333"/>
                </a:solidFill>
                <a:effectLst/>
                <a:ea typeface="Open Sans" panose="020B0606030504020204" pitchFamily="34" charset="0"/>
                <a:cs typeface="Open Sans" panose="020B0606030504020204" pitchFamily="34" charset="0"/>
                <a:hlinkClick r:id="rId2"/>
              </a:rPr>
              <a:t>Modeling Distributed Computing Infrastructures for HEP Applications</a:t>
            </a:r>
            <a:r>
              <a:rPr lang="en-US" sz="1400" dirty="0">
                <a:solidFill>
                  <a:srgbClr val="333333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en-US" sz="1400" b="0" i="0" dirty="0">
                <a:solidFill>
                  <a:srgbClr val="000000"/>
                </a:solidFill>
                <a:effectLst/>
                <a:ea typeface="Open Sans" panose="020B0606030504020204" pitchFamily="34" charset="0"/>
                <a:cs typeface="Open Sans" panose="020B0606030504020204" pitchFamily="34" charset="0"/>
              </a:rPr>
              <a:t>EPJ Web of Conf., 295 (2024) 04032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90FDE0D-AFDF-805E-9F9D-2EDBC3B7410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8706"/>
          <a:stretch/>
        </p:blipFill>
        <p:spPr>
          <a:xfrm>
            <a:off x="8813546" y="1692824"/>
            <a:ext cx="3180334" cy="4064508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5D7173C-B0BD-B228-230E-1B9AD27560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7575" y="918007"/>
            <a:ext cx="1129785" cy="523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0CCEFD43-6B28-90C1-71B9-507125DBAE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2662" y="192373"/>
            <a:ext cx="614698" cy="61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8B70564-C3E9-C3C3-89C7-5F1D64158330}"/>
              </a:ext>
            </a:extLst>
          </p:cNvPr>
          <p:cNvSpPr txBox="1">
            <a:spLocks/>
          </p:cNvSpPr>
          <p:nvPr/>
        </p:nvSpPr>
        <p:spPr>
          <a:xfrm>
            <a:off x="448055" y="990600"/>
            <a:ext cx="9107425" cy="481759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6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Study </a:t>
            </a:r>
            <a:r>
              <a:rPr lang="en-US" sz="2400" b="1" dirty="0">
                <a:latin typeface="+mn-lt"/>
              </a:rPr>
              <a:t>hypothetical</a:t>
            </a:r>
            <a:r>
              <a:rPr lang="en-US" sz="2400" dirty="0">
                <a:latin typeface="+mn-lt"/>
              </a:rPr>
              <a:t> interplay of </a:t>
            </a:r>
          </a:p>
          <a:p>
            <a:pPr marL="1028700" lvl="1" indent="-342900">
              <a:spcBef>
                <a:spcPts val="600"/>
              </a:spcBef>
              <a:spcAft>
                <a:spcPts val="0"/>
              </a:spcAft>
              <a:buFont typeface="Roboto" panose="02000000000000000000" pitchFamily="2" charset="0"/>
              <a:buChar char="−"/>
            </a:pPr>
            <a:r>
              <a:rPr lang="en-US" dirty="0">
                <a:latin typeface="+mn-lt"/>
              </a:rPr>
              <a:t>A </a:t>
            </a:r>
            <a:r>
              <a:rPr lang="en-US" b="1" dirty="0">
                <a:latin typeface="+mn-lt"/>
              </a:rPr>
              <a:t>Tier 1 </a:t>
            </a:r>
            <a:r>
              <a:rPr lang="en-US" dirty="0">
                <a:latin typeface="+mn-lt"/>
              </a:rPr>
              <a:t>center</a:t>
            </a:r>
          </a:p>
          <a:p>
            <a:pPr marL="1028700" lvl="1" indent="-342900">
              <a:spcBef>
                <a:spcPts val="600"/>
              </a:spcBef>
              <a:spcAft>
                <a:spcPts val="0"/>
              </a:spcAft>
              <a:buFont typeface="Roboto" panose="02000000000000000000" pitchFamily="2" charset="0"/>
              <a:buChar char="−"/>
            </a:pPr>
            <a:r>
              <a:rPr lang="en-US" dirty="0">
                <a:latin typeface="+mn-lt"/>
              </a:rPr>
              <a:t>A </a:t>
            </a:r>
            <a:r>
              <a:rPr lang="en-US" b="1" dirty="0">
                <a:latin typeface="+mn-lt"/>
              </a:rPr>
              <a:t>Tier 2 with grid storage replaced by cache</a:t>
            </a:r>
            <a:r>
              <a:rPr lang="en-US" dirty="0">
                <a:latin typeface="+mn-lt"/>
              </a:rPr>
              <a:t> (Tier 2’)</a:t>
            </a:r>
          </a:p>
          <a:p>
            <a:pPr marL="1028700" lvl="1" indent="-342900">
              <a:buFont typeface="Roboto" panose="02000000000000000000" pitchFamily="2" charset="0"/>
              <a:buChar char="−"/>
            </a:pPr>
            <a:endParaRPr lang="en-US" sz="2800" dirty="0">
              <a:latin typeface="+mn-lt"/>
            </a:endParaRPr>
          </a:p>
          <a:p>
            <a:pPr marL="1028700" lvl="1" indent="-342900">
              <a:buFont typeface="Roboto" panose="02000000000000000000" pitchFamily="2" charset="0"/>
              <a:buChar char="−"/>
            </a:pPr>
            <a:endParaRPr lang="en-US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3600" dirty="0"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Prefetch </a:t>
            </a:r>
            <a:r>
              <a:rPr lang="en-US" sz="2400" dirty="0">
                <a:latin typeface="+mn-lt"/>
              </a:rPr>
              <a:t>a fraction of the files from cache</a:t>
            </a:r>
          </a:p>
          <a:p>
            <a:pPr marL="1028700" lvl="1" indent="-342900">
              <a:spcBef>
                <a:spcPts val="600"/>
              </a:spcBef>
              <a:spcAft>
                <a:spcPts val="0"/>
              </a:spcAft>
              <a:buFont typeface="Roboto" panose="02000000000000000000" pitchFamily="2" charset="0"/>
              <a:buChar char="−"/>
            </a:pPr>
            <a:r>
              <a:rPr lang="el-GR" b="1" dirty="0">
                <a:latin typeface="+mn-lt"/>
              </a:rPr>
              <a:t>ρ</a:t>
            </a:r>
            <a:r>
              <a:rPr lang="fr-FR" b="1" dirty="0">
                <a:latin typeface="+mn-lt"/>
              </a:rPr>
              <a:t> </a:t>
            </a:r>
            <a:r>
              <a:rPr lang="en-US" b="1" dirty="0">
                <a:latin typeface="+mn-lt"/>
              </a:rPr>
              <a:t>= 0: </a:t>
            </a:r>
            <a:r>
              <a:rPr lang="en-US" dirty="0">
                <a:latin typeface="+mn-lt"/>
              </a:rPr>
              <a:t>Every file is transferred from Tier 1</a:t>
            </a:r>
          </a:p>
          <a:p>
            <a:pPr marL="1028700" lvl="1" indent="-342900">
              <a:spcBef>
                <a:spcPts val="600"/>
              </a:spcBef>
              <a:spcAft>
                <a:spcPts val="0"/>
              </a:spcAft>
              <a:buFont typeface="Roboto" panose="02000000000000000000" pitchFamily="2" charset="0"/>
              <a:buChar char="−"/>
            </a:pPr>
            <a:r>
              <a:rPr lang="el-GR" b="1" dirty="0">
                <a:latin typeface="+mn-lt"/>
              </a:rPr>
              <a:t>ρ </a:t>
            </a:r>
            <a:r>
              <a:rPr lang="en-US" b="1" dirty="0">
                <a:latin typeface="+mn-lt"/>
              </a:rPr>
              <a:t>= 1: </a:t>
            </a:r>
            <a:r>
              <a:rPr lang="en-US" dirty="0">
                <a:latin typeface="+mn-lt"/>
              </a:rPr>
              <a:t>Every file is fetched from the cache</a:t>
            </a:r>
            <a:r>
              <a:rPr lang="en-US" sz="1800" dirty="0">
                <a:latin typeface="+mn-lt"/>
              </a:rPr>
              <a:t> on Tier 2’ </a:t>
            </a:r>
            <a:endParaRPr lang="en-US" dirty="0">
              <a:latin typeface="+mn-lt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57F18E9-1F43-AC8D-7D3F-3049F4481E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1615" y="2240500"/>
            <a:ext cx="6299200" cy="1656595"/>
          </a:xfrm>
          <a:prstGeom prst="rect">
            <a:avLst/>
          </a:prstGeom>
        </p:spPr>
      </p:pic>
      <p:pic>
        <p:nvPicPr>
          <p:cNvPr id="18" name="Picture 17" descr="Chart, box and whisker chart&#10;&#10;Description automatically generated">
            <a:extLst>
              <a:ext uri="{FF2B5EF4-FFF2-40B4-BE49-F238E27FC236}">
                <a16:creationId xmlns:a16="http://schemas.microsoft.com/office/drawing/2014/main" id="{7A68F076-4277-AF11-BF6D-3DEEDCE0F0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91959" y="3897095"/>
            <a:ext cx="3424217" cy="2282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236076"/>
      </p:ext>
    </p:extLst>
  </p:cSld>
  <p:clrMapOvr>
    <a:masterClrMapping/>
  </p:clrMapOvr>
</p:sld>
</file>

<file path=ppt/theme/theme1.xml><?xml version="1.0" encoding="utf-8"?>
<a:theme xmlns:a="http://schemas.openxmlformats.org/drawingml/2006/main" name="ORNL Presentation">
  <a:themeElements>
    <a:clrScheme name="ORNL-OCT2024">
      <a:dk1>
        <a:srgbClr val="00454D"/>
      </a:dk1>
      <a:lt1>
        <a:srgbClr val="FFFFFF"/>
      </a:lt1>
      <a:dk2>
        <a:srgbClr val="00662C"/>
      </a:dk2>
      <a:lt2>
        <a:srgbClr val="DBDCDB"/>
      </a:lt2>
      <a:accent1>
        <a:srgbClr val="373A36"/>
      </a:accent1>
      <a:accent2>
        <a:srgbClr val="005776"/>
      </a:accent2>
      <a:accent3>
        <a:srgbClr val="006BA6"/>
      </a:accent3>
      <a:accent4>
        <a:srgbClr val="7DBA00"/>
      </a:accent4>
      <a:accent5>
        <a:srgbClr val="00BDB5"/>
      </a:accent5>
      <a:accent6>
        <a:srgbClr val="00B38F"/>
      </a:accent6>
      <a:hlink>
        <a:srgbClr val="00444D"/>
      </a:hlink>
      <a:folHlink>
        <a:srgbClr val="00662C"/>
      </a:folHlink>
    </a:clrScheme>
    <a:fontScheme name="ORNL">
      <a:majorFont>
        <a:latin typeface="Roboto Black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ORNL">
      <a:srgbClr val="00662C"/>
    </a:custClr>
    <a:custClr name="ORNL">
      <a:srgbClr val="00454D"/>
    </a:custClr>
    <a:custClr name="ORNL">
      <a:srgbClr val="DBDCD8"/>
    </a:custClr>
    <a:custClr name="ORNL">
      <a:srgbClr val="373A36"/>
    </a:custClr>
    <a:custClr name="ORNL">
      <a:srgbClr val="FFFFFF"/>
    </a:custClr>
    <a:custClr name="ORNL">
      <a:srgbClr val="005776"/>
    </a:custClr>
    <a:custClr name="ORNL">
      <a:srgbClr val="006BA6"/>
    </a:custClr>
    <a:custClr name="ORNL">
      <a:srgbClr val="7DBA00"/>
    </a:custClr>
    <a:custClr name="ORNL">
      <a:srgbClr val="00BDB5"/>
    </a:custClr>
    <a:custClr name="ORNL">
      <a:srgbClr val="00B38F"/>
    </a:custClr>
    <a:custClr name="ORNL">
      <a:srgbClr val="00492E"/>
    </a:custClr>
    <a:custClr name="ORNL">
      <a:srgbClr val="00572E"/>
    </a:custClr>
    <a:custClr name="ORNL">
      <a:srgbClr val="28A351"/>
    </a:custClr>
    <a:custClr name="ORNL">
      <a:srgbClr val="53D170"/>
    </a:custClr>
    <a:custClr name="ORNL">
      <a:srgbClr val="8FEF9C"/>
    </a:custClr>
    <a:custClr name="ORNL">
      <a:srgbClr val="002837"/>
    </a:custClr>
    <a:custClr name="ORNL">
      <a:srgbClr val="003542"/>
    </a:custClr>
    <a:custClr name="ORNL">
      <a:srgbClr val="259194"/>
    </a:custClr>
    <a:custClr name="ORNL">
      <a:srgbClr val="50C9C2"/>
    </a:custClr>
    <a:custClr name="ORNL">
      <a:srgbClr val="8EEDE0"/>
    </a:custClr>
  </a:custClrLst>
  <a:extLst>
    <a:ext uri="{05A4C25C-085E-4340-85A3-A5531E510DB2}">
      <thm15:themeFamily xmlns:thm15="http://schemas.microsoft.com/office/thememl/2012/main" name="ORNL-Presentation-16x9-Template" id="{C32312AB-8576-4A4F-B2E9-D6DA3B029C0E}" vid="{FC0E36EA-FF8D-7D46-8A92-B163893E55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ORNL-Presentation-16x9-Template</Template>
  <TotalTime>73</TotalTime>
  <Words>636</Words>
  <Application>Microsoft Office PowerPoint</Application>
  <PresentationFormat>Widescreen</PresentationFormat>
  <Paragraphs>110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Century Gothic</vt:lpstr>
      <vt:lpstr>Lato</vt:lpstr>
      <vt:lpstr>Open Sans</vt:lpstr>
      <vt:lpstr>Raleway</vt:lpstr>
      <vt:lpstr>Roboto</vt:lpstr>
      <vt:lpstr>Roboto Light</vt:lpstr>
      <vt:lpstr>ORNL Presentation</vt:lpstr>
      <vt:lpstr>Simulating HEP Workloads with SimGrid</vt:lpstr>
      <vt:lpstr>A Brief History of SimGrid</vt:lpstr>
      <vt:lpstr>Our Scientific Objects: Distributed Systems</vt:lpstr>
      <vt:lpstr>A Physics Approach of Computer Science</vt:lpstr>
      <vt:lpstr>SimGrid in a Nutshell</vt:lpstr>
      <vt:lpstr>SimGrid History</vt:lpstr>
      <vt:lpstr>SimGrid and HEP Workloads</vt:lpstr>
      <vt:lpstr>MartinWillSim (ca. 2009)</vt:lpstr>
      <vt:lpstr>Planning a Computing and Storage Infrastructure for HEP</vt:lpstr>
      <vt:lpstr>DCSim: Implementation of (HEP) Extensions and Simulator</vt:lpstr>
      <vt:lpstr>DCSim: A Scalability Headache!</vt:lpstr>
      <vt:lpstr>SimGrid and REDWOOD</vt:lpstr>
      <vt:lpstr>History repeats itself …</vt:lpstr>
      <vt:lpstr>Questions?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Suter, Fred</dc:creator>
  <cp:lastModifiedBy>Suter, Fred</cp:lastModifiedBy>
  <cp:revision>1</cp:revision>
  <dcterms:created xsi:type="dcterms:W3CDTF">2025-01-21T18:18:11Z</dcterms:created>
  <dcterms:modified xsi:type="dcterms:W3CDTF">2025-01-21T19:31:32Z</dcterms:modified>
</cp:coreProperties>
</file>