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5783" r:id="rId3"/>
    <p:sldId id="5770" r:id="rId4"/>
    <p:sldId id="5784" r:id="rId5"/>
  </p:sldIdLst>
  <p:sldSz cx="12801600" cy="7772400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576">
          <p15:clr>
            <a:srgbClr val="EFEFEF"/>
          </p15:clr>
        </p15:guide>
        <p15:guide id="2" pos="7488">
          <p15:clr>
            <a:srgbClr val="EFEFEF"/>
          </p15:clr>
        </p15:guide>
        <p15:guide id="3" pos="1728">
          <p15:clr>
            <a:srgbClr val="EFEFEF"/>
          </p15:clr>
        </p15:guide>
        <p15:guide id="4" pos="6336">
          <p15:clr>
            <a:srgbClr val="EFEFEF"/>
          </p15:clr>
        </p15:guide>
        <p15:guide id="5" pos="2880">
          <p15:clr>
            <a:srgbClr val="EFEFEF"/>
          </p15:clr>
        </p15:guide>
        <p15:guide id="6" pos="5184">
          <p15:clr>
            <a:srgbClr val="EFEFEF"/>
          </p15:clr>
        </p15:guide>
        <p15:guide id="7" pos="4032">
          <p15:clr>
            <a:srgbClr val="EFEFEF"/>
          </p15:clr>
        </p15:guide>
        <p15:guide id="8" orient="horz" pos="4608">
          <p15:clr>
            <a:srgbClr val="EFEFEF"/>
          </p15:clr>
        </p15:guide>
        <p15:guide id="9" orient="horz" pos="461">
          <p15:clr>
            <a:srgbClr val="EFEFEF"/>
          </p15:clr>
        </p15:guide>
        <p15:guide id="10" orient="horz" pos="1152">
          <p15:clr>
            <a:srgbClr val="EFEFEF"/>
          </p15:clr>
        </p15:guide>
        <p15:guide id="11" orient="horz" pos="1843">
          <p15:clr>
            <a:srgbClr val="EFEFEF"/>
          </p15:clr>
        </p15:guide>
        <p15:guide id="12" orient="horz" pos="2534">
          <p15:clr>
            <a:srgbClr val="EFEFEF"/>
          </p15:clr>
        </p15:guide>
        <p15:guide id="13" orient="horz" pos="3226">
          <p15:clr>
            <a:srgbClr val="EFEFEF"/>
          </p15:clr>
        </p15:guide>
        <p15:guide id="14" orient="horz" pos="3917">
          <p15:clr>
            <a:srgbClr val="EFEFEF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7"/>
    <p:restoredTop sz="94776"/>
  </p:normalViewPr>
  <p:slideViewPr>
    <p:cSldViewPr snapToGrid="0">
      <p:cViewPr varScale="1">
        <p:scale>
          <a:sx n="89" d="100"/>
          <a:sy n="89" d="100"/>
        </p:scale>
        <p:origin x="192" y="360"/>
      </p:cViewPr>
      <p:guideLst>
        <p:guide pos="576"/>
        <p:guide pos="7488"/>
        <p:guide pos="1728"/>
        <p:guide pos="6336"/>
        <p:guide pos="2880"/>
        <p:guide pos="5184"/>
        <p:guide pos="4032"/>
        <p:guide orient="horz" pos="4608"/>
        <p:guide orient="horz" pos="461"/>
        <p:guide orient="horz" pos="1152"/>
        <p:guide orient="horz" pos="1843"/>
        <p:guide orient="horz" pos="2534"/>
        <p:guide orient="horz" pos="3226"/>
        <p:guide orient="horz" pos="39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605419" y="685800"/>
            <a:ext cx="56478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de3255a171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04838" y="685800"/>
            <a:ext cx="56483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de3255a171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NL4 Section">
  <p:cSld name="SECTION_HEADER_2_1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 r="8416"/>
          <a:stretch/>
        </p:blipFill>
        <p:spPr>
          <a:xfrm>
            <a:off x="-14303" y="-76925"/>
            <a:ext cx="12801600" cy="786382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title"/>
          </p:nvPr>
        </p:nvSpPr>
        <p:spPr>
          <a:xfrm>
            <a:off x="1087275" y="3250175"/>
            <a:ext cx="11277900" cy="1272000"/>
          </a:xfrm>
          <a:prstGeom prst="rect">
            <a:avLst/>
          </a:prstGeom>
        </p:spPr>
        <p:txBody>
          <a:bodyPr spcFirstLastPara="1" wrap="square" lIns="131450" tIns="131450" rIns="131450" bIns="13145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Helvetica Neue"/>
              <a:buNone/>
              <a:defRPr sz="4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11515825" y="7015100"/>
            <a:ext cx="768300" cy="594900"/>
          </a:xfrm>
          <a:prstGeom prst="rect">
            <a:avLst/>
          </a:prstGeom>
        </p:spPr>
        <p:txBody>
          <a:bodyPr spcFirstLastPara="1" wrap="square" lIns="98625" tIns="98625" rIns="98625" bIns="98625" anchor="ctr" anchorCtr="0">
            <a:noAutofit/>
          </a:bodyPr>
          <a:lstStyle>
            <a:lvl1pPr lvl="0" rtl="0">
              <a:buNone/>
              <a:defRPr b="0" i="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>
              <a:buNone/>
              <a:defRPr b="0" i="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rtl="0">
              <a:buNone/>
              <a:defRPr b="0" i="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rtl="0">
              <a:buNone/>
              <a:defRPr b="0" i="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rtl="0">
              <a:buNone/>
              <a:defRPr b="0" i="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rtl="0">
              <a:buNone/>
              <a:defRPr b="0" i="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rtl="0">
              <a:buNone/>
              <a:defRPr b="0" i="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rtl="0">
              <a:buNone/>
              <a:defRPr b="0" i="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rtl="0">
              <a:buNone/>
              <a:defRPr b="0" i="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" name="Google Shape;17;p2"/>
          <p:cNvSpPr txBox="1"/>
          <p:nvPr/>
        </p:nvSpPr>
        <p:spPr>
          <a:xfrm>
            <a:off x="0" y="7094425"/>
            <a:ext cx="128016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T. Wenaus                      Jan 2023 S&amp;C Round Table Meeting</a:t>
            </a:r>
            <a:endParaRPr>
              <a:solidFill>
                <a:srgbClr val="66666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>
            <a:spLocks noGrp="1"/>
          </p:cNvSpPr>
          <p:nvPr>
            <p:ph type="title"/>
          </p:nvPr>
        </p:nvSpPr>
        <p:spPr>
          <a:xfrm>
            <a:off x="600075" y="413809"/>
            <a:ext cx="11601300" cy="15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9875" tIns="59925" rIns="119875" bIns="5992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body" idx="1"/>
          </p:nvPr>
        </p:nvSpPr>
        <p:spPr>
          <a:xfrm>
            <a:off x="600075" y="2069043"/>
            <a:ext cx="11601300" cy="47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9875" tIns="59925" rIns="119875" bIns="5992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Arial"/>
              <a:buNone/>
              <a:defRPr/>
            </a:lvl1pPr>
            <a:lvl2pPr marL="91440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  <a:defRPr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  <a:defRPr/>
            </a:lvl3pPr>
            <a:lvl4pPr marL="1828800" lvl="3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  <a:defRPr/>
            </a:lvl4pPr>
            <a:lvl5pPr marL="2286000" lvl="4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  <a:defRPr/>
            </a:lvl5pPr>
            <a:lvl6pPr marL="2743200" lvl="5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  <a:defRPr/>
            </a:lvl6pPr>
            <a:lvl7pPr marL="3200400" lvl="6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  <a:defRPr/>
            </a:lvl7pPr>
            <a:lvl8pPr marL="3657600" lvl="7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  <a:defRPr/>
            </a:lvl8pPr>
            <a:lvl9pPr marL="4114800" lvl="8" indent="-381000" algn="l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chemeClr val="dk1"/>
              </a:buClr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sldNum" idx="12"/>
          </p:nvPr>
        </p:nvSpPr>
        <p:spPr>
          <a:xfrm>
            <a:off x="11747414" y="7158809"/>
            <a:ext cx="453900" cy="4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59925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3715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_2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11533359" y="7018580"/>
            <a:ext cx="768300" cy="594900"/>
          </a:xfrm>
          <a:prstGeom prst="rect">
            <a:avLst/>
          </a:prstGeom>
        </p:spPr>
        <p:txBody>
          <a:bodyPr spcFirstLastPara="1" wrap="square" lIns="98625" tIns="98625" rIns="98625" bIns="986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0" name="Google Shape;20;p3"/>
          <p:cNvGrpSpPr/>
          <p:nvPr/>
        </p:nvGrpSpPr>
        <p:grpSpPr>
          <a:xfrm>
            <a:off x="0" y="-65313"/>
            <a:ext cx="12802107" cy="7837449"/>
            <a:chOff x="0" y="-57631"/>
            <a:chExt cx="12189000" cy="6915600"/>
          </a:xfrm>
        </p:grpSpPr>
        <p:pic>
          <p:nvPicPr>
            <p:cNvPr id="21" name="Google Shape;21;p3" descr="ppt_BG_BodySlide_BNL_blue_NO_GRAPHIC.jpg"/>
            <p:cNvPicPr preferRelativeResize="0"/>
            <p:nvPr/>
          </p:nvPicPr>
          <p:blipFill rotWithShape="1">
            <a:blip r:embed="rId2">
              <a:alphaModFix/>
            </a:blip>
            <a:srcRect t="24368"/>
            <a:stretch/>
          </p:blipFill>
          <p:spPr>
            <a:xfrm>
              <a:off x="0" y="-57631"/>
              <a:ext cx="12189000" cy="6915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Google Shape;22;p3"/>
            <p:cNvSpPr txBox="1"/>
            <p:nvPr/>
          </p:nvSpPr>
          <p:spPr>
            <a:xfrm>
              <a:off x="206250" y="5553075"/>
              <a:ext cx="11823900" cy="1090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8625" tIns="98625" rIns="98625" bIns="986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>
                <a:solidFill>
                  <a:srgbClr val="6FA8DC"/>
                </a:solidFill>
              </a:endParaRPr>
            </a:p>
          </p:txBody>
        </p:sp>
      </p:grpSp>
      <p:pic>
        <p:nvPicPr>
          <p:cNvPr id="23" name="Google Shape;23;p3"/>
          <p:cNvPicPr preferRelativeResize="0"/>
          <p:nvPr/>
        </p:nvPicPr>
        <p:blipFill rotWithShape="1">
          <a:blip r:embed="rId3">
            <a:alphaModFix/>
          </a:blip>
          <a:srcRect r="8332"/>
          <a:stretch/>
        </p:blipFill>
        <p:spPr>
          <a:xfrm>
            <a:off x="-15933" y="-82300"/>
            <a:ext cx="12803510" cy="7863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NL4 Title">
  <p:cSld name="Title Slid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ctrTitle"/>
          </p:nvPr>
        </p:nvSpPr>
        <p:spPr>
          <a:xfrm>
            <a:off x="853834" y="2880714"/>
            <a:ext cx="10851300" cy="220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525" tIns="49250" rIns="98525" bIns="4925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Helvetica Neue"/>
              <a:buNone/>
              <a:defRPr sz="4800" i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ubTitle" idx="1"/>
          </p:nvPr>
        </p:nvSpPr>
        <p:spPr>
          <a:xfrm>
            <a:off x="853834" y="6542993"/>
            <a:ext cx="108513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525" tIns="49250" rIns="98525" bIns="49250" anchor="t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None/>
              <a:defRPr sz="1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chemeClr val="dk1"/>
              </a:buClr>
              <a:buSzPts val="1800"/>
              <a:buFont typeface="Helvetica Neue"/>
              <a:buNone/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2"/>
          </p:nvPr>
        </p:nvSpPr>
        <p:spPr>
          <a:xfrm>
            <a:off x="853834" y="5101637"/>
            <a:ext cx="10851300" cy="14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525" tIns="49250" rIns="98525" bIns="4925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Helvetica Neue"/>
              <a:buNone/>
              <a:defRPr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None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■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lvl="6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●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lvl="7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Char char="○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lvl="8" indent="-381000" algn="l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chemeClr val="dk1"/>
              </a:buClr>
              <a:buSzPts val="2400"/>
              <a:buFont typeface="Helvetica Neue"/>
              <a:buChar char="■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pic>
        <p:nvPicPr>
          <p:cNvPr id="35" name="Google Shape;35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86688" y="658388"/>
            <a:ext cx="3314700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287000" y="1839500"/>
            <a:ext cx="1962150" cy="66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>
          <p15:clr>
            <a:srgbClr val="FBAE40"/>
          </p15:clr>
        </p15:guide>
        <p15:guide id="2" pos="4032">
          <p15:clr>
            <a:srgbClr val="FBAE40"/>
          </p15:clr>
        </p15:guide>
        <p15:guide id="3" orient="horz" pos="4406">
          <p15:clr>
            <a:srgbClr val="FBAE40"/>
          </p15:clr>
        </p15:guide>
        <p15:guide id="4" pos="378">
          <p15:clr>
            <a:srgbClr val="FBAE40"/>
          </p15:clr>
        </p15:guide>
        <p15:guide id="5" pos="7686">
          <p15:clr>
            <a:srgbClr val="FBAE40"/>
          </p15:clr>
        </p15:guide>
        <p15:guide id="6" orient="horz" pos="4515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userDrawn="1">
  <p:cSld name="TITLE_ONLY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11541822" y="7173713"/>
            <a:ext cx="768300" cy="594900"/>
          </a:xfrm>
          <a:prstGeom prst="rect">
            <a:avLst/>
          </a:prstGeom>
        </p:spPr>
        <p:txBody>
          <a:bodyPr spcFirstLastPara="1" wrap="square" lIns="98625" tIns="98625" rIns="98625" bIns="986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1D9932-CD74-0AB0-A40F-EFC8F5D07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>
            <a:spLocks noGrp="1"/>
          </p:cNvSpPr>
          <p:nvPr>
            <p:ph type="ctrTitle"/>
          </p:nvPr>
        </p:nvSpPr>
        <p:spPr>
          <a:xfrm>
            <a:off x="436392" y="1125136"/>
            <a:ext cx="11928900" cy="3101700"/>
          </a:xfrm>
          <a:prstGeom prst="rect">
            <a:avLst/>
          </a:prstGeom>
        </p:spPr>
        <p:txBody>
          <a:bodyPr spcFirstLastPara="1" wrap="square" lIns="131450" tIns="131450" rIns="131450" bIns="13145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500"/>
              <a:buNone/>
              <a:defRPr sz="7500"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subTitle" idx="1"/>
          </p:nvPr>
        </p:nvSpPr>
        <p:spPr>
          <a:xfrm>
            <a:off x="436380" y="4282678"/>
            <a:ext cx="11928900" cy="1197600"/>
          </a:xfrm>
          <a:prstGeom prst="rect">
            <a:avLst/>
          </a:prstGeom>
        </p:spPr>
        <p:txBody>
          <a:bodyPr spcFirstLastPara="1" wrap="square" lIns="128000" tIns="128000" rIns="128000" bIns="1280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sldNum" idx="12"/>
          </p:nvPr>
        </p:nvSpPr>
        <p:spPr>
          <a:xfrm>
            <a:off x="11861441" y="7046639"/>
            <a:ext cx="768300" cy="594900"/>
          </a:xfrm>
          <a:prstGeom prst="rect">
            <a:avLst/>
          </a:prstGeom>
        </p:spPr>
        <p:txBody>
          <a:bodyPr spcFirstLastPara="1" wrap="square" lIns="98625" tIns="98625" rIns="98625" bIns="986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1">
  <p:cSld name="BLANK_3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 txBox="1">
            <a:spLocks noGrp="1"/>
          </p:cNvSpPr>
          <p:nvPr>
            <p:ph type="sldNum" idx="12"/>
          </p:nvPr>
        </p:nvSpPr>
        <p:spPr>
          <a:xfrm>
            <a:off x="11861441" y="7046639"/>
            <a:ext cx="768300" cy="594900"/>
          </a:xfrm>
          <a:prstGeom prst="rect">
            <a:avLst/>
          </a:prstGeom>
        </p:spPr>
        <p:txBody>
          <a:bodyPr spcFirstLastPara="1" wrap="square" lIns="98625" tIns="98625" rIns="98625" bIns="986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1">
  <p:cSld name="1_Title and Conten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>
            <a:spLocks noGrp="1"/>
          </p:cNvSpPr>
          <p:nvPr>
            <p:ph type="title"/>
          </p:nvPr>
        </p:nvSpPr>
        <p:spPr>
          <a:xfrm>
            <a:off x="500933" y="413811"/>
            <a:ext cx="11660400" cy="15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9250" tIns="49250" rIns="49250" bIns="49250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body" idx="1"/>
          </p:nvPr>
        </p:nvSpPr>
        <p:spPr>
          <a:xfrm>
            <a:off x="500933" y="2069042"/>
            <a:ext cx="11660400" cy="44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9250" tIns="49250" rIns="49250" bIns="49250" anchor="t" anchorCtr="0">
            <a:noAutofit/>
          </a:bodyPr>
          <a:lstStyle>
            <a:lvl1pPr marL="457200" lvl="0" indent="-35560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  <a:defRPr/>
            </a:lvl1pPr>
            <a:lvl2pPr marL="914400" lvl="1" indent="-35560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•"/>
              <a:defRPr/>
            </a:lvl2pPr>
            <a:lvl3pPr marL="1371600" lvl="2" indent="-35560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•"/>
              <a:defRPr/>
            </a:lvl3pPr>
            <a:lvl4pPr marL="1828800" lvl="3" indent="-35560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•"/>
              <a:defRPr/>
            </a:lvl4pPr>
            <a:lvl5pPr marL="2286000" lvl="4" indent="-35560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•"/>
              <a:defRPr/>
            </a:lvl5pPr>
            <a:lvl6pPr marL="2743200" lvl="5" indent="-35560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•"/>
              <a:defRPr/>
            </a:lvl6pPr>
            <a:lvl7pPr marL="3200400" lvl="6" indent="-35560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•"/>
              <a:defRPr/>
            </a:lvl7pPr>
            <a:lvl8pPr marL="3657600" lvl="7" indent="-35560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•"/>
              <a:defRPr/>
            </a:lvl8pPr>
            <a:lvl9pPr marL="4114800" lvl="8" indent="-355600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sldNum" idx="12"/>
          </p:nvPr>
        </p:nvSpPr>
        <p:spPr>
          <a:xfrm>
            <a:off x="6257130" y="7239207"/>
            <a:ext cx="287400" cy="2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9250" tIns="49250" rIns="49250" bIns="49250" anchor="ctr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300"/>
              <a:buFont typeface="Arial"/>
              <a:buNone/>
              <a:defRPr sz="13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2">
  <p:cSld name="BLANK_4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>
            <a:spLocks noGrp="1"/>
          </p:cNvSpPr>
          <p:nvPr>
            <p:ph type="sldNum" idx="12"/>
          </p:nvPr>
        </p:nvSpPr>
        <p:spPr>
          <a:xfrm>
            <a:off x="11747414" y="7158809"/>
            <a:ext cx="453900" cy="41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65675" bIns="0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 txBox="1">
            <a:spLocks noGrp="1"/>
          </p:cNvSpPr>
          <p:nvPr>
            <p:ph type="title"/>
          </p:nvPr>
        </p:nvSpPr>
        <p:spPr>
          <a:xfrm>
            <a:off x="580609" y="374258"/>
            <a:ext cx="10448700" cy="4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sldNum" idx="12"/>
          </p:nvPr>
        </p:nvSpPr>
        <p:spPr>
          <a:xfrm>
            <a:off x="11979498" y="7177552"/>
            <a:ext cx="7683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5080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sz="1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0800" marR="0" lvl="1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sz="1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50800" marR="0" lvl="2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sz="1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50800" marR="0" lvl="3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sz="1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50800" marR="0" lvl="4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sz="1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50800" marR="0" lvl="5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sz="1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50800" marR="0" lvl="6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sz="1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50800" marR="0" lvl="7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sz="1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0800" marR="0" lvl="8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sz="1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080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 rotWithShape="1">
          <a:blip r:embed="rId12">
            <a:alphaModFix/>
          </a:blip>
          <a:srcRect r="8332"/>
          <a:stretch/>
        </p:blipFill>
        <p:spPr>
          <a:xfrm>
            <a:off x="-15933" y="-82300"/>
            <a:ext cx="12803510" cy="786384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/>
          <p:nvPr/>
        </p:nvSpPr>
        <p:spPr>
          <a:xfrm>
            <a:off x="9883900" y="6494750"/>
            <a:ext cx="2832000" cy="12015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228600" y="873550"/>
            <a:ext cx="12376500" cy="632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8000" tIns="128000" rIns="128000" bIns="128000" anchor="t" anchorCtr="0">
            <a:no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Helvetica Neue"/>
              <a:buChar char="●"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05C78"/>
              </a:buClr>
              <a:buSzPts val="1800"/>
              <a:buFont typeface="Helvetica Neue"/>
              <a:buChar char="○"/>
              <a:defRPr sz="1800">
                <a:solidFill>
                  <a:srgbClr val="105C7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Helvetica Neue"/>
              <a:buChar char="■"/>
              <a:defRPr sz="1600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Helvetica Neue"/>
              <a:buChar char="●"/>
              <a:defRPr sz="1600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Helvetica Neue"/>
              <a:buChar char="○"/>
              <a:defRPr sz="1600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1750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Helvetica Neue"/>
              <a:buChar char="■"/>
              <a:defRPr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lvl="6" indent="-31750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Helvetica Neue"/>
              <a:buChar char="●"/>
              <a:defRPr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lvl="7" indent="-31750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66666"/>
              </a:buClr>
              <a:buSzPts val="1400"/>
              <a:buFont typeface="Helvetica Neue"/>
              <a:buChar char="○"/>
              <a:defRPr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lvl="8" indent="-317500" rtl="0">
              <a:lnSpc>
                <a:spcPct val="90000"/>
              </a:lnSpc>
              <a:spcBef>
                <a:spcPts val="1000"/>
              </a:spcBef>
              <a:spcAft>
                <a:spcPts val="500"/>
              </a:spcAft>
              <a:buClr>
                <a:srgbClr val="666666"/>
              </a:buClr>
              <a:buSzPts val="1400"/>
              <a:buFont typeface="Helvetica Neue"/>
              <a:buChar char="■"/>
              <a:defRPr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dirty="0"/>
          </a:p>
        </p:txBody>
      </p:sp>
      <p:sp>
        <p:nvSpPr>
          <p:cNvPr id="9" name="Google Shape;9;p1"/>
          <p:cNvSpPr txBox="1">
            <a:spLocks noGrp="1"/>
          </p:cNvSpPr>
          <p:nvPr>
            <p:ph type="title"/>
          </p:nvPr>
        </p:nvSpPr>
        <p:spPr>
          <a:xfrm>
            <a:off x="337413" y="56833"/>
            <a:ext cx="12376500" cy="8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1450" tIns="131450" rIns="131450" bIns="13145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Helvetica Neue"/>
              <a:buNone/>
              <a:defRPr sz="3600" b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Libre Franklin"/>
              <a:buNone/>
              <a:defRPr sz="4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533359" y="7018580"/>
            <a:ext cx="768300" cy="5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8625" tIns="98625" rIns="98625" bIns="98625" anchor="ctr" anchorCtr="0">
            <a:noAutofit/>
          </a:bodyPr>
          <a:lstStyle>
            <a:lvl1pPr lvl="0" algn="ctr" rtl="0">
              <a:buNone/>
              <a:defRPr sz="1500" b="1" i="1">
                <a:solidFill>
                  <a:srgbClr val="105C78"/>
                </a:solidFill>
              </a:defRPr>
            </a:lvl1pPr>
            <a:lvl2pPr lvl="1" algn="ctr" rtl="0">
              <a:buNone/>
              <a:defRPr sz="1500" b="1" i="1">
                <a:solidFill>
                  <a:srgbClr val="105C78"/>
                </a:solidFill>
              </a:defRPr>
            </a:lvl2pPr>
            <a:lvl3pPr lvl="2" algn="ctr" rtl="0">
              <a:buNone/>
              <a:defRPr sz="1500" b="1" i="1">
                <a:solidFill>
                  <a:srgbClr val="105C78"/>
                </a:solidFill>
              </a:defRPr>
            </a:lvl3pPr>
            <a:lvl4pPr lvl="3" algn="ctr" rtl="0">
              <a:buNone/>
              <a:defRPr sz="1500" b="1" i="1">
                <a:solidFill>
                  <a:srgbClr val="105C78"/>
                </a:solidFill>
              </a:defRPr>
            </a:lvl4pPr>
            <a:lvl5pPr lvl="4" algn="ctr" rtl="0">
              <a:buNone/>
              <a:defRPr sz="1500" b="1" i="1">
                <a:solidFill>
                  <a:srgbClr val="105C78"/>
                </a:solidFill>
              </a:defRPr>
            </a:lvl5pPr>
            <a:lvl6pPr lvl="5" algn="ctr" rtl="0">
              <a:buNone/>
              <a:defRPr sz="1500" b="1" i="1">
                <a:solidFill>
                  <a:srgbClr val="105C78"/>
                </a:solidFill>
              </a:defRPr>
            </a:lvl6pPr>
            <a:lvl7pPr lvl="6" algn="ctr" rtl="0">
              <a:buNone/>
              <a:defRPr sz="1500" b="1" i="1">
                <a:solidFill>
                  <a:srgbClr val="105C78"/>
                </a:solidFill>
              </a:defRPr>
            </a:lvl7pPr>
            <a:lvl8pPr lvl="7" algn="ctr" rtl="0">
              <a:buNone/>
              <a:defRPr sz="1500" b="1" i="1">
                <a:solidFill>
                  <a:srgbClr val="105C78"/>
                </a:solidFill>
              </a:defRPr>
            </a:lvl8pPr>
            <a:lvl9pPr lvl="8" algn="ctr" rtl="0">
              <a:buNone/>
              <a:defRPr sz="1500" b="1" i="1">
                <a:solidFill>
                  <a:srgbClr val="105C78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" name="Google Shape;11;p1"/>
          <p:cNvSpPr txBox="1"/>
          <p:nvPr/>
        </p:nvSpPr>
        <p:spPr>
          <a:xfrm>
            <a:off x="3057275" y="511575"/>
            <a:ext cx="16809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" name="Google Shape;12;p1"/>
          <p:cNvSpPr txBox="1"/>
          <p:nvPr/>
        </p:nvSpPr>
        <p:spPr>
          <a:xfrm>
            <a:off x="0" y="7094425"/>
            <a:ext cx="128016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1440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>
              <a:solidFill>
                <a:srgbClr val="66666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66666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4" r:id="rId5"/>
    <p:sldLayoutId id="2147483655" r:id="rId6"/>
    <p:sldLayoutId id="2147483657" r:id="rId7"/>
    <p:sldLayoutId id="2147483658" r:id="rId8"/>
    <p:sldLayoutId id="2147483659" r:id="rId9"/>
    <p:sldLayoutId id="2147483661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>
            <a:spLocks noGrp="1"/>
          </p:cNvSpPr>
          <p:nvPr>
            <p:ph type="ctrTitle"/>
          </p:nvPr>
        </p:nvSpPr>
        <p:spPr>
          <a:xfrm>
            <a:off x="853825" y="2548549"/>
            <a:ext cx="10851300" cy="2207100"/>
          </a:xfrm>
          <a:prstGeom prst="rect">
            <a:avLst/>
          </a:prstGeom>
        </p:spPr>
        <p:txBody>
          <a:bodyPr spcFirstLastPara="1" wrap="square" lIns="98525" tIns="49250" rIns="98525" bIns="4925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b="0" dirty="0"/>
              <a:t>ATLAS Software and Computing and ADC</a:t>
            </a:r>
            <a:br>
              <a:rPr lang="en" sz="4400" b="0" dirty="0"/>
            </a:br>
            <a:r>
              <a:rPr lang="en" sz="4400" b="0" dirty="0"/>
              <a:t>SDCC meeting</a:t>
            </a:r>
            <a:br>
              <a:rPr lang="en" sz="4400" b="0" dirty="0"/>
            </a:br>
            <a:endParaRPr sz="4400" b="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b="0" dirty="0"/>
          </a:p>
        </p:txBody>
      </p:sp>
      <p:sp>
        <p:nvSpPr>
          <p:cNvPr id="68" name="Google Shape;68;p14"/>
          <p:cNvSpPr txBox="1">
            <a:spLocks noGrp="1"/>
          </p:cNvSpPr>
          <p:nvPr>
            <p:ph type="subTitle" idx="1"/>
          </p:nvPr>
        </p:nvSpPr>
        <p:spPr>
          <a:xfrm>
            <a:off x="853825" y="6554868"/>
            <a:ext cx="10851300" cy="845700"/>
          </a:xfrm>
          <a:prstGeom prst="rect">
            <a:avLst/>
          </a:prstGeom>
        </p:spPr>
        <p:txBody>
          <a:bodyPr spcFirstLastPara="1" wrap="square" lIns="98525" tIns="49250" rIns="98525" bIns="49250" anchor="t" anchorCtr="0">
            <a:noAutofit/>
          </a:bodyPr>
          <a:lstStyle/>
          <a:p>
            <a:pPr marL="0" lvl="0" indent="0" algn="l" rtl="0">
              <a:spcBef>
                <a:spcPts val="1100"/>
              </a:spcBef>
              <a:spcAft>
                <a:spcPts val="500"/>
              </a:spcAft>
              <a:buNone/>
            </a:pPr>
            <a:r>
              <a:rPr lang="en" dirty="0"/>
              <a:t>January 23, 2025</a:t>
            </a:r>
            <a:endParaRPr dirty="0"/>
          </a:p>
        </p:txBody>
      </p:sp>
      <p:sp>
        <p:nvSpPr>
          <p:cNvPr id="69" name="Google Shape;69;p14"/>
          <p:cNvSpPr txBox="1">
            <a:spLocks noGrp="1"/>
          </p:cNvSpPr>
          <p:nvPr>
            <p:ph type="body" idx="2"/>
          </p:nvPr>
        </p:nvSpPr>
        <p:spPr>
          <a:xfrm>
            <a:off x="853825" y="5101629"/>
            <a:ext cx="10851300" cy="959100"/>
          </a:xfrm>
          <a:prstGeom prst="rect">
            <a:avLst/>
          </a:prstGeom>
        </p:spPr>
        <p:txBody>
          <a:bodyPr spcFirstLastPara="1" wrap="square" lIns="98525" tIns="49250" rIns="98525" bIns="49250" anchor="t" anchorCtr="0">
            <a:noAutofit/>
          </a:bodyPr>
          <a:lstStyle/>
          <a:p>
            <a:pPr marL="0" lvl="0" indent="0" algn="l" rtl="0">
              <a:spcBef>
                <a:spcPts val="1100"/>
              </a:spcBef>
              <a:spcAft>
                <a:spcPts val="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00" dirty="0"/>
              <a:t>Alexei Klimentov (BNL)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DD1E46-606F-0D7D-73AD-48B3D6FC392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C2AE88-4FDA-3C67-8234-8C25E8BF4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Welcome ATLAS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157C7C-2AB8-0341-5485-231870C6F0A9}"/>
              </a:ext>
            </a:extLst>
          </p:cNvPr>
          <p:cNvSpPr txBox="1">
            <a:spLocks/>
          </p:cNvSpPr>
          <p:nvPr/>
        </p:nvSpPr>
        <p:spPr>
          <a:xfrm>
            <a:off x="441049" y="1099930"/>
            <a:ext cx="12029247" cy="4436881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lnSpc>
                <a:spcPct val="80000"/>
              </a:lnSpc>
              <a:spcBef>
                <a:spcPts val="420"/>
              </a:spcBef>
              <a:buFont typeface="Arial" panose="020B0604020202020204" pitchFamily="34" charset="0"/>
              <a:buChar char="•"/>
            </a:pPr>
            <a:r>
              <a:rPr lang="en-US" sz="3200" dirty="0"/>
              <a:t>Software and Computing Coordinators : </a:t>
            </a:r>
          </a:p>
          <a:p>
            <a:pPr lvl="3">
              <a:lnSpc>
                <a:spcPct val="80000"/>
              </a:lnSpc>
              <a:spcBef>
                <a:spcPts val="420"/>
              </a:spcBef>
            </a:pPr>
            <a:r>
              <a:rPr lang="en-US" sz="3200" dirty="0"/>
              <a:t>      </a:t>
            </a:r>
            <a:r>
              <a:rPr lang="en-US" sz="3200" dirty="0">
                <a:solidFill>
                  <a:srgbClr val="0070C0"/>
                </a:solidFill>
              </a:rPr>
              <a:t>Edward Moyse and David South</a:t>
            </a:r>
          </a:p>
          <a:p>
            <a:pPr marL="342900" indent="-342900">
              <a:lnSpc>
                <a:spcPct val="80000"/>
              </a:lnSpc>
              <a:spcBef>
                <a:spcPts val="420"/>
              </a:spcBef>
              <a:buFont typeface="Arial" panose="020B0604020202020204" pitchFamily="34" charset="0"/>
              <a:buChar char="•"/>
            </a:pPr>
            <a:r>
              <a:rPr lang="en-US" sz="3200" dirty="0"/>
              <a:t>Distributed Computing Coordinators : </a:t>
            </a:r>
          </a:p>
          <a:p>
            <a:pPr>
              <a:lnSpc>
                <a:spcPct val="80000"/>
              </a:lnSpc>
              <a:spcBef>
                <a:spcPts val="420"/>
              </a:spcBef>
            </a:pPr>
            <a:r>
              <a:rPr lang="en-US" sz="3200" dirty="0"/>
              <a:t>      </a:t>
            </a:r>
            <a:r>
              <a:rPr lang="en-US" sz="3200" dirty="0">
                <a:solidFill>
                  <a:srgbClr val="0070C0"/>
                </a:solidFill>
              </a:rPr>
              <a:t>Mario </a:t>
            </a:r>
            <a:r>
              <a:rPr lang="en-US" sz="3200" dirty="0" err="1">
                <a:solidFill>
                  <a:srgbClr val="0070C0"/>
                </a:solidFill>
              </a:rPr>
              <a:t>Lassnig</a:t>
            </a:r>
            <a:r>
              <a:rPr lang="en-US" sz="3200" dirty="0">
                <a:solidFill>
                  <a:srgbClr val="0070C0"/>
                </a:solidFill>
              </a:rPr>
              <a:t> and Andreu Pacheco Pages</a:t>
            </a:r>
          </a:p>
          <a:p>
            <a:pPr marL="342900" indent="-342900">
              <a:lnSpc>
                <a:spcPct val="80000"/>
              </a:lnSpc>
              <a:spcBef>
                <a:spcPts val="420"/>
              </a:spcBef>
              <a:buFont typeface="Arial" panose="020B0604020202020204" pitchFamily="34" charset="0"/>
              <a:buChar char="•"/>
            </a:pPr>
            <a:r>
              <a:rPr lang="en-US" sz="3200" dirty="0"/>
              <a:t>Workflow Management System Co-Coordinator : </a:t>
            </a:r>
          </a:p>
          <a:p>
            <a:pPr>
              <a:lnSpc>
                <a:spcPct val="80000"/>
              </a:lnSpc>
              <a:spcBef>
                <a:spcPts val="420"/>
              </a:spcBef>
            </a:pPr>
            <a:r>
              <a:rPr lang="en-US" sz="3200" dirty="0">
                <a:solidFill>
                  <a:srgbClr val="0070C0"/>
                </a:solidFill>
              </a:rPr>
              <a:t>      Rodney Walker</a:t>
            </a:r>
          </a:p>
          <a:p>
            <a:pPr marL="342900" indent="-342900">
              <a:lnSpc>
                <a:spcPct val="80000"/>
              </a:lnSpc>
              <a:spcBef>
                <a:spcPts val="420"/>
              </a:spcBef>
              <a:buFont typeface="Arial" panose="020B0604020202020204" pitchFamily="34" charset="0"/>
              <a:buChar char="•"/>
            </a:pPr>
            <a:r>
              <a:rPr lang="en-US" sz="3200" dirty="0"/>
              <a:t>Fabrics Coordinator : </a:t>
            </a:r>
          </a:p>
          <a:p>
            <a:pPr>
              <a:lnSpc>
                <a:spcPct val="80000"/>
              </a:lnSpc>
              <a:spcBef>
                <a:spcPts val="420"/>
              </a:spcBef>
            </a:pPr>
            <a:r>
              <a:rPr lang="en-US" sz="3200" dirty="0">
                <a:solidFill>
                  <a:srgbClr val="0070C0"/>
                </a:solidFill>
              </a:rPr>
              <a:t>      Ivan </a:t>
            </a:r>
            <a:r>
              <a:rPr lang="en-US" sz="3200" dirty="0" err="1">
                <a:solidFill>
                  <a:srgbClr val="0070C0"/>
                </a:solidFill>
              </a:rPr>
              <a:t>Glushkov</a:t>
            </a:r>
            <a:endParaRPr lang="en-US" sz="3200" dirty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  <a:spcBef>
                <a:spcPts val="420"/>
              </a:spcBef>
            </a:pPr>
            <a:endParaRPr lang="en-US" sz="1890" dirty="0"/>
          </a:p>
          <a:p>
            <a:pPr>
              <a:lnSpc>
                <a:spcPct val="80000"/>
              </a:lnSpc>
              <a:spcBef>
                <a:spcPts val="420"/>
              </a:spcBef>
            </a:pPr>
            <a:endParaRPr lang="en-US" sz="1890" dirty="0"/>
          </a:p>
        </p:txBody>
      </p:sp>
    </p:spTree>
    <p:extLst>
      <p:ext uri="{BB962C8B-B14F-4D97-AF65-F5344CB8AC3E}">
        <p14:creationId xmlns:p14="http://schemas.microsoft.com/office/powerpoint/2010/main" val="2732278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DEB18-92F0-031F-DF7B-97F7A736A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319" y="0"/>
            <a:ext cx="4672569" cy="2602523"/>
          </a:xfrm>
        </p:spPr>
        <p:txBody>
          <a:bodyPr>
            <a:normAutofit/>
          </a:bodyPr>
          <a:lstStyle/>
          <a:p>
            <a:r>
              <a:rPr lang="en-US" dirty="0"/>
              <a:t>Computing and</a:t>
            </a:r>
            <a:br>
              <a:rPr lang="en-US" dirty="0"/>
            </a:br>
            <a:r>
              <a:rPr lang="en-US" dirty="0"/>
              <a:t>Data Sciences </a:t>
            </a:r>
            <a:br>
              <a:rPr lang="en-US" dirty="0"/>
            </a:br>
            <a:r>
              <a:rPr lang="en-US" dirty="0"/>
              <a:t>Directorate</a:t>
            </a:r>
            <a:br>
              <a:rPr lang="en-US" dirty="0"/>
            </a:br>
            <a:r>
              <a:rPr lang="en-US" dirty="0"/>
              <a:t>Organization</a:t>
            </a:r>
          </a:p>
        </p:txBody>
      </p:sp>
      <p:pic>
        <p:nvPicPr>
          <p:cNvPr id="5" name="Content Placeholder 4" descr="A diagram of a company&#10;&#10;Description automatically generated">
            <a:extLst>
              <a:ext uri="{FF2B5EF4-FFF2-40B4-BE49-F238E27FC236}">
                <a16:creationId xmlns:a16="http://schemas.microsoft.com/office/drawing/2014/main" id="{7AFD7055-D8E4-F229-B6F0-7846CAD664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69707" y="525780"/>
            <a:ext cx="7431668" cy="6720840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898923-8F1C-7E59-5A9B-9972B7DDA0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3</a:t>
            </a:fld>
            <a:endParaRPr lang="en-US" sz="1050" dirty="0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54A03C8B-5042-842A-1857-81AB1BE5D729}"/>
              </a:ext>
            </a:extLst>
          </p:cNvPr>
          <p:cNvSpPr/>
          <p:nvPr/>
        </p:nvSpPr>
        <p:spPr>
          <a:xfrm>
            <a:off x="3990034" y="2743682"/>
            <a:ext cx="2410691" cy="4263241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4D28B6-BD63-DA6C-00AB-A8E0F50C8082}"/>
              </a:ext>
            </a:extLst>
          </p:cNvPr>
          <p:cNvSpPr txBox="1"/>
          <p:nvPr/>
        </p:nvSpPr>
        <p:spPr>
          <a:xfrm>
            <a:off x="4164227" y="6499157"/>
            <a:ext cx="1988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Former SDCC at NPP </a:t>
            </a:r>
          </a:p>
          <a:p>
            <a:r>
              <a:rPr lang="en-US" i="1" dirty="0">
                <a:solidFill>
                  <a:srgbClr val="FF0000"/>
                </a:solidFill>
              </a:rPr>
              <a:t>Directorate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62DCFB-D5B2-840D-65EF-2642CFB195EA}"/>
              </a:ext>
            </a:extLst>
          </p:cNvPr>
          <p:cNvSpPr txBox="1"/>
          <p:nvPr/>
        </p:nvSpPr>
        <p:spPr>
          <a:xfrm>
            <a:off x="5235543" y="3787519"/>
            <a:ext cx="899605" cy="415498"/>
          </a:xfrm>
          <a:prstGeom prst="rect">
            <a:avLst/>
          </a:prstGeom>
          <a:solidFill>
            <a:schemeClr val="lt1"/>
          </a:solidFill>
        </p:spPr>
        <p:txBody>
          <a:bodyPr wrap="square" rtlCol="0">
            <a:spAutoFit/>
          </a:bodyPr>
          <a:lstStyle/>
          <a:p>
            <a:r>
              <a:rPr lang="en-US" sz="700" dirty="0"/>
              <a:t>Matt Cowan</a:t>
            </a:r>
          </a:p>
          <a:p>
            <a:r>
              <a:rPr lang="en-US" sz="700" dirty="0"/>
              <a:t>Fabrics </a:t>
            </a:r>
          </a:p>
          <a:p>
            <a:r>
              <a:rPr lang="en-US" sz="700" dirty="0"/>
              <a:t>Group Lead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9C0C95-DD9C-6447-3A27-00FD1B4137AF}"/>
              </a:ext>
            </a:extLst>
          </p:cNvPr>
          <p:cNvSpPr txBox="1"/>
          <p:nvPr/>
        </p:nvSpPr>
        <p:spPr>
          <a:xfrm>
            <a:off x="5140166" y="4542785"/>
            <a:ext cx="1090363" cy="415498"/>
          </a:xfrm>
          <a:prstGeom prst="rect">
            <a:avLst/>
          </a:prstGeom>
          <a:solidFill>
            <a:schemeClr val="lt1"/>
          </a:solidFill>
        </p:spPr>
        <p:txBody>
          <a:bodyPr wrap="none" rtlCol="0">
            <a:spAutoFit/>
          </a:bodyPr>
          <a:lstStyle/>
          <a:p>
            <a:r>
              <a:rPr lang="en-US" sz="700" dirty="0"/>
              <a:t>Jason Smith</a:t>
            </a:r>
          </a:p>
          <a:p>
            <a:r>
              <a:rPr lang="en-US" sz="700" dirty="0" err="1"/>
              <a:t>Storage&amp;Infrastructure</a:t>
            </a:r>
            <a:endParaRPr lang="en-US" sz="700" dirty="0"/>
          </a:p>
          <a:p>
            <a:r>
              <a:rPr lang="en-US" sz="700" dirty="0"/>
              <a:t> Group Lead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00EB03-140A-C630-F9CE-84AB1D44D1A7}"/>
              </a:ext>
            </a:extLst>
          </p:cNvPr>
          <p:cNvSpPr txBox="1"/>
          <p:nvPr/>
        </p:nvSpPr>
        <p:spPr>
          <a:xfrm>
            <a:off x="5217654" y="5246854"/>
            <a:ext cx="917494" cy="415498"/>
          </a:xfrm>
          <a:prstGeom prst="rect">
            <a:avLst/>
          </a:prstGeom>
          <a:solidFill>
            <a:schemeClr val="lt1"/>
          </a:solidFill>
        </p:spPr>
        <p:txBody>
          <a:bodyPr wrap="square" rtlCol="0">
            <a:spAutoFit/>
          </a:bodyPr>
          <a:lstStyle/>
          <a:p>
            <a:r>
              <a:rPr lang="en-US" sz="700" dirty="0"/>
              <a:t>Ofer Rind</a:t>
            </a:r>
          </a:p>
          <a:p>
            <a:r>
              <a:rPr lang="en-US" sz="700" dirty="0" err="1"/>
              <a:t>Services&amp;Tools</a:t>
            </a:r>
            <a:endParaRPr lang="en-US" sz="700" dirty="0"/>
          </a:p>
          <a:p>
            <a:r>
              <a:rPr lang="en-US" sz="700" dirty="0"/>
              <a:t>Group Lead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03038D-653F-E486-B0CC-5D5804B579ED}"/>
              </a:ext>
            </a:extLst>
          </p:cNvPr>
          <p:cNvSpPr txBox="1"/>
          <p:nvPr/>
        </p:nvSpPr>
        <p:spPr>
          <a:xfrm>
            <a:off x="5140166" y="6002120"/>
            <a:ext cx="1035150" cy="415498"/>
          </a:xfrm>
          <a:prstGeom prst="rect">
            <a:avLst/>
          </a:prstGeom>
          <a:solidFill>
            <a:schemeClr val="lt1"/>
          </a:solidFill>
        </p:spPr>
        <p:txBody>
          <a:bodyPr wrap="square" rtlCol="0">
            <a:spAutoFit/>
          </a:bodyPr>
          <a:lstStyle/>
          <a:p>
            <a:r>
              <a:rPr lang="en-US" sz="700" dirty="0"/>
              <a:t>Imran Latif</a:t>
            </a:r>
          </a:p>
          <a:p>
            <a:r>
              <a:rPr lang="en-US" sz="700" dirty="0"/>
              <a:t>Operations </a:t>
            </a:r>
          </a:p>
          <a:p>
            <a:r>
              <a:rPr lang="en-US" sz="700" dirty="0"/>
              <a:t>Group Lead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46054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E06704-F33F-8744-9587-8552DCC80C7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5AC990D-CD1F-3536-0FAB-22E671F1BC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77" y="1284"/>
            <a:ext cx="7464149" cy="7314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7A5BF81-31B4-CB61-4CA4-AB9916177165}"/>
              </a:ext>
            </a:extLst>
          </p:cNvPr>
          <p:cNvSpPr txBox="1"/>
          <p:nvPr/>
        </p:nvSpPr>
        <p:spPr>
          <a:xfrm>
            <a:off x="434009" y="1941276"/>
            <a:ext cx="1408043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Changes to personnel and work areas for FY24 to FY25</a:t>
            </a:r>
            <a:endParaRPr lang="en-US" b="0" i="0" u="none" strike="noStrike" dirty="0">
              <a:solidFill>
                <a:srgbClr val="000000"/>
              </a:solidFill>
              <a:effectLst/>
            </a:endParaRPr>
          </a:p>
          <a:p>
            <a:pPr algn="ctr" rtl="0"/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are in </a:t>
            </a:r>
            <a:r>
              <a:rPr lang="en-US" sz="1400" b="0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red font</a:t>
            </a:r>
          </a:p>
          <a:p>
            <a:pPr algn="ctr" rtl="0"/>
            <a:endParaRPr lang="en-US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 rtl="0"/>
            <a:r>
              <a:rPr lang="en-US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In green circle – SDCC staff</a:t>
            </a:r>
            <a:endParaRPr lang="en-US" b="0" i="0" u="none" strike="noStrike" dirty="0">
              <a:solidFill>
                <a:srgbClr val="00B050"/>
              </a:solidFill>
              <a:effectLst/>
            </a:endParaRPr>
          </a:p>
          <a:p>
            <a:pPr algn="ctr" rtl="0"/>
            <a:br>
              <a:rPr lang="en-US" b="0" i="0" u="none" strike="noStrike" dirty="0">
                <a:solidFill>
                  <a:srgbClr val="00B050"/>
                </a:solidFill>
                <a:effectLst/>
              </a:rPr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3438FC5-3014-130E-E743-CFF7D41749C2}"/>
              </a:ext>
            </a:extLst>
          </p:cNvPr>
          <p:cNvSpPr/>
          <p:nvPr/>
        </p:nvSpPr>
        <p:spPr>
          <a:xfrm>
            <a:off x="7076661" y="1550504"/>
            <a:ext cx="1073426" cy="357809"/>
          </a:xfrm>
          <a:prstGeom prst="ellipse">
            <a:avLst/>
          </a:pr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499473C-6C4D-F0B3-C3DC-21FC9B220576}"/>
              </a:ext>
            </a:extLst>
          </p:cNvPr>
          <p:cNvSpPr/>
          <p:nvPr/>
        </p:nvSpPr>
        <p:spPr>
          <a:xfrm>
            <a:off x="2284343" y="544946"/>
            <a:ext cx="1990931" cy="6855310"/>
          </a:xfrm>
          <a:prstGeom prst="ellipse">
            <a:avLst/>
          </a:pr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FA2F617-FCD2-C65E-4315-88ED28E8DE5D}"/>
              </a:ext>
            </a:extLst>
          </p:cNvPr>
          <p:cNvSpPr/>
          <p:nvPr/>
        </p:nvSpPr>
        <p:spPr>
          <a:xfrm>
            <a:off x="8815712" y="2498241"/>
            <a:ext cx="1073426" cy="357809"/>
          </a:xfrm>
          <a:prstGeom prst="ellipse">
            <a:avLst/>
          </a:pr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B17C44D-6319-C8F6-FF31-89E75B2194B7}"/>
              </a:ext>
            </a:extLst>
          </p:cNvPr>
          <p:cNvSpPr/>
          <p:nvPr/>
        </p:nvSpPr>
        <p:spPr>
          <a:xfrm>
            <a:off x="5864087" y="3972601"/>
            <a:ext cx="1073426" cy="357809"/>
          </a:xfrm>
          <a:prstGeom prst="ellipse">
            <a:avLst/>
          </a:pr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CA38D58-3FAB-7628-1FA3-C6BAC5FC04B8}"/>
              </a:ext>
            </a:extLst>
          </p:cNvPr>
          <p:cNvSpPr/>
          <p:nvPr/>
        </p:nvSpPr>
        <p:spPr>
          <a:xfrm>
            <a:off x="7341013" y="2599129"/>
            <a:ext cx="1073426" cy="357809"/>
          </a:xfrm>
          <a:prstGeom prst="ellipse">
            <a:avLst/>
          </a:pr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8A515F4-31FF-382F-E09B-61098D9A036A}"/>
              </a:ext>
            </a:extLst>
          </p:cNvPr>
          <p:cNvSpPr/>
          <p:nvPr/>
        </p:nvSpPr>
        <p:spPr>
          <a:xfrm>
            <a:off x="5536267" y="366041"/>
            <a:ext cx="1073426" cy="357809"/>
          </a:xfrm>
          <a:prstGeom prst="ellipse">
            <a:avLst/>
          </a:pr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B860962-EA85-A65F-ECA8-EF8C58C5A90B}"/>
              </a:ext>
            </a:extLst>
          </p:cNvPr>
          <p:cNvSpPr/>
          <p:nvPr/>
        </p:nvSpPr>
        <p:spPr>
          <a:xfrm>
            <a:off x="8686386" y="1600446"/>
            <a:ext cx="1073426" cy="357809"/>
          </a:xfrm>
          <a:prstGeom prst="ellipse">
            <a:avLst/>
          </a:pr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775919"/>
      </p:ext>
    </p:extLst>
  </p:cSld>
  <p:clrMapOvr>
    <a:masterClrMapping/>
  </p:clrMapOvr>
</p:sld>
</file>

<file path=ppt/theme/theme1.xml><?xml version="1.0" encoding="utf-8"?>
<a:theme xmlns:a="http://schemas.openxmlformats.org/drawingml/2006/main" name="Begel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122</Words>
  <Application>Microsoft Macintosh PowerPoint</Application>
  <PresentationFormat>Custom</PresentationFormat>
  <Paragraphs>35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Helvetica Neue</vt:lpstr>
      <vt:lpstr>Arial</vt:lpstr>
      <vt:lpstr>Begel</vt:lpstr>
      <vt:lpstr>ATLAS Software and Computing and ADC SDCC meeting  </vt:lpstr>
      <vt:lpstr>Welcome ATLAS </vt:lpstr>
      <vt:lpstr>Computing and Data Sciences  Directorate Organization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on ATLAS Computing and Software Activities at BNL  Introduction to the Workshop, SDCC and NPPS</dc:title>
  <cp:lastModifiedBy>Klimentov, Alexei</cp:lastModifiedBy>
  <cp:revision>20</cp:revision>
  <dcterms:modified xsi:type="dcterms:W3CDTF">2025-01-23T18:31:28Z</dcterms:modified>
</cp:coreProperties>
</file>