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drawings/drawing2.xml" ContentType="application/vnd.openxmlformats-officedocument.drawingml.chartshapes+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tags/tag1.xml" ContentType="application/vnd.openxmlformats-officedocument.presentationml.tags+xml"/>
  <Override PartName="/ppt/tags/tag2.xml" ContentType="application/vnd.openxmlformats-officedocument.presentationml.tags+xml"/>
  <Override PartName="/ppt/notesSlides/notesSlide6.xml" ContentType="application/vnd.openxmlformats-officedocument.presentationml.notesSlide+xml"/>
  <Override PartName="/ppt/charts/chart6.xml" ContentType="application/vnd.openxmlformats-officedocument.drawingml.chart+xml"/>
  <Override PartName="/ppt/drawings/drawing3.xml" ContentType="application/vnd.openxmlformats-officedocument.drawingml.chartshapes+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Lst>
  <p:notesMasterIdLst>
    <p:notesMasterId r:id="rId55"/>
  </p:notesMasterIdLst>
  <p:handoutMasterIdLst>
    <p:handoutMasterId r:id="rId56"/>
  </p:handoutMasterIdLst>
  <p:sldIdLst>
    <p:sldId id="1493" r:id="rId2"/>
    <p:sldId id="615" r:id="rId3"/>
    <p:sldId id="922" r:id="rId4"/>
    <p:sldId id="1501" r:id="rId5"/>
    <p:sldId id="1514" r:id="rId6"/>
    <p:sldId id="1563" r:id="rId7"/>
    <p:sldId id="1502" r:id="rId8"/>
    <p:sldId id="1515" r:id="rId9"/>
    <p:sldId id="1482" r:id="rId10"/>
    <p:sldId id="314" r:id="rId11"/>
    <p:sldId id="1497" r:id="rId12"/>
    <p:sldId id="1505" r:id="rId13"/>
    <p:sldId id="1110" r:id="rId14"/>
    <p:sldId id="1424" r:id="rId15"/>
    <p:sldId id="287" r:id="rId16"/>
    <p:sldId id="1418" r:id="rId17"/>
    <p:sldId id="1434" r:id="rId18"/>
    <p:sldId id="1504" r:id="rId19"/>
    <p:sldId id="1509" r:id="rId20"/>
    <p:sldId id="1507" r:id="rId21"/>
    <p:sldId id="1440" r:id="rId22"/>
    <p:sldId id="1524" r:id="rId23"/>
    <p:sldId id="1538" r:id="rId24"/>
    <p:sldId id="1539" r:id="rId25"/>
    <p:sldId id="1555" r:id="rId26"/>
    <p:sldId id="1519" r:id="rId27"/>
    <p:sldId id="1523" r:id="rId28"/>
    <p:sldId id="1528" r:id="rId29"/>
    <p:sldId id="1536" r:id="rId30"/>
    <p:sldId id="1537" r:id="rId31"/>
    <p:sldId id="1525" r:id="rId32"/>
    <p:sldId id="1526" r:id="rId33"/>
    <p:sldId id="1527" r:id="rId34"/>
    <p:sldId id="257" r:id="rId35"/>
    <p:sldId id="1557" r:id="rId36"/>
    <p:sldId id="258" r:id="rId37"/>
    <p:sldId id="1560" r:id="rId38"/>
    <p:sldId id="1561" r:id="rId39"/>
    <p:sldId id="1532" r:id="rId40"/>
    <p:sldId id="1533" r:id="rId41"/>
    <p:sldId id="1534" r:id="rId42"/>
    <p:sldId id="1522" r:id="rId43"/>
    <p:sldId id="1540" r:id="rId44"/>
    <p:sldId id="783" r:id="rId45"/>
    <p:sldId id="784" r:id="rId46"/>
    <p:sldId id="785" r:id="rId47"/>
    <p:sldId id="786" r:id="rId48"/>
    <p:sldId id="797" r:id="rId49"/>
    <p:sldId id="787" r:id="rId50"/>
    <p:sldId id="1444" r:id="rId51"/>
    <p:sldId id="1445" r:id="rId52"/>
    <p:sldId id="1446" r:id="rId53"/>
    <p:sldId id="1447"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g" initials="G" lastIdx="2" clrIdx="0">
    <p:extLst>
      <p:ext uri="{19B8F6BF-5375-455C-9EA6-DF929625EA0E}">
        <p15:presenceInfo xmlns:p15="http://schemas.microsoft.com/office/powerpoint/2012/main" userId="Gre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51BAA"/>
    <a:srgbClr val="3484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00" autoAdjust="0"/>
    <p:restoredTop sz="94660"/>
  </p:normalViewPr>
  <p:slideViewPr>
    <p:cSldViewPr snapToGrid="0">
      <p:cViewPr varScale="1">
        <p:scale>
          <a:sx n="82" d="100"/>
          <a:sy n="82" d="100"/>
        </p:scale>
        <p:origin x="792" y="72"/>
      </p:cViewPr>
      <p:guideLst/>
    </p:cSldViewPr>
  </p:slideViewPr>
  <p:notesTextViewPr>
    <p:cViewPr>
      <p:scale>
        <a:sx n="1" d="1"/>
        <a:sy n="1" d="1"/>
      </p:scale>
      <p:origin x="0" y="0"/>
    </p:cViewPr>
  </p:notesTextViewPr>
  <p:sorterViewPr>
    <p:cViewPr>
      <p:scale>
        <a:sx n="57" d="100"/>
        <a:sy n="57" d="100"/>
      </p:scale>
      <p:origin x="0" y="-141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oleObject" Target="file:///F:\RICH2022%20new%20data%20nov-dec%20202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1"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oleObject" Target="file:///C:\Sauvegarde\Sauvegarde%20JUly%2014%202023\ECFA%20%20Cherenkov%20working%20group\for%20April%202025%20%20meeting%20at%20CERN\Refractive%20index%20and%20PV%20vs%20pressure.xlsx" TargetMode="External"/><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3" Type="http://schemas.openxmlformats.org/officeDocument/2006/relationships/oleObject" Target="file:///C:\Sauvegarde\Sauvegarde%20JUly%2014%202023\ECFA%20%20Cherenkov%20working%20group\for%20April%202025%20%20meeting%20at%20CERN\Refractive%20index%20and%20PV%20vs%20pressure.xlsx" TargetMode="External"/><Relationship Id="rId2" Type="http://schemas.microsoft.com/office/2011/relationships/chartColorStyle" Target="colors3.xml"/><Relationship Id="rId1" Type="http://schemas.microsoft.com/office/2011/relationships/chartStyle" Target="style3.xml"/></Relationships>
</file>

<file path=ppt/charts/_rels/chart6.xml.rels><?xml version="1.0" encoding="UTF-8" standalone="yes"?>
<Relationships xmlns="http://schemas.openxmlformats.org/package/2006/relationships"><Relationship Id="rId1" Type="http://schemas.openxmlformats.org/officeDocument/2006/relationships/chartUserShapes" Target="../drawings/drawing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CO2 concentration (ppm)</c:v>
          </c:tx>
          <c:spPr>
            <a:ln w="19050" cap="rnd">
              <a:solidFill>
                <a:srgbClr val="0C1FD8"/>
              </a:solidFill>
              <a:round/>
            </a:ln>
            <a:effectLst/>
          </c:spPr>
          <c:marker>
            <c:symbol val="none"/>
          </c:marker>
          <c:xVal>
            <c:numRef>
              <c:f>'new data nov-dec 2022'!$E$5274:$E$8820</c:f>
              <c:numCache>
                <c:formatCode>m/d/yyyy\ h:mm</c:formatCode>
                <c:ptCount val="3547"/>
                <c:pt idx="0">
                  <c:v>44895.751388888886</c:v>
                </c:pt>
                <c:pt idx="1">
                  <c:v>44895.754861111112</c:v>
                </c:pt>
                <c:pt idx="2">
                  <c:v>44895.758333333331</c:v>
                </c:pt>
                <c:pt idx="3">
                  <c:v>44895.761805555558</c:v>
                </c:pt>
                <c:pt idx="4">
                  <c:v>44895.765277777777</c:v>
                </c:pt>
                <c:pt idx="5">
                  <c:v>44895.769444444442</c:v>
                </c:pt>
                <c:pt idx="6">
                  <c:v>44895.772916666669</c:v>
                </c:pt>
                <c:pt idx="7">
                  <c:v>44895.776388888888</c:v>
                </c:pt>
                <c:pt idx="8">
                  <c:v>44895.779861111114</c:v>
                </c:pt>
                <c:pt idx="9">
                  <c:v>44895.783333333333</c:v>
                </c:pt>
                <c:pt idx="10">
                  <c:v>44895.786805555559</c:v>
                </c:pt>
                <c:pt idx="11">
                  <c:v>44895.790277777778</c:v>
                </c:pt>
                <c:pt idx="12">
                  <c:v>44895.793749999997</c:v>
                </c:pt>
                <c:pt idx="13">
                  <c:v>44895.797222222223</c:v>
                </c:pt>
                <c:pt idx="14">
                  <c:v>44895.800694444442</c:v>
                </c:pt>
                <c:pt idx="15">
                  <c:v>44895.804166666669</c:v>
                </c:pt>
                <c:pt idx="16">
                  <c:v>44895.808333333334</c:v>
                </c:pt>
                <c:pt idx="17">
                  <c:v>44895.811805555553</c:v>
                </c:pt>
                <c:pt idx="18">
                  <c:v>44895.81527777778</c:v>
                </c:pt>
                <c:pt idx="19">
                  <c:v>44895.818749999999</c:v>
                </c:pt>
                <c:pt idx="20">
                  <c:v>44895.822222222225</c:v>
                </c:pt>
                <c:pt idx="21">
                  <c:v>44895.825694444444</c:v>
                </c:pt>
                <c:pt idx="22">
                  <c:v>44895.82916666667</c:v>
                </c:pt>
                <c:pt idx="23">
                  <c:v>44895.832638888889</c:v>
                </c:pt>
                <c:pt idx="24">
                  <c:v>44895.836111111108</c:v>
                </c:pt>
                <c:pt idx="25">
                  <c:v>44895.839583333334</c:v>
                </c:pt>
                <c:pt idx="26">
                  <c:v>44895.843055555553</c:v>
                </c:pt>
                <c:pt idx="27">
                  <c:v>44895.84652777778</c:v>
                </c:pt>
                <c:pt idx="28">
                  <c:v>44895.85</c:v>
                </c:pt>
                <c:pt idx="29">
                  <c:v>44895.852777777778</c:v>
                </c:pt>
                <c:pt idx="30">
                  <c:v>44895.852777777778</c:v>
                </c:pt>
                <c:pt idx="31">
                  <c:v>44895.853472222225</c:v>
                </c:pt>
                <c:pt idx="32">
                  <c:v>44895.854166666664</c:v>
                </c:pt>
                <c:pt idx="33">
                  <c:v>44895.854166666664</c:v>
                </c:pt>
                <c:pt idx="34">
                  <c:v>44895.854861111111</c:v>
                </c:pt>
                <c:pt idx="35">
                  <c:v>44895.856249999997</c:v>
                </c:pt>
                <c:pt idx="36">
                  <c:v>44895.859722222223</c:v>
                </c:pt>
                <c:pt idx="37">
                  <c:v>44895.863194444442</c:v>
                </c:pt>
                <c:pt idx="38">
                  <c:v>44895.865277777775</c:v>
                </c:pt>
                <c:pt idx="39">
                  <c:v>44895.866666666669</c:v>
                </c:pt>
                <c:pt idx="40">
                  <c:v>44895.869444444441</c:v>
                </c:pt>
                <c:pt idx="41">
                  <c:v>44895.873611111114</c:v>
                </c:pt>
                <c:pt idx="42">
                  <c:v>44895.875</c:v>
                </c:pt>
                <c:pt idx="43">
                  <c:v>44895.877083333333</c:v>
                </c:pt>
                <c:pt idx="44">
                  <c:v>44895.879166666666</c:v>
                </c:pt>
                <c:pt idx="45">
                  <c:v>44895.882638888892</c:v>
                </c:pt>
                <c:pt idx="46">
                  <c:v>44895.886111111111</c:v>
                </c:pt>
                <c:pt idx="47">
                  <c:v>44895.890277777777</c:v>
                </c:pt>
                <c:pt idx="48">
                  <c:v>44895.893750000003</c:v>
                </c:pt>
                <c:pt idx="49">
                  <c:v>44895.897222222222</c:v>
                </c:pt>
                <c:pt idx="50">
                  <c:v>44895.900694444441</c:v>
                </c:pt>
                <c:pt idx="51">
                  <c:v>44895.904166666667</c:v>
                </c:pt>
                <c:pt idx="52">
                  <c:v>44895.907638888886</c:v>
                </c:pt>
                <c:pt idx="53">
                  <c:v>44895.911111111112</c:v>
                </c:pt>
                <c:pt idx="54">
                  <c:v>44895.914583333331</c:v>
                </c:pt>
                <c:pt idx="55">
                  <c:v>44895.918055555558</c:v>
                </c:pt>
                <c:pt idx="56">
                  <c:v>44895.922222222223</c:v>
                </c:pt>
                <c:pt idx="57">
                  <c:v>44895.925694444442</c:v>
                </c:pt>
                <c:pt idx="58">
                  <c:v>44895.929166666669</c:v>
                </c:pt>
                <c:pt idx="59">
                  <c:v>44895.932638888888</c:v>
                </c:pt>
                <c:pt idx="60">
                  <c:v>44895.936111111114</c:v>
                </c:pt>
                <c:pt idx="61">
                  <c:v>44895.939583333333</c:v>
                </c:pt>
                <c:pt idx="62">
                  <c:v>44895.943055555559</c:v>
                </c:pt>
                <c:pt idx="63">
                  <c:v>44895.946527777778</c:v>
                </c:pt>
                <c:pt idx="64">
                  <c:v>44895.948611111111</c:v>
                </c:pt>
                <c:pt idx="65">
                  <c:v>44895.95208333333</c:v>
                </c:pt>
                <c:pt idx="66">
                  <c:v>44895.955555555556</c:v>
                </c:pt>
                <c:pt idx="67">
                  <c:v>44895.959722222222</c:v>
                </c:pt>
                <c:pt idx="68">
                  <c:v>44895.963194444441</c:v>
                </c:pt>
                <c:pt idx="69">
                  <c:v>44895.966666666667</c:v>
                </c:pt>
                <c:pt idx="70">
                  <c:v>44895.970138888886</c:v>
                </c:pt>
                <c:pt idx="71">
                  <c:v>44895.973611111112</c:v>
                </c:pt>
                <c:pt idx="72">
                  <c:v>44895.977083333331</c:v>
                </c:pt>
                <c:pt idx="73">
                  <c:v>44895.980555555558</c:v>
                </c:pt>
                <c:pt idx="74">
                  <c:v>44895.982638888891</c:v>
                </c:pt>
                <c:pt idx="75">
                  <c:v>44895.986111111109</c:v>
                </c:pt>
                <c:pt idx="76">
                  <c:v>44895.990277777775</c:v>
                </c:pt>
                <c:pt idx="77">
                  <c:v>44895.993750000001</c:v>
                </c:pt>
                <c:pt idx="78">
                  <c:v>44895.99722222222</c:v>
                </c:pt>
                <c:pt idx="79">
                  <c:v>44896.000694444447</c:v>
                </c:pt>
                <c:pt idx="80">
                  <c:v>44896.004166666666</c:v>
                </c:pt>
                <c:pt idx="81">
                  <c:v>44896.007638888892</c:v>
                </c:pt>
                <c:pt idx="82">
                  <c:v>44896.011111111111</c:v>
                </c:pt>
                <c:pt idx="83">
                  <c:v>44896.01458333333</c:v>
                </c:pt>
                <c:pt idx="84">
                  <c:v>44896.018055555556</c:v>
                </c:pt>
                <c:pt idx="85">
                  <c:v>44896.019444444442</c:v>
                </c:pt>
                <c:pt idx="86">
                  <c:v>44896.019444444442</c:v>
                </c:pt>
                <c:pt idx="87">
                  <c:v>44896.019444444442</c:v>
                </c:pt>
                <c:pt idx="88">
                  <c:v>44896.020138888889</c:v>
                </c:pt>
                <c:pt idx="89">
                  <c:v>44896.020138888889</c:v>
                </c:pt>
                <c:pt idx="90">
                  <c:v>44896.020138888889</c:v>
                </c:pt>
                <c:pt idx="91">
                  <c:v>44896.020138888889</c:v>
                </c:pt>
                <c:pt idx="92">
                  <c:v>44896.020833333336</c:v>
                </c:pt>
                <c:pt idx="93">
                  <c:v>44896.021527777775</c:v>
                </c:pt>
                <c:pt idx="94">
                  <c:v>44896.021527777775</c:v>
                </c:pt>
                <c:pt idx="95">
                  <c:v>44896.022222222222</c:v>
                </c:pt>
                <c:pt idx="96">
                  <c:v>44896.023611111108</c:v>
                </c:pt>
                <c:pt idx="97">
                  <c:v>44896.027083333334</c:v>
                </c:pt>
                <c:pt idx="98">
                  <c:v>44896.027083333334</c:v>
                </c:pt>
                <c:pt idx="99">
                  <c:v>44896.027777777781</c:v>
                </c:pt>
                <c:pt idx="100">
                  <c:v>44896.027777777781</c:v>
                </c:pt>
                <c:pt idx="101">
                  <c:v>44896.02847222222</c:v>
                </c:pt>
                <c:pt idx="102">
                  <c:v>44896.02847222222</c:v>
                </c:pt>
                <c:pt idx="103">
                  <c:v>44896.02847222222</c:v>
                </c:pt>
                <c:pt idx="104">
                  <c:v>44896.029166666667</c:v>
                </c:pt>
                <c:pt idx="105">
                  <c:v>44896.029166666667</c:v>
                </c:pt>
                <c:pt idx="106">
                  <c:v>44896.029166666667</c:v>
                </c:pt>
                <c:pt idx="107">
                  <c:v>44896.029861111114</c:v>
                </c:pt>
                <c:pt idx="108">
                  <c:v>44896.029861111114</c:v>
                </c:pt>
                <c:pt idx="109">
                  <c:v>44896.030555555553</c:v>
                </c:pt>
                <c:pt idx="110">
                  <c:v>44896.030555555553</c:v>
                </c:pt>
                <c:pt idx="111">
                  <c:v>44896.03125</c:v>
                </c:pt>
                <c:pt idx="112">
                  <c:v>44896.03125</c:v>
                </c:pt>
                <c:pt idx="113">
                  <c:v>44896.031944444447</c:v>
                </c:pt>
                <c:pt idx="114">
                  <c:v>44896.031944444447</c:v>
                </c:pt>
                <c:pt idx="115">
                  <c:v>44896.032638888886</c:v>
                </c:pt>
                <c:pt idx="116">
                  <c:v>44896.033333333333</c:v>
                </c:pt>
                <c:pt idx="117">
                  <c:v>44896.03402777778</c:v>
                </c:pt>
                <c:pt idx="118">
                  <c:v>44896.034722222219</c:v>
                </c:pt>
                <c:pt idx="119">
                  <c:v>44896.035416666666</c:v>
                </c:pt>
                <c:pt idx="120">
                  <c:v>44896.036805555559</c:v>
                </c:pt>
                <c:pt idx="121">
                  <c:v>44896.038194444445</c:v>
                </c:pt>
                <c:pt idx="122">
                  <c:v>44896.040972222225</c:v>
                </c:pt>
                <c:pt idx="123">
                  <c:v>44896.044444444444</c:v>
                </c:pt>
                <c:pt idx="124">
                  <c:v>44896.04791666667</c:v>
                </c:pt>
                <c:pt idx="125">
                  <c:v>44896.051388888889</c:v>
                </c:pt>
                <c:pt idx="126">
                  <c:v>44896.054861111108</c:v>
                </c:pt>
                <c:pt idx="127">
                  <c:v>44896.058333333334</c:v>
                </c:pt>
                <c:pt idx="128">
                  <c:v>44896.061805555553</c:v>
                </c:pt>
                <c:pt idx="129">
                  <c:v>44896.06527777778</c:v>
                </c:pt>
                <c:pt idx="130">
                  <c:v>44896.068749999999</c:v>
                </c:pt>
                <c:pt idx="131">
                  <c:v>44896.072222222225</c:v>
                </c:pt>
                <c:pt idx="132">
                  <c:v>44896.075694444444</c:v>
                </c:pt>
                <c:pt idx="133">
                  <c:v>44896.079861111109</c:v>
                </c:pt>
                <c:pt idx="134">
                  <c:v>44896.083333333336</c:v>
                </c:pt>
                <c:pt idx="135">
                  <c:v>44896.086805555555</c:v>
                </c:pt>
                <c:pt idx="136">
                  <c:v>44896.090277777781</c:v>
                </c:pt>
                <c:pt idx="137">
                  <c:v>44896.09375</c:v>
                </c:pt>
                <c:pt idx="138">
                  <c:v>44896.097222222219</c:v>
                </c:pt>
                <c:pt idx="139">
                  <c:v>44896.100694444445</c:v>
                </c:pt>
                <c:pt idx="140">
                  <c:v>44896.104166666664</c:v>
                </c:pt>
                <c:pt idx="141">
                  <c:v>44896.107638888891</c:v>
                </c:pt>
                <c:pt idx="142">
                  <c:v>44896.111111111109</c:v>
                </c:pt>
                <c:pt idx="143">
                  <c:v>44896.114583333336</c:v>
                </c:pt>
                <c:pt idx="144">
                  <c:v>44896.118750000001</c:v>
                </c:pt>
                <c:pt idx="145">
                  <c:v>44896.12222222222</c:v>
                </c:pt>
                <c:pt idx="146">
                  <c:v>44896.125694444447</c:v>
                </c:pt>
                <c:pt idx="147">
                  <c:v>44896.129166666666</c:v>
                </c:pt>
                <c:pt idx="148">
                  <c:v>44896.132638888892</c:v>
                </c:pt>
                <c:pt idx="149">
                  <c:v>44896.136111111111</c:v>
                </c:pt>
                <c:pt idx="150">
                  <c:v>44896.13958333333</c:v>
                </c:pt>
                <c:pt idx="151">
                  <c:v>44896.143055555556</c:v>
                </c:pt>
                <c:pt idx="152">
                  <c:v>44896.146527777775</c:v>
                </c:pt>
                <c:pt idx="153">
                  <c:v>44896.15</c:v>
                </c:pt>
                <c:pt idx="154">
                  <c:v>44896.15347222222</c:v>
                </c:pt>
                <c:pt idx="155">
                  <c:v>44896.156944444447</c:v>
                </c:pt>
                <c:pt idx="156">
                  <c:v>44896.161111111112</c:v>
                </c:pt>
                <c:pt idx="157">
                  <c:v>44896.164583333331</c:v>
                </c:pt>
                <c:pt idx="158">
                  <c:v>44896.168055555558</c:v>
                </c:pt>
                <c:pt idx="159">
                  <c:v>44896.171527777777</c:v>
                </c:pt>
                <c:pt idx="160">
                  <c:v>44896.175000000003</c:v>
                </c:pt>
                <c:pt idx="161">
                  <c:v>44896.178472222222</c:v>
                </c:pt>
                <c:pt idx="162">
                  <c:v>44896.181944444441</c:v>
                </c:pt>
                <c:pt idx="163">
                  <c:v>44896.185416666667</c:v>
                </c:pt>
                <c:pt idx="164">
                  <c:v>44896.188888888886</c:v>
                </c:pt>
                <c:pt idx="165">
                  <c:v>44896.192361111112</c:v>
                </c:pt>
                <c:pt idx="166">
                  <c:v>44896.192361111112</c:v>
                </c:pt>
                <c:pt idx="167">
                  <c:v>44896.193055555559</c:v>
                </c:pt>
                <c:pt idx="168">
                  <c:v>44896.193749999999</c:v>
                </c:pt>
                <c:pt idx="169">
                  <c:v>44896.194444444445</c:v>
                </c:pt>
                <c:pt idx="170">
                  <c:v>44896.194444444445</c:v>
                </c:pt>
                <c:pt idx="171">
                  <c:v>44896.195138888892</c:v>
                </c:pt>
                <c:pt idx="172">
                  <c:v>44896.195138888892</c:v>
                </c:pt>
                <c:pt idx="173">
                  <c:v>44896.195833333331</c:v>
                </c:pt>
                <c:pt idx="174">
                  <c:v>44896.195833333331</c:v>
                </c:pt>
                <c:pt idx="175">
                  <c:v>44896.196527777778</c:v>
                </c:pt>
                <c:pt idx="176">
                  <c:v>44896.196527777778</c:v>
                </c:pt>
                <c:pt idx="177">
                  <c:v>44896.196527777778</c:v>
                </c:pt>
                <c:pt idx="178">
                  <c:v>44896.197222222225</c:v>
                </c:pt>
                <c:pt idx="179">
                  <c:v>44896.197916666664</c:v>
                </c:pt>
                <c:pt idx="180">
                  <c:v>44896.197916666664</c:v>
                </c:pt>
                <c:pt idx="181">
                  <c:v>44896.198611111111</c:v>
                </c:pt>
                <c:pt idx="182">
                  <c:v>44896.198611111111</c:v>
                </c:pt>
                <c:pt idx="183">
                  <c:v>44896.199305555558</c:v>
                </c:pt>
                <c:pt idx="184">
                  <c:v>44896.199305555558</c:v>
                </c:pt>
                <c:pt idx="185">
                  <c:v>44896.2</c:v>
                </c:pt>
                <c:pt idx="186">
                  <c:v>44896.2</c:v>
                </c:pt>
                <c:pt idx="187">
                  <c:v>44896.200694444444</c:v>
                </c:pt>
                <c:pt idx="188">
                  <c:v>44896.201388888891</c:v>
                </c:pt>
                <c:pt idx="189">
                  <c:v>44896.201388888891</c:v>
                </c:pt>
                <c:pt idx="190">
                  <c:v>44896.20208333333</c:v>
                </c:pt>
                <c:pt idx="191">
                  <c:v>44896.203472222223</c:v>
                </c:pt>
                <c:pt idx="192">
                  <c:v>44896.205555555556</c:v>
                </c:pt>
                <c:pt idx="193">
                  <c:v>44896.208333333336</c:v>
                </c:pt>
                <c:pt idx="194">
                  <c:v>44896.211111111108</c:v>
                </c:pt>
                <c:pt idx="195">
                  <c:v>44896.213888888888</c:v>
                </c:pt>
                <c:pt idx="196">
                  <c:v>44896.217361111114</c:v>
                </c:pt>
                <c:pt idx="197">
                  <c:v>44896.220833333333</c:v>
                </c:pt>
                <c:pt idx="198">
                  <c:v>44896.224305555559</c:v>
                </c:pt>
                <c:pt idx="199">
                  <c:v>44896.227777777778</c:v>
                </c:pt>
                <c:pt idx="200">
                  <c:v>44896.230555555558</c:v>
                </c:pt>
                <c:pt idx="201">
                  <c:v>44896.234027777777</c:v>
                </c:pt>
                <c:pt idx="202">
                  <c:v>44896.237500000003</c:v>
                </c:pt>
                <c:pt idx="203">
                  <c:v>44896.240972222222</c:v>
                </c:pt>
                <c:pt idx="204">
                  <c:v>44896.245138888888</c:v>
                </c:pt>
                <c:pt idx="205">
                  <c:v>44896.248611111114</c:v>
                </c:pt>
                <c:pt idx="206">
                  <c:v>44896.251388888886</c:v>
                </c:pt>
                <c:pt idx="207">
                  <c:v>44896.254861111112</c:v>
                </c:pt>
                <c:pt idx="208">
                  <c:v>44896.258333333331</c:v>
                </c:pt>
                <c:pt idx="209">
                  <c:v>44896.261805555558</c:v>
                </c:pt>
                <c:pt idx="210">
                  <c:v>44896.265277777777</c:v>
                </c:pt>
                <c:pt idx="211">
                  <c:v>44896.268750000003</c:v>
                </c:pt>
                <c:pt idx="212">
                  <c:v>44896.272222222222</c:v>
                </c:pt>
                <c:pt idx="213">
                  <c:v>44896.275694444441</c:v>
                </c:pt>
                <c:pt idx="214">
                  <c:v>44896.279166666667</c:v>
                </c:pt>
                <c:pt idx="215">
                  <c:v>44896.283333333333</c:v>
                </c:pt>
                <c:pt idx="216">
                  <c:v>44896.286805555559</c:v>
                </c:pt>
                <c:pt idx="217">
                  <c:v>44896.290277777778</c:v>
                </c:pt>
                <c:pt idx="218">
                  <c:v>44896.293749999997</c:v>
                </c:pt>
                <c:pt idx="219">
                  <c:v>44896.297222222223</c:v>
                </c:pt>
                <c:pt idx="220">
                  <c:v>44896.29791666667</c:v>
                </c:pt>
                <c:pt idx="221">
                  <c:v>44896.301388888889</c:v>
                </c:pt>
                <c:pt idx="222">
                  <c:v>44896.304861111108</c:v>
                </c:pt>
                <c:pt idx="223">
                  <c:v>44896.308333333334</c:v>
                </c:pt>
                <c:pt idx="224">
                  <c:v>44896.311805555553</c:v>
                </c:pt>
                <c:pt idx="225">
                  <c:v>44896.31527777778</c:v>
                </c:pt>
                <c:pt idx="226">
                  <c:v>44896.318749999999</c:v>
                </c:pt>
                <c:pt idx="227">
                  <c:v>44896.322222222225</c:v>
                </c:pt>
                <c:pt idx="228">
                  <c:v>44896.325694444444</c:v>
                </c:pt>
                <c:pt idx="229">
                  <c:v>44896.329861111109</c:v>
                </c:pt>
                <c:pt idx="230">
                  <c:v>44896.333333333336</c:v>
                </c:pt>
                <c:pt idx="231">
                  <c:v>44896.336805555555</c:v>
                </c:pt>
                <c:pt idx="232">
                  <c:v>44896.339583333334</c:v>
                </c:pt>
                <c:pt idx="233">
                  <c:v>44896.34097222222</c:v>
                </c:pt>
                <c:pt idx="234">
                  <c:v>44896.344444444447</c:v>
                </c:pt>
                <c:pt idx="235">
                  <c:v>44896.347916666666</c:v>
                </c:pt>
                <c:pt idx="236">
                  <c:v>44896.351388888892</c:v>
                </c:pt>
                <c:pt idx="237">
                  <c:v>44896.352777777778</c:v>
                </c:pt>
                <c:pt idx="238">
                  <c:v>44896.352777777778</c:v>
                </c:pt>
                <c:pt idx="239">
                  <c:v>44896.353472222225</c:v>
                </c:pt>
                <c:pt idx="240">
                  <c:v>44896.353472222225</c:v>
                </c:pt>
                <c:pt idx="241">
                  <c:v>44896.353472222225</c:v>
                </c:pt>
                <c:pt idx="242">
                  <c:v>44896.353472222225</c:v>
                </c:pt>
                <c:pt idx="243">
                  <c:v>44896.354166666664</c:v>
                </c:pt>
                <c:pt idx="244">
                  <c:v>44896.354166666664</c:v>
                </c:pt>
                <c:pt idx="245">
                  <c:v>44896.354861111111</c:v>
                </c:pt>
                <c:pt idx="246">
                  <c:v>44896.354861111111</c:v>
                </c:pt>
                <c:pt idx="247">
                  <c:v>44896.354861111111</c:v>
                </c:pt>
                <c:pt idx="248">
                  <c:v>44896.356944444444</c:v>
                </c:pt>
                <c:pt idx="249">
                  <c:v>44896.36041666667</c:v>
                </c:pt>
                <c:pt idx="250">
                  <c:v>44896.361111111109</c:v>
                </c:pt>
                <c:pt idx="251">
                  <c:v>44896.362500000003</c:v>
                </c:pt>
                <c:pt idx="252">
                  <c:v>44896.363888888889</c:v>
                </c:pt>
                <c:pt idx="253">
                  <c:v>44896.365277777775</c:v>
                </c:pt>
                <c:pt idx="254">
                  <c:v>44896.366666666669</c:v>
                </c:pt>
                <c:pt idx="255">
                  <c:v>44896.367361111108</c:v>
                </c:pt>
                <c:pt idx="256">
                  <c:v>44896.370138888888</c:v>
                </c:pt>
                <c:pt idx="257">
                  <c:v>44896.370833333334</c:v>
                </c:pt>
                <c:pt idx="258">
                  <c:v>44896.374305555553</c:v>
                </c:pt>
                <c:pt idx="259">
                  <c:v>44896.37777777778</c:v>
                </c:pt>
                <c:pt idx="260">
                  <c:v>44896.381249999999</c:v>
                </c:pt>
                <c:pt idx="261">
                  <c:v>44896.384722222225</c:v>
                </c:pt>
                <c:pt idx="262">
                  <c:v>44896.388194444444</c:v>
                </c:pt>
                <c:pt idx="263">
                  <c:v>44896.39166666667</c:v>
                </c:pt>
                <c:pt idx="264">
                  <c:v>44896.395138888889</c:v>
                </c:pt>
                <c:pt idx="265">
                  <c:v>44896.399305555555</c:v>
                </c:pt>
                <c:pt idx="266">
                  <c:v>44896.402777777781</c:v>
                </c:pt>
                <c:pt idx="267">
                  <c:v>44896.40625</c:v>
                </c:pt>
                <c:pt idx="268">
                  <c:v>44896.409722222219</c:v>
                </c:pt>
                <c:pt idx="269">
                  <c:v>44896.413194444445</c:v>
                </c:pt>
                <c:pt idx="270">
                  <c:v>44896.416666666664</c:v>
                </c:pt>
                <c:pt idx="271">
                  <c:v>44896.420138888891</c:v>
                </c:pt>
                <c:pt idx="272">
                  <c:v>44896.423611111109</c:v>
                </c:pt>
                <c:pt idx="273">
                  <c:v>44896.427083333336</c:v>
                </c:pt>
                <c:pt idx="274">
                  <c:v>44896.430555555555</c:v>
                </c:pt>
                <c:pt idx="275">
                  <c:v>44896.434027777781</c:v>
                </c:pt>
                <c:pt idx="276">
                  <c:v>44896.4375</c:v>
                </c:pt>
                <c:pt idx="277">
                  <c:v>44896.441666666666</c:v>
                </c:pt>
                <c:pt idx="278">
                  <c:v>44896.445138888892</c:v>
                </c:pt>
                <c:pt idx="279">
                  <c:v>44896.448611111111</c:v>
                </c:pt>
                <c:pt idx="280">
                  <c:v>44896.45208333333</c:v>
                </c:pt>
                <c:pt idx="281">
                  <c:v>44896.455555555556</c:v>
                </c:pt>
                <c:pt idx="282">
                  <c:v>44896.459027777775</c:v>
                </c:pt>
                <c:pt idx="283">
                  <c:v>44896.462500000001</c:v>
                </c:pt>
                <c:pt idx="284">
                  <c:v>44896.46597222222</c:v>
                </c:pt>
                <c:pt idx="285">
                  <c:v>44896.46875</c:v>
                </c:pt>
                <c:pt idx="286">
                  <c:v>44896.472222222219</c:v>
                </c:pt>
                <c:pt idx="287">
                  <c:v>44896.475694444445</c:v>
                </c:pt>
                <c:pt idx="288">
                  <c:v>44896.479166666664</c:v>
                </c:pt>
                <c:pt idx="289">
                  <c:v>44896.481944444444</c:v>
                </c:pt>
                <c:pt idx="290">
                  <c:v>44896.48541666667</c:v>
                </c:pt>
                <c:pt idx="291">
                  <c:v>44896.488194444442</c:v>
                </c:pt>
                <c:pt idx="292">
                  <c:v>44896.491666666669</c:v>
                </c:pt>
                <c:pt idx="293">
                  <c:v>44896.493750000001</c:v>
                </c:pt>
                <c:pt idx="294">
                  <c:v>44896.49722222222</c:v>
                </c:pt>
                <c:pt idx="295">
                  <c:v>44896.499305555553</c:v>
                </c:pt>
                <c:pt idx="296">
                  <c:v>44896.502083333333</c:v>
                </c:pt>
                <c:pt idx="297">
                  <c:v>44896.505555555559</c:v>
                </c:pt>
                <c:pt idx="298">
                  <c:v>44896.508333333331</c:v>
                </c:pt>
                <c:pt idx="299">
                  <c:v>44896.511111111111</c:v>
                </c:pt>
                <c:pt idx="300">
                  <c:v>44896.51458333333</c:v>
                </c:pt>
                <c:pt idx="301">
                  <c:v>44896.518055555556</c:v>
                </c:pt>
                <c:pt idx="302">
                  <c:v>44896.520138888889</c:v>
                </c:pt>
                <c:pt idx="303">
                  <c:v>44896.523611111108</c:v>
                </c:pt>
                <c:pt idx="304">
                  <c:v>44896.527083333334</c:v>
                </c:pt>
                <c:pt idx="305">
                  <c:v>44896.529166666667</c:v>
                </c:pt>
                <c:pt idx="306">
                  <c:v>44896.530555555553</c:v>
                </c:pt>
                <c:pt idx="307">
                  <c:v>44896.53125</c:v>
                </c:pt>
                <c:pt idx="308">
                  <c:v>44896.531944444447</c:v>
                </c:pt>
                <c:pt idx="309">
                  <c:v>44896.533333333333</c:v>
                </c:pt>
                <c:pt idx="310">
                  <c:v>44896.53402777778</c:v>
                </c:pt>
                <c:pt idx="311">
                  <c:v>44896.534722222219</c:v>
                </c:pt>
                <c:pt idx="312">
                  <c:v>44896.536111111112</c:v>
                </c:pt>
                <c:pt idx="313">
                  <c:v>44896.536805555559</c:v>
                </c:pt>
                <c:pt idx="314">
                  <c:v>44896.537499999999</c:v>
                </c:pt>
                <c:pt idx="315">
                  <c:v>44896.538888888892</c:v>
                </c:pt>
                <c:pt idx="316">
                  <c:v>44896.539583333331</c:v>
                </c:pt>
                <c:pt idx="317">
                  <c:v>44896.540277777778</c:v>
                </c:pt>
                <c:pt idx="318">
                  <c:v>44896.540972222225</c:v>
                </c:pt>
                <c:pt idx="319">
                  <c:v>44896.542361111111</c:v>
                </c:pt>
                <c:pt idx="320">
                  <c:v>44896.543749999997</c:v>
                </c:pt>
                <c:pt idx="321">
                  <c:v>44896.545138888891</c:v>
                </c:pt>
                <c:pt idx="322">
                  <c:v>44896.54583333333</c:v>
                </c:pt>
                <c:pt idx="323">
                  <c:v>44896.547222222223</c:v>
                </c:pt>
                <c:pt idx="324">
                  <c:v>44896.548611111109</c:v>
                </c:pt>
                <c:pt idx="325">
                  <c:v>44896.549305555556</c:v>
                </c:pt>
                <c:pt idx="326">
                  <c:v>44896.550694444442</c:v>
                </c:pt>
                <c:pt idx="327">
                  <c:v>44896.552777777775</c:v>
                </c:pt>
                <c:pt idx="328">
                  <c:v>44896.556250000001</c:v>
                </c:pt>
                <c:pt idx="329">
                  <c:v>44896.55972222222</c:v>
                </c:pt>
                <c:pt idx="330">
                  <c:v>44896.563194444447</c:v>
                </c:pt>
                <c:pt idx="331">
                  <c:v>44896.566666666666</c:v>
                </c:pt>
                <c:pt idx="332">
                  <c:v>44896.570138888892</c:v>
                </c:pt>
                <c:pt idx="333">
                  <c:v>44896.570833333331</c:v>
                </c:pt>
                <c:pt idx="334">
                  <c:v>44896.574305555558</c:v>
                </c:pt>
                <c:pt idx="335">
                  <c:v>44896.577777777777</c:v>
                </c:pt>
                <c:pt idx="336">
                  <c:v>44896.581944444442</c:v>
                </c:pt>
                <c:pt idx="337">
                  <c:v>44896.585416666669</c:v>
                </c:pt>
                <c:pt idx="338">
                  <c:v>44896.588888888888</c:v>
                </c:pt>
                <c:pt idx="339">
                  <c:v>44896.592361111114</c:v>
                </c:pt>
                <c:pt idx="340">
                  <c:v>44896.595833333333</c:v>
                </c:pt>
                <c:pt idx="341">
                  <c:v>44896.599305555559</c:v>
                </c:pt>
                <c:pt idx="342">
                  <c:v>44896.602777777778</c:v>
                </c:pt>
                <c:pt idx="343">
                  <c:v>44896.606249999997</c:v>
                </c:pt>
                <c:pt idx="344">
                  <c:v>44896.609722222223</c:v>
                </c:pt>
                <c:pt idx="345">
                  <c:v>44896.613194444442</c:v>
                </c:pt>
                <c:pt idx="346">
                  <c:v>44896.616666666669</c:v>
                </c:pt>
                <c:pt idx="347">
                  <c:v>44896.620833333334</c:v>
                </c:pt>
                <c:pt idx="348">
                  <c:v>44896.624305555553</c:v>
                </c:pt>
                <c:pt idx="349">
                  <c:v>44896.62777777778</c:v>
                </c:pt>
                <c:pt idx="350">
                  <c:v>44896.631249999999</c:v>
                </c:pt>
                <c:pt idx="351">
                  <c:v>44896.634722222225</c:v>
                </c:pt>
                <c:pt idx="352">
                  <c:v>44896.638194444444</c:v>
                </c:pt>
                <c:pt idx="353">
                  <c:v>44896.64166666667</c:v>
                </c:pt>
                <c:pt idx="354">
                  <c:v>44896.645138888889</c:v>
                </c:pt>
                <c:pt idx="355">
                  <c:v>44896.648611111108</c:v>
                </c:pt>
                <c:pt idx="356">
                  <c:v>44896.652083333334</c:v>
                </c:pt>
                <c:pt idx="357">
                  <c:v>44896.655555555553</c:v>
                </c:pt>
                <c:pt idx="358">
                  <c:v>44896.65902777778</c:v>
                </c:pt>
                <c:pt idx="359">
                  <c:v>44896.662499999999</c:v>
                </c:pt>
                <c:pt idx="360">
                  <c:v>44896.666666666664</c:v>
                </c:pt>
                <c:pt idx="361">
                  <c:v>44896.670138888891</c:v>
                </c:pt>
                <c:pt idx="362">
                  <c:v>44896.673611111109</c:v>
                </c:pt>
                <c:pt idx="363">
                  <c:v>44896.677083333336</c:v>
                </c:pt>
                <c:pt idx="364">
                  <c:v>44896.680555555555</c:v>
                </c:pt>
                <c:pt idx="365">
                  <c:v>44896.684027777781</c:v>
                </c:pt>
                <c:pt idx="366">
                  <c:v>44896.686111111114</c:v>
                </c:pt>
                <c:pt idx="367">
                  <c:v>44896.686111111114</c:v>
                </c:pt>
                <c:pt idx="368">
                  <c:v>44896.686805555553</c:v>
                </c:pt>
                <c:pt idx="369">
                  <c:v>44896.686805555553</c:v>
                </c:pt>
                <c:pt idx="370">
                  <c:v>44896.686805555553</c:v>
                </c:pt>
                <c:pt idx="371">
                  <c:v>44896.686805555553</c:v>
                </c:pt>
                <c:pt idx="372">
                  <c:v>44896.6875</c:v>
                </c:pt>
                <c:pt idx="373">
                  <c:v>44896.6875</c:v>
                </c:pt>
                <c:pt idx="374">
                  <c:v>44896.688194444447</c:v>
                </c:pt>
                <c:pt idx="375">
                  <c:v>44896.688194444447</c:v>
                </c:pt>
                <c:pt idx="376">
                  <c:v>44896.689583333333</c:v>
                </c:pt>
                <c:pt idx="377">
                  <c:v>44896.690972222219</c:v>
                </c:pt>
                <c:pt idx="378">
                  <c:v>44896.693749999999</c:v>
                </c:pt>
                <c:pt idx="379">
                  <c:v>44896.694444444445</c:v>
                </c:pt>
                <c:pt idx="380">
                  <c:v>44896.694444444445</c:v>
                </c:pt>
                <c:pt idx="381">
                  <c:v>44896.695138888892</c:v>
                </c:pt>
                <c:pt idx="382">
                  <c:v>44896.695138888892</c:v>
                </c:pt>
                <c:pt idx="383">
                  <c:v>44896.695833333331</c:v>
                </c:pt>
                <c:pt idx="384">
                  <c:v>44896.695833333331</c:v>
                </c:pt>
                <c:pt idx="385">
                  <c:v>44896.696527777778</c:v>
                </c:pt>
                <c:pt idx="386">
                  <c:v>44896.696527777778</c:v>
                </c:pt>
                <c:pt idx="387">
                  <c:v>44896.697222222225</c:v>
                </c:pt>
                <c:pt idx="388">
                  <c:v>44896.697222222225</c:v>
                </c:pt>
                <c:pt idx="389">
                  <c:v>44896.697916666664</c:v>
                </c:pt>
                <c:pt idx="390">
                  <c:v>44896.697916666664</c:v>
                </c:pt>
                <c:pt idx="391">
                  <c:v>44896.698611111111</c:v>
                </c:pt>
                <c:pt idx="392">
                  <c:v>44896.698611111111</c:v>
                </c:pt>
                <c:pt idx="393">
                  <c:v>44896.699305555558</c:v>
                </c:pt>
                <c:pt idx="394">
                  <c:v>44896.7</c:v>
                </c:pt>
                <c:pt idx="395">
                  <c:v>44896.700694444444</c:v>
                </c:pt>
                <c:pt idx="396">
                  <c:v>44896.701388888891</c:v>
                </c:pt>
                <c:pt idx="397">
                  <c:v>44896.702777777777</c:v>
                </c:pt>
                <c:pt idx="398">
                  <c:v>44896.704861111109</c:v>
                </c:pt>
                <c:pt idx="399">
                  <c:v>44896.708333333336</c:v>
                </c:pt>
                <c:pt idx="400">
                  <c:v>44896.711805555555</c:v>
                </c:pt>
                <c:pt idx="401">
                  <c:v>44896.715277777781</c:v>
                </c:pt>
                <c:pt idx="402">
                  <c:v>44896.71875</c:v>
                </c:pt>
                <c:pt idx="403">
                  <c:v>44896.722222222219</c:v>
                </c:pt>
                <c:pt idx="404">
                  <c:v>44896.725694444445</c:v>
                </c:pt>
                <c:pt idx="405">
                  <c:v>44896.729166666664</c:v>
                </c:pt>
                <c:pt idx="406">
                  <c:v>44896.732638888891</c:v>
                </c:pt>
                <c:pt idx="407">
                  <c:v>44896.736805555556</c:v>
                </c:pt>
                <c:pt idx="408">
                  <c:v>44896.740277777775</c:v>
                </c:pt>
                <c:pt idx="409">
                  <c:v>44896.743750000001</c:v>
                </c:pt>
                <c:pt idx="410">
                  <c:v>44896.74722222222</c:v>
                </c:pt>
                <c:pt idx="411">
                  <c:v>44896.750694444447</c:v>
                </c:pt>
                <c:pt idx="412">
                  <c:v>44896.754166666666</c:v>
                </c:pt>
                <c:pt idx="413">
                  <c:v>44896.757638888892</c:v>
                </c:pt>
                <c:pt idx="414">
                  <c:v>44896.761111111111</c:v>
                </c:pt>
                <c:pt idx="415">
                  <c:v>44896.76458333333</c:v>
                </c:pt>
                <c:pt idx="416">
                  <c:v>44896.768055555556</c:v>
                </c:pt>
                <c:pt idx="417">
                  <c:v>44896.771527777775</c:v>
                </c:pt>
                <c:pt idx="418">
                  <c:v>44896.775000000001</c:v>
                </c:pt>
                <c:pt idx="419">
                  <c:v>44896.77847222222</c:v>
                </c:pt>
                <c:pt idx="420">
                  <c:v>44896.781944444447</c:v>
                </c:pt>
                <c:pt idx="421">
                  <c:v>44896.785416666666</c:v>
                </c:pt>
                <c:pt idx="422">
                  <c:v>44896.789583333331</c:v>
                </c:pt>
                <c:pt idx="423">
                  <c:v>44896.793055555558</c:v>
                </c:pt>
                <c:pt idx="424">
                  <c:v>44896.796527777777</c:v>
                </c:pt>
                <c:pt idx="425">
                  <c:v>44896.800000000003</c:v>
                </c:pt>
                <c:pt idx="426">
                  <c:v>44896.803472222222</c:v>
                </c:pt>
                <c:pt idx="427">
                  <c:v>44896.806944444441</c:v>
                </c:pt>
                <c:pt idx="428">
                  <c:v>44896.810416666667</c:v>
                </c:pt>
                <c:pt idx="429">
                  <c:v>44896.813888888886</c:v>
                </c:pt>
                <c:pt idx="430">
                  <c:v>44896.817361111112</c:v>
                </c:pt>
                <c:pt idx="431">
                  <c:v>44896.820833333331</c:v>
                </c:pt>
                <c:pt idx="432">
                  <c:v>44896.824305555558</c:v>
                </c:pt>
                <c:pt idx="433">
                  <c:v>44896.828472222223</c:v>
                </c:pt>
                <c:pt idx="434">
                  <c:v>44896.831944444442</c:v>
                </c:pt>
                <c:pt idx="435">
                  <c:v>44896.835416666669</c:v>
                </c:pt>
                <c:pt idx="436">
                  <c:v>44896.838888888888</c:v>
                </c:pt>
                <c:pt idx="437">
                  <c:v>44896.842361111114</c:v>
                </c:pt>
                <c:pt idx="438">
                  <c:v>44896.845833333333</c:v>
                </c:pt>
                <c:pt idx="439">
                  <c:v>44896.849305555559</c:v>
                </c:pt>
                <c:pt idx="440">
                  <c:v>44896.852777777778</c:v>
                </c:pt>
                <c:pt idx="441">
                  <c:v>44896.856249999997</c:v>
                </c:pt>
                <c:pt idx="442">
                  <c:v>44896.859027777777</c:v>
                </c:pt>
                <c:pt idx="443">
                  <c:v>44896.859027777777</c:v>
                </c:pt>
                <c:pt idx="444">
                  <c:v>44896.859722222223</c:v>
                </c:pt>
                <c:pt idx="445">
                  <c:v>44896.86041666667</c:v>
                </c:pt>
                <c:pt idx="446">
                  <c:v>44896.86041666667</c:v>
                </c:pt>
                <c:pt idx="447">
                  <c:v>44896.861111111109</c:v>
                </c:pt>
                <c:pt idx="448">
                  <c:v>44896.861111111109</c:v>
                </c:pt>
                <c:pt idx="449">
                  <c:v>44896.861805555556</c:v>
                </c:pt>
                <c:pt idx="450">
                  <c:v>44896.862500000003</c:v>
                </c:pt>
                <c:pt idx="451">
                  <c:v>44896.862500000003</c:v>
                </c:pt>
                <c:pt idx="452">
                  <c:v>44896.863194444442</c:v>
                </c:pt>
                <c:pt idx="453">
                  <c:v>44896.863194444442</c:v>
                </c:pt>
                <c:pt idx="454">
                  <c:v>44896.863888888889</c:v>
                </c:pt>
                <c:pt idx="455">
                  <c:v>44896.863888888889</c:v>
                </c:pt>
                <c:pt idx="456">
                  <c:v>44896.864583333336</c:v>
                </c:pt>
                <c:pt idx="457">
                  <c:v>44896.864583333336</c:v>
                </c:pt>
                <c:pt idx="458">
                  <c:v>44896.865277777775</c:v>
                </c:pt>
                <c:pt idx="459">
                  <c:v>44896.865972222222</c:v>
                </c:pt>
                <c:pt idx="460">
                  <c:v>44896.866666666669</c:v>
                </c:pt>
                <c:pt idx="461">
                  <c:v>44896.866666666669</c:v>
                </c:pt>
                <c:pt idx="462">
                  <c:v>44896.867361111108</c:v>
                </c:pt>
                <c:pt idx="463">
                  <c:v>44896.868055555555</c:v>
                </c:pt>
                <c:pt idx="464">
                  <c:v>44896.868750000001</c:v>
                </c:pt>
                <c:pt idx="465">
                  <c:v>44896.869444444441</c:v>
                </c:pt>
                <c:pt idx="466">
                  <c:v>44896.871527777781</c:v>
                </c:pt>
                <c:pt idx="467">
                  <c:v>44896.873611111114</c:v>
                </c:pt>
                <c:pt idx="468">
                  <c:v>44896.877083333333</c:v>
                </c:pt>
                <c:pt idx="469">
                  <c:v>44896.880555555559</c:v>
                </c:pt>
                <c:pt idx="470">
                  <c:v>44896.884027777778</c:v>
                </c:pt>
                <c:pt idx="471">
                  <c:v>44896.887499999997</c:v>
                </c:pt>
                <c:pt idx="472">
                  <c:v>44896.890972222223</c:v>
                </c:pt>
                <c:pt idx="473">
                  <c:v>44896.894444444442</c:v>
                </c:pt>
                <c:pt idx="474">
                  <c:v>44896.897916666669</c:v>
                </c:pt>
                <c:pt idx="475">
                  <c:v>44896.902083333334</c:v>
                </c:pt>
                <c:pt idx="476">
                  <c:v>44896.905555555553</c:v>
                </c:pt>
                <c:pt idx="477">
                  <c:v>44896.90902777778</c:v>
                </c:pt>
                <c:pt idx="478">
                  <c:v>44896.910416666666</c:v>
                </c:pt>
                <c:pt idx="479">
                  <c:v>44896.913888888892</c:v>
                </c:pt>
                <c:pt idx="480">
                  <c:v>44896.917361111111</c:v>
                </c:pt>
                <c:pt idx="481">
                  <c:v>44896.92083333333</c:v>
                </c:pt>
                <c:pt idx="482">
                  <c:v>44896.924305555556</c:v>
                </c:pt>
                <c:pt idx="483">
                  <c:v>44896.927777777775</c:v>
                </c:pt>
                <c:pt idx="484">
                  <c:v>44896.931250000001</c:v>
                </c:pt>
                <c:pt idx="485">
                  <c:v>44896.93472222222</c:v>
                </c:pt>
                <c:pt idx="486">
                  <c:v>44896.938194444447</c:v>
                </c:pt>
                <c:pt idx="487">
                  <c:v>44896.941666666666</c:v>
                </c:pt>
                <c:pt idx="488">
                  <c:v>44896.945138888892</c:v>
                </c:pt>
                <c:pt idx="489">
                  <c:v>44896.948611111111</c:v>
                </c:pt>
                <c:pt idx="490">
                  <c:v>44896.952777777777</c:v>
                </c:pt>
                <c:pt idx="491">
                  <c:v>44896.956250000003</c:v>
                </c:pt>
                <c:pt idx="492">
                  <c:v>44896.959722222222</c:v>
                </c:pt>
                <c:pt idx="493">
                  <c:v>44896.962500000001</c:v>
                </c:pt>
                <c:pt idx="494">
                  <c:v>44896.96597222222</c:v>
                </c:pt>
                <c:pt idx="495">
                  <c:v>44896.969444444447</c:v>
                </c:pt>
                <c:pt idx="496">
                  <c:v>44896.972916666666</c:v>
                </c:pt>
                <c:pt idx="497">
                  <c:v>44896.976388888892</c:v>
                </c:pt>
                <c:pt idx="498">
                  <c:v>44896.979861111111</c:v>
                </c:pt>
                <c:pt idx="499">
                  <c:v>44896.98333333333</c:v>
                </c:pt>
                <c:pt idx="500">
                  <c:v>44896.986805555556</c:v>
                </c:pt>
                <c:pt idx="501">
                  <c:v>44896.990277777775</c:v>
                </c:pt>
                <c:pt idx="502">
                  <c:v>44896.993750000001</c:v>
                </c:pt>
                <c:pt idx="503">
                  <c:v>44896.99722222222</c:v>
                </c:pt>
                <c:pt idx="504">
                  <c:v>44897.000694444447</c:v>
                </c:pt>
                <c:pt idx="505">
                  <c:v>44897.004166666666</c:v>
                </c:pt>
                <c:pt idx="506">
                  <c:v>44897.007638888892</c:v>
                </c:pt>
                <c:pt idx="507">
                  <c:v>44897.011111111111</c:v>
                </c:pt>
                <c:pt idx="508">
                  <c:v>44897.01458333333</c:v>
                </c:pt>
                <c:pt idx="509">
                  <c:v>44897.018055555556</c:v>
                </c:pt>
                <c:pt idx="510">
                  <c:v>44897.019444444442</c:v>
                </c:pt>
                <c:pt idx="511">
                  <c:v>44897.019444444442</c:v>
                </c:pt>
                <c:pt idx="512">
                  <c:v>44897.020138888889</c:v>
                </c:pt>
                <c:pt idx="513">
                  <c:v>44897.020138888889</c:v>
                </c:pt>
                <c:pt idx="514">
                  <c:v>44897.020138888889</c:v>
                </c:pt>
                <c:pt idx="515">
                  <c:v>44897.020138888889</c:v>
                </c:pt>
                <c:pt idx="516">
                  <c:v>44897.020833333336</c:v>
                </c:pt>
                <c:pt idx="517">
                  <c:v>44897.020833333336</c:v>
                </c:pt>
                <c:pt idx="518">
                  <c:v>44897.020833333336</c:v>
                </c:pt>
                <c:pt idx="519">
                  <c:v>44897.021527777775</c:v>
                </c:pt>
                <c:pt idx="520">
                  <c:v>44897.021527777775</c:v>
                </c:pt>
                <c:pt idx="521">
                  <c:v>44897.022222222222</c:v>
                </c:pt>
                <c:pt idx="522">
                  <c:v>44897.023611111108</c:v>
                </c:pt>
                <c:pt idx="523">
                  <c:v>44897.027083333334</c:v>
                </c:pt>
                <c:pt idx="524">
                  <c:v>44897.027777777781</c:v>
                </c:pt>
                <c:pt idx="525">
                  <c:v>44897.030555555553</c:v>
                </c:pt>
                <c:pt idx="526">
                  <c:v>44897.03125</c:v>
                </c:pt>
                <c:pt idx="527">
                  <c:v>44897.032638888886</c:v>
                </c:pt>
                <c:pt idx="528">
                  <c:v>44897.033333333333</c:v>
                </c:pt>
                <c:pt idx="529">
                  <c:v>44897.036805555559</c:v>
                </c:pt>
                <c:pt idx="530">
                  <c:v>44897.040277777778</c:v>
                </c:pt>
                <c:pt idx="531">
                  <c:v>44897.042361111111</c:v>
                </c:pt>
                <c:pt idx="532">
                  <c:v>44897.044444444444</c:v>
                </c:pt>
                <c:pt idx="533">
                  <c:v>44897.04791666667</c:v>
                </c:pt>
                <c:pt idx="534">
                  <c:v>44897.051388888889</c:v>
                </c:pt>
                <c:pt idx="535">
                  <c:v>44897.054861111108</c:v>
                </c:pt>
                <c:pt idx="536">
                  <c:v>44897.058333333334</c:v>
                </c:pt>
                <c:pt idx="537">
                  <c:v>44897.061805555553</c:v>
                </c:pt>
                <c:pt idx="538">
                  <c:v>44897.06527777778</c:v>
                </c:pt>
                <c:pt idx="539">
                  <c:v>44897.068749999999</c:v>
                </c:pt>
                <c:pt idx="540">
                  <c:v>44897.072222222225</c:v>
                </c:pt>
                <c:pt idx="541">
                  <c:v>44897.075694444444</c:v>
                </c:pt>
                <c:pt idx="542">
                  <c:v>44897.07916666667</c:v>
                </c:pt>
                <c:pt idx="543">
                  <c:v>44897.082638888889</c:v>
                </c:pt>
                <c:pt idx="544">
                  <c:v>44897.086111111108</c:v>
                </c:pt>
                <c:pt idx="545">
                  <c:v>44897.089583333334</c:v>
                </c:pt>
                <c:pt idx="546">
                  <c:v>44897.093055555553</c:v>
                </c:pt>
                <c:pt idx="547">
                  <c:v>44897.095833333333</c:v>
                </c:pt>
                <c:pt idx="548">
                  <c:v>44897.099305555559</c:v>
                </c:pt>
                <c:pt idx="549">
                  <c:v>44897.102777777778</c:v>
                </c:pt>
                <c:pt idx="550">
                  <c:v>44897.105555555558</c:v>
                </c:pt>
                <c:pt idx="551">
                  <c:v>44897.109027777777</c:v>
                </c:pt>
                <c:pt idx="552">
                  <c:v>44897.112500000003</c:v>
                </c:pt>
                <c:pt idx="553">
                  <c:v>44897.115972222222</c:v>
                </c:pt>
                <c:pt idx="554">
                  <c:v>44897.119444444441</c:v>
                </c:pt>
                <c:pt idx="555">
                  <c:v>44897.122916666667</c:v>
                </c:pt>
                <c:pt idx="556">
                  <c:v>44897.126388888886</c:v>
                </c:pt>
                <c:pt idx="557">
                  <c:v>44897.129861111112</c:v>
                </c:pt>
                <c:pt idx="558">
                  <c:v>44897.133333333331</c:v>
                </c:pt>
                <c:pt idx="559">
                  <c:v>44897.136805555558</c:v>
                </c:pt>
                <c:pt idx="560">
                  <c:v>44897.140277777777</c:v>
                </c:pt>
                <c:pt idx="561">
                  <c:v>44897.143750000003</c:v>
                </c:pt>
                <c:pt idx="562">
                  <c:v>44897.147222222222</c:v>
                </c:pt>
                <c:pt idx="563">
                  <c:v>44897.150694444441</c:v>
                </c:pt>
                <c:pt idx="564">
                  <c:v>44897.154166666667</c:v>
                </c:pt>
                <c:pt idx="565">
                  <c:v>44897.157638888886</c:v>
                </c:pt>
                <c:pt idx="566">
                  <c:v>44897.161111111112</c:v>
                </c:pt>
                <c:pt idx="567">
                  <c:v>44897.164583333331</c:v>
                </c:pt>
                <c:pt idx="568">
                  <c:v>44897.168055555558</c:v>
                </c:pt>
                <c:pt idx="569">
                  <c:v>44897.171527777777</c:v>
                </c:pt>
                <c:pt idx="570">
                  <c:v>44897.175000000003</c:v>
                </c:pt>
                <c:pt idx="571">
                  <c:v>44897.178472222222</c:v>
                </c:pt>
                <c:pt idx="572">
                  <c:v>44897.181944444441</c:v>
                </c:pt>
                <c:pt idx="573">
                  <c:v>44897.185416666667</c:v>
                </c:pt>
                <c:pt idx="574">
                  <c:v>44897.186111111114</c:v>
                </c:pt>
                <c:pt idx="575">
                  <c:v>44897.186111111114</c:v>
                </c:pt>
                <c:pt idx="576">
                  <c:v>44897.186805555553</c:v>
                </c:pt>
                <c:pt idx="577">
                  <c:v>44897.186805555553</c:v>
                </c:pt>
                <c:pt idx="578">
                  <c:v>44897.186805555553</c:v>
                </c:pt>
                <c:pt idx="579">
                  <c:v>44897.186805555553</c:v>
                </c:pt>
                <c:pt idx="580">
                  <c:v>44897.186805555553</c:v>
                </c:pt>
                <c:pt idx="581">
                  <c:v>44897.1875</c:v>
                </c:pt>
                <c:pt idx="582">
                  <c:v>44897.1875</c:v>
                </c:pt>
                <c:pt idx="583">
                  <c:v>44897.188194444447</c:v>
                </c:pt>
                <c:pt idx="584">
                  <c:v>44897.188888888886</c:v>
                </c:pt>
                <c:pt idx="585">
                  <c:v>44897.19027777778</c:v>
                </c:pt>
                <c:pt idx="586">
                  <c:v>44897.193055555559</c:v>
                </c:pt>
                <c:pt idx="587">
                  <c:v>44897.196527777778</c:v>
                </c:pt>
                <c:pt idx="588">
                  <c:v>44897.197916666664</c:v>
                </c:pt>
                <c:pt idx="589">
                  <c:v>44897.201388888891</c:v>
                </c:pt>
                <c:pt idx="590">
                  <c:v>44897.204861111109</c:v>
                </c:pt>
                <c:pt idx="591">
                  <c:v>44897.207638888889</c:v>
                </c:pt>
                <c:pt idx="592">
                  <c:v>44897.211111111108</c:v>
                </c:pt>
                <c:pt idx="593">
                  <c:v>44897.214583333334</c:v>
                </c:pt>
                <c:pt idx="594">
                  <c:v>44897.218055555553</c:v>
                </c:pt>
                <c:pt idx="595">
                  <c:v>44897.22152777778</c:v>
                </c:pt>
                <c:pt idx="596">
                  <c:v>44897.224999999999</c:v>
                </c:pt>
                <c:pt idx="597">
                  <c:v>44897.228472222225</c:v>
                </c:pt>
                <c:pt idx="598">
                  <c:v>44897.231944444444</c:v>
                </c:pt>
                <c:pt idx="599">
                  <c:v>44897.23541666667</c:v>
                </c:pt>
                <c:pt idx="600">
                  <c:v>44897.238888888889</c:v>
                </c:pt>
                <c:pt idx="601">
                  <c:v>44897.242361111108</c:v>
                </c:pt>
                <c:pt idx="602">
                  <c:v>44897.245833333334</c:v>
                </c:pt>
                <c:pt idx="603">
                  <c:v>44897.249305555553</c:v>
                </c:pt>
                <c:pt idx="604">
                  <c:v>44897.25277777778</c:v>
                </c:pt>
                <c:pt idx="605">
                  <c:v>44897.256249999999</c:v>
                </c:pt>
                <c:pt idx="606">
                  <c:v>44897.259722222225</c:v>
                </c:pt>
                <c:pt idx="607">
                  <c:v>44897.263194444444</c:v>
                </c:pt>
                <c:pt idx="608">
                  <c:v>44897.26666666667</c:v>
                </c:pt>
                <c:pt idx="609">
                  <c:v>44897.270138888889</c:v>
                </c:pt>
                <c:pt idx="610">
                  <c:v>44897.273611111108</c:v>
                </c:pt>
                <c:pt idx="611">
                  <c:v>44897.277083333334</c:v>
                </c:pt>
                <c:pt idx="612">
                  <c:v>44897.280555555553</c:v>
                </c:pt>
                <c:pt idx="613">
                  <c:v>44897.28402777778</c:v>
                </c:pt>
                <c:pt idx="614">
                  <c:v>44897.287499999999</c:v>
                </c:pt>
                <c:pt idx="615">
                  <c:v>44897.290972222225</c:v>
                </c:pt>
                <c:pt idx="616">
                  <c:v>44897.294444444444</c:v>
                </c:pt>
                <c:pt idx="617">
                  <c:v>44897.29791666667</c:v>
                </c:pt>
                <c:pt idx="618">
                  <c:v>44897.301388888889</c:v>
                </c:pt>
                <c:pt idx="619">
                  <c:v>44897.304861111108</c:v>
                </c:pt>
                <c:pt idx="620">
                  <c:v>44897.308333333334</c:v>
                </c:pt>
                <c:pt idx="621">
                  <c:v>44897.311805555553</c:v>
                </c:pt>
                <c:pt idx="622">
                  <c:v>44897.31527777778</c:v>
                </c:pt>
                <c:pt idx="623">
                  <c:v>44897.318749999999</c:v>
                </c:pt>
                <c:pt idx="624">
                  <c:v>44897.322916666664</c:v>
                </c:pt>
                <c:pt idx="625">
                  <c:v>44897.326388888891</c:v>
                </c:pt>
                <c:pt idx="626">
                  <c:v>44897.329861111109</c:v>
                </c:pt>
                <c:pt idx="627">
                  <c:v>44897.333333333336</c:v>
                </c:pt>
                <c:pt idx="628">
                  <c:v>44897.336805555555</c:v>
                </c:pt>
                <c:pt idx="629">
                  <c:v>44897.340277777781</c:v>
                </c:pt>
                <c:pt idx="630">
                  <c:v>44897.34375</c:v>
                </c:pt>
                <c:pt idx="631">
                  <c:v>44897.347222222219</c:v>
                </c:pt>
                <c:pt idx="632">
                  <c:v>44897.350694444445</c:v>
                </c:pt>
                <c:pt idx="633">
                  <c:v>44897.352777777778</c:v>
                </c:pt>
                <c:pt idx="634">
                  <c:v>44897.352777777778</c:v>
                </c:pt>
                <c:pt idx="635">
                  <c:v>44897.353472222225</c:v>
                </c:pt>
                <c:pt idx="636">
                  <c:v>44897.353472222225</c:v>
                </c:pt>
                <c:pt idx="637">
                  <c:v>44897.353472222225</c:v>
                </c:pt>
                <c:pt idx="638">
                  <c:v>44897.354166666664</c:v>
                </c:pt>
                <c:pt idx="639">
                  <c:v>44897.354166666664</c:v>
                </c:pt>
                <c:pt idx="640">
                  <c:v>44897.354861111111</c:v>
                </c:pt>
                <c:pt idx="641">
                  <c:v>44897.354861111111</c:v>
                </c:pt>
                <c:pt idx="642">
                  <c:v>44897.356944444444</c:v>
                </c:pt>
                <c:pt idx="643">
                  <c:v>44897.36041666667</c:v>
                </c:pt>
                <c:pt idx="644">
                  <c:v>44897.36041666667</c:v>
                </c:pt>
                <c:pt idx="645">
                  <c:v>44897.361111111109</c:v>
                </c:pt>
                <c:pt idx="646">
                  <c:v>44897.361805555556</c:v>
                </c:pt>
                <c:pt idx="647">
                  <c:v>44897.361805555556</c:v>
                </c:pt>
                <c:pt idx="648">
                  <c:v>44897.362500000003</c:v>
                </c:pt>
                <c:pt idx="649">
                  <c:v>44897.362500000003</c:v>
                </c:pt>
                <c:pt idx="650">
                  <c:v>44897.363194444442</c:v>
                </c:pt>
                <c:pt idx="651">
                  <c:v>44897.363194444442</c:v>
                </c:pt>
                <c:pt idx="652">
                  <c:v>44897.363888888889</c:v>
                </c:pt>
                <c:pt idx="653">
                  <c:v>44897.363888888889</c:v>
                </c:pt>
                <c:pt idx="654">
                  <c:v>44897.364583333336</c:v>
                </c:pt>
                <c:pt idx="655">
                  <c:v>44897.364583333336</c:v>
                </c:pt>
                <c:pt idx="656">
                  <c:v>44897.365277777775</c:v>
                </c:pt>
                <c:pt idx="657">
                  <c:v>44897.365972222222</c:v>
                </c:pt>
                <c:pt idx="658">
                  <c:v>44897.365972222222</c:v>
                </c:pt>
                <c:pt idx="659">
                  <c:v>44897.366666666669</c:v>
                </c:pt>
                <c:pt idx="660">
                  <c:v>44897.367361111108</c:v>
                </c:pt>
                <c:pt idx="661">
                  <c:v>44897.368750000001</c:v>
                </c:pt>
                <c:pt idx="662">
                  <c:v>44897.370138888888</c:v>
                </c:pt>
                <c:pt idx="663">
                  <c:v>44897.372916666667</c:v>
                </c:pt>
                <c:pt idx="664">
                  <c:v>44897.376388888886</c:v>
                </c:pt>
                <c:pt idx="665">
                  <c:v>44897.380555555559</c:v>
                </c:pt>
                <c:pt idx="666">
                  <c:v>44897.384027777778</c:v>
                </c:pt>
                <c:pt idx="667">
                  <c:v>44897.387499999997</c:v>
                </c:pt>
                <c:pt idx="668">
                  <c:v>44897.390972222223</c:v>
                </c:pt>
                <c:pt idx="669">
                  <c:v>44897.394444444442</c:v>
                </c:pt>
                <c:pt idx="670">
                  <c:v>44897.397916666669</c:v>
                </c:pt>
                <c:pt idx="671">
                  <c:v>44897.401388888888</c:v>
                </c:pt>
                <c:pt idx="672">
                  <c:v>44897.404861111114</c:v>
                </c:pt>
                <c:pt idx="673">
                  <c:v>44897.408333333333</c:v>
                </c:pt>
                <c:pt idx="674">
                  <c:v>44897.412499999999</c:v>
                </c:pt>
                <c:pt idx="675">
                  <c:v>44897.415972222225</c:v>
                </c:pt>
                <c:pt idx="676">
                  <c:v>44897.419444444444</c:v>
                </c:pt>
                <c:pt idx="677">
                  <c:v>44897.42291666667</c:v>
                </c:pt>
                <c:pt idx="678">
                  <c:v>44897.426388888889</c:v>
                </c:pt>
                <c:pt idx="679">
                  <c:v>44897.429861111108</c:v>
                </c:pt>
                <c:pt idx="680">
                  <c:v>44897.433333333334</c:v>
                </c:pt>
                <c:pt idx="681">
                  <c:v>44897.436805555553</c:v>
                </c:pt>
                <c:pt idx="682">
                  <c:v>44897.440972222219</c:v>
                </c:pt>
                <c:pt idx="683">
                  <c:v>44897.444444444445</c:v>
                </c:pt>
                <c:pt idx="684">
                  <c:v>44897.447916666664</c:v>
                </c:pt>
                <c:pt idx="685">
                  <c:v>44897.451388888891</c:v>
                </c:pt>
                <c:pt idx="686">
                  <c:v>44897.454861111109</c:v>
                </c:pt>
                <c:pt idx="687">
                  <c:v>44897.458333333336</c:v>
                </c:pt>
                <c:pt idx="688">
                  <c:v>44897.461805555555</c:v>
                </c:pt>
                <c:pt idx="689">
                  <c:v>44897.46597222222</c:v>
                </c:pt>
                <c:pt idx="690">
                  <c:v>44897.469444444447</c:v>
                </c:pt>
                <c:pt idx="691">
                  <c:v>44897.472916666666</c:v>
                </c:pt>
                <c:pt idx="692">
                  <c:v>44897.476388888892</c:v>
                </c:pt>
                <c:pt idx="693">
                  <c:v>44897.479861111111</c:v>
                </c:pt>
                <c:pt idx="694">
                  <c:v>44897.48333333333</c:v>
                </c:pt>
                <c:pt idx="695">
                  <c:v>44897.48541666667</c:v>
                </c:pt>
                <c:pt idx="696">
                  <c:v>44897.486111111109</c:v>
                </c:pt>
                <c:pt idx="697">
                  <c:v>44897.486805555556</c:v>
                </c:pt>
                <c:pt idx="698">
                  <c:v>44897.487500000003</c:v>
                </c:pt>
                <c:pt idx="699">
                  <c:v>44897.488888888889</c:v>
                </c:pt>
                <c:pt idx="700">
                  <c:v>44897.488888888889</c:v>
                </c:pt>
                <c:pt idx="701">
                  <c:v>44897.489583333336</c:v>
                </c:pt>
                <c:pt idx="702">
                  <c:v>44897.490277777775</c:v>
                </c:pt>
                <c:pt idx="703">
                  <c:v>44897.490972222222</c:v>
                </c:pt>
                <c:pt idx="704">
                  <c:v>44897.491666666669</c:v>
                </c:pt>
                <c:pt idx="705">
                  <c:v>44897.492361111108</c:v>
                </c:pt>
                <c:pt idx="706">
                  <c:v>44897.493055555555</c:v>
                </c:pt>
                <c:pt idx="707">
                  <c:v>44897.494444444441</c:v>
                </c:pt>
                <c:pt idx="708">
                  <c:v>44897.495138888888</c:v>
                </c:pt>
                <c:pt idx="709">
                  <c:v>44897.496527777781</c:v>
                </c:pt>
                <c:pt idx="710">
                  <c:v>44897.496527777781</c:v>
                </c:pt>
                <c:pt idx="711">
                  <c:v>44897.49722222222</c:v>
                </c:pt>
                <c:pt idx="712">
                  <c:v>44897.497916666667</c:v>
                </c:pt>
                <c:pt idx="713">
                  <c:v>44897.499305555553</c:v>
                </c:pt>
                <c:pt idx="714">
                  <c:v>44897.5</c:v>
                </c:pt>
                <c:pt idx="715">
                  <c:v>44897.501388888886</c:v>
                </c:pt>
                <c:pt idx="716">
                  <c:v>44897.50277777778</c:v>
                </c:pt>
                <c:pt idx="717">
                  <c:v>44897.503472222219</c:v>
                </c:pt>
                <c:pt idx="718">
                  <c:v>44897.504861111112</c:v>
                </c:pt>
                <c:pt idx="719">
                  <c:v>44897.506249999999</c:v>
                </c:pt>
                <c:pt idx="720">
                  <c:v>44897.507638888892</c:v>
                </c:pt>
                <c:pt idx="721">
                  <c:v>44897.508333333331</c:v>
                </c:pt>
                <c:pt idx="722">
                  <c:v>44897.511111111111</c:v>
                </c:pt>
                <c:pt idx="723">
                  <c:v>44897.51458333333</c:v>
                </c:pt>
                <c:pt idx="724">
                  <c:v>44897.515972222223</c:v>
                </c:pt>
                <c:pt idx="725">
                  <c:v>44897.519444444442</c:v>
                </c:pt>
                <c:pt idx="726">
                  <c:v>44897.519444444442</c:v>
                </c:pt>
                <c:pt idx="727">
                  <c:v>44897.519444444442</c:v>
                </c:pt>
                <c:pt idx="728">
                  <c:v>44897.519444444442</c:v>
                </c:pt>
                <c:pt idx="729">
                  <c:v>44897.520138888889</c:v>
                </c:pt>
                <c:pt idx="730">
                  <c:v>44897.520138888889</c:v>
                </c:pt>
                <c:pt idx="731">
                  <c:v>44897.520138888889</c:v>
                </c:pt>
                <c:pt idx="732">
                  <c:v>44897.520138888889</c:v>
                </c:pt>
                <c:pt idx="733">
                  <c:v>44897.520138888889</c:v>
                </c:pt>
                <c:pt idx="734">
                  <c:v>44897.520833333336</c:v>
                </c:pt>
                <c:pt idx="735">
                  <c:v>44897.520833333336</c:v>
                </c:pt>
                <c:pt idx="736">
                  <c:v>44897.520833333336</c:v>
                </c:pt>
                <c:pt idx="737">
                  <c:v>44897.521527777775</c:v>
                </c:pt>
                <c:pt idx="738">
                  <c:v>44897.522916666669</c:v>
                </c:pt>
                <c:pt idx="739">
                  <c:v>44897.523611111108</c:v>
                </c:pt>
                <c:pt idx="740">
                  <c:v>44897.527083333334</c:v>
                </c:pt>
                <c:pt idx="741">
                  <c:v>44897.52847222222</c:v>
                </c:pt>
                <c:pt idx="742">
                  <c:v>44897.530555555553</c:v>
                </c:pt>
                <c:pt idx="743">
                  <c:v>44897.53402777778</c:v>
                </c:pt>
                <c:pt idx="744">
                  <c:v>44897.537499999999</c:v>
                </c:pt>
                <c:pt idx="745">
                  <c:v>44897.540972222225</c:v>
                </c:pt>
                <c:pt idx="746">
                  <c:v>44897.543055555558</c:v>
                </c:pt>
                <c:pt idx="747">
                  <c:v>44897.547222222223</c:v>
                </c:pt>
                <c:pt idx="748">
                  <c:v>44897.550694444442</c:v>
                </c:pt>
                <c:pt idx="749">
                  <c:v>44897.551388888889</c:v>
                </c:pt>
                <c:pt idx="750">
                  <c:v>44897.554166666669</c:v>
                </c:pt>
                <c:pt idx="751">
                  <c:v>44897.557638888888</c:v>
                </c:pt>
                <c:pt idx="752">
                  <c:v>44897.561111111114</c:v>
                </c:pt>
                <c:pt idx="753">
                  <c:v>44897.564583333333</c:v>
                </c:pt>
                <c:pt idx="754">
                  <c:v>44897.568055555559</c:v>
                </c:pt>
                <c:pt idx="755">
                  <c:v>44897.571527777778</c:v>
                </c:pt>
                <c:pt idx="756">
                  <c:v>44897.574999999997</c:v>
                </c:pt>
                <c:pt idx="757">
                  <c:v>44897.578472222223</c:v>
                </c:pt>
                <c:pt idx="758">
                  <c:v>44897.581944444442</c:v>
                </c:pt>
                <c:pt idx="759">
                  <c:v>44897.586111111108</c:v>
                </c:pt>
                <c:pt idx="760">
                  <c:v>44897.589583333334</c:v>
                </c:pt>
                <c:pt idx="761">
                  <c:v>44897.59097222222</c:v>
                </c:pt>
                <c:pt idx="762">
                  <c:v>44897.594444444447</c:v>
                </c:pt>
                <c:pt idx="763">
                  <c:v>44897.597916666666</c:v>
                </c:pt>
                <c:pt idx="764">
                  <c:v>44897.601388888892</c:v>
                </c:pt>
                <c:pt idx="765">
                  <c:v>44897.604861111111</c:v>
                </c:pt>
                <c:pt idx="766">
                  <c:v>44897.606249999997</c:v>
                </c:pt>
                <c:pt idx="767">
                  <c:v>44897.607638888891</c:v>
                </c:pt>
                <c:pt idx="768">
                  <c:v>44897.611111111109</c:v>
                </c:pt>
                <c:pt idx="769">
                  <c:v>44897.614583333336</c:v>
                </c:pt>
                <c:pt idx="770">
                  <c:v>44897.618750000001</c:v>
                </c:pt>
                <c:pt idx="771">
                  <c:v>44897.619444444441</c:v>
                </c:pt>
                <c:pt idx="772">
                  <c:v>44897.622916666667</c:v>
                </c:pt>
                <c:pt idx="773">
                  <c:v>44897.626388888886</c:v>
                </c:pt>
                <c:pt idx="774">
                  <c:v>44897.629861111112</c:v>
                </c:pt>
                <c:pt idx="775">
                  <c:v>44897.633333333331</c:v>
                </c:pt>
                <c:pt idx="776">
                  <c:v>44897.636805555558</c:v>
                </c:pt>
                <c:pt idx="777">
                  <c:v>44897.640277777777</c:v>
                </c:pt>
                <c:pt idx="778">
                  <c:v>44897.643750000003</c:v>
                </c:pt>
                <c:pt idx="779">
                  <c:v>44897.647222222222</c:v>
                </c:pt>
                <c:pt idx="780">
                  <c:v>44897.650694444441</c:v>
                </c:pt>
                <c:pt idx="781">
                  <c:v>44897.654166666667</c:v>
                </c:pt>
                <c:pt idx="782">
                  <c:v>44897.657638888886</c:v>
                </c:pt>
                <c:pt idx="783">
                  <c:v>44897.658333333333</c:v>
                </c:pt>
                <c:pt idx="784">
                  <c:v>44897.661805555559</c:v>
                </c:pt>
                <c:pt idx="785">
                  <c:v>44897.664583333331</c:v>
                </c:pt>
                <c:pt idx="786">
                  <c:v>44897.668055555558</c:v>
                </c:pt>
                <c:pt idx="787">
                  <c:v>44897.670138888891</c:v>
                </c:pt>
                <c:pt idx="788">
                  <c:v>44897.672222222223</c:v>
                </c:pt>
                <c:pt idx="789">
                  <c:v>44897.675694444442</c:v>
                </c:pt>
                <c:pt idx="790">
                  <c:v>44897.679166666669</c:v>
                </c:pt>
                <c:pt idx="791">
                  <c:v>44897.682638888888</c:v>
                </c:pt>
                <c:pt idx="792">
                  <c:v>44897.684027777781</c:v>
                </c:pt>
                <c:pt idx="793">
                  <c:v>44897.686111111114</c:v>
                </c:pt>
                <c:pt idx="794">
                  <c:v>44897.686111111114</c:v>
                </c:pt>
                <c:pt idx="795">
                  <c:v>44897.686805555553</c:v>
                </c:pt>
                <c:pt idx="796">
                  <c:v>44897.686805555553</c:v>
                </c:pt>
                <c:pt idx="797">
                  <c:v>44897.686805555553</c:v>
                </c:pt>
                <c:pt idx="798">
                  <c:v>44897.6875</c:v>
                </c:pt>
                <c:pt idx="799">
                  <c:v>44897.6875</c:v>
                </c:pt>
                <c:pt idx="800">
                  <c:v>44897.6875</c:v>
                </c:pt>
                <c:pt idx="801">
                  <c:v>44897.688194444447</c:v>
                </c:pt>
                <c:pt idx="802">
                  <c:v>44897.688194444447</c:v>
                </c:pt>
                <c:pt idx="803">
                  <c:v>44897.689583333333</c:v>
                </c:pt>
                <c:pt idx="804">
                  <c:v>44897.693055555559</c:v>
                </c:pt>
                <c:pt idx="805">
                  <c:v>44897.695138888892</c:v>
                </c:pt>
                <c:pt idx="806">
                  <c:v>44897.697916666664</c:v>
                </c:pt>
                <c:pt idx="807">
                  <c:v>44897.699305555558</c:v>
                </c:pt>
                <c:pt idx="808">
                  <c:v>44897.702777777777</c:v>
                </c:pt>
                <c:pt idx="809">
                  <c:v>44897.70416666667</c:v>
                </c:pt>
                <c:pt idx="810">
                  <c:v>44897.706250000003</c:v>
                </c:pt>
                <c:pt idx="811">
                  <c:v>44897.709722222222</c:v>
                </c:pt>
                <c:pt idx="812">
                  <c:v>44897.713888888888</c:v>
                </c:pt>
                <c:pt idx="813">
                  <c:v>44897.717361111114</c:v>
                </c:pt>
                <c:pt idx="814">
                  <c:v>44897.720833333333</c:v>
                </c:pt>
                <c:pt idx="815">
                  <c:v>44897.724305555559</c:v>
                </c:pt>
                <c:pt idx="816">
                  <c:v>44897.727777777778</c:v>
                </c:pt>
                <c:pt idx="817">
                  <c:v>44897.731249999997</c:v>
                </c:pt>
                <c:pt idx="818">
                  <c:v>44897.734722222223</c:v>
                </c:pt>
                <c:pt idx="819">
                  <c:v>44897.738194444442</c:v>
                </c:pt>
                <c:pt idx="820">
                  <c:v>44897.741666666669</c:v>
                </c:pt>
                <c:pt idx="821">
                  <c:v>44897.745138888888</c:v>
                </c:pt>
                <c:pt idx="822">
                  <c:v>44897.748611111114</c:v>
                </c:pt>
                <c:pt idx="823">
                  <c:v>44897.75277777778</c:v>
                </c:pt>
                <c:pt idx="824">
                  <c:v>44897.756249999999</c:v>
                </c:pt>
                <c:pt idx="825">
                  <c:v>44897.759722222225</c:v>
                </c:pt>
                <c:pt idx="826">
                  <c:v>44897.763194444444</c:v>
                </c:pt>
                <c:pt idx="827">
                  <c:v>44897.76666666667</c:v>
                </c:pt>
                <c:pt idx="828">
                  <c:v>44897.770138888889</c:v>
                </c:pt>
                <c:pt idx="829">
                  <c:v>44897.773611111108</c:v>
                </c:pt>
                <c:pt idx="830">
                  <c:v>44897.777083333334</c:v>
                </c:pt>
                <c:pt idx="831">
                  <c:v>44897.780555555553</c:v>
                </c:pt>
                <c:pt idx="832">
                  <c:v>44897.78402777778</c:v>
                </c:pt>
                <c:pt idx="833">
                  <c:v>44897.787499999999</c:v>
                </c:pt>
                <c:pt idx="834">
                  <c:v>44897.790972222225</c:v>
                </c:pt>
                <c:pt idx="835">
                  <c:v>44897.795138888891</c:v>
                </c:pt>
                <c:pt idx="836">
                  <c:v>44897.798611111109</c:v>
                </c:pt>
                <c:pt idx="837">
                  <c:v>44897.802083333336</c:v>
                </c:pt>
                <c:pt idx="838">
                  <c:v>44897.805555555555</c:v>
                </c:pt>
                <c:pt idx="839">
                  <c:v>44897.809027777781</c:v>
                </c:pt>
                <c:pt idx="840">
                  <c:v>44897.8125</c:v>
                </c:pt>
                <c:pt idx="841">
                  <c:v>44897.815972222219</c:v>
                </c:pt>
                <c:pt idx="842">
                  <c:v>44897.819444444445</c:v>
                </c:pt>
                <c:pt idx="843">
                  <c:v>44897.822916666664</c:v>
                </c:pt>
                <c:pt idx="844">
                  <c:v>44897.826388888891</c:v>
                </c:pt>
                <c:pt idx="845">
                  <c:v>44897.829861111109</c:v>
                </c:pt>
                <c:pt idx="846">
                  <c:v>44897.833333333336</c:v>
                </c:pt>
                <c:pt idx="847">
                  <c:v>44897.836805555555</c:v>
                </c:pt>
                <c:pt idx="848">
                  <c:v>44897.84097222222</c:v>
                </c:pt>
                <c:pt idx="849">
                  <c:v>44897.844444444447</c:v>
                </c:pt>
                <c:pt idx="850">
                  <c:v>44897.847916666666</c:v>
                </c:pt>
                <c:pt idx="851">
                  <c:v>44897.851388888892</c:v>
                </c:pt>
                <c:pt idx="852">
                  <c:v>44897.852777777778</c:v>
                </c:pt>
                <c:pt idx="853">
                  <c:v>44897.852777777778</c:v>
                </c:pt>
                <c:pt idx="854">
                  <c:v>44897.853472222225</c:v>
                </c:pt>
                <c:pt idx="855">
                  <c:v>44897.853472222225</c:v>
                </c:pt>
                <c:pt idx="856">
                  <c:v>44897.853472222225</c:v>
                </c:pt>
                <c:pt idx="857">
                  <c:v>44897.854166666664</c:v>
                </c:pt>
                <c:pt idx="858">
                  <c:v>44897.854166666664</c:v>
                </c:pt>
                <c:pt idx="859">
                  <c:v>44897.854166666664</c:v>
                </c:pt>
                <c:pt idx="860">
                  <c:v>44897.854861111111</c:v>
                </c:pt>
                <c:pt idx="861">
                  <c:v>44897.854861111111</c:v>
                </c:pt>
                <c:pt idx="862">
                  <c:v>44897.855555555558</c:v>
                </c:pt>
                <c:pt idx="863">
                  <c:v>44897.856249999997</c:v>
                </c:pt>
                <c:pt idx="864">
                  <c:v>44897.86041666667</c:v>
                </c:pt>
                <c:pt idx="865">
                  <c:v>44897.863194444442</c:v>
                </c:pt>
                <c:pt idx="866">
                  <c:v>44897.866666666669</c:v>
                </c:pt>
                <c:pt idx="867">
                  <c:v>44897.869444444441</c:v>
                </c:pt>
                <c:pt idx="868">
                  <c:v>44897.870833333334</c:v>
                </c:pt>
                <c:pt idx="869">
                  <c:v>44897.874305555553</c:v>
                </c:pt>
                <c:pt idx="870">
                  <c:v>44897.87777777778</c:v>
                </c:pt>
                <c:pt idx="871">
                  <c:v>44897.881249999999</c:v>
                </c:pt>
                <c:pt idx="872">
                  <c:v>44897.884722222225</c:v>
                </c:pt>
                <c:pt idx="873">
                  <c:v>44897.888194444444</c:v>
                </c:pt>
                <c:pt idx="874">
                  <c:v>44897.89166666667</c:v>
                </c:pt>
                <c:pt idx="875">
                  <c:v>44897.895138888889</c:v>
                </c:pt>
                <c:pt idx="876">
                  <c:v>44897.898611111108</c:v>
                </c:pt>
                <c:pt idx="877">
                  <c:v>44897.902083333334</c:v>
                </c:pt>
                <c:pt idx="878">
                  <c:v>44897.905555555553</c:v>
                </c:pt>
                <c:pt idx="879">
                  <c:v>44897.90902777778</c:v>
                </c:pt>
                <c:pt idx="880">
                  <c:v>44897.912499999999</c:v>
                </c:pt>
                <c:pt idx="881">
                  <c:v>44897.913888888892</c:v>
                </c:pt>
                <c:pt idx="882">
                  <c:v>44897.915972222225</c:v>
                </c:pt>
                <c:pt idx="883">
                  <c:v>44897.919444444444</c:v>
                </c:pt>
                <c:pt idx="884">
                  <c:v>44897.92291666667</c:v>
                </c:pt>
                <c:pt idx="885">
                  <c:v>44897.926388888889</c:v>
                </c:pt>
                <c:pt idx="886">
                  <c:v>44897.929861111108</c:v>
                </c:pt>
                <c:pt idx="887">
                  <c:v>44897.933333333334</c:v>
                </c:pt>
                <c:pt idx="888">
                  <c:v>44897.936805555553</c:v>
                </c:pt>
                <c:pt idx="889">
                  <c:v>44897.94027777778</c:v>
                </c:pt>
                <c:pt idx="890">
                  <c:v>44897.943749999999</c:v>
                </c:pt>
                <c:pt idx="891">
                  <c:v>44897.947222222225</c:v>
                </c:pt>
                <c:pt idx="892">
                  <c:v>44897.950694444444</c:v>
                </c:pt>
                <c:pt idx="893">
                  <c:v>44897.95416666667</c:v>
                </c:pt>
                <c:pt idx="894">
                  <c:v>44897.957638888889</c:v>
                </c:pt>
                <c:pt idx="895">
                  <c:v>44897.961805555555</c:v>
                </c:pt>
                <c:pt idx="896">
                  <c:v>44897.965277777781</c:v>
                </c:pt>
                <c:pt idx="897">
                  <c:v>44897.96875</c:v>
                </c:pt>
                <c:pt idx="898">
                  <c:v>44897.972222222219</c:v>
                </c:pt>
                <c:pt idx="899">
                  <c:v>44897.975694444445</c:v>
                </c:pt>
                <c:pt idx="900">
                  <c:v>44897.979166666664</c:v>
                </c:pt>
                <c:pt idx="901">
                  <c:v>44897.982638888891</c:v>
                </c:pt>
                <c:pt idx="902">
                  <c:v>44897.986111111109</c:v>
                </c:pt>
                <c:pt idx="903">
                  <c:v>44897.989583333336</c:v>
                </c:pt>
                <c:pt idx="904">
                  <c:v>44897.993055555555</c:v>
                </c:pt>
                <c:pt idx="905">
                  <c:v>44897.996527777781</c:v>
                </c:pt>
                <c:pt idx="906">
                  <c:v>44898</c:v>
                </c:pt>
                <c:pt idx="907">
                  <c:v>44898.003472222219</c:v>
                </c:pt>
                <c:pt idx="908">
                  <c:v>44898.007638888892</c:v>
                </c:pt>
                <c:pt idx="909">
                  <c:v>44898.011111111111</c:v>
                </c:pt>
                <c:pt idx="910">
                  <c:v>44898.01458333333</c:v>
                </c:pt>
                <c:pt idx="911">
                  <c:v>44898.018055555556</c:v>
                </c:pt>
                <c:pt idx="912">
                  <c:v>44898.019444444442</c:v>
                </c:pt>
                <c:pt idx="913">
                  <c:v>44898.019444444442</c:v>
                </c:pt>
                <c:pt idx="914">
                  <c:v>44898.019444444442</c:v>
                </c:pt>
                <c:pt idx="915">
                  <c:v>44898.020138888889</c:v>
                </c:pt>
                <c:pt idx="916">
                  <c:v>44898.020138888889</c:v>
                </c:pt>
                <c:pt idx="917">
                  <c:v>44898.020138888889</c:v>
                </c:pt>
                <c:pt idx="918">
                  <c:v>44898.020138888889</c:v>
                </c:pt>
                <c:pt idx="919">
                  <c:v>44898.020138888889</c:v>
                </c:pt>
                <c:pt idx="920">
                  <c:v>44898.020833333336</c:v>
                </c:pt>
                <c:pt idx="921">
                  <c:v>44898.020833333336</c:v>
                </c:pt>
                <c:pt idx="922">
                  <c:v>44898.021527777775</c:v>
                </c:pt>
                <c:pt idx="923">
                  <c:v>44898.021527777775</c:v>
                </c:pt>
                <c:pt idx="924">
                  <c:v>44898.021527777775</c:v>
                </c:pt>
                <c:pt idx="925">
                  <c:v>44898.022222222222</c:v>
                </c:pt>
                <c:pt idx="926">
                  <c:v>44898.022916666669</c:v>
                </c:pt>
                <c:pt idx="927">
                  <c:v>44898.024305555555</c:v>
                </c:pt>
                <c:pt idx="928">
                  <c:v>44898.027777777781</c:v>
                </c:pt>
                <c:pt idx="929">
                  <c:v>44898.029166666667</c:v>
                </c:pt>
                <c:pt idx="930">
                  <c:v>44898.029166666667</c:v>
                </c:pt>
                <c:pt idx="931">
                  <c:v>44898.029861111114</c:v>
                </c:pt>
                <c:pt idx="932">
                  <c:v>44898.03125</c:v>
                </c:pt>
                <c:pt idx="933">
                  <c:v>44898.031944444447</c:v>
                </c:pt>
                <c:pt idx="934">
                  <c:v>44898.032638888886</c:v>
                </c:pt>
                <c:pt idx="935">
                  <c:v>44898.033333333333</c:v>
                </c:pt>
                <c:pt idx="936">
                  <c:v>44898.03402777778</c:v>
                </c:pt>
                <c:pt idx="937">
                  <c:v>44898.036111111112</c:v>
                </c:pt>
                <c:pt idx="938">
                  <c:v>44898.038194444445</c:v>
                </c:pt>
                <c:pt idx="939">
                  <c:v>44898.041666666664</c:v>
                </c:pt>
                <c:pt idx="940">
                  <c:v>44898.045138888891</c:v>
                </c:pt>
                <c:pt idx="941">
                  <c:v>44898.048611111109</c:v>
                </c:pt>
                <c:pt idx="942">
                  <c:v>44898.052777777775</c:v>
                </c:pt>
                <c:pt idx="943">
                  <c:v>44898.056250000001</c:v>
                </c:pt>
                <c:pt idx="944">
                  <c:v>44898.05972222222</c:v>
                </c:pt>
                <c:pt idx="945">
                  <c:v>44898.063194444447</c:v>
                </c:pt>
                <c:pt idx="946">
                  <c:v>44898.066666666666</c:v>
                </c:pt>
                <c:pt idx="947">
                  <c:v>44898.070138888892</c:v>
                </c:pt>
                <c:pt idx="948">
                  <c:v>44898.073611111111</c:v>
                </c:pt>
                <c:pt idx="949">
                  <c:v>44898.07708333333</c:v>
                </c:pt>
                <c:pt idx="950">
                  <c:v>44898.080555555556</c:v>
                </c:pt>
                <c:pt idx="951">
                  <c:v>44898.084027777775</c:v>
                </c:pt>
                <c:pt idx="952">
                  <c:v>44898.087500000001</c:v>
                </c:pt>
                <c:pt idx="953">
                  <c:v>44898.091666666667</c:v>
                </c:pt>
                <c:pt idx="954">
                  <c:v>44898.095138888886</c:v>
                </c:pt>
                <c:pt idx="955">
                  <c:v>44898.098611111112</c:v>
                </c:pt>
                <c:pt idx="956">
                  <c:v>44898.102083333331</c:v>
                </c:pt>
                <c:pt idx="957">
                  <c:v>44898.105555555558</c:v>
                </c:pt>
                <c:pt idx="958">
                  <c:v>44898.109027777777</c:v>
                </c:pt>
                <c:pt idx="959">
                  <c:v>44898.112500000003</c:v>
                </c:pt>
                <c:pt idx="960">
                  <c:v>44898.115972222222</c:v>
                </c:pt>
                <c:pt idx="961">
                  <c:v>44898.119444444441</c:v>
                </c:pt>
                <c:pt idx="962">
                  <c:v>44898.122916666667</c:v>
                </c:pt>
                <c:pt idx="963">
                  <c:v>44898.127083333333</c:v>
                </c:pt>
                <c:pt idx="964">
                  <c:v>44898.130555555559</c:v>
                </c:pt>
                <c:pt idx="965">
                  <c:v>44898.134027777778</c:v>
                </c:pt>
                <c:pt idx="966">
                  <c:v>44898.137499999997</c:v>
                </c:pt>
                <c:pt idx="967">
                  <c:v>44898.138888888891</c:v>
                </c:pt>
                <c:pt idx="968">
                  <c:v>44898.142361111109</c:v>
                </c:pt>
                <c:pt idx="969">
                  <c:v>44898.145833333336</c:v>
                </c:pt>
                <c:pt idx="970">
                  <c:v>44898.15</c:v>
                </c:pt>
                <c:pt idx="971">
                  <c:v>44898.15347222222</c:v>
                </c:pt>
                <c:pt idx="972">
                  <c:v>44898.156944444447</c:v>
                </c:pt>
                <c:pt idx="973">
                  <c:v>44898.160416666666</c:v>
                </c:pt>
                <c:pt idx="974">
                  <c:v>44898.163888888892</c:v>
                </c:pt>
                <c:pt idx="975">
                  <c:v>44898.165277777778</c:v>
                </c:pt>
                <c:pt idx="976">
                  <c:v>44898.168749999997</c:v>
                </c:pt>
                <c:pt idx="977">
                  <c:v>44898.172222222223</c:v>
                </c:pt>
                <c:pt idx="978">
                  <c:v>44898.175694444442</c:v>
                </c:pt>
                <c:pt idx="979">
                  <c:v>44898.179166666669</c:v>
                </c:pt>
                <c:pt idx="980">
                  <c:v>44898.182638888888</c:v>
                </c:pt>
                <c:pt idx="981">
                  <c:v>44898.186111111114</c:v>
                </c:pt>
                <c:pt idx="982">
                  <c:v>44898.186805555553</c:v>
                </c:pt>
                <c:pt idx="983">
                  <c:v>44898.186805555553</c:v>
                </c:pt>
                <c:pt idx="984">
                  <c:v>44898.186805555553</c:v>
                </c:pt>
                <c:pt idx="985">
                  <c:v>44898.186805555553</c:v>
                </c:pt>
                <c:pt idx="986">
                  <c:v>44898.1875</c:v>
                </c:pt>
                <c:pt idx="987">
                  <c:v>44898.1875</c:v>
                </c:pt>
                <c:pt idx="988">
                  <c:v>44898.1875</c:v>
                </c:pt>
                <c:pt idx="989">
                  <c:v>44898.188194444447</c:v>
                </c:pt>
                <c:pt idx="990">
                  <c:v>44898.188888888886</c:v>
                </c:pt>
                <c:pt idx="991">
                  <c:v>44898.19027777778</c:v>
                </c:pt>
                <c:pt idx="992">
                  <c:v>44898.192361111112</c:v>
                </c:pt>
                <c:pt idx="993">
                  <c:v>44898.193055555559</c:v>
                </c:pt>
                <c:pt idx="994">
                  <c:v>44898.193749999999</c:v>
                </c:pt>
                <c:pt idx="995">
                  <c:v>44898.194444444445</c:v>
                </c:pt>
                <c:pt idx="996">
                  <c:v>44898.195138888892</c:v>
                </c:pt>
                <c:pt idx="997">
                  <c:v>44898.196527777778</c:v>
                </c:pt>
                <c:pt idx="998">
                  <c:v>44898.197222222225</c:v>
                </c:pt>
                <c:pt idx="999">
                  <c:v>44898.197916666664</c:v>
                </c:pt>
                <c:pt idx="1000">
                  <c:v>44898.198611111111</c:v>
                </c:pt>
                <c:pt idx="1001">
                  <c:v>44898.199305555558</c:v>
                </c:pt>
                <c:pt idx="1002">
                  <c:v>44898.200694444444</c:v>
                </c:pt>
                <c:pt idx="1003">
                  <c:v>44898.202777777777</c:v>
                </c:pt>
                <c:pt idx="1004">
                  <c:v>44898.206250000003</c:v>
                </c:pt>
                <c:pt idx="1005">
                  <c:v>44898.209722222222</c:v>
                </c:pt>
                <c:pt idx="1006">
                  <c:v>44898.213194444441</c:v>
                </c:pt>
                <c:pt idx="1007">
                  <c:v>44898.213888888888</c:v>
                </c:pt>
                <c:pt idx="1008">
                  <c:v>44898.217361111114</c:v>
                </c:pt>
                <c:pt idx="1009">
                  <c:v>44898.219444444447</c:v>
                </c:pt>
                <c:pt idx="1010">
                  <c:v>44898.222916666666</c:v>
                </c:pt>
                <c:pt idx="1011">
                  <c:v>44898.224305555559</c:v>
                </c:pt>
                <c:pt idx="1012">
                  <c:v>44898.225694444445</c:v>
                </c:pt>
                <c:pt idx="1013">
                  <c:v>44898.227777777778</c:v>
                </c:pt>
                <c:pt idx="1014">
                  <c:v>44898.231249999997</c:v>
                </c:pt>
                <c:pt idx="1015">
                  <c:v>44898.234722222223</c:v>
                </c:pt>
                <c:pt idx="1016">
                  <c:v>44898.236111111109</c:v>
                </c:pt>
                <c:pt idx="1017">
                  <c:v>44898.237500000003</c:v>
                </c:pt>
                <c:pt idx="1018">
                  <c:v>44898.240972222222</c:v>
                </c:pt>
                <c:pt idx="1019">
                  <c:v>44898.244444444441</c:v>
                </c:pt>
                <c:pt idx="1020">
                  <c:v>44898.247916666667</c:v>
                </c:pt>
                <c:pt idx="1021">
                  <c:v>44898.251388888886</c:v>
                </c:pt>
                <c:pt idx="1022">
                  <c:v>44898.254861111112</c:v>
                </c:pt>
                <c:pt idx="1023">
                  <c:v>44898.258333333331</c:v>
                </c:pt>
                <c:pt idx="1024">
                  <c:v>44898.262499999997</c:v>
                </c:pt>
                <c:pt idx="1025">
                  <c:v>44898.265972222223</c:v>
                </c:pt>
                <c:pt idx="1026">
                  <c:v>44898.267361111109</c:v>
                </c:pt>
                <c:pt idx="1027">
                  <c:v>44898.268055555556</c:v>
                </c:pt>
                <c:pt idx="1028">
                  <c:v>44898.271527777775</c:v>
                </c:pt>
                <c:pt idx="1029">
                  <c:v>44898.273611111108</c:v>
                </c:pt>
                <c:pt idx="1030">
                  <c:v>44898.277083333334</c:v>
                </c:pt>
                <c:pt idx="1031">
                  <c:v>44898.280555555553</c:v>
                </c:pt>
                <c:pt idx="1032">
                  <c:v>44898.28125</c:v>
                </c:pt>
                <c:pt idx="1033">
                  <c:v>44898.283333333333</c:v>
                </c:pt>
                <c:pt idx="1034">
                  <c:v>44898.287499999999</c:v>
                </c:pt>
                <c:pt idx="1035">
                  <c:v>44898.290972222225</c:v>
                </c:pt>
                <c:pt idx="1036">
                  <c:v>44898.293749999997</c:v>
                </c:pt>
                <c:pt idx="1037">
                  <c:v>44898.29583333333</c:v>
                </c:pt>
                <c:pt idx="1038">
                  <c:v>44898.297222222223</c:v>
                </c:pt>
                <c:pt idx="1039">
                  <c:v>44898.298611111109</c:v>
                </c:pt>
                <c:pt idx="1040">
                  <c:v>44898.302083333336</c:v>
                </c:pt>
                <c:pt idx="1041">
                  <c:v>44898.305555555555</c:v>
                </c:pt>
                <c:pt idx="1042">
                  <c:v>44898.30972222222</c:v>
                </c:pt>
                <c:pt idx="1043">
                  <c:v>44898.313194444447</c:v>
                </c:pt>
                <c:pt idx="1044">
                  <c:v>44898.316666666666</c:v>
                </c:pt>
                <c:pt idx="1045">
                  <c:v>44898.320138888892</c:v>
                </c:pt>
                <c:pt idx="1046">
                  <c:v>44898.323611111111</c:v>
                </c:pt>
                <c:pt idx="1047">
                  <c:v>44898.32708333333</c:v>
                </c:pt>
                <c:pt idx="1048">
                  <c:v>44898.330555555556</c:v>
                </c:pt>
                <c:pt idx="1049">
                  <c:v>44898.334027777775</c:v>
                </c:pt>
                <c:pt idx="1050">
                  <c:v>44898.337500000001</c:v>
                </c:pt>
                <c:pt idx="1051">
                  <c:v>44898.338888888888</c:v>
                </c:pt>
                <c:pt idx="1052">
                  <c:v>44898.34097222222</c:v>
                </c:pt>
                <c:pt idx="1053">
                  <c:v>44898.344444444447</c:v>
                </c:pt>
                <c:pt idx="1054">
                  <c:v>44898.34652777778</c:v>
                </c:pt>
                <c:pt idx="1055">
                  <c:v>44898.35</c:v>
                </c:pt>
                <c:pt idx="1056">
                  <c:v>44898.352777777778</c:v>
                </c:pt>
                <c:pt idx="1057">
                  <c:v>44898.352777777778</c:v>
                </c:pt>
                <c:pt idx="1058">
                  <c:v>44898.353472222225</c:v>
                </c:pt>
                <c:pt idx="1059">
                  <c:v>44898.353472222225</c:v>
                </c:pt>
                <c:pt idx="1060">
                  <c:v>44898.353472222225</c:v>
                </c:pt>
                <c:pt idx="1061">
                  <c:v>44898.353472222225</c:v>
                </c:pt>
                <c:pt idx="1062">
                  <c:v>44898.354166666664</c:v>
                </c:pt>
                <c:pt idx="1063">
                  <c:v>44898.354166666664</c:v>
                </c:pt>
                <c:pt idx="1064">
                  <c:v>44898.354861111111</c:v>
                </c:pt>
                <c:pt idx="1065">
                  <c:v>44898.355555555558</c:v>
                </c:pt>
                <c:pt idx="1066">
                  <c:v>44898.356249999997</c:v>
                </c:pt>
                <c:pt idx="1067">
                  <c:v>44898.359027777777</c:v>
                </c:pt>
                <c:pt idx="1068">
                  <c:v>44898.362500000003</c:v>
                </c:pt>
                <c:pt idx="1069">
                  <c:v>44898.365277777775</c:v>
                </c:pt>
                <c:pt idx="1070">
                  <c:v>44898.367361111108</c:v>
                </c:pt>
                <c:pt idx="1071">
                  <c:v>44898.368750000001</c:v>
                </c:pt>
                <c:pt idx="1072">
                  <c:v>44898.37222222222</c:v>
                </c:pt>
                <c:pt idx="1073">
                  <c:v>44898.374305555553</c:v>
                </c:pt>
                <c:pt idx="1074">
                  <c:v>44898.37777777778</c:v>
                </c:pt>
                <c:pt idx="1075">
                  <c:v>44898.381249999999</c:v>
                </c:pt>
                <c:pt idx="1076">
                  <c:v>44898.384722222225</c:v>
                </c:pt>
                <c:pt idx="1077">
                  <c:v>44898.388194444444</c:v>
                </c:pt>
                <c:pt idx="1078">
                  <c:v>44898.39166666667</c:v>
                </c:pt>
                <c:pt idx="1079">
                  <c:v>44898.395138888889</c:v>
                </c:pt>
                <c:pt idx="1080">
                  <c:v>44898.398611111108</c:v>
                </c:pt>
                <c:pt idx="1081">
                  <c:v>44898.402777777781</c:v>
                </c:pt>
                <c:pt idx="1082">
                  <c:v>44898.40625</c:v>
                </c:pt>
                <c:pt idx="1083">
                  <c:v>44898.409722222219</c:v>
                </c:pt>
                <c:pt idx="1084">
                  <c:v>44898.413194444445</c:v>
                </c:pt>
                <c:pt idx="1085">
                  <c:v>44898.416666666664</c:v>
                </c:pt>
                <c:pt idx="1086">
                  <c:v>44898.420138888891</c:v>
                </c:pt>
                <c:pt idx="1087">
                  <c:v>44898.423611111109</c:v>
                </c:pt>
                <c:pt idx="1088">
                  <c:v>44898.427083333336</c:v>
                </c:pt>
                <c:pt idx="1089">
                  <c:v>44898.430555555555</c:v>
                </c:pt>
                <c:pt idx="1090">
                  <c:v>44898.434027777781</c:v>
                </c:pt>
                <c:pt idx="1091">
                  <c:v>44898.4375</c:v>
                </c:pt>
                <c:pt idx="1092">
                  <c:v>44898.440972222219</c:v>
                </c:pt>
                <c:pt idx="1093">
                  <c:v>44898.445138888892</c:v>
                </c:pt>
                <c:pt idx="1094">
                  <c:v>44898.448611111111</c:v>
                </c:pt>
                <c:pt idx="1095">
                  <c:v>44898.45208333333</c:v>
                </c:pt>
                <c:pt idx="1096">
                  <c:v>44898.455555555556</c:v>
                </c:pt>
                <c:pt idx="1097">
                  <c:v>44898.459027777775</c:v>
                </c:pt>
                <c:pt idx="1098">
                  <c:v>44898.462500000001</c:v>
                </c:pt>
                <c:pt idx="1099">
                  <c:v>44898.46597222222</c:v>
                </c:pt>
                <c:pt idx="1100">
                  <c:v>44898.469444444447</c:v>
                </c:pt>
                <c:pt idx="1101">
                  <c:v>44898.472916666666</c:v>
                </c:pt>
                <c:pt idx="1102">
                  <c:v>44898.476388888892</c:v>
                </c:pt>
                <c:pt idx="1103">
                  <c:v>44898.479861111111</c:v>
                </c:pt>
                <c:pt idx="1104">
                  <c:v>44898.48333333333</c:v>
                </c:pt>
                <c:pt idx="1105">
                  <c:v>44898.486805555556</c:v>
                </c:pt>
                <c:pt idx="1106">
                  <c:v>44898.490277777775</c:v>
                </c:pt>
                <c:pt idx="1107">
                  <c:v>44898.494444444441</c:v>
                </c:pt>
                <c:pt idx="1108">
                  <c:v>44898.497916666667</c:v>
                </c:pt>
                <c:pt idx="1109">
                  <c:v>44898.501388888886</c:v>
                </c:pt>
                <c:pt idx="1110">
                  <c:v>44898.504861111112</c:v>
                </c:pt>
                <c:pt idx="1111">
                  <c:v>44898.508333333331</c:v>
                </c:pt>
                <c:pt idx="1112">
                  <c:v>44898.511805555558</c:v>
                </c:pt>
                <c:pt idx="1113">
                  <c:v>44898.515277777777</c:v>
                </c:pt>
                <c:pt idx="1114">
                  <c:v>44898.518750000003</c:v>
                </c:pt>
                <c:pt idx="1115">
                  <c:v>44898.519444444442</c:v>
                </c:pt>
                <c:pt idx="1116">
                  <c:v>44898.520138888889</c:v>
                </c:pt>
                <c:pt idx="1117">
                  <c:v>44898.520138888889</c:v>
                </c:pt>
                <c:pt idx="1118">
                  <c:v>44898.520138888889</c:v>
                </c:pt>
                <c:pt idx="1119">
                  <c:v>44898.520138888889</c:v>
                </c:pt>
                <c:pt idx="1120">
                  <c:v>44898.520138888889</c:v>
                </c:pt>
                <c:pt idx="1121">
                  <c:v>44898.520833333336</c:v>
                </c:pt>
                <c:pt idx="1122">
                  <c:v>44898.520833333336</c:v>
                </c:pt>
                <c:pt idx="1123">
                  <c:v>44898.521527777775</c:v>
                </c:pt>
                <c:pt idx="1124">
                  <c:v>44898.521527777775</c:v>
                </c:pt>
                <c:pt idx="1125">
                  <c:v>44898.522222222222</c:v>
                </c:pt>
                <c:pt idx="1126">
                  <c:v>44898.522916666669</c:v>
                </c:pt>
                <c:pt idx="1127">
                  <c:v>44898.524305555555</c:v>
                </c:pt>
                <c:pt idx="1128">
                  <c:v>44898.52847222222</c:v>
                </c:pt>
                <c:pt idx="1129">
                  <c:v>44898.530555555553</c:v>
                </c:pt>
                <c:pt idx="1130">
                  <c:v>44898.531944444447</c:v>
                </c:pt>
                <c:pt idx="1131">
                  <c:v>44898.535416666666</c:v>
                </c:pt>
                <c:pt idx="1132">
                  <c:v>44898.537499999999</c:v>
                </c:pt>
                <c:pt idx="1133">
                  <c:v>44898.540277777778</c:v>
                </c:pt>
                <c:pt idx="1134">
                  <c:v>44898.543749999997</c:v>
                </c:pt>
                <c:pt idx="1135">
                  <c:v>44898.547222222223</c:v>
                </c:pt>
                <c:pt idx="1136">
                  <c:v>44898.551388888889</c:v>
                </c:pt>
                <c:pt idx="1137">
                  <c:v>44898.553472222222</c:v>
                </c:pt>
                <c:pt idx="1138">
                  <c:v>44898.556944444441</c:v>
                </c:pt>
                <c:pt idx="1139">
                  <c:v>44898.561111111114</c:v>
                </c:pt>
                <c:pt idx="1140">
                  <c:v>44898.564583333333</c:v>
                </c:pt>
                <c:pt idx="1141">
                  <c:v>44898.568055555559</c:v>
                </c:pt>
                <c:pt idx="1142">
                  <c:v>44898.571527777778</c:v>
                </c:pt>
                <c:pt idx="1143">
                  <c:v>44898.573611111111</c:v>
                </c:pt>
                <c:pt idx="1144">
                  <c:v>44898.57708333333</c:v>
                </c:pt>
                <c:pt idx="1145">
                  <c:v>44898.580555555556</c:v>
                </c:pt>
                <c:pt idx="1146">
                  <c:v>44898.584027777775</c:v>
                </c:pt>
                <c:pt idx="1147">
                  <c:v>44898.587500000001</c:v>
                </c:pt>
                <c:pt idx="1148">
                  <c:v>44898.59097222222</c:v>
                </c:pt>
                <c:pt idx="1149">
                  <c:v>44898.594444444447</c:v>
                </c:pt>
                <c:pt idx="1150">
                  <c:v>44898.597916666666</c:v>
                </c:pt>
                <c:pt idx="1151">
                  <c:v>44898.602083333331</c:v>
                </c:pt>
                <c:pt idx="1152">
                  <c:v>44898.605555555558</c:v>
                </c:pt>
                <c:pt idx="1153">
                  <c:v>44898.609027777777</c:v>
                </c:pt>
                <c:pt idx="1154">
                  <c:v>44898.612500000003</c:v>
                </c:pt>
                <c:pt idx="1155">
                  <c:v>44898.615972222222</c:v>
                </c:pt>
                <c:pt idx="1156">
                  <c:v>44898.619444444441</c:v>
                </c:pt>
                <c:pt idx="1157">
                  <c:v>44898.622916666667</c:v>
                </c:pt>
                <c:pt idx="1158">
                  <c:v>44898.626388888886</c:v>
                </c:pt>
                <c:pt idx="1159">
                  <c:v>44898.630555555559</c:v>
                </c:pt>
                <c:pt idx="1160">
                  <c:v>44898.634027777778</c:v>
                </c:pt>
                <c:pt idx="1161">
                  <c:v>44898.637499999997</c:v>
                </c:pt>
                <c:pt idx="1162">
                  <c:v>44898.640277777777</c:v>
                </c:pt>
                <c:pt idx="1163">
                  <c:v>44898.643055555556</c:v>
                </c:pt>
                <c:pt idx="1164">
                  <c:v>44898.645138888889</c:v>
                </c:pt>
                <c:pt idx="1165">
                  <c:v>44898.648611111108</c:v>
                </c:pt>
                <c:pt idx="1166">
                  <c:v>44898.652083333334</c:v>
                </c:pt>
                <c:pt idx="1167">
                  <c:v>44898.655555555553</c:v>
                </c:pt>
                <c:pt idx="1168">
                  <c:v>44898.656944444447</c:v>
                </c:pt>
                <c:pt idx="1169">
                  <c:v>44898.659722222219</c:v>
                </c:pt>
                <c:pt idx="1170">
                  <c:v>44898.663194444445</c:v>
                </c:pt>
                <c:pt idx="1171">
                  <c:v>44898.666666666664</c:v>
                </c:pt>
                <c:pt idx="1172">
                  <c:v>44898.670138888891</c:v>
                </c:pt>
                <c:pt idx="1173">
                  <c:v>44898.673611111109</c:v>
                </c:pt>
                <c:pt idx="1174">
                  <c:v>44898.677083333336</c:v>
                </c:pt>
                <c:pt idx="1175">
                  <c:v>44898.680555555555</c:v>
                </c:pt>
                <c:pt idx="1176">
                  <c:v>44898.684027777781</c:v>
                </c:pt>
                <c:pt idx="1177">
                  <c:v>44898.686111111114</c:v>
                </c:pt>
                <c:pt idx="1178">
                  <c:v>44898.686805555553</c:v>
                </c:pt>
                <c:pt idx="1179">
                  <c:v>44898.686805555553</c:v>
                </c:pt>
                <c:pt idx="1180">
                  <c:v>44898.686805555553</c:v>
                </c:pt>
                <c:pt idx="1181">
                  <c:v>44898.686805555553</c:v>
                </c:pt>
                <c:pt idx="1182">
                  <c:v>44898.686805555553</c:v>
                </c:pt>
                <c:pt idx="1183">
                  <c:v>44898.6875</c:v>
                </c:pt>
                <c:pt idx="1184">
                  <c:v>44898.6875</c:v>
                </c:pt>
                <c:pt idx="1185">
                  <c:v>44898.6875</c:v>
                </c:pt>
                <c:pt idx="1186">
                  <c:v>44898.688194444447</c:v>
                </c:pt>
                <c:pt idx="1187">
                  <c:v>44898.688194444447</c:v>
                </c:pt>
                <c:pt idx="1188">
                  <c:v>44898.688888888886</c:v>
                </c:pt>
                <c:pt idx="1189">
                  <c:v>44898.688888888886</c:v>
                </c:pt>
                <c:pt idx="1190">
                  <c:v>44898.689583333333</c:v>
                </c:pt>
                <c:pt idx="1191">
                  <c:v>44898.690972222219</c:v>
                </c:pt>
                <c:pt idx="1192">
                  <c:v>44898.695138888892</c:v>
                </c:pt>
                <c:pt idx="1193">
                  <c:v>44898.695833333331</c:v>
                </c:pt>
                <c:pt idx="1194">
                  <c:v>44898.696527777778</c:v>
                </c:pt>
                <c:pt idx="1195">
                  <c:v>44898.697222222225</c:v>
                </c:pt>
                <c:pt idx="1196">
                  <c:v>44898.697916666664</c:v>
                </c:pt>
                <c:pt idx="1197">
                  <c:v>44898.698611111111</c:v>
                </c:pt>
                <c:pt idx="1198">
                  <c:v>44898.699305555558</c:v>
                </c:pt>
                <c:pt idx="1199">
                  <c:v>44898.7</c:v>
                </c:pt>
                <c:pt idx="1200">
                  <c:v>44898.700694444444</c:v>
                </c:pt>
                <c:pt idx="1201">
                  <c:v>44898.702777777777</c:v>
                </c:pt>
                <c:pt idx="1202">
                  <c:v>44898.706250000003</c:v>
                </c:pt>
                <c:pt idx="1203">
                  <c:v>44898.709722222222</c:v>
                </c:pt>
                <c:pt idx="1204">
                  <c:v>44898.713194444441</c:v>
                </c:pt>
                <c:pt idx="1205">
                  <c:v>44898.716666666667</c:v>
                </c:pt>
                <c:pt idx="1206">
                  <c:v>44898.720138888886</c:v>
                </c:pt>
                <c:pt idx="1207">
                  <c:v>44898.723611111112</c:v>
                </c:pt>
                <c:pt idx="1208">
                  <c:v>44898.727777777778</c:v>
                </c:pt>
                <c:pt idx="1209">
                  <c:v>44898.731249999997</c:v>
                </c:pt>
                <c:pt idx="1210">
                  <c:v>44898.734722222223</c:v>
                </c:pt>
                <c:pt idx="1211">
                  <c:v>44898.738194444442</c:v>
                </c:pt>
                <c:pt idx="1212">
                  <c:v>44898.741666666669</c:v>
                </c:pt>
                <c:pt idx="1213">
                  <c:v>44898.745138888888</c:v>
                </c:pt>
                <c:pt idx="1214">
                  <c:v>44898.748611111114</c:v>
                </c:pt>
                <c:pt idx="1215">
                  <c:v>44898.752083333333</c:v>
                </c:pt>
                <c:pt idx="1216">
                  <c:v>44898.756249999999</c:v>
                </c:pt>
                <c:pt idx="1217">
                  <c:v>44898.759722222225</c:v>
                </c:pt>
                <c:pt idx="1218">
                  <c:v>44898.763194444444</c:v>
                </c:pt>
                <c:pt idx="1219">
                  <c:v>44898.76666666667</c:v>
                </c:pt>
                <c:pt idx="1220">
                  <c:v>44898.770138888889</c:v>
                </c:pt>
                <c:pt idx="1221">
                  <c:v>44898.773611111108</c:v>
                </c:pt>
                <c:pt idx="1222">
                  <c:v>44898.777083333334</c:v>
                </c:pt>
                <c:pt idx="1223">
                  <c:v>44898.780555555553</c:v>
                </c:pt>
                <c:pt idx="1224">
                  <c:v>44898.784722222219</c:v>
                </c:pt>
                <c:pt idx="1225">
                  <c:v>44898.788194444445</c:v>
                </c:pt>
                <c:pt idx="1226">
                  <c:v>44898.791666666664</c:v>
                </c:pt>
                <c:pt idx="1227">
                  <c:v>44898.795138888891</c:v>
                </c:pt>
                <c:pt idx="1228">
                  <c:v>44898.798611111109</c:v>
                </c:pt>
                <c:pt idx="1229">
                  <c:v>44898.802083333336</c:v>
                </c:pt>
                <c:pt idx="1230">
                  <c:v>44898.805555555555</c:v>
                </c:pt>
                <c:pt idx="1231">
                  <c:v>44898.809027777781</c:v>
                </c:pt>
                <c:pt idx="1232">
                  <c:v>44898.8125</c:v>
                </c:pt>
                <c:pt idx="1233">
                  <c:v>44898.815972222219</c:v>
                </c:pt>
                <c:pt idx="1234">
                  <c:v>44898.820138888892</c:v>
                </c:pt>
                <c:pt idx="1235">
                  <c:v>44898.823611111111</c:v>
                </c:pt>
                <c:pt idx="1236">
                  <c:v>44898.82708333333</c:v>
                </c:pt>
                <c:pt idx="1237">
                  <c:v>44898.830555555556</c:v>
                </c:pt>
                <c:pt idx="1238">
                  <c:v>44898.834027777775</c:v>
                </c:pt>
                <c:pt idx="1239">
                  <c:v>44898.837500000001</c:v>
                </c:pt>
                <c:pt idx="1240">
                  <c:v>44898.84097222222</c:v>
                </c:pt>
                <c:pt idx="1241">
                  <c:v>44898.844444444447</c:v>
                </c:pt>
                <c:pt idx="1242">
                  <c:v>44898.847916666666</c:v>
                </c:pt>
                <c:pt idx="1243">
                  <c:v>44898.851388888892</c:v>
                </c:pt>
                <c:pt idx="1244">
                  <c:v>44898.852777777778</c:v>
                </c:pt>
                <c:pt idx="1245">
                  <c:v>44898.852777777778</c:v>
                </c:pt>
                <c:pt idx="1246">
                  <c:v>44898.853472222225</c:v>
                </c:pt>
                <c:pt idx="1247">
                  <c:v>44898.853472222225</c:v>
                </c:pt>
                <c:pt idx="1248">
                  <c:v>44898.853472222225</c:v>
                </c:pt>
                <c:pt idx="1249">
                  <c:v>44898.853472222225</c:v>
                </c:pt>
                <c:pt idx="1250">
                  <c:v>44898.854166666664</c:v>
                </c:pt>
                <c:pt idx="1251">
                  <c:v>44898.854166666664</c:v>
                </c:pt>
                <c:pt idx="1252">
                  <c:v>44898.854166666664</c:v>
                </c:pt>
                <c:pt idx="1253">
                  <c:v>44898.854861111111</c:v>
                </c:pt>
                <c:pt idx="1254">
                  <c:v>44898.854861111111</c:v>
                </c:pt>
                <c:pt idx="1255">
                  <c:v>44898.855555555558</c:v>
                </c:pt>
                <c:pt idx="1256">
                  <c:v>44898.856249999997</c:v>
                </c:pt>
                <c:pt idx="1257">
                  <c:v>44898.857638888891</c:v>
                </c:pt>
                <c:pt idx="1258">
                  <c:v>44898.859027777777</c:v>
                </c:pt>
                <c:pt idx="1259">
                  <c:v>44898.859722222223</c:v>
                </c:pt>
                <c:pt idx="1260">
                  <c:v>44898.861111111109</c:v>
                </c:pt>
                <c:pt idx="1261">
                  <c:v>44898.861805555556</c:v>
                </c:pt>
                <c:pt idx="1262">
                  <c:v>44898.862500000003</c:v>
                </c:pt>
                <c:pt idx="1263">
                  <c:v>44898.863194444442</c:v>
                </c:pt>
                <c:pt idx="1264">
                  <c:v>44898.863888888889</c:v>
                </c:pt>
                <c:pt idx="1265">
                  <c:v>44898.864583333336</c:v>
                </c:pt>
                <c:pt idx="1266">
                  <c:v>44898.864583333336</c:v>
                </c:pt>
                <c:pt idx="1267">
                  <c:v>44898.865972222222</c:v>
                </c:pt>
                <c:pt idx="1268">
                  <c:v>44898.866666666669</c:v>
                </c:pt>
                <c:pt idx="1269">
                  <c:v>44898.868055555555</c:v>
                </c:pt>
                <c:pt idx="1270">
                  <c:v>44898.871527777781</c:v>
                </c:pt>
                <c:pt idx="1271">
                  <c:v>44898.872916666667</c:v>
                </c:pt>
                <c:pt idx="1272">
                  <c:v>44898.875694444447</c:v>
                </c:pt>
                <c:pt idx="1273">
                  <c:v>44898.879166666666</c:v>
                </c:pt>
                <c:pt idx="1274">
                  <c:v>44898.881249999999</c:v>
                </c:pt>
                <c:pt idx="1275">
                  <c:v>44898.882638888892</c:v>
                </c:pt>
                <c:pt idx="1276">
                  <c:v>44898.886111111111</c:v>
                </c:pt>
                <c:pt idx="1277">
                  <c:v>44898.88958333333</c:v>
                </c:pt>
                <c:pt idx="1278">
                  <c:v>44898.893055555556</c:v>
                </c:pt>
                <c:pt idx="1279">
                  <c:v>44898.895138888889</c:v>
                </c:pt>
                <c:pt idx="1280">
                  <c:v>44898.898611111108</c:v>
                </c:pt>
                <c:pt idx="1281">
                  <c:v>44898.902083333334</c:v>
                </c:pt>
                <c:pt idx="1282">
                  <c:v>44898.905555555553</c:v>
                </c:pt>
                <c:pt idx="1283">
                  <c:v>44898.90902777778</c:v>
                </c:pt>
                <c:pt idx="1284">
                  <c:v>44898.912499999999</c:v>
                </c:pt>
                <c:pt idx="1285">
                  <c:v>44898.914583333331</c:v>
                </c:pt>
                <c:pt idx="1286">
                  <c:v>44898.918055555558</c:v>
                </c:pt>
                <c:pt idx="1287">
                  <c:v>44898.921527777777</c:v>
                </c:pt>
                <c:pt idx="1288">
                  <c:v>44898.923611111109</c:v>
                </c:pt>
                <c:pt idx="1289">
                  <c:v>44898.925694444442</c:v>
                </c:pt>
                <c:pt idx="1290">
                  <c:v>44898.927083333336</c:v>
                </c:pt>
                <c:pt idx="1291">
                  <c:v>44898.929166666669</c:v>
                </c:pt>
                <c:pt idx="1292">
                  <c:v>44898.932638888888</c:v>
                </c:pt>
                <c:pt idx="1293">
                  <c:v>44898.936111111114</c:v>
                </c:pt>
                <c:pt idx="1294">
                  <c:v>44898.939583333333</c:v>
                </c:pt>
                <c:pt idx="1295">
                  <c:v>44898.941666666666</c:v>
                </c:pt>
                <c:pt idx="1296">
                  <c:v>44898.945138888892</c:v>
                </c:pt>
                <c:pt idx="1297">
                  <c:v>44898.948611111111</c:v>
                </c:pt>
                <c:pt idx="1298">
                  <c:v>44898.95</c:v>
                </c:pt>
                <c:pt idx="1299">
                  <c:v>44898.95208333333</c:v>
                </c:pt>
                <c:pt idx="1300">
                  <c:v>44898.955555555556</c:v>
                </c:pt>
                <c:pt idx="1301">
                  <c:v>44898.957638888889</c:v>
                </c:pt>
                <c:pt idx="1302">
                  <c:v>44898.961111111108</c:v>
                </c:pt>
                <c:pt idx="1303">
                  <c:v>44898.964583333334</c:v>
                </c:pt>
                <c:pt idx="1304">
                  <c:v>44898.966666666667</c:v>
                </c:pt>
                <c:pt idx="1305">
                  <c:v>44898.96875</c:v>
                </c:pt>
                <c:pt idx="1306">
                  <c:v>44898.970833333333</c:v>
                </c:pt>
                <c:pt idx="1307">
                  <c:v>44898.97152777778</c:v>
                </c:pt>
                <c:pt idx="1308">
                  <c:v>44898.972222222219</c:v>
                </c:pt>
                <c:pt idx="1309">
                  <c:v>44898.975694444445</c:v>
                </c:pt>
                <c:pt idx="1310">
                  <c:v>44898.977083333331</c:v>
                </c:pt>
                <c:pt idx="1311">
                  <c:v>44898.978472222225</c:v>
                </c:pt>
                <c:pt idx="1312">
                  <c:v>44898.981944444444</c:v>
                </c:pt>
                <c:pt idx="1313">
                  <c:v>44898.98333333333</c:v>
                </c:pt>
                <c:pt idx="1314">
                  <c:v>44898.984722222223</c:v>
                </c:pt>
                <c:pt idx="1315">
                  <c:v>44898.988194444442</c:v>
                </c:pt>
                <c:pt idx="1316">
                  <c:v>44898.990972222222</c:v>
                </c:pt>
                <c:pt idx="1317">
                  <c:v>44898.993055555555</c:v>
                </c:pt>
                <c:pt idx="1318">
                  <c:v>44898.994444444441</c:v>
                </c:pt>
                <c:pt idx="1319">
                  <c:v>44898.997916666667</c:v>
                </c:pt>
                <c:pt idx="1320">
                  <c:v>44898.999305555553</c:v>
                </c:pt>
                <c:pt idx="1321">
                  <c:v>44899.000694444447</c:v>
                </c:pt>
                <c:pt idx="1322">
                  <c:v>44899.004166666666</c:v>
                </c:pt>
                <c:pt idx="1323">
                  <c:v>44899.004861111112</c:v>
                </c:pt>
                <c:pt idx="1324">
                  <c:v>44899.006249999999</c:v>
                </c:pt>
                <c:pt idx="1325">
                  <c:v>44899.010416666664</c:v>
                </c:pt>
                <c:pt idx="1326">
                  <c:v>44899.013888888891</c:v>
                </c:pt>
                <c:pt idx="1327">
                  <c:v>44899.017361111109</c:v>
                </c:pt>
                <c:pt idx="1328">
                  <c:v>44899.019444444442</c:v>
                </c:pt>
                <c:pt idx="1329">
                  <c:v>44899.019444444442</c:v>
                </c:pt>
                <c:pt idx="1330">
                  <c:v>44899.020138888889</c:v>
                </c:pt>
                <c:pt idx="1331">
                  <c:v>44899.020138888889</c:v>
                </c:pt>
                <c:pt idx="1332">
                  <c:v>44899.020138888889</c:v>
                </c:pt>
                <c:pt idx="1333">
                  <c:v>44899.020833333336</c:v>
                </c:pt>
                <c:pt idx="1334">
                  <c:v>44899.020833333336</c:v>
                </c:pt>
                <c:pt idx="1335">
                  <c:v>44899.020833333336</c:v>
                </c:pt>
                <c:pt idx="1336">
                  <c:v>44899.021527777775</c:v>
                </c:pt>
                <c:pt idx="1337">
                  <c:v>44899.021527777775</c:v>
                </c:pt>
                <c:pt idx="1338">
                  <c:v>44899.021527777775</c:v>
                </c:pt>
                <c:pt idx="1339">
                  <c:v>44899.022222222222</c:v>
                </c:pt>
                <c:pt idx="1340">
                  <c:v>44899.022916666669</c:v>
                </c:pt>
                <c:pt idx="1341">
                  <c:v>44899.023611111108</c:v>
                </c:pt>
                <c:pt idx="1342">
                  <c:v>44899.027083333334</c:v>
                </c:pt>
                <c:pt idx="1343">
                  <c:v>44899.02847222222</c:v>
                </c:pt>
                <c:pt idx="1344">
                  <c:v>44899.030555555553</c:v>
                </c:pt>
                <c:pt idx="1345">
                  <c:v>44899.033333333333</c:v>
                </c:pt>
                <c:pt idx="1346">
                  <c:v>44899.036111111112</c:v>
                </c:pt>
                <c:pt idx="1347">
                  <c:v>44899.038888888892</c:v>
                </c:pt>
                <c:pt idx="1348">
                  <c:v>44899.042361111111</c:v>
                </c:pt>
                <c:pt idx="1349">
                  <c:v>44899.045138888891</c:v>
                </c:pt>
                <c:pt idx="1350">
                  <c:v>44899.048611111109</c:v>
                </c:pt>
                <c:pt idx="1351">
                  <c:v>44899.052777777775</c:v>
                </c:pt>
                <c:pt idx="1352">
                  <c:v>44899.056250000001</c:v>
                </c:pt>
                <c:pt idx="1353">
                  <c:v>44899.05972222222</c:v>
                </c:pt>
                <c:pt idx="1354">
                  <c:v>44899.063194444447</c:v>
                </c:pt>
                <c:pt idx="1355">
                  <c:v>44899.066666666666</c:v>
                </c:pt>
                <c:pt idx="1356">
                  <c:v>44899.070138888892</c:v>
                </c:pt>
                <c:pt idx="1357">
                  <c:v>44899.073611111111</c:v>
                </c:pt>
                <c:pt idx="1358">
                  <c:v>44899.07708333333</c:v>
                </c:pt>
                <c:pt idx="1359">
                  <c:v>44899.080555555556</c:v>
                </c:pt>
                <c:pt idx="1360">
                  <c:v>44899.084027777775</c:v>
                </c:pt>
                <c:pt idx="1361">
                  <c:v>44899.088194444441</c:v>
                </c:pt>
                <c:pt idx="1362">
                  <c:v>44899.091666666667</c:v>
                </c:pt>
                <c:pt idx="1363">
                  <c:v>44899.095138888886</c:v>
                </c:pt>
                <c:pt idx="1364">
                  <c:v>44899.098611111112</c:v>
                </c:pt>
                <c:pt idx="1365">
                  <c:v>44899.102083333331</c:v>
                </c:pt>
                <c:pt idx="1366">
                  <c:v>44899.105555555558</c:v>
                </c:pt>
                <c:pt idx="1367">
                  <c:v>44899.109027777777</c:v>
                </c:pt>
                <c:pt idx="1368">
                  <c:v>44899.113194444442</c:v>
                </c:pt>
                <c:pt idx="1369">
                  <c:v>44899.116666666669</c:v>
                </c:pt>
                <c:pt idx="1370">
                  <c:v>44899.120138888888</c:v>
                </c:pt>
                <c:pt idx="1371">
                  <c:v>44899.123611111114</c:v>
                </c:pt>
                <c:pt idx="1372">
                  <c:v>44899.127083333333</c:v>
                </c:pt>
                <c:pt idx="1373">
                  <c:v>44899.130555555559</c:v>
                </c:pt>
                <c:pt idx="1374">
                  <c:v>44899.134027777778</c:v>
                </c:pt>
                <c:pt idx="1375">
                  <c:v>44899.137499999997</c:v>
                </c:pt>
                <c:pt idx="1376">
                  <c:v>44899.140972222223</c:v>
                </c:pt>
                <c:pt idx="1377">
                  <c:v>44899.144444444442</c:v>
                </c:pt>
                <c:pt idx="1378">
                  <c:v>44899.147916666669</c:v>
                </c:pt>
                <c:pt idx="1379">
                  <c:v>44899.151388888888</c:v>
                </c:pt>
                <c:pt idx="1380">
                  <c:v>44899.154861111114</c:v>
                </c:pt>
                <c:pt idx="1381">
                  <c:v>44899.158333333333</c:v>
                </c:pt>
                <c:pt idx="1382">
                  <c:v>44899.161111111112</c:v>
                </c:pt>
                <c:pt idx="1383">
                  <c:v>44899.164583333331</c:v>
                </c:pt>
                <c:pt idx="1384">
                  <c:v>44899.168055555558</c:v>
                </c:pt>
                <c:pt idx="1385">
                  <c:v>44899.171527777777</c:v>
                </c:pt>
                <c:pt idx="1386">
                  <c:v>44899.175000000003</c:v>
                </c:pt>
                <c:pt idx="1387">
                  <c:v>44899.178472222222</c:v>
                </c:pt>
                <c:pt idx="1388">
                  <c:v>44899.181250000001</c:v>
                </c:pt>
                <c:pt idx="1389">
                  <c:v>44899.18472222222</c:v>
                </c:pt>
                <c:pt idx="1390">
                  <c:v>44899.186111111114</c:v>
                </c:pt>
                <c:pt idx="1391">
                  <c:v>44899.186111111114</c:v>
                </c:pt>
                <c:pt idx="1392">
                  <c:v>44899.186805555553</c:v>
                </c:pt>
                <c:pt idx="1393">
                  <c:v>44899.186805555553</c:v>
                </c:pt>
                <c:pt idx="1394">
                  <c:v>44899.186805555553</c:v>
                </c:pt>
                <c:pt idx="1395">
                  <c:v>44899.1875</c:v>
                </c:pt>
                <c:pt idx="1396">
                  <c:v>44899.1875</c:v>
                </c:pt>
                <c:pt idx="1397">
                  <c:v>44899.1875</c:v>
                </c:pt>
                <c:pt idx="1398">
                  <c:v>44899.188194444447</c:v>
                </c:pt>
                <c:pt idx="1399">
                  <c:v>44899.188194444447</c:v>
                </c:pt>
                <c:pt idx="1400">
                  <c:v>44899.188888888886</c:v>
                </c:pt>
                <c:pt idx="1401">
                  <c:v>44899.19027777778</c:v>
                </c:pt>
                <c:pt idx="1402">
                  <c:v>44899.193749999999</c:v>
                </c:pt>
                <c:pt idx="1403">
                  <c:v>44899.197222222225</c:v>
                </c:pt>
                <c:pt idx="1404">
                  <c:v>44899.199999999997</c:v>
                </c:pt>
                <c:pt idx="1405">
                  <c:v>44899.201388888891</c:v>
                </c:pt>
                <c:pt idx="1406">
                  <c:v>44899.204861111109</c:v>
                </c:pt>
                <c:pt idx="1407">
                  <c:v>44899.206944444442</c:v>
                </c:pt>
                <c:pt idx="1408">
                  <c:v>44899.210416666669</c:v>
                </c:pt>
                <c:pt idx="1409">
                  <c:v>44899.213888888888</c:v>
                </c:pt>
                <c:pt idx="1410">
                  <c:v>44899.217361111114</c:v>
                </c:pt>
                <c:pt idx="1411">
                  <c:v>44899.220833333333</c:v>
                </c:pt>
                <c:pt idx="1412">
                  <c:v>44899.224999999999</c:v>
                </c:pt>
                <c:pt idx="1413">
                  <c:v>44899.228472222225</c:v>
                </c:pt>
                <c:pt idx="1414">
                  <c:v>44899.231944444444</c:v>
                </c:pt>
                <c:pt idx="1415">
                  <c:v>44899.23541666667</c:v>
                </c:pt>
                <c:pt idx="1416">
                  <c:v>44899.238888888889</c:v>
                </c:pt>
                <c:pt idx="1417">
                  <c:v>44899.242361111108</c:v>
                </c:pt>
                <c:pt idx="1418">
                  <c:v>44899.245833333334</c:v>
                </c:pt>
                <c:pt idx="1419">
                  <c:v>44899.249305555553</c:v>
                </c:pt>
                <c:pt idx="1420">
                  <c:v>44899.25277777778</c:v>
                </c:pt>
                <c:pt idx="1421">
                  <c:v>44899.256249999999</c:v>
                </c:pt>
                <c:pt idx="1422">
                  <c:v>44899.260416666664</c:v>
                </c:pt>
                <c:pt idx="1423">
                  <c:v>44899.263194444444</c:v>
                </c:pt>
                <c:pt idx="1424">
                  <c:v>44899.265972222223</c:v>
                </c:pt>
                <c:pt idx="1425">
                  <c:v>44899.269444444442</c:v>
                </c:pt>
                <c:pt idx="1426">
                  <c:v>44899.272916666669</c:v>
                </c:pt>
                <c:pt idx="1427">
                  <c:v>44899.276388888888</c:v>
                </c:pt>
                <c:pt idx="1428">
                  <c:v>44899.279861111114</c:v>
                </c:pt>
                <c:pt idx="1429">
                  <c:v>44899.283333333333</c:v>
                </c:pt>
                <c:pt idx="1430">
                  <c:v>44899.286805555559</c:v>
                </c:pt>
                <c:pt idx="1431">
                  <c:v>44899.290277777778</c:v>
                </c:pt>
                <c:pt idx="1432">
                  <c:v>44899.293749999997</c:v>
                </c:pt>
                <c:pt idx="1433">
                  <c:v>44899.29791666667</c:v>
                </c:pt>
                <c:pt idx="1434">
                  <c:v>44899.301388888889</c:v>
                </c:pt>
                <c:pt idx="1435">
                  <c:v>44899.304861111108</c:v>
                </c:pt>
                <c:pt idx="1436">
                  <c:v>44899.308333333334</c:v>
                </c:pt>
                <c:pt idx="1437">
                  <c:v>44899.311805555553</c:v>
                </c:pt>
                <c:pt idx="1438">
                  <c:v>44899.31527777778</c:v>
                </c:pt>
                <c:pt idx="1439">
                  <c:v>44899.318749999999</c:v>
                </c:pt>
                <c:pt idx="1440">
                  <c:v>44899.322222222225</c:v>
                </c:pt>
                <c:pt idx="1441">
                  <c:v>44899.325694444444</c:v>
                </c:pt>
                <c:pt idx="1442">
                  <c:v>44899.32916666667</c:v>
                </c:pt>
                <c:pt idx="1443">
                  <c:v>44899.333333333336</c:v>
                </c:pt>
                <c:pt idx="1444">
                  <c:v>44899.336805555555</c:v>
                </c:pt>
                <c:pt idx="1445">
                  <c:v>44899.340277777781</c:v>
                </c:pt>
                <c:pt idx="1446">
                  <c:v>44899.34375</c:v>
                </c:pt>
                <c:pt idx="1447">
                  <c:v>44899.347222222219</c:v>
                </c:pt>
                <c:pt idx="1448">
                  <c:v>44899.350694444445</c:v>
                </c:pt>
                <c:pt idx="1449">
                  <c:v>44899.352777777778</c:v>
                </c:pt>
                <c:pt idx="1450">
                  <c:v>44899.352777777778</c:v>
                </c:pt>
                <c:pt idx="1451">
                  <c:v>44899.353472222225</c:v>
                </c:pt>
                <c:pt idx="1452">
                  <c:v>44899.353472222225</c:v>
                </c:pt>
                <c:pt idx="1453">
                  <c:v>44899.353472222225</c:v>
                </c:pt>
                <c:pt idx="1454">
                  <c:v>44899.353472222225</c:v>
                </c:pt>
                <c:pt idx="1455">
                  <c:v>44899.354166666664</c:v>
                </c:pt>
                <c:pt idx="1456">
                  <c:v>44899.354166666664</c:v>
                </c:pt>
                <c:pt idx="1457">
                  <c:v>44899.354166666664</c:v>
                </c:pt>
                <c:pt idx="1458">
                  <c:v>44899.354861111111</c:v>
                </c:pt>
                <c:pt idx="1459">
                  <c:v>44899.354861111111</c:v>
                </c:pt>
                <c:pt idx="1460">
                  <c:v>44899.355555555558</c:v>
                </c:pt>
                <c:pt idx="1461">
                  <c:v>44899.355555555558</c:v>
                </c:pt>
                <c:pt idx="1462">
                  <c:v>44899.356249999997</c:v>
                </c:pt>
                <c:pt idx="1463">
                  <c:v>44899.359027777777</c:v>
                </c:pt>
                <c:pt idx="1464">
                  <c:v>44899.362500000003</c:v>
                </c:pt>
                <c:pt idx="1465">
                  <c:v>44899.363194444442</c:v>
                </c:pt>
                <c:pt idx="1466">
                  <c:v>44899.363194444442</c:v>
                </c:pt>
                <c:pt idx="1467">
                  <c:v>44899.363888888889</c:v>
                </c:pt>
                <c:pt idx="1468">
                  <c:v>44899.365277777775</c:v>
                </c:pt>
                <c:pt idx="1469">
                  <c:v>44899.365972222222</c:v>
                </c:pt>
                <c:pt idx="1470">
                  <c:v>44899.366666666669</c:v>
                </c:pt>
                <c:pt idx="1471">
                  <c:v>44899.367361111108</c:v>
                </c:pt>
                <c:pt idx="1472">
                  <c:v>44899.368055555555</c:v>
                </c:pt>
                <c:pt idx="1473">
                  <c:v>44899.370833333334</c:v>
                </c:pt>
                <c:pt idx="1474">
                  <c:v>44899.374305555553</c:v>
                </c:pt>
                <c:pt idx="1475">
                  <c:v>44899.37777777778</c:v>
                </c:pt>
                <c:pt idx="1476">
                  <c:v>44899.381249999999</c:v>
                </c:pt>
                <c:pt idx="1477">
                  <c:v>44899.384722222225</c:v>
                </c:pt>
                <c:pt idx="1478">
                  <c:v>44899.388194444444</c:v>
                </c:pt>
                <c:pt idx="1479">
                  <c:v>44899.39166666667</c:v>
                </c:pt>
                <c:pt idx="1480">
                  <c:v>44899.395138888889</c:v>
                </c:pt>
                <c:pt idx="1481">
                  <c:v>44899.397916666669</c:v>
                </c:pt>
                <c:pt idx="1482">
                  <c:v>44899.401388888888</c:v>
                </c:pt>
                <c:pt idx="1483">
                  <c:v>44899.404861111114</c:v>
                </c:pt>
                <c:pt idx="1484">
                  <c:v>44899.408333333333</c:v>
                </c:pt>
                <c:pt idx="1485">
                  <c:v>44899.411805555559</c:v>
                </c:pt>
                <c:pt idx="1486">
                  <c:v>44899.415277777778</c:v>
                </c:pt>
                <c:pt idx="1487">
                  <c:v>44899.418749999997</c:v>
                </c:pt>
                <c:pt idx="1488">
                  <c:v>44899.422222222223</c:v>
                </c:pt>
                <c:pt idx="1489">
                  <c:v>44899.425694444442</c:v>
                </c:pt>
                <c:pt idx="1490">
                  <c:v>44899.429166666669</c:v>
                </c:pt>
                <c:pt idx="1491">
                  <c:v>44899.433333333334</c:v>
                </c:pt>
                <c:pt idx="1492">
                  <c:v>44899.436805555553</c:v>
                </c:pt>
                <c:pt idx="1493">
                  <c:v>44899.44027777778</c:v>
                </c:pt>
                <c:pt idx="1494">
                  <c:v>44899.443749999999</c:v>
                </c:pt>
                <c:pt idx="1495">
                  <c:v>44899.447222222225</c:v>
                </c:pt>
                <c:pt idx="1496">
                  <c:v>44899.450694444444</c:v>
                </c:pt>
                <c:pt idx="1497">
                  <c:v>44899.45416666667</c:v>
                </c:pt>
                <c:pt idx="1498">
                  <c:v>44899.457638888889</c:v>
                </c:pt>
                <c:pt idx="1499">
                  <c:v>44899.461111111108</c:v>
                </c:pt>
                <c:pt idx="1500">
                  <c:v>44899.464583333334</c:v>
                </c:pt>
                <c:pt idx="1501">
                  <c:v>44899.468055555553</c:v>
                </c:pt>
                <c:pt idx="1502">
                  <c:v>44899.47152777778</c:v>
                </c:pt>
                <c:pt idx="1503">
                  <c:v>44899.475694444445</c:v>
                </c:pt>
                <c:pt idx="1504">
                  <c:v>44899.479166666664</c:v>
                </c:pt>
                <c:pt idx="1505">
                  <c:v>44899.482638888891</c:v>
                </c:pt>
                <c:pt idx="1506">
                  <c:v>44899.486111111109</c:v>
                </c:pt>
                <c:pt idx="1507">
                  <c:v>44899.489583333336</c:v>
                </c:pt>
                <c:pt idx="1508">
                  <c:v>44899.493055555555</c:v>
                </c:pt>
                <c:pt idx="1509">
                  <c:v>44899.496527777781</c:v>
                </c:pt>
                <c:pt idx="1510">
                  <c:v>44899.5</c:v>
                </c:pt>
                <c:pt idx="1511">
                  <c:v>44899.503472222219</c:v>
                </c:pt>
                <c:pt idx="1512">
                  <c:v>44899.506944444445</c:v>
                </c:pt>
                <c:pt idx="1513">
                  <c:v>44899.511111111111</c:v>
                </c:pt>
                <c:pt idx="1514">
                  <c:v>44899.51458333333</c:v>
                </c:pt>
                <c:pt idx="1515">
                  <c:v>44899.518055555556</c:v>
                </c:pt>
                <c:pt idx="1516">
                  <c:v>44899.519444444442</c:v>
                </c:pt>
                <c:pt idx="1517">
                  <c:v>44899.520138888889</c:v>
                </c:pt>
                <c:pt idx="1518">
                  <c:v>44899.520138888889</c:v>
                </c:pt>
                <c:pt idx="1519">
                  <c:v>44899.520138888889</c:v>
                </c:pt>
                <c:pt idx="1520">
                  <c:v>44899.520138888889</c:v>
                </c:pt>
                <c:pt idx="1521">
                  <c:v>44899.520138888889</c:v>
                </c:pt>
                <c:pt idx="1522">
                  <c:v>44899.520833333336</c:v>
                </c:pt>
                <c:pt idx="1523">
                  <c:v>44899.520833333336</c:v>
                </c:pt>
                <c:pt idx="1524">
                  <c:v>44899.520833333336</c:v>
                </c:pt>
                <c:pt idx="1525">
                  <c:v>44899.521527777775</c:v>
                </c:pt>
                <c:pt idx="1526">
                  <c:v>44899.521527777775</c:v>
                </c:pt>
                <c:pt idx="1527">
                  <c:v>44899.522222222222</c:v>
                </c:pt>
                <c:pt idx="1528">
                  <c:v>44899.522222222222</c:v>
                </c:pt>
                <c:pt idx="1529">
                  <c:v>44899.522916666669</c:v>
                </c:pt>
                <c:pt idx="1530">
                  <c:v>44899.523611111108</c:v>
                </c:pt>
                <c:pt idx="1531">
                  <c:v>44899.525000000001</c:v>
                </c:pt>
                <c:pt idx="1532">
                  <c:v>44899.526388888888</c:v>
                </c:pt>
                <c:pt idx="1533">
                  <c:v>44899.527777777781</c:v>
                </c:pt>
                <c:pt idx="1534">
                  <c:v>44899.527777777781</c:v>
                </c:pt>
                <c:pt idx="1535">
                  <c:v>44899.52847222222</c:v>
                </c:pt>
                <c:pt idx="1536">
                  <c:v>44899.529166666667</c:v>
                </c:pt>
                <c:pt idx="1537">
                  <c:v>44899.529166666667</c:v>
                </c:pt>
                <c:pt idx="1538">
                  <c:v>44899.529861111114</c:v>
                </c:pt>
                <c:pt idx="1539">
                  <c:v>44899.530555555553</c:v>
                </c:pt>
                <c:pt idx="1540">
                  <c:v>44899.531944444447</c:v>
                </c:pt>
                <c:pt idx="1541">
                  <c:v>44899.532638888886</c:v>
                </c:pt>
                <c:pt idx="1542">
                  <c:v>44899.533333333333</c:v>
                </c:pt>
                <c:pt idx="1543">
                  <c:v>44899.535416666666</c:v>
                </c:pt>
                <c:pt idx="1544">
                  <c:v>44899.536111111112</c:v>
                </c:pt>
                <c:pt idx="1545">
                  <c:v>44899.539583333331</c:v>
                </c:pt>
                <c:pt idx="1546">
                  <c:v>44899.540972222225</c:v>
                </c:pt>
                <c:pt idx="1547">
                  <c:v>44899.544444444444</c:v>
                </c:pt>
                <c:pt idx="1548">
                  <c:v>44899.546527777777</c:v>
                </c:pt>
                <c:pt idx="1549">
                  <c:v>44899.54791666667</c:v>
                </c:pt>
                <c:pt idx="1550">
                  <c:v>44899.548611111109</c:v>
                </c:pt>
                <c:pt idx="1551">
                  <c:v>44899.550694444442</c:v>
                </c:pt>
                <c:pt idx="1552">
                  <c:v>44899.553472222222</c:v>
                </c:pt>
                <c:pt idx="1553">
                  <c:v>44899.554861111108</c:v>
                </c:pt>
                <c:pt idx="1554">
                  <c:v>44899.555555555555</c:v>
                </c:pt>
                <c:pt idx="1555">
                  <c:v>44899.557638888888</c:v>
                </c:pt>
                <c:pt idx="1556">
                  <c:v>44899.561111111114</c:v>
                </c:pt>
                <c:pt idx="1557">
                  <c:v>44899.564583333333</c:v>
                </c:pt>
                <c:pt idx="1558">
                  <c:v>44899.568749999999</c:v>
                </c:pt>
                <c:pt idx="1559">
                  <c:v>44899.571527777778</c:v>
                </c:pt>
                <c:pt idx="1560">
                  <c:v>44899.572222222225</c:v>
                </c:pt>
                <c:pt idx="1561">
                  <c:v>44899.574305555558</c:v>
                </c:pt>
                <c:pt idx="1562">
                  <c:v>44899.574305555558</c:v>
                </c:pt>
                <c:pt idx="1563">
                  <c:v>44899.575694444444</c:v>
                </c:pt>
                <c:pt idx="1564">
                  <c:v>44899.57708333333</c:v>
                </c:pt>
                <c:pt idx="1565">
                  <c:v>44899.578472222223</c:v>
                </c:pt>
                <c:pt idx="1566">
                  <c:v>44899.581944444442</c:v>
                </c:pt>
                <c:pt idx="1567">
                  <c:v>44899.583333333336</c:v>
                </c:pt>
                <c:pt idx="1568">
                  <c:v>44899.584722222222</c:v>
                </c:pt>
                <c:pt idx="1569">
                  <c:v>44899.587500000001</c:v>
                </c:pt>
                <c:pt idx="1570">
                  <c:v>44899.588888888888</c:v>
                </c:pt>
                <c:pt idx="1571">
                  <c:v>44899.592361111114</c:v>
                </c:pt>
                <c:pt idx="1572">
                  <c:v>44899.595833333333</c:v>
                </c:pt>
                <c:pt idx="1573">
                  <c:v>44899.59652777778</c:v>
                </c:pt>
                <c:pt idx="1574">
                  <c:v>44899.598611111112</c:v>
                </c:pt>
                <c:pt idx="1575">
                  <c:v>44899.602083333331</c:v>
                </c:pt>
                <c:pt idx="1576">
                  <c:v>44899.605555555558</c:v>
                </c:pt>
                <c:pt idx="1577">
                  <c:v>44899.609027777777</c:v>
                </c:pt>
                <c:pt idx="1578">
                  <c:v>44899.611111111109</c:v>
                </c:pt>
                <c:pt idx="1579">
                  <c:v>44899.613888888889</c:v>
                </c:pt>
                <c:pt idx="1580">
                  <c:v>44899.615972222222</c:v>
                </c:pt>
                <c:pt idx="1581">
                  <c:v>44899.618055555555</c:v>
                </c:pt>
                <c:pt idx="1582">
                  <c:v>44899.621527777781</c:v>
                </c:pt>
                <c:pt idx="1583">
                  <c:v>44899.622916666667</c:v>
                </c:pt>
                <c:pt idx="1584">
                  <c:v>44899.623611111114</c:v>
                </c:pt>
                <c:pt idx="1585">
                  <c:v>44899.625</c:v>
                </c:pt>
                <c:pt idx="1586">
                  <c:v>44899.626388888886</c:v>
                </c:pt>
                <c:pt idx="1587">
                  <c:v>44899.626388888886</c:v>
                </c:pt>
                <c:pt idx="1588">
                  <c:v>44899.630555555559</c:v>
                </c:pt>
                <c:pt idx="1589">
                  <c:v>44899.631944444445</c:v>
                </c:pt>
                <c:pt idx="1590">
                  <c:v>44899.633333333331</c:v>
                </c:pt>
                <c:pt idx="1591">
                  <c:v>44899.634027777778</c:v>
                </c:pt>
                <c:pt idx="1592">
                  <c:v>44899.635416666664</c:v>
                </c:pt>
                <c:pt idx="1593">
                  <c:v>44899.638888888891</c:v>
                </c:pt>
                <c:pt idx="1594">
                  <c:v>44899.640972222223</c:v>
                </c:pt>
                <c:pt idx="1595">
                  <c:v>44899.644444444442</c:v>
                </c:pt>
                <c:pt idx="1596">
                  <c:v>44899.646527777775</c:v>
                </c:pt>
                <c:pt idx="1597">
                  <c:v>44899.65</c:v>
                </c:pt>
                <c:pt idx="1598">
                  <c:v>44899.652083333334</c:v>
                </c:pt>
                <c:pt idx="1599">
                  <c:v>44899.654861111114</c:v>
                </c:pt>
                <c:pt idx="1600">
                  <c:v>44899.655555555553</c:v>
                </c:pt>
                <c:pt idx="1601">
                  <c:v>44899.658333333333</c:v>
                </c:pt>
                <c:pt idx="1602">
                  <c:v>44899.661111111112</c:v>
                </c:pt>
                <c:pt idx="1603">
                  <c:v>44899.663888888892</c:v>
                </c:pt>
                <c:pt idx="1604">
                  <c:v>44899.666666666664</c:v>
                </c:pt>
                <c:pt idx="1605">
                  <c:v>44899.670138888891</c:v>
                </c:pt>
                <c:pt idx="1606">
                  <c:v>44899.671527777777</c:v>
                </c:pt>
                <c:pt idx="1607">
                  <c:v>44899.672222222223</c:v>
                </c:pt>
                <c:pt idx="1608">
                  <c:v>44899.673611111109</c:v>
                </c:pt>
                <c:pt idx="1609">
                  <c:v>44899.674305555556</c:v>
                </c:pt>
                <c:pt idx="1610">
                  <c:v>44899.676388888889</c:v>
                </c:pt>
                <c:pt idx="1611">
                  <c:v>44899.678472222222</c:v>
                </c:pt>
                <c:pt idx="1612">
                  <c:v>44899.681944444441</c:v>
                </c:pt>
                <c:pt idx="1613">
                  <c:v>44899.68472222222</c:v>
                </c:pt>
                <c:pt idx="1614">
                  <c:v>44899.686111111114</c:v>
                </c:pt>
                <c:pt idx="1615">
                  <c:v>44899.686111111114</c:v>
                </c:pt>
                <c:pt idx="1616">
                  <c:v>44899.686805555553</c:v>
                </c:pt>
                <c:pt idx="1617">
                  <c:v>44899.686805555553</c:v>
                </c:pt>
                <c:pt idx="1618">
                  <c:v>44899.686805555553</c:v>
                </c:pt>
                <c:pt idx="1619">
                  <c:v>44899.686805555553</c:v>
                </c:pt>
                <c:pt idx="1620">
                  <c:v>44899.6875</c:v>
                </c:pt>
                <c:pt idx="1621">
                  <c:v>44899.6875</c:v>
                </c:pt>
                <c:pt idx="1622">
                  <c:v>44899.6875</c:v>
                </c:pt>
                <c:pt idx="1623">
                  <c:v>44899.688194444447</c:v>
                </c:pt>
                <c:pt idx="1624">
                  <c:v>44899.688194444447</c:v>
                </c:pt>
                <c:pt idx="1625">
                  <c:v>44899.688888888886</c:v>
                </c:pt>
                <c:pt idx="1626">
                  <c:v>44899.689583333333</c:v>
                </c:pt>
                <c:pt idx="1627">
                  <c:v>44899.689583333333</c:v>
                </c:pt>
                <c:pt idx="1628">
                  <c:v>44899.69027777778</c:v>
                </c:pt>
                <c:pt idx="1629">
                  <c:v>44899.693749999999</c:v>
                </c:pt>
                <c:pt idx="1630">
                  <c:v>44899.696527777778</c:v>
                </c:pt>
                <c:pt idx="1631">
                  <c:v>44899.697916666664</c:v>
                </c:pt>
                <c:pt idx="1632">
                  <c:v>44899.698611111111</c:v>
                </c:pt>
                <c:pt idx="1633">
                  <c:v>44899.70208333333</c:v>
                </c:pt>
                <c:pt idx="1634">
                  <c:v>44899.704861111109</c:v>
                </c:pt>
                <c:pt idx="1635">
                  <c:v>44899.708333333336</c:v>
                </c:pt>
                <c:pt idx="1636">
                  <c:v>44899.711805555555</c:v>
                </c:pt>
                <c:pt idx="1637">
                  <c:v>44899.715277777781</c:v>
                </c:pt>
                <c:pt idx="1638">
                  <c:v>44899.71875</c:v>
                </c:pt>
                <c:pt idx="1639">
                  <c:v>44899.722916666666</c:v>
                </c:pt>
                <c:pt idx="1640">
                  <c:v>44899.726388888892</c:v>
                </c:pt>
                <c:pt idx="1641">
                  <c:v>44899.728472222225</c:v>
                </c:pt>
                <c:pt idx="1642">
                  <c:v>44899.731944444444</c:v>
                </c:pt>
                <c:pt idx="1643">
                  <c:v>44899.73541666667</c:v>
                </c:pt>
                <c:pt idx="1644">
                  <c:v>44899.738888888889</c:v>
                </c:pt>
                <c:pt idx="1645">
                  <c:v>44899.742361111108</c:v>
                </c:pt>
                <c:pt idx="1646">
                  <c:v>44899.745833333334</c:v>
                </c:pt>
                <c:pt idx="1647">
                  <c:v>44899.749305555553</c:v>
                </c:pt>
                <c:pt idx="1648">
                  <c:v>44899.75277777778</c:v>
                </c:pt>
                <c:pt idx="1649">
                  <c:v>44899.756944444445</c:v>
                </c:pt>
                <c:pt idx="1650">
                  <c:v>44899.760416666664</c:v>
                </c:pt>
                <c:pt idx="1651">
                  <c:v>44899.763888888891</c:v>
                </c:pt>
                <c:pt idx="1652">
                  <c:v>44899.767361111109</c:v>
                </c:pt>
                <c:pt idx="1653">
                  <c:v>44899.770833333336</c:v>
                </c:pt>
                <c:pt idx="1654">
                  <c:v>44899.774305555555</c:v>
                </c:pt>
                <c:pt idx="1655">
                  <c:v>44899.777777777781</c:v>
                </c:pt>
                <c:pt idx="1656">
                  <c:v>44899.78125</c:v>
                </c:pt>
                <c:pt idx="1657">
                  <c:v>44899.784722222219</c:v>
                </c:pt>
                <c:pt idx="1658">
                  <c:v>44899.788194444445</c:v>
                </c:pt>
                <c:pt idx="1659">
                  <c:v>44899.791666666664</c:v>
                </c:pt>
                <c:pt idx="1660">
                  <c:v>44899.795138888891</c:v>
                </c:pt>
                <c:pt idx="1661">
                  <c:v>44899.798611111109</c:v>
                </c:pt>
                <c:pt idx="1662">
                  <c:v>44899.802083333336</c:v>
                </c:pt>
                <c:pt idx="1663">
                  <c:v>44899.806250000001</c:v>
                </c:pt>
                <c:pt idx="1664">
                  <c:v>44899.80972222222</c:v>
                </c:pt>
                <c:pt idx="1665">
                  <c:v>44899.813194444447</c:v>
                </c:pt>
                <c:pt idx="1666">
                  <c:v>44899.816666666666</c:v>
                </c:pt>
                <c:pt idx="1667">
                  <c:v>44899.820138888892</c:v>
                </c:pt>
                <c:pt idx="1668">
                  <c:v>44899.823611111111</c:v>
                </c:pt>
                <c:pt idx="1669">
                  <c:v>44899.82708333333</c:v>
                </c:pt>
                <c:pt idx="1670">
                  <c:v>44899.830555555556</c:v>
                </c:pt>
                <c:pt idx="1671">
                  <c:v>44899.834027777775</c:v>
                </c:pt>
                <c:pt idx="1672">
                  <c:v>44899.837500000001</c:v>
                </c:pt>
                <c:pt idx="1673">
                  <c:v>44899.84097222222</c:v>
                </c:pt>
                <c:pt idx="1674">
                  <c:v>44899.845138888886</c:v>
                </c:pt>
                <c:pt idx="1675">
                  <c:v>44899.848611111112</c:v>
                </c:pt>
                <c:pt idx="1676">
                  <c:v>44899.852083333331</c:v>
                </c:pt>
                <c:pt idx="1677">
                  <c:v>44899.852777777778</c:v>
                </c:pt>
                <c:pt idx="1678">
                  <c:v>44899.853472222225</c:v>
                </c:pt>
                <c:pt idx="1679">
                  <c:v>44899.853472222225</c:v>
                </c:pt>
                <c:pt idx="1680">
                  <c:v>44899.853472222225</c:v>
                </c:pt>
                <c:pt idx="1681">
                  <c:v>44899.854166666664</c:v>
                </c:pt>
                <c:pt idx="1682">
                  <c:v>44899.854166666664</c:v>
                </c:pt>
                <c:pt idx="1683">
                  <c:v>44899.854861111111</c:v>
                </c:pt>
                <c:pt idx="1684">
                  <c:v>44899.854861111111</c:v>
                </c:pt>
                <c:pt idx="1685">
                  <c:v>44899.855555555558</c:v>
                </c:pt>
                <c:pt idx="1686">
                  <c:v>44899.856944444444</c:v>
                </c:pt>
                <c:pt idx="1687">
                  <c:v>44899.86041666667</c:v>
                </c:pt>
                <c:pt idx="1688">
                  <c:v>44899.863888888889</c:v>
                </c:pt>
                <c:pt idx="1689">
                  <c:v>44899.865972222222</c:v>
                </c:pt>
                <c:pt idx="1690">
                  <c:v>44899.868055555555</c:v>
                </c:pt>
                <c:pt idx="1691">
                  <c:v>44899.869444444441</c:v>
                </c:pt>
                <c:pt idx="1692">
                  <c:v>44899.870833333334</c:v>
                </c:pt>
                <c:pt idx="1693">
                  <c:v>44899.874305555553</c:v>
                </c:pt>
                <c:pt idx="1694">
                  <c:v>44899.87777777778</c:v>
                </c:pt>
                <c:pt idx="1695">
                  <c:v>44899.881249999999</c:v>
                </c:pt>
                <c:pt idx="1696">
                  <c:v>44899.882638888892</c:v>
                </c:pt>
                <c:pt idx="1697">
                  <c:v>44899.886805555558</c:v>
                </c:pt>
                <c:pt idx="1698">
                  <c:v>44899.88958333333</c:v>
                </c:pt>
                <c:pt idx="1699">
                  <c:v>44899.893750000003</c:v>
                </c:pt>
                <c:pt idx="1700">
                  <c:v>44899.897222222222</c:v>
                </c:pt>
                <c:pt idx="1701">
                  <c:v>44899.900694444441</c:v>
                </c:pt>
                <c:pt idx="1702">
                  <c:v>44899.904166666667</c:v>
                </c:pt>
                <c:pt idx="1703">
                  <c:v>44899.907638888886</c:v>
                </c:pt>
                <c:pt idx="1704">
                  <c:v>44899.911111111112</c:v>
                </c:pt>
                <c:pt idx="1705">
                  <c:v>44899.914583333331</c:v>
                </c:pt>
                <c:pt idx="1706">
                  <c:v>44899.918055555558</c:v>
                </c:pt>
                <c:pt idx="1707">
                  <c:v>44899.921527777777</c:v>
                </c:pt>
                <c:pt idx="1708">
                  <c:v>44899.925000000003</c:v>
                </c:pt>
                <c:pt idx="1709">
                  <c:v>44899.928472222222</c:v>
                </c:pt>
                <c:pt idx="1710">
                  <c:v>44899.931944444441</c:v>
                </c:pt>
                <c:pt idx="1711">
                  <c:v>44899.936111111114</c:v>
                </c:pt>
                <c:pt idx="1712">
                  <c:v>44899.939583333333</c:v>
                </c:pt>
                <c:pt idx="1713">
                  <c:v>44899.943055555559</c:v>
                </c:pt>
                <c:pt idx="1714">
                  <c:v>44899.946527777778</c:v>
                </c:pt>
                <c:pt idx="1715">
                  <c:v>44899.95</c:v>
                </c:pt>
                <c:pt idx="1716">
                  <c:v>44899.953472222223</c:v>
                </c:pt>
                <c:pt idx="1717">
                  <c:v>44899.956944444442</c:v>
                </c:pt>
                <c:pt idx="1718">
                  <c:v>44899.960416666669</c:v>
                </c:pt>
                <c:pt idx="1719">
                  <c:v>44899.963888888888</c:v>
                </c:pt>
                <c:pt idx="1720">
                  <c:v>44899.967361111114</c:v>
                </c:pt>
                <c:pt idx="1721">
                  <c:v>44899.970833333333</c:v>
                </c:pt>
                <c:pt idx="1722">
                  <c:v>44899.974305555559</c:v>
                </c:pt>
                <c:pt idx="1723">
                  <c:v>44899.977083333331</c:v>
                </c:pt>
                <c:pt idx="1724">
                  <c:v>44899.980555555558</c:v>
                </c:pt>
                <c:pt idx="1725">
                  <c:v>44899.984027777777</c:v>
                </c:pt>
                <c:pt idx="1726">
                  <c:v>44899.987500000003</c:v>
                </c:pt>
                <c:pt idx="1727">
                  <c:v>44899.991666666669</c:v>
                </c:pt>
                <c:pt idx="1728">
                  <c:v>44899.995138888888</c:v>
                </c:pt>
                <c:pt idx="1729">
                  <c:v>44899.998611111114</c:v>
                </c:pt>
                <c:pt idx="1730">
                  <c:v>44900.002083333333</c:v>
                </c:pt>
                <c:pt idx="1731">
                  <c:v>44900.005555555559</c:v>
                </c:pt>
                <c:pt idx="1732">
                  <c:v>44900.009027777778</c:v>
                </c:pt>
                <c:pt idx="1733">
                  <c:v>44900.012499999997</c:v>
                </c:pt>
                <c:pt idx="1734">
                  <c:v>44900.015972222223</c:v>
                </c:pt>
                <c:pt idx="1735">
                  <c:v>44900.019444444442</c:v>
                </c:pt>
                <c:pt idx="1736">
                  <c:v>44900.019444444442</c:v>
                </c:pt>
                <c:pt idx="1737">
                  <c:v>44900.020138888889</c:v>
                </c:pt>
                <c:pt idx="1738">
                  <c:v>44900.020138888889</c:v>
                </c:pt>
                <c:pt idx="1739">
                  <c:v>44900.020138888889</c:v>
                </c:pt>
                <c:pt idx="1740">
                  <c:v>44900.020138888889</c:v>
                </c:pt>
                <c:pt idx="1741">
                  <c:v>44900.020833333336</c:v>
                </c:pt>
                <c:pt idx="1742">
                  <c:v>44900.020833333336</c:v>
                </c:pt>
                <c:pt idx="1743">
                  <c:v>44900.020833333336</c:v>
                </c:pt>
                <c:pt idx="1744">
                  <c:v>44900.021527777775</c:v>
                </c:pt>
                <c:pt idx="1745">
                  <c:v>44900.021527777775</c:v>
                </c:pt>
                <c:pt idx="1746">
                  <c:v>44900.022222222222</c:v>
                </c:pt>
                <c:pt idx="1747">
                  <c:v>44900.022916666669</c:v>
                </c:pt>
                <c:pt idx="1748">
                  <c:v>44900.022916666669</c:v>
                </c:pt>
                <c:pt idx="1749">
                  <c:v>44900.023611111108</c:v>
                </c:pt>
                <c:pt idx="1750">
                  <c:v>44900.025694444441</c:v>
                </c:pt>
                <c:pt idx="1751">
                  <c:v>44900.02847222222</c:v>
                </c:pt>
                <c:pt idx="1752">
                  <c:v>44900.029166666667</c:v>
                </c:pt>
                <c:pt idx="1753">
                  <c:v>44900.029861111114</c:v>
                </c:pt>
                <c:pt idx="1754">
                  <c:v>44900.030555555553</c:v>
                </c:pt>
                <c:pt idx="1755">
                  <c:v>44900.03125</c:v>
                </c:pt>
                <c:pt idx="1756">
                  <c:v>44900.032638888886</c:v>
                </c:pt>
                <c:pt idx="1757">
                  <c:v>44900.033333333333</c:v>
                </c:pt>
                <c:pt idx="1758">
                  <c:v>44900.034722222219</c:v>
                </c:pt>
                <c:pt idx="1759">
                  <c:v>44900.036111111112</c:v>
                </c:pt>
                <c:pt idx="1760">
                  <c:v>44900.039583333331</c:v>
                </c:pt>
                <c:pt idx="1761">
                  <c:v>44900.043055555558</c:v>
                </c:pt>
                <c:pt idx="1762">
                  <c:v>44900.046527777777</c:v>
                </c:pt>
                <c:pt idx="1763">
                  <c:v>44900.05</c:v>
                </c:pt>
                <c:pt idx="1764">
                  <c:v>44900.053472222222</c:v>
                </c:pt>
                <c:pt idx="1765">
                  <c:v>44900.056944444441</c:v>
                </c:pt>
                <c:pt idx="1766">
                  <c:v>44900.060416666667</c:v>
                </c:pt>
                <c:pt idx="1767">
                  <c:v>44900.063888888886</c:v>
                </c:pt>
                <c:pt idx="1768">
                  <c:v>44900.067361111112</c:v>
                </c:pt>
                <c:pt idx="1769">
                  <c:v>44900.071527777778</c:v>
                </c:pt>
                <c:pt idx="1770">
                  <c:v>44900.074999999997</c:v>
                </c:pt>
                <c:pt idx="1771">
                  <c:v>44900.078472222223</c:v>
                </c:pt>
                <c:pt idx="1772">
                  <c:v>44900.081944444442</c:v>
                </c:pt>
                <c:pt idx="1773">
                  <c:v>44900.085416666669</c:v>
                </c:pt>
                <c:pt idx="1774">
                  <c:v>44900.088888888888</c:v>
                </c:pt>
                <c:pt idx="1775">
                  <c:v>44900.092361111114</c:v>
                </c:pt>
                <c:pt idx="1776">
                  <c:v>44900.095833333333</c:v>
                </c:pt>
                <c:pt idx="1777">
                  <c:v>44900.099305555559</c:v>
                </c:pt>
                <c:pt idx="1778">
                  <c:v>44900.103472222225</c:v>
                </c:pt>
                <c:pt idx="1779">
                  <c:v>44900.106944444444</c:v>
                </c:pt>
                <c:pt idx="1780">
                  <c:v>44900.11041666667</c:v>
                </c:pt>
                <c:pt idx="1781">
                  <c:v>44900.113888888889</c:v>
                </c:pt>
                <c:pt idx="1782">
                  <c:v>44900.117361111108</c:v>
                </c:pt>
                <c:pt idx="1783">
                  <c:v>44900.120833333334</c:v>
                </c:pt>
                <c:pt idx="1784">
                  <c:v>44900.124305555553</c:v>
                </c:pt>
                <c:pt idx="1785">
                  <c:v>44900.12777777778</c:v>
                </c:pt>
                <c:pt idx="1786">
                  <c:v>44900.131249999999</c:v>
                </c:pt>
                <c:pt idx="1787">
                  <c:v>44900.135416666664</c:v>
                </c:pt>
                <c:pt idx="1788">
                  <c:v>44900.138888888891</c:v>
                </c:pt>
                <c:pt idx="1789">
                  <c:v>44900.142361111109</c:v>
                </c:pt>
                <c:pt idx="1790">
                  <c:v>44900.145833333336</c:v>
                </c:pt>
                <c:pt idx="1791">
                  <c:v>44900.149305555555</c:v>
                </c:pt>
                <c:pt idx="1792">
                  <c:v>44900.152777777781</c:v>
                </c:pt>
                <c:pt idx="1793">
                  <c:v>44900.15625</c:v>
                </c:pt>
                <c:pt idx="1794">
                  <c:v>44900.159722222219</c:v>
                </c:pt>
                <c:pt idx="1795">
                  <c:v>44900.163194444445</c:v>
                </c:pt>
                <c:pt idx="1796">
                  <c:v>44900.166666666664</c:v>
                </c:pt>
                <c:pt idx="1797">
                  <c:v>44900.17083333333</c:v>
                </c:pt>
                <c:pt idx="1798">
                  <c:v>44900.174305555556</c:v>
                </c:pt>
                <c:pt idx="1799">
                  <c:v>44900.177777777775</c:v>
                </c:pt>
                <c:pt idx="1800">
                  <c:v>44900.181250000001</c:v>
                </c:pt>
                <c:pt idx="1801">
                  <c:v>44900.18472222222</c:v>
                </c:pt>
                <c:pt idx="1802">
                  <c:v>44900.186111111114</c:v>
                </c:pt>
                <c:pt idx="1803">
                  <c:v>44900.186805555553</c:v>
                </c:pt>
                <c:pt idx="1804">
                  <c:v>44900.186805555553</c:v>
                </c:pt>
                <c:pt idx="1805">
                  <c:v>44900.186805555553</c:v>
                </c:pt>
                <c:pt idx="1806">
                  <c:v>44900.186805555553</c:v>
                </c:pt>
                <c:pt idx="1807">
                  <c:v>44900.186805555553</c:v>
                </c:pt>
                <c:pt idx="1808">
                  <c:v>44900.1875</c:v>
                </c:pt>
                <c:pt idx="1809">
                  <c:v>44900.1875</c:v>
                </c:pt>
                <c:pt idx="1810">
                  <c:v>44900.1875</c:v>
                </c:pt>
                <c:pt idx="1811">
                  <c:v>44900.188194444447</c:v>
                </c:pt>
                <c:pt idx="1812">
                  <c:v>44900.188194444447</c:v>
                </c:pt>
                <c:pt idx="1813">
                  <c:v>44900.188888888886</c:v>
                </c:pt>
                <c:pt idx="1814">
                  <c:v>44900.19027777778</c:v>
                </c:pt>
                <c:pt idx="1815">
                  <c:v>44900.190972222219</c:v>
                </c:pt>
                <c:pt idx="1816">
                  <c:v>44900.192361111112</c:v>
                </c:pt>
                <c:pt idx="1817">
                  <c:v>44900.193749999999</c:v>
                </c:pt>
                <c:pt idx="1818">
                  <c:v>44900.193749999999</c:v>
                </c:pt>
                <c:pt idx="1819">
                  <c:v>44900.194444444445</c:v>
                </c:pt>
                <c:pt idx="1820">
                  <c:v>44900.195833333331</c:v>
                </c:pt>
                <c:pt idx="1821">
                  <c:v>44900.196527777778</c:v>
                </c:pt>
                <c:pt idx="1822">
                  <c:v>44900.197222222225</c:v>
                </c:pt>
                <c:pt idx="1823">
                  <c:v>44900.197222222225</c:v>
                </c:pt>
                <c:pt idx="1824">
                  <c:v>44900.197916666664</c:v>
                </c:pt>
                <c:pt idx="1825">
                  <c:v>44900.199305555558</c:v>
                </c:pt>
                <c:pt idx="1826">
                  <c:v>44900.2</c:v>
                </c:pt>
                <c:pt idx="1827">
                  <c:v>44900.200694444444</c:v>
                </c:pt>
                <c:pt idx="1828">
                  <c:v>44900.202777777777</c:v>
                </c:pt>
                <c:pt idx="1829">
                  <c:v>44900.205555555556</c:v>
                </c:pt>
                <c:pt idx="1830">
                  <c:v>44900.206250000003</c:v>
                </c:pt>
                <c:pt idx="1831">
                  <c:v>44900.208333333336</c:v>
                </c:pt>
                <c:pt idx="1832">
                  <c:v>44900.209722222222</c:v>
                </c:pt>
                <c:pt idx="1833">
                  <c:v>44900.211805555555</c:v>
                </c:pt>
                <c:pt idx="1834">
                  <c:v>44900.213888888888</c:v>
                </c:pt>
                <c:pt idx="1835">
                  <c:v>44900.21597222222</c:v>
                </c:pt>
                <c:pt idx="1836">
                  <c:v>44900.218055555553</c:v>
                </c:pt>
                <c:pt idx="1837">
                  <c:v>44900.22152777778</c:v>
                </c:pt>
                <c:pt idx="1838">
                  <c:v>44900.224999999999</c:v>
                </c:pt>
                <c:pt idx="1839">
                  <c:v>44900.224999999999</c:v>
                </c:pt>
                <c:pt idx="1840">
                  <c:v>44900.227083333331</c:v>
                </c:pt>
                <c:pt idx="1841">
                  <c:v>44900.230555555558</c:v>
                </c:pt>
                <c:pt idx="1842">
                  <c:v>44900.231249999997</c:v>
                </c:pt>
                <c:pt idx="1843">
                  <c:v>44900.234722222223</c:v>
                </c:pt>
                <c:pt idx="1844">
                  <c:v>44900.238194444442</c:v>
                </c:pt>
                <c:pt idx="1845">
                  <c:v>44900.240972222222</c:v>
                </c:pt>
                <c:pt idx="1846">
                  <c:v>44900.243750000001</c:v>
                </c:pt>
                <c:pt idx="1847">
                  <c:v>44900.245138888888</c:v>
                </c:pt>
                <c:pt idx="1848">
                  <c:v>44900.248611111114</c:v>
                </c:pt>
                <c:pt idx="1849">
                  <c:v>44900.25</c:v>
                </c:pt>
                <c:pt idx="1850">
                  <c:v>44900.251388888886</c:v>
                </c:pt>
                <c:pt idx="1851">
                  <c:v>44900.253472222219</c:v>
                </c:pt>
                <c:pt idx="1852">
                  <c:v>44900.255555555559</c:v>
                </c:pt>
                <c:pt idx="1853">
                  <c:v>44900.256249999999</c:v>
                </c:pt>
                <c:pt idx="1854">
                  <c:v>44900.259027777778</c:v>
                </c:pt>
                <c:pt idx="1855">
                  <c:v>44900.261111111111</c:v>
                </c:pt>
                <c:pt idx="1856">
                  <c:v>44900.26458333333</c:v>
                </c:pt>
                <c:pt idx="1857">
                  <c:v>44900.268055555556</c:v>
                </c:pt>
                <c:pt idx="1858">
                  <c:v>44900.269444444442</c:v>
                </c:pt>
                <c:pt idx="1859">
                  <c:v>44900.271527777775</c:v>
                </c:pt>
                <c:pt idx="1860">
                  <c:v>44900.272222222222</c:v>
                </c:pt>
                <c:pt idx="1861">
                  <c:v>44900.275694444441</c:v>
                </c:pt>
                <c:pt idx="1862">
                  <c:v>44900.276388888888</c:v>
                </c:pt>
                <c:pt idx="1863">
                  <c:v>44900.277777777781</c:v>
                </c:pt>
                <c:pt idx="1864">
                  <c:v>44900.27847222222</c:v>
                </c:pt>
                <c:pt idx="1865">
                  <c:v>44900.281944444447</c:v>
                </c:pt>
                <c:pt idx="1866">
                  <c:v>44900.283333333333</c:v>
                </c:pt>
                <c:pt idx="1867">
                  <c:v>44900.28402777778</c:v>
                </c:pt>
                <c:pt idx="1868">
                  <c:v>44900.287499999999</c:v>
                </c:pt>
                <c:pt idx="1869">
                  <c:v>44900.289583333331</c:v>
                </c:pt>
                <c:pt idx="1870">
                  <c:v>44900.293055555558</c:v>
                </c:pt>
                <c:pt idx="1871">
                  <c:v>44900.293749999997</c:v>
                </c:pt>
                <c:pt idx="1872">
                  <c:v>44900.29583333333</c:v>
                </c:pt>
                <c:pt idx="1873">
                  <c:v>44900.296527777777</c:v>
                </c:pt>
                <c:pt idx="1874">
                  <c:v>44900.3</c:v>
                </c:pt>
                <c:pt idx="1875">
                  <c:v>44900.303472222222</c:v>
                </c:pt>
                <c:pt idx="1876">
                  <c:v>44900.304166666669</c:v>
                </c:pt>
                <c:pt idx="1877">
                  <c:v>44900.305555555555</c:v>
                </c:pt>
                <c:pt idx="1878">
                  <c:v>44900.307638888888</c:v>
                </c:pt>
                <c:pt idx="1879">
                  <c:v>44900.308333333334</c:v>
                </c:pt>
                <c:pt idx="1880">
                  <c:v>44900.311805555553</c:v>
                </c:pt>
                <c:pt idx="1881">
                  <c:v>44900.313888888886</c:v>
                </c:pt>
                <c:pt idx="1882">
                  <c:v>44900.31527777778</c:v>
                </c:pt>
                <c:pt idx="1883">
                  <c:v>44900.318749999999</c:v>
                </c:pt>
                <c:pt idx="1884">
                  <c:v>44900.320138888892</c:v>
                </c:pt>
                <c:pt idx="1885">
                  <c:v>44900.320833333331</c:v>
                </c:pt>
                <c:pt idx="1886">
                  <c:v>44900.322222222225</c:v>
                </c:pt>
                <c:pt idx="1887">
                  <c:v>44900.323611111111</c:v>
                </c:pt>
                <c:pt idx="1888">
                  <c:v>44900.325694444444</c:v>
                </c:pt>
                <c:pt idx="1889">
                  <c:v>44900.32916666667</c:v>
                </c:pt>
                <c:pt idx="1890">
                  <c:v>44900.329861111109</c:v>
                </c:pt>
                <c:pt idx="1891">
                  <c:v>44900.331250000003</c:v>
                </c:pt>
                <c:pt idx="1892">
                  <c:v>44900.331944444442</c:v>
                </c:pt>
                <c:pt idx="1893">
                  <c:v>44900.334027777775</c:v>
                </c:pt>
                <c:pt idx="1894">
                  <c:v>44900.335416666669</c:v>
                </c:pt>
                <c:pt idx="1895">
                  <c:v>44900.336805555555</c:v>
                </c:pt>
                <c:pt idx="1896">
                  <c:v>44900.338888888888</c:v>
                </c:pt>
                <c:pt idx="1897">
                  <c:v>44900.339583333334</c:v>
                </c:pt>
                <c:pt idx="1898">
                  <c:v>44900.343055555553</c:v>
                </c:pt>
                <c:pt idx="1899">
                  <c:v>44900.34652777778</c:v>
                </c:pt>
                <c:pt idx="1900">
                  <c:v>44900.35</c:v>
                </c:pt>
                <c:pt idx="1901">
                  <c:v>44900.351388888892</c:v>
                </c:pt>
                <c:pt idx="1902">
                  <c:v>44900.352777777778</c:v>
                </c:pt>
                <c:pt idx="1903">
                  <c:v>44900.352777777778</c:v>
                </c:pt>
                <c:pt idx="1904">
                  <c:v>44900.353472222225</c:v>
                </c:pt>
                <c:pt idx="1905">
                  <c:v>44900.353472222225</c:v>
                </c:pt>
                <c:pt idx="1906">
                  <c:v>44900.353472222225</c:v>
                </c:pt>
                <c:pt idx="1907">
                  <c:v>44900.353472222225</c:v>
                </c:pt>
                <c:pt idx="1908">
                  <c:v>44900.354166666664</c:v>
                </c:pt>
                <c:pt idx="1909">
                  <c:v>44900.354166666664</c:v>
                </c:pt>
                <c:pt idx="1910">
                  <c:v>44900.354166666664</c:v>
                </c:pt>
                <c:pt idx="1911">
                  <c:v>44900.354166666664</c:v>
                </c:pt>
                <c:pt idx="1912">
                  <c:v>44900.354861111111</c:v>
                </c:pt>
                <c:pt idx="1913">
                  <c:v>44900.354861111111</c:v>
                </c:pt>
                <c:pt idx="1914">
                  <c:v>44900.354861111111</c:v>
                </c:pt>
                <c:pt idx="1915">
                  <c:v>44900.355555555558</c:v>
                </c:pt>
                <c:pt idx="1916">
                  <c:v>44900.355555555558</c:v>
                </c:pt>
                <c:pt idx="1917">
                  <c:v>44900.356249999997</c:v>
                </c:pt>
                <c:pt idx="1918">
                  <c:v>44900.359722222223</c:v>
                </c:pt>
                <c:pt idx="1919">
                  <c:v>44900.362500000003</c:v>
                </c:pt>
                <c:pt idx="1920">
                  <c:v>44900.363888888889</c:v>
                </c:pt>
                <c:pt idx="1921">
                  <c:v>44900.365277777775</c:v>
                </c:pt>
                <c:pt idx="1922">
                  <c:v>44900.368055555555</c:v>
                </c:pt>
                <c:pt idx="1923">
                  <c:v>44900.371527777781</c:v>
                </c:pt>
                <c:pt idx="1924">
                  <c:v>44900.375</c:v>
                </c:pt>
                <c:pt idx="1925">
                  <c:v>44900.378472222219</c:v>
                </c:pt>
                <c:pt idx="1926">
                  <c:v>44900.381944444445</c:v>
                </c:pt>
                <c:pt idx="1927">
                  <c:v>44900.385416666664</c:v>
                </c:pt>
                <c:pt idx="1928">
                  <c:v>44900.388888888891</c:v>
                </c:pt>
                <c:pt idx="1929">
                  <c:v>44900.393055555556</c:v>
                </c:pt>
                <c:pt idx="1930">
                  <c:v>44900.396527777775</c:v>
                </c:pt>
                <c:pt idx="1931">
                  <c:v>44900.4</c:v>
                </c:pt>
                <c:pt idx="1932">
                  <c:v>44900.40347222222</c:v>
                </c:pt>
                <c:pt idx="1933">
                  <c:v>44900.406944444447</c:v>
                </c:pt>
                <c:pt idx="1934">
                  <c:v>44900.410416666666</c:v>
                </c:pt>
                <c:pt idx="1935">
                  <c:v>44900.413888888892</c:v>
                </c:pt>
                <c:pt idx="1936">
                  <c:v>44900.417361111111</c:v>
                </c:pt>
                <c:pt idx="1937">
                  <c:v>44900.42083333333</c:v>
                </c:pt>
                <c:pt idx="1938">
                  <c:v>44900.424305555556</c:v>
                </c:pt>
                <c:pt idx="1939">
                  <c:v>44900.428472222222</c:v>
                </c:pt>
                <c:pt idx="1940">
                  <c:v>44900.431944444441</c:v>
                </c:pt>
                <c:pt idx="1941">
                  <c:v>44900.435416666667</c:v>
                </c:pt>
                <c:pt idx="1942">
                  <c:v>44900.438888888886</c:v>
                </c:pt>
                <c:pt idx="1943">
                  <c:v>44900.440972222219</c:v>
                </c:pt>
                <c:pt idx="1944">
                  <c:v>44900.444444444445</c:v>
                </c:pt>
                <c:pt idx="1945">
                  <c:v>44900.447916666664</c:v>
                </c:pt>
                <c:pt idx="1946">
                  <c:v>44900.451388888891</c:v>
                </c:pt>
                <c:pt idx="1947">
                  <c:v>44900.454861111109</c:v>
                </c:pt>
                <c:pt idx="1948">
                  <c:v>44900.458333333336</c:v>
                </c:pt>
                <c:pt idx="1949">
                  <c:v>44900.461805555555</c:v>
                </c:pt>
                <c:pt idx="1950">
                  <c:v>44900.465277777781</c:v>
                </c:pt>
                <c:pt idx="1951">
                  <c:v>44900.469444444447</c:v>
                </c:pt>
                <c:pt idx="1952">
                  <c:v>44900.472916666666</c:v>
                </c:pt>
                <c:pt idx="1953">
                  <c:v>44900.476388888892</c:v>
                </c:pt>
                <c:pt idx="1954">
                  <c:v>44900.479861111111</c:v>
                </c:pt>
                <c:pt idx="1955">
                  <c:v>44900.48333333333</c:v>
                </c:pt>
                <c:pt idx="1956">
                  <c:v>44900.486805555556</c:v>
                </c:pt>
                <c:pt idx="1957">
                  <c:v>44900.490277777775</c:v>
                </c:pt>
                <c:pt idx="1958">
                  <c:v>44900.493750000001</c:v>
                </c:pt>
                <c:pt idx="1959">
                  <c:v>44900.49722222222</c:v>
                </c:pt>
                <c:pt idx="1960">
                  <c:v>44900.500694444447</c:v>
                </c:pt>
                <c:pt idx="1961">
                  <c:v>44900.504166666666</c:v>
                </c:pt>
                <c:pt idx="1962">
                  <c:v>44900.507638888892</c:v>
                </c:pt>
                <c:pt idx="1963">
                  <c:v>44900.511111111111</c:v>
                </c:pt>
                <c:pt idx="1964">
                  <c:v>44900.51458333333</c:v>
                </c:pt>
                <c:pt idx="1965">
                  <c:v>44900.518055555556</c:v>
                </c:pt>
                <c:pt idx="1966">
                  <c:v>44900.519444444442</c:v>
                </c:pt>
                <c:pt idx="1967">
                  <c:v>44900.520138888889</c:v>
                </c:pt>
                <c:pt idx="1968">
                  <c:v>44900.520138888889</c:v>
                </c:pt>
                <c:pt idx="1969">
                  <c:v>44900.520138888889</c:v>
                </c:pt>
                <c:pt idx="1970">
                  <c:v>44900.520138888889</c:v>
                </c:pt>
                <c:pt idx="1971">
                  <c:v>44900.520833333336</c:v>
                </c:pt>
                <c:pt idx="1972">
                  <c:v>44900.520833333336</c:v>
                </c:pt>
                <c:pt idx="1973">
                  <c:v>44900.521527777775</c:v>
                </c:pt>
                <c:pt idx="1974">
                  <c:v>44900.521527777775</c:v>
                </c:pt>
                <c:pt idx="1975">
                  <c:v>44900.522222222222</c:v>
                </c:pt>
                <c:pt idx="1976">
                  <c:v>44900.525694444441</c:v>
                </c:pt>
                <c:pt idx="1977">
                  <c:v>44900.529166666667</c:v>
                </c:pt>
                <c:pt idx="1978">
                  <c:v>44900.53125</c:v>
                </c:pt>
                <c:pt idx="1979">
                  <c:v>44900.534722222219</c:v>
                </c:pt>
                <c:pt idx="1980">
                  <c:v>44900.538194444445</c:v>
                </c:pt>
                <c:pt idx="1981">
                  <c:v>44900.539583333331</c:v>
                </c:pt>
                <c:pt idx="1982">
                  <c:v>44900.543055555558</c:v>
                </c:pt>
                <c:pt idx="1983">
                  <c:v>44900.547222222223</c:v>
                </c:pt>
                <c:pt idx="1984">
                  <c:v>44900.550694444442</c:v>
                </c:pt>
                <c:pt idx="1985">
                  <c:v>44900.554166666669</c:v>
                </c:pt>
                <c:pt idx="1986">
                  <c:v>44900.557638888888</c:v>
                </c:pt>
                <c:pt idx="1987">
                  <c:v>44900.561111111114</c:v>
                </c:pt>
                <c:pt idx="1988">
                  <c:v>44900.564583333333</c:v>
                </c:pt>
                <c:pt idx="1989">
                  <c:v>44900.566666666666</c:v>
                </c:pt>
                <c:pt idx="1990">
                  <c:v>44900.568055555559</c:v>
                </c:pt>
                <c:pt idx="1991">
                  <c:v>44900.569444444445</c:v>
                </c:pt>
                <c:pt idx="1992">
                  <c:v>44900.572916666664</c:v>
                </c:pt>
                <c:pt idx="1993">
                  <c:v>44900.574305555558</c:v>
                </c:pt>
                <c:pt idx="1994">
                  <c:v>44900.575694444444</c:v>
                </c:pt>
                <c:pt idx="1995">
                  <c:v>44900.57916666667</c:v>
                </c:pt>
                <c:pt idx="1996">
                  <c:v>44900.582638888889</c:v>
                </c:pt>
                <c:pt idx="1997">
                  <c:v>44900.584027777775</c:v>
                </c:pt>
                <c:pt idx="1998">
                  <c:v>44900.587500000001</c:v>
                </c:pt>
                <c:pt idx="1999">
                  <c:v>44900.59097222222</c:v>
                </c:pt>
                <c:pt idx="2000">
                  <c:v>44900.594444444447</c:v>
                </c:pt>
                <c:pt idx="2001">
                  <c:v>44900.597916666666</c:v>
                </c:pt>
                <c:pt idx="2002">
                  <c:v>44900.601388888892</c:v>
                </c:pt>
                <c:pt idx="2003">
                  <c:v>44900.604861111111</c:v>
                </c:pt>
                <c:pt idx="2004">
                  <c:v>44900.60833333333</c:v>
                </c:pt>
                <c:pt idx="2005">
                  <c:v>44900.611805555556</c:v>
                </c:pt>
                <c:pt idx="2006">
                  <c:v>44900.615277777775</c:v>
                </c:pt>
                <c:pt idx="2007">
                  <c:v>44900.618750000001</c:v>
                </c:pt>
                <c:pt idx="2008">
                  <c:v>44900.622916666667</c:v>
                </c:pt>
                <c:pt idx="2009">
                  <c:v>44900.626388888886</c:v>
                </c:pt>
                <c:pt idx="2010">
                  <c:v>44900.629861111112</c:v>
                </c:pt>
                <c:pt idx="2011">
                  <c:v>44900.633333333331</c:v>
                </c:pt>
                <c:pt idx="2012">
                  <c:v>44900.636805555558</c:v>
                </c:pt>
                <c:pt idx="2013">
                  <c:v>44900.637499999997</c:v>
                </c:pt>
                <c:pt idx="2014">
                  <c:v>44900.640277777777</c:v>
                </c:pt>
                <c:pt idx="2015">
                  <c:v>44900.642361111109</c:v>
                </c:pt>
                <c:pt idx="2016">
                  <c:v>44900.643750000003</c:v>
                </c:pt>
                <c:pt idx="2017">
                  <c:v>44900.647222222222</c:v>
                </c:pt>
                <c:pt idx="2018">
                  <c:v>44900.648611111108</c:v>
                </c:pt>
                <c:pt idx="2019">
                  <c:v>44900.652083333334</c:v>
                </c:pt>
                <c:pt idx="2020">
                  <c:v>44900.655555555553</c:v>
                </c:pt>
                <c:pt idx="2021">
                  <c:v>44900.659722222219</c:v>
                </c:pt>
                <c:pt idx="2022">
                  <c:v>44900.663194444445</c:v>
                </c:pt>
                <c:pt idx="2023">
                  <c:v>44900.666666666664</c:v>
                </c:pt>
                <c:pt idx="2024">
                  <c:v>44900.669444444444</c:v>
                </c:pt>
                <c:pt idx="2025">
                  <c:v>44900.67291666667</c:v>
                </c:pt>
                <c:pt idx="2026">
                  <c:v>44900.676388888889</c:v>
                </c:pt>
                <c:pt idx="2027">
                  <c:v>44900.679861111108</c:v>
                </c:pt>
                <c:pt idx="2028">
                  <c:v>44900.683333333334</c:v>
                </c:pt>
                <c:pt idx="2029">
                  <c:v>44900.686111111114</c:v>
                </c:pt>
                <c:pt idx="2030">
                  <c:v>44900.686805555553</c:v>
                </c:pt>
                <c:pt idx="2031">
                  <c:v>44900.686805555553</c:v>
                </c:pt>
                <c:pt idx="2032">
                  <c:v>44900.686805555553</c:v>
                </c:pt>
                <c:pt idx="2033">
                  <c:v>44900.686805555553</c:v>
                </c:pt>
                <c:pt idx="2034">
                  <c:v>44900.6875</c:v>
                </c:pt>
                <c:pt idx="2035">
                  <c:v>44900.6875</c:v>
                </c:pt>
                <c:pt idx="2036">
                  <c:v>44900.6875</c:v>
                </c:pt>
                <c:pt idx="2037">
                  <c:v>44900.688194444447</c:v>
                </c:pt>
                <c:pt idx="2038">
                  <c:v>44900.688194444447</c:v>
                </c:pt>
                <c:pt idx="2039">
                  <c:v>44900.688888888886</c:v>
                </c:pt>
                <c:pt idx="2040">
                  <c:v>44900.688888888886</c:v>
                </c:pt>
                <c:pt idx="2041">
                  <c:v>44900.689583333333</c:v>
                </c:pt>
                <c:pt idx="2042">
                  <c:v>44900.692361111112</c:v>
                </c:pt>
                <c:pt idx="2043">
                  <c:v>44900.693749999999</c:v>
                </c:pt>
                <c:pt idx="2044">
                  <c:v>44900.694444444445</c:v>
                </c:pt>
                <c:pt idx="2045">
                  <c:v>44900.695833333331</c:v>
                </c:pt>
                <c:pt idx="2046">
                  <c:v>44900.695833333331</c:v>
                </c:pt>
                <c:pt idx="2047">
                  <c:v>44900.696527777778</c:v>
                </c:pt>
                <c:pt idx="2048">
                  <c:v>44900.696527777778</c:v>
                </c:pt>
                <c:pt idx="2049">
                  <c:v>44900.697222222225</c:v>
                </c:pt>
                <c:pt idx="2050">
                  <c:v>44900.697222222225</c:v>
                </c:pt>
                <c:pt idx="2051">
                  <c:v>44900.697916666664</c:v>
                </c:pt>
                <c:pt idx="2052">
                  <c:v>44900.697916666664</c:v>
                </c:pt>
                <c:pt idx="2053">
                  <c:v>44900.698611111111</c:v>
                </c:pt>
                <c:pt idx="2054">
                  <c:v>44900.699305555558</c:v>
                </c:pt>
                <c:pt idx="2055">
                  <c:v>44900.7</c:v>
                </c:pt>
                <c:pt idx="2056">
                  <c:v>44900.7</c:v>
                </c:pt>
                <c:pt idx="2057">
                  <c:v>44900.700694444444</c:v>
                </c:pt>
                <c:pt idx="2058">
                  <c:v>44900.701388888891</c:v>
                </c:pt>
                <c:pt idx="2059">
                  <c:v>44900.704861111109</c:v>
                </c:pt>
                <c:pt idx="2060">
                  <c:v>44900.709027777775</c:v>
                </c:pt>
                <c:pt idx="2061">
                  <c:v>44900.712500000001</c:v>
                </c:pt>
                <c:pt idx="2062">
                  <c:v>44900.71597222222</c:v>
                </c:pt>
                <c:pt idx="2063">
                  <c:v>44900.719444444447</c:v>
                </c:pt>
                <c:pt idx="2064">
                  <c:v>44900.722916666666</c:v>
                </c:pt>
                <c:pt idx="2065">
                  <c:v>44900.726388888892</c:v>
                </c:pt>
                <c:pt idx="2066">
                  <c:v>44900.729861111111</c:v>
                </c:pt>
                <c:pt idx="2067">
                  <c:v>44900.73333333333</c:v>
                </c:pt>
                <c:pt idx="2068">
                  <c:v>44900.736805555556</c:v>
                </c:pt>
                <c:pt idx="2069">
                  <c:v>44900.740277777775</c:v>
                </c:pt>
                <c:pt idx="2070">
                  <c:v>44900.743750000001</c:v>
                </c:pt>
                <c:pt idx="2071">
                  <c:v>44900.747916666667</c:v>
                </c:pt>
                <c:pt idx="2072">
                  <c:v>44900.751388888886</c:v>
                </c:pt>
                <c:pt idx="2073">
                  <c:v>44900.754861111112</c:v>
                </c:pt>
                <c:pt idx="2074">
                  <c:v>44900.758333333331</c:v>
                </c:pt>
                <c:pt idx="2075">
                  <c:v>44900.761805555558</c:v>
                </c:pt>
                <c:pt idx="2076">
                  <c:v>44900.765277777777</c:v>
                </c:pt>
                <c:pt idx="2077">
                  <c:v>44900.768750000003</c:v>
                </c:pt>
                <c:pt idx="2078">
                  <c:v>44900.772222222222</c:v>
                </c:pt>
                <c:pt idx="2079">
                  <c:v>44900.775694444441</c:v>
                </c:pt>
                <c:pt idx="2080">
                  <c:v>44900.779166666667</c:v>
                </c:pt>
                <c:pt idx="2081">
                  <c:v>44900.782638888886</c:v>
                </c:pt>
                <c:pt idx="2082">
                  <c:v>44900.786111111112</c:v>
                </c:pt>
                <c:pt idx="2083">
                  <c:v>44900.790277777778</c:v>
                </c:pt>
                <c:pt idx="2084">
                  <c:v>44900.793749999997</c:v>
                </c:pt>
                <c:pt idx="2085">
                  <c:v>44900.797222222223</c:v>
                </c:pt>
                <c:pt idx="2086">
                  <c:v>44900.800694444442</c:v>
                </c:pt>
                <c:pt idx="2087">
                  <c:v>44900.804166666669</c:v>
                </c:pt>
                <c:pt idx="2088">
                  <c:v>44900.807638888888</c:v>
                </c:pt>
                <c:pt idx="2089">
                  <c:v>44900.811111111114</c:v>
                </c:pt>
                <c:pt idx="2090">
                  <c:v>44900.814583333333</c:v>
                </c:pt>
                <c:pt idx="2091">
                  <c:v>44900.818055555559</c:v>
                </c:pt>
                <c:pt idx="2092">
                  <c:v>44900.822222222225</c:v>
                </c:pt>
                <c:pt idx="2093">
                  <c:v>44900.825694444444</c:v>
                </c:pt>
                <c:pt idx="2094">
                  <c:v>44900.82916666667</c:v>
                </c:pt>
                <c:pt idx="2095">
                  <c:v>44900.832638888889</c:v>
                </c:pt>
                <c:pt idx="2096">
                  <c:v>44900.836111111108</c:v>
                </c:pt>
                <c:pt idx="2097">
                  <c:v>44900.839583333334</c:v>
                </c:pt>
                <c:pt idx="2098">
                  <c:v>44900.843055555553</c:v>
                </c:pt>
                <c:pt idx="2099">
                  <c:v>44900.84652777778</c:v>
                </c:pt>
                <c:pt idx="2100">
                  <c:v>44900.85</c:v>
                </c:pt>
                <c:pt idx="2101">
                  <c:v>44900.853472222225</c:v>
                </c:pt>
                <c:pt idx="2102">
                  <c:v>44900.853472222225</c:v>
                </c:pt>
                <c:pt idx="2103">
                  <c:v>44900.853472222225</c:v>
                </c:pt>
                <c:pt idx="2104">
                  <c:v>44900.853472222225</c:v>
                </c:pt>
                <c:pt idx="2105">
                  <c:v>44900.854166666664</c:v>
                </c:pt>
                <c:pt idx="2106">
                  <c:v>44900.854166666664</c:v>
                </c:pt>
                <c:pt idx="2107">
                  <c:v>44900.854166666664</c:v>
                </c:pt>
                <c:pt idx="2108">
                  <c:v>44900.854861111111</c:v>
                </c:pt>
                <c:pt idx="2109">
                  <c:v>44900.855555555558</c:v>
                </c:pt>
                <c:pt idx="2110">
                  <c:v>44900.856249999997</c:v>
                </c:pt>
                <c:pt idx="2111">
                  <c:v>44900.857638888891</c:v>
                </c:pt>
                <c:pt idx="2112">
                  <c:v>44900.85833333333</c:v>
                </c:pt>
                <c:pt idx="2113">
                  <c:v>44900.859722222223</c:v>
                </c:pt>
                <c:pt idx="2114">
                  <c:v>44900.86041666667</c:v>
                </c:pt>
                <c:pt idx="2115">
                  <c:v>44900.861111111109</c:v>
                </c:pt>
                <c:pt idx="2116">
                  <c:v>44900.861111111109</c:v>
                </c:pt>
                <c:pt idx="2117">
                  <c:v>44900.861805555556</c:v>
                </c:pt>
                <c:pt idx="2118">
                  <c:v>44900.861805555556</c:v>
                </c:pt>
                <c:pt idx="2119">
                  <c:v>44900.862500000003</c:v>
                </c:pt>
                <c:pt idx="2120">
                  <c:v>44900.863194444442</c:v>
                </c:pt>
                <c:pt idx="2121">
                  <c:v>44900.863888888889</c:v>
                </c:pt>
                <c:pt idx="2122">
                  <c:v>44900.864583333336</c:v>
                </c:pt>
                <c:pt idx="2123">
                  <c:v>44900.864583333336</c:v>
                </c:pt>
                <c:pt idx="2124">
                  <c:v>44900.865277777775</c:v>
                </c:pt>
                <c:pt idx="2125">
                  <c:v>44900.865972222222</c:v>
                </c:pt>
                <c:pt idx="2126">
                  <c:v>44900.866666666669</c:v>
                </c:pt>
                <c:pt idx="2127">
                  <c:v>44900.866666666669</c:v>
                </c:pt>
                <c:pt idx="2128">
                  <c:v>44900.867361111108</c:v>
                </c:pt>
                <c:pt idx="2129">
                  <c:v>44900.868750000001</c:v>
                </c:pt>
                <c:pt idx="2130">
                  <c:v>44900.870138888888</c:v>
                </c:pt>
                <c:pt idx="2131">
                  <c:v>44900.870833333334</c:v>
                </c:pt>
                <c:pt idx="2132">
                  <c:v>44900.871527777781</c:v>
                </c:pt>
                <c:pt idx="2133">
                  <c:v>44900.873611111114</c:v>
                </c:pt>
                <c:pt idx="2134">
                  <c:v>44900.877083333333</c:v>
                </c:pt>
                <c:pt idx="2135">
                  <c:v>44900.880555555559</c:v>
                </c:pt>
                <c:pt idx="2136">
                  <c:v>44900.884027777778</c:v>
                </c:pt>
                <c:pt idx="2137">
                  <c:v>44900.886111111111</c:v>
                </c:pt>
                <c:pt idx="2138">
                  <c:v>44900.887499999997</c:v>
                </c:pt>
                <c:pt idx="2139">
                  <c:v>44900.88958333333</c:v>
                </c:pt>
                <c:pt idx="2140">
                  <c:v>44900.893055555556</c:v>
                </c:pt>
                <c:pt idx="2141">
                  <c:v>44900.894444444442</c:v>
                </c:pt>
                <c:pt idx="2142">
                  <c:v>44900.897916666669</c:v>
                </c:pt>
                <c:pt idx="2143">
                  <c:v>44900.899305555555</c:v>
                </c:pt>
                <c:pt idx="2144">
                  <c:v>44900.902777777781</c:v>
                </c:pt>
                <c:pt idx="2145">
                  <c:v>44900.905555555553</c:v>
                </c:pt>
                <c:pt idx="2146">
                  <c:v>44900.90902777778</c:v>
                </c:pt>
                <c:pt idx="2147">
                  <c:v>44900.911805555559</c:v>
                </c:pt>
                <c:pt idx="2148">
                  <c:v>44900.912499999999</c:v>
                </c:pt>
                <c:pt idx="2149">
                  <c:v>44900.914583333331</c:v>
                </c:pt>
                <c:pt idx="2150">
                  <c:v>44900.918055555558</c:v>
                </c:pt>
                <c:pt idx="2151">
                  <c:v>44900.919444444444</c:v>
                </c:pt>
                <c:pt idx="2152">
                  <c:v>44900.920138888891</c:v>
                </c:pt>
                <c:pt idx="2153">
                  <c:v>44900.922222222223</c:v>
                </c:pt>
                <c:pt idx="2154">
                  <c:v>44900.922222222223</c:v>
                </c:pt>
                <c:pt idx="2155">
                  <c:v>44900.925000000003</c:v>
                </c:pt>
                <c:pt idx="2156">
                  <c:v>44900.928472222222</c:v>
                </c:pt>
                <c:pt idx="2157">
                  <c:v>44900.929861111108</c:v>
                </c:pt>
                <c:pt idx="2158">
                  <c:v>44900.933333333334</c:v>
                </c:pt>
                <c:pt idx="2159">
                  <c:v>44900.9375</c:v>
                </c:pt>
                <c:pt idx="2160">
                  <c:v>44900.940972222219</c:v>
                </c:pt>
                <c:pt idx="2161">
                  <c:v>44900.942361111112</c:v>
                </c:pt>
                <c:pt idx="2162">
                  <c:v>44900.944444444445</c:v>
                </c:pt>
                <c:pt idx="2163">
                  <c:v>44900.946527777778</c:v>
                </c:pt>
                <c:pt idx="2164">
                  <c:v>44900.947916666664</c:v>
                </c:pt>
                <c:pt idx="2165">
                  <c:v>44900.95</c:v>
                </c:pt>
                <c:pt idx="2166">
                  <c:v>44900.953472222223</c:v>
                </c:pt>
                <c:pt idx="2167">
                  <c:v>44900.956944444442</c:v>
                </c:pt>
                <c:pt idx="2168">
                  <c:v>44900.960416666669</c:v>
                </c:pt>
                <c:pt idx="2169">
                  <c:v>44900.963888888888</c:v>
                </c:pt>
                <c:pt idx="2170">
                  <c:v>44900.964583333334</c:v>
                </c:pt>
                <c:pt idx="2171">
                  <c:v>44900.967361111114</c:v>
                </c:pt>
                <c:pt idx="2172">
                  <c:v>44900.970833333333</c:v>
                </c:pt>
                <c:pt idx="2173">
                  <c:v>44900.973611111112</c:v>
                </c:pt>
                <c:pt idx="2174">
                  <c:v>44900.974305555559</c:v>
                </c:pt>
                <c:pt idx="2175">
                  <c:v>44900.978472222225</c:v>
                </c:pt>
                <c:pt idx="2176">
                  <c:v>44900.981944444444</c:v>
                </c:pt>
                <c:pt idx="2177">
                  <c:v>44900.982638888891</c:v>
                </c:pt>
                <c:pt idx="2178">
                  <c:v>44900.98541666667</c:v>
                </c:pt>
                <c:pt idx="2179">
                  <c:v>44900.988194444442</c:v>
                </c:pt>
                <c:pt idx="2180">
                  <c:v>44900.991666666669</c:v>
                </c:pt>
                <c:pt idx="2181">
                  <c:v>44900.994444444441</c:v>
                </c:pt>
                <c:pt idx="2182">
                  <c:v>44900.996527777781</c:v>
                </c:pt>
                <c:pt idx="2183">
                  <c:v>44901</c:v>
                </c:pt>
                <c:pt idx="2184">
                  <c:v>44901.003472222219</c:v>
                </c:pt>
                <c:pt idx="2185">
                  <c:v>44901.006249999999</c:v>
                </c:pt>
                <c:pt idx="2186">
                  <c:v>44901.006944444445</c:v>
                </c:pt>
                <c:pt idx="2187">
                  <c:v>44901.008333333331</c:v>
                </c:pt>
                <c:pt idx="2188">
                  <c:v>44901.009722222225</c:v>
                </c:pt>
                <c:pt idx="2189">
                  <c:v>44901.011805555558</c:v>
                </c:pt>
                <c:pt idx="2190">
                  <c:v>44901.013194444444</c:v>
                </c:pt>
                <c:pt idx="2191">
                  <c:v>44901.015972222223</c:v>
                </c:pt>
                <c:pt idx="2192">
                  <c:v>44901.01666666667</c:v>
                </c:pt>
                <c:pt idx="2193">
                  <c:v>44901.018750000003</c:v>
                </c:pt>
                <c:pt idx="2194">
                  <c:v>44901.019444444442</c:v>
                </c:pt>
                <c:pt idx="2195">
                  <c:v>44901.020138888889</c:v>
                </c:pt>
                <c:pt idx="2196">
                  <c:v>44901.020138888889</c:v>
                </c:pt>
                <c:pt idx="2197">
                  <c:v>44901.020138888889</c:v>
                </c:pt>
                <c:pt idx="2198">
                  <c:v>44901.020138888889</c:v>
                </c:pt>
                <c:pt idx="2199">
                  <c:v>44901.020833333336</c:v>
                </c:pt>
                <c:pt idx="2200">
                  <c:v>44901.020833333336</c:v>
                </c:pt>
                <c:pt idx="2201">
                  <c:v>44901.020833333336</c:v>
                </c:pt>
                <c:pt idx="2202">
                  <c:v>44901.020833333336</c:v>
                </c:pt>
                <c:pt idx="2203">
                  <c:v>44901.021527777775</c:v>
                </c:pt>
                <c:pt idx="2204">
                  <c:v>44901.021527777775</c:v>
                </c:pt>
                <c:pt idx="2205">
                  <c:v>44901.022222222222</c:v>
                </c:pt>
                <c:pt idx="2206">
                  <c:v>44901.022916666669</c:v>
                </c:pt>
                <c:pt idx="2207">
                  <c:v>44901.024305555555</c:v>
                </c:pt>
                <c:pt idx="2208">
                  <c:v>44901.026388888888</c:v>
                </c:pt>
                <c:pt idx="2209">
                  <c:v>44901.029861111114</c:v>
                </c:pt>
                <c:pt idx="2210">
                  <c:v>44901.031944444447</c:v>
                </c:pt>
                <c:pt idx="2211">
                  <c:v>44901.034722222219</c:v>
                </c:pt>
                <c:pt idx="2212">
                  <c:v>44901.037499999999</c:v>
                </c:pt>
                <c:pt idx="2213">
                  <c:v>44901.040277777778</c:v>
                </c:pt>
                <c:pt idx="2214">
                  <c:v>44901.043749999997</c:v>
                </c:pt>
                <c:pt idx="2215">
                  <c:v>44901.047222222223</c:v>
                </c:pt>
                <c:pt idx="2216">
                  <c:v>44901.050694444442</c:v>
                </c:pt>
                <c:pt idx="2217">
                  <c:v>44901.054166666669</c:v>
                </c:pt>
                <c:pt idx="2218">
                  <c:v>44901.057638888888</c:v>
                </c:pt>
                <c:pt idx="2219">
                  <c:v>44901.061111111114</c:v>
                </c:pt>
                <c:pt idx="2220">
                  <c:v>44901.064583333333</c:v>
                </c:pt>
                <c:pt idx="2221">
                  <c:v>44901.068055555559</c:v>
                </c:pt>
                <c:pt idx="2222">
                  <c:v>44901.071527777778</c:v>
                </c:pt>
                <c:pt idx="2223">
                  <c:v>44901.074999999997</c:v>
                </c:pt>
                <c:pt idx="2224">
                  <c:v>44901.078472222223</c:v>
                </c:pt>
                <c:pt idx="2225">
                  <c:v>44901.081944444442</c:v>
                </c:pt>
                <c:pt idx="2226">
                  <c:v>44901.086111111108</c:v>
                </c:pt>
                <c:pt idx="2227">
                  <c:v>44901.089583333334</c:v>
                </c:pt>
                <c:pt idx="2228">
                  <c:v>44901.093055555553</c:v>
                </c:pt>
                <c:pt idx="2229">
                  <c:v>44901.09652777778</c:v>
                </c:pt>
                <c:pt idx="2230">
                  <c:v>44901.1</c:v>
                </c:pt>
                <c:pt idx="2231">
                  <c:v>44901.103472222225</c:v>
                </c:pt>
                <c:pt idx="2232">
                  <c:v>44901.106249999997</c:v>
                </c:pt>
                <c:pt idx="2233">
                  <c:v>44901.109722222223</c:v>
                </c:pt>
                <c:pt idx="2234">
                  <c:v>44901.113194444442</c:v>
                </c:pt>
                <c:pt idx="2235">
                  <c:v>44901.117361111108</c:v>
                </c:pt>
                <c:pt idx="2236">
                  <c:v>44901.120833333334</c:v>
                </c:pt>
                <c:pt idx="2237">
                  <c:v>44901.124305555553</c:v>
                </c:pt>
                <c:pt idx="2238">
                  <c:v>44901.127083333333</c:v>
                </c:pt>
                <c:pt idx="2239">
                  <c:v>44901.130555555559</c:v>
                </c:pt>
                <c:pt idx="2240">
                  <c:v>44901.133333333331</c:v>
                </c:pt>
                <c:pt idx="2241">
                  <c:v>44901.136805555558</c:v>
                </c:pt>
                <c:pt idx="2242">
                  <c:v>44901.140277777777</c:v>
                </c:pt>
                <c:pt idx="2243">
                  <c:v>44901.143055555556</c:v>
                </c:pt>
                <c:pt idx="2244">
                  <c:v>44901.145138888889</c:v>
                </c:pt>
                <c:pt idx="2245">
                  <c:v>44901.148611111108</c:v>
                </c:pt>
                <c:pt idx="2246">
                  <c:v>44901.152777777781</c:v>
                </c:pt>
                <c:pt idx="2247">
                  <c:v>44901.15625</c:v>
                </c:pt>
                <c:pt idx="2248">
                  <c:v>44901.159722222219</c:v>
                </c:pt>
                <c:pt idx="2249">
                  <c:v>44901.163194444445</c:v>
                </c:pt>
                <c:pt idx="2250">
                  <c:v>44901.166666666664</c:v>
                </c:pt>
                <c:pt idx="2251">
                  <c:v>44901.170138888891</c:v>
                </c:pt>
                <c:pt idx="2252">
                  <c:v>44901.173611111109</c:v>
                </c:pt>
                <c:pt idx="2253">
                  <c:v>44901.177083333336</c:v>
                </c:pt>
                <c:pt idx="2254">
                  <c:v>44901.180555555555</c:v>
                </c:pt>
                <c:pt idx="2255">
                  <c:v>44901.184027777781</c:v>
                </c:pt>
                <c:pt idx="2256">
                  <c:v>44901.186805555553</c:v>
                </c:pt>
                <c:pt idx="2257">
                  <c:v>44901.186805555553</c:v>
                </c:pt>
                <c:pt idx="2258">
                  <c:v>44901.186805555553</c:v>
                </c:pt>
                <c:pt idx="2259">
                  <c:v>44901.1875</c:v>
                </c:pt>
                <c:pt idx="2260">
                  <c:v>44901.1875</c:v>
                </c:pt>
                <c:pt idx="2261">
                  <c:v>44901.188194444447</c:v>
                </c:pt>
                <c:pt idx="2262">
                  <c:v>44901.188194444447</c:v>
                </c:pt>
                <c:pt idx="2263">
                  <c:v>44901.188888888886</c:v>
                </c:pt>
                <c:pt idx="2264">
                  <c:v>44901.190972222219</c:v>
                </c:pt>
                <c:pt idx="2265">
                  <c:v>44901.194444444445</c:v>
                </c:pt>
                <c:pt idx="2266">
                  <c:v>44901.196527777778</c:v>
                </c:pt>
                <c:pt idx="2267">
                  <c:v>44901.197916666664</c:v>
                </c:pt>
                <c:pt idx="2268">
                  <c:v>44901.199305555558</c:v>
                </c:pt>
                <c:pt idx="2269">
                  <c:v>44901.201388888891</c:v>
                </c:pt>
                <c:pt idx="2270">
                  <c:v>44901.20208333333</c:v>
                </c:pt>
                <c:pt idx="2271">
                  <c:v>44901.203472222223</c:v>
                </c:pt>
                <c:pt idx="2272">
                  <c:v>44901.20416666667</c:v>
                </c:pt>
                <c:pt idx="2273">
                  <c:v>44901.204861111109</c:v>
                </c:pt>
                <c:pt idx="2274">
                  <c:v>44901.206250000003</c:v>
                </c:pt>
                <c:pt idx="2275">
                  <c:v>44901.206944444442</c:v>
                </c:pt>
                <c:pt idx="2276">
                  <c:v>44901.208333333336</c:v>
                </c:pt>
                <c:pt idx="2277">
                  <c:v>44901.209027777775</c:v>
                </c:pt>
                <c:pt idx="2278">
                  <c:v>44901.211111111108</c:v>
                </c:pt>
                <c:pt idx="2279">
                  <c:v>44901.212500000001</c:v>
                </c:pt>
                <c:pt idx="2280">
                  <c:v>44901.21597222222</c:v>
                </c:pt>
                <c:pt idx="2281">
                  <c:v>44901.218055555553</c:v>
                </c:pt>
                <c:pt idx="2282">
                  <c:v>44901.22152777778</c:v>
                </c:pt>
                <c:pt idx="2283">
                  <c:v>44901.224999999999</c:v>
                </c:pt>
                <c:pt idx="2284">
                  <c:v>44901.227777777778</c:v>
                </c:pt>
                <c:pt idx="2285">
                  <c:v>44901.231249999997</c:v>
                </c:pt>
                <c:pt idx="2286">
                  <c:v>44901.234722222223</c:v>
                </c:pt>
                <c:pt idx="2287">
                  <c:v>44901.238194444442</c:v>
                </c:pt>
                <c:pt idx="2288">
                  <c:v>44901.241666666669</c:v>
                </c:pt>
                <c:pt idx="2289">
                  <c:v>44901.245833333334</c:v>
                </c:pt>
                <c:pt idx="2290">
                  <c:v>44901.249305555553</c:v>
                </c:pt>
                <c:pt idx="2291">
                  <c:v>44901.25277777778</c:v>
                </c:pt>
                <c:pt idx="2292">
                  <c:v>44901.256249999999</c:v>
                </c:pt>
                <c:pt idx="2293">
                  <c:v>44901.259722222225</c:v>
                </c:pt>
                <c:pt idx="2294">
                  <c:v>44901.263194444444</c:v>
                </c:pt>
                <c:pt idx="2295">
                  <c:v>44901.26666666667</c:v>
                </c:pt>
                <c:pt idx="2296">
                  <c:v>44901.270833333336</c:v>
                </c:pt>
                <c:pt idx="2297">
                  <c:v>44901.272222222222</c:v>
                </c:pt>
                <c:pt idx="2298">
                  <c:v>44901.275694444441</c:v>
                </c:pt>
                <c:pt idx="2299">
                  <c:v>44901.279166666667</c:v>
                </c:pt>
                <c:pt idx="2300">
                  <c:v>44901.282638888886</c:v>
                </c:pt>
                <c:pt idx="2301">
                  <c:v>44901.286111111112</c:v>
                </c:pt>
                <c:pt idx="2302">
                  <c:v>44901.290277777778</c:v>
                </c:pt>
                <c:pt idx="2303">
                  <c:v>44901.293749999997</c:v>
                </c:pt>
                <c:pt idx="2304">
                  <c:v>44901.297222222223</c:v>
                </c:pt>
                <c:pt idx="2305">
                  <c:v>44901.300694444442</c:v>
                </c:pt>
                <c:pt idx="2306">
                  <c:v>44901.304166666669</c:v>
                </c:pt>
                <c:pt idx="2307">
                  <c:v>44901.307638888888</c:v>
                </c:pt>
                <c:pt idx="2308">
                  <c:v>44901.311111111114</c:v>
                </c:pt>
                <c:pt idx="2309">
                  <c:v>44901.314583333333</c:v>
                </c:pt>
                <c:pt idx="2310">
                  <c:v>44901.318055555559</c:v>
                </c:pt>
                <c:pt idx="2311">
                  <c:v>44901.321527777778</c:v>
                </c:pt>
                <c:pt idx="2312">
                  <c:v>44901.324999999997</c:v>
                </c:pt>
                <c:pt idx="2313">
                  <c:v>44901.328472222223</c:v>
                </c:pt>
                <c:pt idx="2314">
                  <c:v>44901.331944444442</c:v>
                </c:pt>
                <c:pt idx="2315">
                  <c:v>44901.335416666669</c:v>
                </c:pt>
                <c:pt idx="2316">
                  <c:v>44901.338888888888</c:v>
                </c:pt>
                <c:pt idx="2317">
                  <c:v>44901.342361111114</c:v>
                </c:pt>
                <c:pt idx="2318">
                  <c:v>44901.345833333333</c:v>
                </c:pt>
                <c:pt idx="2319">
                  <c:v>44901.349305555559</c:v>
                </c:pt>
                <c:pt idx="2320">
                  <c:v>44901.352777777778</c:v>
                </c:pt>
                <c:pt idx="2321">
                  <c:v>44901.353472222225</c:v>
                </c:pt>
                <c:pt idx="2322">
                  <c:v>44901.353472222225</c:v>
                </c:pt>
                <c:pt idx="2323">
                  <c:v>44901.353472222225</c:v>
                </c:pt>
                <c:pt idx="2324">
                  <c:v>44901.353472222225</c:v>
                </c:pt>
                <c:pt idx="2325">
                  <c:v>44901.353472222225</c:v>
                </c:pt>
                <c:pt idx="2326">
                  <c:v>44901.354166666664</c:v>
                </c:pt>
                <c:pt idx="2327">
                  <c:v>44901.354166666664</c:v>
                </c:pt>
                <c:pt idx="2328">
                  <c:v>44901.354861111111</c:v>
                </c:pt>
                <c:pt idx="2329">
                  <c:v>44901.354861111111</c:v>
                </c:pt>
                <c:pt idx="2330">
                  <c:v>44901.355555555558</c:v>
                </c:pt>
                <c:pt idx="2331">
                  <c:v>44901.356249999997</c:v>
                </c:pt>
                <c:pt idx="2332">
                  <c:v>44901.357638888891</c:v>
                </c:pt>
                <c:pt idx="2333">
                  <c:v>44901.35833333333</c:v>
                </c:pt>
                <c:pt idx="2334">
                  <c:v>44901.361111111109</c:v>
                </c:pt>
                <c:pt idx="2335">
                  <c:v>44901.361111111109</c:v>
                </c:pt>
                <c:pt idx="2336">
                  <c:v>44901.361805555556</c:v>
                </c:pt>
                <c:pt idx="2337">
                  <c:v>44901.362500000003</c:v>
                </c:pt>
                <c:pt idx="2338">
                  <c:v>44901.362500000003</c:v>
                </c:pt>
                <c:pt idx="2339">
                  <c:v>44901.363194444442</c:v>
                </c:pt>
                <c:pt idx="2340">
                  <c:v>44901.363888888889</c:v>
                </c:pt>
                <c:pt idx="2341">
                  <c:v>44901.363888888889</c:v>
                </c:pt>
                <c:pt idx="2342">
                  <c:v>44901.364583333336</c:v>
                </c:pt>
                <c:pt idx="2343">
                  <c:v>44901.364583333336</c:v>
                </c:pt>
                <c:pt idx="2344">
                  <c:v>44901.365277777775</c:v>
                </c:pt>
                <c:pt idx="2345">
                  <c:v>44901.365972222222</c:v>
                </c:pt>
                <c:pt idx="2346">
                  <c:v>44901.366666666669</c:v>
                </c:pt>
                <c:pt idx="2347">
                  <c:v>44901.367361111108</c:v>
                </c:pt>
                <c:pt idx="2348">
                  <c:v>44901.368055555555</c:v>
                </c:pt>
                <c:pt idx="2349">
                  <c:v>44901.368055555555</c:v>
                </c:pt>
                <c:pt idx="2350">
                  <c:v>44901.37222222222</c:v>
                </c:pt>
                <c:pt idx="2351">
                  <c:v>44901.375</c:v>
                </c:pt>
                <c:pt idx="2352">
                  <c:v>44901.378472222219</c:v>
                </c:pt>
                <c:pt idx="2353">
                  <c:v>44901.381944444445</c:v>
                </c:pt>
                <c:pt idx="2354">
                  <c:v>44901.385416666664</c:v>
                </c:pt>
                <c:pt idx="2355">
                  <c:v>44901.388888888891</c:v>
                </c:pt>
                <c:pt idx="2356">
                  <c:v>44901.392361111109</c:v>
                </c:pt>
                <c:pt idx="2357">
                  <c:v>44901.395833333336</c:v>
                </c:pt>
                <c:pt idx="2358">
                  <c:v>44901.399305555555</c:v>
                </c:pt>
                <c:pt idx="2359">
                  <c:v>44901.402777777781</c:v>
                </c:pt>
                <c:pt idx="2360">
                  <c:v>44901.406944444447</c:v>
                </c:pt>
                <c:pt idx="2361">
                  <c:v>44901.410416666666</c:v>
                </c:pt>
                <c:pt idx="2362">
                  <c:v>44901.413888888892</c:v>
                </c:pt>
                <c:pt idx="2363">
                  <c:v>44901.417361111111</c:v>
                </c:pt>
                <c:pt idx="2364">
                  <c:v>44901.42083333333</c:v>
                </c:pt>
                <c:pt idx="2365">
                  <c:v>44901.424305555556</c:v>
                </c:pt>
                <c:pt idx="2366">
                  <c:v>44901.427777777775</c:v>
                </c:pt>
                <c:pt idx="2367">
                  <c:v>44901.431250000001</c:v>
                </c:pt>
                <c:pt idx="2368">
                  <c:v>44901.43472222222</c:v>
                </c:pt>
                <c:pt idx="2369">
                  <c:v>44901.438194444447</c:v>
                </c:pt>
                <c:pt idx="2370">
                  <c:v>44901.441666666666</c:v>
                </c:pt>
                <c:pt idx="2371">
                  <c:v>44901.445138888892</c:v>
                </c:pt>
                <c:pt idx="2372">
                  <c:v>44901.449305555558</c:v>
                </c:pt>
                <c:pt idx="2373">
                  <c:v>44901.452777777777</c:v>
                </c:pt>
                <c:pt idx="2374">
                  <c:v>44901.456250000003</c:v>
                </c:pt>
                <c:pt idx="2375">
                  <c:v>44901.459722222222</c:v>
                </c:pt>
                <c:pt idx="2376">
                  <c:v>44901.463194444441</c:v>
                </c:pt>
                <c:pt idx="2377">
                  <c:v>44901.466666666667</c:v>
                </c:pt>
                <c:pt idx="2378">
                  <c:v>44901.470138888886</c:v>
                </c:pt>
                <c:pt idx="2379">
                  <c:v>44901.473611111112</c:v>
                </c:pt>
                <c:pt idx="2380">
                  <c:v>44901.477083333331</c:v>
                </c:pt>
                <c:pt idx="2381">
                  <c:v>44901.480555555558</c:v>
                </c:pt>
                <c:pt idx="2382">
                  <c:v>44901.484722222223</c:v>
                </c:pt>
                <c:pt idx="2383">
                  <c:v>44901.488194444442</c:v>
                </c:pt>
                <c:pt idx="2384">
                  <c:v>44901.491666666669</c:v>
                </c:pt>
                <c:pt idx="2385">
                  <c:v>44901.495138888888</c:v>
                </c:pt>
                <c:pt idx="2386">
                  <c:v>44901.498611111114</c:v>
                </c:pt>
                <c:pt idx="2387">
                  <c:v>44901.502083333333</c:v>
                </c:pt>
                <c:pt idx="2388">
                  <c:v>44901.505555555559</c:v>
                </c:pt>
                <c:pt idx="2389">
                  <c:v>44901.509027777778</c:v>
                </c:pt>
                <c:pt idx="2390">
                  <c:v>44901.512499999997</c:v>
                </c:pt>
                <c:pt idx="2391">
                  <c:v>44901.51666666667</c:v>
                </c:pt>
                <c:pt idx="2392">
                  <c:v>44901.520138888889</c:v>
                </c:pt>
                <c:pt idx="2393">
                  <c:v>44901.520138888889</c:v>
                </c:pt>
                <c:pt idx="2394">
                  <c:v>44901.520138888889</c:v>
                </c:pt>
                <c:pt idx="2395">
                  <c:v>44901.520138888889</c:v>
                </c:pt>
                <c:pt idx="2396">
                  <c:v>44901.520138888889</c:v>
                </c:pt>
                <c:pt idx="2397">
                  <c:v>44901.520833333336</c:v>
                </c:pt>
                <c:pt idx="2398">
                  <c:v>44901.520833333336</c:v>
                </c:pt>
                <c:pt idx="2399">
                  <c:v>44901.520833333336</c:v>
                </c:pt>
                <c:pt idx="2400">
                  <c:v>44901.521527777775</c:v>
                </c:pt>
                <c:pt idx="2401">
                  <c:v>44901.522222222222</c:v>
                </c:pt>
                <c:pt idx="2402">
                  <c:v>44901.522916666669</c:v>
                </c:pt>
                <c:pt idx="2403">
                  <c:v>44901.524305555555</c:v>
                </c:pt>
                <c:pt idx="2404">
                  <c:v>44901.525000000001</c:v>
                </c:pt>
                <c:pt idx="2405">
                  <c:v>44901.525694444441</c:v>
                </c:pt>
                <c:pt idx="2406">
                  <c:v>44901.526388888888</c:v>
                </c:pt>
                <c:pt idx="2407">
                  <c:v>44901.527083333334</c:v>
                </c:pt>
                <c:pt idx="2408">
                  <c:v>44901.527083333334</c:v>
                </c:pt>
                <c:pt idx="2409">
                  <c:v>44901.527777777781</c:v>
                </c:pt>
                <c:pt idx="2410">
                  <c:v>44901.52847222222</c:v>
                </c:pt>
                <c:pt idx="2411">
                  <c:v>44901.52847222222</c:v>
                </c:pt>
                <c:pt idx="2412">
                  <c:v>44901.529166666667</c:v>
                </c:pt>
                <c:pt idx="2413">
                  <c:v>44901.529166666667</c:v>
                </c:pt>
                <c:pt idx="2414">
                  <c:v>44901.529861111114</c:v>
                </c:pt>
                <c:pt idx="2415">
                  <c:v>44901.530555555553</c:v>
                </c:pt>
                <c:pt idx="2416">
                  <c:v>44901.53125</c:v>
                </c:pt>
                <c:pt idx="2417">
                  <c:v>44901.531944444447</c:v>
                </c:pt>
                <c:pt idx="2418">
                  <c:v>44901.532638888886</c:v>
                </c:pt>
                <c:pt idx="2419">
                  <c:v>44901.532638888886</c:v>
                </c:pt>
                <c:pt idx="2420">
                  <c:v>44901.533333333333</c:v>
                </c:pt>
                <c:pt idx="2421">
                  <c:v>44901.533333333333</c:v>
                </c:pt>
                <c:pt idx="2422">
                  <c:v>44901.53402777778</c:v>
                </c:pt>
                <c:pt idx="2423">
                  <c:v>44901.534722222219</c:v>
                </c:pt>
                <c:pt idx="2424">
                  <c:v>44901.536805555559</c:v>
                </c:pt>
                <c:pt idx="2425">
                  <c:v>44901.537499999999</c:v>
                </c:pt>
                <c:pt idx="2426">
                  <c:v>44901.539583333331</c:v>
                </c:pt>
                <c:pt idx="2427">
                  <c:v>44901.540277777778</c:v>
                </c:pt>
                <c:pt idx="2428">
                  <c:v>44901.543055555558</c:v>
                </c:pt>
                <c:pt idx="2429">
                  <c:v>44901.546527777777</c:v>
                </c:pt>
                <c:pt idx="2430">
                  <c:v>44901.549305555556</c:v>
                </c:pt>
                <c:pt idx="2431">
                  <c:v>44901.549305555556</c:v>
                </c:pt>
                <c:pt idx="2432">
                  <c:v>44901.55</c:v>
                </c:pt>
                <c:pt idx="2433">
                  <c:v>44901.553472222222</c:v>
                </c:pt>
                <c:pt idx="2434">
                  <c:v>44901.555555555555</c:v>
                </c:pt>
                <c:pt idx="2435">
                  <c:v>44901.556250000001</c:v>
                </c:pt>
                <c:pt idx="2436">
                  <c:v>44901.556944444441</c:v>
                </c:pt>
                <c:pt idx="2437">
                  <c:v>44901.561111111114</c:v>
                </c:pt>
                <c:pt idx="2438">
                  <c:v>44901.561111111114</c:v>
                </c:pt>
                <c:pt idx="2439">
                  <c:v>44901.561805555553</c:v>
                </c:pt>
                <c:pt idx="2440">
                  <c:v>44901.5625</c:v>
                </c:pt>
                <c:pt idx="2441">
                  <c:v>44901.563888888886</c:v>
                </c:pt>
                <c:pt idx="2442">
                  <c:v>44901.567361111112</c:v>
                </c:pt>
                <c:pt idx="2443">
                  <c:v>44901.568749999999</c:v>
                </c:pt>
                <c:pt idx="2444">
                  <c:v>44901.572222222225</c:v>
                </c:pt>
                <c:pt idx="2445">
                  <c:v>44901.575694444444</c:v>
                </c:pt>
                <c:pt idx="2446">
                  <c:v>44901.57916666667</c:v>
                </c:pt>
                <c:pt idx="2447">
                  <c:v>44901.582638888889</c:v>
                </c:pt>
                <c:pt idx="2448">
                  <c:v>44901.584027777775</c:v>
                </c:pt>
                <c:pt idx="2449">
                  <c:v>44901.586111111108</c:v>
                </c:pt>
                <c:pt idx="2450">
                  <c:v>44901.589583333334</c:v>
                </c:pt>
                <c:pt idx="2451">
                  <c:v>44901.591666666667</c:v>
                </c:pt>
                <c:pt idx="2452">
                  <c:v>44901.59375</c:v>
                </c:pt>
                <c:pt idx="2453">
                  <c:v>44901.597222222219</c:v>
                </c:pt>
                <c:pt idx="2454">
                  <c:v>44901.600694444445</c:v>
                </c:pt>
                <c:pt idx="2455">
                  <c:v>44901.601388888892</c:v>
                </c:pt>
                <c:pt idx="2456">
                  <c:v>44901.602083333331</c:v>
                </c:pt>
                <c:pt idx="2457">
                  <c:v>44901.604861111111</c:v>
                </c:pt>
                <c:pt idx="2458">
                  <c:v>44901.606249999997</c:v>
                </c:pt>
                <c:pt idx="2459">
                  <c:v>44901.606944444444</c:v>
                </c:pt>
                <c:pt idx="2460">
                  <c:v>44901.609027777777</c:v>
                </c:pt>
                <c:pt idx="2461">
                  <c:v>44901.611805555556</c:v>
                </c:pt>
                <c:pt idx="2462">
                  <c:v>44901.613194444442</c:v>
                </c:pt>
                <c:pt idx="2463">
                  <c:v>44901.615277777775</c:v>
                </c:pt>
                <c:pt idx="2464">
                  <c:v>44901.618055555555</c:v>
                </c:pt>
                <c:pt idx="2465">
                  <c:v>44901.621527777781</c:v>
                </c:pt>
                <c:pt idx="2466">
                  <c:v>44901.62222222222</c:v>
                </c:pt>
                <c:pt idx="2467">
                  <c:v>44901.625694444447</c:v>
                </c:pt>
                <c:pt idx="2468">
                  <c:v>44901.629166666666</c:v>
                </c:pt>
                <c:pt idx="2469">
                  <c:v>44901.630555555559</c:v>
                </c:pt>
                <c:pt idx="2470">
                  <c:v>44901.631249999999</c:v>
                </c:pt>
                <c:pt idx="2471">
                  <c:v>44901.631944444445</c:v>
                </c:pt>
                <c:pt idx="2472">
                  <c:v>44901.633333333331</c:v>
                </c:pt>
                <c:pt idx="2473">
                  <c:v>44901.634722222225</c:v>
                </c:pt>
                <c:pt idx="2474">
                  <c:v>44901.634722222225</c:v>
                </c:pt>
                <c:pt idx="2475">
                  <c:v>44901.635416666664</c:v>
                </c:pt>
                <c:pt idx="2476">
                  <c:v>44901.637499999997</c:v>
                </c:pt>
                <c:pt idx="2477">
                  <c:v>44901.640277777777</c:v>
                </c:pt>
                <c:pt idx="2478">
                  <c:v>44901.642361111109</c:v>
                </c:pt>
                <c:pt idx="2479">
                  <c:v>44901.645833333336</c:v>
                </c:pt>
                <c:pt idx="2480">
                  <c:v>44901.646527777775</c:v>
                </c:pt>
                <c:pt idx="2481">
                  <c:v>44901.65</c:v>
                </c:pt>
                <c:pt idx="2482">
                  <c:v>44901.650694444441</c:v>
                </c:pt>
                <c:pt idx="2483">
                  <c:v>44901.651388888888</c:v>
                </c:pt>
                <c:pt idx="2484">
                  <c:v>44901.652777777781</c:v>
                </c:pt>
                <c:pt idx="2485">
                  <c:v>44901.652777777781</c:v>
                </c:pt>
                <c:pt idx="2486">
                  <c:v>44901.654166666667</c:v>
                </c:pt>
                <c:pt idx="2487">
                  <c:v>44901.655555555553</c:v>
                </c:pt>
                <c:pt idx="2488">
                  <c:v>44901.65625</c:v>
                </c:pt>
                <c:pt idx="2489">
                  <c:v>44901.657638888886</c:v>
                </c:pt>
                <c:pt idx="2490">
                  <c:v>44901.661111111112</c:v>
                </c:pt>
                <c:pt idx="2491">
                  <c:v>44901.661805555559</c:v>
                </c:pt>
                <c:pt idx="2492">
                  <c:v>44901.662499999999</c:v>
                </c:pt>
                <c:pt idx="2493">
                  <c:v>44901.663194444445</c:v>
                </c:pt>
                <c:pt idx="2494">
                  <c:v>44901.663888888892</c:v>
                </c:pt>
                <c:pt idx="2495">
                  <c:v>44901.666666666664</c:v>
                </c:pt>
                <c:pt idx="2496">
                  <c:v>44901.670138888891</c:v>
                </c:pt>
                <c:pt idx="2497">
                  <c:v>44901.67291666667</c:v>
                </c:pt>
                <c:pt idx="2498">
                  <c:v>44901.674305555556</c:v>
                </c:pt>
                <c:pt idx="2499">
                  <c:v>44901.677083333336</c:v>
                </c:pt>
                <c:pt idx="2500">
                  <c:v>44901.680555555555</c:v>
                </c:pt>
                <c:pt idx="2501">
                  <c:v>44901.680555555555</c:v>
                </c:pt>
                <c:pt idx="2502">
                  <c:v>44901.681944444441</c:v>
                </c:pt>
                <c:pt idx="2503">
                  <c:v>44901.682638888888</c:v>
                </c:pt>
                <c:pt idx="2504">
                  <c:v>44901.684027777781</c:v>
                </c:pt>
                <c:pt idx="2505">
                  <c:v>44901.686111111114</c:v>
                </c:pt>
                <c:pt idx="2506">
                  <c:v>44901.686111111114</c:v>
                </c:pt>
                <c:pt idx="2507">
                  <c:v>44901.686805555553</c:v>
                </c:pt>
                <c:pt idx="2508">
                  <c:v>44901.686805555553</c:v>
                </c:pt>
                <c:pt idx="2509">
                  <c:v>44901.686805555553</c:v>
                </c:pt>
                <c:pt idx="2510">
                  <c:v>44901.6875</c:v>
                </c:pt>
                <c:pt idx="2511">
                  <c:v>44901.6875</c:v>
                </c:pt>
                <c:pt idx="2512">
                  <c:v>44901.6875</c:v>
                </c:pt>
                <c:pt idx="2513">
                  <c:v>44901.6875</c:v>
                </c:pt>
                <c:pt idx="2514">
                  <c:v>44901.688194444447</c:v>
                </c:pt>
                <c:pt idx="2515">
                  <c:v>44901.688194444447</c:v>
                </c:pt>
                <c:pt idx="2516">
                  <c:v>44901.688194444447</c:v>
                </c:pt>
                <c:pt idx="2517">
                  <c:v>44901.688888888886</c:v>
                </c:pt>
                <c:pt idx="2518">
                  <c:v>44901.689583333333</c:v>
                </c:pt>
                <c:pt idx="2519">
                  <c:v>44901.69027777778</c:v>
                </c:pt>
                <c:pt idx="2520">
                  <c:v>44901.693749999999</c:v>
                </c:pt>
                <c:pt idx="2521">
                  <c:v>44901.695138888892</c:v>
                </c:pt>
                <c:pt idx="2522">
                  <c:v>44901.696527777778</c:v>
                </c:pt>
                <c:pt idx="2523">
                  <c:v>44901.697222222225</c:v>
                </c:pt>
                <c:pt idx="2524">
                  <c:v>44901.698611111111</c:v>
                </c:pt>
                <c:pt idx="2525">
                  <c:v>44901.7</c:v>
                </c:pt>
                <c:pt idx="2526">
                  <c:v>44901.700694444444</c:v>
                </c:pt>
                <c:pt idx="2527">
                  <c:v>44901.70416666667</c:v>
                </c:pt>
                <c:pt idx="2528">
                  <c:v>44901.705555555556</c:v>
                </c:pt>
                <c:pt idx="2529">
                  <c:v>44901.709027777775</c:v>
                </c:pt>
                <c:pt idx="2530">
                  <c:v>44901.710416666669</c:v>
                </c:pt>
                <c:pt idx="2531">
                  <c:v>44901.713888888888</c:v>
                </c:pt>
                <c:pt idx="2532">
                  <c:v>44901.717361111114</c:v>
                </c:pt>
                <c:pt idx="2533">
                  <c:v>44901.72152777778</c:v>
                </c:pt>
                <c:pt idx="2534">
                  <c:v>44901.724999999999</c:v>
                </c:pt>
                <c:pt idx="2535">
                  <c:v>44901.728472222225</c:v>
                </c:pt>
                <c:pt idx="2536">
                  <c:v>44901.731944444444</c:v>
                </c:pt>
                <c:pt idx="2537">
                  <c:v>44901.73541666667</c:v>
                </c:pt>
                <c:pt idx="2538">
                  <c:v>44901.738888888889</c:v>
                </c:pt>
                <c:pt idx="2539">
                  <c:v>44901.742361111108</c:v>
                </c:pt>
                <c:pt idx="2540">
                  <c:v>44901.745833333334</c:v>
                </c:pt>
                <c:pt idx="2541">
                  <c:v>44901.749305555553</c:v>
                </c:pt>
                <c:pt idx="2542">
                  <c:v>44901.753472222219</c:v>
                </c:pt>
                <c:pt idx="2543">
                  <c:v>44901.756944444445</c:v>
                </c:pt>
                <c:pt idx="2544">
                  <c:v>44901.760416666664</c:v>
                </c:pt>
                <c:pt idx="2545">
                  <c:v>44901.763888888891</c:v>
                </c:pt>
                <c:pt idx="2546">
                  <c:v>44901.767361111109</c:v>
                </c:pt>
                <c:pt idx="2547">
                  <c:v>44901.770833333336</c:v>
                </c:pt>
                <c:pt idx="2548">
                  <c:v>44901.774305555555</c:v>
                </c:pt>
                <c:pt idx="2549">
                  <c:v>44901.777777777781</c:v>
                </c:pt>
                <c:pt idx="2550">
                  <c:v>44901.78125</c:v>
                </c:pt>
                <c:pt idx="2551">
                  <c:v>44901.783333333333</c:v>
                </c:pt>
                <c:pt idx="2552">
                  <c:v>44901.786805555559</c:v>
                </c:pt>
                <c:pt idx="2553">
                  <c:v>44901.790277777778</c:v>
                </c:pt>
                <c:pt idx="2554">
                  <c:v>44901.793749999997</c:v>
                </c:pt>
                <c:pt idx="2555">
                  <c:v>44901.797222222223</c:v>
                </c:pt>
                <c:pt idx="2556">
                  <c:v>44901.800694444442</c:v>
                </c:pt>
                <c:pt idx="2557">
                  <c:v>44901.804166666669</c:v>
                </c:pt>
                <c:pt idx="2558">
                  <c:v>44901.807638888888</c:v>
                </c:pt>
                <c:pt idx="2559">
                  <c:v>44901.811111111114</c:v>
                </c:pt>
                <c:pt idx="2560">
                  <c:v>44901.81527777778</c:v>
                </c:pt>
                <c:pt idx="2561">
                  <c:v>44901.818749999999</c:v>
                </c:pt>
                <c:pt idx="2562">
                  <c:v>44901.822222222225</c:v>
                </c:pt>
                <c:pt idx="2563">
                  <c:v>44901.825694444444</c:v>
                </c:pt>
                <c:pt idx="2564">
                  <c:v>44901.82916666667</c:v>
                </c:pt>
                <c:pt idx="2565">
                  <c:v>44901.832638888889</c:v>
                </c:pt>
                <c:pt idx="2566">
                  <c:v>44901.836111111108</c:v>
                </c:pt>
                <c:pt idx="2567">
                  <c:v>44901.840277777781</c:v>
                </c:pt>
                <c:pt idx="2568">
                  <c:v>44901.84375</c:v>
                </c:pt>
                <c:pt idx="2569">
                  <c:v>44901.847222222219</c:v>
                </c:pt>
                <c:pt idx="2570">
                  <c:v>44901.850694444445</c:v>
                </c:pt>
                <c:pt idx="2571">
                  <c:v>44901.853472222225</c:v>
                </c:pt>
                <c:pt idx="2572">
                  <c:v>44901.853472222225</c:v>
                </c:pt>
                <c:pt idx="2573">
                  <c:v>44901.853472222225</c:v>
                </c:pt>
                <c:pt idx="2574">
                  <c:v>44901.853472222225</c:v>
                </c:pt>
                <c:pt idx="2575">
                  <c:v>44901.853472222225</c:v>
                </c:pt>
                <c:pt idx="2576">
                  <c:v>44901.854166666664</c:v>
                </c:pt>
                <c:pt idx="2577">
                  <c:v>44901.854166666664</c:v>
                </c:pt>
                <c:pt idx="2578">
                  <c:v>44901.854166666664</c:v>
                </c:pt>
                <c:pt idx="2579">
                  <c:v>44901.854861111111</c:v>
                </c:pt>
                <c:pt idx="2580">
                  <c:v>44901.855555555558</c:v>
                </c:pt>
                <c:pt idx="2581">
                  <c:v>44901.85833333333</c:v>
                </c:pt>
                <c:pt idx="2582">
                  <c:v>44901.861805555556</c:v>
                </c:pt>
                <c:pt idx="2583">
                  <c:v>44901.864583333336</c:v>
                </c:pt>
                <c:pt idx="2584">
                  <c:v>44901.868055555555</c:v>
                </c:pt>
                <c:pt idx="2585">
                  <c:v>44901.870138888888</c:v>
                </c:pt>
                <c:pt idx="2586">
                  <c:v>44901.87222222222</c:v>
                </c:pt>
                <c:pt idx="2587">
                  <c:v>44901.875694444447</c:v>
                </c:pt>
                <c:pt idx="2588">
                  <c:v>44901.877083333333</c:v>
                </c:pt>
                <c:pt idx="2589">
                  <c:v>44901.880555555559</c:v>
                </c:pt>
                <c:pt idx="2590">
                  <c:v>44901.883333333331</c:v>
                </c:pt>
                <c:pt idx="2591">
                  <c:v>44901.886805555558</c:v>
                </c:pt>
                <c:pt idx="2592">
                  <c:v>44901.890277777777</c:v>
                </c:pt>
                <c:pt idx="2593">
                  <c:v>44901.894444444442</c:v>
                </c:pt>
                <c:pt idx="2594">
                  <c:v>44901.897916666669</c:v>
                </c:pt>
                <c:pt idx="2595">
                  <c:v>44901.901388888888</c:v>
                </c:pt>
                <c:pt idx="2596">
                  <c:v>44901.904861111114</c:v>
                </c:pt>
                <c:pt idx="2597">
                  <c:v>44901.90625</c:v>
                </c:pt>
                <c:pt idx="2598">
                  <c:v>44901.909722222219</c:v>
                </c:pt>
                <c:pt idx="2599">
                  <c:v>44901.913194444445</c:v>
                </c:pt>
                <c:pt idx="2600">
                  <c:v>44901.916666666664</c:v>
                </c:pt>
                <c:pt idx="2601">
                  <c:v>44901.919444444444</c:v>
                </c:pt>
                <c:pt idx="2602">
                  <c:v>44901.92291666667</c:v>
                </c:pt>
                <c:pt idx="2603">
                  <c:v>44901.926388888889</c:v>
                </c:pt>
                <c:pt idx="2604">
                  <c:v>44901.929861111108</c:v>
                </c:pt>
                <c:pt idx="2605">
                  <c:v>44901.933333333334</c:v>
                </c:pt>
                <c:pt idx="2606">
                  <c:v>44901.934027777781</c:v>
                </c:pt>
                <c:pt idx="2607">
                  <c:v>44901.936111111114</c:v>
                </c:pt>
                <c:pt idx="2608">
                  <c:v>44901.9375</c:v>
                </c:pt>
                <c:pt idx="2609">
                  <c:v>44901.940972222219</c:v>
                </c:pt>
                <c:pt idx="2610">
                  <c:v>44901.944444444445</c:v>
                </c:pt>
                <c:pt idx="2611">
                  <c:v>44901.945138888892</c:v>
                </c:pt>
                <c:pt idx="2612">
                  <c:v>44901.948611111111</c:v>
                </c:pt>
                <c:pt idx="2613">
                  <c:v>44901.95208333333</c:v>
                </c:pt>
                <c:pt idx="2614">
                  <c:v>44901.955555555556</c:v>
                </c:pt>
                <c:pt idx="2615">
                  <c:v>44901.959027777775</c:v>
                </c:pt>
                <c:pt idx="2616">
                  <c:v>44901.962500000001</c:v>
                </c:pt>
                <c:pt idx="2617">
                  <c:v>44901.963888888888</c:v>
                </c:pt>
                <c:pt idx="2618">
                  <c:v>44901.967361111114</c:v>
                </c:pt>
                <c:pt idx="2619">
                  <c:v>44901.970833333333</c:v>
                </c:pt>
                <c:pt idx="2620">
                  <c:v>44901.974305555559</c:v>
                </c:pt>
                <c:pt idx="2621">
                  <c:v>44901.977777777778</c:v>
                </c:pt>
                <c:pt idx="2622">
                  <c:v>44901.981249999997</c:v>
                </c:pt>
                <c:pt idx="2623">
                  <c:v>44901.984722222223</c:v>
                </c:pt>
                <c:pt idx="2624">
                  <c:v>44901.986111111109</c:v>
                </c:pt>
                <c:pt idx="2625">
                  <c:v>44901.990277777775</c:v>
                </c:pt>
                <c:pt idx="2626">
                  <c:v>44901.993750000001</c:v>
                </c:pt>
                <c:pt idx="2627">
                  <c:v>44901.99722222222</c:v>
                </c:pt>
                <c:pt idx="2628">
                  <c:v>44902.000694444447</c:v>
                </c:pt>
                <c:pt idx="2629">
                  <c:v>44902.004166666666</c:v>
                </c:pt>
                <c:pt idx="2630">
                  <c:v>44902.007638888892</c:v>
                </c:pt>
                <c:pt idx="2631">
                  <c:v>44902.011111111111</c:v>
                </c:pt>
                <c:pt idx="2632">
                  <c:v>44902.01458333333</c:v>
                </c:pt>
                <c:pt idx="2633">
                  <c:v>44902.018055555556</c:v>
                </c:pt>
                <c:pt idx="2634">
                  <c:v>44902.019444444442</c:v>
                </c:pt>
                <c:pt idx="2635">
                  <c:v>44902.020138888889</c:v>
                </c:pt>
                <c:pt idx="2636">
                  <c:v>44902.020138888889</c:v>
                </c:pt>
                <c:pt idx="2637">
                  <c:v>44902.020138888889</c:v>
                </c:pt>
                <c:pt idx="2638">
                  <c:v>44902.020833333336</c:v>
                </c:pt>
                <c:pt idx="2639">
                  <c:v>44902.020833333336</c:v>
                </c:pt>
                <c:pt idx="2640">
                  <c:v>44902.021527777775</c:v>
                </c:pt>
                <c:pt idx="2641">
                  <c:v>44902.022222222222</c:v>
                </c:pt>
                <c:pt idx="2642">
                  <c:v>44902.025694444441</c:v>
                </c:pt>
                <c:pt idx="2643">
                  <c:v>44902.027777777781</c:v>
                </c:pt>
                <c:pt idx="2644">
                  <c:v>44902.02847222222</c:v>
                </c:pt>
                <c:pt idx="2645">
                  <c:v>44902.029166666667</c:v>
                </c:pt>
                <c:pt idx="2646">
                  <c:v>44902.029166666667</c:v>
                </c:pt>
                <c:pt idx="2647">
                  <c:v>44902.029861111114</c:v>
                </c:pt>
                <c:pt idx="2648">
                  <c:v>44902.029861111114</c:v>
                </c:pt>
                <c:pt idx="2649">
                  <c:v>44902.030555555553</c:v>
                </c:pt>
                <c:pt idx="2650">
                  <c:v>44902.03125</c:v>
                </c:pt>
                <c:pt idx="2651">
                  <c:v>44902.031944444447</c:v>
                </c:pt>
                <c:pt idx="2652">
                  <c:v>44902.031944444447</c:v>
                </c:pt>
                <c:pt idx="2653">
                  <c:v>44902.032638888886</c:v>
                </c:pt>
                <c:pt idx="2654">
                  <c:v>44902.033333333333</c:v>
                </c:pt>
                <c:pt idx="2655">
                  <c:v>44902.03402777778</c:v>
                </c:pt>
                <c:pt idx="2656">
                  <c:v>44902.034722222219</c:v>
                </c:pt>
                <c:pt idx="2657">
                  <c:v>44902.034722222219</c:v>
                </c:pt>
                <c:pt idx="2658">
                  <c:v>44902.036111111112</c:v>
                </c:pt>
                <c:pt idx="2659">
                  <c:v>44902.039583333331</c:v>
                </c:pt>
                <c:pt idx="2660">
                  <c:v>44902.043055555558</c:v>
                </c:pt>
                <c:pt idx="2661">
                  <c:v>44902.046527777777</c:v>
                </c:pt>
                <c:pt idx="2662">
                  <c:v>44902.05</c:v>
                </c:pt>
                <c:pt idx="2663">
                  <c:v>44902.053472222222</c:v>
                </c:pt>
                <c:pt idx="2664">
                  <c:v>44902.057638888888</c:v>
                </c:pt>
                <c:pt idx="2665">
                  <c:v>44902.061111111114</c:v>
                </c:pt>
                <c:pt idx="2666">
                  <c:v>44902.064583333333</c:v>
                </c:pt>
                <c:pt idx="2667">
                  <c:v>44902.068055555559</c:v>
                </c:pt>
                <c:pt idx="2668">
                  <c:v>44902.071527777778</c:v>
                </c:pt>
                <c:pt idx="2669">
                  <c:v>44902.074999999997</c:v>
                </c:pt>
                <c:pt idx="2670">
                  <c:v>44902.078472222223</c:v>
                </c:pt>
                <c:pt idx="2671">
                  <c:v>44902.082638888889</c:v>
                </c:pt>
                <c:pt idx="2672">
                  <c:v>44902.086111111108</c:v>
                </c:pt>
                <c:pt idx="2673">
                  <c:v>44902.089583333334</c:v>
                </c:pt>
                <c:pt idx="2674">
                  <c:v>44902.093055555553</c:v>
                </c:pt>
                <c:pt idx="2675">
                  <c:v>44902.09652777778</c:v>
                </c:pt>
                <c:pt idx="2676">
                  <c:v>44902.1</c:v>
                </c:pt>
                <c:pt idx="2677">
                  <c:v>44902.103472222225</c:v>
                </c:pt>
                <c:pt idx="2678">
                  <c:v>44902.106944444444</c:v>
                </c:pt>
                <c:pt idx="2679">
                  <c:v>44902.11041666667</c:v>
                </c:pt>
                <c:pt idx="2680">
                  <c:v>44902.113888888889</c:v>
                </c:pt>
                <c:pt idx="2681">
                  <c:v>44902.117361111108</c:v>
                </c:pt>
                <c:pt idx="2682">
                  <c:v>44902.121527777781</c:v>
                </c:pt>
                <c:pt idx="2683">
                  <c:v>44902.125</c:v>
                </c:pt>
                <c:pt idx="2684">
                  <c:v>44902.128472222219</c:v>
                </c:pt>
                <c:pt idx="2685">
                  <c:v>44902.131944444445</c:v>
                </c:pt>
                <c:pt idx="2686">
                  <c:v>44902.135416666664</c:v>
                </c:pt>
                <c:pt idx="2687">
                  <c:v>44902.138888888891</c:v>
                </c:pt>
                <c:pt idx="2688">
                  <c:v>44902.142361111109</c:v>
                </c:pt>
                <c:pt idx="2689">
                  <c:v>44902.145833333336</c:v>
                </c:pt>
                <c:pt idx="2690">
                  <c:v>44902.149305555555</c:v>
                </c:pt>
                <c:pt idx="2691">
                  <c:v>44902.152777777781</c:v>
                </c:pt>
                <c:pt idx="2692">
                  <c:v>44902.15625</c:v>
                </c:pt>
                <c:pt idx="2693">
                  <c:v>44902.159722222219</c:v>
                </c:pt>
                <c:pt idx="2694">
                  <c:v>44902.163888888892</c:v>
                </c:pt>
                <c:pt idx="2695">
                  <c:v>44902.167361111111</c:v>
                </c:pt>
                <c:pt idx="2696">
                  <c:v>44902.17083333333</c:v>
                </c:pt>
                <c:pt idx="2697">
                  <c:v>44902.174305555556</c:v>
                </c:pt>
                <c:pt idx="2698">
                  <c:v>44902.177777777775</c:v>
                </c:pt>
                <c:pt idx="2699">
                  <c:v>44902.181250000001</c:v>
                </c:pt>
                <c:pt idx="2700">
                  <c:v>44902.18472222222</c:v>
                </c:pt>
                <c:pt idx="2701">
                  <c:v>44902.186805555553</c:v>
                </c:pt>
                <c:pt idx="2702">
                  <c:v>44902.186805555553</c:v>
                </c:pt>
                <c:pt idx="2703">
                  <c:v>44902.1875</c:v>
                </c:pt>
                <c:pt idx="2704">
                  <c:v>44902.1875</c:v>
                </c:pt>
                <c:pt idx="2705">
                  <c:v>44902.1875</c:v>
                </c:pt>
                <c:pt idx="2706">
                  <c:v>44902.188194444447</c:v>
                </c:pt>
                <c:pt idx="2707">
                  <c:v>44902.189583333333</c:v>
                </c:pt>
                <c:pt idx="2708">
                  <c:v>44902.191666666666</c:v>
                </c:pt>
                <c:pt idx="2709">
                  <c:v>44902.191666666666</c:v>
                </c:pt>
                <c:pt idx="2710">
                  <c:v>44902.193055555559</c:v>
                </c:pt>
                <c:pt idx="2711">
                  <c:v>44902.193055555559</c:v>
                </c:pt>
                <c:pt idx="2712">
                  <c:v>44902.193749999999</c:v>
                </c:pt>
                <c:pt idx="2713">
                  <c:v>44902.194444444445</c:v>
                </c:pt>
                <c:pt idx="2714">
                  <c:v>44902.194444444445</c:v>
                </c:pt>
                <c:pt idx="2715">
                  <c:v>44902.195138888892</c:v>
                </c:pt>
                <c:pt idx="2716">
                  <c:v>44902.195833333331</c:v>
                </c:pt>
                <c:pt idx="2717">
                  <c:v>44902.196527777778</c:v>
                </c:pt>
                <c:pt idx="2718">
                  <c:v>44902.196527777778</c:v>
                </c:pt>
                <c:pt idx="2719">
                  <c:v>44902.197222222225</c:v>
                </c:pt>
                <c:pt idx="2720">
                  <c:v>44902.197222222225</c:v>
                </c:pt>
                <c:pt idx="2721">
                  <c:v>44902.197916666664</c:v>
                </c:pt>
                <c:pt idx="2722">
                  <c:v>44902.198611111111</c:v>
                </c:pt>
                <c:pt idx="2723">
                  <c:v>44902.198611111111</c:v>
                </c:pt>
                <c:pt idx="2724">
                  <c:v>44902.199305555558</c:v>
                </c:pt>
                <c:pt idx="2725">
                  <c:v>44902.199305555558</c:v>
                </c:pt>
                <c:pt idx="2726">
                  <c:v>44902.200694444444</c:v>
                </c:pt>
                <c:pt idx="2727">
                  <c:v>44902.20208333333</c:v>
                </c:pt>
                <c:pt idx="2728">
                  <c:v>44902.202777777777</c:v>
                </c:pt>
                <c:pt idx="2729">
                  <c:v>44902.206250000003</c:v>
                </c:pt>
                <c:pt idx="2730">
                  <c:v>44902.207638888889</c:v>
                </c:pt>
                <c:pt idx="2731">
                  <c:v>44902.211111111108</c:v>
                </c:pt>
                <c:pt idx="2732">
                  <c:v>44902.214583333334</c:v>
                </c:pt>
                <c:pt idx="2733">
                  <c:v>44902.21597222222</c:v>
                </c:pt>
                <c:pt idx="2734">
                  <c:v>44902.217361111114</c:v>
                </c:pt>
                <c:pt idx="2735">
                  <c:v>44902.220833333333</c:v>
                </c:pt>
                <c:pt idx="2736">
                  <c:v>44902.222916666666</c:v>
                </c:pt>
                <c:pt idx="2737">
                  <c:v>44902.223611111112</c:v>
                </c:pt>
                <c:pt idx="2738">
                  <c:v>44902.224305555559</c:v>
                </c:pt>
                <c:pt idx="2739">
                  <c:v>44902.225694444445</c:v>
                </c:pt>
                <c:pt idx="2740">
                  <c:v>44902.229166666664</c:v>
                </c:pt>
                <c:pt idx="2741">
                  <c:v>44902.232638888891</c:v>
                </c:pt>
                <c:pt idx="2742">
                  <c:v>44902.236111111109</c:v>
                </c:pt>
                <c:pt idx="2743">
                  <c:v>44902.236805555556</c:v>
                </c:pt>
                <c:pt idx="2744">
                  <c:v>44902.238194444442</c:v>
                </c:pt>
                <c:pt idx="2745">
                  <c:v>44902.240972222222</c:v>
                </c:pt>
                <c:pt idx="2746">
                  <c:v>44902.244444444441</c:v>
                </c:pt>
                <c:pt idx="2747">
                  <c:v>44902.247916666667</c:v>
                </c:pt>
                <c:pt idx="2748">
                  <c:v>44902.248611111114</c:v>
                </c:pt>
                <c:pt idx="2749">
                  <c:v>44902.252083333333</c:v>
                </c:pt>
                <c:pt idx="2750">
                  <c:v>44902.253472222219</c:v>
                </c:pt>
                <c:pt idx="2751">
                  <c:v>44902.256944444445</c:v>
                </c:pt>
                <c:pt idx="2752">
                  <c:v>44902.257638888892</c:v>
                </c:pt>
                <c:pt idx="2753">
                  <c:v>44902.261111111111</c:v>
                </c:pt>
                <c:pt idx="2754">
                  <c:v>44902.263194444444</c:v>
                </c:pt>
                <c:pt idx="2755">
                  <c:v>44902.265277777777</c:v>
                </c:pt>
                <c:pt idx="2756">
                  <c:v>44902.26666666667</c:v>
                </c:pt>
                <c:pt idx="2757">
                  <c:v>44902.268055555556</c:v>
                </c:pt>
                <c:pt idx="2758">
                  <c:v>44902.268750000003</c:v>
                </c:pt>
                <c:pt idx="2759">
                  <c:v>44902.271527777775</c:v>
                </c:pt>
                <c:pt idx="2760">
                  <c:v>44902.272916666669</c:v>
                </c:pt>
                <c:pt idx="2761">
                  <c:v>44902.274305555555</c:v>
                </c:pt>
                <c:pt idx="2762">
                  <c:v>44902.277777777781</c:v>
                </c:pt>
                <c:pt idx="2763">
                  <c:v>44902.27847222222</c:v>
                </c:pt>
                <c:pt idx="2764">
                  <c:v>44902.279861111114</c:v>
                </c:pt>
                <c:pt idx="2765">
                  <c:v>44902.281944444447</c:v>
                </c:pt>
                <c:pt idx="2766">
                  <c:v>44902.285416666666</c:v>
                </c:pt>
                <c:pt idx="2767">
                  <c:v>44902.287499999999</c:v>
                </c:pt>
                <c:pt idx="2768">
                  <c:v>44902.288888888892</c:v>
                </c:pt>
                <c:pt idx="2769">
                  <c:v>44902.290972222225</c:v>
                </c:pt>
                <c:pt idx="2770">
                  <c:v>44902.295138888891</c:v>
                </c:pt>
                <c:pt idx="2771">
                  <c:v>44902.29583333333</c:v>
                </c:pt>
                <c:pt idx="2772">
                  <c:v>44902.298611111109</c:v>
                </c:pt>
                <c:pt idx="2773">
                  <c:v>44902.3</c:v>
                </c:pt>
                <c:pt idx="2774">
                  <c:v>44902.3</c:v>
                </c:pt>
                <c:pt idx="2775">
                  <c:v>44902.300694444442</c:v>
                </c:pt>
                <c:pt idx="2776">
                  <c:v>44902.304166666669</c:v>
                </c:pt>
                <c:pt idx="2777">
                  <c:v>44902.307638888888</c:v>
                </c:pt>
                <c:pt idx="2778">
                  <c:v>44902.310416666667</c:v>
                </c:pt>
                <c:pt idx="2779">
                  <c:v>44902.313888888886</c:v>
                </c:pt>
                <c:pt idx="2780">
                  <c:v>44902.314583333333</c:v>
                </c:pt>
                <c:pt idx="2781">
                  <c:v>44902.318055555559</c:v>
                </c:pt>
                <c:pt idx="2782">
                  <c:v>44902.319444444445</c:v>
                </c:pt>
                <c:pt idx="2783">
                  <c:v>44902.322222222225</c:v>
                </c:pt>
                <c:pt idx="2784">
                  <c:v>44902.323611111111</c:v>
                </c:pt>
                <c:pt idx="2785">
                  <c:v>44902.32708333333</c:v>
                </c:pt>
                <c:pt idx="2786">
                  <c:v>44902.328472222223</c:v>
                </c:pt>
                <c:pt idx="2787">
                  <c:v>44902.331944444442</c:v>
                </c:pt>
                <c:pt idx="2788">
                  <c:v>44902.333333333336</c:v>
                </c:pt>
                <c:pt idx="2789">
                  <c:v>44902.334722222222</c:v>
                </c:pt>
                <c:pt idx="2790">
                  <c:v>44902.335416666669</c:v>
                </c:pt>
                <c:pt idx="2791">
                  <c:v>44902.336111111108</c:v>
                </c:pt>
                <c:pt idx="2792">
                  <c:v>44902.338888888888</c:v>
                </c:pt>
                <c:pt idx="2793">
                  <c:v>44902.340277777781</c:v>
                </c:pt>
                <c:pt idx="2794">
                  <c:v>44902.34375</c:v>
                </c:pt>
                <c:pt idx="2795">
                  <c:v>44902.345833333333</c:v>
                </c:pt>
                <c:pt idx="2796">
                  <c:v>44902.349305555559</c:v>
                </c:pt>
                <c:pt idx="2797">
                  <c:v>44902.353472222225</c:v>
                </c:pt>
                <c:pt idx="2798">
                  <c:v>44902.353472222225</c:v>
                </c:pt>
                <c:pt idx="2799">
                  <c:v>44902.353472222225</c:v>
                </c:pt>
                <c:pt idx="2800">
                  <c:v>44902.353472222225</c:v>
                </c:pt>
                <c:pt idx="2801">
                  <c:v>44902.354166666664</c:v>
                </c:pt>
                <c:pt idx="2802">
                  <c:v>44902.354166666664</c:v>
                </c:pt>
                <c:pt idx="2803">
                  <c:v>44902.354166666664</c:v>
                </c:pt>
                <c:pt idx="2804">
                  <c:v>44902.354166666664</c:v>
                </c:pt>
                <c:pt idx="2805">
                  <c:v>44902.354861111111</c:v>
                </c:pt>
                <c:pt idx="2806">
                  <c:v>44902.354861111111</c:v>
                </c:pt>
                <c:pt idx="2807">
                  <c:v>44902.354861111111</c:v>
                </c:pt>
                <c:pt idx="2808">
                  <c:v>44902.355555555558</c:v>
                </c:pt>
                <c:pt idx="2809">
                  <c:v>44902.356249999997</c:v>
                </c:pt>
                <c:pt idx="2810">
                  <c:v>44902.356944444444</c:v>
                </c:pt>
                <c:pt idx="2811">
                  <c:v>44902.36041666667</c:v>
                </c:pt>
                <c:pt idx="2812">
                  <c:v>44902.361805555556</c:v>
                </c:pt>
                <c:pt idx="2813">
                  <c:v>44902.365277777775</c:v>
                </c:pt>
                <c:pt idx="2814">
                  <c:v>44902.366666666669</c:v>
                </c:pt>
                <c:pt idx="2815">
                  <c:v>44902.370138888888</c:v>
                </c:pt>
                <c:pt idx="2816">
                  <c:v>44902.373611111114</c:v>
                </c:pt>
                <c:pt idx="2817">
                  <c:v>44902.377083333333</c:v>
                </c:pt>
                <c:pt idx="2818">
                  <c:v>44902.380555555559</c:v>
                </c:pt>
                <c:pt idx="2819">
                  <c:v>44902.384027777778</c:v>
                </c:pt>
                <c:pt idx="2820">
                  <c:v>44902.387499999997</c:v>
                </c:pt>
                <c:pt idx="2821">
                  <c:v>44902.390972222223</c:v>
                </c:pt>
                <c:pt idx="2822">
                  <c:v>44902.394444444442</c:v>
                </c:pt>
                <c:pt idx="2823">
                  <c:v>44902.397916666669</c:v>
                </c:pt>
                <c:pt idx="2824">
                  <c:v>44902.401388888888</c:v>
                </c:pt>
                <c:pt idx="2825">
                  <c:v>44902.404861111114</c:v>
                </c:pt>
                <c:pt idx="2826">
                  <c:v>44902.40902777778</c:v>
                </c:pt>
                <c:pt idx="2827">
                  <c:v>44902.412499999999</c:v>
                </c:pt>
                <c:pt idx="2828">
                  <c:v>44902.415972222225</c:v>
                </c:pt>
                <c:pt idx="2829">
                  <c:v>44902.419444444444</c:v>
                </c:pt>
                <c:pt idx="2830">
                  <c:v>44902.42291666667</c:v>
                </c:pt>
                <c:pt idx="2831">
                  <c:v>44902.426388888889</c:v>
                </c:pt>
                <c:pt idx="2832">
                  <c:v>44902.429861111108</c:v>
                </c:pt>
                <c:pt idx="2833">
                  <c:v>44902.433333333334</c:v>
                </c:pt>
                <c:pt idx="2834">
                  <c:v>44902.436805555553</c:v>
                </c:pt>
                <c:pt idx="2835">
                  <c:v>44902.44027777778</c:v>
                </c:pt>
                <c:pt idx="2836">
                  <c:v>44902.443749999999</c:v>
                </c:pt>
                <c:pt idx="2837">
                  <c:v>44902.445833333331</c:v>
                </c:pt>
                <c:pt idx="2838">
                  <c:v>44902.449305555558</c:v>
                </c:pt>
                <c:pt idx="2839">
                  <c:v>44902.452777777777</c:v>
                </c:pt>
                <c:pt idx="2840">
                  <c:v>44902.456250000003</c:v>
                </c:pt>
                <c:pt idx="2841">
                  <c:v>44902.459722222222</c:v>
                </c:pt>
                <c:pt idx="2842">
                  <c:v>44902.463194444441</c:v>
                </c:pt>
                <c:pt idx="2843">
                  <c:v>44902.466666666667</c:v>
                </c:pt>
                <c:pt idx="2844">
                  <c:v>44902.470833333333</c:v>
                </c:pt>
                <c:pt idx="2845">
                  <c:v>44902.474305555559</c:v>
                </c:pt>
                <c:pt idx="2846">
                  <c:v>44902.477777777778</c:v>
                </c:pt>
                <c:pt idx="2847">
                  <c:v>44902.481249999997</c:v>
                </c:pt>
                <c:pt idx="2848">
                  <c:v>44902.484722222223</c:v>
                </c:pt>
                <c:pt idx="2849">
                  <c:v>44902.488194444442</c:v>
                </c:pt>
                <c:pt idx="2850">
                  <c:v>44902.491666666669</c:v>
                </c:pt>
                <c:pt idx="2851">
                  <c:v>44902.495138888888</c:v>
                </c:pt>
                <c:pt idx="2852">
                  <c:v>44902.498611111114</c:v>
                </c:pt>
                <c:pt idx="2853">
                  <c:v>44902.50277777778</c:v>
                </c:pt>
                <c:pt idx="2854">
                  <c:v>44902.506249999999</c:v>
                </c:pt>
                <c:pt idx="2855">
                  <c:v>44902.509027777778</c:v>
                </c:pt>
                <c:pt idx="2856">
                  <c:v>44902.512499999997</c:v>
                </c:pt>
                <c:pt idx="2857">
                  <c:v>44902.515972222223</c:v>
                </c:pt>
                <c:pt idx="2858">
                  <c:v>44902.519444444442</c:v>
                </c:pt>
                <c:pt idx="2859">
                  <c:v>44902.520138888889</c:v>
                </c:pt>
                <c:pt idx="2860">
                  <c:v>44902.520138888889</c:v>
                </c:pt>
                <c:pt idx="2861">
                  <c:v>44902.520138888889</c:v>
                </c:pt>
                <c:pt idx="2862">
                  <c:v>44902.520138888889</c:v>
                </c:pt>
                <c:pt idx="2863">
                  <c:v>44902.520833333336</c:v>
                </c:pt>
                <c:pt idx="2864">
                  <c:v>44902.520833333336</c:v>
                </c:pt>
                <c:pt idx="2865">
                  <c:v>44902.520833333336</c:v>
                </c:pt>
                <c:pt idx="2866">
                  <c:v>44902.521527777775</c:v>
                </c:pt>
                <c:pt idx="2867">
                  <c:v>44902.521527777775</c:v>
                </c:pt>
                <c:pt idx="2868">
                  <c:v>44902.522222222222</c:v>
                </c:pt>
                <c:pt idx="2869">
                  <c:v>44902.522916666669</c:v>
                </c:pt>
                <c:pt idx="2870">
                  <c:v>44902.526388888888</c:v>
                </c:pt>
                <c:pt idx="2871">
                  <c:v>44902.529861111114</c:v>
                </c:pt>
                <c:pt idx="2872">
                  <c:v>44902.533333333333</c:v>
                </c:pt>
                <c:pt idx="2873">
                  <c:v>44902.536805555559</c:v>
                </c:pt>
                <c:pt idx="2874">
                  <c:v>44902.540277777778</c:v>
                </c:pt>
                <c:pt idx="2875">
                  <c:v>44902.540972222225</c:v>
                </c:pt>
                <c:pt idx="2876">
                  <c:v>44902.542361111111</c:v>
                </c:pt>
                <c:pt idx="2877">
                  <c:v>44902.54583333333</c:v>
                </c:pt>
                <c:pt idx="2878">
                  <c:v>44902.549305555556</c:v>
                </c:pt>
                <c:pt idx="2879">
                  <c:v>44902.552083333336</c:v>
                </c:pt>
                <c:pt idx="2880">
                  <c:v>44902.555555555555</c:v>
                </c:pt>
                <c:pt idx="2881">
                  <c:v>44902.559027777781</c:v>
                </c:pt>
                <c:pt idx="2882">
                  <c:v>44902.5625</c:v>
                </c:pt>
                <c:pt idx="2883">
                  <c:v>44902.563888888886</c:v>
                </c:pt>
                <c:pt idx="2884">
                  <c:v>44902.564583333333</c:v>
                </c:pt>
                <c:pt idx="2885">
                  <c:v>44902.565972222219</c:v>
                </c:pt>
                <c:pt idx="2886">
                  <c:v>44902.569444444445</c:v>
                </c:pt>
                <c:pt idx="2887">
                  <c:v>44902.572916666664</c:v>
                </c:pt>
                <c:pt idx="2888">
                  <c:v>44902.576388888891</c:v>
                </c:pt>
                <c:pt idx="2889">
                  <c:v>44902.579861111109</c:v>
                </c:pt>
                <c:pt idx="2890">
                  <c:v>44902.583333333336</c:v>
                </c:pt>
                <c:pt idx="2891">
                  <c:v>44902.586111111108</c:v>
                </c:pt>
                <c:pt idx="2892">
                  <c:v>44902.588888888888</c:v>
                </c:pt>
                <c:pt idx="2893">
                  <c:v>44902.593055555553</c:v>
                </c:pt>
                <c:pt idx="2894">
                  <c:v>44902.594444444447</c:v>
                </c:pt>
                <c:pt idx="2895">
                  <c:v>44902.59652777778</c:v>
                </c:pt>
                <c:pt idx="2896">
                  <c:v>44902.6</c:v>
                </c:pt>
                <c:pt idx="2897">
                  <c:v>44902.603472222225</c:v>
                </c:pt>
                <c:pt idx="2898">
                  <c:v>44902.604861111111</c:v>
                </c:pt>
                <c:pt idx="2899">
                  <c:v>44902.606944444444</c:v>
                </c:pt>
                <c:pt idx="2900">
                  <c:v>44902.607638888891</c:v>
                </c:pt>
                <c:pt idx="2901">
                  <c:v>44902.611111111109</c:v>
                </c:pt>
                <c:pt idx="2902">
                  <c:v>44902.614583333336</c:v>
                </c:pt>
                <c:pt idx="2903">
                  <c:v>44902.616666666669</c:v>
                </c:pt>
                <c:pt idx="2904">
                  <c:v>44902.618750000001</c:v>
                </c:pt>
                <c:pt idx="2905">
                  <c:v>44902.619444444441</c:v>
                </c:pt>
                <c:pt idx="2906">
                  <c:v>44902.622916666667</c:v>
                </c:pt>
                <c:pt idx="2907">
                  <c:v>44902.626388888886</c:v>
                </c:pt>
                <c:pt idx="2908">
                  <c:v>44902.629166666666</c:v>
                </c:pt>
                <c:pt idx="2909">
                  <c:v>44902.629861111112</c:v>
                </c:pt>
                <c:pt idx="2910">
                  <c:v>44902.631249999999</c:v>
                </c:pt>
                <c:pt idx="2911">
                  <c:v>44902.634027777778</c:v>
                </c:pt>
                <c:pt idx="2912">
                  <c:v>44902.636111111111</c:v>
                </c:pt>
                <c:pt idx="2913">
                  <c:v>44902.638888888891</c:v>
                </c:pt>
                <c:pt idx="2914">
                  <c:v>44902.642361111109</c:v>
                </c:pt>
                <c:pt idx="2915">
                  <c:v>44902.643055555556</c:v>
                </c:pt>
                <c:pt idx="2916">
                  <c:v>44902.646527777775</c:v>
                </c:pt>
                <c:pt idx="2917">
                  <c:v>44902.65</c:v>
                </c:pt>
                <c:pt idx="2918">
                  <c:v>44902.65347222222</c:v>
                </c:pt>
                <c:pt idx="2919">
                  <c:v>44902.655555555553</c:v>
                </c:pt>
                <c:pt idx="2920">
                  <c:v>44902.65902777778</c:v>
                </c:pt>
                <c:pt idx="2921">
                  <c:v>44902.662499999999</c:v>
                </c:pt>
                <c:pt idx="2922">
                  <c:v>44902.663888888892</c:v>
                </c:pt>
                <c:pt idx="2923">
                  <c:v>44902.665972222225</c:v>
                </c:pt>
                <c:pt idx="2924">
                  <c:v>44902.669444444444</c:v>
                </c:pt>
                <c:pt idx="2925">
                  <c:v>44902.67291666667</c:v>
                </c:pt>
                <c:pt idx="2926">
                  <c:v>44902.676388888889</c:v>
                </c:pt>
                <c:pt idx="2927">
                  <c:v>44902.677083333336</c:v>
                </c:pt>
                <c:pt idx="2928">
                  <c:v>44902.680555555555</c:v>
                </c:pt>
                <c:pt idx="2929">
                  <c:v>44902.684027777781</c:v>
                </c:pt>
                <c:pt idx="2930">
                  <c:v>44902.686111111114</c:v>
                </c:pt>
                <c:pt idx="2931">
                  <c:v>44902.686805555553</c:v>
                </c:pt>
                <c:pt idx="2932">
                  <c:v>44902.686805555553</c:v>
                </c:pt>
                <c:pt idx="2933">
                  <c:v>44902.686805555553</c:v>
                </c:pt>
                <c:pt idx="2934">
                  <c:v>44902.686805555553</c:v>
                </c:pt>
                <c:pt idx="2935">
                  <c:v>44902.686805555553</c:v>
                </c:pt>
                <c:pt idx="2936">
                  <c:v>44902.6875</c:v>
                </c:pt>
                <c:pt idx="2937">
                  <c:v>44902.6875</c:v>
                </c:pt>
                <c:pt idx="2938">
                  <c:v>44902.6875</c:v>
                </c:pt>
                <c:pt idx="2939">
                  <c:v>44902.688194444447</c:v>
                </c:pt>
                <c:pt idx="2940">
                  <c:v>44902.688194444447</c:v>
                </c:pt>
                <c:pt idx="2941">
                  <c:v>44902.688888888886</c:v>
                </c:pt>
                <c:pt idx="2942">
                  <c:v>44902.688888888886</c:v>
                </c:pt>
                <c:pt idx="2943">
                  <c:v>44902.689583333333</c:v>
                </c:pt>
                <c:pt idx="2944">
                  <c:v>44902.693055555559</c:v>
                </c:pt>
                <c:pt idx="2945">
                  <c:v>44902.693749999999</c:v>
                </c:pt>
                <c:pt idx="2946">
                  <c:v>44902.694444444445</c:v>
                </c:pt>
                <c:pt idx="2947">
                  <c:v>44902.694444444445</c:v>
                </c:pt>
                <c:pt idx="2948">
                  <c:v>44902.695138888892</c:v>
                </c:pt>
                <c:pt idx="2949">
                  <c:v>44902.695138888892</c:v>
                </c:pt>
                <c:pt idx="2950">
                  <c:v>44902.695138888892</c:v>
                </c:pt>
                <c:pt idx="2951">
                  <c:v>44902.695833333331</c:v>
                </c:pt>
                <c:pt idx="2952">
                  <c:v>44902.695833333331</c:v>
                </c:pt>
                <c:pt idx="2953">
                  <c:v>44902.696527777778</c:v>
                </c:pt>
                <c:pt idx="2954">
                  <c:v>44902.696527777778</c:v>
                </c:pt>
                <c:pt idx="2955">
                  <c:v>44902.697222222225</c:v>
                </c:pt>
                <c:pt idx="2956">
                  <c:v>44902.697222222225</c:v>
                </c:pt>
                <c:pt idx="2957">
                  <c:v>44902.697222222225</c:v>
                </c:pt>
                <c:pt idx="2958">
                  <c:v>44902.697916666664</c:v>
                </c:pt>
                <c:pt idx="2959">
                  <c:v>44902.697916666664</c:v>
                </c:pt>
                <c:pt idx="2960">
                  <c:v>44902.698611111111</c:v>
                </c:pt>
                <c:pt idx="2961">
                  <c:v>44902.699305555558</c:v>
                </c:pt>
                <c:pt idx="2962">
                  <c:v>44902.699305555558</c:v>
                </c:pt>
                <c:pt idx="2963">
                  <c:v>44902.7</c:v>
                </c:pt>
                <c:pt idx="2964">
                  <c:v>44902.700694444444</c:v>
                </c:pt>
                <c:pt idx="2965">
                  <c:v>44902.701388888891</c:v>
                </c:pt>
                <c:pt idx="2966">
                  <c:v>44902.70208333333</c:v>
                </c:pt>
                <c:pt idx="2967">
                  <c:v>44902.703472222223</c:v>
                </c:pt>
                <c:pt idx="2968">
                  <c:v>44902.704861111109</c:v>
                </c:pt>
                <c:pt idx="2969">
                  <c:v>44902.708333333336</c:v>
                </c:pt>
                <c:pt idx="2970">
                  <c:v>44902.711805555555</c:v>
                </c:pt>
                <c:pt idx="2971">
                  <c:v>44902.71597222222</c:v>
                </c:pt>
                <c:pt idx="2972">
                  <c:v>44902.719444444447</c:v>
                </c:pt>
                <c:pt idx="2973">
                  <c:v>44902.722916666666</c:v>
                </c:pt>
                <c:pt idx="2974">
                  <c:v>44902.726388888892</c:v>
                </c:pt>
                <c:pt idx="2975">
                  <c:v>44902.729861111111</c:v>
                </c:pt>
                <c:pt idx="2976">
                  <c:v>44902.73333333333</c:v>
                </c:pt>
                <c:pt idx="2977">
                  <c:v>44902.736805555556</c:v>
                </c:pt>
                <c:pt idx="2978">
                  <c:v>44902.740277777775</c:v>
                </c:pt>
                <c:pt idx="2979">
                  <c:v>44902.743750000001</c:v>
                </c:pt>
                <c:pt idx="2980">
                  <c:v>44902.74722222222</c:v>
                </c:pt>
                <c:pt idx="2981">
                  <c:v>44902.750694444447</c:v>
                </c:pt>
                <c:pt idx="2982">
                  <c:v>44902.754166666666</c:v>
                </c:pt>
                <c:pt idx="2983">
                  <c:v>44902.758333333331</c:v>
                </c:pt>
                <c:pt idx="2984">
                  <c:v>44902.761805555558</c:v>
                </c:pt>
                <c:pt idx="2985">
                  <c:v>44902.765277777777</c:v>
                </c:pt>
                <c:pt idx="2986">
                  <c:v>44902.768750000003</c:v>
                </c:pt>
                <c:pt idx="2987">
                  <c:v>44902.772222222222</c:v>
                </c:pt>
                <c:pt idx="2988">
                  <c:v>44902.775694444441</c:v>
                </c:pt>
                <c:pt idx="2989">
                  <c:v>44902.779166666667</c:v>
                </c:pt>
                <c:pt idx="2990">
                  <c:v>44902.782638888886</c:v>
                </c:pt>
                <c:pt idx="2991">
                  <c:v>44902.786111111112</c:v>
                </c:pt>
                <c:pt idx="2992">
                  <c:v>44902.789583333331</c:v>
                </c:pt>
                <c:pt idx="2993">
                  <c:v>44902.793055555558</c:v>
                </c:pt>
                <c:pt idx="2994">
                  <c:v>44902.796527777777</c:v>
                </c:pt>
                <c:pt idx="2995">
                  <c:v>44902.8</c:v>
                </c:pt>
                <c:pt idx="2996">
                  <c:v>44902.804166666669</c:v>
                </c:pt>
                <c:pt idx="2997">
                  <c:v>44902.807638888888</c:v>
                </c:pt>
                <c:pt idx="2998">
                  <c:v>44902.811111111114</c:v>
                </c:pt>
                <c:pt idx="2999">
                  <c:v>44902.814583333333</c:v>
                </c:pt>
                <c:pt idx="3000">
                  <c:v>44902.818055555559</c:v>
                </c:pt>
                <c:pt idx="3001">
                  <c:v>44902.821527777778</c:v>
                </c:pt>
                <c:pt idx="3002">
                  <c:v>44902.824999999997</c:v>
                </c:pt>
                <c:pt idx="3003">
                  <c:v>44902.828472222223</c:v>
                </c:pt>
                <c:pt idx="3004">
                  <c:v>44902.832638888889</c:v>
                </c:pt>
                <c:pt idx="3005">
                  <c:v>44902.836111111108</c:v>
                </c:pt>
                <c:pt idx="3006">
                  <c:v>44902.839583333334</c:v>
                </c:pt>
                <c:pt idx="3007">
                  <c:v>44902.843055555553</c:v>
                </c:pt>
                <c:pt idx="3008">
                  <c:v>44902.84652777778</c:v>
                </c:pt>
                <c:pt idx="3009">
                  <c:v>44902.85</c:v>
                </c:pt>
                <c:pt idx="3010">
                  <c:v>44902.853472222225</c:v>
                </c:pt>
                <c:pt idx="3011">
                  <c:v>44902.853472222225</c:v>
                </c:pt>
                <c:pt idx="3012">
                  <c:v>44902.854166666664</c:v>
                </c:pt>
                <c:pt idx="3013">
                  <c:v>44902.854166666664</c:v>
                </c:pt>
                <c:pt idx="3014">
                  <c:v>44902.854861111111</c:v>
                </c:pt>
                <c:pt idx="3015">
                  <c:v>44902.855555555558</c:v>
                </c:pt>
                <c:pt idx="3016">
                  <c:v>44902.859027777777</c:v>
                </c:pt>
                <c:pt idx="3017">
                  <c:v>44902.859722222223</c:v>
                </c:pt>
                <c:pt idx="3018">
                  <c:v>44902.859722222223</c:v>
                </c:pt>
                <c:pt idx="3019">
                  <c:v>44902.861111111109</c:v>
                </c:pt>
                <c:pt idx="3020">
                  <c:v>44902.861111111109</c:v>
                </c:pt>
                <c:pt idx="3021">
                  <c:v>44902.861805555556</c:v>
                </c:pt>
                <c:pt idx="3022">
                  <c:v>44902.861805555556</c:v>
                </c:pt>
                <c:pt idx="3023">
                  <c:v>44902.862500000003</c:v>
                </c:pt>
                <c:pt idx="3024">
                  <c:v>44902.862500000003</c:v>
                </c:pt>
                <c:pt idx="3025">
                  <c:v>44902.863194444442</c:v>
                </c:pt>
                <c:pt idx="3026">
                  <c:v>44902.863194444442</c:v>
                </c:pt>
                <c:pt idx="3027">
                  <c:v>44902.863888888889</c:v>
                </c:pt>
                <c:pt idx="3028">
                  <c:v>44902.863888888889</c:v>
                </c:pt>
                <c:pt idx="3029">
                  <c:v>44902.864583333336</c:v>
                </c:pt>
                <c:pt idx="3030">
                  <c:v>44902.865277777775</c:v>
                </c:pt>
                <c:pt idx="3031">
                  <c:v>44902.865277777775</c:v>
                </c:pt>
                <c:pt idx="3032">
                  <c:v>44902.865972222222</c:v>
                </c:pt>
                <c:pt idx="3033">
                  <c:v>44902.865972222222</c:v>
                </c:pt>
                <c:pt idx="3034">
                  <c:v>44902.866666666669</c:v>
                </c:pt>
                <c:pt idx="3035">
                  <c:v>44902.866666666669</c:v>
                </c:pt>
                <c:pt idx="3036">
                  <c:v>44902.867361111108</c:v>
                </c:pt>
                <c:pt idx="3037">
                  <c:v>44902.868055555555</c:v>
                </c:pt>
                <c:pt idx="3038">
                  <c:v>44902.868055555555</c:v>
                </c:pt>
                <c:pt idx="3039">
                  <c:v>44902.869444444441</c:v>
                </c:pt>
                <c:pt idx="3040">
                  <c:v>44902.870138888888</c:v>
                </c:pt>
                <c:pt idx="3041">
                  <c:v>44902.870833333334</c:v>
                </c:pt>
                <c:pt idx="3042">
                  <c:v>44902.871527777781</c:v>
                </c:pt>
                <c:pt idx="3043">
                  <c:v>44902.875</c:v>
                </c:pt>
                <c:pt idx="3044">
                  <c:v>44902.876388888886</c:v>
                </c:pt>
                <c:pt idx="3045">
                  <c:v>44902.87777777778</c:v>
                </c:pt>
                <c:pt idx="3046">
                  <c:v>44902.878472222219</c:v>
                </c:pt>
                <c:pt idx="3047">
                  <c:v>44902.879166666666</c:v>
                </c:pt>
                <c:pt idx="3048">
                  <c:v>44902.879861111112</c:v>
                </c:pt>
                <c:pt idx="3049">
                  <c:v>44902.883333333331</c:v>
                </c:pt>
                <c:pt idx="3050">
                  <c:v>44902.886111111111</c:v>
                </c:pt>
                <c:pt idx="3051">
                  <c:v>44902.888194444444</c:v>
                </c:pt>
                <c:pt idx="3052">
                  <c:v>44902.88958333333</c:v>
                </c:pt>
                <c:pt idx="3053">
                  <c:v>44902.890972222223</c:v>
                </c:pt>
                <c:pt idx="3054">
                  <c:v>44902.894444444442</c:v>
                </c:pt>
                <c:pt idx="3055">
                  <c:v>44902.896527777775</c:v>
                </c:pt>
                <c:pt idx="3056">
                  <c:v>44902.897916666669</c:v>
                </c:pt>
                <c:pt idx="3057">
                  <c:v>44902.898611111108</c:v>
                </c:pt>
                <c:pt idx="3058">
                  <c:v>44902.9</c:v>
                </c:pt>
                <c:pt idx="3059">
                  <c:v>44902.90347222222</c:v>
                </c:pt>
                <c:pt idx="3060">
                  <c:v>44902.904861111114</c:v>
                </c:pt>
                <c:pt idx="3061">
                  <c:v>44902.908333333333</c:v>
                </c:pt>
                <c:pt idx="3062">
                  <c:v>44902.911805555559</c:v>
                </c:pt>
                <c:pt idx="3063">
                  <c:v>44902.913888888892</c:v>
                </c:pt>
                <c:pt idx="3064">
                  <c:v>44902.914583333331</c:v>
                </c:pt>
                <c:pt idx="3065">
                  <c:v>44902.917361111111</c:v>
                </c:pt>
                <c:pt idx="3066">
                  <c:v>44902.919444444444</c:v>
                </c:pt>
                <c:pt idx="3067">
                  <c:v>44902.920138888891</c:v>
                </c:pt>
                <c:pt idx="3068">
                  <c:v>44902.92083333333</c:v>
                </c:pt>
                <c:pt idx="3069">
                  <c:v>44902.921527777777</c:v>
                </c:pt>
                <c:pt idx="3070">
                  <c:v>44902.922222222223</c:v>
                </c:pt>
                <c:pt idx="3071">
                  <c:v>44902.924305555556</c:v>
                </c:pt>
                <c:pt idx="3072">
                  <c:v>44902.925694444442</c:v>
                </c:pt>
                <c:pt idx="3073">
                  <c:v>44902.929166666669</c:v>
                </c:pt>
                <c:pt idx="3074">
                  <c:v>44902.932638888888</c:v>
                </c:pt>
                <c:pt idx="3075">
                  <c:v>44902.936111111114</c:v>
                </c:pt>
                <c:pt idx="3076">
                  <c:v>44902.936805555553</c:v>
                </c:pt>
                <c:pt idx="3077">
                  <c:v>44902.938194444447</c:v>
                </c:pt>
                <c:pt idx="3078">
                  <c:v>44902.939583333333</c:v>
                </c:pt>
                <c:pt idx="3079">
                  <c:v>44902.94027777778</c:v>
                </c:pt>
                <c:pt idx="3080">
                  <c:v>44902.943749999999</c:v>
                </c:pt>
                <c:pt idx="3081">
                  <c:v>44902.945138888892</c:v>
                </c:pt>
                <c:pt idx="3082">
                  <c:v>44902.945833333331</c:v>
                </c:pt>
                <c:pt idx="3083">
                  <c:v>44902.947222222225</c:v>
                </c:pt>
                <c:pt idx="3084">
                  <c:v>44902.950694444444</c:v>
                </c:pt>
                <c:pt idx="3085">
                  <c:v>44902.95416666667</c:v>
                </c:pt>
                <c:pt idx="3086">
                  <c:v>44902.954861111109</c:v>
                </c:pt>
                <c:pt idx="3087">
                  <c:v>44902.956250000003</c:v>
                </c:pt>
                <c:pt idx="3088">
                  <c:v>44902.957638888889</c:v>
                </c:pt>
                <c:pt idx="3089">
                  <c:v>44902.957638888889</c:v>
                </c:pt>
                <c:pt idx="3090">
                  <c:v>44902.961111111108</c:v>
                </c:pt>
                <c:pt idx="3091">
                  <c:v>44902.963194444441</c:v>
                </c:pt>
                <c:pt idx="3092">
                  <c:v>44902.963888888888</c:v>
                </c:pt>
                <c:pt idx="3093">
                  <c:v>44902.96597222222</c:v>
                </c:pt>
                <c:pt idx="3094">
                  <c:v>44902.968055555553</c:v>
                </c:pt>
                <c:pt idx="3095">
                  <c:v>44902.970138888886</c:v>
                </c:pt>
                <c:pt idx="3096">
                  <c:v>44902.970833333333</c:v>
                </c:pt>
                <c:pt idx="3097">
                  <c:v>44902.972222222219</c:v>
                </c:pt>
                <c:pt idx="3098">
                  <c:v>44902.972916666666</c:v>
                </c:pt>
                <c:pt idx="3099">
                  <c:v>44902.973611111112</c:v>
                </c:pt>
                <c:pt idx="3100">
                  <c:v>44902.974305555559</c:v>
                </c:pt>
                <c:pt idx="3101">
                  <c:v>44902.976388888892</c:v>
                </c:pt>
                <c:pt idx="3102">
                  <c:v>44902.977777777778</c:v>
                </c:pt>
                <c:pt idx="3103">
                  <c:v>44902.979861111111</c:v>
                </c:pt>
                <c:pt idx="3104">
                  <c:v>44902.98333333333</c:v>
                </c:pt>
                <c:pt idx="3105">
                  <c:v>44902.986805555556</c:v>
                </c:pt>
                <c:pt idx="3106">
                  <c:v>44902.990277777775</c:v>
                </c:pt>
                <c:pt idx="3107">
                  <c:v>44902.993750000001</c:v>
                </c:pt>
                <c:pt idx="3108">
                  <c:v>44902.995138888888</c:v>
                </c:pt>
                <c:pt idx="3109">
                  <c:v>44902.998611111114</c:v>
                </c:pt>
                <c:pt idx="3110">
                  <c:v>44903.00277777778</c:v>
                </c:pt>
                <c:pt idx="3111">
                  <c:v>44903.006249999999</c:v>
                </c:pt>
                <c:pt idx="3112">
                  <c:v>44903.009027777778</c:v>
                </c:pt>
                <c:pt idx="3113">
                  <c:v>44903.011111111111</c:v>
                </c:pt>
                <c:pt idx="3114">
                  <c:v>44903.012499999997</c:v>
                </c:pt>
                <c:pt idx="3115">
                  <c:v>44903.012499999997</c:v>
                </c:pt>
                <c:pt idx="3116">
                  <c:v>44903.01666666667</c:v>
                </c:pt>
                <c:pt idx="3117">
                  <c:v>44903.020138888889</c:v>
                </c:pt>
                <c:pt idx="3118">
                  <c:v>44903.020138888889</c:v>
                </c:pt>
                <c:pt idx="3119">
                  <c:v>44903.020138888889</c:v>
                </c:pt>
                <c:pt idx="3120">
                  <c:v>44903.020138888889</c:v>
                </c:pt>
                <c:pt idx="3121">
                  <c:v>44903.020833333336</c:v>
                </c:pt>
                <c:pt idx="3122">
                  <c:v>44903.020833333336</c:v>
                </c:pt>
                <c:pt idx="3123">
                  <c:v>44903.020833333336</c:v>
                </c:pt>
                <c:pt idx="3124">
                  <c:v>44903.020833333336</c:v>
                </c:pt>
                <c:pt idx="3125">
                  <c:v>44903.021527777775</c:v>
                </c:pt>
                <c:pt idx="3126">
                  <c:v>44903.021527777775</c:v>
                </c:pt>
                <c:pt idx="3127">
                  <c:v>44903.021527777775</c:v>
                </c:pt>
                <c:pt idx="3128">
                  <c:v>44903.022222222222</c:v>
                </c:pt>
                <c:pt idx="3129">
                  <c:v>44903.022916666669</c:v>
                </c:pt>
                <c:pt idx="3130">
                  <c:v>44903.022916666669</c:v>
                </c:pt>
                <c:pt idx="3131">
                  <c:v>44903.024305555555</c:v>
                </c:pt>
                <c:pt idx="3132">
                  <c:v>44903.027777777781</c:v>
                </c:pt>
                <c:pt idx="3133">
                  <c:v>44903.029166666667</c:v>
                </c:pt>
                <c:pt idx="3134">
                  <c:v>44903.032638888886</c:v>
                </c:pt>
                <c:pt idx="3135">
                  <c:v>44903.03402777778</c:v>
                </c:pt>
                <c:pt idx="3136">
                  <c:v>44903.035416666666</c:v>
                </c:pt>
                <c:pt idx="3137">
                  <c:v>44903.037499999999</c:v>
                </c:pt>
                <c:pt idx="3138">
                  <c:v>44903.040972222225</c:v>
                </c:pt>
                <c:pt idx="3139">
                  <c:v>44903.044444444444</c:v>
                </c:pt>
                <c:pt idx="3140">
                  <c:v>44903.04791666667</c:v>
                </c:pt>
                <c:pt idx="3141">
                  <c:v>44903.051388888889</c:v>
                </c:pt>
                <c:pt idx="3142">
                  <c:v>44903.054861111108</c:v>
                </c:pt>
                <c:pt idx="3143">
                  <c:v>44903.058333333334</c:v>
                </c:pt>
                <c:pt idx="3144">
                  <c:v>44903.061805555553</c:v>
                </c:pt>
                <c:pt idx="3145">
                  <c:v>44903.06527777778</c:v>
                </c:pt>
                <c:pt idx="3146">
                  <c:v>44903.069444444445</c:v>
                </c:pt>
                <c:pt idx="3147">
                  <c:v>44903.072916666664</c:v>
                </c:pt>
                <c:pt idx="3148">
                  <c:v>44903.076388888891</c:v>
                </c:pt>
                <c:pt idx="3149">
                  <c:v>44903.079861111109</c:v>
                </c:pt>
                <c:pt idx="3150">
                  <c:v>44903.083333333336</c:v>
                </c:pt>
                <c:pt idx="3151">
                  <c:v>44903.086805555555</c:v>
                </c:pt>
                <c:pt idx="3152">
                  <c:v>44903.090277777781</c:v>
                </c:pt>
                <c:pt idx="3153">
                  <c:v>44903.09375</c:v>
                </c:pt>
                <c:pt idx="3154">
                  <c:v>44903.097222222219</c:v>
                </c:pt>
                <c:pt idx="3155">
                  <c:v>44903.100694444445</c:v>
                </c:pt>
                <c:pt idx="3156">
                  <c:v>44903.104166666664</c:v>
                </c:pt>
                <c:pt idx="3157">
                  <c:v>44903.107638888891</c:v>
                </c:pt>
                <c:pt idx="3158">
                  <c:v>44903.111805555556</c:v>
                </c:pt>
                <c:pt idx="3159">
                  <c:v>44903.115277777775</c:v>
                </c:pt>
                <c:pt idx="3160">
                  <c:v>44903.118750000001</c:v>
                </c:pt>
                <c:pt idx="3161">
                  <c:v>44903.12222222222</c:v>
                </c:pt>
                <c:pt idx="3162">
                  <c:v>44903.125694444447</c:v>
                </c:pt>
                <c:pt idx="3163">
                  <c:v>44903.129166666666</c:v>
                </c:pt>
                <c:pt idx="3164">
                  <c:v>44903.132638888892</c:v>
                </c:pt>
                <c:pt idx="3165">
                  <c:v>44903.136111111111</c:v>
                </c:pt>
                <c:pt idx="3166">
                  <c:v>44903.13958333333</c:v>
                </c:pt>
                <c:pt idx="3167">
                  <c:v>44903.143055555556</c:v>
                </c:pt>
                <c:pt idx="3168">
                  <c:v>44903.146527777775</c:v>
                </c:pt>
                <c:pt idx="3169">
                  <c:v>44903.15</c:v>
                </c:pt>
                <c:pt idx="3170">
                  <c:v>44903.15347222222</c:v>
                </c:pt>
                <c:pt idx="3171">
                  <c:v>44903.156944444447</c:v>
                </c:pt>
                <c:pt idx="3172">
                  <c:v>44903.160416666666</c:v>
                </c:pt>
                <c:pt idx="3173">
                  <c:v>44903.163888888892</c:v>
                </c:pt>
                <c:pt idx="3174">
                  <c:v>44903.167361111111</c:v>
                </c:pt>
                <c:pt idx="3175">
                  <c:v>44903.171527777777</c:v>
                </c:pt>
                <c:pt idx="3176">
                  <c:v>44903.175000000003</c:v>
                </c:pt>
                <c:pt idx="3177">
                  <c:v>44903.178472222222</c:v>
                </c:pt>
                <c:pt idx="3178">
                  <c:v>44903.181944444441</c:v>
                </c:pt>
                <c:pt idx="3179">
                  <c:v>44903.185416666667</c:v>
                </c:pt>
                <c:pt idx="3180">
                  <c:v>44903.186805555553</c:v>
                </c:pt>
                <c:pt idx="3181">
                  <c:v>44903.186805555553</c:v>
                </c:pt>
                <c:pt idx="3182">
                  <c:v>44903.186805555553</c:v>
                </c:pt>
                <c:pt idx="3183">
                  <c:v>44903.186805555553</c:v>
                </c:pt>
                <c:pt idx="3184">
                  <c:v>44903.1875</c:v>
                </c:pt>
                <c:pt idx="3185">
                  <c:v>44903.1875</c:v>
                </c:pt>
                <c:pt idx="3186">
                  <c:v>44903.1875</c:v>
                </c:pt>
                <c:pt idx="3187">
                  <c:v>44903.188194444447</c:v>
                </c:pt>
                <c:pt idx="3188">
                  <c:v>44903.188194444447</c:v>
                </c:pt>
                <c:pt idx="3189">
                  <c:v>44903.189583333333</c:v>
                </c:pt>
                <c:pt idx="3190">
                  <c:v>44903.193055555559</c:v>
                </c:pt>
                <c:pt idx="3191">
                  <c:v>44903.196527777778</c:v>
                </c:pt>
                <c:pt idx="3192">
                  <c:v>44903.198611111111</c:v>
                </c:pt>
                <c:pt idx="3193">
                  <c:v>44903.20208333333</c:v>
                </c:pt>
                <c:pt idx="3194">
                  <c:v>44903.204861111109</c:v>
                </c:pt>
                <c:pt idx="3195">
                  <c:v>44903.208333333336</c:v>
                </c:pt>
                <c:pt idx="3196">
                  <c:v>44903.211111111108</c:v>
                </c:pt>
                <c:pt idx="3197">
                  <c:v>44903.214583333334</c:v>
                </c:pt>
                <c:pt idx="3198">
                  <c:v>44903.218055555553</c:v>
                </c:pt>
                <c:pt idx="3199">
                  <c:v>44903.220138888886</c:v>
                </c:pt>
                <c:pt idx="3200">
                  <c:v>44903.22152777778</c:v>
                </c:pt>
                <c:pt idx="3201">
                  <c:v>44903.223611111112</c:v>
                </c:pt>
                <c:pt idx="3202">
                  <c:v>44903.224999999999</c:v>
                </c:pt>
                <c:pt idx="3203">
                  <c:v>44903.228472222225</c:v>
                </c:pt>
                <c:pt idx="3204">
                  <c:v>44903.231944444444</c:v>
                </c:pt>
                <c:pt idx="3205">
                  <c:v>44903.23333333333</c:v>
                </c:pt>
                <c:pt idx="3206">
                  <c:v>44903.236805555556</c:v>
                </c:pt>
                <c:pt idx="3207">
                  <c:v>44903.238194444442</c:v>
                </c:pt>
                <c:pt idx="3208">
                  <c:v>44903.241666666669</c:v>
                </c:pt>
                <c:pt idx="3209">
                  <c:v>44903.245138888888</c:v>
                </c:pt>
                <c:pt idx="3210">
                  <c:v>44903.249305555553</c:v>
                </c:pt>
                <c:pt idx="3211">
                  <c:v>44903.25277777778</c:v>
                </c:pt>
                <c:pt idx="3212">
                  <c:v>44903.256249999999</c:v>
                </c:pt>
                <c:pt idx="3213">
                  <c:v>44903.259722222225</c:v>
                </c:pt>
                <c:pt idx="3214">
                  <c:v>44903.263194444444</c:v>
                </c:pt>
                <c:pt idx="3215">
                  <c:v>44903.26666666667</c:v>
                </c:pt>
                <c:pt idx="3216">
                  <c:v>44903.270138888889</c:v>
                </c:pt>
                <c:pt idx="3217">
                  <c:v>44903.272222222222</c:v>
                </c:pt>
                <c:pt idx="3218">
                  <c:v>44903.275694444441</c:v>
                </c:pt>
                <c:pt idx="3219">
                  <c:v>44903.279166666667</c:v>
                </c:pt>
                <c:pt idx="3220">
                  <c:v>44903.282638888886</c:v>
                </c:pt>
                <c:pt idx="3221">
                  <c:v>44903.286111111112</c:v>
                </c:pt>
                <c:pt idx="3222">
                  <c:v>44903.287499999999</c:v>
                </c:pt>
                <c:pt idx="3223">
                  <c:v>44903.290277777778</c:v>
                </c:pt>
                <c:pt idx="3224">
                  <c:v>44903.293749999997</c:v>
                </c:pt>
                <c:pt idx="3225">
                  <c:v>44903.297222222223</c:v>
                </c:pt>
                <c:pt idx="3226">
                  <c:v>44903.300694444442</c:v>
                </c:pt>
                <c:pt idx="3227">
                  <c:v>44903.304166666669</c:v>
                </c:pt>
                <c:pt idx="3228">
                  <c:v>44903.307638888888</c:v>
                </c:pt>
                <c:pt idx="3229">
                  <c:v>44903.311111111114</c:v>
                </c:pt>
                <c:pt idx="3230">
                  <c:v>44903.314583333333</c:v>
                </c:pt>
                <c:pt idx="3231">
                  <c:v>44903.318055555559</c:v>
                </c:pt>
                <c:pt idx="3232">
                  <c:v>44903.321527777778</c:v>
                </c:pt>
                <c:pt idx="3233">
                  <c:v>44903.324999999997</c:v>
                </c:pt>
                <c:pt idx="3234">
                  <c:v>44903.32916666667</c:v>
                </c:pt>
                <c:pt idx="3235">
                  <c:v>44903.332638888889</c:v>
                </c:pt>
                <c:pt idx="3236">
                  <c:v>44903.335416666669</c:v>
                </c:pt>
                <c:pt idx="3237">
                  <c:v>44903.338888888888</c:v>
                </c:pt>
                <c:pt idx="3238">
                  <c:v>44903.342361111114</c:v>
                </c:pt>
                <c:pt idx="3239">
                  <c:v>44903.345833333333</c:v>
                </c:pt>
                <c:pt idx="3240">
                  <c:v>44903.349305555559</c:v>
                </c:pt>
                <c:pt idx="3241">
                  <c:v>44903.352777777778</c:v>
                </c:pt>
                <c:pt idx="3242">
                  <c:v>44903.353472222225</c:v>
                </c:pt>
                <c:pt idx="3243">
                  <c:v>44903.353472222225</c:v>
                </c:pt>
                <c:pt idx="3244">
                  <c:v>44903.353472222225</c:v>
                </c:pt>
                <c:pt idx="3245">
                  <c:v>44903.353472222225</c:v>
                </c:pt>
                <c:pt idx="3246">
                  <c:v>44903.353472222225</c:v>
                </c:pt>
                <c:pt idx="3247">
                  <c:v>44903.353472222225</c:v>
                </c:pt>
                <c:pt idx="3248">
                  <c:v>44903.354166666664</c:v>
                </c:pt>
                <c:pt idx="3249">
                  <c:v>44903.354166666664</c:v>
                </c:pt>
                <c:pt idx="3250">
                  <c:v>44903.354166666664</c:v>
                </c:pt>
                <c:pt idx="3251">
                  <c:v>44903.354166666664</c:v>
                </c:pt>
                <c:pt idx="3252">
                  <c:v>44903.354166666664</c:v>
                </c:pt>
                <c:pt idx="3253">
                  <c:v>44903.354861111111</c:v>
                </c:pt>
                <c:pt idx="3254">
                  <c:v>44903.354861111111</c:v>
                </c:pt>
                <c:pt idx="3255">
                  <c:v>44903.354861111111</c:v>
                </c:pt>
                <c:pt idx="3256">
                  <c:v>44903.355555555558</c:v>
                </c:pt>
                <c:pt idx="3257">
                  <c:v>44903.356249999997</c:v>
                </c:pt>
                <c:pt idx="3258">
                  <c:v>44903.356944444444</c:v>
                </c:pt>
                <c:pt idx="3259">
                  <c:v>44903.359027777777</c:v>
                </c:pt>
                <c:pt idx="3260">
                  <c:v>44903.36041666667</c:v>
                </c:pt>
                <c:pt idx="3261">
                  <c:v>44903.361111111109</c:v>
                </c:pt>
                <c:pt idx="3262">
                  <c:v>44903.361111111109</c:v>
                </c:pt>
                <c:pt idx="3263">
                  <c:v>44903.361805555556</c:v>
                </c:pt>
                <c:pt idx="3264">
                  <c:v>44903.361805555556</c:v>
                </c:pt>
                <c:pt idx="3265">
                  <c:v>44903.361805555556</c:v>
                </c:pt>
                <c:pt idx="3266">
                  <c:v>44903.362500000003</c:v>
                </c:pt>
                <c:pt idx="3267">
                  <c:v>44903.363194444442</c:v>
                </c:pt>
                <c:pt idx="3268">
                  <c:v>44903.363194444442</c:v>
                </c:pt>
                <c:pt idx="3269">
                  <c:v>44903.363194444442</c:v>
                </c:pt>
                <c:pt idx="3270">
                  <c:v>44903.363888888889</c:v>
                </c:pt>
                <c:pt idx="3271">
                  <c:v>44903.363888888889</c:v>
                </c:pt>
                <c:pt idx="3272">
                  <c:v>44903.364583333336</c:v>
                </c:pt>
                <c:pt idx="3273">
                  <c:v>44903.364583333336</c:v>
                </c:pt>
                <c:pt idx="3274">
                  <c:v>44903.365277777775</c:v>
                </c:pt>
                <c:pt idx="3275">
                  <c:v>44903.365972222222</c:v>
                </c:pt>
                <c:pt idx="3276">
                  <c:v>44903.366666666669</c:v>
                </c:pt>
                <c:pt idx="3277">
                  <c:v>44903.367361111108</c:v>
                </c:pt>
                <c:pt idx="3278">
                  <c:v>44903.368055555555</c:v>
                </c:pt>
                <c:pt idx="3279">
                  <c:v>44903.368750000001</c:v>
                </c:pt>
                <c:pt idx="3280">
                  <c:v>44903.370138888888</c:v>
                </c:pt>
                <c:pt idx="3281">
                  <c:v>44903.37222222222</c:v>
                </c:pt>
                <c:pt idx="3282">
                  <c:v>44903.375694444447</c:v>
                </c:pt>
                <c:pt idx="3283">
                  <c:v>44903.379166666666</c:v>
                </c:pt>
                <c:pt idx="3284">
                  <c:v>44903.382638888892</c:v>
                </c:pt>
                <c:pt idx="3285">
                  <c:v>44903.386111111111</c:v>
                </c:pt>
                <c:pt idx="3286">
                  <c:v>44903.38958333333</c:v>
                </c:pt>
                <c:pt idx="3287">
                  <c:v>44903.393055555556</c:v>
                </c:pt>
                <c:pt idx="3288">
                  <c:v>44903.396527777775</c:v>
                </c:pt>
                <c:pt idx="3289">
                  <c:v>44903.4</c:v>
                </c:pt>
                <c:pt idx="3290">
                  <c:v>44903.40347222222</c:v>
                </c:pt>
                <c:pt idx="3291">
                  <c:v>44903.406944444447</c:v>
                </c:pt>
                <c:pt idx="3292">
                  <c:v>44903.410416666666</c:v>
                </c:pt>
                <c:pt idx="3293">
                  <c:v>44903.413888888892</c:v>
                </c:pt>
                <c:pt idx="3294">
                  <c:v>44903.417361111111</c:v>
                </c:pt>
                <c:pt idx="3295">
                  <c:v>44903.421527777777</c:v>
                </c:pt>
                <c:pt idx="3296">
                  <c:v>44903.425000000003</c:v>
                </c:pt>
                <c:pt idx="3297">
                  <c:v>44903.428472222222</c:v>
                </c:pt>
                <c:pt idx="3298">
                  <c:v>44903.431944444441</c:v>
                </c:pt>
                <c:pt idx="3299">
                  <c:v>44903.435416666667</c:v>
                </c:pt>
                <c:pt idx="3300">
                  <c:v>44903.438888888886</c:v>
                </c:pt>
                <c:pt idx="3301">
                  <c:v>44903.442361111112</c:v>
                </c:pt>
                <c:pt idx="3302">
                  <c:v>44903.445833333331</c:v>
                </c:pt>
                <c:pt idx="3303">
                  <c:v>44903.449305555558</c:v>
                </c:pt>
                <c:pt idx="3304">
                  <c:v>44903.452777777777</c:v>
                </c:pt>
                <c:pt idx="3305">
                  <c:v>44903.456944444442</c:v>
                </c:pt>
                <c:pt idx="3306">
                  <c:v>44903.460416666669</c:v>
                </c:pt>
                <c:pt idx="3307">
                  <c:v>44903.463888888888</c:v>
                </c:pt>
                <c:pt idx="3308">
                  <c:v>44903.467361111114</c:v>
                </c:pt>
                <c:pt idx="3309">
                  <c:v>44903.470833333333</c:v>
                </c:pt>
                <c:pt idx="3310">
                  <c:v>44903.474305555559</c:v>
                </c:pt>
                <c:pt idx="3311">
                  <c:v>44903.477777777778</c:v>
                </c:pt>
                <c:pt idx="3312">
                  <c:v>44903.481249999997</c:v>
                </c:pt>
                <c:pt idx="3313">
                  <c:v>44903.484722222223</c:v>
                </c:pt>
                <c:pt idx="3314">
                  <c:v>44903.488194444442</c:v>
                </c:pt>
                <c:pt idx="3315">
                  <c:v>44903.491666666669</c:v>
                </c:pt>
                <c:pt idx="3316">
                  <c:v>44903.495833333334</c:v>
                </c:pt>
                <c:pt idx="3317">
                  <c:v>44903.499305555553</c:v>
                </c:pt>
                <c:pt idx="3318">
                  <c:v>44903.50277777778</c:v>
                </c:pt>
                <c:pt idx="3319">
                  <c:v>44903.506249999999</c:v>
                </c:pt>
                <c:pt idx="3320">
                  <c:v>44903.509722222225</c:v>
                </c:pt>
                <c:pt idx="3321">
                  <c:v>44903.513194444444</c:v>
                </c:pt>
                <c:pt idx="3322">
                  <c:v>44903.51666666667</c:v>
                </c:pt>
                <c:pt idx="3323">
                  <c:v>44903.520138888889</c:v>
                </c:pt>
                <c:pt idx="3324">
                  <c:v>44903.520138888889</c:v>
                </c:pt>
                <c:pt idx="3325">
                  <c:v>44903.520833333336</c:v>
                </c:pt>
                <c:pt idx="3326">
                  <c:v>44903.521527777775</c:v>
                </c:pt>
                <c:pt idx="3327">
                  <c:v>44903.522222222222</c:v>
                </c:pt>
                <c:pt idx="3328">
                  <c:v>44903.525000000001</c:v>
                </c:pt>
                <c:pt idx="3329">
                  <c:v>44903.525694444441</c:v>
                </c:pt>
                <c:pt idx="3330">
                  <c:v>44903.526388888888</c:v>
                </c:pt>
                <c:pt idx="3331">
                  <c:v>44903.527083333334</c:v>
                </c:pt>
                <c:pt idx="3332">
                  <c:v>44903.527777777781</c:v>
                </c:pt>
                <c:pt idx="3333">
                  <c:v>44903.527777777781</c:v>
                </c:pt>
                <c:pt idx="3334">
                  <c:v>44903.52847222222</c:v>
                </c:pt>
                <c:pt idx="3335">
                  <c:v>44903.52847222222</c:v>
                </c:pt>
                <c:pt idx="3336">
                  <c:v>44903.529166666667</c:v>
                </c:pt>
                <c:pt idx="3337">
                  <c:v>44903.529166666667</c:v>
                </c:pt>
                <c:pt idx="3338">
                  <c:v>44903.529861111114</c:v>
                </c:pt>
                <c:pt idx="3339">
                  <c:v>44903.529861111114</c:v>
                </c:pt>
                <c:pt idx="3340">
                  <c:v>44903.530555555553</c:v>
                </c:pt>
                <c:pt idx="3341">
                  <c:v>44903.530555555553</c:v>
                </c:pt>
                <c:pt idx="3342">
                  <c:v>44903.53125</c:v>
                </c:pt>
                <c:pt idx="3343">
                  <c:v>44903.531944444447</c:v>
                </c:pt>
                <c:pt idx="3344">
                  <c:v>44903.531944444447</c:v>
                </c:pt>
                <c:pt idx="3345">
                  <c:v>44903.532638888886</c:v>
                </c:pt>
                <c:pt idx="3346">
                  <c:v>44903.532638888886</c:v>
                </c:pt>
                <c:pt idx="3347">
                  <c:v>44903.533333333333</c:v>
                </c:pt>
                <c:pt idx="3348">
                  <c:v>44903.533333333333</c:v>
                </c:pt>
                <c:pt idx="3349">
                  <c:v>44903.53402777778</c:v>
                </c:pt>
                <c:pt idx="3350">
                  <c:v>44903.53402777778</c:v>
                </c:pt>
                <c:pt idx="3351">
                  <c:v>44903.534722222219</c:v>
                </c:pt>
                <c:pt idx="3352">
                  <c:v>44903.535416666666</c:v>
                </c:pt>
                <c:pt idx="3353">
                  <c:v>44903.536805555559</c:v>
                </c:pt>
                <c:pt idx="3354">
                  <c:v>44903.539583333331</c:v>
                </c:pt>
                <c:pt idx="3355">
                  <c:v>44903.540972222225</c:v>
                </c:pt>
                <c:pt idx="3356">
                  <c:v>44903.542361111111</c:v>
                </c:pt>
                <c:pt idx="3357">
                  <c:v>44903.545138888891</c:v>
                </c:pt>
                <c:pt idx="3358">
                  <c:v>44903.547222222223</c:v>
                </c:pt>
                <c:pt idx="3359">
                  <c:v>44903.550694444442</c:v>
                </c:pt>
                <c:pt idx="3360">
                  <c:v>44903.551388888889</c:v>
                </c:pt>
                <c:pt idx="3361">
                  <c:v>44903.552777777775</c:v>
                </c:pt>
                <c:pt idx="3362">
                  <c:v>44903.554166666669</c:v>
                </c:pt>
                <c:pt idx="3363">
                  <c:v>44903.554861111108</c:v>
                </c:pt>
                <c:pt idx="3364">
                  <c:v>44903.556250000001</c:v>
                </c:pt>
                <c:pt idx="3365">
                  <c:v>44903.557638888888</c:v>
                </c:pt>
                <c:pt idx="3366">
                  <c:v>44903.558333333334</c:v>
                </c:pt>
                <c:pt idx="3367">
                  <c:v>44903.55972222222</c:v>
                </c:pt>
                <c:pt idx="3368">
                  <c:v>44903.561111111114</c:v>
                </c:pt>
                <c:pt idx="3369">
                  <c:v>44903.561805555553</c:v>
                </c:pt>
                <c:pt idx="3370">
                  <c:v>44903.56527777778</c:v>
                </c:pt>
                <c:pt idx="3371">
                  <c:v>44903.565972222219</c:v>
                </c:pt>
                <c:pt idx="3372">
                  <c:v>44903.569444444445</c:v>
                </c:pt>
                <c:pt idx="3373">
                  <c:v>44903.572916666664</c:v>
                </c:pt>
                <c:pt idx="3374">
                  <c:v>44903.576388888891</c:v>
                </c:pt>
                <c:pt idx="3375">
                  <c:v>44903.578472222223</c:v>
                </c:pt>
                <c:pt idx="3376">
                  <c:v>44903.580555555556</c:v>
                </c:pt>
                <c:pt idx="3377">
                  <c:v>44903.582638888889</c:v>
                </c:pt>
                <c:pt idx="3378">
                  <c:v>44903.583333333336</c:v>
                </c:pt>
                <c:pt idx="3379">
                  <c:v>44903.586111111108</c:v>
                </c:pt>
                <c:pt idx="3380">
                  <c:v>44903.588888888888</c:v>
                </c:pt>
                <c:pt idx="3381">
                  <c:v>44903.590277777781</c:v>
                </c:pt>
                <c:pt idx="3382">
                  <c:v>44903.59375</c:v>
                </c:pt>
                <c:pt idx="3383">
                  <c:v>44903.597222222219</c:v>
                </c:pt>
                <c:pt idx="3384">
                  <c:v>44903.597916666666</c:v>
                </c:pt>
                <c:pt idx="3385">
                  <c:v>44903.599305555559</c:v>
                </c:pt>
                <c:pt idx="3386">
                  <c:v>44903.601388888892</c:v>
                </c:pt>
                <c:pt idx="3387">
                  <c:v>44903.602083333331</c:v>
                </c:pt>
                <c:pt idx="3388">
                  <c:v>44903.603472222225</c:v>
                </c:pt>
                <c:pt idx="3389">
                  <c:v>44903.606944444444</c:v>
                </c:pt>
                <c:pt idx="3390">
                  <c:v>44903.61041666667</c:v>
                </c:pt>
                <c:pt idx="3391">
                  <c:v>44903.613194444442</c:v>
                </c:pt>
                <c:pt idx="3392">
                  <c:v>44903.613194444442</c:v>
                </c:pt>
                <c:pt idx="3393">
                  <c:v>44903.615972222222</c:v>
                </c:pt>
                <c:pt idx="3394">
                  <c:v>44903.618055555555</c:v>
                </c:pt>
                <c:pt idx="3395">
                  <c:v>44903.621527777781</c:v>
                </c:pt>
                <c:pt idx="3396">
                  <c:v>44903.623611111114</c:v>
                </c:pt>
                <c:pt idx="3397">
                  <c:v>44903.625694444447</c:v>
                </c:pt>
                <c:pt idx="3398">
                  <c:v>44903.626388888886</c:v>
                </c:pt>
                <c:pt idx="3399">
                  <c:v>44903.629861111112</c:v>
                </c:pt>
                <c:pt idx="3400">
                  <c:v>44903.631944444445</c:v>
                </c:pt>
                <c:pt idx="3401">
                  <c:v>44903.632638888892</c:v>
                </c:pt>
                <c:pt idx="3402">
                  <c:v>44903.636111111111</c:v>
                </c:pt>
                <c:pt idx="3403">
                  <c:v>44903.63958333333</c:v>
                </c:pt>
                <c:pt idx="3404">
                  <c:v>44903.642361111109</c:v>
                </c:pt>
                <c:pt idx="3405">
                  <c:v>44903.643750000003</c:v>
                </c:pt>
                <c:pt idx="3406">
                  <c:v>44903.644444444442</c:v>
                </c:pt>
                <c:pt idx="3407">
                  <c:v>44903.646527777775</c:v>
                </c:pt>
                <c:pt idx="3408">
                  <c:v>44903.647916666669</c:v>
                </c:pt>
                <c:pt idx="3409">
                  <c:v>44903.649305555555</c:v>
                </c:pt>
                <c:pt idx="3410">
                  <c:v>44903.652083333334</c:v>
                </c:pt>
                <c:pt idx="3411">
                  <c:v>44903.655555555553</c:v>
                </c:pt>
                <c:pt idx="3412">
                  <c:v>44903.65902777778</c:v>
                </c:pt>
                <c:pt idx="3413">
                  <c:v>44903.660416666666</c:v>
                </c:pt>
                <c:pt idx="3414">
                  <c:v>44903.662499999999</c:v>
                </c:pt>
                <c:pt idx="3415">
                  <c:v>44903.665277777778</c:v>
                </c:pt>
                <c:pt idx="3416">
                  <c:v>44903.668055555558</c:v>
                </c:pt>
                <c:pt idx="3417">
                  <c:v>44903.670138888891</c:v>
                </c:pt>
                <c:pt idx="3418">
                  <c:v>44903.67083333333</c:v>
                </c:pt>
                <c:pt idx="3419">
                  <c:v>44903.674305555556</c:v>
                </c:pt>
                <c:pt idx="3420">
                  <c:v>44903.677777777775</c:v>
                </c:pt>
                <c:pt idx="3421">
                  <c:v>44903.679166666669</c:v>
                </c:pt>
                <c:pt idx="3422">
                  <c:v>44903.679861111108</c:v>
                </c:pt>
                <c:pt idx="3423">
                  <c:v>44903.680555555555</c:v>
                </c:pt>
                <c:pt idx="3424">
                  <c:v>44903.682638888888</c:v>
                </c:pt>
                <c:pt idx="3425">
                  <c:v>44903.686111111114</c:v>
                </c:pt>
                <c:pt idx="3426">
                  <c:v>44903.686805555553</c:v>
                </c:pt>
                <c:pt idx="3427">
                  <c:v>44903.686805555553</c:v>
                </c:pt>
                <c:pt idx="3428">
                  <c:v>44903.686805555553</c:v>
                </c:pt>
                <c:pt idx="3429">
                  <c:v>44903.686805555553</c:v>
                </c:pt>
                <c:pt idx="3430">
                  <c:v>44903.6875</c:v>
                </c:pt>
                <c:pt idx="3431">
                  <c:v>44903.6875</c:v>
                </c:pt>
                <c:pt idx="3432">
                  <c:v>44903.6875</c:v>
                </c:pt>
                <c:pt idx="3433">
                  <c:v>44903.6875</c:v>
                </c:pt>
                <c:pt idx="3434">
                  <c:v>44903.6875</c:v>
                </c:pt>
                <c:pt idx="3435">
                  <c:v>44903.688194444447</c:v>
                </c:pt>
                <c:pt idx="3436">
                  <c:v>44903.688194444447</c:v>
                </c:pt>
                <c:pt idx="3437">
                  <c:v>44903.688194444447</c:v>
                </c:pt>
                <c:pt idx="3438">
                  <c:v>44903.688888888886</c:v>
                </c:pt>
                <c:pt idx="3439">
                  <c:v>44903.688888888886</c:v>
                </c:pt>
                <c:pt idx="3440">
                  <c:v>44903.69027777778</c:v>
                </c:pt>
                <c:pt idx="3441">
                  <c:v>44903.693749999999</c:v>
                </c:pt>
                <c:pt idx="3442">
                  <c:v>44903.696527777778</c:v>
                </c:pt>
                <c:pt idx="3443">
                  <c:v>44903.698611111111</c:v>
                </c:pt>
                <c:pt idx="3444">
                  <c:v>44903.699305555558</c:v>
                </c:pt>
                <c:pt idx="3445">
                  <c:v>44903.701388888891</c:v>
                </c:pt>
                <c:pt idx="3446">
                  <c:v>44903.703472222223</c:v>
                </c:pt>
                <c:pt idx="3447">
                  <c:v>44903.706944444442</c:v>
                </c:pt>
                <c:pt idx="3448">
                  <c:v>44903.710416666669</c:v>
                </c:pt>
                <c:pt idx="3449">
                  <c:v>44903.713888888888</c:v>
                </c:pt>
                <c:pt idx="3450">
                  <c:v>44903.717361111114</c:v>
                </c:pt>
                <c:pt idx="3451">
                  <c:v>44903.720833333333</c:v>
                </c:pt>
                <c:pt idx="3452">
                  <c:v>44903.724305555559</c:v>
                </c:pt>
                <c:pt idx="3453">
                  <c:v>44903.727777777778</c:v>
                </c:pt>
                <c:pt idx="3454">
                  <c:v>44903.731249999997</c:v>
                </c:pt>
                <c:pt idx="3455">
                  <c:v>44903.734722222223</c:v>
                </c:pt>
                <c:pt idx="3456">
                  <c:v>44903.738888888889</c:v>
                </c:pt>
                <c:pt idx="3457">
                  <c:v>44903.742361111108</c:v>
                </c:pt>
                <c:pt idx="3458">
                  <c:v>44903.745833333334</c:v>
                </c:pt>
                <c:pt idx="3459">
                  <c:v>44903.749305555553</c:v>
                </c:pt>
                <c:pt idx="3460">
                  <c:v>44903.75277777778</c:v>
                </c:pt>
                <c:pt idx="3461">
                  <c:v>44903.756249999999</c:v>
                </c:pt>
                <c:pt idx="3462">
                  <c:v>44903.759722222225</c:v>
                </c:pt>
                <c:pt idx="3463">
                  <c:v>44903.763194444444</c:v>
                </c:pt>
                <c:pt idx="3464">
                  <c:v>44903.76666666667</c:v>
                </c:pt>
                <c:pt idx="3465">
                  <c:v>44903.770138888889</c:v>
                </c:pt>
                <c:pt idx="3466">
                  <c:v>44903.773611111108</c:v>
                </c:pt>
                <c:pt idx="3467">
                  <c:v>44903.777083333334</c:v>
                </c:pt>
                <c:pt idx="3468">
                  <c:v>44903.780555555553</c:v>
                </c:pt>
                <c:pt idx="3469">
                  <c:v>44903.78402777778</c:v>
                </c:pt>
                <c:pt idx="3470">
                  <c:v>44903.787499999999</c:v>
                </c:pt>
                <c:pt idx="3471">
                  <c:v>44903.791666666664</c:v>
                </c:pt>
                <c:pt idx="3472">
                  <c:v>44903.795138888891</c:v>
                </c:pt>
                <c:pt idx="3473">
                  <c:v>44903.798611111109</c:v>
                </c:pt>
                <c:pt idx="3474">
                  <c:v>44903.802083333336</c:v>
                </c:pt>
                <c:pt idx="3475">
                  <c:v>44903.804861111108</c:v>
                </c:pt>
                <c:pt idx="3476">
                  <c:v>44903.808333333334</c:v>
                </c:pt>
                <c:pt idx="3477">
                  <c:v>44903.811805555553</c:v>
                </c:pt>
                <c:pt idx="3478">
                  <c:v>44903.81527777778</c:v>
                </c:pt>
                <c:pt idx="3479">
                  <c:v>44903.818055555559</c:v>
                </c:pt>
                <c:pt idx="3480">
                  <c:v>44903.820833333331</c:v>
                </c:pt>
                <c:pt idx="3481">
                  <c:v>44903.824305555558</c:v>
                </c:pt>
                <c:pt idx="3482">
                  <c:v>44903.827777777777</c:v>
                </c:pt>
                <c:pt idx="3483">
                  <c:v>44903.831250000003</c:v>
                </c:pt>
                <c:pt idx="3484">
                  <c:v>44903.834722222222</c:v>
                </c:pt>
                <c:pt idx="3485">
                  <c:v>44903.838194444441</c:v>
                </c:pt>
                <c:pt idx="3486">
                  <c:v>44903.841666666667</c:v>
                </c:pt>
                <c:pt idx="3487">
                  <c:v>44903.845138888886</c:v>
                </c:pt>
                <c:pt idx="3488">
                  <c:v>44903.849305555559</c:v>
                </c:pt>
                <c:pt idx="3489">
                  <c:v>44903.852777777778</c:v>
                </c:pt>
                <c:pt idx="3490">
                  <c:v>44903.853472222225</c:v>
                </c:pt>
                <c:pt idx="3491">
                  <c:v>44903.853472222225</c:v>
                </c:pt>
                <c:pt idx="3492">
                  <c:v>44903.853472222225</c:v>
                </c:pt>
                <c:pt idx="3493">
                  <c:v>44903.854166666664</c:v>
                </c:pt>
                <c:pt idx="3494">
                  <c:v>44903.854166666664</c:v>
                </c:pt>
                <c:pt idx="3495">
                  <c:v>44903.854166666664</c:v>
                </c:pt>
                <c:pt idx="3496">
                  <c:v>44903.854861111111</c:v>
                </c:pt>
                <c:pt idx="3497">
                  <c:v>44903.854861111111</c:v>
                </c:pt>
                <c:pt idx="3498">
                  <c:v>44903.855555555558</c:v>
                </c:pt>
                <c:pt idx="3499">
                  <c:v>44903.855555555558</c:v>
                </c:pt>
                <c:pt idx="3500">
                  <c:v>44903.857638888891</c:v>
                </c:pt>
                <c:pt idx="3501">
                  <c:v>44903.861111111109</c:v>
                </c:pt>
                <c:pt idx="3502">
                  <c:v>44903.863194444442</c:v>
                </c:pt>
                <c:pt idx="3503">
                  <c:v>44903.865972222222</c:v>
                </c:pt>
                <c:pt idx="3504">
                  <c:v>44903.868055555555</c:v>
                </c:pt>
                <c:pt idx="3505">
                  <c:v>44903.869444444441</c:v>
                </c:pt>
                <c:pt idx="3506">
                  <c:v>44903.871527777781</c:v>
                </c:pt>
                <c:pt idx="3507">
                  <c:v>44903.87222222222</c:v>
                </c:pt>
                <c:pt idx="3508">
                  <c:v>44903.875694444447</c:v>
                </c:pt>
                <c:pt idx="3509">
                  <c:v>44903.878472222219</c:v>
                </c:pt>
                <c:pt idx="3510">
                  <c:v>44903.881944444445</c:v>
                </c:pt>
                <c:pt idx="3511">
                  <c:v>44903.885416666664</c:v>
                </c:pt>
                <c:pt idx="3512">
                  <c:v>44903.888888888891</c:v>
                </c:pt>
                <c:pt idx="3513">
                  <c:v>44903.892361111109</c:v>
                </c:pt>
                <c:pt idx="3514">
                  <c:v>44903.895833333336</c:v>
                </c:pt>
                <c:pt idx="3515">
                  <c:v>44903.9</c:v>
                </c:pt>
                <c:pt idx="3516">
                  <c:v>44903.90347222222</c:v>
                </c:pt>
                <c:pt idx="3517">
                  <c:v>44903.906944444447</c:v>
                </c:pt>
                <c:pt idx="3518">
                  <c:v>44903.910416666666</c:v>
                </c:pt>
                <c:pt idx="3519">
                  <c:v>44903.913888888892</c:v>
                </c:pt>
                <c:pt idx="3520">
                  <c:v>44903.917361111111</c:v>
                </c:pt>
                <c:pt idx="3521">
                  <c:v>44903.92083333333</c:v>
                </c:pt>
                <c:pt idx="3522">
                  <c:v>44903.924305555556</c:v>
                </c:pt>
                <c:pt idx="3523">
                  <c:v>44903.927777777775</c:v>
                </c:pt>
                <c:pt idx="3524">
                  <c:v>44903.930555555555</c:v>
                </c:pt>
                <c:pt idx="3525">
                  <c:v>44903.93472222222</c:v>
                </c:pt>
                <c:pt idx="3526">
                  <c:v>44903.938194444447</c:v>
                </c:pt>
                <c:pt idx="3527">
                  <c:v>44903.939583333333</c:v>
                </c:pt>
                <c:pt idx="3528">
                  <c:v>44903.943055555559</c:v>
                </c:pt>
                <c:pt idx="3529">
                  <c:v>44903.946527777778</c:v>
                </c:pt>
                <c:pt idx="3530">
                  <c:v>44903.95</c:v>
                </c:pt>
                <c:pt idx="3531">
                  <c:v>44903.953472222223</c:v>
                </c:pt>
                <c:pt idx="3532">
                  <c:v>44903.956944444442</c:v>
                </c:pt>
                <c:pt idx="3533">
                  <c:v>44903.958333333336</c:v>
                </c:pt>
                <c:pt idx="3534">
                  <c:v>44903.961805555555</c:v>
                </c:pt>
                <c:pt idx="3535">
                  <c:v>44903.963888888888</c:v>
                </c:pt>
                <c:pt idx="3536">
                  <c:v>44903.967361111114</c:v>
                </c:pt>
                <c:pt idx="3537">
                  <c:v>44903.970833333333</c:v>
                </c:pt>
                <c:pt idx="3538">
                  <c:v>44903.974305555559</c:v>
                </c:pt>
                <c:pt idx="3539">
                  <c:v>44903.977777777778</c:v>
                </c:pt>
                <c:pt idx="3540">
                  <c:v>44903.981249999997</c:v>
                </c:pt>
                <c:pt idx="3541">
                  <c:v>44903.98541666667</c:v>
                </c:pt>
                <c:pt idx="3542">
                  <c:v>44903.988888888889</c:v>
                </c:pt>
                <c:pt idx="3543">
                  <c:v>44903.992361111108</c:v>
                </c:pt>
                <c:pt idx="3544">
                  <c:v>44903.995833333334</c:v>
                </c:pt>
                <c:pt idx="3545">
                  <c:v>44903.999305555553</c:v>
                </c:pt>
                <c:pt idx="3546">
                  <c:v>44904.000694444447</c:v>
                </c:pt>
              </c:numCache>
            </c:numRef>
          </c:xVal>
          <c:yVal>
            <c:numRef>
              <c:f>'new data nov-dec 2022'!$F$5274:$F$8820</c:f>
              <c:numCache>
                <c:formatCode>0.00E+00</c:formatCode>
                <c:ptCount val="3547"/>
                <c:pt idx="0">
                  <c:v>269</c:v>
                </c:pt>
                <c:pt idx="1">
                  <c:v>260</c:v>
                </c:pt>
                <c:pt idx="2">
                  <c:v>257</c:v>
                </c:pt>
                <c:pt idx="3">
                  <c:v>252</c:v>
                </c:pt>
                <c:pt idx="4">
                  <c:v>250</c:v>
                </c:pt>
                <c:pt idx="5">
                  <c:v>252</c:v>
                </c:pt>
                <c:pt idx="6">
                  <c:v>248</c:v>
                </c:pt>
                <c:pt idx="7">
                  <c:v>241</c:v>
                </c:pt>
                <c:pt idx="8">
                  <c:v>237</c:v>
                </c:pt>
                <c:pt idx="9">
                  <c:v>232</c:v>
                </c:pt>
                <c:pt idx="10">
                  <c:v>229</c:v>
                </c:pt>
                <c:pt idx="11">
                  <c:v>228</c:v>
                </c:pt>
                <c:pt idx="12">
                  <c:v>222</c:v>
                </c:pt>
                <c:pt idx="13">
                  <c:v>219</c:v>
                </c:pt>
                <c:pt idx="14">
                  <c:v>221</c:v>
                </c:pt>
                <c:pt idx="15">
                  <c:v>217</c:v>
                </c:pt>
                <c:pt idx="16">
                  <c:v>215</c:v>
                </c:pt>
                <c:pt idx="17">
                  <c:v>209</c:v>
                </c:pt>
                <c:pt idx="18">
                  <c:v>208</c:v>
                </c:pt>
                <c:pt idx="19">
                  <c:v>207</c:v>
                </c:pt>
                <c:pt idx="20">
                  <c:v>203</c:v>
                </c:pt>
                <c:pt idx="21">
                  <c:v>199</c:v>
                </c:pt>
                <c:pt idx="22">
                  <c:v>201</c:v>
                </c:pt>
                <c:pt idx="23">
                  <c:v>199</c:v>
                </c:pt>
                <c:pt idx="24">
                  <c:v>196</c:v>
                </c:pt>
                <c:pt idx="25">
                  <c:v>193</c:v>
                </c:pt>
                <c:pt idx="26">
                  <c:v>194</c:v>
                </c:pt>
                <c:pt idx="27">
                  <c:v>192</c:v>
                </c:pt>
                <c:pt idx="28">
                  <c:v>191</c:v>
                </c:pt>
                <c:pt idx="29">
                  <c:v>202</c:v>
                </c:pt>
                <c:pt idx="30">
                  <c:v>233</c:v>
                </c:pt>
                <c:pt idx="31">
                  <c:v>250</c:v>
                </c:pt>
                <c:pt idx="32">
                  <c:v>235</c:v>
                </c:pt>
                <c:pt idx="33">
                  <c:v>221</c:v>
                </c:pt>
                <c:pt idx="34">
                  <c:v>207</c:v>
                </c:pt>
                <c:pt idx="35">
                  <c:v>196</c:v>
                </c:pt>
                <c:pt idx="36">
                  <c:v>191</c:v>
                </c:pt>
                <c:pt idx="37">
                  <c:v>181</c:v>
                </c:pt>
                <c:pt idx="38">
                  <c:v>171</c:v>
                </c:pt>
                <c:pt idx="39">
                  <c:v>162</c:v>
                </c:pt>
                <c:pt idx="40">
                  <c:v>153</c:v>
                </c:pt>
                <c:pt idx="41">
                  <c:v>147</c:v>
                </c:pt>
                <c:pt idx="42">
                  <c:v>139</c:v>
                </c:pt>
                <c:pt idx="43">
                  <c:v>132</c:v>
                </c:pt>
                <c:pt idx="44">
                  <c:v>125</c:v>
                </c:pt>
                <c:pt idx="45">
                  <c:v>123</c:v>
                </c:pt>
                <c:pt idx="46">
                  <c:v>117</c:v>
                </c:pt>
                <c:pt idx="47">
                  <c:v>113</c:v>
                </c:pt>
                <c:pt idx="48">
                  <c:v>110</c:v>
                </c:pt>
                <c:pt idx="49">
                  <c:v>107</c:v>
                </c:pt>
                <c:pt idx="50">
                  <c:v>107</c:v>
                </c:pt>
                <c:pt idx="51">
                  <c:v>104</c:v>
                </c:pt>
                <c:pt idx="52">
                  <c:v>104</c:v>
                </c:pt>
                <c:pt idx="53">
                  <c:v>104</c:v>
                </c:pt>
                <c:pt idx="54">
                  <c:v>102</c:v>
                </c:pt>
                <c:pt idx="55">
                  <c:v>106</c:v>
                </c:pt>
                <c:pt idx="56">
                  <c:v>107</c:v>
                </c:pt>
                <c:pt idx="57">
                  <c:v>108</c:v>
                </c:pt>
                <c:pt idx="58">
                  <c:v>110</c:v>
                </c:pt>
                <c:pt idx="59">
                  <c:v>110</c:v>
                </c:pt>
                <c:pt idx="60">
                  <c:v>109</c:v>
                </c:pt>
                <c:pt idx="61">
                  <c:v>110</c:v>
                </c:pt>
                <c:pt idx="62">
                  <c:v>106</c:v>
                </c:pt>
                <c:pt idx="63">
                  <c:v>109</c:v>
                </c:pt>
                <c:pt idx="64">
                  <c:v>103</c:v>
                </c:pt>
                <c:pt idx="65">
                  <c:v>103</c:v>
                </c:pt>
                <c:pt idx="66">
                  <c:v>102</c:v>
                </c:pt>
                <c:pt idx="67">
                  <c:v>102</c:v>
                </c:pt>
                <c:pt idx="68">
                  <c:v>102</c:v>
                </c:pt>
                <c:pt idx="69">
                  <c:v>100</c:v>
                </c:pt>
                <c:pt idx="70">
                  <c:v>100</c:v>
                </c:pt>
                <c:pt idx="71">
                  <c:v>102</c:v>
                </c:pt>
                <c:pt idx="72">
                  <c:v>100</c:v>
                </c:pt>
                <c:pt idx="73">
                  <c:v>104</c:v>
                </c:pt>
                <c:pt idx="74">
                  <c:v>98</c:v>
                </c:pt>
                <c:pt idx="75">
                  <c:v>101</c:v>
                </c:pt>
                <c:pt idx="76">
                  <c:v>100</c:v>
                </c:pt>
                <c:pt idx="77">
                  <c:v>97</c:v>
                </c:pt>
                <c:pt idx="78">
                  <c:v>96</c:v>
                </c:pt>
                <c:pt idx="79">
                  <c:v>96</c:v>
                </c:pt>
                <c:pt idx="80">
                  <c:v>94</c:v>
                </c:pt>
                <c:pt idx="81">
                  <c:v>96</c:v>
                </c:pt>
                <c:pt idx="82">
                  <c:v>93</c:v>
                </c:pt>
                <c:pt idx="83">
                  <c:v>95</c:v>
                </c:pt>
                <c:pt idx="84">
                  <c:v>94</c:v>
                </c:pt>
                <c:pt idx="85">
                  <c:v>115</c:v>
                </c:pt>
                <c:pt idx="86">
                  <c:v>149</c:v>
                </c:pt>
                <c:pt idx="87">
                  <c:v>192</c:v>
                </c:pt>
                <c:pt idx="88">
                  <c:v>221</c:v>
                </c:pt>
                <c:pt idx="89">
                  <c:v>173</c:v>
                </c:pt>
                <c:pt idx="90">
                  <c:v>143</c:v>
                </c:pt>
                <c:pt idx="91">
                  <c:v>116</c:v>
                </c:pt>
                <c:pt idx="92">
                  <c:v>108</c:v>
                </c:pt>
                <c:pt idx="93">
                  <c:v>101</c:v>
                </c:pt>
                <c:pt idx="94">
                  <c:v>93</c:v>
                </c:pt>
                <c:pt idx="95">
                  <c:v>88</c:v>
                </c:pt>
                <c:pt idx="96">
                  <c:v>83</c:v>
                </c:pt>
                <c:pt idx="97">
                  <c:v>88</c:v>
                </c:pt>
                <c:pt idx="98">
                  <c:v>95</c:v>
                </c:pt>
                <c:pt idx="99">
                  <c:v>104</c:v>
                </c:pt>
                <c:pt idx="100">
                  <c:v>111</c:v>
                </c:pt>
                <c:pt idx="101">
                  <c:v>119</c:v>
                </c:pt>
                <c:pt idx="102">
                  <c:v>125</c:v>
                </c:pt>
                <c:pt idx="103">
                  <c:v>134</c:v>
                </c:pt>
                <c:pt idx="104">
                  <c:v>141</c:v>
                </c:pt>
                <c:pt idx="105">
                  <c:v>149</c:v>
                </c:pt>
                <c:pt idx="106">
                  <c:v>157</c:v>
                </c:pt>
                <c:pt idx="107">
                  <c:v>167</c:v>
                </c:pt>
                <c:pt idx="108">
                  <c:v>179</c:v>
                </c:pt>
                <c:pt idx="109">
                  <c:v>191</c:v>
                </c:pt>
                <c:pt idx="110">
                  <c:v>204</c:v>
                </c:pt>
                <c:pt idx="111">
                  <c:v>216</c:v>
                </c:pt>
                <c:pt idx="112">
                  <c:v>229</c:v>
                </c:pt>
                <c:pt idx="113">
                  <c:v>241</c:v>
                </c:pt>
                <c:pt idx="114">
                  <c:v>257</c:v>
                </c:pt>
                <c:pt idx="115">
                  <c:v>274</c:v>
                </c:pt>
                <c:pt idx="116">
                  <c:v>288</c:v>
                </c:pt>
                <c:pt idx="117">
                  <c:v>305</c:v>
                </c:pt>
                <c:pt idx="118">
                  <c:v>324</c:v>
                </c:pt>
                <c:pt idx="119">
                  <c:v>343</c:v>
                </c:pt>
                <c:pt idx="120">
                  <c:v>362</c:v>
                </c:pt>
                <c:pt idx="121">
                  <c:v>381</c:v>
                </c:pt>
                <c:pt idx="122">
                  <c:v>401</c:v>
                </c:pt>
                <c:pt idx="123">
                  <c:v>415</c:v>
                </c:pt>
                <c:pt idx="124">
                  <c:v>422</c:v>
                </c:pt>
                <c:pt idx="125">
                  <c:v>425</c:v>
                </c:pt>
                <c:pt idx="126">
                  <c:v>423</c:v>
                </c:pt>
                <c:pt idx="127">
                  <c:v>423</c:v>
                </c:pt>
                <c:pt idx="128">
                  <c:v>424</c:v>
                </c:pt>
                <c:pt idx="129">
                  <c:v>422</c:v>
                </c:pt>
                <c:pt idx="130">
                  <c:v>423</c:v>
                </c:pt>
                <c:pt idx="131">
                  <c:v>420</c:v>
                </c:pt>
                <c:pt idx="132">
                  <c:v>419</c:v>
                </c:pt>
                <c:pt idx="133">
                  <c:v>424</c:v>
                </c:pt>
                <c:pt idx="134">
                  <c:v>437</c:v>
                </c:pt>
                <c:pt idx="135">
                  <c:v>446</c:v>
                </c:pt>
                <c:pt idx="136">
                  <c:v>449</c:v>
                </c:pt>
                <c:pt idx="137">
                  <c:v>453</c:v>
                </c:pt>
                <c:pt idx="138">
                  <c:v>451</c:v>
                </c:pt>
                <c:pt idx="139">
                  <c:v>450</c:v>
                </c:pt>
                <c:pt idx="140">
                  <c:v>453</c:v>
                </c:pt>
                <c:pt idx="141">
                  <c:v>457</c:v>
                </c:pt>
                <c:pt idx="142">
                  <c:v>462</c:v>
                </c:pt>
                <c:pt idx="143">
                  <c:v>461</c:v>
                </c:pt>
                <c:pt idx="144">
                  <c:v>463</c:v>
                </c:pt>
                <c:pt idx="145">
                  <c:v>466</c:v>
                </c:pt>
                <c:pt idx="146">
                  <c:v>467</c:v>
                </c:pt>
                <c:pt idx="147">
                  <c:v>465</c:v>
                </c:pt>
                <c:pt idx="148">
                  <c:v>464</c:v>
                </c:pt>
                <c:pt idx="149">
                  <c:v>464</c:v>
                </c:pt>
                <c:pt idx="150">
                  <c:v>467</c:v>
                </c:pt>
                <c:pt idx="151">
                  <c:v>466</c:v>
                </c:pt>
                <c:pt idx="152">
                  <c:v>467</c:v>
                </c:pt>
                <c:pt idx="153">
                  <c:v>469</c:v>
                </c:pt>
                <c:pt idx="154">
                  <c:v>467</c:v>
                </c:pt>
                <c:pt idx="155">
                  <c:v>469</c:v>
                </c:pt>
                <c:pt idx="156">
                  <c:v>469</c:v>
                </c:pt>
                <c:pt idx="157">
                  <c:v>468</c:v>
                </c:pt>
                <c:pt idx="158">
                  <c:v>455</c:v>
                </c:pt>
                <c:pt idx="159">
                  <c:v>437</c:v>
                </c:pt>
                <c:pt idx="160">
                  <c:v>429</c:v>
                </c:pt>
                <c:pt idx="161">
                  <c:v>428</c:v>
                </c:pt>
                <c:pt idx="162">
                  <c:v>429</c:v>
                </c:pt>
                <c:pt idx="163">
                  <c:v>429</c:v>
                </c:pt>
                <c:pt idx="164">
                  <c:v>427</c:v>
                </c:pt>
                <c:pt idx="165">
                  <c:v>402</c:v>
                </c:pt>
                <c:pt idx="166">
                  <c:v>381</c:v>
                </c:pt>
                <c:pt idx="167">
                  <c:v>357</c:v>
                </c:pt>
                <c:pt idx="168">
                  <c:v>335</c:v>
                </c:pt>
                <c:pt idx="169">
                  <c:v>314</c:v>
                </c:pt>
                <c:pt idx="170">
                  <c:v>298</c:v>
                </c:pt>
                <c:pt idx="171">
                  <c:v>282</c:v>
                </c:pt>
                <c:pt idx="172">
                  <c:v>267</c:v>
                </c:pt>
                <c:pt idx="173">
                  <c:v>253</c:v>
                </c:pt>
                <c:pt idx="174">
                  <c:v>238</c:v>
                </c:pt>
                <c:pt idx="175">
                  <c:v>226</c:v>
                </c:pt>
                <c:pt idx="176">
                  <c:v>210</c:v>
                </c:pt>
                <c:pt idx="177">
                  <c:v>199</c:v>
                </c:pt>
                <c:pt idx="178">
                  <c:v>187</c:v>
                </c:pt>
                <c:pt idx="179">
                  <c:v>177</c:v>
                </c:pt>
                <c:pt idx="180">
                  <c:v>167</c:v>
                </c:pt>
                <c:pt idx="181">
                  <c:v>157</c:v>
                </c:pt>
                <c:pt idx="182">
                  <c:v>149</c:v>
                </c:pt>
                <c:pt idx="183">
                  <c:v>138</c:v>
                </c:pt>
                <c:pt idx="184">
                  <c:v>131</c:v>
                </c:pt>
                <c:pt idx="185">
                  <c:v>124</c:v>
                </c:pt>
                <c:pt idx="186">
                  <c:v>116</c:v>
                </c:pt>
                <c:pt idx="187">
                  <c:v>110</c:v>
                </c:pt>
                <c:pt idx="188">
                  <c:v>104</c:v>
                </c:pt>
                <c:pt idx="189">
                  <c:v>98</c:v>
                </c:pt>
                <c:pt idx="190">
                  <c:v>93</c:v>
                </c:pt>
                <c:pt idx="191">
                  <c:v>88</c:v>
                </c:pt>
                <c:pt idx="192">
                  <c:v>82</c:v>
                </c:pt>
                <c:pt idx="193">
                  <c:v>77</c:v>
                </c:pt>
                <c:pt idx="194">
                  <c:v>81</c:v>
                </c:pt>
                <c:pt idx="195">
                  <c:v>76</c:v>
                </c:pt>
                <c:pt idx="196">
                  <c:v>79</c:v>
                </c:pt>
                <c:pt idx="197">
                  <c:v>77</c:v>
                </c:pt>
                <c:pt idx="198">
                  <c:v>76</c:v>
                </c:pt>
                <c:pt idx="199">
                  <c:v>72</c:v>
                </c:pt>
                <c:pt idx="200">
                  <c:v>76</c:v>
                </c:pt>
                <c:pt idx="201">
                  <c:v>73</c:v>
                </c:pt>
                <c:pt idx="202">
                  <c:v>72</c:v>
                </c:pt>
                <c:pt idx="203">
                  <c:v>72</c:v>
                </c:pt>
                <c:pt idx="204">
                  <c:v>72</c:v>
                </c:pt>
                <c:pt idx="205">
                  <c:v>71</c:v>
                </c:pt>
                <c:pt idx="206">
                  <c:v>75</c:v>
                </c:pt>
                <c:pt idx="207">
                  <c:v>72</c:v>
                </c:pt>
                <c:pt idx="208">
                  <c:v>74</c:v>
                </c:pt>
                <c:pt idx="209">
                  <c:v>74</c:v>
                </c:pt>
                <c:pt idx="210">
                  <c:v>71</c:v>
                </c:pt>
                <c:pt idx="211">
                  <c:v>71</c:v>
                </c:pt>
                <c:pt idx="212">
                  <c:v>71</c:v>
                </c:pt>
                <c:pt idx="213">
                  <c:v>72</c:v>
                </c:pt>
                <c:pt idx="214">
                  <c:v>72</c:v>
                </c:pt>
                <c:pt idx="215">
                  <c:v>69</c:v>
                </c:pt>
                <c:pt idx="216">
                  <c:v>69</c:v>
                </c:pt>
                <c:pt idx="217">
                  <c:v>71</c:v>
                </c:pt>
                <c:pt idx="218">
                  <c:v>70</c:v>
                </c:pt>
                <c:pt idx="219">
                  <c:v>67</c:v>
                </c:pt>
                <c:pt idx="220">
                  <c:v>71</c:v>
                </c:pt>
                <c:pt idx="221">
                  <c:v>72</c:v>
                </c:pt>
                <c:pt idx="222">
                  <c:v>68</c:v>
                </c:pt>
                <c:pt idx="223">
                  <c:v>69</c:v>
                </c:pt>
                <c:pt idx="224">
                  <c:v>68</c:v>
                </c:pt>
                <c:pt idx="225">
                  <c:v>69</c:v>
                </c:pt>
                <c:pt idx="226">
                  <c:v>69</c:v>
                </c:pt>
                <c:pt idx="227">
                  <c:v>69</c:v>
                </c:pt>
                <c:pt idx="228">
                  <c:v>66</c:v>
                </c:pt>
                <c:pt idx="229">
                  <c:v>67</c:v>
                </c:pt>
                <c:pt idx="230">
                  <c:v>66</c:v>
                </c:pt>
                <c:pt idx="231">
                  <c:v>65</c:v>
                </c:pt>
                <c:pt idx="232">
                  <c:v>69</c:v>
                </c:pt>
                <c:pt idx="233">
                  <c:v>65</c:v>
                </c:pt>
                <c:pt idx="234">
                  <c:v>67</c:v>
                </c:pt>
                <c:pt idx="235">
                  <c:v>66</c:v>
                </c:pt>
                <c:pt idx="236">
                  <c:v>65</c:v>
                </c:pt>
                <c:pt idx="237">
                  <c:v>77</c:v>
                </c:pt>
                <c:pt idx="238">
                  <c:v>130</c:v>
                </c:pt>
                <c:pt idx="239">
                  <c:v>146</c:v>
                </c:pt>
                <c:pt idx="240">
                  <c:v>167</c:v>
                </c:pt>
                <c:pt idx="241">
                  <c:v>149</c:v>
                </c:pt>
                <c:pt idx="242">
                  <c:v>137</c:v>
                </c:pt>
                <c:pt idx="243">
                  <c:v>128</c:v>
                </c:pt>
                <c:pt idx="244">
                  <c:v>114</c:v>
                </c:pt>
                <c:pt idx="245">
                  <c:v>108</c:v>
                </c:pt>
                <c:pt idx="246">
                  <c:v>102</c:v>
                </c:pt>
                <c:pt idx="247">
                  <c:v>96</c:v>
                </c:pt>
                <c:pt idx="248">
                  <c:v>91</c:v>
                </c:pt>
                <c:pt idx="249">
                  <c:v>89</c:v>
                </c:pt>
                <c:pt idx="250">
                  <c:v>94</c:v>
                </c:pt>
                <c:pt idx="251">
                  <c:v>99</c:v>
                </c:pt>
                <c:pt idx="252">
                  <c:v>105</c:v>
                </c:pt>
                <c:pt idx="253">
                  <c:v>111</c:v>
                </c:pt>
                <c:pt idx="254">
                  <c:v>117</c:v>
                </c:pt>
                <c:pt idx="255">
                  <c:v>123</c:v>
                </c:pt>
                <c:pt idx="256">
                  <c:v>130</c:v>
                </c:pt>
                <c:pt idx="257">
                  <c:v>139</c:v>
                </c:pt>
                <c:pt idx="258">
                  <c:v>145</c:v>
                </c:pt>
                <c:pt idx="259">
                  <c:v>149</c:v>
                </c:pt>
                <c:pt idx="260">
                  <c:v>149</c:v>
                </c:pt>
                <c:pt idx="261">
                  <c:v>151</c:v>
                </c:pt>
                <c:pt idx="262">
                  <c:v>151</c:v>
                </c:pt>
                <c:pt idx="263">
                  <c:v>154</c:v>
                </c:pt>
                <c:pt idx="264">
                  <c:v>150</c:v>
                </c:pt>
                <c:pt idx="265">
                  <c:v>152</c:v>
                </c:pt>
                <c:pt idx="266">
                  <c:v>151</c:v>
                </c:pt>
                <c:pt idx="267">
                  <c:v>151</c:v>
                </c:pt>
                <c:pt idx="268">
                  <c:v>154</c:v>
                </c:pt>
                <c:pt idx="269">
                  <c:v>152</c:v>
                </c:pt>
                <c:pt idx="270">
                  <c:v>152</c:v>
                </c:pt>
                <c:pt idx="271">
                  <c:v>156</c:v>
                </c:pt>
                <c:pt idx="272">
                  <c:v>159</c:v>
                </c:pt>
                <c:pt idx="273">
                  <c:v>158</c:v>
                </c:pt>
                <c:pt idx="274">
                  <c:v>160</c:v>
                </c:pt>
                <c:pt idx="275">
                  <c:v>156</c:v>
                </c:pt>
                <c:pt idx="276">
                  <c:v>157</c:v>
                </c:pt>
                <c:pt idx="277">
                  <c:v>156</c:v>
                </c:pt>
                <c:pt idx="278">
                  <c:v>153</c:v>
                </c:pt>
                <c:pt idx="279">
                  <c:v>157</c:v>
                </c:pt>
                <c:pt idx="280">
                  <c:v>158</c:v>
                </c:pt>
                <c:pt idx="281">
                  <c:v>159</c:v>
                </c:pt>
                <c:pt idx="282">
                  <c:v>163</c:v>
                </c:pt>
                <c:pt idx="283">
                  <c:v>164</c:v>
                </c:pt>
                <c:pt idx="284">
                  <c:v>167</c:v>
                </c:pt>
                <c:pt idx="285">
                  <c:v>176</c:v>
                </c:pt>
                <c:pt idx="286">
                  <c:v>181</c:v>
                </c:pt>
                <c:pt idx="287">
                  <c:v>188</c:v>
                </c:pt>
                <c:pt idx="288">
                  <c:v>193</c:v>
                </c:pt>
                <c:pt idx="289">
                  <c:v>203</c:v>
                </c:pt>
                <c:pt idx="290">
                  <c:v>213</c:v>
                </c:pt>
                <c:pt idx="291">
                  <c:v>225</c:v>
                </c:pt>
                <c:pt idx="292">
                  <c:v>235</c:v>
                </c:pt>
                <c:pt idx="293">
                  <c:v>247</c:v>
                </c:pt>
                <c:pt idx="294">
                  <c:v>260</c:v>
                </c:pt>
                <c:pt idx="295">
                  <c:v>276</c:v>
                </c:pt>
                <c:pt idx="296">
                  <c:v>290</c:v>
                </c:pt>
                <c:pt idx="297">
                  <c:v>305</c:v>
                </c:pt>
                <c:pt idx="298">
                  <c:v>322</c:v>
                </c:pt>
                <c:pt idx="299">
                  <c:v>341</c:v>
                </c:pt>
                <c:pt idx="300">
                  <c:v>357</c:v>
                </c:pt>
                <c:pt idx="301">
                  <c:v>371</c:v>
                </c:pt>
                <c:pt idx="302">
                  <c:v>390</c:v>
                </c:pt>
                <c:pt idx="303">
                  <c:v>391</c:v>
                </c:pt>
                <c:pt idx="304">
                  <c:v>392</c:v>
                </c:pt>
                <c:pt idx="305">
                  <c:v>372</c:v>
                </c:pt>
                <c:pt idx="306">
                  <c:v>350</c:v>
                </c:pt>
                <c:pt idx="307">
                  <c:v>332</c:v>
                </c:pt>
                <c:pt idx="308">
                  <c:v>314</c:v>
                </c:pt>
                <c:pt idx="309">
                  <c:v>298</c:v>
                </c:pt>
                <c:pt idx="310">
                  <c:v>281</c:v>
                </c:pt>
                <c:pt idx="311">
                  <c:v>264</c:v>
                </c:pt>
                <c:pt idx="312">
                  <c:v>247</c:v>
                </c:pt>
                <c:pt idx="313">
                  <c:v>232</c:v>
                </c:pt>
                <c:pt idx="314">
                  <c:v>219</c:v>
                </c:pt>
                <c:pt idx="315">
                  <c:v>208</c:v>
                </c:pt>
                <c:pt idx="316">
                  <c:v>197</c:v>
                </c:pt>
                <c:pt idx="317">
                  <c:v>187</c:v>
                </c:pt>
                <c:pt idx="318">
                  <c:v>177</c:v>
                </c:pt>
                <c:pt idx="319">
                  <c:v>167</c:v>
                </c:pt>
                <c:pt idx="320">
                  <c:v>158</c:v>
                </c:pt>
                <c:pt idx="321">
                  <c:v>148</c:v>
                </c:pt>
                <c:pt idx="322">
                  <c:v>140</c:v>
                </c:pt>
                <c:pt idx="323">
                  <c:v>132</c:v>
                </c:pt>
                <c:pt idx="324">
                  <c:v>125</c:v>
                </c:pt>
                <c:pt idx="325">
                  <c:v>118</c:v>
                </c:pt>
                <c:pt idx="326">
                  <c:v>111</c:v>
                </c:pt>
                <c:pt idx="327">
                  <c:v>105</c:v>
                </c:pt>
                <c:pt idx="328">
                  <c:v>99</c:v>
                </c:pt>
                <c:pt idx="329">
                  <c:v>98</c:v>
                </c:pt>
                <c:pt idx="330">
                  <c:v>96</c:v>
                </c:pt>
                <c:pt idx="331">
                  <c:v>94</c:v>
                </c:pt>
                <c:pt idx="332">
                  <c:v>92</c:v>
                </c:pt>
                <c:pt idx="333">
                  <c:v>97</c:v>
                </c:pt>
                <c:pt idx="334">
                  <c:v>93</c:v>
                </c:pt>
                <c:pt idx="335">
                  <c:v>96</c:v>
                </c:pt>
                <c:pt idx="336">
                  <c:v>93</c:v>
                </c:pt>
                <c:pt idx="337">
                  <c:v>95</c:v>
                </c:pt>
                <c:pt idx="338">
                  <c:v>95</c:v>
                </c:pt>
                <c:pt idx="339">
                  <c:v>98</c:v>
                </c:pt>
                <c:pt idx="340">
                  <c:v>99</c:v>
                </c:pt>
                <c:pt idx="341">
                  <c:v>99</c:v>
                </c:pt>
                <c:pt idx="342">
                  <c:v>100</c:v>
                </c:pt>
                <c:pt idx="343">
                  <c:v>101</c:v>
                </c:pt>
                <c:pt idx="344">
                  <c:v>101</c:v>
                </c:pt>
                <c:pt idx="345">
                  <c:v>102</c:v>
                </c:pt>
                <c:pt idx="346">
                  <c:v>102</c:v>
                </c:pt>
                <c:pt idx="347">
                  <c:v>102</c:v>
                </c:pt>
                <c:pt idx="348">
                  <c:v>105</c:v>
                </c:pt>
                <c:pt idx="349">
                  <c:v>101</c:v>
                </c:pt>
                <c:pt idx="350">
                  <c:v>105</c:v>
                </c:pt>
                <c:pt idx="351">
                  <c:v>104</c:v>
                </c:pt>
                <c:pt idx="352">
                  <c:v>101</c:v>
                </c:pt>
                <c:pt idx="353">
                  <c:v>104</c:v>
                </c:pt>
                <c:pt idx="354">
                  <c:v>100</c:v>
                </c:pt>
                <c:pt idx="355">
                  <c:v>104</c:v>
                </c:pt>
                <c:pt idx="356">
                  <c:v>103</c:v>
                </c:pt>
                <c:pt idx="357">
                  <c:v>104</c:v>
                </c:pt>
                <c:pt idx="358">
                  <c:v>103</c:v>
                </c:pt>
                <c:pt idx="359">
                  <c:v>105</c:v>
                </c:pt>
                <c:pt idx="360">
                  <c:v>106</c:v>
                </c:pt>
                <c:pt idx="361">
                  <c:v>106</c:v>
                </c:pt>
                <c:pt idx="362">
                  <c:v>105</c:v>
                </c:pt>
                <c:pt idx="363">
                  <c:v>105</c:v>
                </c:pt>
                <c:pt idx="364">
                  <c:v>102</c:v>
                </c:pt>
                <c:pt idx="365">
                  <c:v>105</c:v>
                </c:pt>
                <c:pt idx="366">
                  <c:v>135</c:v>
                </c:pt>
                <c:pt idx="367">
                  <c:v>210</c:v>
                </c:pt>
                <c:pt idx="368">
                  <c:v>226</c:v>
                </c:pt>
                <c:pt idx="369">
                  <c:v>176</c:v>
                </c:pt>
                <c:pt idx="370">
                  <c:v>147</c:v>
                </c:pt>
                <c:pt idx="371">
                  <c:v>135</c:v>
                </c:pt>
                <c:pt idx="372">
                  <c:v>123</c:v>
                </c:pt>
                <c:pt idx="373">
                  <c:v>115</c:v>
                </c:pt>
                <c:pt idx="374">
                  <c:v>107</c:v>
                </c:pt>
                <c:pt idx="375">
                  <c:v>101</c:v>
                </c:pt>
                <c:pt idx="376">
                  <c:v>95</c:v>
                </c:pt>
                <c:pt idx="377">
                  <c:v>90</c:v>
                </c:pt>
                <c:pt idx="378">
                  <c:v>98</c:v>
                </c:pt>
                <c:pt idx="379">
                  <c:v>108</c:v>
                </c:pt>
                <c:pt idx="380">
                  <c:v>116</c:v>
                </c:pt>
                <c:pt idx="381">
                  <c:v>123</c:v>
                </c:pt>
                <c:pt idx="382">
                  <c:v>130</c:v>
                </c:pt>
                <c:pt idx="383">
                  <c:v>137</c:v>
                </c:pt>
                <c:pt idx="384">
                  <c:v>149</c:v>
                </c:pt>
                <c:pt idx="385">
                  <c:v>160</c:v>
                </c:pt>
                <c:pt idx="386">
                  <c:v>170</c:v>
                </c:pt>
                <c:pt idx="387">
                  <c:v>179</c:v>
                </c:pt>
                <c:pt idx="388">
                  <c:v>192</c:v>
                </c:pt>
                <c:pt idx="389">
                  <c:v>206</c:v>
                </c:pt>
                <c:pt idx="390">
                  <c:v>217</c:v>
                </c:pt>
                <c:pt idx="391">
                  <c:v>229</c:v>
                </c:pt>
                <c:pt idx="392">
                  <c:v>244</c:v>
                </c:pt>
                <c:pt idx="393">
                  <c:v>259</c:v>
                </c:pt>
                <c:pt idx="394">
                  <c:v>275</c:v>
                </c:pt>
                <c:pt idx="395">
                  <c:v>289</c:v>
                </c:pt>
                <c:pt idx="396">
                  <c:v>308</c:v>
                </c:pt>
                <c:pt idx="397">
                  <c:v>326</c:v>
                </c:pt>
                <c:pt idx="398">
                  <c:v>343</c:v>
                </c:pt>
                <c:pt idx="399">
                  <c:v>358</c:v>
                </c:pt>
                <c:pt idx="400">
                  <c:v>360</c:v>
                </c:pt>
                <c:pt idx="401">
                  <c:v>361</c:v>
                </c:pt>
                <c:pt idx="402">
                  <c:v>360</c:v>
                </c:pt>
                <c:pt idx="403">
                  <c:v>356</c:v>
                </c:pt>
                <c:pt idx="404">
                  <c:v>352</c:v>
                </c:pt>
                <c:pt idx="405">
                  <c:v>357</c:v>
                </c:pt>
                <c:pt idx="406">
                  <c:v>359</c:v>
                </c:pt>
                <c:pt idx="407">
                  <c:v>357</c:v>
                </c:pt>
                <c:pt idx="408">
                  <c:v>355</c:v>
                </c:pt>
                <c:pt idx="409">
                  <c:v>356</c:v>
                </c:pt>
                <c:pt idx="410">
                  <c:v>354</c:v>
                </c:pt>
                <c:pt idx="411">
                  <c:v>358</c:v>
                </c:pt>
                <c:pt idx="412">
                  <c:v>354</c:v>
                </c:pt>
                <c:pt idx="413">
                  <c:v>352</c:v>
                </c:pt>
                <c:pt idx="414">
                  <c:v>356</c:v>
                </c:pt>
                <c:pt idx="415">
                  <c:v>353</c:v>
                </c:pt>
                <c:pt idx="416">
                  <c:v>347</c:v>
                </c:pt>
                <c:pt idx="417">
                  <c:v>344</c:v>
                </c:pt>
                <c:pt idx="418">
                  <c:v>347</c:v>
                </c:pt>
                <c:pt idx="419">
                  <c:v>354</c:v>
                </c:pt>
                <c:pt idx="420">
                  <c:v>354</c:v>
                </c:pt>
                <c:pt idx="421">
                  <c:v>357</c:v>
                </c:pt>
                <c:pt idx="422">
                  <c:v>364</c:v>
                </c:pt>
                <c:pt idx="423">
                  <c:v>373</c:v>
                </c:pt>
                <c:pt idx="424">
                  <c:v>381</c:v>
                </c:pt>
                <c:pt idx="425">
                  <c:v>378</c:v>
                </c:pt>
                <c:pt idx="426">
                  <c:v>376</c:v>
                </c:pt>
                <c:pt idx="427">
                  <c:v>373</c:v>
                </c:pt>
                <c:pt idx="428">
                  <c:v>372</c:v>
                </c:pt>
                <c:pt idx="429">
                  <c:v>368</c:v>
                </c:pt>
                <c:pt idx="430">
                  <c:v>364</c:v>
                </c:pt>
                <c:pt idx="431">
                  <c:v>370</c:v>
                </c:pt>
                <c:pt idx="432">
                  <c:v>365</c:v>
                </c:pt>
                <c:pt idx="433">
                  <c:v>355</c:v>
                </c:pt>
                <c:pt idx="434">
                  <c:v>352</c:v>
                </c:pt>
                <c:pt idx="435">
                  <c:v>342</c:v>
                </c:pt>
                <c:pt idx="436">
                  <c:v>336</c:v>
                </c:pt>
                <c:pt idx="437">
                  <c:v>335</c:v>
                </c:pt>
                <c:pt idx="438">
                  <c:v>329</c:v>
                </c:pt>
                <c:pt idx="439">
                  <c:v>336</c:v>
                </c:pt>
                <c:pt idx="440">
                  <c:v>337</c:v>
                </c:pt>
                <c:pt idx="441">
                  <c:v>332</c:v>
                </c:pt>
                <c:pt idx="442">
                  <c:v>315</c:v>
                </c:pt>
                <c:pt idx="443">
                  <c:v>296</c:v>
                </c:pt>
                <c:pt idx="444">
                  <c:v>279</c:v>
                </c:pt>
                <c:pt idx="445">
                  <c:v>264</c:v>
                </c:pt>
                <c:pt idx="446">
                  <c:v>248</c:v>
                </c:pt>
                <c:pt idx="447">
                  <c:v>232</c:v>
                </c:pt>
                <c:pt idx="448">
                  <c:v>220</c:v>
                </c:pt>
                <c:pt idx="449">
                  <c:v>204</c:v>
                </c:pt>
                <c:pt idx="450">
                  <c:v>192</c:v>
                </c:pt>
                <c:pt idx="451">
                  <c:v>182</c:v>
                </c:pt>
                <c:pt idx="452">
                  <c:v>172</c:v>
                </c:pt>
                <c:pt idx="453">
                  <c:v>163</c:v>
                </c:pt>
                <c:pt idx="454">
                  <c:v>152</c:v>
                </c:pt>
                <c:pt idx="455">
                  <c:v>142</c:v>
                </c:pt>
                <c:pt idx="456">
                  <c:v>133</c:v>
                </c:pt>
                <c:pt idx="457">
                  <c:v>125</c:v>
                </c:pt>
                <c:pt idx="458">
                  <c:v>115</c:v>
                </c:pt>
                <c:pt idx="459">
                  <c:v>109</c:v>
                </c:pt>
                <c:pt idx="460">
                  <c:v>103</c:v>
                </c:pt>
                <c:pt idx="461">
                  <c:v>97</c:v>
                </c:pt>
                <c:pt idx="462">
                  <c:v>92</c:v>
                </c:pt>
                <c:pt idx="463">
                  <c:v>87</c:v>
                </c:pt>
                <c:pt idx="464">
                  <c:v>81</c:v>
                </c:pt>
                <c:pt idx="465">
                  <c:v>76</c:v>
                </c:pt>
                <c:pt idx="466">
                  <c:v>72</c:v>
                </c:pt>
                <c:pt idx="467">
                  <c:v>68</c:v>
                </c:pt>
                <c:pt idx="468">
                  <c:v>67</c:v>
                </c:pt>
                <c:pt idx="469">
                  <c:v>67</c:v>
                </c:pt>
                <c:pt idx="470">
                  <c:v>67</c:v>
                </c:pt>
                <c:pt idx="471">
                  <c:v>64</c:v>
                </c:pt>
                <c:pt idx="472">
                  <c:v>67</c:v>
                </c:pt>
                <c:pt idx="473">
                  <c:v>66</c:v>
                </c:pt>
                <c:pt idx="474">
                  <c:v>66</c:v>
                </c:pt>
                <c:pt idx="475">
                  <c:v>64</c:v>
                </c:pt>
                <c:pt idx="476">
                  <c:v>65</c:v>
                </c:pt>
                <c:pt idx="477">
                  <c:v>67</c:v>
                </c:pt>
                <c:pt idx="478">
                  <c:v>63</c:v>
                </c:pt>
                <c:pt idx="479">
                  <c:v>65</c:v>
                </c:pt>
                <c:pt idx="480">
                  <c:v>68</c:v>
                </c:pt>
                <c:pt idx="481">
                  <c:v>67</c:v>
                </c:pt>
                <c:pt idx="482">
                  <c:v>67</c:v>
                </c:pt>
                <c:pt idx="483">
                  <c:v>67</c:v>
                </c:pt>
                <c:pt idx="484">
                  <c:v>66</c:v>
                </c:pt>
                <c:pt idx="485">
                  <c:v>66</c:v>
                </c:pt>
                <c:pt idx="486">
                  <c:v>65</c:v>
                </c:pt>
                <c:pt idx="487">
                  <c:v>66</c:v>
                </c:pt>
                <c:pt idx="488">
                  <c:v>65</c:v>
                </c:pt>
                <c:pt idx="489">
                  <c:v>66</c:v>
                </c:pt>
                <c:pt idx="490">
                  <c:v>67</c:v>
                </c:pt>
                <c:pt idx="491">
                  <c:v>64</c:v>
                </c:pt>
                <c:pt idx="492">
                  <c:v>65</c:v>
                </c:pt>
                <c:pt idx="493">
                  <c:v>69</c:v>
                </c:pt>
                <c:pt idx="494">
                  <c:v>65</c:v>
                </c:pt>
                <c:pt idx="495">
                  <c:v>65</c:v>
                </c:pt>
                <c:pt idx="496">
                  <c:v>66</c:v>
                </c:pt>
                <c:pt idx="497">
                  <c:v>66</c:v>
                </c:pt>
                <c:pt idx="498">
                  <c:v>65</c:v>
                </c:pt>
                <c:pt idx="499">
                  <c:v>66</c:v>
                </c:pt>
                <c:pt idx="500">
                  <c:v>65</c:v>
                </c:pt>
                <c:pt idx="501">
                  <c:v>66</c:v>
                </c:pt>
                <c:pt idx="502">
                  <c:v>65</c:v>
                </c:pt>
                <c:pt idx="503">
                  <c:v>66</c:v>
                </c:pt>
                <c:pt idx="504">
                  <c:v>66</c:v>
                </c:pt>
                <c:pt idx="505">
                  <c:v>64</c:v>
                </c:pt>
                <c:pt idx="506">
                  <c:v>63</c:v>
                </c:pt>
                <c:pt idx="507">
                  <c:v>65</c:v>
                </c:pt>
                <c:pt idx="508">
                  <c:v>67</c:v>
                </c:pt>
                <c:pt idx="509">
                  <c:v>66</c:v>
                </c:pt>
                <c:pt idx="510">
                  <c:v>80</c:v>
                </c:pt>
                <c:pt idx="511">
                  <c:v>105</c:v>
                </c:pt>
                <c:pt idx="512">
                  <c:v>143</c:v>
                </c:pt>
                <c:pt idx="513">
                  <c:v>175</c:v>
                </c:pt>
                <c:pt idx="514">
                  <c:v>163</c:v>
                </c:pt>
                <c:pt idx="515">
                  <c:v>146</c:v>
                </c:pt>
                <c:pt idx="516">
                  <c:v>135</c:v>
                </c:pt>
                <c:pt idx="517">
                  <c:v>125</c:v>
                </c:pt>
                <c:pt idx="518">
                  <c:v>116</c:v>
                </c:pt>
                <c:pt idx="519">
                  <c:v>110</c:v>
                </c:pt>
                <c:pt idx="520">
                  <c:v>101</c:v>
                </c:pt>
                <c:pt idx="521">
                  <c:v>94</c:v>
                </c:pt>
                <c:pt idx="522">
                  <c:v>89</c:v>
                </c:pt>
                <c:pt idx="523">
                  <c:v>89</c:v>
                </c:pt>
                <c:pt idx="524">
                  <c:v>94</c:v>
                </c:pt>
                <c:pt idx="525">
                  <c:v>99</c:v>
                </c:pt>
                <c:pt idx="526">
                  <c:v>104</c:v>
                </c:pt>
                <c:pt idx="527">
                  <c:v>110</c:v>
                </c:pt>
                <c:pt idx="528">
                  <c:v>116</c:v>
                </c:pt>
                <c:pt idx="529">
                  <c:v>122</c:v>
                </c:pt>
                <c:pt idx="530">
                  <c:v>129</c:v>
                </c:pt>
                <c:pt idx="531">
                  <c:v>136</c:v>
                </c:pt>
                <c:pt idx="532">
                  <c:v>144</c:v>
                </c:pt>
                <c:pt idx="533">
                  <c:v>144</c:v>
                </c:pt>
                <c:pt idx="534">
                  <c:v>146</c:v>
                </c:pt>
                <c:pt idx="535">
                  <c:v>146</c:v>
                </c:pt>
                <c:pt idx="536">
                  <c:v>141</c:v>
                </c:pt>
                <c:pt idx="537">
                  <c:v>142</c:v>
                </c:pt>
                <c:pt idx="538">
                  <c:v>140</c:v>
                </c:pt>
                <c:pt idx="539">
                  <c:v>136</c:v>
                </c:pt>
                <c:pt idx="540">
                  <c:v>137</c:v>
                </c:pt>
                <c:pt idx="541">
                  <c:v>135</c:v>
                </c:pt>
                <c:pt idx="542">
                  <c:v>135</c:v>
                </c:pt>
                <c:pt idx="543">
                  <c:v>136</c:v>
                </c:pt>
                <c:pt idx="544">
                  <c:v>133</c:v>
                </c:pt>
                <c:pt idx="545">
                  <c:v>131</c:v>
                </c:pt>
                <c:pt idx="546">
                  <c:v>137</c:v>
                </c:pt>
                <c:pt idx="547">
                  <c:v>130</c:v>
                </c:pt>
                <c:pt idx="548">
                  <c:v>130</c:v>
                </c:pt>
                <c:pt idx="549">
                  <c:v>129</c:v>
                </c:pt>
                <c:pt idx="550">
                  <c:v>122</c:v>
                </c:pt>
                <c:pt idx="551">
                  <c:v>123</c:v>
                </c:pt>
                <c:pt idx="552">
                  <c:v>124</c:v>
                </c:pt>
                <c:pt idx="553">
                  <c:v>128</c:v>
                </c:pt>
                <c:pt idx="554">
                  <c:v>124</c:v>
                </c:pt>
                <c:pt idx="555">
                  <c:v>126</c:v>
                </c:pt>
                <c:pt idx="556">
                  <c:v>125</c:v>
                </c:pt>
                <c:pt idx="557">
                  <c:v>126</c:v>
                </c:pt>
                <c:pt idx="558">
                  <c:v>124</c:v>
                </c:pt>
                <c:pt idx="559">
                  <c:v>126</c:v>
                </c:pt>
                <c:pt idx="560">
                  <c:v>127</c:v>
                </c:pt>
                <c:pt idx="561">
                  <c:v>126</c:v>
                </c:pt>
                <c:pt idx="562">
                  <c:v>123</c:v>
                </c:pt>
                <c:pt idx="563">
                  <c:v>127</c:v>
                </c:pt>
                <c:pt idx="564">
                  <c:v>125</c:v>
                </c:pt>
                <c:pt idx="565">
                  <c:v>124</c:v>
                </c:pt>
                <c:pt idx="566">
                  <c:v>122</c:v>
                </c:pt>
                <c:pt idx="567">
                  <c:v>123</c:v>
                </c:pt>
                <c:pt idx="568">
                  <c:v>123</c:v>
                </c:pt>
                <c:pt idx="569">
                  <c:v>124</c:v>
                </c:pt>
                <c:pt idx="570">
                  <c:v>125</c:v>
                </c:pt>
                <c:pt idx="571">
                  <c:v>123</c:v>
                </c:pt>
                <c:pt idx="572">
                  <c:v>126</c:v>
                </c:pt>
                <c:pt idx="573">
                  <c:v>125</c:v>
                </c:pt>
                <c:pt idx="574">
                  <c:v>143</c:v>
                </c:pt>
                <c:pt idx="575">
                  <c:v>193</c:v>
                </c:pt>
                <c:pt idx="576">
                  <c:v>221</c:v>
                </c:pt>
                <c:pt idx="577">
                  <c:v>238</c:v>
                </c:pt>
                <c:pt idx="578">
                  <c:v>226</c:v>
                </c:pt>
                <c:pt idx="579">
                  <c:v>193</c:v>
                </c:pt>
                <c:pt idx="580">
                  <c:v>183</c:v>
                </c:pt>
                <c:pt idx="581">
                  <c:v>172</c:v>
                </c:pt>
                <c:pt idx="582">
                  <c:v>159</c:v>
                </c:pt>
                <c:pt idx="583">
                  <c:v>150</c:v>
                </c:pt>
                <c:pt idx="584">
                  <c:v>142</c:v>
                </c:pt>
                <c:pt idx="585">
                  <c:v>134</c:v>
                </c:pt>
                <c:pt idx="586">
                  <c:v>127</c:v>
                </c:pt>
                <c:pt idx="587">
                  <c:v>127</c:v>
                </c:pt>
                <c:pt idx="588">
                  <c:v>120</c:v>
                </c:pt>
                <c:pt idx="589">
                  <c:v>115</c:v>
                </c:pt>
                <c:pt idx="590">
                  <c:v>109</c:v>
                </c:pt>
                <c:pt idx="591">
                  <c:v>103</c:v>
                </c:pt>
                <c:pt idx="592">
                  <c:v>102</c:v>
                </c:pt>
                <c:pt idx="593">
                  <c:v>97</c:v>
                </c:pt>
                <c:pt idx="594">
                  <c:v>94</c:v>
                </c:pt>
                <c:pt idx="595">
                  <c:v>96</c:v>
                </c:pt>
                <c:pt idx="596">
                  <c:v>96</c:v>
                </c:pt>
                <c:pt idx="597">
                  <c:v>97</c:v>
                </c:pt>
                <c:pt idx="598">
                  <c:v>95</c:v>
                </c:pt>
                <c:pt idx="599">
                  <c:v>97</c:v>
                </c:pt>
                <c:pt idx="600">
                  <c:v>94</c:v>
                </c:pt>
                <c:pt idx="601">
                  <c:v>95</c:v>
                </c:pt>
                <c:pt idx="602">
                  <c:v>96</c:v>
                </c:pt>
                <c:pt idx="603">
                  <c:v>94</c:v>
                </c:pt>
                <c:pt idx="604">
                  <c:v>97</c:v>
                </c:pt>
                <c:pt idx="605">
                  <c:v>99</c:v>
                </c:pt>
                <c:pt idx="606">
                  <c:v>101</c:v>
                </c:pt>
                <c:pt idx="607">
                  <c:v>100</c:v>
                </c:pt>
                <c:pt idx="608">
                  <c:v>100</c:v>
                </c:pt>
                <c:pt idx="609">
                  <c:v>101</c:v>
                </c:pt>
                <c:pt idx="610">
                  <c:v>105</c:v>
                </c:pt>
                <c:pt idx="611">
                  <c:v>103</c:v>
                </c:pt>
                <c:pt idx="612">
                  <c:v>108</c:v>
                </c:pt>
                <c:pt idx="613">
                  <c:v>105</c:v>
                </c:pt>
                <c:pt idx="614">
                  <c:v>105</c:v>
                </c:pt>
                <c:pt idx="615">
                  <c:v>105</c:v>
                </c:pt>
                <c:pt idx="616">
                  <c:v>103</c:v>
                </c:pt>
                <c:pt idx="617">
                  <c:v>105</c:v>
                </c:pt>
                <c:pt idx="618">
                  <c:v>104</c:v>
                </c:pt>
                <c:pt idx="619">
                  <c:v>102</c:v>
                </c:pt>
                <c:pt idx="620">
                  <c:v>102</c:v>
                </c:pt>
                <c:pt idx="621">
                  <c:v>103</c:v>
                </c:pt>
                <c:pt idx="622">
                  <c:v>104</c:v>
                </c:pt>
                <c:pt idx="623">
                  <c:v>104</c:v>
                </c:pt>
                <c:pt idx="624">
                  <c:v>105</c:v>
                </c:pt>
                <c:pt idx="625">
                  <c:v>105</c:v>
                </c:pt>
                <c:pt idx="626">
                  <c:v>101</c:v>
                </c:pt>
                <c:pt idx="627">
                  <c:v>102</c:v>
                </c:pt>
                <c:pt idx="628">
                  <c:v>105</c:v>
                </c:pt>
                <c:pt idx="629">
                  <c:v>104</c:v>
                </c:pt>
                <c:pt idx="630">
                  <c:v>103</c:v>
                </c:pt>
                <c:pt idx="631">
                  <c:v>104</c:v>
                </c:pt>
                <c:pt idx="632">
                  <c:v>103</c:v>
                </c:pt>
                <c:pt idx="633">
                  <c:v>115</c:v>
                </c:pt>
                <c:pt idx="634">
                  <c:v>196</c:v>
                </c:pt>
                <c:pt idx="635">
                  <c:v>222</c:v>
                </c:pt>
                <c:pt idx="636">
                  <c:v>145</c:v>
                </c:pt>
                <c:pt idx="637">
                  <c:v>123</c:v>
                </c:pt>
                <c:pt idx="638">
                  <c:v>116</c:v>
                </c:pt>
                <c:pt idx="639">
                  <c:v>109</c:v>
                </c:pt>
                <c:pt idx="640">
                  <c:v>102</c:v>
                </c:pt>
                <c:pt idx="641">
                  <c:v>95</c:v>
                </c:pt>
                <c:pt idx="642">
                  <c:v>89</c:v>
                </c:pt>
                <c:pt idx="643">
                  <c:v>94</c:v>
                </c:pt>
                <c:pt idx="644">
                  <c:v>99</c:v>
                </c:pt>
                <c:pt idx="645">
                  <c:v>106</c:v>
                </c:pt>
                <c:pt idx="646">
                  <c:v>114</c:v>
                </c:pt>
                <c:pt idx="647">
                  <c:v>126</c:v>
                </c:pt>
                <c:pt idx="648">
                  <c:v>135</c:v>
                </c:pt>
                <c:pt idx="649">
                  <c:v>144</c:v>
                </c:pt>
                <c:pt idx="650">
                  <c:v>152</c:v>
                </c:pt>
                <c:pt idx="651">
                  <c:v>165</c:v>
                </c:pt>
                <c:pt idx="652">
                  <c:v>175</c:v>
                </c:pt>
                <c:pt idx="653">
                  <c:v>184</c:v>
                </c:pt>
                <c:pt idx="654">
                  <c:v>195</c:v>
                </c:pt>
                <c:pt idx="655">
                  <c:v>207</c:v>
                </c:pt>
                <c:pt idx="656">
                  <c:v>219</c:v>
                </c:pt>
                <c:pt idx="657">
                  <c:v>234</c:v>
                </c:pt>
                <c:pt idx="658">
                  <c:v>248</c:v>
                </c:pt>
                <c:pt idx="659">
                  <c:v>261</c:v>
                </c:pt>
                <c:pt idx="660">
                  <c:v>278</c:v>
                </c:pt>
                <c:pt idx="661">
                  <c:v>294</c:v>
                </c:pt>
                <c:pt idx="662">
                  <c:v>309</c:v>
                </c:pt>
                <c:pt idx="663">
                  <c:v>325</c:v>
                </c:pt>
                <c:pt idx="664">
                  <c:v>335</c:v>
                </c:pt>
                <c:pt idx="665">
                  <c:v>339</c:v>
                </c:pt>
                <c:pt idx="666">
                  <c:v>338</c:v>
                </c:pt>
                <c:pt idx="667">
                  <c:v>336</c:v>
                </c:pt>
                <c:pt idx="668">
                  <c:v>334</c:v>
                </c:pt>
                <c:pt idx="669">
                  <c:v>337</c:v>
                </c:pt>
                <c:pt idx="670">
                  <c:v>339</c:v>
                </c:pt>
                <c:pt idx="671">
                  <c:v>342</c:v>
                </c:pt>
                <c:pt idx="672">
                  <c:v>340</c:v>
                </c:pt>
                <c:pt idx="673">
                  <c:v>340</c:v>
                </c:pt>
                <c:pt idx="674">
                  <c:v>337</c:v>
                </c:pt>
                <c:pt idx="675">
                  <c:v>336</c:v>
                </c:pt>
                <c:pt idx="676">
                  <c:v>336</c:v>
                </c:pt>
                <c:pt idx="677">
                  <c:v>340</c:v>
                </c:pt>
                <c:pt idx="678">
                  <c:v>336</c:v>
                </c:pt>
                <c:pt idx="679">
                  <c:v>336</c:v>
                </c:pt>
                <c:pt idx="680">
                  <c:v>340</c:v>
                </c:pt>
                <c:pt idx="681">
                  <c:v>343</c:v>
                </c:pt>
                <c:pt idx="682">
                  <c:v>344</c:v>
                </c:pt>
                <c:pt idx="683">
                  <c:v>337</c:v>
                </c:pt>
                <c:pt idx="684">
                  <c:v>334</c:v>
                </c:pt>
                <c:pt idx="685">
                  <c:v>336</c:v>
                </c:pt>
                <c:pt idx="686">
                  <c:v>337</c:v>
                </c:pt>
                <c:pt idx="687">
                  <c:v>339</c:v>
                </c:pt>
                <c:pt idx="688">
                  <c:v>338</c:v>
                </c:pt>
                <c:pt idx="689">
                  <c:v>340</c:v>
                </c:pt>
                <c:pt idx="690">
                  <c:v>341</c:v>
                </c:pt>
                <c:pt idx="691">
                  <c:v>336</c:v>
                </c:pt>
                <c:pt idx="692">
                  <c:v>333</c:v>
                </c:pt>
                <c:pt idx="693">
                  <c:v>334</c:v>
                </c:pt>
                <c:pt idx="694">
                  <c:v>326</c:v>
                </c:pt>
                <c:pt idx="695">
                  <c:v>309</c:v>
                </c:pt>
                <c:pt idx="696">
                  <c:v>293</c:v>
                </c:pt>
                <c:pt idx="697">
                  <c:v>277</c:v>
                </c:pt>
                <c:pt idx="698">
                  <c:v>263</c:v>
                </c:pt>
                <c:pt idx="699">
                  <c:v>245</c:v>
                </c:pt>
                <c:pt idx="700">
                  <c:v>231</c:v>
                </c:pt>
                <c:pt idx="701">
                  <c:v>219</c:v>
                </c:pt>
                <c:pt idx="702">
                  <c:v>203</c:v>
                </c:pt>
                <c:pt idx="703">
                  <c:v>191</c:v>
                </c:pt>
                <c:pt idx="704">
                  <c:v>181</c:v>
                </c:pt>
                <c:pt idx="705">
                  <c:v>171</c:v>
                </c:pt>
                <c:pt idx="706">
                  <c:v>162</c:v>
                </c:pt>
                <c:pt idx="707">
                  <c:v>153</c:v>
                </c:pt>
                <c:pt idx="708">
                  <c:v>142</c:v>
                </c:pt>
                <c:pt idx="709">
                  <c:v>132</c:v>
                </c:pt>
                <c:pt idx="710">
                  <c:v>125</c:v>
                </c:pt>
                <c:pt idx="711">
                  <c:v>118</c:v>
                </c:pt>
                <c:pt idx="712">
                  <c:v>112</c:v>
                </c:pt>
                <c:pt idx="713">
                  <c:v>106</c:v>
                </c:pt>
                <c:pt idx="714">
                  <c:v>100</c:v>
                </c:pt>
                <c:pt idx="715">
                  <c:v>94</c:v>
                </c:pt>
                <c:pt idx="716">
                  <c:v>89</c:v>
                </c:pt>
                <c:pt idx="717">
                  <c:v>84</c:v>
                </c:pt>
                <c:pt idx="718">
                  <c:v>79</c:v>
                </c:pt>
                <c:pt idx="719">
                  <c:v>75</c:v>
                </c:pt>
                <c:pt idx="720">
                  <c:v>71</c:v>
                </c:pt>
                <c:pt idx="721">
                  <c:v>67</c:v>
                </c:pt>
                <c:pt idx="722">
                  <c:v>63</c:v>
                </c:pt>
                <c:pt idx="723">
                  <c:v>62</c:v>
                </c:pt>
                <c:pt idx="724">
                  <c:v>66</c:v>
                </c:pt>
                <c:pt idx="725">
                  <c:v>70</c:v>
                </c:pt>
                <c:pt idx="726">
                  <c:v>77</c:v>
                </c:pt>
                <c:pt idx="727">
                  <c:v>89</c:v>
                </c:pt>
                <c:pt idx="728">
                  <c:v>135</c:v>
                </c:pt>
                <c:pt idx="729">
                  <c:v>193</c:v>
                </c:pt>
                <c:pt idx="730">
                  <c:v>204</c:v>
                </c:pt>
                <c:pt idx="731">
                  <c:v>156</c:v>
                </c:pt>
                <c:pt idx="732">
                  <c:v>123</c:v>
                </c:pt>
                <c:pt idx="733">
                  <c:v>114</c:v>
                </c:pt>
                <c:pt idx="734">
                  <c:v>102</c:v>
                </c:pt>
                <c:pt idx="735">
                  <c:v>94</c:v>
                </c:pt>
                <c:pt idx="736">
                  <c:v>88</c:v>
                </c:pt>
                <c:pt idx="737">
                  <c:v>83</c:v>
                </c:pt>
                <c:pt idx="738">
                  <c:v>78</c:v>
                </c:pt>
                <c:pt idx="739">
                  <c:v>74</c:v>
                </c:pt>
                <c:pt idx="740">
                  <c:v>74</c:v>
                </c:pt>
                <c:pt idx="741">
                  <c:v>70</c:v>
                </c:pt>
                <c:pt idx="742">
                  <c:v>66</c:v>
                </c:pt>
                <c:pt idx="743">
                  <c:v>65</c:v>
                </c:pt>
                <c:pt idx="744">
                  <c:v>63</c:v>
                </c:pt>
                <c:pt idx="745">
                  <c:v>62</c:v>
                </c:pt>
                <c:pt idx="746">
                  <c:v>58</c:v>
                </c:pt>
                <c:pt idx="747">
                  <c:v>58</c:v>
                </c:pt>
                <c:pt idx="748">
                  <c:v>57</c:v>
                </c:pt>
                <c:pt idx="749">
                  <c:v>60</c:v>
                </c:pt>
                <c:pt idx="750">
                  <c:v>56</c:v>
                </c:pt>
                <c:pt idx="751">
                  <c:v>57</c:v>
                </c:pt>
                <c:pt idx="752">
                  <c:v>54</c:v>
                </c:pt>
                <c:pt idx="753">
                  <c:v>54</c:v>
                </c:pt>
                <c:pt idx="754">
                  <c:v>54</c:v>
                </c:pt>
                <c:pt idx="755">
                  <c:v>55</c:v>
                </c:pt>
                <c:pt idx="756">
                  <c:v>53</c:v>
                </c:pt>
                <c:pt idx="757">
                  <c:v>52</c:v>
                </c:pt>
                <c:pt idx="758">
                  <c:v>51</c:v>
                </c:pt>
                <c:pt idx="759">
                  <c:v>52</c:v>
                </c:pt>
                <c:pt idx="760">
                  <c:v>50</c:v>
                </c:pt>
                <c:pt idx="761">
                  <c:v>53</c:v>
                </c:pt>
                <c:pt idx="762">
                  <c:v>51</c:v>
                </c:pt>
                <c:pt idx="763">
                  <c:v>50</c:v>
                </c:pt>
                <c:pt idx="764">
                  <c:v>51</c:v>
                </c:pt>
                <c:pt idx="765">
                  <c:v>51</c:v>
                </c:pt>
                <c:pt idx="766">
                  <c:v>48</c:v>
                </c:pt>
                <c:pt idx="767">
                  <c:v>51</c:v>
                </c:pt>
                <c:pt idx="768">
                  <c:v>50</c:v>
                </c:pt>
                <c:pt idx="769">
                  <c:v>49</c:v>
                </c:pt>
                <c:pt idx="770">
                  <c:v>51</c:v>
                </c:pt>
                <c:pt idx="771">
                  <c:v>54</c:v>
                </c:pt>
                <c:pt idx="772">
                  <c:v>51</c:v>
                </c:pt>
                <c:pt idx="773">
                  <c:v>49</c:v>
                </c:pt>
                <c:pt idx="774">
                  <c:v>50</c:v>
                </c:pt>
                <c:pt idx="775">
                  <c:v>50</c:v>
                </c:pt>
                <c:pt idx="776">
                  <c:v>50</c:v>
                </c:pt>
                <c:pt idx="777">
                  <c:v>50</c:v>
                </c:pt>
                <c:pt idx="778">
                  <c:v>50</c:v>
                </c:pt>
                <c:pt idx="779">
                  <c:v>51</c:v>
                </c:pt>
                <c:pt idx="780">
                  <c:v>51</c:v>
                </c:pt>
                <c:pt idx="781">
                  <c:v>50</c:v>
                </c:pt>
                <c:pt idx="782">
                  <c:v>47</c:v>
                </c:pt>
                <c:pt idx="783">
                  <c:v>50</c:v>
                </c:pt>
                <c:pt idx="784">
                  <c:v>48</c:v>
                </c:pt>
                <c:pt idx="785">
                  <c:v>51</c:v>
                </c:pt>
                <c:pt idx="786">
                  <c:v>50</c:v>
                </c:pt>
                <c:pt idx="787">
                  <c:v>47</c:v>
                </c:pt>
                <c:pt idx="788">
                  <c:v>50</c:v>
                </c:pt>
                <c:pt idx="789">
                  <c:v>49</c:v>
                </c:pt>
                <c:pt idx="790">
                  <c:v>51</c:v>
                </c:pt>
                <c:pt idx="791">
                  <c:v>53</c:v>
                </c:pt>
                <c:pt idx="792">
                  <c:v>50</c:v>
                </c:pt>
                <c:pt idx="793">
                  <c:v>61</c:v>
                </c:pt>
                <c:pt idx="794">
                  <c:v>136</c:v>
                </c:pt>
                <c:pt idx="795">
                  <c:v>156</c:v>
                </c:pt>
                <c:pt idx="796">
                  <c:v>165</c:v>
                </c:pt>
                <c:pt idx="797">
                  <c:v>127</c:v>
                </c:pt>
                <c:pt idx="798">
                  <c:v>117</c:v>
                </c:pt>
                <c:pt idx="799">
                  <c:v>111</c:v>
                </c:pt>
                <c:pt idx="800">
                  <c:v>101</c:v>
                </c:pt>
                <c:pt idx="801">
                  <c:v>94</c:v>
                </c:pt>
                <c:pt idx="802">
                  <c:v>86</c:v>
                </c:pt>
                <c:pt idx="803">
                  <c:v>81</c:v>
                </c:pt>
                <c:pt idx="804">
                  <c:v>78</c:v>
                </c:pt>
                <c:pt idx="805">
                  <c:v>82</c:v>
                </c:pt>
                <c:pt idx="806">
                  <c:v>87</c:v>
                </c:pt>
                <c:pt idx="807">
                  <c:v>92</c:v>
                </c:pt>
                <c:pt idx="808">
                  <c:v>96</c:v>
                </c:pt>
                <c:pt idx="809">
                  <c:v>101</c:v>
                </c:pt>
                <c:pt idx="810">
                  <c:v>107</c:v>
                </c:pt>
                <c:pt idx="811">
                  <c:v>108</c:v>
                </c:pt>
                <c:pt idx="812">
                  <c:v>109</c:v>
                </c:pt>
                <c:pt idx="813">
                  <c:v>110</c:v>
                </c:pt>
                <c:pt idx="814">
                  <c:v>110</c:v>
                </c:pt>
                <c:pt idx="815">
                  <c:v>109</c:v>
                </c:pt>
                <c:pt idx="816">
                  <c:v>111</c:v>
                </c:pt>
                <c:pt idx="817">
                  <c:v>111</c:v>
                </c:pt>
                <c:pt idx="818">
                  <c:v>110</c:v>
                </c:pt>
                <c:pt idx="819">
                  <c:v>107</c:v>
                </c:pt>
                <c:pt idx="820">
                  <c:v>109</c:v>
                </c:pt>
                <c:pt idx="821">
                  <c:v>108</c:v>
                </c:pt>
                <c:pt idx="822">
                  <c:v>109</c:v>
                </c:pt>
                <c:pt idx="823">
                  <c:v>106</c:v>
                </c:pt>
                <c:pt idx="824">
                  <c:v>108</c:v>
                </c:pt>
                <c:pt idx="825">
                  <c:v>107</c:v>
                </c:pt>
                <c:pt idx="826">
                  <c:v>108</c:v>
                </c:pt>
                <c:pt idx="827">
                  <c:v>106</c:v>
                </c:pt>
                <c:pt idx="828">
                  <c:v>105</c:v>
                </c:pt>
                <c:pt idx="829">
                  <c:v>104</c:v>
                </c:pt>
                <c:pt idx="830">
                  <c:v>106</c:v>
                </c:pt>
                <c:pt idx="831">
                  <c:v>105</c:v>
                </c:pt>
                <c:pt idx="832">
                  <c:v>106</c:v>
                </c:pt>
                <c:pt idx="833">
                  <c:v>103</c:v>
                </c:pt>
                <c:pt idx="834">
                  <c:v>102</c:v>
                </c:pt>
                <c:pt idx="835">
                  <c:v>104</c:v>
                </c:pt>
                <c:pt idx="836">
                  <c:v>105</c:v>
                </c:pt>
                <c:pt idx="837">
                  <c:v>103</c:v>
                </c:pt>
                <c:pt idx="838">
                  <c:v>104</c:v>
                </c:pt>
                <c:pt idx="839">
                  <c:v>104</c:v>
                </c:pt>
                <c:pt idx="840">
                  <c:v>102</c:v>
                </c:pt>
                <c:pt idx="841">
                  <c:v>105</c:v>
                </c:pt>
                <c:pt idx="842">
                  <c:v>103</c:v>
                </c:pt>
                <c:pt idx="843">
                  <c:v>107</c:v>
                </c:pt>
                <c:pt idx="844">
                  <c:v>102</c:v>
                </c:pt>
                <c:pt idx="845">
                  <c:v>103</c:v>
                </c:pt>
                <c:pt idx="846">
                  <c:v>102</c:v>
                </c:pt>
                <c:pt idx="847">
                  <c:v>101</c:v>
                </c:pt>
                <c:pt idx="848">
                  <c:v>102</c:v>
                </c:pt>
                <c:pt idx="849">
                  <c:v>105</c:v>
                </c:pt>
                <c:pt idx="850">
                  <c:v>104</c:v>
                </c:pt>
                <c:pt idx="851">
                  <c:v>103</c:v>
                </c:pt>
                <c:pt idx="852">
                  <c:v>110</c:v>
                </c:pt>
                <c:pt idx="853">
                  <c:v>140</c:v>
                </c:pt>
                <c:pt idx="854">
                  <c:v>181</c:v>
                </c:pt>
                <c:pt idx="855">
                  <c:v>214</c:v>
                </c:pt>
                <c:pt idx="856">
                  <c:v>181</c:v>
                </c:pt>
                <c:pt idx="857">
                  <c:v>165</c:v>
                </c:pt>
                <c:pt idx="858">
                  <c:v>154</c:v>
                </c:pt>
                <c:pt idx="859">
                  <c:v>144</c:v>
                </c:pt>
                <c:pt idx="860">
                  <c:v>135</c:v>
                </c:pt>
                <c:pt idx="861">
                  <c:v>125</c:v>
                </c:pt>
                <c:pt idx="862">
                  <c:v>117</c:v>
                </c:pt>
                <c:pt idx="863">
                  <c:v>111</c:v>
                </c:pt>
                <c:pt idx="864">
                  <c:v>107</c:v>
                </c:pt>
                <c:pt idx="865">
                  <c:v>100</c:v>
                </c:pt>
                <c:pt idx="866">
                  <c:v>97</c:v>
                </c:pt>
                <c:pt idx="867">
                  <c:v>92</c:v>
                </c:pt>
                <c:pt idx="868">
                  <c:v>87</c:v>
                </c:pt>
                <c:pt idx="869">
                  <c:v>84</c:v>
                </c:pt>
                <c:pt idx="870">
                  <c:v>80</c:v>
                </c:pt>
                <c:pt idx="871">
                  <c:v>76</c:v>
                </c:pt>
                <c:pt idx="872">
                  <c:v>74</c:v>
                </c:pt>
                <c:pt idx="873">
                  <c:v>76</c:v>
                </c:pt>
                <c:pt idx="874">
                  <c:v>74</c:v>
                </c:pt>
                <c:pt idx="875">
                  <c:v>73</c:v>
                </c:pt>
                <c:pt idx="876">
                  <c:v>72</c:v>
                </c:pt>
                <c:pt idx="877">
                  <c:v>75</c:v>
                </c:pt>
                <c:pt idx="878">
                  <c:v>75</c:v>
                </c:pt>
                <c:pt idx="879">
                  <c:v>74</c:v>
                </c:pt>
                <c:pt idx="880">
                  <c:v>73</c:v>
                </c:pt>
                <c:pt idx="881">
                  <c:v>77</c:v>
                </c:pt>
                <c:pt idx="882">
                  <c:v>73</c:v>
                </c:pt>
                <c:pt idx="883">
                  <c:v>74</c:v>
                </c:pt>
                <c:pt idx="884">
                  <c:v>73</c:v>
                </c:pt>
                <c:pt idx="885">
                  <c:v>77</c:v>
                </c:pt>
                <c:pt idx="886">
                  <c:v>76</c:v>
                </c:pt>
                <c:pt idx="887">
                  <c:v>78</c:v>
                </c:pt>
                <c:pt idx="888">
                  <c:v>77</c:v>
                </c:pt>
                <c:pt idx="889">
                  <c:v>76</c:v>
                </c:pt>
                <c:pt idx="890">
                  <c:v>78</c:v>
                </c:pt>
                <c:pt idx="891">
                  <c:v>79</c:v>
                </c:pt>
                <c:pt idx="892">
                  <c:v>77</c:v>
                </c:pt>
                <c:pt idx="893">
                  <c:v>76</c:v>
                </c:pt>
                <c:pt idx="894">
                  <c:v>76</c:v>
                </c:pt>
                <c:pt idx="895">
                  <c:v>77</c:v>
                </c:pt>
                <c:pt idx="896">
                  <c:v>77</c:v>
                </c:pt>
                <c:pt idx="897">
                  <c:v>77</c:v>
                </c:pt>
                <c:pt idx="898">
                  <c:v>75</c:v>
                </c:pt>
                <c:pt idx="899">
                  <c:v>78</c:v>
                </c:pt>
                <c:pt idx="900">
                  <c:v>79</c:v>
                </c:pt>
                <c:pt idx="901">
                  <c:v>77</c:v>
                </c:pt>
                <c:pt idx="902">
                  <c:v>77</c:v>
                </c:pt>
                <c:pt idx="903">
                  <c:v>75</c:v>
                </c:pt>
                <c:pt idx="904">
                  <c:v>76</c:v>
                </c:pt>
                <c:pt idx="905">
                  <c:v>78</c:v>
                </c:pt>
                <c:pt idx="906">
                  <c:v>77</c:v>
                </c:pt>
                <c:pt idx="907">
                  <c:v>77</c:v>
                </c:pt>
                <c:pt idx="908">
                  <c:v>79</c:v>
                </c:pt>
                <c:pt idx="909">
                  <c:v>75</c:v>
                </c:pt>
                <c:pt idx="910">
                  <c:v>77</c:v>
                </c:pt>
                <c:pt idx="911">
                  <c:v>78</c:v>
                </c:pt>
                <c:pt idx="912">
                  <c:v>82</c:v>
                </c:pt>
                <c:pt idx="913">
                  <c:v>94</c:v>
                </c:pt>
                <c:pt idx="914">
                  <c:v>170</c:v>
                </c:pt>
                <c:pt idx="915">
                  <c:v>194</c:v>
                </c:pt>
                <c:pt idx="916">
                  <c:v>213</c:v>
                </c:pt>
                <c:pt idx="917">
                  <c:v>198</c:v>
                </c:pt>
                <c:pt idx="918">
                  <c:v>155</c:v>
                </c:pt>
                <c:pt idx="919">
                  <c:v>103</c:v>
                </c:pt>
                <c:pt idx="920">
                  <c:v>96</c:v>
                </c:pt>
                <c:pt idx="921">
                  <c:v>90</c:v>
                </c:pt>
                <c:pt idx="922">
                  <c:v>83</c:v>
                </c:pt>
                <c:pt idx="923">
                  <c:v>78</c:v>
                </c:pt>
                <c:pt idx="924">
                  <c:v>74</c:v>
                </c:pt>
                <c:pt idx="925">
                  <c:v>70</c:v>
                </c:pt>
                <c:pt idx="926">
                  <c:v>66</c:v>
                </c:pt>
                <c:pt idx="927">
                  <c:v>62</c:v>
                </c:pt>
                <c:pt idx="928">
                  <c:v>63</c:v>
                </c:pt>
                <c:pt idx="929">
                  <c:v>67</c:v>
                </c:pt>
                <c:pt idx="930">
                  <c:v>71</c:v>
                </c:pt>
                <c:pt idx="931">
                  <c:v>75</c:v>
                </c:pt>
                <c:pt idx="932">
                  <c:v>79</c:v>
                </c:pt>
                <c:pt idx="933">
                  <c:v>83</c:v>
                </c:pt>
                <c:pt idx="934">
                  <c:v>90</c:v>
                </c:pt>
                <c:pt idx="935">
                  <c:v>95</c:v>
                </c:pt>
                <c:pt idx="936">
                  <c:v>100</c:v>
                </c:pt>
                <c:pt idx="937">
                  <c:v>106</c:v>
                </c:pt>
                <c:pt idx="938">
                  <c:v>112</c:v>
                </c:pt>
                <c:pt idx="939">
                  <c:v>114</c:v>
                </c:pt>
                <c:pt idx="940">
                  <c:v>117</c:v>
                </c:pt>
                <c:pt idx="941">
                  <c:v>116</c:v>
                </c:pt>
                <c:pt idx="942">
                  <c:v>117</c:v>
                </c:pt>
                <c:pt idx="943">
                  <c:v>116</c:v>
                </c:pt>
                <c:pt idx="944">
                  <c:v>117</c:v>
                </c:pt>
                <c:pt idx="945">
                  <c:v>117</c:v>
                </c:pt>
                <c:pt idx="946">
                  <c:v>119</c:v>
                </c:pt>
                <c:pt idx="947">
                  <c:v>114</c:v>
                </c:pt>
                <c:pt idx="948">
                  <c:v>115</c:v>
                </c:pt>
                <c:pt idx="949">
                  <c:v>116</c:v>
                </c:pt>
                <c:pt idx="950">
                  <c:v>114</c:v>
                </c:pt>
                <c:pt idx="951">
                  <c:v>114</c:v>
                </c:pt>
                <c:pt idx="952">
                  <c:v>113</c:v>
                </c:pt>
                <c:pt idx="953">
                  <c:v>115</c:v>
                </c:pt>
                <c:pt idx="954">
                  <c:v>115</c:v>
                </c:pt>
                <c:pt idx="955">
                  <c:v>115</c:v>
                </c:pt>
                <c:pt idx="956">
                  <c:v>118</c:v>
                </c:pt>
                <c:pt idx="957">
                  <c:v>118</c:v>
                </c:pt>
                <c:pt idx="958">
                  <c:v>117</c:v>
                </c:pt>
                <c:pt idx="959">
                  <c:v>115</c:v>
                </c:pt>
                <c:pt idx="960">
                  <c:v>116</c:v>
                </c:pt>
                <c:pt idx="961">
                  <c:v>116</c:v>
                </c:pt>
                <c:pt idx="962">
                  <c:v>114</c:v>
                </c:pt>
                <c:pt idx="963">
                  <c:v>113</c:v>
                </c:pt>
                <c:pt idx="964">
                  <c:v>114</c:v>
                </c:pt>
                <c:pt idx="965">
                  <c:v>112</c:v>
                </c:pt>
                <c:pt idx="966">
                  <c:v>114</c:v>
                </c:pt>
                <c:pt idx="967">
                  <c:v>120</c:v>
                </c:pt>
                <c:pt idx="968">
                  <c:v>118</c:v>
                </c:pt>
                <c:pt idx="969">
                  <c:v>117</c:v>
                </c:pt>
                <c:pt idx="970">
                  <c:v>113</c:v>
                </c:pt>
                <c:pt idx="971">
                  <c:v>114</c:v>
                </c:pt>
                <c:pt idx="972">
                  <c:v>114</c:v>
                </c:pt>
                <c:pt idx="973">
                  <c:v>113</c:v>
                </c:pt>
                <c:pt idx="974">
                  <c:v>118</c:v>
                </c:pt>
                <c:pt idx="975">
                  <c:v>112</c:v>
                </c:pt>
                <c:pt idx="976">
                  <c:v>110</c:v>
                </c:pt>
                <c:pt idx="977">
                  <c:v>107</c:v>
                </c:pt>
                <c:pt idx="978">
                  <c:v>107</c:v>
                </c:pt>
                <c:pt idx="979">
                  <c:v>106</c:v>
                </c:pt>
                <c:pt idx="980">
                  <c:v>105</c:v>
                </c:pt>
                <c:pt idx="981">
                  <c:v>147</c:v>
                </c:pt>
                <c:pt idx="982">
                  <c:v>195</c:v>
                </c:pt>
                <c:pt idx="983">
                  <c:v>205</c:v>
                </c:pt>
                <c:pt idx="984">
                  <c:v>168</c:v>
                </c:pt>
                <c:pt idx="985">
                  <c:v>142</c:v>
                </c:pt>
                <c:pt idx="986">
                  <c:v>131</c:v>
                </c:pt>
                <c:pt idx="987">
                  <c:v>122</c:v>
                </c:pt>
                <c:pt idx="988">
                  <c:v>115</c:v>
                </c:pt>
                <c:pt idx="989">
                  <c:v>109</c:v>
                </c:pt>
                <c:pt idx="990">
                  <c:v>102</c:v>
                </c:pt>
                <c:pt idx="991">
                  <c:v>96</c:v>
                </c:pt>
                <c:pt idx="992">
                  <c:v>91</c:v>
                </c:pt>
                <c:pt idx="993">
                  <c:v>86</c:v>
                </c:pt>
                <c:pt idx="994">
                  <c:v>81</c:v>
                </c:pt>
                <c:pt idx="995">
                  <c:v>76</c:v>
                </c:pt>
                <c:pt idx="996">
                  <c:v>72</c:v>
                </c:pt>
                <c:pt idx="997">
                  <c:v>68</c:v>
                </c:pt>
                <c:pt idx="998">
                  <c:v>64</c:v>
                </c:pt>
                <c:pt idx="999">
                  <c:v>60</c:v>
                </c:pt>
                <c:pt idx="1000">
                  <c:v>56</c:v>
                </c:pt>
                <c:pt idx="1001">
                  <c:v>53</c:v>
                </c:pt>
                <c:pt idx="1002">
                  <c:v>50</c:v>
                </c:pt>
                <c:pt idx="1003">
                  <c:v>47</c:v>
                </c:pt>
                <c:pt idx="1004">
                  <c:v>47</c:v>
                </c:pt>
                <c:pt idx="1005">
                  <c:v>44</c:v>
                </c:pt>
                <c:pt idx="1006">
                  <c:v>42</c:v>
                </c:pt>
                <c:pt idx="1007">
                  <c:v>45</c:v>
                </c:pt>
                <c:pt idx="1008">
                  <c:v>43</c:v>
                </c:pt>
                <c:pt idx="1009">
                  <c:v>46</c:v>
                </c:pt>
                <c:pt idx="1010">
                  <c:v>46</c:v>
                </c:pt>
                <c:pt idx="1011">
                  <c:v>43</c:v>
                </c:pt>
                <c:pt idx="1012">
                  <c:v>46</c:v>
                </c:pt>
                <c:pt idx="1013">
                  <c:v>43</c:v>
                </c:pt>
                <c:pt idx="1014">
                  <c:v>43</c:v>
                </c:pt>
                <c:pt idx="1015">
                  <c:v>43</c:v>
                </c:pt>
                <c:pt idx="1016">
                  <c:v>40</c:v>
                </c:pt>
                <c:pt idx="1017">
                  <c:v>43</c:v>
                </c:pt>
                <c:pt idx="1018">
                  <c:v>42</c:v>
                </c:pt>
                <c:pt idx="1019">
                  <c:v>43</c:v>
                </c:pt>
                <c:pt idx="1020">
                  <c:v>44</c:v>
                </c:pt>
                <c:pt idx="1021">
                  <c:v>42</c:v>
                </c:pt>
                <c:pt idx="1022">
                  <c:v>43</c:v>
                </c:pt>
                <c:pt idx="1023">
                  <c:v>44</c:v>
                </c:pt>
                <c:pt idx="1024">
                  <c:v>44</c:v>
                </c:pt>
                <c:pt idx="1025">
                  <c:v>42</c:v>
                </c:pt>
                <c:pt idx="1026">
                  <c:v>45</c:v>
                </c:pt>
                <c:pt idx="1027">
                  <c:v>42</c:v>
                </c:pt>
                <c:pt idx="1028">
                  <c:v>45</c:v>
                </c:pt>
                <c:pt idx="1029">
                  <c:v>42</c:v>
                </c:pt>
                <c:pt idx="1030">
                  <c:v>44</c:v>
                </c:pt>
                <c:pt idx="1031">
                  <c:v>43</c:v>
                </c:pt>
                <c:pt idx="1032">
                  <c:v>46</c:v>
                </c:pt>
                <c:pt idx="1033">
                  <c:v>43</c:v>
                </c:pt>
                <c:pt idx="1034">
                  <c:v>43</c:v>
                </c:pt>
                <c:pt idx="1035">
                  <c:v>43</c:v>
                </c:pt>
                <c:pt idx="1036">
                  <c:v>40</c:v>
                </c:pt>
                <c:pt idx="1037">
                  <c:v>43</c:v>
                </c:pt>
                <c:pt idx="1038">
                  <c:v>46</c:v>
                </c:pt>
                <c:pt idx="1039">
                  <c:v>43</c:v>
                </c:pt>
                <c:pt idx="1040">
                  <c:v>42</c:v>
                </c:pt>
                <c:pt idx="1041">
                  <c:v>42</c:v>
                </c:pt>
                <c:pt idx="1042">
                  <c:v>42</c:v>
                </c:pt>
                <c:pt idx="1043">
                  <c:v>43</c:v>
                </c:pt>
                <c:pt idx="1044">
                  <c:v>41</c:v>
                </c:pt>
                <c:pt idx="1045">
                  <c:v>43</c:v>
                </c:pt>
                <c:pt idx="1046">
                  <c:v>42</c:v>
                </c:pt>
                <c:pt idx="1047">
                  <c:v>42</c:v>
                </c:pt>
                <c:pt idx="1048">
                  <c:v>43</c:v>
                </c:pt>
                <c:pt idx="1049">
                  <c:v>43</c:v>
                </c:pt>
                <c:pt idx="1050">
                  <c:v>42</c:v>
                </c:pt>
                <c:pt idx="1051">
                  <c:v>39</c:v>
                </c:pt>
                <c:pt idx="1052">
                  <c:v>41</c:v>
                </c:pt>
                <c:pt idx="1053">
                  <c:v>41</c:v>
                </c:pt>
                <c:pt idx="1054">
                  <c:v>44</c:v>
                </c:pt>
                <c:pt idx="1055">
                  <c:v>42</c:v>
                </c:pt>
                <c:pt idx="1056">
                  <c:v>50</c:v>
                </c:pt>
                <c:pt idx="1057">
                  <c:v>71</c:v>
                </c:pt>
                <c:pt idx="1058">
                  <c:v>143</c:v>
                </c:pt>
                <c:pt idx="1059">
                  <c:v>187</c:v>
                </c:pt>
                <c:pt idx="1060">
                  <c:v>148</c:v>
                </c:pt>
                <c:pt idx="1061">
                  <c:v>97</c:v>
                </c:pt>
                <c:pt idx="1062">
                  <c:v>89</c:v>
                </c:pt>
                <c:pt idx="1063">
                  <c:v>84</c:v>
                </c:pt>
                <c:pt idx="1064">
                  <c:v>79</c:v>
                </c:pt>
                <c:pt idx="1065">
                  <c:v>74</c:v>
                </c:pt>
                <c:pt idx="1066">
                  <c:v>70</c:v>
                </c:pt>
                <c:pt idx="1067">
                  <c:v>74</c:v>
                </c:pt>
                <c:pt idx="1068">
                  <c:v>77</c:v>
                </c:pt>
                <c:pt idx="1069">
                  <c:v>81</c:v>
                </c:pt>
                <c:pt idx="1070">
                  <c:v>86</c:v>
                </c:pt>
                <c:pt idx="1071">
                  <c:v>91</c:v>
                </c:pt>
                <c:pt idx="1072">
                  <c:v>95</c:v>
                </c:pt>
                <c:pt idx="1073">
                  <c:v>100</c:v>
                </c:pt>
                <c:pt idx="1074">
                  <c:v>102</c:v>
                </c:pt>
                <c:pt idx="1075">
                  <c:v>103</c:v>
                </c:pt>
                <c:pt idx="1076">
                  <c:v>104</c:v>
                </c:pt>
                <c:pt idx="1077">
                  <c:v>107</c:v>
                </c:pt>
                <c:pt idx="1078">
                  <c:v>104</c:v>
                </c:pt>
                <c:pt idx="1079">
                  <c:v>105</c:v>
                </c:pt>
                <c:pt idx="1080">
                  <c:v>102</c:v>
                </c:pt>
                <c:pt idx="1081">
                  <c:v>103</c:v>
                </c:pt>
                <c:pt idx="1082">
                  <c:v>104</c:v>
                </c:pt>
                <c:pt idx="1083">
                  <c:v>100</c:v>
                </c:pt>
                <c:pt idx="1084">
                  <c:v>102</c:v>
                </c:pt>
                <c:pt idx="1085">
                  <c:v>101</c:v>
                </c:pt>
                <c:pt idx="1086">
                  <c:v>102</c:v>
                </c:pt>
                <c:pt idx="1087">
                  <c:v>103</c:v>
                </c:pt>
                <c:pt idx="1088">
                  <c:v>100</c:v>
                </c:pt>
                <c:pt idx="1089">
                  <c:v>101</c:v>
                </c:pt>
                <c:pt idx="1090">
                  <c:v>102</c:v>
                </c:pt>
                <c:pt idx="1091">
                  <c:v>99</c:v>
                </c:pt>
                <c:pt idx="1092">
                  <c:v>99</c:v>
                </c:pt>
                <c:pt idx="1093">
                  <c:v>100</c:v>
                </c:pt>
                <c:pt idx="1094">
                  <c:v>99</c:v>
                </c:pt>
                <c:pt idx="1095">
                  <c:v>100</c:v>
                </c:pt>
                <c:pt idx="1096">
                  <c:v>99</c:v>
                </c:pt>
                <c:pt idx="1097">
                  <c:v>97</c:v>
                </c:pt>
                <c:pt idx="1098">
                  <c:v>97</c:v>
                </c:pt>
                <c:pt idx="1099">
                  <c:v>98</c:v>
                </c:pt>
                <c:pt idx="1100">
                  <c:v>96</c:v>
                </c:pt>
                <c:pt idx="1101">
                  <c:v>96</c:v>
                </c:pt>
                <c:pt idx="1102">
                  <c:v>97</c:v>
                </c:pt>
                <c:pt idx="1103">
                  <c:v>95</c:v>
                </c:pt>
                <c:pt idx="1104">
                  <c:v>97</c:v>
                </c:pt>
                <c:pt idx="1105">
                  <c:v>98</c:v>
                </c:pt>
                <c:pt idx="1106">
                  <c:v>97</c:v>
                </c:pt>
                <c:pt idx="1107">
                  <c:v>97</c:v>
                </c:pt>
                <c:pt idx="1108">
                  <c:v>100</c:v>
                </c:pt>
                <c:pt idx="1109">
                  <c:v>100</c:v>
                </c:pt>
                <c:pt idx="1110">
                  <c:v>98</c:v>
                </c:pt>
                <c:pt idx="1111">
                  <c:v>95</c:v>
                </c:pt>
                <c:pt idx="1112">
                  <c:v>96</c:v>
                </c:pt>
                <c:pt idx="1113">
                  <c:v>98</c:v>
                </c:pt>
                <c:pt idx="1114">
                  <c:v>98</c:v>
                </c:pt>
                <c:pt idx="1115">
                  <c:v>135</c:v>
                </c:pt>
                <c:pt idx="1116">
                  <c:v>198</c:v>
                </c:pt>
                <c:pt idx="1117">
                  <c:v>232</c:v>
                </c:pt>
                <c:pt idx="1118">
                  <c:v>220</c:v>
                </c:pt>
                <c:pt idx="1119">
                  <c:v>203</c:v>
                </c:pt>
                <c:pt idx="1120">
                  <c:v>166</c:v>
                </c:pt>
                <c:pt idx="1121">
                  <c:v>154</c:v>
                </c:pt>
                <c:pt idx="1122">
                  <c:v>144</c:v>
                </c:pt>
                <c:pt idx="1123">
                  <c:v>133</c:v>
                </c:pt>
                <c:pt idx="1124">
                  <c:v>124</c:v>
                </c:pt>
                <c:pt idx="1125">
                  <c:v>117</c:v>
                </c:pt>
                <c:pt idx="1126">
                  <c:v>111</c:v>
                </c:pt>
                <c:pt idx="1127">
                  <c:v>105</c:v>
                </c:pt>
                <c:pt idx="1128">
                  <c:v>104</c:v>
                </c:pt>
                <c:pt idx="1129">
                  <c:v>98</c:v>
                </c:pt>
                <c:pt idx="1130">
                  <c:v>93</c:v>
                </c:pt>
                <c:pt idx="1131">
                  <c:v>88</c:v>
                </c:pt>
                <c:pt idx="1132">
                  <c:v>83</c:v>
                </c:pt>
                <c:pt idx="1133">
                  <c:v>78</c:v>
                </c:pt>
                <c:pt idx="1134">
                  <c:v>78</c:v>
                </c:pt>
                <c:pt idx="1135">
                  <c:v>74</c:v>
                </c:pt>
                <c:pt idx="1136">
                  <c:v>71</c:v>
                </c:pt>
                <c:pt idx="1137">
                  <c:v>75</c:v>
                </c:pt>
                <c:pt idx="1138">
                  <c:v>72</c:v>
                </c:pt>
                <c:pt idx="1139">
                  <c:v>75</c:v>
                </c:pt>
                <c:pt idx="1140">
                  <c:v>73</c:v>
                </c:pt>
                <c:pt idx="1141">
                  <c:v>72</c:v>
                </c:pt>
                <c:pt idx="1142">
                  <c:v>75</c:v>
                </c:pt>
                <c:pt idx="1143">
                  <c:v>71</c:v>
                </c:pt>
                <c:pt idx="1144">
                  <c:v>70</c:v>
                </c:pt>
                <c:pt idx="1145">
                  <c:v>72</c:v>
                </c:pt>
                <c:pt idx="1146">
                  <c:v>73</c:v>
                </c:pt>
                <c:pt idx="1147">
                  <c:v>74</c:v>
                </c:pt>
                <c:pt idx="1148">
                  <c:v>75</c:v>
                </c:pt>
                <c:pt idx="1149">
                  <c:v>77</c:v>
                </c:pt>
                <c:pt idx="1150">
                  <c:v>75</c:v>
                </c:pt>
                <c:pt idx="1151">
                  <c:v>75</c:v>
                </c:pt>
                <c:pt idx="1152">
                  <c:v>75</c:v>
                </c:pt>
                <c:pt idx="1153">
                  <c:v>78</c:v>
                </c:pt>
                <c:pt idx="1154">
                  <c:v>75</c:v>
                </c:pt>
                <c:pt idx="1155">
                  <c:v>77</c:v>
                </c:pt>
                <c:pt idx="1156">
                  <c:v>78</c:v>
                </c:pt>
                <c:pt idx="1157">
                  <c:v>76</c:v>
                </c:pt>
                <c:pt idx="1158">
                  <c:v>77</c:v>
                </c:pt>
                <c:pt idx="1159">
                  <c:v>77</c:v>
                </c:pt>
                <c:pt idx="1160">
                  <c:v>77</c:v>
                </c:pt>
                <c:pt idx="1161">
                  <c:v>79</c:v>
                </c:pt>
                <c:pt idx="1162">
                  <c:v>75</c:v>
                </c:pt>
                <c:pt idx="1163">
                  <c:v>79</c:v>
                </c:pt>
                <c:pt idx="1164">
                  <c:v>75</c:v>
                </c:pt>
                <c:pt idx="1165">
                  <c:v>77</c:v>
                </c:pt>
                <c:pt idx="1166">
                  <c:v>77</c:v>
                </c:pt>
                <c:pt idx="1167">
                  <c:v>78</c:v>
                </c:pt>
                <c:pt idx="1168">
                  <c:v>74</c:v>
                </c:pt>
                <c:pt idx="1169">
                  <c:v>78</c:v>
                </c:pt>
                <c:pt idx="1170">
                  <c:v>80</c:v>
                </c:pt>
                <c:pt idx="1171">
                  <c:v>77</c:v>
                </c:pt>
                <c:pt idx="1172">
                  <c:v>75</c:v>
                </c:pt>
                <c:pt idx="1173">
                  <c:v>76</c:v>
                </c:pt>
                <c:pt idx="1174">
                  <c:v>78</c:v>
                </c:pt>
                <c:pt idx="1175">
                  <c:v>80</c:v>
                </c:pt>
                <c:pt idx="1176">
                  <c:v>77</c:v>
                </c:pt>
                <c:pt idx="1177">
                  <c:v>116</c:v>
                </c:pt>
                <c:pt idx="1178">
                  <c:v>176</c:v>
                </c:pt>
                <c:pt idx="1179">
                  <c:v>232</c:v>
                </c:pt>
                <c:pt idx="1180">
                  <c:v>245</c:v>
                </c:pt>
                <c:pt idx="1181">
                  <c:v>127</c:v>
                </c:pt>
                <c:pt idx="1182">
                  <c:v>109</c:v>
                </c:pt>
                <c:pt idx="1183">
                  <c:v>101</c:v>
                </c:pt>
                <c:pt idx="1184">
                  <c:v>95</c:v>
                </c:pt>
                <c:pt idx="1185">
                  <c:v>90</c:v>
                </c:pt>
                <c:pt idx="1186">
                  <c:v>84</c:v>
                </c:pt>
                <c:pt idx="1187">
                  <c:v>79</c:v>
                </c:pt>
                <c:pt idx="1188">
                  <c:v>75</c:v>
                </c:pt>
                <c:pt idx="1189">
                  <c:v>70</c:v>
                </c:pt>
                <c:pt idx="1190">
                  <c:v>66</c:v>
                </c:pt>
                <c:pt idx="1191">
                  <c:v>62</c:v>
                </c:pt>
                <c:pt idx="1192">
                  <c:v>63</c:v>
                </c:pt>
                <c:pt idx="1193">
                  <c:v>67</c:v>
                </c:pt>
                <c:pt idx="1194">
                  <c:v>71</c:v>
                </c:pt>
                <c:pt idx="1195">
                  <c:v>75</c:v>
                </c:pt>
                <c:pt idx="1196">
                  <c:v>79</c:v>
                </c:pt>
                <c:pt idx="1197">
                  <c:v>85</c:v>
                </c:pt>
                <c:pt idx="1198">
                  <c:v>90</c:v>
                </c:pt>
                <c:pt idx="1199">
                  <c:v>95</c:v>
                </c:pt>
                <c:pt idx="1200">
                  <c:v>100</c:v>
                </c:pt>
                <c:pt idx="1201">
                  <c:v>106</c:v>
                </c:pt>
                <c:pt idx="1202">
                  <c:v>108</c:v>
                </c:pt>
                <c:pt idx="1203">
                  <c:v>112</c:v>
                </c:pt>
                <c:pt idx="1204">
                  <c:v>111</c:v>
                </c:pt>
                <c:pt idx="1205">
                  <c:v>112</c:v>
                </c:pt>
                <c:pt idx="1206">
                  <c:v>116</c:v>
                </c:pt>
                <c:pt idx="1207">
                  <c:v>114</c:v>
                </c:pt>
                <c:pt idx="1208">
                  <c:v>115</c:v>
                </c:pt>
                <c:pt idx="1209">
                  <c:v>114</c:v>
                </c:pt>
                <c:pt idx="1210">
                  <c:v>115</c:v>
                </c:pt>
                <c:pt idx="1211">
                  <c:v>113</c:v>
                </c:pt>
                <c:pt idx="1212">
                  <c:v>114</c:v>
                </c:pt>
                <c:pt idx="1213">
                  <c:v>117</c:v>
                </c:pt>
                <c:pt idx="1214">
                  <c:v>112</c:v>
                </c:pt>
                <c:pt idx="1215">
                  <c:v>114</c:v>
                </c:pt>
                <c:pt idx="1216">
                  <c:v>113</c:v>
                </c:pt>
                <c:pt idx="1217">
                  <c:v>111</c:v>
                </c:pt>
                <c:pt idx="1218">
                  <c:v>113</c:v>
                </c:pt>
                <c:pt idx="1219">
                  <c:v>116</c:v>
                </c:pt>
                <c:pt idx="1220">
                  <c:v>116</c:v>
                </c:pt>
                <c:pt idx="1221">
                  <c:v>115</c:v>
                </c:pt>
                <c:pt idx="1222">
                  <c:v>113</c:v>
                </c:pt>
                <c:pt idx="1223">
                  <c:v>118</c:v>
                </c:pt>
                <c:pt idx="1224">
                  <c:v>115</c:v>
                </c:pt>
                <c:pt idx="1225">
                  <c:v>112</c:v>
                </c:pt>
                <c:pt idx="1226">
                  <c:v>112</c:v>
                </c:pt>
                <c:pt idx="1227">
                  <c:v>113</c:v>
                </c:pt>
                <c:pt idx="1228">
                  <c:v>112</c:v>
                </c:pt>
                <c:pt idx="1229">
                  <c:v>115</c:v>
                </c:pt>
                <c:pt idx="1230">
                  <c:v>113</c:v>
                </c:pt>
                <c:pt idx="1231">
                  <c:v>113</c:v>
                </c:pt>
                <c:pt idx="1232">
                  <c:v>112</c:v>
                </c:pt>
                <c:pt idx="1233">
                  <c:v>112</c:v>
                </c:pt>
                <c:pt idx="1234">
                  <c:v>112</c:v>
                </c:pt>
                <c:pt idx="1235">
                  <c:v>113</c:v>
                </c:pt>
                <c:pt idx="1236">
                  <c:v>116</c:v>
                </c:pt>
                <c:pt idx="1237">
                  <c:v>114</c:v>
                </c:pt>
                <c:pt idx="1238">
                  <c:v>109</c:v>
                </c:pt>
                <c:pt idx="1239">
                  <c:v>104</c:v>
                </c:pt>
                <c:pt idx="1240">
                  <c:v>103</c:v>
                </c:pt>
                <c:pt idx="1241">
                  <c:v>105</c:v>
                </c:pt>
                <c:pt idx="1242">
                  <c:v>104</c:v>
                </c:pt>
                <c:pt idx="1243">
                  <c:v>103</c:v>
                </c:pt>
                <c:pt idx="1244">
                  <c:v>110</c:v>
                </c:pt>
                <c:pt idx="1245">
                  <c:v>127</c:v>
                </c:pt>
                <c:pt idx="1246">
                  <c:v>165</c:v>
                </c:pt>
                <c:pt idx="1247">
                  <c:v>219</c:v>
                </c:pt>
                <c:pt idx="1248">
                  <c:v>182</c:v>
                </c:pt>
                <c:pt idx="1249">
                  <c:v>165</c:v>
                </c:pt>
                <c:pt idx="1250">
                  <c:v>150</c:v>
                </c:pt>
                <c:pt idx="1251">
                  <c:v>137</c:v>
                </c:pt>
                <c:pt idx="1252">
                  <c:v>130</c:v>
                </c:pt>
                <c:pt idx="1253">
                  <c:v>121</c:v>
                </c:pt>
                <c:pt idx="1254">
                  <c:v>110</c:v>
                </c:pt>
                <c:pt idx="1255">
                  <c:v>104</c:v>
                </c:pt>
                <c:pt idx="1256">
                  <c:v>98</c:v>
                </c:pt>
                <c:pt idx="1257">
                  <c:v>93</c:v>
                </c:pt>
                <c:pt idx="1258">
                  <c:v>88</c:v>
                </c:pt>
                <c:pt idx="1259">
                  <c:v>83</c:v>
                </c:pt>
                <c:pt idx="1260">
                  <c:v>78</c:v>
                </c:pt>
                <c:pt idx="1261">
                  <c:v>73</c:v>
                </c:pt>
                <c:pt idx="1262">
                  <c:v>69</c:v>
                </c:pt>
                <c:pt idx="1263">
                  <c:v>65</c:v>
                </c:pt>
                <c:pt idx="1264">
                  <c:v>61</c:v>
                </c:pt>
                <c:pt idx="1265">
                  <c:v>57</c:v>
                </c:pt>
                <c:pt idx="1266">
                  <c:v>54</c:v>
                </c:pt>
                <c:pt idx="1267">
                  <c:v>51</c:v>
                </c:pt>
                <c:pt idx="1268">
                  <c:v>48</c:v>
                </c:pt>
                <c:pt idx="1269">
                  <c:v>45</c:v>
                </c:pt>
                <c:pt idx="1270">
                  <c:v>43</c:v>
                </c:pt>
                <c:pt idx="1271">
                  <c:v>46</c:v>
                </c:pt>
                <c:pt idx="1272">
                  <c:v>43</c:v>
                </c:pt>
                <c:pt idx="1273">
                  <c:v>42</c:v>
                </c:pt>
                <c:pt idx="1274">
                  <c:v>39</c:v>
                </c:pt>
                <c:pt idx="1275">
                  <c:v>41</c:v>
                </c:pt>
                <c:pt idx="1276">
                  <c:v>42</c:v>
                </c:pt>
                <c:pt idx="1277">
                  <c:v>41</c:v>
                </c:pt>
                <c:pt idx="1278">
                  <c:v>39</c:v>
                </c:pt>
                <c:pt idx="1279">
                  <c:v>41</c:v>
                </c:pt>
                <c:pt idx="1280">
                  <c:v>41</c:v>
                </c:pt>
                <c:pt idx="1281">
                  <c:v>39</c:v>
                </c:pt>
                <c:pt idx="1282">
                  <c:v>40</c:v>
                </c:pt>
                <c:pt idx="1283">
                  <c:v>41</c:v>
                </c:pt>
                <c:pt idx="1284">
                  <c:v>39</c:v>
                </c:pt>
                <c:pt idx="1285">
                  <c:v>41</c:v>
                </c:pt>
                <c:pt idx="1286">
                  <c:v>40</c:v>
                </c:pt>
                <c:pt idx="1287">
                  <c:v>41</c:v>
                </c:pt>
                <c:pt idx="1288">
                  <c:v>38</c:v>
                </c:pt>
                <c:pt idx="1289">
                  <c:v>36</c:v>
                </c:pt>
                <c:pt idx="1290">
                  <c:v>38</c:v>
                </c:pt>
                <c:pt idx="1291">
                  <c:v>40</c:v>
                </c:pt>
                <c:pt idx="1292">
                  <c:v>40</c:v>
                </c:pt>
                <c:pt idx="1293">
                  <c:v>41</c:v>
                </c:pt>
                <c:pt idx="1294">
                  <c:v>39</c:v>
                </c:pt>
                <c:pt idx="1295">
                  <c:v>41</c:v>
                </c:pt>
                <c:pt idx="1296">
                  <c:v>40</c:v>
                </c:pt>
                <c:pt idx="1297">
                  <c:v>41</c:v>
                </c:pt>
                <c:pt idx="1298">
                  <c:v>38</c:v>
                </c:pt>
                <c:pt idx="1299">
                  <c:v>40</c:v>
                </c:pt>
                <c:pt idx="1300">
                  <c:v>38</c:v>
                </c:pt>
                <c:pt idx="1301">
                  <c:v>40</c:v>
                </c:pt>
                <c:pt idx="1302">
                  <c:v>40</c:v>
                </c:pt>
                <c:pt idx="1303">
                  <c:v>40</c:v>
                </c:pt>
                <c:pt idx="1304">
                  <c:v>37</c:v>
                </c:pt>
                <c:pt idx="1305">
                  <c:v>39</c:v>
                </c:pt>
                <c:pt idx="1306">
                  <c:v>37</c:v>
                </c:pt>
                <c:pt idx="1307">
                  <c:v>39</c:v>
                </c:pt>
                <c:pt idx="1308">
                  <c:v>41</c:v>
                </c:pt>
                <c:pt idx="1309">
                  <c:v>39</c:v>
                </c:pt>
                <c:pt idx="1310">
                  <c:v>37</c:v>
                </c:pt>
                <c:pt idx="1311">
                  <c:v>39</c:v>
                </c:pt>
                <c:pt idx="1312">
                  <c:v>37</c:v>
                </c:pt>
                <c:pt idx="1313">
                  <c:v>39</c:v>
                </c:pt>
                <c:pt idx="1314">
                  <c:v>41</c:v>
                </c:pt>
                <c:pt idx="1315">
                  <c:v>41</c:v>
                </c:pt>
                <c:pt idx="1316">
                  <c:v>38</c:v>
                </c:pt>
                <c:pt idx="1317">
                  <c:v>40</c:v>
                </c:pt>
                <c:pt idx="1318">
                  <c:v>37</c:v>
                </c:pt>
                <c:pt idx="1319">
                  <c:v>36</c:v>
                </c:pt>
                <c:pt idx="1320">
                  <c:v>38</c:v>
                </c:pt>
                <c:pt idx="1321">
                  <c:v>40</c:v>
                </c:pt>
                <c:pt idx="1322">
                  <c:v>41</c:v>
                </c:pt>
                <c:pt idx="1323">
                  <c:v>38</c:v>
                </c:pt>
                <c:pt idx="1324">
                  <c:v>40</c:v>
                </c:pt>
                <c:pt idx="1325">
                  <c:v>41</c:v>
                </c:pt>
                <c:pt idx="1326">
                  <c:v>39</c:v>
                </c:pt>
                <c:pt idx="1327">
                  <c:v>38</c:v>
                </c:pt>
                <c:pt idx="1328">
                  <c:v>40</c:v>
                </c:pt>
                <c:pt idx="1329">
                  <c:v>67</c:v>
                </c:pt>
                <c:pt idx="1330">
                  <c:v>130</c:v>
                </c:pt>
                <c:pt idx="1331">
                  <c:v>154</c:v>
                </c:pt>
                <c:pt idx="1332">
                  <c:v>140</c:v>
                </c:pt>
                <c:pt idx="1333">
                  <c:v>121</c:v>
                </c:pt>
                <c:pt idx="1334">
                  <c:v>111</c:v>
                </c:pt>
                <c:pt idx="1335">
                  <c:v>101</c:v>
                </c:pt>
                <c:pt idx="1336">
                  <c:v>93</c:v>
                </c:pt>
                <c:pt idx="1337">
                  <c:v>88</c:v>
                </c:pt>
                <c:pt idx="1338">
                  <c:v>83</c:v>
                </c:pt>
                <c:pt idx="1339">
                  <c:v>78</c:v>
                </c:pt>
                <c:pt idx="1340">
                  <c:v>74</c:v>
                </c:pt>
                <c:pt idx="1341">
                  <c:v>70</c:v>
                </c:pt>
                <c:pt idx="1342">
                  <c:v>71</c:v>
                </c:pt>
                <c:pt idx="1343">
                  <c:v>75</c:v>
                </c:pt>
                <c:pt idx="1344">
                  <c:v>79</c:v>
                </c:pt>
                <c:pt idx="1345">
                  <c:v>83</c:v>
                </c:pt>
                <c:pt idx="1346">
                  <c:v>88</c:v>
                </c:pt>
                <c:pt idx="1347">
                  <c:v>93</c:v>
                </c:pt>
                <c:pt idx="1348">
                  <c:v>95</c:v>
                </c:pt>
                <c:pt idx="1349">
                  <c:v>100</c:v>
                </c:pt>
                <c:pt idx="1350">
                  <c:v>102</c:v>
                </c:pt>
                <c:pt idx="1351">
                  <c:v>104</c:v>
                </c:pt>
                <c:pt idx="1352">
                  <c:v>100</c:v>
                </c:pt>
                <c:pt idx="1353">
                  <c:v>103</c:v>
                </c:pt>
                <c:pt idx="1354">
                  <c:v>102</c:v>
                </c:pt>
                <c:pt idx="1355">
                  <c:v>101</c:v>
                </c:pt>
                <c:pt idx="1356">
                  <c:v>104</c:v>
                </c:pt>
                <c:pt idx="1357">
                  <c:v>106</c:v>
                </c:pt>
                <c:pt idx="1358">
                  <c:v>102</c:v>
                </c:pt>
                <c:pt idx="1359">
                  <c:v>104</c:v>
                </c:pt>
                <c:pt idx="1360">
                  <c:v>103</c:v>
                </c:pt>
                <c:pt idx="1361">
                  <c:v>104</c:v>
                </c:pt>
                <c:pt idx="1362">
                  <c:v>102</c:v>
                </c:pt>
                <c:pt idx="1363">
                  <c:v>103</c:v>
                </c:pt>
                <c:pt idx="1364">
                  <c:v>102</c:v>
                </c:pt>
                <c:pt idx="1365">
                  <c:v>101</c:v>
                </c:pt>
                <c:pt idx="1366">
                  <c:v>99</c:v>
                </c:pt>
                <c:pt idx="1367">
                  <c:v>99</c:v>
                </c:pt>
                <c:pt idx="1368">
                  <c:v>97</c:v>
                </c:pt>
                <c:pt idx="1369">
                  <c:v>98</c:v>
                </c:pt>
                <c:pt idx="1370">
                  <c:v>99</c:v>
                </c:pt>
                <c:pt idx="1371">
                  <c:v>97</c:v>
                </c:pt>
                <c:pt idx="1372">
                  <c:v>98</c:v>
                </c:pt>
                <c:pt idx="1373">
                  <c:v>96</c:v>
                </c:pt>
                <c:pt idx="1374">
                  <c:v>96</c:v>
                </c:pt>
                <c:pt idx="1375">
                  <c:v>95</c:v>
                </c:pt>
                <c:pt idx="1376">
                  <c:v>98</c:v>
                </c:pt>
                <c:pt idx="1377">
                  <c:v>99</c:v>
                </c:pt>
                <c:pt idx="1378">
                  <c:v>96</c:v>
                </c:pt>
                <c:pt idx="1379">
                  <c:v>97</c:v>
                </c:pt>
                <c:pt idx="1380">
                  <c:v>94</c:v>
                </c:pt>
                <c:pt idx="1381">
                  <c:v>96</c:v>
                </c:pt>
                <c:pt idx="1382">
                  <c:v>101</c:v>
                </c:pt>
                <c:pt idx="1383">
                  <c:v>98</c:v>
                </c:pt>
                <c:pt idx="1384">
                  <c:v>96</c:v>
                </c:pt>
                <c:pt idx="1385">
                  <c:v>95</c:v>
                </c:pt>
                <c:pt idx="1386">
                  <c:v>96</c:v>
                </c:pt>
                <c:pt idx="1387">
                  <c:v>99</c:v>
                </c:pt>
                <c:pt idx="1388">
                  <c:v>94</c:v>
                </c:pt>
                <c:pt idx="1389">
                  <c:v>95</c:v>
                </c:pt>
                <c:pt idx="1390">
                  <c:v>101</c:v>
                </c:pt>
                <c:pt idx="1391">
                  <c:v>145</c:v>
                </c:pt>
                <c:pt idx="1392">
                  <c:v>190</c:v>
                </c:pt>
                <c:pt idx="1393">
                  <c:v>213</c:v>
                </c:pt>
                <c:pt idx="1394">
                  <c:v>199</c:v>
                </c:pt>
                <c:pt idx="1395">
                  <c:v>169</c:v>
                </c:pt>
                <c:pt idx="1396">
                  <c:v>144</c:v>
                </c:pt>
                <c:pt idx="1397">
                  <c:v>131</c:v>
                </c:pt>
                <c:pt idx="1398">
                  <c:v>124</c:v>
                </c:pt>
                <c:pt idx="1399">
                  <c:v>117</c:v>
                </c:pt>
                <c:pt idx="1400">
                  <c:v>111</c:v>
                </c:pt>
                <c:pt idx="1401">
                  <c:v>105</c:v>
                </c:pt>
                <c:pt idx="1402">
                  <c:v>102</c:v>
                </c:pt>
                <c:pt idx="1403">
                  <c:v>98</c:v>
                </c:pt>
                <c:pt idx="1404">
                  <c:v>93</c:v>
                </c:pt>
                <c:pt idx="1405">
                  <c:v>88</c:v>
                </c:pt>
                <c:pt idx="1406">
                  <c:v>83</c:v>
                </c:pt>
                <c:pt idx="1407">
                  <c:v>78</c:v>
                </c:pt>
                <c:pt idx="1408">
                  <c:v>77</c:v>
                </c:pt>
                <c:pt idx="1409">
                  <c:v>76</c:v>
                </c:pt>
                <c:pt idx="1410">
                  <c:v>74</c:v>
                </c:pt>
                <c:pt idx="1411">
                  <c:v>75</c:v>
                </c:pt>
                <c:pt idx="1412">
                  <c:v>74</c:v>
                </c:pt>
                <c:pt idx="1413">
                  <c:v>75</c:v>
                </c:pt>
                <c:pt idx="1414">
                  <c:v>72</c:v>
                </c:pt>
                <c:pt idx="1415">
                  <c:v>73</c:v>
                </c:pt>
                <c:pt idx="1416">
                  <c:v>72</c:v>
                </c:pt>
                <c:pt idx="1417">
                  <c:v>75</c:v>
                </c:pt>
                <c:pt idx="1418">
                  <c:v>71</c:v>
                </c:pt>
                <c:pt idx="1419">
                  <c:v>73</c:v>
                </c:pt>
                <c:pt idx="1420">
                  <c:v>76</c:v>
                </c:pt>
                <c:pt idx="1421">
                  <c:v>74</c:v>
                </c:pt>
                <c:pt idx="1422">
                  <c:v>75</c:v>
                </c:pt>
                <c:pt idx="1423">
                  <c:v>79</c:v>
                </c:pt>
                <c:pt idx="1424">
                  <c:v>75</c:v>
                </c:pt>
                <c:pt idx="1425">
                  <c:v>76</c:v>
                </c:pt>
                <c:pt idx="1426">
                  <c:v>77</c:v>
                </c:pt>
                <c:pt idx="1427">
                  <c:v>79</c:v>
                </c:pt>
                <c:pt idx="1428">
                  <c:v>78</c:v>
                </c:pt>
                <c:pt idx="1429">
                  <c:v>76</c:v>
                </c:pt>
                <c:pt idx="1430">
                  <c:v>77</c:v>
                </c:pt>
                <c:pt idx="1431">
                  <c:v>79</c:v>
                </c:pt>
                <c:pt idx="1432">
                  <c:v>77</c:v>
                </c:pt>
                <c:pt idx="1433">
                  <c:v>78</c:v>
                </c:pt>
                <c:pt idx="1434">
                  <c:v>77</c:v>
                </c:pt>
                <c:pt idx="1435">
                  <c:v>77</c:v>
                </c:pt>
                <c:pt idx="1436">
                  <c:v>79</c:v>
                </c:pt>
                <c:pt idx="1437">
                  <c:v>78</c:v>
                </c:pt>
                <c:pt idx="1438">
                  <c:v>78</c:v>
                </c:pt>
                <c:pt idx="1439">
                  <c:v>79</c:v>
                </c:pt>
                <c:pt idx="1440">
                  <c:v>79</c:v>
                </c:pt>
                <c:pt idx="1441">
                  <c:v>79</c:v>
                </c:pt>
                <c:pt idx="1442">
                  <c:v>78</c:v>
                </c:pt>
                <c:pt idx="1443">
                  <c:v>76</c:v>
                </c:pt>
                <c:pt idx="1444">
                  <c:v>78</c:v>
                </c:pt>
                <c:pt idx="1445">
                  <c:v>78</c:v>
                </c:pt>
                <c:pt idx="1446">
                  <c:v>78</c:v>
                </c:pt>
                <c:pt idx="1447">
                  <c:v>77</c:v>
                </c:pt>
                <c:pt idx="1448">
                  <c:v>77</c:v>
                </c:pt>
                <c:pt idx="1449">
                  <c:v>82</c:v>
                </c:pt>
                <c:pt idx="1450">
                  <c:v>135</c:v>
                </c:pt>
                <c:pt idx="1451">
                  <c:v>187</c:v>
                </c:pt>
                <c:pt idx="1452">
                  <c:v>203</c:v>
                </c:pt>
                <c:pt idx="1453">
                  <c:v>190</c:v>
                </c:pt>
                <c:pt idx="1454">
                  <c:v>111</c:v>
                </c:pt>
                <c:pt idx="1455">
                  <c:v>104</c:v>
                </c:pt>
                <c:pt idx="1456">
                  <c:v>95</c:v>
                </c:pt>
                <c:pt idx="1457">
                  <c:v>89</c:v>
                </c:pt>
                <c:pt idx="1458">
                  <c:v>82</c:v>
                </c:pt>
                <c:pt idx="1459">
                  <c:v>77</c:v>
                </c:pt>
                <c:pt idx="1460">
                  <c:v>73</c:v>
                </c:pt>
                <c:pt idx="1461">
                  <c:v>69</c:v>
                </c:pt>
                <c:pt idx="1462">
                  <c:v>65</c:v>
                </c:pt>
                <c:pt idx="1463">
                  <c:v>61</c:v>
                </c:pt>
                <c:pt idx="1464">
                  <c:v>65</c:v>
                </c:pt>
                <c:pt idx="1465">
                  <c:v>69</c:v>
                </c:pt>
                <c:pt idx="1466">
                  <c:v>73</c:v>
                </c:pt>
                <c:pt idx="1467">
                  <c:v>77</c:v>
                </c:pt>
                <c:pt idx="1468">
                  <c:v>81</c:v>
                </c:pt>
                <c:pt idx="1469">
                  <c:v>86</c:v>
                </c:pt>
                <c:pt idx="1470">
                  <c:v>91</c:v>
                </c:pt>
                <c:pt idx="1471">
                  <c:v>96</c:v>
                </c:pt>
                <c:pt idx="1472">
                  <c:v>101</c:v>
                </c:pt>
                <c:pt idx="1473">
                  <c:v>108</c:v>
                </c:pt>
                <c:pt idx="1474">
                  <c:v>110</c:v>
                </c:pt>
                <c:pt idx="1475">
                  <c:v>112</c:v>
                </c:pt>
                <c:pt idx="1476">
                  <c:v>107</c:v>
                </c:pt>
                <c:pt idx="1477">
                  <c:v>109</c:v>
                </c:pt>
                <c:pt idx="1478">
                  <c:v>108</c:v>
                </c:pt>
                <c:pt idx="1479">
                  <c:v>107</c:v>
                </c:pt>
                <c:pt idx="1480">
                  <c:v>109</c:v>
                </c:pt>
                <c:pt idx="1481">
                  <c:v>115</c:v>
                </c:pt>
                <c:pt idx="1482">
                  <c:v>113</c:v>
                </c:pt>
                <c:pt idx="1483">
                  <c:v>113</c:v>
                </c:pt>
                <c:pt idx="1484">
                  <c:v>114</c:v>
                </c:pt>
                <c:pt idx="1485">
                  <c:v>110</c:v>
                </c:pt>
                <c:pt idx="1486">
                  <c:v>108</c:v>
                </c:pt>
                <c:pt idx="1487">
                  <c:v>112</c:v>
                </c:pt>
                <c:pt idx="1488">
                  <c:v>111</c:v>
                </c:pt>
                <c:pt idx="1489">
                  <c:v>109</c:v>
                </c:pt>
                <c:pt idx="1490">
                  <c:v>111</c:v>
                </c:pt>
                <c:pt idx="1491">
                  <c:v>110</c:v>
                </c:pt>
                <c:pt idx="1492">
                  <c:v>108</c:v>
                </c:pt>
                <c:pt idx="1493">
                  <c:v>110</c:v>
                </c:pt>
                <c:pt idx="1494">
                  <c:v>110</c:v>
                </c:pt>
                <c:pt idx="1495">
                  <c:v>111</c:v>
                </c:pt>
                <c:pt idx="1496">
                  <c:v>108</c:v>
                </c:pt>
                <c:pt idx="1497">
                  <c:v>110</c:v>
                </c:pt>
                <c:pt idx="1498">
                  <c:v>108</c:v>
                </c:pt>
                <c:pt idx="1499">
                  <c:v>111</c:v>
                </c:pt>
                <c:pt idx="1500">
                  <c:v>107</c:v>
                </c:pt>
                <c:pt idx="1501">
                  <c:v>109</c:v>
                </c:pt>
                <c:pt idx="1502">
                  <c:v>109</c:v>
                </c:pt>
                <c:pt idx="1503">
                  <c:v>106</c:v>
                </c:pt>
                <c:pt idx="1504">
                  <c:v>107</c:v>
                </c:pt>
                <c:pt idx="1505">
                  <c:v>106</c:v>
                </c:pt>
                <c:pt idx="1506">
                  <c:v>109</c:v>
                </c:pt>
                <c:pt idx="1507">
                  <c:v>109</c:v>
                </c:pt>
                <c:pt idx="1508">
                  <c:v>112</c:v>
                </c:pt>
                <c:pt idx="1509">
                  <c:v>109</c:v>
                </c:pt>
                <c:pt idx="1510">
                  <c:v>107</c:v>
                </c:pt>
                <c:pt idx="1511">
                  <c:v>102</c:v>
                </c:pt>
                <c:pt idx="1512">
                  <c:v>99</c:v>
                </c:pt>
                <c:pt idx="1513">
                  <c:v>101</c:v>
                </c:pt>
                <c:pt idx="1514">
                  <c:v>102</c:v>
                </c:pt>
                <c:pt idx="1515">
                  <c:v>100</c:v>
                </c:pt>
                <c:pt idx="1516">
                  <c:v>109</c:v>
                </c:pt>
                <c:pt idx="1517">
                  <c:v>160</c:v>
                </c:pt>
                <c:pt idx="1518">
                  <c:v>209</c:v>
                </c:pt>
                <c:pt idx="1519">
                  <c:v>224</c:v>
                </c:pt>
                <c:pt idx="1520">
                  <c:v>174</c:v>
                </c:pt>
                <c:pt idx="1521">
                  <c:v>162</c:v>
                </c:pt>
                <c:pt idx="1522">
                  <c:v>150</c:v>
                </c:pt>
                <c:pt idx="1523">
                  <c:v>138</c:v>
                </c:pt>
                <c:pt idx="1524">
                  <c:v>130</c:v>
                </c:pt>
                <c:pt idx="1525">
                  <c:v>122</c:v>
                </c:pt>
                <c:pt idx="1526">
                  <c:v>115</c:v>
                </c:pt>
                <c:pt idx="1527">
                  <c:v>109</c:v>
                </c:pt>
                <c:pt idx="1528">
                  <c:v>103</c:v>
                </c:pt>
                <c:pt idx="1529">
                  <c:v>97</c:v>
                </c:pt>
                <c:pt idx="1530">
                  <c:v>92</c:v>
                </c:pt>
                <c:pt idx="1531">
                  <c:v>87</c:v>
                </c:pt>
                <c:pt idx="1532">
                  <c:v>82</c:v>
                </c:pt>
                <c:pt idx="1533">
                  <c:v>77</c:v>
                </c:pt>
                <c:pt idx="1534">
                  <c:v>73</c:v>
                </c:pt>
                <c:pt idx="1535">
                  <c:v>69</c:v>
                </c:pt>
                <c:pt idx="1536">
                  <c:v>65</c:v>
                </c:pt>
                <c:pt idx="1537">
                  <c:v>61</c:v>
                </c:pt>
                <c:pt idx="1538">
                  <c:v>57</c:v>
                </c:pt>
                <c:pt idx="1539">
                  <c:v>54</c:v>
                </c:pt>
                <c:pt idx="1540">
                  <c:v>51</c:v>
                </c:pt>
                <c:pt idx="1541">
                  <c:v>48</c:v>
                </c:pt>
                <c:pt idx="1542">
                  <c:v>45</c:v>
                </c:pt>
                <c:pt idx="1543">
                  <c:v>42</c:v>
                </c:pt>
                <c:pt idx="1544">
                  <c:v>39</c:v>
                </c:pt>
                <c:pt idx="1545">
                  <c:v>39</c:v>
                </c:pt>
                <c:pt idx="1546">
                  <c:v>37</c:v>
                </c:pt>
                <c:pt idx="1547">
                  <c:v>39</c:v>
                </c:pt>
                <c:pt idx="1548">
                  <c:v>37</c:v>
                </c:pt>
                <c:pt idx="1549">
                  <c:v>35</c:v>
                </c:pt>
                <c:pt idx="1550">
                  <c:v>37</c:v>
                </c:pt>
                <c:pt idx="1551">
                  <c:v>39</c:v>
                </c:pt>
                <c:pt idx="1552">
                  <c:v>37</c:v>
                </c:pt>
                <c:pt idx="1553">
                  <c:v>35</c:v>
                </c:pt>
                <c:pt idx="1554">
                  <c:v>37</c:v>
                </c:pt>
                <c:pt idx="1555">
                  <c:v>35</c:v>
                </c:pt>
                <c:pt idx="1556">
                  <c:v>34</c:v>
                </c:pt>
                <c:pt idx="1557">
                  <c:v>35</c:v>
                </c:pt>
                <c:pt idx="1558">
                  <c:v>34</c:v>
                </c:pt>
                <c:pt idx="1559">
                  <c:v>36</c:v>
                </c:pt>
                <c:pt idx="1560">
                  <c:v>38</c:v>
                </c:pt>
                <c:pt idx="1561">
                  <c:v>36</c:v>
                </c:pt>
                <c:pt idx="1562">
                  <c:v>34</c:v>
                </c:pt>
                <c:pt idx="1563">
                  <c:v>36</c:v>
                </c:pt>
                <c:pt idx="1564">
                  <c:v>38</c:v>
                </c:pt>
                <c:pt idx="1565">
                  <c:v>36</c:v>
                </c:pt>
                <c:pt idx="1566">
                  <c:v>36</c:v>
                </c:pt>
                <c:pt idx="1567">
                  <c:v>38</c:v>
                </c:pt>
                <c:pt idx="1568">
                  <c:v>36</c:v>
                </c:pt>
                <c:pt idx="1569">
                  <c:v>38</c:v>
                </c:pt>
                <c:pt idx="1570">
                  <c:v>36</c:v>
                </c:pt>
                <c:pt idx="1571">
                  <c:v>37</c:v>
                </c:pt>
                <c:pt idx="1572">
                  <c:v>35</c:v>
                </c:pt>
                <c:pt idx="1573">
                  <c:v>37</c:v>
                </c:pt>
                <c:pt idx="1574">
                  <c:v>35</c:v>
                </c:pt>
                <c:pt idx="1575">
                  <c:v>37</c:v>
                </c:pt>
                <c:pt idx="1576">
                  <c:v>37</c:v>
                </c:pt>
                <c:pt idx="1577">
                  <c:v>37</c:v>
                </c:pt>
                <c:pt idx="1578">
                  <c:v>35</c:v>
                </c:pt>
                <c:pt idx="1579">
                  <c:v>37</c:v>
                </c:pt>
                <c:pt idx="1580">
                  <c:v>35</c:v>
                </c:pt>
                <c:pt idx="1581">
                  <c:v>37</c:v>
                </c:pt>
                <c:pt idx="1582">
                  <c:v>38</c:v>
                </c:pt>
                <c:pt idx="1583">
                  <c:v>40</c:v>
                </c:pt>
                <c:pt idx="1584">
                  <c:v>37</c:v>
                </c:pt>
                <c:pt idx="1585">
                  <c:v>35</c:v>
                </c:pt>
                <c:pt idx="1586">
                  <c:v>33</c:v>
                </c:pt>
                <c:pt idx="1587">
                  <c:v>35</c:v>
                </c:pt>
                <c:pt idx="1588">
                  <c:v>35</c:v>
                </c:pt>
                <c:pt idx="1589">
                  <c:v>33</c:v>
                </c:pt>
                <c:pt idx="1590">
                  <c:v>35</c:v>
                </c:pt>
                <c:pt idx="1591">
                  <c:v>37</c:v>
                </c:pt>
                <c:pt idx="1592">
                  <c:v>35</c:v>
                </c:pt>
                <c:pt idx="1593">
                  <c:v>34</c:v>
                </c:pt>
                <c:pt idx="1594">
                  <c:v>36</c:v>
                </c:pt>
                <c:pt idx="1595">
                  <c:v>37</c:v>
                </c:pt>
                <c:pt idx="1596">
                  <c:v>35</c:v>
                </c:pt>
                <c:pt idx="1597">
                  <c:v>36</c:v>
                </c:pt>
                <c:pt idx="1598">
                  <c:v>38</c:v>
                </c:pt>
                <c:pt idx="1599">
                  <c:v>36</c:v>
                </c:pt>
                <c:pt idx="1600">
                  <c:v>38</c:v>
                </c:pt>
                <c:pt idx="1601">
                  <c:v>36</c:v>
                </c:pt>
                <c:pt idx="1602">
                  <c:v>34</c:v>
                </c:pt>
                <c:pt idx="1603">
                  <c:v>36</c:v>
                </c:pt>
                <c:pt idx="1604">
                  <c:v>38</c:v>
                </c:pt>
                <c:pt idx="1605">
                  <c:v>38</c:v>
                </c:pt>
                <c:pt idx="1606">
                  <c:v>36</c:v>
                </c:pt>
                <c:pt idx="1607">
                  <c:v>34</c:v>
                </c:pt>
                <c:pt idx="1608">
                  <c:v>36</c:v>
                </c:pt>
                <c:pt idx="1609">
                  <c:v>38</c:v>
                </c:pt>
                <c:pt idx="1610">
                  <c:v>40</c:v>
                </c:pt>
                <c:pt idx="1611">
                  <c:v>37</c:v>
                </c:pt>
                <c:pt idx="1612">
                  <c:v>37</c:v>
                </c:pt>
                <c:pt idx="1613">
                  <c:v>35</c:v>
                </c:pt>
                <c:pt idx="1614">
                  <c:v>37</c:v>
                </c:pt>
                <c:pt idx="1615">
                  <c:v>58</c:v>
                </c:pt>
                <c:pt idx="1616">
                  <c:v>97</c:v>
                </c:pt>
                <c:pt idx="1617">
                  <c:v>152</c:v>
                </c:pt>
                <c:pt idx="1618">
                  <c:v>175</c:v>
                </c:pt>
                <c:pt idx="1619">
                  <c:v>130</c:v>
                </c:pt>
                <c:pt idx="1620">
                  <c:v>119</c:v>
                </c:pt>
                <c:pt idx="1621">
                  <c:v>108</c:v>
                </c:pt>
                <c:pt idx="1622">
                  <c:v>100</c:v>
                </c:pt>
                <c:pt idx="1623">
                  <c:v>94</c:v>
                </c:pt>
                <c:pt idx="1624">
                  <c:v>88</c:v>
                </c:pt>
                <c:pt idx="1625">
                  <c:v>82</c:v>
                </c:pt>
                <c:pt idx="1626">
                  <c:v>77</c:v>
                </c:pt>
                <c:pt idx="1627">
                  <c:v>73</c:v>
                </c:pt>
                <c:pt idx="1628">
                  <c:v>69</c:v>
                </c:pt>
                <c:pt idx="1629">
                  <c:v>69</c:v>
                </c:pt>
                <c:pt idx="1630">
                  <c:v>73</c:v>
                </c:pt>
                <c:pt idx="1631">
                  <c:v>77</c:v>
                </c:pt>
                <c:pt idx="1632">
                  <c:v>81</c:v>
                </c:pt>
                <c:pt idx="1633">
                  <c:v>86</c:v>
                </c:pt>
                <c:pt idx="1634">
                  <c:v>91</c:v>
                </c:pt>
                <c:pt idx="1635">
                  <c:v>95</c:v>
                </c:pt>
                <c:pt idx="1636">
                  <c:v>100</c:v>
                </c:pt>
                <c:pt idx="1637">
                  <c:v>101</c:v>
                </c:pt>
                <c:pt idx="1638">
                  <c:v>102</c:v>
                </c:pt>
                <c:pt idx="1639">
                  <c:v>103</c:v>
                </c:pt>
                <c:pt idx="1640">
                  <c:v>100</c:v>
                </c:pt>
                <c:pt idx="1641">
                  <c:v>106</c:v>
                </c:pt>
                <c:pt idx="1642">
                  <c:v>103</c:v>
                </c:pt>
                <c:pt idx="1643">
                  <c:v>104</c:v>
                </c:pt>
                <c:pt idx="1644">
                  <c:v>107</c:v>
                </c:pt>
                <c:pt idx="1645">
                  <c:v>107</c:v>
                </c:pt>
                <c:pt idx="1646">
                  <c:v>105</c:v>
                </c:pt>
                <c:pt idx="1647">
                  <c:v>106</c:v>
                </c:pt>
                <c:pt idx="1648">
                  <c:v>108</c:v>
                </c:pt>
                <c:pt idx="1649">
                  <c:v>108</c:v>
                </c:pt>
                <c:pt idx="1650">
                  <c:v>109</c:v>
                </c:pt>
                <c:pt idx="1651">
                  <c:v>110</c:v>
                </c:pt>
                <c:pt idx="1652">
                  <c:v>109</c:v>
                </c:pt>
                <c:pt idx="1653">
                  <c:v>109</c:v>
                </c:pt>
                <c:pt idx="1654">
                  <c:v>105</c:v>
                </c:pt>
                <c:pt idx="1655">
                  <c:v>108</c:v>
                </c:pt>
                <c:pt idx="1656">
                  <c:v>106</c:v>
                </c:pt>
                <c:pt idx="1657">
                  <c:v>103</c:v>
                </c:pt>
                <c:pt idx="1658">
                  <c:v>107</c:v>
                </c:pt>
                <c:pt idx="1659">
                  <c:v>109</c:v>
                </c:pt>
                <c:pt idx="1660">
                  <c:v>109</c:v>
                </c:pt>
                <c:pt idx="1661">
                  <c:v>106</c:v>
                </c:pt>
                <c:pt idx="1662">
                  <c:v>110</c:v>
                </c:pt>
                <c:pt idx="1663">
                  <c:v>105</c:v>
                </c:pt>
                <c:pt idx="1664">
                  <c:v>105</c:v>
                </c:pt>
                <c:pt idx="1665">
                  <c:v>109</c:v>
                </c:pt>
                <c:pt idx="1666">
                  <c:v>108</c:v>
                </c:pt>
                <c:pt idx="1667">
                  <c:v>107</c:v>
                </c:pt>
                <c:pt idx="1668">
                  <c:v>108</c:v>
                </c:pt>
                <c:pt idx="1669">
                  <c:v>108</c:v>
                </c:pt>
                <c:pt idx="1670">
                  <c:v>108</c:v>
                </c:pt>
                <c:pt idx="1671">
                  <c:v>107</c:v>
                </c:pt>
                <c:pt idx="1672">
                  <c:v>109</c:v>
                </c:pt>
                <c:pt idx="1673">
                  <c:v>106</c:v>
                </c:pt>
                <c:pt idx="1674">
                  <c:v>106</c:v>
                </c:pt>
                <c:pt idx="1675">
                  <c:v>111</c:v>
                </c:pt>
                <c:pt idx="1676">
                  <c:v>111</c:v>
                </c:pt>
                <c:pt idx="1677">
                  <c:v>122</c:v>
                </c:pt>
                <c:pt idx="1678">
                  <c:v>196</c:v>
                </c:pt>
                <c:pt idx="1679">
                  <c:v>243</c:v>
                </c:pt>
                <c:pt idx="1680">
                  <c:v>190</c:v>
                </c:pt>
                <c:pt idx="1681">
                  <c:v>159</c:v>
                </c:pt>
                <c:pt idx="1682">
                  <c:v>149</c:v>
                </c:pt>
                <c:pt idx="1683">
                  <c:v>139</c:v>
                </c:pt>
                <c:pt idx="1684">
                  <c:v>132</c:v>
                </c:pt>
                <c:pt idx="1685">
                  <c:v>123</c:v>
                </c:pt>
                <c:pt idx="1686">
                  <c:v>116</c:v>
                </c:pt>
                <c:pt idx="1687">
                  <c:v>114</c:v>
                </c:pt>
                <c:pt idx="1688">
                  <c:v>109</c:v>
                </c:pt>
                <c:pt idx="1689">
                  <c:v>103</c:v>
                </c:pt>
                <c:pt idx="1690">
                  <c:v>97</c:v>
                </c:pt>
                <c:pt idx="1691">
                  <c:v>92</c:v>
                </c:pt>
                <c:pt idx="1692">
                  <c:v>87</c:v>
                </c:pt>
                <c:pt idx="1693">
                  <c:v>83</c:v>
                </c:pt>
                <c:pt idx="1694">
                  <c:v>79</c:v>
                </c:pt>
                <c:pt idx="1695">
                  <c:v>77</c:v>
                </c:pt>
                <c:pt idx="1696">
                  <c:v>73</c:v>
                </c:pt>
                <c:pt idx="1697">
                  <c:v>75</c:v>
                </c:pt>
                <c:pt idx="1698">
                  <c:v>71</c:v>
                </c:pt>
                <c:pt idx="1699">
                  <c:v>72</c:v>
                </c:pt>
                <c:pt idx="1700">
                  <c:v>72</c:v>
                </c:pt>
                <c:pt idx="1701">
                  <c:v>74</c:v>
                </c:pt>
                <c:pt idx="1702">
                  <c:v>74</c:v>
                </c:pt>
                <c:pt idx="1703">
                  <c:v>72</c:v>
                </c:pt>
                <c:pt idx="1704">
                  <c:v>73</c:v>
                </c:pt>
                <c:pt idx="1705">
                  <c:v>73</c:v>
                </c:pt>
                <c:pt idx="1706">
                  <c:v>77</c:v>
                </c:pt>
                <c:pt idx="1707">
                  <c:v>74</c:v>
                </c:pt>
                <c:pt idx="1708">
                  <c:v>76</c:v>
                </c:pt>
                <c:pt idx="1709">
                  <c:v>75</c:v>
                </c:pt>
                <c:pt idx="1710">
                  <c:v>75</c:v>
                </c:pt>
                <c:pt idx="1711">
                  <c:v>76</c:v>
                </c:pt>
                <c:pt idx="1712">
                  <c:v>78</c:v>
                </c:pt>
                <c:pt idx="1713">
                  <c:v>76</c:v>
                </c:pt>
                <c:pt idx="1714">
                  <c:v>78</c:v>
                </c:pt>
                <c:pt idx="1715">
                  <c:v>78</c:v>
                </c:pt>
                <c:pt idx="1716">
                  <c:v>77</c:v>
                </c:pt>
                <c:pt idx="1717">
                  <c:v>77</c:v>
                </c:pt>
                <c:pt idx="1718">
                  <c:v>76</c:v>
                </c:pt>
                <c:pt idx="1719">
                  <c:v>77</c:v>
                </c:pt>
                <c:pt idx="1720">
                  <c:v>76</c:v>
                </c:pt>
                <c:pt idx="1721">
                  <c:v>78</c:v>
                </c:pt>
                <c:pt idx="1722">
                  <c:v>75</c:v>
                </c:pt>
                <c:pt idx="1723">
                  <c:v>79</c:v>
                </c:pt>
                <c:pt idx="1724">
                  <c:v>77</c:v>
                </c:pt>
                <c:pt idx="1725">
                  <c:v>77</c:v>
                </c:pt>
                <c:pt idx="1726">
                  <c:v>78</c:v>
                </c:pt>
                <c:pt idx="1727">
                  <c:v>78</c:v>
                </c:pt>
                <c:pt idx="1728">
                  <c:v>77</c:v>
                </c:pt>
                <c:pt idx="1729">
                  <c:v>76</c:v>
                </c:pt>
                <c:pt idx="1730">
                  <c:v>78</c:v>
                </c:pt>
                <c:pt idx="1731">
                  <c:v>78</c:v>
                </c:pt>
                <c:pt idx="1732">
                  <c:v>78</c:v>
                </c:pt>
                <c:pt idx="1733">
                  <c:v>77</c:v>
                </c:pt>
                <c:pt idx="1734">
                  <c:v>77</c:v>
                </c:pt>
                <c:pt idx="1735">
                  <c:v>77</c:v>
                </c:pt>
                <c:pt idx="1736">
                  <c:v>100</c:v>
                </c:pt>
                <c:pt idx="1737">
                  <c:v>185</c:v>
                </c:pt>
                <c:pt idx="1738">
                  <c:v>203</c:v>
                </c:pt>
                <c:pt idx="1739">
                  <c:v>170</c:v>
                </c:pt>
                <c:pt idx="1740">
                  <c:v>116</c:v>
                </c:pt>
                <c:pt idx="1741">
                  <c:v>107</c:v>
                </c:pt>
                <c:pt idx="1742">
                  <c:v>99</c:v>
                </c:pt>
                <c:pt idx="1743">
                  <c:v>91</c:v>
                </c:pt>
                <c:pt idx="1744">
                  <c:v>86</c:v>
                </c:pt>
                <c:pt idx="1745">
                  <c:v>80</c:v>
                </c:pt>
                <c:pt idx="1746">
                  <c:v>75</c:v>
                </c:pt>
                <c:pt idx="1747">
                  <c:v>71</c:v>
                </c:pt>
                <c:pt idx="1748">
                  <c:v>67</c:v>
                </c:pt>
                <c:pt idx="1749">
                  <c:v>63</c:v>
                </c:pt>
                <c:pt idx="1750">
                  <c:v>59</c:v>
                </c:pt>
                <c:pt idx="1751">
                  <c:v>62</c:v>
                </c:pt>
                <c:pt idx="1752">
                  <c:v>66</c:v>
                </c:pt>
                <c:pt idx="1753">
                  <c:v>70</c:v>
                </c:pt>
                <c:pt idx="1754">
                  <c:v>76</c:v>
                </c:pt>
                <c:pt idx="1755">
                  <c:v>80</c:v>
                </c:pt>
                <c:pt idx="1756">
                  <c:v>85</c:v>
                </c:pt>
                <c:pt idx="1757">
                  <c:v>90</c:v>
                </c:pt>
                <c:pt idx="1758">
                  <c:v>95</c:v>
                </c:pt>
                <c:pt idx="1759">
                  <c:v>100</c:v>
                </c:pt>
                <c:pt idx="1760">
                  <c:v>105</c:v>
                </c:pt>
                <c:pt idx="1761">
                  <c:v>108</c:v>
                </c:pt>
                <c:pt idx="1762">
                  <c:v>110</c:v>
                </c:pt>
                <c:pt idx="1763">
                  <c:v>110</c:v>
                </c:pt>
                <c:pt idx="1764">
                  <c:v>110</c:v>
                </c:pt>
                <c:pt idx="1765">
                  <c:v>109</c:v>
                </c:pt>
                <c:pt idx="1766">
                  <c:v>109</c:v>
                </c:pt>
                <c:pt idx="1767">
                  <c:v>109</c:v>
                </c:pt>
                <c:pt idx="1768">
                  <c:v>108</c:v>
                </c:pt>
                <c:pt idx="1769">
                  <c:v>106</c:v>
                </c:pt>
                <c:pt idx="1770">
                  <c:v>107</c:v>
                </c:pt>
                <c:pt idx="1771">
                  <c:v>107</c:v>
                </c:pt>
                <c:pt idx="1772">
                  <c:v>105</c:v>
                </c:pt>
                <c:pt idx="1773">
                  <c:v>108</c:v>
                </c:pt>
                <c:pt idx="1774">
                  <c:v>109</c:v>
                </c:pt>
                <c:pt idx="1775">
                  <c:v>107</c:v>
                </c:pt>
                <c:pt idx="1776">
                  <c:v>109</c:v>
                </c:pt>
                <c:pt idx="1777">
                  <c:v>107</c:v>
                </c:pt>
                <c:pt idx="1778">
                  <c:v>103</c:v>
                </c:pt>
                <c:pt idx="1779">
                  <c:v>107</c:v>
                </c:pt>
                <c:pt idx="1780">
                  <c:v>109</c:v>
                </c:pt>
                <c:pt idx="1781">
                  <c:v>108</c:v>
                </c:pt>
                <c:pt idx="1782">
                  <c:v>106</c:v>
                </c:pt>
                <c:pt idx="1783">
                  <c:v>108</c:v>
                </c:pt>
                <c:pt idx="1784">
                  <c:v>106</c:v>
                </c:pt>
                <c:pt idx="1785">
                  <c:v>109</c:v>
                </c:pt>
                <c:pt idx="1786">
                  <c:v>108</c:v>
                </c:pt>
                <c:pt idx="1787">
                  <c:v>108</c:v>
                </c:pt>
                <c:pt idx="1788">
                  <c:v>107</c:v>
                </c:pt>
                <c:pt idx="1789">
                  <c:v>108</c:v>
                </c:pt>
                <c:pt idx="1790">
                  <c:v>108</c:v>
                </c:pt>
                <c:pt idx="1791">
                  <c:v>108</c:v>
                </c:pt>
                <c:pt idx="1792">
                  <c:v>106</c:v>
                </c:pt>
                <c:pt idx="1793">
                  <c:v>108</c:v>
                </c:pt>
                <c:pt idx="1794">
                  <c:v>108</c:v>
                </c:pt>
                <c:pt idx="1795">
                  <c:v>106</c:v>
                </c:pt>
                <c:pt idx="1796">
                  <c:v>106</c:v>
                </c:pt>
                <c:pt idx="1797">
                  <c:v>103</c:v>
                </c:pt>
                <c:pt idx="1798">
                  <c:v>101</c:v>
                </c:pt>
                <c:pt idx="1799">
                  <c:v>99</c:v>
                </c:pt>
                <c:pt idx="1800">
                  <c:v>100</c:v>
                </c:pt>
                <c:pt idx="1801">
                  <c:v>102</c:v>
                </c:pt>
                <c:pt idx="1802">
                  <c:v>111</c:v>
                </c:pt>
                <c:pt idx="1803">
                  <c:v>141</c:v>
                </c:pt>
                <c:pt idx="1804">
                  <c:v>194</c:v>
                </c:pt>
                <c:pt idx="1805">
                  <c:v>248</c:v>
                </c:pt>
                <c:pt idx="1806">
                  <c:v>171</c:v>
                </c:pt>
                <c:pt idx="1807">
                  <c:v>147</c:v>
                </c:pt>
                <c:pt idx="1808">
                  <c:v>137</c:v>
                </c:pt>
                <c:pt idx="1809">
                  <c:v>126</c:v>
                </c:pt>
                <c:pt idx="1810">
                  <c:v>117</c:v>
                </c:pt>
                <c:pt idx="1811">
                  <c:v>111</c:v>
                </c:pt>
                <c:pt idx="1812">
                  <c:v>105</c:v>
                </c:pt>
                <c:pt idx="1813">
                  <c:v>98</c:v>
                </c:pt>
                <c:pt idx="1814">
                  <c:v>93</c:v>
                </c:pt>
                <c:pt idx="1815">
                  <c:v>86</c:v>
                </c:pt>
                <c:pt idx="1816">
                  <c:v>81</c:v>
                </c:pt>
                <c:pt idx="1817">
                  <c:v>76</c:v>
                </c:pt>
                <c:pt idx="1818">
                  <c:v>71</c:v>
                </c:pt>
                <c:pt idx="1819">
                  <c:v>67</c:v>
                </c:pt>
                <c:pt idx="1820">
                  <c:v>63</c:v>
                </c:pt>
                <c:pt idx="1821">
                  <c:v>59</c:v>
                </c:pt>
                <c:pt idx="1822">
                  <c:v>56</c:v>
                </c:pt>
                <c:pt idx="1823">
                  <c:v>53</c:v>
                </c:pt>
                <c:pt idx="1824">
                  <c:v>50</c:v>
                </c:pt>
                <c:pt idx="1825">
                  <c:v>47</c:v>
                </c:pt>
                <c:pt idx="1826">
                  <c:v>44</c:v>
                </c:pt>
                <c:pt idx="1827">
                  <c:v>41</c:v>
                </c:pt>
                <c:pt idx="1828">
                  <c:v>38</c:v>
                </c:pt>
                <c:pt idx="1829">
                  <c:v>36</c:v>
                </c:pt>
                <c:pt idx="1830">
                  <c:v>34</c:v>
                </c:pt>
                <c:pt idx="1831">
                  <c:v>36</c:v>
                </c:pt>
                <c:pt idx="1832">
                  <c:v>34</c:v>
                </c:pt>
                <c:pt idx="1833">
                  <c:v>32</c:v>
                </c:pt>
                <c:pt idx="1834">
                  <c:v>34</c:v>
                </c:pt>
                <c:pt idx="1835">
                  <c:v>36</c:v>
                </c:pt>
                <c:pt idx="1836">
                  <c:v>34</c:v>
                </c:pt>
                <c:pt idx="1837">
                  <c:v>35</c:v>
                </c:pt>
                <c:pt idx="1838">
                  <c:v>35</c:v>
                </c:pt>
                <c:pt idx="1839">
                  <c:v>33</c:v>
                </c:pt>
                <c:pt idx="1840">
                  <c:v>35</c:v>
                </c:pt>
                <c:pt idx="1841">
                  <c:v>33</c:v>
                </c:pt>
                <c:pt idx="1842">
                  <c:v>35</c:v>
                </c:pt>
                <c:pt idx="1843">
                  <c:v>35</c:v>
                </c:pt>
                <c:pt idx="1844">
                  <c:v>34</c:v>
                </c:pt>
                <c:pt idx="1845">
                  <c:v>36</c:v>
                </c:pt>
                <c:pt idx="1846">
                  <c:v>34</c:v>
                </c:pt>
                <c:pt idx="1847">
                  <c:v>36</c:v>
                </c:pt>
                <c:pt idx="1848">
                  <c:v>35</c:v>
                </c:pt>
                <c:pt idx="1849">
                  <c:v>33</c:v>
                </c:pt>
                <c:pt idx="1850">
                  <c:v>35</c:v>
                </c:pt>
                <c:pt idx="1851">
                  <c:v>33</c:v>
                </c:pt>
                <c:pt idx="1852">
                  <c:v>35</c:v>
                </c:pt>
                <c:pt idx="1853">
                  <c:v>37</c:v>
                </c:pt>
                <c:pt idx="1854">
                  <c:v>35</c:v>
                </c:pt>
                <c:pt idx="1855">
                  <c:v>33</c:v>
                </c:pt>
                <c:pt idx="1856">
                  <c:v>34</c:v>
                </c:pt>
                <c:pt idx="1857">
                  <c:v>36</c:v>
                </c:pt>
                <c:pt idx="1858">
                  <c:v>34</c:v>
                </c:pt>
                <c:pt idx="1859">
                  <c:v>36</c:v>
                </c:pt>
                <c:pt idx="1860">
                  <c:v>34</c:v>
                </c:pt>
                <c:pt idx="1861">
                  <c:v>34</c:v>
                </c:pt>
                <c:pt idx="1862">
                  <c:v>36</c:v>
                </c:pt>
                <c:pt idx="1863">
                  <c:v>34</c:v>
                </c:pt>
                <c:pt idx="1864">
                  <c:v>36</c:v>
                </c:pt>
                <c:pt idx="1865">
                  <c:v>36</c:v>
                </c:pt>
                <c:pt idx="1866">
                  <c:v>34</c:v>
                </c:pt>
                <c:pt idx="1867">
                  <c:v>36</c:v>
                </c:pt>
                <c:pt idx="1868">
                  <c:v>34</c:v>
                </c:pt>
                <c:pt idx="1869">
                  <c:v>36</c:v>
                </c:pt>
                <c:pt idx="1870">
                  <c:v>35</c:v>
                </c:pt>
                <c:pt idx="1871">
                  <c:v>37</c:v>
                </c:pt>
                <c:pt idx="1872">
                  <c:v>35</c:v>
                </c:pt>
                <c:pt idx="1873">
                  <c:v>33</c:v>
                </c:pt>
                <c:pt idx="1874">
                  <c:v>34</c:v>
                </c:pt>
                <c:pt idx="1875">
                  <c:v>36</c:v>
                </c:pt>
                <c:pt idx="1876">
                  <c:v>38</c:v>
                </c:pt>
                <c:pt idx="1877">
                  <c:v>40</c:v>
                </c:pt>
                <c:pt idx="1878">
                  <c:v>37</c:v>
                </c:pt>
                <c:pt idx="1879">
                  <c:v>35</c:v>
                </c:pt>
                <c:pt idx="1880">
                  <c:v>35</c:v>
                </c:pt>
                <c:pt idx="1881">
                  <c:v>33</c:v>
                </c:pt>
                <c:pt idx="1882">
                  <c:v>35</c:v>
                </c:pt>
                <c:pt idx="1883">
                  <c:v>34</c:v>
                </c:pt>
                <c:pt idx="1884">
                  <c:v>36</c:v>
                </c:pt>
                <c:pt idx="1885">
                  <c:v>38</c:v>
                </c:pt>
                <c:pt idx="1886">
                  <c:v>36</c:v>
                </c:pt>
                <c:pt idx="1887">
                  <c:v>34</c:v>
                </c:pt>
                <c:pt idx="1888">
                  <c:v>36</c:v>
                </c:pt>
                <c:pt idx="1889">
                  <c:v>34</c:v>
                </c:pt>
                <c:pt idx="1890">
                  <c:v>36</c:v>
                </c:pt>
                <c:pt idx="1891">
                  <c:v>38</c:v>
                </c:pt>
                <c:pt idx="1892">
                  <c:v>36</c:v>
                </c:pt>
                <c:pt idx="1893">
                  <c:v>34</c:v>
                </c:pt>
                <c:pt idx="1894">
                  <c:v>36</c:v>
                </c:pt>
                <c:pt idx="1895">
                  <c:v>34</c:v>
                </c:pt>
                <c:pt idx="1896">
                  <c:v>36</c:v>
                </c:pt>
                <c:pt idx="1897">
                  <c:v>34</c:v>
                </c:pt>
                <c:pt idx="1898">
                  <c:v>36</c:v>
                </c:pt>
                <c:pt idx="1899">
                  <c:v>35</c:v>
                </c:pt>
                <c:pt idx="1900">
                  <c:v>37</c:v>
                </c:pt>
                <c:pt idx="1901">
                  <c:v>35</c:v>
                </c:pt>
                <c:pt idx="1902">
                  <c:v>33</c:v>
                </c:pt>
                <c:pt idx="1903">
                  <c:v>41</c:v>
                </c:pt>
                <c:pt idx="1904">
                  <c:v>86</c:v>
                </c:pt>
                <c:pt idx="1905">
                  <c:v>151</c:v>
                </c:pt>
                <c:pt idx="1906">
                  <c:v>164</c:v>
                </c:pt>
                <c:pt idx="1907">
                  <c:v>148</c:v>
                </c:pt>
                <c:pt idx="1908">
                  <c:v>138</c:v>
                </c:pt>
                <c:pt idx="1909">
                  <c:v>127</c:v>
                </c:pt>
                <c:pt idx="1910">
                  <c:v>115</c:v>
                </c:pt>
                <c:pt idx="1911">
                  <c:v>106</c:v>
                </c:pt>
                <c:pt idx="1912">
                  <c:v>97</c:v>
                </c:pt>
                <c:pt idx="1913">
                  <c:v>92</c:v>
                </c:pt>
                <c:pt idx="1914">
                  <c:v>85</c:v>
                </c:pt>
                <c:pt idx="1915">
                  <c:v>80</c:v>
                </c:pt>
                <c:pt idx="1916">
                  <c:v>75</c:v>
                </c:pt>
                <c:pt idx="1917">
                  <c:v>71</c:v>
                </c:pt>
                <c:pt idx="1918">
                  <c:v>70</c:v>
                </c:pt>
                <c:pt idx="1919">
                  <c:v>74</c:v>
                </c:pt>
                <c:pt idx="1920">
                  <c:v>78</c:v>
                </c:pt>
                <c:pt idx="1921">
                  <c:v>82</c:v>
                </c:pt>
                <c:pt idx="1922">
                  <c:v>87</c:v>
                </c:pt>
                <c:pt idx="1923">
                  <c:v>89</c:v>
                </c:pt>
                <c:pt idx="1924">
                  <c:v>94</c:v>
                </c:pt>
                <c:pt idx="1925">
                  <c:v>97</c:v>
                </c:pt>
                <c:pt idx="1926">
                  <c:v>101</c:v>
                </c:pt>
                <c:pt idx="1927">
                  <c:v>97</c:v>
                </c:pt>
                <c:pt idx="1928">
                  <c:v>100</c:v>
                </c:pt>
                <c:pt idx="1929">
                  <c:v>99</c:v>
                </c:pt>
                <c:pt idx="1930">
                  <c:v>99</c:v>
                </c:pt>
                <c:pt idx="1931">
                  <c:v>99</c:v>
                </c:pt>
                <c:pt idx="1932">
                  <c:v>99</c:v>
                </c:pt>
                <c:pt idx="1933">
                  <c:v>96</c:v>
                </c:pt>
                <c:pt idx="1934">
                  <c:v>97</c:v>
                </c:pt>
                <c:pt idx="1935">
                  <c:v>97</c:v>
                </c:pt>
                <c:pt idx="1936">
                  <c:v>96</c:v>
                </c:pt>
                <c:pt idx="1937">
                  <c:v>99</c:v>
                </c:pt>
                <c:pt idx="1938">
                  <c:v>96</c:v>
                </c:pt>
                <c:pt idx="1939">
                  <c:v>96</c:v>
                </c:pt>
                <c:pt idx="1940">
                  <c:v>95</c:v>
                </c:pt>
                <c:pt idx="1941">
                  <c:v>96</c:v>
                </c:pt>
                <c:pt idx="1942">
                  <c:v>98</c:v>
                </c:pt>
                <c:pt idx="1943">
                  <c:v>93</c:v>
                </c:pt>
                <c:pt idx="1944">
                  <c:v>96</c:v>
                </c:pt>
                <c:pt idx="1945">
                  <c:v>98</c:v>
                </c:pt>
                <c:pt idx="1946">
                  <c:v>95</c:v>
                </c:pt>
                <c:pt idx="1947">
                  <c:v>95</c:v>
                </c:pt>
                <c:pt idx="1948">
                  <c:v>96</c:v>
                </c:pt>
                <c:pt idx="1949">
                  <c:v>92</c:v>
                </c:pt>
                <c:pt idx="1950">
                  <c:v>95</c:v>
                </c:pt>
                <c:pt idx="1951">
                  <c:v>93</c:v>
                </c:pt>
                <c:pt idx="1952">
                  <c:v>94</c:v>
                </c:pt>
                <c:pt idx="1953">
                  <c:v>93</c:v>
                </c:pt>
                <c:pt idx="1954">
                  <c:v>92</c:v>
                </c:pt>
                <c:pt idx="1955">
                  <c:v>95</c:v>
                </c:pt>
                <c:pt idx="1956">
                  <c:v>94</c:v>
                </c:pt>
                <c:pt idx="1957">
                  <c:v>91</c:v>
                </c:pt>
                <c:pt idx="1958">
                  <c:v>93</c:v>
                </c:pt>
                <c:pt idx="1959">
                  <c:v>93</c:v>
                </c:pt>
                <c:pt idx="1960">
                  <c:v>95</c:v>
                </c:pt>
                <c:pt idx="1961">
                  <c:v>92</c:v>
                </c:pt>
                <c:pt idx="1962">
                  <c:v>91</c:v>
                </c:pt>
                <c:pt idx="1963">
                  <c:v>89</c:v>
                </c:pt>
                <c:pt idx="1964">
                  <c:v>89</c:v>
                </c:pt>
                <c:pt idx="1965">
                  <c:v>94</c:v>
                </c:pt>
                <c:pt idx="1966">
                  <c:v>101</c:v>
                </c:pt>
                <c:pt idx="1967">
                  <c:v>153</c:v>
                </c:pt>
                <c:pt idx="1968">
                  <c:v>203</c:v>
                </c:pt>
                <c:pt idx="1969">
                  <c:v>226</c:v>
                </c:pt>
                <c:pt idx="1970">
                  <c:v>176</c:v>
                </c:pt>
                <c:pt idx="1971">
                  <c:v>130</c:v>
                </c:pt>
                <c:pt idx="1972">
                  <c:v>122</c:v>
                </c:pt>
                <c:pt idx="1973">
                  <c:v>115</c:v>
                </c:pt>
                <c:pt idx="1974">
                  <c:v>109</c:v>
                </c:pt>
                <c:pt idx="1975">
                  <c:v>101</c:v>
                </c:pt>
                <c:pt idx="1976">
                  <c:v>96</c:v>
                </c:pt>
                <c:pt idx="1977">
                  <c:v>94</c:v>
                </c:pt>
                <c:pt idx="1978">
                  <c:v>89</c:v>
                </c:pt>
                <c:pt idx="1979">
                  <c:v>86</c:v>
                </c:pt>
                <c:pt idx="1980">
                  <c:v>82</c:v>
                </c:pt>
                <c:pt idx="1981">
                  <c:v>77</c:v>
                </c:pt>
                <c:pt idx="1982">
                  <c:v>75</c:v>
                </c:pt>
                <c:pt idx="1983">
                  <c:v>73</c:v>
                </c:pt>
                <c:pt idx="1984">
                  <c:v>72</c:v>
                </c:pt>
                <c:pt idx="1985">
                  <c:v>72</c:v>
                </c:pt>
                <c:pt idx="1986">
                  <c:v>72</c:v>
                </c:pt>
                <c:pt idx="1987">
                  <c:v>70</c:v>
                </c:pt>
                <c:pt idx="1988">
                  <c:v>72</c:v>
                </c:pt>
                <c:pt idx="1989">
                  <c:v>68</c:v>
                </c:pt>
                <c:pt idx="1990">
                  <c:v>72</c:v>
                </c:pt>
                <c:pt idx="1991">
                  <c:v>68</c:v>
                </c:pt>
                <c:pt idx="1992">
                  <c:v>68</c:v>
                </c:pt>
                <c:pt idx="1993">
                  <c:v>72</c:v>
                </c:pt>
                <c:pt idx="1994">
                  <c:v>68</c:v>
                </c:pt>
                <c:pt idx="1995">
                  <c:v>72</c:v>
                </c:pt>
                <c:pt idx="1996">
                  <c:v>73</c:v>
                </c:pt>
                <c:pt idx="1997">
                  <c:v>69</c:v>
                </c:pt>
                <c:pt idx="1998">
                  <c:v>73</c:v>
                </c:pt>
                <c:pt idx="1999">
                  <c:v>70</c:v>
                </c:pt>
                <c:pt idx="2000">
                  <c:v>70</c:v>
                </c:pt>
                <c:pt idx="2001">
                  <c:v>74</c:v>
                </c:pt>
                <c:pt idx="2002">
                  <c:v>73</c:v>
                </c:pt>
                <c:pt idx="2003">
                  <c:v>74</c:v>
                </c:pt>
                <c:pt idx="2004">
                  <c:v>72</c:v>
                </c:pt>
                <c:pt idx="2005">
                  <c:v>71</c:v>
                </c:pt>
                <c:pt idx="2006">
                  <c:v>71</c:v>
                </c:pt>
                <c:pt idx="2007">
                  <c:v>70</c:v>
                </c:pt>
                <c:pt idx="2008">
                  <c:v>71</c:v>
                </c:pt>
                <c:pt idx="2009">
                  <c:v>69</c:v>
                </c:pt>
                <c:pt idx="2010">
                  <c:v>72</c:v>
                </c:pt>
                <c:pt idx="2011">
                  <c:v>71</c:v>
                </c:pt>
                <c:pt idx="2012">
                  <c:v>69</c:v>
                </c:pt>
                <c:pt idx="2013">
                  <c:v>73</c:v>
                </c:pt>
                <c:pt idx="2014">
                  <c:v>69</c:v>
                </c:pt>
                <c:pt idx="2015">
                  <c:v>73</c:v>
                </c:pt>
                <c:pt idx="2016">
                  <c:v>69</c:v>
                </c:pt>
                <c:pt idx="2017">
                  <c:v>69</c:v>
                </c:pt>
                <c:pt idx="2018">
                  <c:v>73</c:v>
                </c:pt>
                <c:pt idx="2019">
                  <c:v>70</c:v>
                </c:pt>
                <c:pt idx="2020">
                  <c:v>70</c:v>
                </c:pt>
                <c:pt idx="2021">
                  <c:v>70</c:v>
                </c:pt>
                <c:pt idx="2022">
                  <c:v>69</c:v>
                </c:pt>
                <c:pt idx="2023">
                  <c:v>71</c:v>
                </c:pt>
                <c:pt idx="2024">
                  <c:v>67</c:v>
                </c:pt>
                <c:pt idx="2025">
                  <c:v>69</c:v>
                </c:pt>
                <c:pt idx="2026">
                  <c:v>70</c:v>
                </c:pt>
                <c:pt idx="2027">
                  <c:v>71</c:v>
                </c:pt>
                <c:pt idx="2028">
                  <c:v>72</c:v>
                </c:pt>
                <c:pt idx="2029">
                  <c:v>93</c:v>
                </c:pt>
                <c:pt idx="2030">
                  <c:v>168</c:v>
                </c:pt>
                <c:pt idx="2031">
                  <c:v>182</c:v>
                </c:pt>
                <c:pt idx="2032">
                  <c:v>207</c:v>
                </c:pt>
                <c:pt idx="2033">
                  <c:v>116</c:v>
                </c:pt>
                <c:pt idx="2034">
                  <c:v>97</c:v>
                </c:pt>
                <c:pt idx="2035">
                  <c:v>89</c:v>
                </c:pt>
                <c:pt idx="2036">
                  <c:v>80</c:v>
                </c:pt>
                <c:pt idx="2037">
                  <c:v>74</c:v>
                </c:pt>
                <c:pt idx="2038">
                  <c:v>70</c:v>
                </c:pt>
                <c:pt idx="2039">
                  <c:v>64</c:v>
                </c:pt>
                <c:pt idx="2040">
                  <c:v>60</c:v>
                </c:pt>
                <c:pt idx="2041">
                  <c:v>56</c:v>
                </c:pt>
                <c:pt idx="2042">
                  <c:v>53</c:v>
                </c:pt>
                <c:pt idx="2043">
                  <c:v>57</c:v>
                </c:pt>
                <c:pt idx="2044">
                  <c:v>60</c:v>
                </c:pt>
                <c:pt idx="2045">
                  <c:v>64</c:v>
                </c:pt>
                <c:pt idx="2046">
                  <c:v>68</c:v>
                </c:pt>
                <c:pt idx="2047">
                  <c:v>72</c:v>
                </c:pt>
                <c:pt idx="2048">
                  <c:v>77</c:v>
                </c:pt>
                <c:pt idx="2049">
                  <c:v>81</c:v>
                </c:pt>
                <c:pt idx="2050">
                  <c:v>86</c:v>
                </c:pt>
                <c:pt idx="2051">
                  <c:v>93</c:v>
                </c:pt>
                <c:pt idx="2052">
                  <c:v>101</c:v>
                </c:pt>
                <c:pt idx="2053">
                  <c:v>107</c:v>
                </c:pt>
                <c:pt idx="2054">
                  <c:v>113</c:v>
                </c:pt>
                <c:pt idx="2055">
                  <c:v>119</c:v>
                </c:pt>
                <c:pt idx="2056">
                  <c:v>127</c:v>
                </c:pt>
                <c:pt idx="2057">
                  <c:v>134</c:v>
                </c:pt>
                <c:pt idx="2058">
                  <c:v>141</c:v>
                </c:pt>
                <c:pt idx="2059">
                  <c:v>146</c:v>
                </c:pt>
                <c:pt idx="2060">
                  <c:v>150</c:v>
                </c:pt>
                <c:pt idx="2061">
                  <c:v>157</c:v>
                </c:pt>
                <c:pt idx="2062">
                  <c:v>157</c:v>
                </c:pt>
                <c:pt idx="2063">
                  <c:v>153</c:v>
                </c:pt>
                <c:pt idx="2064">
                  <c:v>155</c:v>
                </c:pt>
                <c:pt idx="2065">
                  <c:v>157</c:v>
                </c:pt>
                <c:pt idx="2066">
                  <c:v>156</c:v>
                </c:pt>
                <c:pt idx="2067">
                  <c:v>155</c:v>
                </c:pt>
                <c:pt idx="2068">
                  <c:v>156</c:v>
                </c:pt>
                <c:pt idx="2069">
                  <c:v>153</c:v>
                </c:pt>
                <c:pt idx="2070">
                  <c:v>155</c:v>
                </c:pt>
                <c:pt idx="2071">
                  <c:v>156</c:v>
                </c:pt>
                <c:pt idx="2072">
                  <c:v>157</c:v>
                </c:pt>
                <c:pt idx="2073">
                  <c:v>157</c:v>
                </c:pt>
                <c:pt idx="2074">
                  <c:v>157</c:v>
                </c:pt>
                <c:pt idx="2075">
                  <c:v>160</c:v>
                </c:pt>
                <c:pt idx="2076">
                  <c:v>158</c:v>
                </c:pt>
                <c:pt idx="2077">
                  <c:v>156</c:v>
                </c:pt>
                <c:pt idx="2078">
                  <c:v>155</c:v>
                </c:pt>
                <c:pt idx="2079">
                  <c:v>157</c:v>
                </c:pt>
                <c:pt idx="2080">
                  <c:v>154</c:v>
                </c:pt>
                <c:pt idx="2081">
                  <c:v>153</c:v>
                </c:pt>
                <c:pt idx="2082">
                  <c:v>151</c:v>
                </c:pt>
                <c:pt idx="2083">
                  <c:v>150</c:v>
                </c:pt>
                <c:pt idx="2084">
                  <c:v>149</c:v>
                </c:pt>
                <c:pt idx="2085">
                  <c:v>150</c:v>
                </c:pt>
                <c:pt idx="2086">
                  <c:v>152</c:v>
                </c:pt>
                <c:pt idx="2087">
                  <c:v>154</c:v>
                </c:pt>
                <c:pt idx="2088">
                  <c:v>153</c:v>
                </c:pt>
                <c:pt idx="2089">
                  <c:v>152</c:v>
                </c:pt>
                <c:pt idx="2090">
                  <c:v>151</c:v>
                </c:pt>
                <c:pt idx="2091">
                  <c:v>151</c:v>
                </c:pt>
                <c:pt idx="2092">
                  <c:v>152</c:v>
                </c:pt>
                <c:pt idx="2093">
                  <c:v>150</c:v>
                </c:pt>
                <c:pt idx="2094">
                  <c:v>150</c:v>
                </c:pt>
                <c:pt idx="2095">
                  <c:v>150</c:v>
                </c:pt>
                <c:pt idx="2096">
                  <c:v>147</c:v>
                </c:pt>
                <c:pt idx="2097">
                  <c:v>147</c:v>
                </c:pt>
                <c:pt idx="2098">
                  <c:v>146</c:v>
                </c:pt>
                <c:pt idx="2099">
                  <c:v>146</c:v>
                </c:pt>
                <c:pt idx="2100">
                  <c:v>145</c:v>
                </c:pt>
                <c:pt idx="2101">
                  <c:v>191</c:v>
                </c:pt>
                <c:pt idx="2102">
                  <c:v>202</c:v>
                </c:pt>
                <c:pt idx="2103">
                  <c:v>220</c:v>
                </c:pt>
                <c:pt idx="2104">
                  <c:v>207</c:v>
                </c:pt>
                <c:pt idx="2105">
                  <c:v>191</c:v>
                </c:pt>
                <c:pt idx="2106">
                  <c:v>181</c:v>
                </c:pt>
                <c:pt idx="2107">
                  <c:v>169</c:v>
                </c:pt>
                <c:pt idx="2108">
                  <c:v>160</c:v>
                </c:pt>
                <c:pt idx="2109">
                  <c:v>151</c:v>
                </c:pt>
                <c:pt idx="2110">
                  <c:v>143</c:v>
                </c:pt>
                <c:pt idx="2111">
                  <c:v>132</c:v>
                </c:pt>
                <c:pt idx="2112">
                  <c:v>125</c:v>
                </c:pt>
                <c:pt idx="2113">
                  <c:v>117</c:v>
                </c:pt>
                <c:pt idx="2114">
                  <c:v>110</c:v>
                </c:pt>
                <c:pt idx="2115">
                  <c:v>103</c:v>
                </c:pt>
                <c:pt idx="2116">
                  <c:v>97</c:v>
                </c:pt>
                <c:pt idx="2117">
                  <c:v>92</c:v>
                </c:pt>
                <c:pt idx="2118">
                  <c:v>87</c:v>
                </c:pt>
                <c:pt idx="2119">
                  <c:v>82</c:v>
                </c:pt>
                <c:pt idx="2120">
                  <c:v>75</c:v>
                </c:pt>
                <c:pt idx="2121">
                  <c:v>71</c:v>
                </c:pt>
                <c:pt idx="2122">
                  <c:v>67</c:v>
                </c:pt>
                <c:pt idx="2123">
                  <c:v>62</c:v>
                </c:pt>
                <c:pt idx="2124">
                  <c:v>58</c:v>
                </c:pt>
                <c:pt idx="2125">
                  <c:v>55</c:v>
                </c:pt>
                <c:pt idx="2126">
                  <c:v>52</c:v>
                </c:pt>
                <c:pt idx="2127">
                  <c:v>49</c:v>
                </c:pt>
                <c:pt idx="2128">
                  <c:v>46</c:v>
                </c:pt>
                <c:pt idx="2129">
                  <c:v>43</c:v>
                </c:pt>
                <c:pt idx="2130">
                  <c:v>40</c:v>
                </c:pt>
                <c:pt idx="2131">
                  <c:v>37</c:v>
                </c:pt>
                <c:pt idx="2132">
                  <c:v>35</c:v>
                </c:pt>
                <c:pt idx="2133">
                  <c:v>37</c:v>
                </c:pt>
                <c:pt idx="2134">
                  <c:v>36</c:v>
                </c:pt>
                <c:pt idx="2135">
                  <c:v>36</c:v>
                </c:pt>
                <c:pt idx="2136">
                  <c:v>35</c:v>
                </c:pt>
                <c:pt idx="2137">
                  <c:v>37</c:v>
                </c:pt>
                <c:pt idx="2138">
                  <c:v>35</c:v>
                </c:pt>
                <c:pt idx="2139">
                  <c:v>37</c:v>
                </c:pt>
                <c:pt idx="2140">
                  <c:v>36</c:v>
                </c:pt>
                <c:pt idx="2141">
                  <c:v>34</c:v>
                </c:pt>
                <c:pt idx="2142">
                  <c:v>35</c:v>
                </c:pt>
                <c:pt idx="2143">
                  <c:v>37</c:v>
                </c:pt>
                <c:pt idx="2144">
                  <c:v>37</c:v>
                </c:pt>
                <c:pt idx="2145">
                  <c:v>35</c:v>
                </c:pt>
                <c:pt idx="2146">
                  <c:v>34</c:v>
                </c:pt>
                <c:pt idx="2147">
                  <c:v>36</c:v>
                </c:pt>
                <c:pt idx="2148">
                  <c:v>34</c:v>
                </c:pt>
                <c:pt idx="2149">
                  <c:v>36</c:v>
                </c:pt>
                <c:pt idx="2150">
                  <c:v>36</c:v>
                </c:pt>
                <c:pt idx="2151">
                  <c:v>34</c:v>
                </c:pt>
                <c:pt idx="2152">
                  <c:v>36</c:v>
                </c:pt>
                <c:pt idx="2153">
                  <c:v>34</c:v>
                </c:pt>
                <c:pt idx="2154">
                  <c:v>36</c:v>
                </c:pt>
                <c:pt idx="2155">
                  <c:v>34</c:v>
                </c:pt>
                <c:pt idx="2156">
                  <c:v>36</c:v>
                </c:pt>
                <c:pt idx="2157">
                  <c:v>34</c:v>
                </c:pt>
                <c:pt idx="2158">
                  <c:v>35</c:v>
                </c:pt>
                <c:pt idx="2159">
                  <c:v>35</c:v>
                </c:pt>
                <c:pt idx="2160">
                  <c:v>35</c:v>
                </c:pt>
                <c:pt idx="2161">
                  <c:v>33</c:v>
                </c:pt>
                <c:pt idx="2162">
                  <c:v>35</c:v>
                </c:pt>
                <c:pt idx="2163">
                  <c:v>37</c:v>
                </c:pt>
                <c:pt idx="2164">
                  <c:v>35</c:v>
                </c:pt>
                <c:pt idx="2165">
                  <c:v>33</c:v>
                </c:pt>
                <c:pt idx="2166">
                  <c:v>35</c:v>
                </c:pt>
                <c:pt idx="2167">
                  <c:v>34</c:v>
                </c:pt>
                <c:pt idx="2168">
                  <c:v>34</c:v>
                </c:pt>
                <c:pt idx="2169">
                  <c:v>34</c:v>
                </c:pt>
                <c:pt idx="2170">
                  <c:v>36</c:v>
                </c:pt>
                <c:pt idx="2171">
                  <c:v>34</c:v>
                </c:pt>
                <c:pt idx="2172">
                  <c:v>34</c:v>
                </c:pt>
                <c:pt idx="2173">
                  <c:v>36</c:v>
                </c:pt>
                <c:pt idx="2174">
                  <c:v>34</c:v>
                </c:pt>
                <c:pt idx="2175">
                  <c:v>34</c:v>
                </c:pt>
                <c:pt idx="2176">
                  <c:v>34</c:v>
                </c:pt>
                <c:pt idx="2177">
                  <c:v>36</c:v>
                </c:pt>
                <c:pt idx="2178">
                  <c:v>34</c:v>
                </c:pt>
                <c:pt idx="2179">
                  <c:v>36</c:v>
                </c:pt>
                <c:pt idx="2180">
                  <c:v>36</c:v>
                </c:pt>
                <c:pt idx="2181">
                  <c:v>34</c:v>
                </c:pt>
                <c:pt idx="2182">
                  <c:v>36</c:v>
                </c:pt>
                <c:pt idx="2183">
                  <c:v>36</c:v>
                </c:pt>
                <c:pt idx="2184">
                  <c:v>35</c:v>
                </c:pt>
                <c:pt idx="2185">
                  <c:v>33</c:v>
                </c:pt>
                <c:pt idx="2186">
                  <c:v>35</c:v>
                </c:pt>
                <c:pt idx="2187">
                  <c:v>37</c:v>
                </c:pt>
                <c:pt idx="2188">
                  <c:v>35</c:v>
                </c:pt>
                <c:pt idx="2189">
                  <c:v>37</c:v>
                </c:pt>
                <c:pt idx="2190">
                  <c:v>35</c:v>
                </c:pt>
                <c:pt idx="2191">
                  <c:v>33</c:v>
                </c:pt>
                <c:pt idx="2192">
                  <c:v>35</c:v>
                </c:pt>
                <c:pt idx="2193">
                  <c:v>37</c:v>
                </c:pt>
                <c:pt idx="2194">
                  <c:v>47</c:v>
                </c:pt>
                <c:pt idx="2195">
                  <c:v>75</c:v>
                </c:pt>
                <c:pt idx="2196">
                  <c:v>157</c:v>
                </c:pt>
                <c:pt idx="2197">
                  <c:v>165</c:v>
                </c:pt>
                <c:pt idx="2198">
                  <c:v>125</c:v>
                </c:pt>
                <c:pt idx="2199">
                  <c:v>110</c:v>
                </c:pt>
                <c:pt idx="2200">
                  <c:v>104</c:v>
                </c:pt>
                <c:pt idx="2201">
                  <c:v>98</c:v>
                </c:pt>
                <c:pt idx="2202">
                  <c:v>91</c:v>
                </c:pt>
                <c:pt idx="2203">
                  <c:v>83</c:v>
                </c:pt>
                <c:pt idx="2204">
                  <c:v>78</c:v>
                </c:pt>
                <c:pt idx="2205">
                  <c:v>74</c:v>
                </c:pt>
                <c:pt idx="2206">
                  <c:v>70</c:v>
                </c:pt>
                <c:pt idx="2207">
                  <c:v>66</c:v>
                </c:pt>
                <c:pt idx="2208">
                  <c:v>70</c:v>
                </c:pt>
                <c:pt idx="2209">
                  <c:v>72</c:v>
                </c:pt>
                <c:pt idx="2210">
                  <c:v>76</c:v>
                </c:pt>
                <c:pt idx="2211">
                  <c:v>80</c:v>
                </c:pt>
                <c:pt idx="2212">
                  <c:v>85</c:v>
                </c:pt>
                <c:pt idx="2213">
                  <c:v>90</c:v>
                </c:pt>
                <c:pt idx="2214">
                  <c:v>92</c:v>
                </c:pt>
                <c:pt idx="2215">
                  <c:v>93</c:v>
                </c:pt>
                <c:pt idx="2216">
                  <c:v>90</c:v>
                </c:pt>
                <c:pt idx="2217">
                  <c:v>95</c:v>
                </c:pt>
                <c:pt idx="2218">
                  <c:v>96</c:v>
                </c:pt>
                <c:pt idx="2219">
                  <c:v>96</c:v>
                </c:pt>
                <c:pt idx="2220">
                  <c:v>94</c:v>
                </c:pt>
                <c:pt idx="2221">
                  <c:v>94</c:v>
                </c:pt>
                <c:pt idx="2222">
                  <c:v>96</c:v>
                </c:pt>
                <c:pt idx="2223">
                  <c:v>95</c:v>
                </c:pt>
                <c:pt idx="2224">
                  <c:v>97</c:v>
                </c:pt>
                <c:pt idx="2225">
                  <c:v>96</c:v>
                </c:pt>
                <c:pt idx="2226">
                  <c:v>99</c:v>
                </c:pt>
                <c:pt idx="2227">
                  <c:v>101</c:v>
                </c:pt>
                <c:pt idx="2228">
                  <c:v>101</c:v>
                </c:pt>
                <c:pt idx="2229">
                  <c:v>102</c:v>
                </c:pt>
                <c:pt idx="2230">
                  <c:v>103</c:v>
                </c:pt>
                <c:pt idx="2231">
                  <c:v>99</c:v>
                </c:pt>
                <c:pt idx="2232">
                  <c:v>104</c:v>
                </c:pt>
                <c:pt idx="2233">
                  <c:v>105</c:v>
                </c:pt>
                <c:pt idx="2234">
                  <c:v>107</c:v>
                </c:pt>
                <c:pt idx="2235">
                  <c:v>105</c:v>
                </c:pt>
                <c:pt idx="2236">
                  <c:v>109</c:v>
                </c:pt>
                <c:pt idx="2237">
                  <c:v>111</c:v>
                </c:pt>
                <c:pt idx="2238">
                  <c:v>117</c:v>
                </c:pt>
                <c:pt idx="2239">
                  <c:v>116</c:v>
                </c:pt>
                <c:pt idx="2240">
                  <c:v>122</c:v>
                </c:pt>
                <c:pt idx="2241">
                  <c:v>122</c:v>
                </c:pt>
                <c:pt idx="2242">
                  <c:v>127</c:v>
                </c:pt>
                <c:pt idx="2243">
                  <c:v>134</c:v>
                </c:pt>
                <c:pt idx="2244">
                  <c:v>141</c:v>
                </c:pt>
                <c:pt idx="2245">
                  <c:v>146</c:v>
                </c:pt>
                <c:pt idx="2246">
                  <c:v>149</c:v>
                </c:pt>
                <c:pt idx="2247">
                  <c:v>150</c:v>
                </c:pt>
                <c:pt idx="2248">
                  <c:v>151</c:v>
                </c:pt>
                <c:pt idx="2249">
                  <c:v>157</c:v>
                </c:pt>
                <c:pt idx="2250">
                  <c:v>160</c:v>
                </c:pt>
                <c:pt idx="2251">
                  <c:v>166</c:v>
                </c:pt>
                <c:pt idx="2252">
                  <c:v>168</c:v>
                </c:pt>
                <c:pt idx="2253">
                  <c:v>174</c:v>
                </c:pt>
                <c:pt idx="2254">
                  <c:v>177</c:v>
                </c:pt>
                <c:pt idx="2255">
                  <c:v>177</c:v>
                </c:pt>
                <c:pt idx="2256">
                  <c:v>196</c:v>
                </c:pt>
                <c:pt idx="2257">
                  <c:v>229</c:v>
                </c:pt>
                <c:pt idx="2258">
                  <c:v>258</c:v>
                </c:pt>
                <c:pt idx="2259">
                  <c:v>245</c:v>
                </c:pt>
                <c:pt idx="2260">
                  <c:v>232</c:v>
                </c:pt>
                <c:pt idx="2261">
                  <c:v>218</c:v>
                </c:pt>
                <c:pt idx="2262">
                  <c:v>206</c:v>
                </c:pt>
                <c:pt idx="2263">
                  <c:v>195</c:v>
                </c:pt>
                <c:pt idx="2264">
                  <c:v>185</c:v>
                </c:pt>
                <c:pt idx="2265">
                  <c:v>182</c:v>
                </c:pt>
                <c:pt idx="2266">
                  <c:v>172</c:v>
                </c:pt>
                <c:pt idx="2267">
                  <c:v>163</c:v>
                </c:pt>
                <c:pt idx="2268">
                  <c:v>154</c:v>
                </c:pt>
                <c:pt idx="2269">
                  <c:v>146</c:v>
                </c:pt>
                <c:pt idx="2270">
                  <c:v>138</c:v>
                </c:pt>
                <c:pt idx="2271">
                  <c:v>131</c:v>
                </c:pt>
                <c:pt idx="2272">
                  <c:v>124</c:v>
                </c:pt>
                <c:pt idx="2273">
                  <c:v>117</c:v>
                </c:pt>
                <c:pt idx="2274">
                  <c:v>111</c:v>
                </c:pt>
                <c:pt idx="2275">
                  <c:v>104</c:v>
                </c:pt>
                <c:pt idx="2276">
                  <c:v>98</c:v>
                </c:pt>
                <c:pt idx="2277">
                  <c:v>92</c:v>
                </c:pt>
                <c:pt idx="2278">
                  <c:v>87</c:v>
                </c:pt>
                <c:pt idx="2279">
                  <c:v>82</c:v>
                </c:pt>
                <c:pt idx="2280">
                  <c:v>78</c:v>
                </c:pt>
                <c:pt idx="2281">
                  <c:v>74</c:v>
                </c:pt>
                <c:pt idx="2282">
                  <c:v>74</c:v>
                </c:pt>
                <c:pt idx="2283">
                  <c:v>73</c:v>
                </c:pt>
                <c:pt idx="2284">
                  <c:v>69</c:v>
                </c:pt>
                <c:pt idx="2285">
                  <c:v>72</c:v>
                </c:pt>
                <c:pt idx="2286">
                  <c:v>69</c:v>
                </c:pt>
                <c:pt idx="2287">
                  <c:v>69</c:v>
                </c:pt>
                <c:pt idx="2288">
                  <c:v>68</c:v>
                </c:pt>
                <c:pt idx="2289">
                  <c:v>70</c:v>
                </c:pt>
                <c:pt idx="2290">
                  <c:v>68</c:v>
                </c:pt>
                <c:pt idx="2291">
                  <c:v>68</c:v>
                </c:pt>
                <c:pt idx="2292">
                  <c:v>69</c:v>
                </c:pt>
                <c:pt idx="2293">
                  <c:v>70</c:v>
                </c:pt>
                <c:pt idx="2294">
                  <c:v>72</c:v>
                </c:pt>
                <c:pt idx="2295">
                  <c:v>73</c:v>
                </c:pt>
                <c:pt idx="2296">
                  <c:v>70</c:v>
                </c:pt>
                <c:pt idx="2297">
                  <c:v>74</c:v>
                </c:pt>
                <c:pt idx="2298">
                  <c:v>72</c:v>
                </c:pt>
                <c:pt idx="2299">
                  <c:v>72</c:v>
                </c:pt>
                <c:pt idx="2300">
                  <c:v>73</c:v>
                </c:pt>
                <c:pt idx="2301">
                  <c:v>73</c:v>
                </c:pt>
                <c:pt idx="2302">
                  <c:v>73</c:v>
                </c:pt>
                <c:pt idx="2303">
                  <c:v>74</c:v>
                </c:pt>
                <c:pt idx="2304">
                  <c:v>74</c:v>
                </c:pt>
                <c:pt idx="2305">
                  <c:v>73</c:v>
                </c:pt>
                <c:pt idx="2306">
                  <c:v>72</c:v>
                </c:pt>
                <c:pt idx="2307">
                  <c:v>75</c:v>
                </c:pt>
                <c:pt idx="2308">
                  <c:v>73</c:v>
                </c:pt>
                <c:pt idx="2309">
                  <c:v>71</c:v>
                </c:pt>
                <c:pt idx="2310">
                  <c:v>70</c:v>
                </c:pt>
                <c:pt idx="2311">
                  <c:v>74</c:v>
                </c:pt>
                <c:pt idx="2312">
                  <c:v>71</c:v>
                </c:pt>
                <c:pt idx="2313">
                  <c:v>71</c:v>
                </c:pt>
                <c:pt idx="2314">
                  <c:v>71</c:v>
                </c:pt>
                <c:pt idx="2315">
                  <c:v>74</c:v>
                </c:pt>
                <c:pt idx="2316">
                  <c:v>75</c:v>
                </c:pt>
                <c:pt idx="2317">
                  <c:v>74</c:v>
                </c:pt>
                <c:pt idx="2318">
                  <c:v>74</c:v>
                </c:pt>
                <c:pt idx="2319">
                  <c:v>74</c:v>
                </c:pt>
                <c:pt idx="2320">
                  <c:v>76</c:v>
                </c:pt>
                <c:pt idx="2321">
                  <c:v>157</c:v>
                </c:pt>
                <c:pt idx="2322">
                  <c:v>232</c:v>
                </c:pt>
                <c:pt idx="2323">
                  <c:v>247</c:v>
                </c:pt>
                <c:pt idx="2324">
                  <c:v>230</c:v>
                </c:pt>
                <c:pt idx="2325">
                  <c:v>156</c:v>
                </c:pt>
                <c:pt idx="2326">
                  <c:v>81</c:v>
                </c:pt>
                <c:pt idx="2327">
                  <c:v>76</c:v>
                </c:pt>
                <c:pt idx="2328">
                  <c:v>71</c:v>
                </c:pt>
                <c:pt idx="2329">
                  <c:v>67</c:v>
                </c:pt>
                <c:pt idx="2330">
                  <c:v>63</c:v>
                </c:pt>
                <c:pt idx="2331">
                  <c:v>59</c:v>
                </c:pt>
                <c:pt idx="2332">
                  <c:v>56</c:v>
                </c:pt>
                <c:pt idx="2333">
                  <c:v>53</c:v>
                </c:pt>
                <c:pt idx="2334">
                  <c:v>57</c:v>
                </c:pt>
                <c:pt idx="2335">
                  <c:v>60</c:v>
                </c:pt>
                <c:pt idx="2336">
                  <c:v>64</c:v>
                </c:pt>
                <c:pt idx="2337">
                  <c:v>70</c:v>
                </c:pt>
                <c:pt idx="2338">
                  <c:v>74</c:v>
                </c:pt>
                <c:pt idx="2339">
                  <c:v>79</c:v>
                </c:pt>
                <c:pt idx="2340">
                  <c:v>83</c:v>
                </c:pt>
                <c:pt idx="2341">
                  <c:v>89</c:v>
                </c:pt>
                <c:pt idx="2342">
                  <c:v>94</c:v>
                </c:pt>
                <c:pt idx="2343">
                  <c:v>99</c:v>
                </c:pt>
                <c:pt idx="2344">
                  <c:v>105</c:v>
                </c:pt>
                <c:pt idx="2345">
                  <c:v>111</c:v>
                </c:pt>
                <c:pt idx="2346">
                  <c:v>120</c:v>
                </c:pt>
                <c:pt idx="2347">
                  <c:v>127</c:v>
                </c:pt>
                <c:pt idx="2348">
                  <c:v>134</c:v>
                </c:pt>
                <c:pt idx="2349">
                  <c:v>141</c:v>
                </c:pt>
                <c:pt idx="2350">
                  <c:v>145</c:v>
                </c:pt>
                <c:pt idx="2351">
                  <c:v>153</c:v>
                </c:pt>
                <c:pt idx="2352">
                  <c:v>157</c:v>
                </c:pt>
                <c:pt idx="2353">
                  <c:v>159</c:v>
                </c:pt>
                <c:pt idx="2354">
                  <c:v>158</c:v>
                </c:pt>
                <c:pt idx="2355">
                  <c:v>162</c:v>
                </c:pt>
                <c:pt idx="2356">
                  <c:v>158</c:v>
                </c:pt>
                <c:pt idx="2357">
                  <c:v>158</c:v>
                </c:pt>
                <c:pt idx="2358">
                  <c:v>158</c:v>
                </c:pt>
                <c:pt idx="2359">
                  <c:v>157</c:v>
                </c:pt>
                <c:pt idx="2360">
                  <c:v>159</c:v>
                </c:pt>
                <c:pt idx="2361">
                  <c:v>157</c:v>
                </c:pt>
                <c:pt idx="2362">
                  <c:v>157</c:v>
                </c:pt>
                <c:pt idx="2363">
                  <c:v>152</c:v>
                </c:pt>
                <c:pt idx="2364">
                  <c:v>155</c:v>
                </c:pt>
                <c:pt idx="2365">
                  <c:v>157</c:v>
                </c:pt>
                <c:pt idx="2366">
                  <c:v>155</c:v>
                </c:pt>
                <c:pt idx="2367">
                  <c:v>157</c:v>
                </c:pt>
                <c:pt idx="2368">
                  <c:v>154</c:v>
                </c:pt>
                <c:pt idx="2369">
                  <c:v>157</c:v>
                </c:pt>
                <c:pt idx="2370">
                  <c:v>156</c:v>
                </c:pt>
                <c:pt idx="2371">
                  <c:v>156</c:v>
                </c:pt>
                <c:pt idx="2372">
                  <c:v>154</c:v>
                </c:pt>
                <c:pt idx="2373">
                  <c:v>156</c:v>
                </c:pt>
                <c:pt idx="2374">
                  <c:v>151</c:v>
                </c:pt>
                <c:pt idx="2375">
                  <c:v>152</c:v>
                </c:pt>
                <c:pt idx="2376">
                  <c:v>158</c:v>
                </c:pt>
                <c:pt idx="2377">
                  <c:v>152</c:v>
                </c:pt>
                <c:pt idx="2378">
                  <c:v>158</c:v>
                </c:pt>
                <c:pt idx="2379">
                  <c:v>156</c:v>
                </c:pt>
                <c:pt idx="2380">
                  <c:v>155</c:v>
                </c:pt>
                <c:pt idx="2381">
                  <c:v>158</c:v>
                </c:pt>
                <c:pt idx="2382">
                  <c:v>158</c:v>
                </c:pt>
                <c:pt idx="2383">
                  <c:v>154</c:v>
                </c:pt>
                <c:pt idx="2384">
                  <c:v>155</c:v>
                </c:pt>
                <c:pt idx="2385">
                  <c:v>155</c:v>
                </c:pt>
                <c:pt idx="2386">
                  <c:v>151</c:v>
                </c:pt>
                <c:pt idx="2387">
                  <c:v>147</c:v>
                </c:pt>
                <c:pt idx="2388">
                  <c:v>149</c:v>
                </c:pt>
                <c:pt idx="2389">
                  <c:v>150</c:v>
                </c:pt>
                <c:pt idx="2390">
                  <c:v>148</c:v>
                </c:pt>
                <c:pt idx="2391">
                  <c:v>144</c:v>
                </c:pt>
                <c:pt idx="2392">
                  <c:v>157</c:v>
                </c:pt>
                <c:pt idx="2393">
                  <c:v>182</c:v>
                </c:pt>
                <c:pt idx="2394">
                  <c:v>219</c:v>
                </c:pt>
                <c:pt idx="2395">
                  <c:v>239</c:v>
                </c:pt>
                <c:pt idx="2396">
                  <c:v>223</c:v>
                </c:pt>
                <c:pt idx="2397">
                  <c:v>206</c:v>
                </c:pt>
                <c:pt idx="2398">
                  <c:v>195</c:v>
                </c:pt>
                <c:pt idx="2399">
                  <c:v>183</c:v>
                </c:pt>
                <c:pt idx="2400">
                  <c:v>171</c:v>
                </c:pt>
                <c:pt idx="2401">
                  <c:v>162</c:v>
                </c:pt>
                <c:pt idx="2402">
                  <c:v>151</c:v>
                </c:pt>
                <c:pt idx="2403">
                  <c:v>143</c:v>
                </c:pt>
                <c:pt idx="2404">
                  <c:v>135</c:v>
                </c:pt>
                <c:pt idx="2405">
                  <c:v>127</c:v>
                </c:pt>
                <c:pt idx="2406">
                  <c:v>120</c:v>
                </c:pt>
                <c:pt idx="2407">
                  <c:v>112</c:v>
                </c:pt>
                <c:pt idx="2408">
                  <c:v>106</c:v>
                </c:pt>
                <c:pt idx="2409">
                  <c:v>100</c:v>
                </c:pt>
                <c:pt idx="2410">
                  <c:v>94</c:v>
                </c:pt>
                <c:pt idx="2411">
                  <c:v>89</c:v>
                </c:pt>
                <c:pt idx="2412">
                  <c:v>84</c:v>
                </c:pt>
                <c:pt idx="2413">
                  <c:v>79</c:v>
                </c:pt>
                <c:pt idx="2414">
                  <c:v>75</c:v>
                </c:pt>
                <c:pt idx="2415">
                  <c:v>70</c:v>
                </c:pt>
                <c:pt idx="2416">
                  <c:v>66</c:v>
                </c:pt>
                <c:pt idx="2417">
                  <c:v>62</c:v>
                </c:pt>
                <c:pt idx="2418">
                  <c:v>58</c:v>
                </c:pt>
                <c:pt idx="2419">
                  <c:v>55</c:v>
                </c:pt>
                <c:pt idx="2420">
                  <c:v>52</c:v>
                </c:pt>
                <c:pt idx="2421">
                  <c:v>49</c:v>
                </c:pt>
                <c:pt idx="2422">
                  <c:v>46</c:v>
                </c:pt>
                <c:pt idx="2423">
                  <c:v>43</c:v>
                </c:pt>
                <c:pt idx="2424">
                  <c:v>40</c:v>
                </c:pt>
                <c:pt idx="2425">
                  <c:v>37</c:v>
                </c:pt>
                <c:pt idx="2426">
                  <c:v>35</c:v>
                </c:pt>
                <c:pt idx="2427">
                  <c:v>33</c:v>
                </c:pt>
                <c:pt idx="2428">
                  <c:v>35</c:v>
                </c:pt>
                <c:pt idx="2429">
                  <c:v>33</c:v>
                </c:pt>
                <c:pt idx="2430">
                  <c:v>35</c:v>
                </c:pt>
                <c:pt idx="2431">
                  <c:v>37</c:v>
                </c:pt>
                <c:pt idx="2432">
                  <c:v>35</c:v>
                </c:pt>
                <c:pt idx="2433">
                  <c:v>36</c:v>
                </c:pt>
                <c:pt idx="2434">
                  <c:v>34</c:v>
                </c:pt>
                <c:pt idx="2435">
                  <c:v>32</c:v>
                </c:pt>
                <c:pt idx="2436">
                  <c:v>34</c:v>
                </c:pt>
                <c:pt idx="2437">
                  <c:v>34</c:v>
                </c:pt>
                <c:pt idx="2438">
                  <c:v>36</c:v>
                </c:pt>
                <c:pt idx="2439">
                  <c:v>34</c:v>
                </c:pt>
                <c:pt idx="2440">
                  <c:v>32</c:v>
                </c:pt>
                <c:pt idx="2441">
                  <c:v>34</c:v>
                </c:pt>
                <c:pt idx="2442">
                  <c:v>32</c:v>
                </c:pt>
                <c:pt idx="2443">
                  <c:v>34</c:v>
                </c:pt>
                <c:pt idx="2444">
                  <c:v>33</c:v>
                </c:pt>
                <c:pt idx="2445">
                  <c:v>35</c:v>
                </c:pt>
                <c:pt idx="2446">
                  <c:v>36</c:v>
                </c:pt>
                <c:pt idx="2447">
                  <c:v>35</c:v>
                </c:pt>
                <c:pt idx="2448">
                  <c:v>33</c:v>
                </c:pt>
                <c:pt idx="2449">
                  <c:v>35</c:v>
                </c:pt>
                <c:pt idx="2450">
                  <c:v>34</c:v>
                </c:pt>
                <c:pt idx="2451">
                  <c:v>32</c:v>
                </c:pt>
                <c:pt idx="2452">
                  <c:v>34</c:v>
                </c:pt>
                <c:pt idx="2453">
                  <c:v>35</c:v>
                </c:pt>
                <c:pt idx="2454">
                  <c:v>34</c:v>
                </c:pt>
                <c:pt idx="2455">
                  <c:v>32</c:v>
                </c:pt>
                <c:pt idx="2456">
                  <c:v>34</c:v>
                </c:pt>
                <c:pt idx="2457">
                  <c:v>36</c:v>
                </c:pt>
                <c:pt idx="2458">
                  <c:v>38</c:v>
                </c:pt>
                <c:pt idx="2459">
                  <c:v>36</c:v>
                </c:pt>
                <c:pt idx="2460">
                  <c:v>34</c:v>
                </c:pt>
                <c:pt idx="2461">
                  <c:v>36</c:v>
                </c:pt>
                <c:pt idx="2462">
                  <c:v>34</c:v>
                </c:pt>
                <c:pt idx="2463">
                  <c:v>36</c:v>
                </c:pt>
                <c:pt idx="2464">
                  <c:v>34</c:v>
                </c:pt>
                <c:pt idx="2465">
                  <c:v>35</c:v>
                </c:pt>
                <c:pt idx="2466">
                  <c:v>33</c:v>
                </c:pt>
                <c:pt idx="2467">
                  <c:v>34</c:v>
                </c:pt>
                <c:pt idx="2468">
                  <c:v>35</c:v>
                </c:pt>
                <c:pt idx="2469">
                  <c:v>37</c:v>
                </c:pt>
                <c:pt idx="2470">
                  <c:v>35</c:v>
                </c:pt>
                <c:pt idx="2471">
                  <c:v>37</c:v>
                </c:pt>
                <c:pt idx="2472">
                  <c:v>35</c:v>
                </c:pt>
                <c:pt idx="2473">
                  <c:v>37</c:v>
                </c:pt>
                <c:pt idx="2474">
                  <c:v>39</c:v>
                </c:pt>
                <c:pt idx="2475">
                  <c:v>37</c:v>
                </c:pt>
                <c:pt idx="2476">
                  <c:v>35</c:v>
                </c:pt>
                <c:pt idx="2477">
                  <c:v>37</c:v>
                </c:pt>
                <c:pt idx="2478">
                  <c:v>35</c:v>
                </c:pt>
                <c:pt idx="2479">
                  <c:v>34</c:v>
                </c:pt>
                <c:pt idx="2480">
                  <c:v>36</c:v>
                </c:pt>
                <c:pt idx="2481">
                  <c:v>34</c:v>
                </c:pt>
                <c:pt idx="2482">
                  <c:v>36</c:v>
                </c:pt>
                <c:pt idx="2483">
                  <c:v>38</c:v>
                </c:pt>
                <c:pt idx="2484">
                  <c:v>36</c:v>
                </c:pt>
                <c:pt idx="2485">
                  <c:v>34</c:v>
                </c:pt>
                <c:pt idx="2486">
                  <c:v>36</c:v>
                </c:pt>
                <c:pt idx="2487">
                  <c:v>38</c:v>
                </c:pt>
                <c:pt idx="2488">
                  <c:v>36</c:v>
                </c:pt>
                <c:pt idx="2489">
                  <c:v>34</c:v>
                </c:pt>
                <c:pt idx="2490">
                  <c:v>33</c:v>
                </c:pt>
                <c:pt idx="2491">
                  <c:v>35</c:v>
                </c:pt>
                <c:pt idx="2492">
                  <c:v>37</c:v>
                </c:pt>
                <c:pt idx="2493">
                  <c:v>39</c:v>
                </c:pt>
                <c:pt idx="2494">
                  <c:v>37</c:v>
                </c:pt>
                <c:pt idx="2495">
                  <c:v>35</c:v>
                </c:pt>
                <c:pt idx="2496">
                  <c:v>36</c:v>
                </c:pt>
                <c:pt idx="2497">
                  <c:v>38</c:v>
                </c:pt>
                <c:pt idx="2498">
                  <c:v>36</c:v>
                </c:pt>
                <c:pt idx="2499">
                  <c:v>38</c:v>
                </c:pt>
                <c:pt idx="2500">
                  <c:v>38</c:v>
                </c:pt>
                <c:pt idx="2501">
                  <c:v>36</c:v>
                </c:pt>
                <c:pt idx="2502">
                  <c:v>34</c:v>
                </c:pt>
                <c:pt idx="2503">
                  <c:v>36</c:v>
                </c:pt>
                <c:pt idx="2504">
                  <c:v>34</c:v>
                </c:pt>
                <c:pt idx="2505">
                  <c:v>36</c:v>
                </c:pt>
                <c:pt idx="2506">
                  <c:v>40</c:v>
                </c:pt>
                <c:pt idx="2507">
                  <c:v>69</c:v>
                </c:pt>
                <c:pt idx="2508">
                  <c:v>129</c:v>
                </c:pt>
                <c:pt idx="2509">
                  <c:v>160</c:v>
                </c:pt>
                <c:pt idx="2510">
                  <c:v>124</c:v>
                </c:pt>
                <c:pt idx="2511">
                  <c:v>111</c:v>
                </c:pt>
                <c:pt idx="2512">
                  <c:v>105</c:v>
                </c:pt>
                <c:pt idx="2513">
                  <c:v>96</c:v>
                </c:pt>
                <c:pt idx="2514">
                  <c:v>91</c:v>
                </c:pt>
                <c:pt idx="2515">
                  <c:v>86</c:v>
                </c:pt>
                <c:pt idx="2516">
                  <c:v>81</c:v>
                </c:pt>
                <c:pt idx="2517">
                  <c:v>75</c:v>
                </c:pt>
                <c:pt idx="2518">
                  <c:v>71</c:v>
                </c:pt>
                <c:pt idx="2519">
                  <c:v>67</c:v>
                </c:pt>
                <c:pt idx="2520">
                  <c:v>68</c:v>
                </c:pt>
                <c:pt idx="2521">
                  <c:v>72</c:v>
                </c:pt>
                <c:pt idx="2522">
                  <c:v>76</c:v>
                </c:pt>
                <c:pt idx="2523">
                  <c:v>80</c:v>
                </c:pt>
                <c:pt idx="2524">
                  <c:v>85</c:v>
                </c:pt>
                <c:pt idx="2525">
                  <c:v>90</c:v>
                </c:pt>
                <c:pt idx="2526">
                  <c:v>95</c:v>
                </c:pt>
                <c:pt idx="2527">
                  <c:v>99</c:v>
                </c:pt>
                <c:pt idx="2528">
                  <c:v>104</c:v>
                </c:pt>
                <c:pt idx="2529">
                  <c:v>107</c:v>
                </c:pt>
                <c:pt idx="2530">
                  <c:v>113</c:v>
                </c:pt>
                <c:pt idx="2531">
                  <c:v>116</c:v>
                </c:pt>
                <c:pt idx="2532">
                  <c:v>121</c:v>
                </c:pt>
                <c:pt idx="2533">
                  <c:v>120</c:v>
                </c:pt>
                <c:pt idx="2534">
                  <c:v>118</c:v>
                </c:pt>
                <c:pt idx="2535">
                  <c:v>118</c:v>
                </c:pt>
                <c:pt idx="2536">
                  <c:v>119</c:v>
                </c:pt>
                <c:pt idx="2537">
                  <c:v>117</c:v>
                </c:pt>
                <c:pt idx="2538">
                  <c:v>115</c:v>
                </c:pt>
                <c:pt idx="2539">
                  <c:v>117</c:v>
                </c:pt>
                <c:pt idx="2540">
                  <c:v>116</c:v>
                </c:pt>
                <c:pt idx="2541">
                  <c:v>118</c:v>
                </c:pt>
                <c:pt idx="2542">
                  <c:v>115</c:v>
                </c:pt>
                <c:pt idx="2543">
                  <c:v>114</c:v>
                </c:pt>
                <c:pt idx="2544">
                  <c:v>114</c:v>
                </c:pt>
                <c:pt idx="2545">
                  <c:v>114</c:v>
                </c:pt>
                <c:pt idx="2546">
                  <c:v>108</c:v>
                </c:pt>
                <c:pt idx="2547">
                  <c:v>104</c:v>
                </c:pt>
                <c:pt idx="2548">
                  <c:v>101</c:v>
                </c:pt>
                <c:pt idx="2549">
                  <c:v>100</c:v>
                </c:pt>
                <c:pt idx="2550">
                  <c:v>98</c:v>
                </c:pt>
                <c:pt idx="2551">
                  <c:v>93</c:v>
                </c:pt>
                <c:pt idx="2552">
                  <c:v>96</c:v>
                </c:pt>
                <c:pt idx="2553">
                  <c:v>94</c:v>
                </c:pt>
                <c:pt idx="2554">
                  <c:v>95</c:v>
                </c:pt>
                <c:pt idx="2555">
                  <c:v>93</c:v>
                </c:pt>
                <c:pt idx="2556">
                  <c:v>95</c:v>
                </c:pt>
                <c:pt idx="2557">
                  <c:v>93</c:v>
                </c:pt>
                <c:pt idx="2558">
                  <c:v>93</c:v>
                </c:pt>
                <c:pt idx="2559">
                  <c:v>93</c:v>
                </c:pt>
                <c:pt idx="2560">
                  <c:v>91</c:v>
                </c:pt>
                <c:pt idx="2561">
                  <c:v>92</c:v>
                </c:pt>
                <c:pt idx="2562">
                  <c:v>95</c:v>
                </c:pt>
                <c:pt idx="2563">
                  <c:v>93</c:v>
                </c:pt>
                <c:pt idx="2564">
                  <c:v>93</c:v>
                </c:pt>
                <c:pt idx="2565">
                  <c:v>92</c:v>
                </c:pt>
                <c:pt idx="2566">
                  <c:v>96</c:v>
                </c:pt>
                <c:pt idx="2567">
                  <c:v>96</c:v>
                </c:pt>
                <c:pt idx="2568">
                  <c:v>94</c:v>
                </c:pt>
                <c:pt idx="2569">
                  <c:v>93</c:v>
                </c:pt>
                <c:pt idx="2570">
                  <c:v>94</c:v>
                </c:pt>
                <c:pt idx="2571">
                  <c:v>128</c:v>
                </c:pt>
                <c:pt idx="2572">
                  <c:v>183</c:v>
                </c:pt>
                <c:pt idx="2573">
                  <c:v>216</c:v>
                </c:pt>
                <c:pt idx="2574">
                  <c:v>229</c:v>
                </c:pt>
                <c:pt idx="2575">
                  <c:v>210</c:v>
                </c:pt>
                <c:pt idx="2576">
                  <c:v>175</c:v>
                </c:pt>
                <c:pt idx="2577">
                  <c:v>127</c:v>
                </c:pt>
                <c:pt idx="2578">
                  <c:v>119</c:v>
                </c:pt>
                <c:pt idx="2579">
                  <c:v>110</c:v>
                </c:pt>
                <c:pt idx="2580">
                  <c:v>104</c:v>
                </c:pt>
                <c:pt idx="2581">
                  <c:v>98</c:v>
                </c:pt>
                <c:pt idx="2582">
                  <c:v>97</c:v>
                </c:pt>
                <c:pt idx="2583">
                  <c:v>92</c:v>
                </c:pt>
                <c:pt idx="2584">
                  <c:v>87</c:v>
                </c:pt>
                <c:pt idx="2585">
                  <c:v>82</c:v>
                </c:pt>
                <c:pt idx="2586">
                  <c:v>77</c:v>
                </c:pt>
                <c:pt idx="2587">
                  <c:v>77</c:v>
                </c:pt>
                <c:pt idx="2588">
                  <c:v>73</c:v>
                </c:pt>
                <c:pt idx="2589">
                  <c:v>74</c:v>
                </c:pt>
                <c:pt idx="2590">
                  <c:v>70</c:v>
                </c:pt>
                <c:pt idx="2591">
                  <c:v>69</c:v>
                </c:pt>
                <c:pt idx="2592">
                  <c:v>71</c:v>
                </c:pt>
                <c:pt idx="2593">
                  <c:v>70</c:v>
                </c:pt>
                <c:pt idx="2594">
                  <c:v>71</c:v>
                </c:pt>
                <c:pt idx="2595">
                  <c:v>70</c:v>
                </c:pt>
                <c:pt idx="2596">
                  <c:v>74</c:v>
                </c:pt>
                <c:pt idx="2597">
                  <c:v>70</c:v>
                </c:pt>
                <c:pt idx="2598">
                  <c:v>70</c:v>
                </c:pt>
                <c:pt idx="2599">
                  <c:v>69</c:v>
                </c:pt>
                <c:pt idx="2600">
                  <c:v>70</c:v>
                </c:pt>
                <c:pt idx="2601">
                  <c:v>66</c:v>
                </c:pt>
                <c:pt idx="2602">
                  <c:v>70</c:v>
                </c:pt>
                <c:pt idx="2603">
                  <c:v>68</c:v>
                </c:pt>
                <c:pt idx="2604">
                  <c:v>71</c:v>
                </c:pt>
                <c:pt idx="2605">
                  <c:v>71</c:v>
                </c:pt>
                <c:pt idx="2606">
                  <c:v>75</c:v>
                </c:pt>
                <c:pt idx="2607">
                  <c:v>71</c:v>
                </c:pt>
                <c:pt idx="2608">
                  <c:v>75</c:v>
                </c:pt>
                <c:pt idx="2609">
                  <c:v>72</c:v>
                </c:pt>
                <c:pt idx="2610">
                  <c:v>70</c:v>
                </c:pt>
                <c:pt idx="2611">
                  <c:v>75</c:v>
                </c:pt>
                <c:pt idx="2612">
                  <c:v>72</c:v>
                </c:pt>
                <c:pt idx="2613">
                  <c:v>72</c:v>
                </c:pt>
                <c:pt idx="2614">
                  <c:v>74</c:v>
                </c:pt>
                <c:pt idx="2615">
                  <c:v>73</c:v>
                </c:pt>
                <c:pt idx="2616">
                  <c:v>76</c:v>
                </c:pt>
                <c:pt idx="2617">
                  <c:v>72</c:v>
                </c:pt>
                <c:pt idx="2618">
                  <c:v>74</c:v>
                </c:pt>
                <c:pt idx="2619">
                  <c:v>74</c:v>
                </c:pt>
                <c:pt idx="2620">
                  <c:v>75</c:v>
                </c:pt>
                <c:pt idx="2621">
                  <c:v>74</c:v>
                </c:pt>
                <c:pt idx="2622">
                  <c:v>73</c:v>
                </c:pt>
                <c:pt idx="2623">
                  <c:v>76</c:v>
                </c:pt>
                <c:pt idx="2624">
                  <c:v>72</c:v>
                </c:pt>
                <c:pt idx="2625">
                  <c:v>73</c:v>
                </c:pt>
                <c:pt idx="2626">
                  <c:v>73</c:v>
                </c:pt>
                <c:pt idx="2627">
                  <c:v>76</c:v>
                </c:pt>
                <c:pt idx="2628">
                  <c:v>74</c:v>
                </c:pt>
                <c:pt idx="2629">
                  <c:v>75</c:v>
                </c:pt>
                <c:pt idx="2630">
                  <c:v>74</c:v>
                </c:pt>
                <c:pt idx="2631">
                  <c:v>74</c:v>
                </c:pt>
                <c:pt idx="2632">
                  <c:v>76</c:v>
                </c:pt>
                <c:pt idx="2633">
                  <c:v>74</c:v>
                </c:pt>
                <c:pt idx="2634">
                  <c:v>79</c:v>
                </c:pt>
                <c:pt idx="2635">
                  <c:v>130</c:v>
                </c:pt>
                <c:pt idx="2636">
                  <c:v>195</c:v>
                </c:pt>
                <c:pt idx="2637">
                  <c:v>207</c:v>
                </c:pt>
                <c:pt idx="2638">
                  <c:v>131</c:v>
                </c:pt>
                <c:pt idx="2639">
                  <c:v>69</c:v>
                </c:pt>
                <c:pt idx="2640">
                  <c:v>64</c:v>
                </c:pt>
                <c:pt idx="2641">
                  <c:v>60</c:v>
                </c:pt>
                <c:pt idx="2642">
                  <c:v>56</c:v>
                </c:pt>
                <c:pt idx="2643">
                  <c:v>59</c:v>
                </c:pt>
                <c:pt idx="2644">
                  <c:v>64</c:v>
                </c:pt>
                <c:pt idx="2645">
                  <c:v>68</c:v>
                </c:pt>
                <c:pt idx="2646">
                  <c:v>73</c:v>
                </c:pt>
                <c:pt idx="2647">
                  <c:v>77</c:v>
                </c:pt>
                <c:pt idx="2648">
                  <c:v>81</c:v>
                </c:pt>
                <c:pt idx="2649">
                  <c:v>86</c:v>
                </c:pt>
                <c:pt idx="2650">
                  <c:v>92</c:v>
                </c:pt>
                <c:pt idx="2651">
                  <c:v>98</c:v>
                </c:pt>
                <c:pt idx="2652">
                  <c:v>104</c:v>
                </c:pt>
                <c:pt idx="2653">
                  <c:v>111</c:v>
                </c:pt>
                <c:pt idx="2654">
                  <c:v>117</c:v>
                </c:pt>
                <c:pt idx="2655">
                  <c:v>123</c:v>
                </c:pt>
                <c:pt idx="2656">
                  <c:v>131</c:v>
                </c:pt>
                <c:pt idx="2657">
                  <c:v>138</c:v>
                </c:pt>
                <c:pt idx="2658">
                  <c:v>145</c:v>
                </c:pt>
                <c:pt idx="2659">
                  <c:v>151</c:v>
                </c:pt>
                <c:pt idx="2660">
                  <c:v>153</c:v>
                </c:pt>
                <c:pt idx="2661">
                  <c:v>154</c:v>
                </c:pt>
                <c:pt idx="2662">
                  <c:v>157</c:v>
                </c:pt>
                <c:pt idx="2663">
                  <c:v>154</c:v>
                </c:pt>
                <c:pt idx="2664">
                  <c:v>158</c:v>
                </c:pt>
                <c:pt idx="2665">
                  <c:v>157</c:v>
                </c:pt>
                <c:pt idx="2666">
                  <c:v>158</c:v>
                </c:pt>
                <c:pt idx="2667">
                  <c:v>156</c:v>
                </c:pt>
                <c:pt idx="2668">
                  <c:v>160</c:v>
                </c:pt>
                <c:pt idx="2669">
                  <c:v>159</c:v>
                </c:pt>
                <c:pt idx="2670">
                  <c:v>160</c:v>
                </c:pt>
                <c:pt idx="2671">
                  <c:v>156</c:v>
                </c:pt>
                <c:pt idx="2672">
                  <c:v>159</c:v>
                </c:pt>
                <c:pt idx="2673">
                  <c:v>159</c:v>
                </c:pt>
                <c:pt idx="2674">
                  <c:v>159</c:v>
                </c:pt>
                <c:pt idx="2675">
                  <c:v>159</c:v>
                </c:pt>
                <c:pt idx="2676">
                  <c:v>160</c:v>
                </c:pt>
                <c:pt idx="2677">
                  <c:v>160</c:v>
                </c:pt>
                <c:pt idx="2678">
                  <c:v>161</c:v>
                </c:pt>
                <c:pt idx="2679">
                  <c:v>161</c:v>
                </c:pt>
                <c:pt idx="2680">
                  <c:v>156</c:v>
                </c:pt>
                <c:pt idx="2681">
                  <c:v>159</c:v>
                </c:pt>
                <c:pt idx="2682">
                  <c:v>158</c:v>
                </c:pt>
                <c:pt idx="2683">
                  <c:v>160</c:v>
                </c:pt>
                <c:pt idx="2684">
                  <c:v>159</c:v>
                </c:pt>
                <c:pt idx="2685">
                  <c:v>159</c:v>
                </c:pt>
                <c:pt idx="2686">
                  <c:v>157</c:v>
                </c:pt>
                <c:pt idx="2687">
                  <c:v>158</c:v>
                </c:pt>
                <c:pt idx="2688">
                  <c:v>156</c:v>
                </c:pt>
                <c:pt idx="2689">
                  <c:v>158</c:v>
                </c:pt>
                <c:pt idx="2690">
                  <c:v>162</c:v>
                </c:pt>
                <c:pt idx="2691">
                  <c:v>162</c:v>
                </c:pt>
                <c:pt idx="2692">
                  <c:v>158</c:v>
                </c:pt>
                <c:pt idx="2693">
                  <c:v>160</c:v>
                </c:pt>
                <c:pt idx="2694">
                  <c:v>156</c:v>
                </c:pt>
                <c:pt idx="2695">
                  <c:v>153</c:v>
                </c:pt>
                <c:pt idx="2696">
                  <c:v>151</c:v>
                </c:pt>
                <c:pt idx="2697">
                  <c:v>152</c:v>
                </c:pt>
                <c:pt idx="2698">
                  <c:v>150</c:v>
                </c:pt>
                <c:pt idx="2699">
                  <c:v>151</c:v>
                </c:pt>
                <c:pt idx="2700">
                  <c:v>151</c:v>
                </c:pt>
                <c:pt idx="2701">
                  <c:v>198</c:v>
                </c:pt>
                <c:pt idx="2702">
                  <c:v>222</c:v>
                </c:pt>
                <c:pt idx="2703">
                  <c:v>202</c:v>
                </c:pt>
                <c:pt idx="2704">
                  <c:v>188</c:v>
                </c:pt>
                <c:pt idx="2705">
                  <c:v>176</c:v>
                </c:pt>
                <c:pt idx="2706">
                  <c:v>164</c:v>
                </c:pt>
                <c:pt idx="2707">
                  <c:v>155</c:v>
                </c:pt>
                <c:pt idx="2708">
                  <c:v>147</c:v>
                </c:pt>
                <c:pt idx="2709">
                  <c:v>139</c:v>
                </c:pt>
                <c:pt idx="2710">
                  <c:v>131</c:v>
                </c:pt>
                <c:pt idx="2711">
                  <c:v>124</c:v>
                </c:pt>
                <c:pt idx="2712">
                  <c:v>117</c:v>
                </c:pt>
                <c:pt idx="2713">
                  <c:v>109</c:v>
                </c:pt>
                <c:pt idx="2714">
                  <c:v>103</c:v>
                </c:pt>
                <c:pt idx="2715">
                  <c:v>95</c:v>
                </c:pt>
                <c:pt idx="2716">
                  <c:v>90</c:v>
                </c:pt>
                <c:pt idx="2717">
                  <c:v>85</c:v>
                </c:pt>
                <c:pt idx="2718">
                  <c:v>80</c:v>
                </c:pt>
                <c:pt idx="2719">
                  <c:v>74</c:v>
                </c:pt>
                <c:pt idx="2720">
                  <c:v>70</c:v>
                </c:pt>
                <c:pt idx="2721">
                  <c:v>64</c:v>
                </c:pt>
                <c:pt idx="2722">
                  <c:v>60</c:v>
                </c:pt>
                <c:pt idx="2723">
                  <c:v>55</c:v>
                </c:pt>
                <c:pt idx="2724">
                  <c:v>52</c:v>
                </c:pt>
                <c:pt idx="2725">
                  <c:v>49</c:v>
                </c:pt>
                <c:pt idx="2726">
                  <c:v>46</c:v>
                </c:pt>
                <c:pt idx="2727">
                  <c:v>43</c:v>
                </c:pt>
                <c:pt idx="2728">
                  <c:v>40</c:v>
                </c:pt>
                <c:pt idx="2729">
                  <c:v>39</c:v>
                </c:pt>
                <c:pt idx="2730">
                  <c:v>37</c:v>
                </c:pt>
                <c:pt idx="2731">
                  <c:v>37</c:v>
                </c:pt>
                <c:pt idx="2732">
                  <c:v>37</c:v>
                </c:pt>
                <c:pt idx="2733">
                  <c:v>35</c:v>
                </c:pt>
                <c:pt idx="2734">
                  <c:v>37</c:v>
                </c:pt>
                <c:pt idx="2735">
                  <c:v>36</c:v>
                </c:pt>
                <c:pt idx="2736">
                  <c:v>34</c:v>
                </c:pt>
                <c:pt idx="2737">
                  <c:v>32</c:v>
                </c:pt>
                <c:pt idx="2738">
                  <c:v>34</c:v>
                </c:pt>
                <c:pt idx="2739">
                  <c:v>36</c:v>
                </c:pt>
                <c:pt idx="2740">
                  <c:v>36</c:v>
                </c:pt>
                <c:pt idx="2741">
                  <c:v>36</c:v>
                </c:pt>
                <c:pt idx="2742">
                  <c:v>36</c:v>
                </c:pt>
                <c:pt idx="2743">
                  <c:v>34</c:v>
                </c:pt>
                <c:pt idx="2744">
                  <c:v>36</c:v>
                </c:pt>
                <c:pt idx="2745">
                  <c:v>38</c:v>
                </c:pt>
                <c:pt idx="2746">
                  <c:v>37</c:v>
                </c:pt>
                <c:pt idx="2747">
                  <c:v>37</c:v>
                </c:pt>
                <c:pt idx="2748">
                  <c:v>35</c:v>
                </c:pt>
                <c:pt idx="2749">
                  <c:v>37</c:v>
                </c:pt>
                <c:pt idx="2750">
                  <c:v>35</c:v>
                </c:pt>
                <c:pt idx="2751">
                  <c:v>35</c:v>
                </c:pt>
                <c:pt idx="2752">
                  <c:v>37</c:v>
                </c:pt>
                <c:pt idx="2753">
                  <c:v>35</c:v>
                </c:pt>
                <c:pt idx="2754">
                  <c:v>37</c:v>
                </c:pt>
                <c:pt idx="2755">
                  <c:v>35</c:v>
                </c:pt>
                <c:pt idx="2756">
                  <c:v>33</c:v>
                </c:pt>
                <c:pt idx="2757">
                  <c:v>35</c:v>
                </c:pt>
                <c:pt idx="2758">
                  <c:v>37</c:v>
                </c:pt>
                <c:pt idx="2759">
                  <c:v>35</c:v>
                </c:pt>
                <c:pt idx="2760">
                  <c:v>37</c:v>
                </c:pt>
                <c:pt idx="2761">
                  <c:v>35</c:v>
                </c:pt>
                <c:pt idx="2762">
                  <c:v>35</c:v>
                </c:pt>
                <c:pt idx="2763">
                  <c:v>33</c:v>
                </c:pt>
                <c:pt idx="2764">
                  <c:v>35</c:v>
                </c:pt>
                <c:pt idx="2765">
                  <c:v>37</c:v>
                </c:pt>
                <c:pt idx="2766">
                  <c:v>36</c:v>
                </c:pt>
                <c:pt idx="2767">
                  <c:v>38</c:v>
                </c:pt>
                <c:pt idx="2768">
                  <c:v>36</c:v>
                </c:pt>
                <c:pt idx="2769">
                  <c:v>34</c:v>
                </c:pt>
                <c:pt idx="2770">
                  <c:v>34</c:v>
                </c:pt>
                <c:pt idx="2771">
                  <c:v>36</c:v>
                </c:pt>
                <c:pt idx="2772">
                  <c:v>38</c:v>
                </c:pt>
                <c:pt idx="2773">
                  <c:v>36</c:v>
                </c:pt>
                <c:pt idx="2774">
                  <c:v>34</c:v>
                </c:pt>
                <c:pt idx="2775">
                  <c:v>36</c:v>
                </c:pt>
                <c:pt idx="2776">
                  <c:v>35</c:v>
                </c:pt>
                <c:pt idx="2777">
                  <c:v>36</c:v>
                </c:pt>
                <c:pt idx="2778">
                  <c:v>38</c:v>
                </c:pt>
                <c:pt idx="2779">
                  <c:v>38</c:v>
                </c:pt>
                <c:pt idx="2780">
                  <c:v>36</c:v>
                </c:pt>
                <c:pt idx="2781">
                  <c:v>38</c:v>
                </c:pt>
                <c:pt idx="2782">
                  <c:v>36</c:v>
                </c:pt>
                <c:pt idx="2783">
                  <c:v>34</c:v>
                </c:pt>
                <c:pt idx="2784">
                  <c:v>36</c:v>
                </c:pt>
                <c:pt idx="2785">
                  <c:v>38</c:v>
                </c:pt>
                <c:pt idx="2786">
                  <c:v>36</c:v>
                </c:pt>
                <c:pt idx="2787">
                  <c:v>36</c:v>
                </c:pt>
                <c:pt idx="2788">
                  <c:v>38</c:v>
                </c:pt>
                <c:pt idx="2789">
                  <c:v>36</c:v>
                </c:pt>
                <c:pt idx="2790">
                  <c:v>34</c:v>
                </c:pt>
                <c:pt idx="2791">
                  <c:v>36</c:v>
                </c:pt>
                <c:pt idx="2792">
                  <c:v>34</c:v>
                </c:pt>
                <c:pt idx="2793">
                  <c:v>36</c:v>
                </c:pt>
                <c:pt idx="2794">
                  <c:v>37</c:v>
                </c:pt>
                <c:pt idx="2795">
                  <c:v>35</c:v>
                </c:pt>
                <c:pt idx="2796">
                  <c:v>36</c:v>
                </c:pt>
                <c:pt idx="2797">
                  <c:v>52</c:v>
                </c:pt>
                <c:pt idx="2798">
                  <c:v>136</c:v>
                </c:pt>
                <c:pt idx="2799">
                  <c:v>145</c:v>
                </c:pt>
                <c:pt idx="2800">
                  <c:v>156</c:v>
                </c:pt>
                <c:pt idx="2801">
                  <c:v>142</c:v>
                </c:pt>
                <c:pt idx="2802">
                  <c:v>129</c:v>
                </c:pt>
                <c:pt idx="2803">
                  <c:v>117</c:v>
                </c:pt>
                <c:pt idx="2804">
                  <c:v>99</c:v>
                </c:pt>
                <c:pt idx="2805">
                  <c:v>92</c:v>
                </c:pt>
                <c:pt idx="2806">
                  <c:v>87</c:v>
                </c:pt>
                <c:pt idx="2807">
                  <c:v>81</c:v>
                </c:pt>
                <c:pt idx="2808">
                  <c:v>75</c:v>
                </c:pt>
                <c:pt idx="2809">
                  <c:v>71</c:v>
                </c:pt>
                <c:pt idx="2810">
                  <c:v>66</c:v>
                </c:pt>
                <c:pt idx="2811">
                  <c:v>68</c:v>
                </c:pt>
                <c:pt idx="2812">
                  <c:v>72</c:v>
                </c:pt>
                <c:pt idx="2813">
                  <c:v>76</c:v>
                </c:pt>
                <c:pt idx="2814">
                  <c:v>80</c:v>
                </c:pt>
                <c:pt idx="2815">
                  <c:v>85</c:v>
                </c:pt>
                <c:pt idx="2816">
                  <c:v>88</c:v>
                </c:pt>
                <c:pt idx="2817">
                  <c:v>91</c:v>
                </c:pt>
                <c:pt idx="2818">
                  <c:v>94</c:v>
                </c:pt>
                <c:pt idx="2819">
                  <c:v>94</c:v>
                </c:pt>
                <c:pt idx="2820">
                  <c:v>93</c:v>
                </c:pt>
                <c:pt idx="2821">
                  <c:v>94</c:v>
                </c:pt>
                <c:pt idx="2822">
                  <c:v>92</c:v>
                </c:pt>
                <c:pt idx="2823">
                  <c:v>95</c:v>
                </c:pt>
                <c:pt idx="2824">
                  <c:v>94</c:v>
                </c:pt>
                <c:pt idx="2825">
                  <c:v>93</c:v>
                </c:pt>
                <c:pt idx="2826">
                  <c:v>94</c:v>
                </c:pt>
                <c:pt idx="2827">
                  <c:v>95</c:v>
                </c:pt>
                <c:pt idx="2828">
                  <c:v>95</c:v>
                </c:pt>
                <c:pt idx="2829">
                  <c:v>95</c:v>
                </c:pt>
                <c:pt idx="2830">
                  <c:v>93</c:v>
                </c:pt>
                <c:pt idx="2831">
                  <c:v>93</c:v>
                </c:pt>
                <c:pt idx="2832">
                  <c:v>94</c:v>
                </c:pt>
                <c:pt idx="2833">
                  <c:v>94</c:v>
                </c:pt>
                <c:pt idx="2834">
                  <c:v>94</c:v>
                </c:pt>
                <c:pt idx="2835">
                  <c:v>92</c:v>
                </c:pt>
                <c:pt idx="2836">
                  <c:v>92</c:v>
                </c:pt>
                <c:pt idx="2837">
                  <c:v>87</c:v>
                </c:pt>
                <c:pt idx="2838">
                  <c:v>91</c:v>
                </c:pt>
                <c:pt idx="2839">
                  <c:v>90</c:v>
                </c:pt>
                <c:pt idx="2840">
                  <c:v>92</c:v>
                </c:pt>
                <c:pt idx="2841">
                  <c:v>89</c:v>
                </c:pt>
                <c:pt idx="2842">
                  <c:v>91</c:v>
                </c:pt>
                <c:pt idx="2843">
                  <c:v>90</c:v>
                </c:pt>
                <c:pt idx="2844">
                  <c:v>93</c:v>
                </c:pt>
                <c:pt idx="2845">
                  <c:v>91</c:v>
                </c:pt>
                <c:pt idx="2846">
                  <c:v>90</c:v>
                </c:pt>
                <c:pt idx="2847">
                  <c:v>92</c:v>
                </c:pt>
                <c:pt idx="2848">
                  <c:v>91</c:v>
                </c:pt>
                <c:pt idx="2849">
                  <c:v>90</c:v>
                </c:pt>
                <c:pt idx="2850">
                  <c:v>91</c:v>
                </c:pt>
                <c:pt idx="2851">
                  <c:v>90</c:v>
                </c:pt>
                <c:pt idx="2852">
                  <c:v>92</c:v>
                </c:pt>
                <c:pt idx="2853">
                  <c:v>89</c:v>
                </c:pt>
                <c:pt idx="2854">
                  <c:v>88</c:v>
                </c:pt>
                <c:pt idx="2855">
                  <c:v>93</c:v>
                </c:pt>
                <c:pt idx="2856">
                  <c:v>93</c:v>
                </c:pt>
                <c:pt idx="2857">
                  <c:v>91</c:v>
                </c:pt>
                <c:pt idx="2858">
                  <c:v>91</c:v>
                </c:pt>
                <c:pt idx="2859">
                  <c:v>112</c:v>
                </c:pt>
                <c:pt idx="2860">
                  <c:v>181</c:v>
                </c:pt>
                <c:pt idx="2861">
                  <c:v>234</c:v>
                </c:pt>
                <c:pt idx="2862">
                  <c:v>203</c:v>
                </c:pt>
                <c:pt idx="2863">
                  <c:v>147</c:v>
                </c:pt>
                <c:pt idx="2864">
                  <c:v>136</c:v>
                </c:pt>
                <c:pt idx="2865">
                  <c:v>128</c:v>
                </c:pt>
                <c:pt idx="2866">
                  <c:v>120</c:v>
                </c:pt>
                <c:pt idx="2867">
                  <c:v>112</c:v>
                </c:pt>
                <c:pt idx="2868">
                  <c:v>106</c:v>
                </c:pt>
                <c:pt idx="2869">
                  <c:v>100</c:v>
                </c:pt>
                <c:pt idx="2870">
                  <c:v>95</c:v>
                </c:pt>
                <c:pt idx="2871">
                  <c:v>91</c:v>
                </c:pt>
                <c:pt idx="2872">
                  <c:v>86</c:v>
                </c:pt>
                <c:pt idx="2873">
                  <c:v>82</c:v>
                </c:pt>
                <c:pt idx="2874">
                  <c:v>79</c:v>
                </c:pt>
                <c:pt idx="2875">
                  <c:v>75</c:v>
                </c:pt>
                <c:pt idx="2876">
                  <c:v>71</c:v>
                </c:pt>
                <c:pt idx="2877">
                  <c:v>71</c:v>
                </c:pt>
                <c:pt idx="2878">
                  <c:v>72</c:v>
                </c:pt>
                <c:pt idx="2879">
                  <c:v>68</c:v>
                </c:pt>
                <c:pt idx="2880">
                  <c:v>70</c:v>
                </c:pt>
                <c:pt idx="2881">
                  <c:v>71</c:v>
                </c:pt>
                <c:pt idx="2882">
                  <c:v>73</c:v>
                </c:pt>
                <c:pt idx="2883">
                  <c:v>69</c:v>
                </c:pt>
                <c:pt idx="2884">
                  <c:v>65</c:v>
                </c:pt>
                <c:pt idx="2885">
                  <c:v>69</c:v>
                </c:pt>
                <c:pt idx="2886">
                  <c:v>70</c:v>
                </c:pt>
                <c:pt idx="2887">
                  <c:v>70</c:v>
                </c:pt>
                <c:pt idx="2888">
                  <c:v>70</c:v>
                </c:pt>
                <c:pt idx="2889">
                  <c:v>70</c:v>
                </c:pt>
                <c:pt idx="2890">
                  <c:v>69</c:v>
                </c:pt>
                <c:pt idx="2891">
                  <c:v>73</c:v>
                </c:pt>
                <c:pt idx="2892">
                  <c:v>69</c:v>
                </c:pt>
                <c:pt idx="2893">
                  <c:v>67</c:v>
                </c:pt>
                <c:pt idx="2894">
                  <c:v>71</c:v>
                </c:pt>
                <c:pt idx="2895">
                  <c:v>67</c:v>
                </c:pt>
                <c:pt idx="2896">
                  <c:v>67</c:v>
                </c:pt>
                <c:pt idx="2897">
                  <c:v>65</c:v>
                </c:pt>
                <c:pt idx="2898">
                  <c:v>61</c:v>
                </c:pt>
                <c:pt idx="2899">
                  <c:v>57</c:v>
                </c:pt>
                <c:pt idx="2900">
                  <c:v>60</c:v>
                </c:pt>
                <c:pt idx="2901">
                  <c:v>56</c:v>
                </c:pt>
                <c:pt idx="2902">
                  <c:v>55</c:v>
                </c:pt>
                <c:pt idx="2903">
                  <c:v>52</c:v>
                </c:pt>
                <c:pt idx="2904">
                  <c:v>55</c:v>
                </c:pt>
                <c:pt idx="2905">
                  <c:v>52</c:v>
                </c:pt>
                <c:pt idx="2906">
                  <c:v>51</c:v>
                </c:pt>
                <c:pt idx="2907">
                  <c:v>51</c:v>
                </c:pt>
                <c:pt idx="2908">
                  <c:v>54</c:v>
                </c:pt>
                <c:pt idx="2909">
                  <c:v>57</c:v>
                </c:pt>
                <c:pt idx="2910">
                  <c:v>54</c:v>
                </c:pt>
                <c:pt idx="2911">
                  <c:v>57</c:v>
                </c:pt>
                <c:pt idx="2912">
                  <c:v>60</c:v>
                </c:pt>
                <c:pt idx="2913">
                  <c:v>56</c:v>
                </c:pt>
                <c:pt idx="2914">
                  <c:v>56</c:v>
                </c:pt>
                <c:pt idx="2915">
                  <c:v>53</c:v>
                </c:pt>
                <c:pt idx="2916">
                  <c:v>53</c:v>
                </c:pt>
                <c:pt idx="2917">
                  <c:v>52</c:v>
                </c:pt>
                <c:pt idx="2918">
                  <c:v>55</c:v>
                </c:pt>
                <c:pt idx="2919">
                  <c:v>52</c:v>
                </c:pt>
                <c:pt idx="2920">
                  <c:v>55</c:v>
                </c:pt>
                <c:pt idx="2921">
                  <c:v>53</c:v>
                </c:pt>
                <c:pt idx="2922">
                  <c:v>50</c:v>
                </c:pt>
                <c:pt idx="2923">
                  <c:v>53</c:v>
                </c:pt>
                <c:pt idx="2924">
                  <c:v>51</c:v>
                </c:pt>
                <c:pt idx="2925">
                  <c:v>50</c:v>
                </c:pt>
                <c:pt idx="2926">
                  <c:v>52</c:v>
                </c:pt>
                <c:pt idx="2927">
                  <c:v>55</c:v>
                </c:pt>
                <c:pt idx="2928">
                  <c:v>55</c:v>
                </c:pt>
                <c:pt idx="2929">
                  <c:v>57</c:v>
                </c:pt>
                <c:pt idx="2930">
                  <c:v>60</c:v>
                </c:pt>
                <c:pt idx="2931">
                  <c:v>91</c:v>
                </c:pt>
                <c:pt idx="2932">
                  <c:v>171</c:v>
                </c:pt>
                <c:pt idx="2933">
                  <c:v>203</c:v>
                </c:pt>
                <c:pt idx="2934">
                  <c:v>217</c:v>
                </c:pt>
                <c:pt idx="2935">
                  <c:v>163</c:v>
                </c:pt>
                <c:pt idx="2936">
                  <c:v>51</c:v>
                </c:pt>
                <c:pt idx="2937">
                  <c:v>63</c:v>
                </c:pt>
                <c:pt idx="2938">
                  <c:v>57</c:v>
                </c:pt>
                <c:pt idx="2939">
                  <c:v>54</c:v>
                </c:pt>
                <c:pt idx="2940">
                  <c:v>51</c:v>
                </c:pt>
                <c:pt idx="2941">
                  <c:v>48</c:v>
                </c:pt>
                <c:pt idx="2942">
                  <c:v>45</c:v>
                </c:pt>
                <c:pt idx="2943">
                  <c:v>42</c:v>
                </c:pt>
                <c:pt idx="2944">
                  <c:v>42</c:v>
                </c:pt>
                <c:pt idx="2945">
                  <c:v>45</c:v>
                </c:pt>
                <c:pt idx="2946">
                  <c:v>51</c:v>
                </c:pt>
                <c:pt idx="2947">
                  <c:v>55</c:v>
                </c:pt>
                <c:pt idx="2948">
                  <c:v>58</c:v>
                </c:pt>
                <c:pt idx="2949">
                  <c:v>62</c:v>
                </c:pt>
                <c:pt idx="2950">
                  <c:v>66</c:v>
                </c:pt>
                <c:pt idx="2951">
                  <c:v>74</c:v>
                </c:pt>
                <c:pt idx="2952">
                  <c:v>79</c:v>
                </c:pt>
                <c:pt idx="2953">
                  <c:v>83</c:v>
                </c:pt>
                <c:pt idx="2954">
                  <c:v>91</c:v>
                </c:pt>
                <c:pt idx="2955">
                  <c:v>100</c:v>
                </c:pt>
                <c:pt idx="2956">
                  <c:v>106</c:v>
                </c:pt>
                <c:pt idx="2957">
                  <c:v>115</c:v>
                </c:pt>
                <c:pt idx="2958">
                  <c:v>122</c:v>
                </c:pt>
                <c:pt idx="2959">
                  <c:v>129</c:v>
                </c:pt>
                <c:pt idx="2960">
                  <c:v>136</c:v>
                </c:pt>
                <c:pt idx="2961">
                  <c:v>145</c:v>
                </c:pt>
                <c:pt idx="2962">
                  <c:v>154</c:v>
                </c:pt>
                <c:pt idx="2963">
                  <c:v>164</c:v>
                </c:pt>
                <c:pt idx="2964">
                  <c:v>173</c:v>
                </c:pt>
                <c:pt idx="2965">
                  <c:v>183</c:v>
                </c:pt>
                <c:pt idx="2966">
                  <c:v>195</c:v>
                </c:pt>
                <c:pt idx="2967">
                  <c:v>205</c:v>
                </c:pt>
                <c:pt idx="2968">
                  <c:v>216</c:v>
                </c:pt>
                <c:pt idx="2969">
                  <c:v>225</c:v>
                </c:pt>
                <c:pt idx="2970">
                  <c:v>230</c:v>
                </c:pt>
                <c:pt idx="2971">
                  <c:v>232</c:v>
                </c:pt>
                <c:pt idx="2972">
                  <c:v>236</c:v>
                </c:pt>
                <c:pt idx="2973">
                  <c:v>234</c:v>
                </c:pt>
                <c:pt idx="2974">
                  <c:v>230</c:v>
                </c:pt>
                <c:pt idx="2975">
                  <c:v>229</c:v>
                </c:pt>
                <c:pt idx="2976">
                  <c:v>227</c:v>
                </c:pt>
                <c:pt idx="2977">
                  <c:v>228</c:v>
                </c:pt>
                <c:pt idx="2978">
                  <c:v>227</c:v>
                </c:pt>
                <c:pt idx="2979">
                  <c:v>229</c:v>
                </c:pt>
                <c:pt idx="2980">
                  <c:v>224</c:v>
                </c:pt>
                <c:pt idx="2981">
                  <c:v>230</c:v>
                </c:pt>
                <c:pt idx="2982">
                  <c:v>228</c:v>
                </c:pt>
                <c:pt idx="2983">
                  <c:v>226</c:v>
                </c:pt>
                <c:pt idx="2984">
                  <c:v>229</c:v>
                </c:pt>
                <c:pt idx="2985">
                  <c:v>226</c:v>
                </c:pt>
                <c:pt idx="2986">
                  <c:v>230</c:v>
                </c:pt>
                <c:pt idx="2987">
                  <c:v>229</c:v>
                </c:pt>
                <c:pt idx="2988">
                  <c:v>227</c:v>
                </c:pt>
                <c:pt idx="2989">
                  <c:v>229</c:v>
                </c:pt>
                <c:pt idx="2990">
                  <c:v>227</c:v>
                </c:pt>
                <c:pt idx="2991">
                  <c:v>231</c:v>
                </c:pt>
                <c:pt idx="2992">
                  <c:v>227</c:v>
                </c:pt>
                <c:pt idx="2993">
                  <c:v>230</c:v>
                </c:pt>
                <c:pt idx="2994">
                  <c:v>230</c:v>
                </c:pt>
                <c:pt idx="2995">
                  <c:v>227</c:v>
                </c:pt>
                <c:pt idx="2996">
                  <c:v>225</c:v>
                </c:pt>
                <c:pt idx="2997">
                  <c:v>228</c:v>
                </c:pt>
                <c:pt idx="2998">
                  <c:v>226</c:v>
                </c:pt>
                <c:pt idx="2999">
                  <c:v>229</c:v>
                </c:pt>
                <c:pt idx="3000">
                  <c:v>227</c:v>
                </c:pt>
                <c:pt idx="3001">
                  <c:v>229</c:v>
                </c:pt>
                <c:pt idx="3002">
                  <c:v>228</c:v>
                </c:pt>
                <c:pt idx="3003">
                  <c:v>229</c:v>
                </c:pt>
                <c:pt idx="3004">
                  <c:v>222</c:v>
                </c:pt>
                <c:pt idx="3005">
                  <c:v>216</c:v>
                </c:pt>
                <c:pt idx="3006">
                  <c:v>206</c:v>
                </c:pt>
                <c:pt idx="3007">
                  <c:v>203</c:v>
                </c:pt>
                <c:pt idx="3008">
                  <c:v>204</c:v>
                </c:pt>
                <c:pt idx="3009">
                  <c:v>206</c:v>
                </c:pt>
                <c:pt idx="3010">
                  <c:v>238</c:v>
                </c:pt>
                <c:pt idx="3011">
                  <c:v>256</c:v>
                </c:pt>
                <c:pt idx="3012">
                  <c:v>243</c:v>
                </c:pt>
                <c:pt idx="3013">
                  <c:v>228</c:v>
                </c:pt>
                <c:pt idx="3014">
                  <c:v>216</c:v>
                </c:pt>
                <c:pt idx="3015">
                  <c:v>205</c:v>
                </c:pt>
                <c:pt idx="3016">
                  <c:v>193</c:v>
                </c:pt>
                <c:pt idx="3017">
                  <c:v>182</c:v>
                </c:pt>
                <c:pt idx="3018">
                  <c:v>171</c:v>
                </c:pt>
                <c:pt idx="3019">
                  <c:v>160</c:v>
                </c:pt>
                <c:pt idx="3020">
                  <c:v>149</c:v>
                </c:pt>
                <c:pt idx="3021">
                  <c:v>136</c:v>
                </c:pt>
                <c:pt idx="3022">
                  <c:v>126</c:v>
                </c:pt>
                <c:pt idx="3023">
                  <c:v>119</c:v>
                </c:pt>
                <c:pt idx="3024">
                  <c:v>111</c:v>
                </c:pt>
                <c:pt idx="3025">
                  <c:v>105</c:v>
                </c:pt>
                <c:pt idx="3026">
                  <c:v>97</c:v>
                </c:pt>
                <c:pt idx="3027">
                  <c:v>92</c:v>
                </c:pt>
                <c:pt idx="3028">
                  <c:v>87</c:v>
                </c:pt>
                <c:pt idx="3029">
                  <c:v>79</c:v>
                </c:pt>
                <c:pt idx="3030">
                  <c:v>73</c:v>
                </c:pt>
                <c:pt idx="3031">
                  <c:v>67</c:v>
                </c:pt>
                <c:pt idx="3032">
                  <c:v>63</c:v>
                </c:pt>
                <c:pt idx="3033">
                  <c:v>59</c:v>
                </c:pt>
                <c:pt idx="3034">
                  <c:v>56</c:v>
                </c:pt>
                <c:pt idx="3035">
                  <c:v>53</c:v>
                </c:pt>
                <c:pt idx="3036">
                  <c:v>50</c:v>
                </c:pt>
                <c:pt idx="3037">
                  <c:v>47</c:v>
                </c:pt>
                <c:pt idx="3038">
                  <c:v>44</c:v>
                </c:pt>
                <c:pt idx="3039">
                  <c:v>41</c:v>
                </c:pt>
                <c:pt idx="3040">
                  <c:v>38</c:v>
                </c:pt>
                <c:pt idx="3041">
                  <c:v>36</c:v>
                </c:pt>
                <c:pt idx="3042">
                  <c:v>34</c:v>
                </c:pt>
                <c:pt idx="3043">
                  <c:v>36</c:v>
                </c:pt>
                <c:pt idx="3044">
                  <c:v>38</c:v>
                </c:pt>
                <c:pt idx="3045">
                  <c:v>36</c:v>
                </c:pt>
                <c:pt idx="3046">
                  <c:v>34</c:v>
                </c:pt>
                <c:pt idx="3047">
                  <c:v>32</c:v>
                </c:pt>
                <c:pt idx="3048">
                  <c:v>34</c:v>
                </c:pt>
                <c:pt idx="3049">
                  <c:v>33</c:v>
                </c:pt>
                <c:pt idx="3050">
                  <c:v>35</c:v>
                </c:pt>
                <c:pt idx="3051">
                  <c:v>33</c:v>
                </c:pt>
                <c:pt idx="3052">
                  <c:v>35</c:v>
                </c:pt>
                <c:pt idx="3053">
                  <c:v>33</c:v>
                </c:pt>
                <c:pt idx="3054">
                  <c:v>33</c:v>
                </c:pt>
                <c:pt idx="3055">
                  <c:v>35</c:v>
                </c:pt>
                <c:pt idx="3056">
                  <c:v>33</c:v>
                </c:pt>
                <c:pt idx="3057">
                  <c:v>35</c:v>
                </c:pt>
                <c:pt idx="3058">
                  <c:v>37</c:v>
                </c:pt>
                <c:pt idx="3059">
                  <c:v>37</c:v>
                </c:pt>
                <c:pt idx="3060">
                  <c:v>35</c:v>
                </c:pt>
                <c:pt idx="3061">
                  <c:v>36</c:v>
                </c:pt>
                <c:pt idx="3062">
                  <c:v>34</c:v>
                </c:pt>
                <c:pt idx="3063">
                  <c:v>36</c:v>
                </c:pt>
                <c:pt idx="3064">
                  <c:v>34</c:v>
                </c:pt>
                <c:pt idx="3065">
                  <c:v>32</c:v>
                </c:pt>
                <c:pt idx="3066">
                  <c:v>30</c:v>
                </c:pt>
                <c:pt idx="3067">
                  <c:v>32</c:v>
                </c:pt>
                <c:pt idx="3068">
                  <c:v>34</c:v>
                </c:pt>
                <c:pt idx="3069">
                  <c:v>32</c:v>
                </c:pt>
                <c:pt idx="3070">
                  <c:v>34</c:v>
                </c:pt>
                <c:pt idx="3071">
                  <c:v>32</c:v>
                </c:pt>
                <c:pt idx="3072">
                  <c:v>34</c:v>
                </c:pt>
                <c:pt idx="3073">
                  <c:v>33</c:v>
                </c:pt>
                <c:pt idx="3074">
                  <c:v>34</c:v>
                </c:pt>
                <c:pt idx="3075">
                  <c:v>35</c:v>
                </c:pt>
                <c:pt idx="3076">
                  <c:v>33</c:v>
                </c:pt>
                <c:pt idx="3077">
                  <c:v>35</c:v>
                </c:pt>
                <c:pt idx="3078">
                  <c:v>37</c:v>
                </c:pt>
                <c:pt idx="3079">
                  <c:v>35</c:v>
                </c:pt>
                <c:pt idx="3080">
                  <c:v>35</c:v>
                </c:pt>
                <c:pt idx="3081">
                  <c:v>33</c:v>
                </c:pt>
                <c:pt idx="3082">
                  <c:v>31</c:v>
                </c:pt>
                <c:pt idx="3083">
                  <c:v>33</c:v>
                </c:pt>
                <c:pt idx="3084">
                  <c:v>34</c:v>
                </c:pt>
                <c:pt idx="3085">
                  <c:v>35</c:v>
                </c:pt>
                <c:pt idx="3086">
                  <c:v>33</c:v>
                </c:pt>
                <c:pt idx="3087">
                  <c:v>31</c:v>
                </c:pt>
                <c:pt idx="3088">
                  <c:v>33</c:v>
                </c:pt>
                <c:pt idx="3089">
                  <c:v>35</c:v>
                </c:pt>
                <c:pt idx="3090">
                  <c:v>36</c:v>
                </c:pt>
                <c:pt idx="3091">
                  <c:v>34</c:v>
                </c:pt>
                <c:pt idx="3092">
                  <c:v>32</c:v>
                </c:pt>
                <c:pt idx="3093">
                  <c:v>34</c:v>
                </c:pt>
                <c:pt idx="3094">
                  <c:v>36</c:v>
                </c:pt>
                <c:pt idx="3095">
                  <c:v>34</c:v>
                </c:pt>
                <c:pt idx="3096">
                  <c:v>32</c:v>
                </c:pt>
                <c:pt idx="3097">
                  <c:v>34</c:v>
                </c:pt>
                <c:pt idx="3098">
                  <c:v>36</c:v>
                </c:pt>
                <c:pt idx="3099">
                  <c:v>38</c:v>
                </c:pt>
                <c:pt idx="3100">
                  <c:v>36</c:v>
                </c:pt>
                <c:pt idx="3101">
                  <c:v>34</c:v>
                </c:pt>
                <c:pt idx="3102">
                  <c:v>36</c:v>
                </c:pt>
                <c:pt idx="3103">
                  <c:v>34</c:v>
                </c:pt>
                <c:pt idx="3104">
                  <c:v>35</c:v>
                </c:pt>
                <c:pt idx="3105">
                  <c:v>34</c:v>
                </c:pt>
                <c:pt idx="3106">
                  <c:v>34</c:v>
                </c:pt>
                <c:pt idx="3107">
                  <c:v>34</c:v>
                </c:pt>
                <c:pt idx="3108">
                  <c:v>36</c:v>
                </c:pt>
                <c:pt idx="3109">
                  <c:v>35</c:v>
                </c:pt>
                <c:pt idx="3110">
                  <c:v>34</c:v>
                </c:pt>
                <c:pt idx="3111">
                  <c:v>35</c:v>
                </c:pt>
                <c:pt idx="3112">
                  <c:v>37</c:v>
                </c:pt>
                <c:pt idx="3113">
                  <c:v>35</c:v>
                </c:pt>
                <c:pt idx="3114">
                  <c:v>33</c:v>
                </c:pt>
                <c:pt idx="3115">
                  <c:v>35</c:v>
                </c:pt>
                <c:pt idx="3116">
                  <c:v>36</c:v>
                </c:pt>
                <c:pt idx="3117">
                  <c:v>46</c:v>
                </c:pt>
                <c:pt idx="3118">
                  <c:v>120</c:v>
                </c:pt>
                <c:pt idx="3119">
                  <c:v>141</c:v>
                </c:pt>
                <c:pt idx="3120">
                  <c:v>152</c:v>
                </c:pt>
                <c:pt idx="3121">
                  <c:v>142</c:v>
                </c:pt>
                <c:pt idx="3122">
                  <c:v>134</c:v>
                </c:pt>
                <c:pt idx="3123">
                  <c:v>118</c:v>
                </c:pt>
                <c:pt idx="3124">
                  <c:v>105</c:v>
                </c:pt>
                <c:pt idx="3125">
                  <c:v>98</c:v>
                </c:pt>
                <c:pt idx="3126">
                  <c:v>92</c:v>
                </c:pt>
                <c:pt idx="3127">
                  <c:v>83</c:v>
                </c:pt>
                <c:pt idx="3128">
                  <c:v>78</c:v>
                </c:pt>
                <c:pt idx="3129">
                  <c:v>74</c:v>
                </c:pt>
                <c:pt idx="3130">
                  <c:v>70</c:v>
                </c:pt>
                <c:pt idx="3131">
                  <c:v>66</c:v>
                </c:pt>
                <c:pt idx="3132">
                  <c:v>68</c:v>
                </c:pt>
                <c:pt idx="3133">
                  <c:v>72</c:v>
                </c:pt>
                <c:pt idx="3134">
                  <c:v>74</c:v>
                </c:pt>
                <c:pt idx="3135">
                  <c:v>78</c:v>
                </c:pt>
                <c:pt idx="3136">
                  <c:v>82</c:v>
                </c:pt>
                <c:pt idx="3137">
                  <c:v>87</c:v>
                </c:pt>
                <c:pt idx="3138">
                  <c:v>89</c:v>
                </c:pt>
                <c:pt idx="3139">
                  <c:v>93</c:v>
                </c:pt>
                <c:pt idx="3140">
                  <c:v>92</c:v>
                </c:pt>
                <c:pt idx="3141">
                  <c:v>93</c:v>
                </c:pt>
                <c:pt idx="3142">
                  <c:v>94</c:v>
                </c:pt>
                <c:pt idx="3143">
                  <c:v>94</c:v>
                </c:pt>
                <c:pt idx="3144">
                  <c:v>95</c:v>
                </c:pt>
                <c:pt idx="3145">
                  <c:v>94</c:v>
                </c:pt>
                <c:pt idx="3146">
                  <c:v>96</c:v>
                </c:pt>
                <c:pt idx="3147">
                  <c:v>93</c:v>
                </c:pt>
                <c:pt idx="3148">
                  <c:v>94</c:v>
                </c:pt>
                <c:pt idx="3149">
                  <c:v>94</c:v>
                </c:pt>
                <c:pt idx="3150">
                  <c:v>93</c:v>
                </c:pt>
                <c:pt idx="3151">
                  <c:v>95</c:v>
                </c:pt>
                <c:pt idx="3152">
                  <c:v>95</c:v>
                </c:pt>
                <c:pt idx="3153">
                  <c:v>94</c:v>
                </c:pt>
                <c:pt idx="3154">
                  <c:v>93</c:v>
                </c:pt>
                <c:pt idx="3155">
                  <c:v>95</c:v>
                </c:pt>
                <c:pt idx="3156">
                  <c:v>93</c:v>
                </c:pt>
                <c:pt idx="3157">
                  <c:v>93</c:v>
                </c:pt>
                <c:pt idx="3158">
                  <c:v>95</c:v>
                </c:pt>
                <c:pt idx="3159">
                  <c:v>92</c:v>
                </c:pt>
                <c:pt idx="3160">
                  <c:v>95</c:v>
                </c:pt>
                <c:pt idx="3161">
                  <c:v>94</c:v>
                </c:pt>
                <c:pt idx="3162">
                  <c:v>92</c:v>
                </c:pt>
                <c:pt idx="3163">
                  <c:v>93</c:v>
                </c:pt>
                <c:pt idx="3164">
                  <c:v>96</c:v>
                </c:pt>
                <c:pt idx="3165">
                  <c:v>95</c:v>
                </c:pt>
                <c:pt idx="3166">
                  <c:v>94</c:v>
                </c:pt>
                <c:pt idx="3167">
                  <c:v>94</c:v>
                </c:pt>
                <c:pt idx="3168">
                  <c:v>93</c:v>
                </c:pt>
                <c:pt idx="3169">
                  <c:v>93</c:v>
                </c:pt>
                <c:pt idx="3170">
                  <c:v>93</c:v>
                </c:pt>
                <c:pt idx="3171">
                  <c:v>94</c:v>
                </c:pt>
                <c:pt idx="3172">
                  <c:v>95</c:v>
                </c:pt>
                <c:pt idx="3173">
                  <c:v>95</c:v>
                </c:pt>
                <c:pt idx="3174">
                  <c:v>92</c:v>
                </c:pt>
                <c:pt idx="3175">
                  <c:v>95</c:v>
                </c:pt>
                <c:pt idx="3176">
                  <c:v>94</c:v>
                </c:pt>
                <c:pt idx="3177">
                  <c:v>95</c:v>
                </c:pt>
                <c:pt idx="3178">
                  <c:v>93</c:v>
                </c:pt>
                <c:pt idx="3179">
                  <c:v>92</c:v>
                </c:pt>
                <c:pt idx="3180">
                  <c:v>112</c:v>
                </c:pt>
                <c:pt idx="3181">
                  <c:v>189</c:v>
                </c:pt>
                <c:pt idx="3182">
                  <c:v>215</c:v>
                </c:pt>
                <c:pt idx="3183">
                  <c:v>227</c:v>
                </c:pt>
                <c:pt idx="3184">
                  <c:v>197</c:v>
                </c:pt>
                <c:pt idx="3185">
                  <c:v>131</c:v>
                </c:pt>
                <c:pt idx="3186">
                  <c:v>124</c:v>
                </c:pt>
                <c:pt idx="3187">
                  <c:v>116</c:v>
                </c:pt>
                <c:pt idx="3188">
                  <c:v>109</c:v>
                </c:pt>
                <c:pt idx="3189">
                  <c:v>103</c:v>
                </c:pt>
                <c:pt idx="3190">
                  <c:v>100</c:v>
                </c:pt>
                <c:pt idx="3191">
                  <c:v>95</c:v>
                </c:pt>
                <c:pt idx="3192">
                  <c:v>90</c:v>
                </c:pt>
                <c:pt idx="3193">
                  <c:v>85</c:v>
                </c:pt>
                <c:pt idx="3194">
                  <c:v>80</c:v>
                </c:pt>
                <c:pt idx="3195">
                  <c:v>76</c:v>
                </c:pt>
                <c:pt idx="3196">
                  <c:v>72</c:v>
                </c:pt>
                <c:pt idx="3197">
                  <c:v>71</c:v>
                </c:pt>
                <c:pt idx="3198">
                  <c:v>70</c:v>
                </c:pt>
                <c:pt idx="3199">
                  <c:v>66</c:v>
                </c:pt>
                <c:pt idx="3200">
                  <c:v>70</c:v>
                </c:pt>
                <c:pt idx="3201">
                  <c:v>74</c:v>
                </c:pt>
                <c:pt idx="3202">
                  <c:v>70</c:v>
                </c:pt>
                <c:pt idx="3203">
                  <c:v>69</c:v>
                </c:pt>
                <c:pt idx="3204">
                  <c:v>72</c:v>
                </c:pt>
                <c:pt idx="3205">
                  <c:v>68</c:v>
                </c:pt>
                <c:pt idx="3206">
                  <c:v>67</c:v>
                </c:pt>
                <c:pt idx="3207">
                  <c:v>71</c:v>
                </c:pt>
                <c:pt idx="3208">
                  <c:v>69</c:v>
                </c:pt>
                <c:pt idx="3209">
                  <c:v>68</c:v>
                </c:pt>
                <c:pt idx="3210">
                  <c:v>71</c:v>
                </c:pt>
                <c:pt idx="3211">
                  <c:v>71</c:v>
                </c:pt>
                <c:pt idx="3212">
                  <c:v>69</c:v>
                </c:pt>
                <c:pt idx="3213">
                  <c:v>71</c:v>
                </c:pt>
                <c:pt idx="3214">
                  <c:v>71</c:v>
                </c:pt>
                <c:pt idx="3215">
                  <c:v>72</c:v>
                </c:pt>
                <c:pt idx="3216">
                  <c:v>75</c:v>
                </c:pt>
                <c:pt idx="3217">
                  <c:v>71</c:v>
                </c:pt>
                <c:pt idx="3218">
                  <c:v>73</c:v>
                </c:pt>
                <c:pt idx="3219">
                  <c:v>75</c:v>
                </c:pt>
                <c:pt idx="3220">
                  <c:v>73</c:v>
                </c:pt>
                <c:pt idx="3221">
                  <c:v>75</c:v>
                </c:pt>
                <c:pt idx="3222">
                  <c:v>71</c:v>
                </c:pt>
                <c:pt idx="3223">
                  <c:v>75</c:v>
                </c:pt>
                <c:pt idx="3224">
                  <c:v>73</c:v>
                </c:pt>
                <c:pt idx="3225">
                  <c:v>77</c:v>
                </c:pt>
                <c:pt idx="3226">
                  <c:v>74</c:v>
                </c:pt>
                <c:pt idx="3227">
                  <c:v>72</c:v>
                </c:pt>
                <c:pt idx="3228">
                  <c:v>73</c:v>
                </c:pt>
                <c:pt idx="3229">
                  <c:v>73</c:v>
                </c:pt>
                <c:pt idx="3230">
                  <c:v>72</c:v>
                </c:pt>
                <c:pt idx="3231">
                  <c:v>75</c:v>
                </c:pt>
                <c:pt idx="3232">
                  <c:v>72</c:v>
                </c:pt>
                <c:pt idx="3233">
                  <c:v>73</c:v>
                </c:pt>
                <c:pt idx="3234">
                  <c:v>72</c:v>
                </c:pt>
                <c:pt idx="3235">
                  <c:v>70</c:v>
                </c:pt>
                <c:pt idx="3236">
                  <c:v>74</c:v>
                </c:pt>
                <c:pt idx="3237">
                  <c:v>75</c:v>
                </c:pt>
                <c:pt idx="3238">
                  <c:v>74</c:v>
                </c:pt>
                <c:pt idx="3239">
                  <c:v>76</c:v>
                </c:pt>
                <c:pt idx="3240">
                  <c:v>74</c:v>
                </c:pt>
                <c:pt idx="3241">
                  <c:v>72</c:v>
                </c:pt>
                <c:pt idx="3242">
                  <c:v>85</c:v>
                </c:pt>
                <c:pt idx="3243">
                  <c:v>175</c:v>
                </c:pt>
                <c:pt idx="3244">
                  <c:v>188</c:v>
                </c:pt>
                <c:pt idx="3245">
                  <c:v>201</c:v>
                </c:pt>
                <c:pt idx="3246">
                  <c:v>234</c:v>
                </c:pt>
                <c:pt idx="3247">
                  <c:v>165</c:v>
                </c:pt>
                <c:pt idx="3248">
                  <c:v>139</c:v>
                </c:pt>
                <c:pt idx="3249">
                  <c:v>108</c:v>
                </c:pt>
                <c:pt idx="3250">
                  <c:v>101</c:v>
                </c:pt>
                <c:pt idx="3251">
                  <c:v>95</c:v>
                </c:pt>
                <c:pt idx="3252">
                  <c:v>88</c:v>
                </c:pt>
                <c:pt idx="3253">
                  <c:v>83</c:v>
                </c:pt>
                <c:pt idx="3254">
                  <c:v>77</c:v>
                </c:pt>
                <c:pt idx="3255">
                  <c:v>73</c:v>
                </c:pt>
                <c:pt idx="3256">
                  <c:v>68</c:v>
                </c:pt>
                <c:pt idx="3257">
                  <c:v>64</c:v>
                </c:pt>
                <c:pt idx="3258">
                  <c:v>60</c:v>
                </c:pt>
                <c:pt idx="3259">
                  <c:v>56</c:v>
                </c:pt>
                <c:pt idx="3260">
                  <c:v>59</c:v>
                </c:pt>
                <c:pt idx="3261">
                  <c:v>62</c:v>
                </c:pt>
                <c:pt idx="3262">
                  <c:v>66</c:v>
                </c:pt>
                <c:pt idx="3263">
                  <c:v>71</c:v>
                </c:pt>
                <c:pt idx="3264">
                  <c:v>75</c:v>
                </c:pt>
                <c:pt idx="3265">
                  <c:v>80</c:v>
                </c:pt>
                <c:pt idx="3266">
                  <c:v>85</c:v>
                </c:pt>
                <c:pt idx="3267">
                  <c:v>93</c:v>
                </c:pt>
                <c:pt idx="3268">
                  <c:v>98</c:v>
                </c:pt>
                <c:pt idx="3269">
                  <c:v>104</c:v>
                </c:pt>
                <c:pt idx="3270">
                  <c:v>113</c:v>
                </c:pt>
                <c:pt idx="3271">
                  <c:v>124</c:v>
                </c:pt>
                <c:pt idx="3272">
                  <c:v>131</c:v>
                </c:pt>
                <c:pt idx="3273">
                  <c:v>140</c:v>
                </c:pt>
                <c:pt idx="3274">
                  <c:v>150</c:v>
                </c:pt>
                <c:pt idx="3275">
                  <c:v>160</c:v>
                </c:pt>
                <c:pt idx="3276">
                  <c:v>169</c:v>
                </c:pt>
                <c:pt idx="3277">
                  <c:v>178</c:v>
                </c:pt>
                <c:pt idx="3278">
                  <c:v>187</c:v>
                </c:pt>
                <c:pt idx="3279">
                  <c:v>197</c:v>
                </c:pt>
                <c:pt idx="3280">
                  <c:v>207</c:v>
                </c:pt>
                <c:pt idx="3281">
                  <c:v>218</c:v>
                </c:pt>
                <c:pt idx="3282">
                  <c:v>226</c:v>
                </c:pt>
                <c:pt idx="3283">
                  <c:v>229</c:v>
                </c:pt>
                <c:pt idx="3284">
                  <c:v>229</c:v>
                </c:pt>
                <c:pt idx="3285">
                  <c:v>233</c:v>
                </c:pt>
                <c:pt idx="3286">
                  <c:v>228</c:v>
                </c:pt>
                <c:pt idx="3287">
                  <c:v>232</c:v>
                </c:pt>
                <c:pt idx="3288">
                  <c:v>232</c:v>
                </c:pt>
                <c:pt idx="3289">
                  <c:v>232</c:v>
                </c:pt>
                <c:pt idx="3290">
                  <c:v>233</c:v>
                </c:pt>
                <c:pt idx="3291">
                  <c:v>233</c:v>
                </c:pt>
                <c:pt idx="3292">
                  <c:v>229</c:v>
                </c:pt>
                <c:pt idx="3293">
                  <c:v>231</c:v>
                </c:pt>
                <c:pt idx="3294">
                  <c:v>228</c:v>
                </c:pt>
                <c:pt idx="3295">
                  <c:v>229</c:v>
                </c:pt>
                <c:pt idx="3296">
                  <c:v>228</c:v>
                </c:pt>
                <c:pt idx="3297">
                  <c:v>231</c:v>
                </c:pt>
                <c:pt idx="3298">
                  <c:v>233</c:v>
                </c:pt>
                <c:pt idx="3299">
                  <c:v>231</c:v>
                </c:pt>
                <c:pt idx="3300">
                  <c:v>230</c:v>
                </c:pt>
                <c:pt idx="3301">
                  <c:v>232</c:v>
                </c:pt>
                <c:pt idx="3302">
                  <c:v>234</c:v>
                </c:pt>
                <c:pt idx="3303">
                  <c:v>230</c:v>
                </c:pt>
                <c:pt idx="3304">
                  <c:v>231</c:v>
                </c:pt>
                <c:pt idx="3305">
                  <c:v>228</c:v>
                </c:pt>
                <c:pt idx="3306">
                  <c:v>230</c:v>
                </c:pt>
                <c:pt idx="3307">
                  <c:v>232</c:v>
                </c:pt>
                <c:pt idx="3308">
                  <c:v>230</c:v>
                </c:pt>
                <c:pt idx="3309">
                  <c:v>230</c:v>
                </c:pt>
                <c:pt idx="3310">
                  <c:v>229</c:v>
                </c:pt>
                <c:pt idx="3311">
                  <c:v>230</c:v>
                </c:pt>
                <c:pt idx="3312">
                  <c:v>230</c:v>
                </c:pt>
                <c:pt idx="3313">
                  <c:v>231</c:v>
                </c:pt>
                <c:pt idx="3314">
                  <c:v>232</c:v>
                </c:pt>
                <c:pt idx="3315">
                  <c:v>228</c:v>
                </c:pt>
                <c:pt idx="3316">
                  <c:v>228</c:v>
                </c:pt>
                <c:pt idx="3317">
                  <c:v>223</c:v>
                </c:pt>
                <c:pt idx="3318">
                  <c:v>216</c:v>
                </c:pt>
                <c:pt idx="3319">
                  <c:v>207</c:v>
                </c:pt>
                <c:pt idx="3320">
                  <c:v>204</c:v>
                </c:pt>
                <c:pt idx="3321">
                  <c:v>205</c:v>
                </c:pt>
                <c:pt idx="3322">
                  <c:v>205</c:v>
                </c:pt>
                <c:pt idx="3323">
                  <c:v>227</c:v>
                </c:pt>
                <c:pt idx="3324">
                  <c:v>248</c:v>
                </c:pt>
                <c:pt idx="3325">
                  <c:v>229</c:v>
                </c:pt>
                <c:pt idx="3326">
                  <c:v>217</c:v>
                </c:pt>
                <c:pt idx="3327">
                  <c:v>206</c:v>
                </c:pt>
                <c:pt idx="3328">
                  <c:v>195</c:v>
                </c:pt>
                <c:pt idx="3329">
                  <c:v>185</c:v>
                </c:pt>
                <c:pt idx="3330">
                  <c:v>175</c:v>
                </c:pt>
                <c:pt idx="3331">
                  <c:v>166</c:v>
                </c:pt>
                <c:pt idx="3332">
                  <c:v>157</c:v>
                </c:pt>
                <c:pt idx="3333">
                  <c:v>149</c:v>
                </c:pt>
                <c:pt idx="3334">
                  <c:v>141</c:v>
                </c:pt>
                <c:pt idx="3335">
                  <c:v>131</c:v>
                </c:pt>
                <c:pt idx="3336">
                  <c:v>122</c:v>
                </c:pt>
                <c:pt idx="3337">
                  <c:v>115</c:v>
                </c:pt>
                <c:pt idx="3338">
                  <c:v>109</c:v>
                </c:pt>
                <c:pt idx="3339">
                  <c:v>101</c:v>
                </c:pt>
                <c:pt idx="3340">
                  <c:v>92</c:v>
                </c:pt>
                <c:pt idx="3341">
                  <c:v>86</c:v>
                </c:pt>
                <c:pt idx="3342">
                  <c:v>81</c:v>
                </c:pt>
                <c:pt idx="3343">
                  <c:v>76</c:v>
                </c:pt>
                <c:pt idx="3344">
                  <c:v>71</c:v>
                </c:pt>
                <c:pt idx="3345">
                  <c:v>67</c:v>
                </c:pt>
                <c:pt idx="3346">
                  <c:v>63</c:v>
                </c:pt>
                <c:pt idx="3347">
                  <c:v>59</c:v>
                </c:pt>
                <c:pt idx="3348">
                  <c:v>55</c:v>
                </c:pt>
                <c:pt idx="3349">
                  <c:v>52</c:v>
                </c:pt>
                <c:pt idx="3350">
                  <c:v>49</c:v>
                </c:pt>
                <c:pt idx="3351">
                  <c:v>46</c:v>
                </c:pt>
                <c:pt idx="3352">
                  <c:v>43</c:v>
                </c:pt>
                <c:pt idx="3353">
                  <c:v>40</c:v>
                </c:pt>
                <c:pt idx="3354">
                  <c:v>37</c:v>
                </c:pt>
                <c:pt idx="3355">
                  <c:v>35</c:v>
                </c:pt>
                <c:pt idx="3356">
                  <c:v>37</c:v>
                </c:pt>
                <c:pt idx="3357">
                  <c:v>35</c:v>
                </c:pt>
                <c:pt idx="3358">
                  <c:v>37</c:v>
                </c:pt>
                <c:pt idx="3359">
                  <c:v>35</c:v>
                </c:pt>
                <c:pt idx="3360">
                  <c:v>33</c:v>
                </c:pt>
                <c:pt idx="3361">
                  <c:v>35</c:v>
                </c:pt>
                <c:pt idx="3362">
                  <c:v>37</c:v>
                </c:pt>
                <c:pt idx="3363">
                  <c:v>35</c:v>
                </c:pt>
                <c:pt idx="3364">
                  <c:v>37</c:v>
                </c:pt>
                <c:pt idx="3365">
                  <c:v>35</c:v>
                </c:pt>
                <c:pt idx="3366">
                  <c:v>37</c:v>
                </c:pt>
                <c:pt idx="3367">
                  <c:v>35</c:v>
                </c:pt>
                <c:pt idx="3368">
                  <c:v>33</c:v>
                </c:pt>
                <c:pt idx="3369">
                  <c:v>35</c:v>
                </c:pt>
                <c:pt idx="3370">
                  <c:v>37</c:v>
                </c:pt>
                <c:pt idx="3371">
                  <c:v>35</c:v>
                </c:pt>
                <c:pt idx="3372">
                  <c:v>35</c:v>
                </c:pt>
                <c:pt idx="3373">
                  <c:v>34</c:v>
                </c:pt>
                <c:pt idx="3374">
                  <c:v>34</c:v>
                </c:pt>
                <c:pt idx="3375">
                  <c:v>36</c:v>
                </c:pt>
                <c:pt idx="3376">
                  <c:v>34</c:v>
                </c:pt>
                <c:pt idx="3377">
                  <c:v>36</c:v>
                </c:pt>
                <c:pt idx="3378">
                  <c:v>38</c:v>
                </c:pt>
                <c:pt idx="3379">
                  <c:v>36</c:v>
                </c:pt>
                <c:pt idx="3380">
                  <c:v>34</c:v>
                </c:pt>
                <c:pt idx="3381">
                  <c:v>36</c:v>
                </c:pt>
                <c:pt idx="3382">
                  <c:v>34</c:v>
                </c:pt>
                <c:pt idx="3383">
                  <c:v>33</c:v>
                </c:pt>
                <c:pt idx="3384">
                  <c:v>35</c:v>
                </c:pt>
                <c:pt idx="3385">
                  <c:v>37</c:v>
                </c:pt>
                <c:pt idx="3386">
                  <c:v>35</c:v>
                </c:pt>
                <c:pt idx="3387">
                  <c:v>33</c:v>
                </c:pt>
                <c:pt idx="3388">
                  <c:v>35</c:v>
                </c:pt>
                <c:pt idx="3389">
                  <c:v>35</c:v>
                </c:pt>
                <c:pt idx="3390">
                  <c:v>34</c:v>
                </c:pt>
                <c:pt idx="3391">
                  <c:v>36</c:v>
                </c:pt>
                <c:pt idx="3392">
                  <c:v>38</c:v>
                </c:pt>
                <c:pt idx="3393">
                  <c:v>36</c:v>
                </c:pt>
                <c:pt idx="3394">
                  <c:v>34</c:v>
                </c:pt>
                <c:pt idx="3395">
                  <c:v>36</c:v>
                </c:pt>
                <c:pt idx="3396">
                  <c:v>34</c:v>
                </c:pt>
                <c:pt idx="3397">
                  <c:v>36</c:v>
                </c:pt>
                <c:pt idx="3398">
                  <c:v>34</c:v>
                </c:pt>
                <c:pt idx="3399">
                  <c:v>35</c:v>
                </c:pt>
                <c:pt idx="3400">
                  <c:v>33</c:v>
                </c:pt>
                <c:pt idx="3401">
                  <c:v>35</c:v>
                </c:pt>
                <c:pt idx="3402">
                  <c:v>35</c:v>
                </c:pt>
                <c:pt idx="3403">
                  <c:v>34</c:v>
                </c:pt>
                <c:pt idx="3404">
                  <c:v>36</c:v>
                </c:pt>
                <c:pt idx="3405">
                  <c:v>34</c:v>
                </c:pt>
                <c:pt idx="3406">
                  <c:v>36</c:v>
                </c:pt>
                <c:pt idx="3407">
                  <c:v>38</c:v>
                </c:pt>
                <c:pt idx="3408">
                  <c:v>36</c:v>
                </c:pt>
                <c:pt idx="3409">
                  <c:v>34</c:v>
                </c:pt>
                <c:pt idx="3410">
                  <c:v>36</c:v>
                </c:pt>
                <c:pt idx="3411">
                  <c:v>37</c:v>
                </c:pt>
                <c:pt idx="3412">
                  <c:v>37</c:v>
                </c:pt>
                <c:pt idx="3413">
                  <c:v>35</c:v>
                </c:pt>
                <c:pt idx="3414">
                  <c:v>37</c:v>
                </c:pt>
                <c:pt idx="3415">
                  <c:v>35</c:v>
                </c:pt>
                <c:pt idx="3416">
                  <c:v>37</c:v>
                </c:pt>
                <c:pt idx="3417">
                  <c:v>35</c:v>
                </c:pt>
                <c:pt idx="3418">
                  <c:v>33</c:v>
                </c:pt>
                <c:pt idx="3419">
                  <c:v>34</c:v>
                </c:pt>
                <c:pt idx="3420">
                  <c:v>36</c:v>
                </c:pt>
                <c:pt idx="3421">
                  <c:v>34</c:v>
                </c:pt>
                <c:pt idx="3422">
                  <c:v>36</c:v>
                </c:pt>
                <c:pt idx="3423">
                  <c:v>38</c:v>
                </c:pt>
                <c:pt idx="3424">
                  <c:v>36</c:v>
                </c:pt>
                <c:pt idx="3425">
                  <c:v>36</c:v>
                </c:pt>
                <c:pt idx="3426">
                  <c:v>40</c:v>
                </c:pt>
                <c:pt idx="3427">
                  <c:v>69</c:v>
                </c:pt>
                <c:pt idx="3428">
                  <c:v>132</c:v>
                </c:pt>
                <c:pt idx="3429">
                  <c:v>157</c:v>
                </c:pt>
                <c:pt idx="3430">
                  <c:v>148</c:v>
                </c:pt>
                <c:pt idx="3431">
                  <c:v>132</c:v>
                </c:pt>
                <c:pt idx="3432">
                  <c:v>123</c:v>
                </c:pt>
                <c:pt idx="3433">
                  <c:v>106</c:v>
                </c:pt>
                <c:pt idx="3434">
                  <c:v>98</c:v>
                </c:pt>
                <c:pt idx="3435">
                  <c:v>91</c:v>
                </c:pt>
                <c:pt idx="3436">
                  <c:v>86</c:v>
                </c:pt>
                <c:pt idx="3437">
                  <c:v>80</c:v>
                </c:pt>
                <c:pt idx="3438">
                  <c:v>74</c:v>
                </c:pt>
                <c:pt idx="3439">
                  <c:v>70</c:v>
                </c:pt>
                <c:pt idx="3440">
                  <c:v>66</c:v>
                </c:pt>
                <c:pt idx="3441">
                  <c:v>66</c:v>
                </c:pt>
                <c:pt idx="3442">
                  <c:v>70</c:v>
                </c:pt>
                <c:pt idx="3443">
                  <c:v>74</c:v>
                </c:pt>
                <c:pt idx="3444">
                  <c:v>78</c:v>
                </c:pt>
                <c:pt idx="3445">
                  <c:v>82</c:v>
                </c:pt>
                <c:pt idx="3446">
                  <c:v>87</c:v>
                </c:pt>
                <c:pt idx="3447">
                  <c:v>89</c:v>
                </c:pt>
                <c:pt idx="3448">
                  <c:v>91</c:v>
                </c:pt>
                <c:pt idx="3449">
                  <c:v>92</c:v>
                </c:pt>
                <c:pt idx="3450">
                  <c:v>94</c:v>
                </c:pt>
                <c:pt idx="3451">
                  <c:v>96</c:v>
                </c:pt>
                <c:pt idx="3452">
                  <c:v>94</c:v>
                </c:pt>
                <c:pt idx="3453">
                  <c:v>96</c:v>
                </c:pt>
                <c:pt idx="3454">
                  <c:v>95</c:v>
                </c:pt>
                <c:pt idx="3455">
                  <c:v>95</c:v>
                </c:pt>
                <c:pt idx="3456">
                  <c:v>95</c:v>
                </c:pt>
                <c:pt idx="3457">
                  <c:v>96</c:v>
                </c:pt>
                <c:pt idx="3458">
                  <c:v>96</c:v>
                </c:pt>
                <c:pt idx="3459">
                  <c:v>94</c:v>
                </c:pt>
                <c:pt idx="3460">
                  <c:v>94</c:v>
                </c:pt>
                <c:pt idx="3461">
                  <c:v>97</c:v>
                </c:pt>
                <c:pt idx="3462">
                  <c:v>98</c:v>
                </c:pt>
                <c:pt idx="3463">
                  <c:v>95</c:v>
                </c:pt>
                <c:pt idx="3464">
                  <c:v>96</c:v>
                </c:pt>
                <c:pt idx="3465">
                  <c:v>94</c:v>
                </c:pt>
                <c:pt idx="3466">
                  <c:v>97</c:v>
                </c:pt>
                <c:pt idx="3467">
                  <c:v>97</c:v>
                </c:pt>
                <c:pt idx="3468">
                  <c:v>96</c:v>
                </c:pt>
                <c:pt idx="3469">
                  <c:v>95</c:v>
                </c:pt>
                <c:pt idx="3470">
                  <c:v>95</c:v>
                </c:pt>
                <c:pt idx="3471">
                  <c:v>96</c:v>
                </c:pt>
                <c:pt idx="3472">
                  <c:v>97</c:v>
                </c:pt>
                <c:pt idx="3473">
                  <c:v>94</c:v>
                </c:pt>
                <c:pt idx="3474">
                  <c:v>96</c:v>
                </c:pt>
                <c:pt idx="3475">
                  <c:v>101</c:v>
                </c:pt>
                <c:pt idx="3476">
                  <c:v>101</c:v>
                </c:pt>
                <c:pt idx="3477">
                  <c:v>102</c:v>
                </c:pt>
                <c:pt idx="3478">
                  <c:v>99</c:v>
                </c:pt>
                <c:pt idx="3479">
                  <c:v>94</c:v>
                </c:pt>
                <c:pt idx="3480">
                  <c:v>99</c:v>
                </c:pt>
                <c:pt idx="3481">
                  <c:v>99</c:v>
                </c:pt>
                <c:pt idx="3482">
                  <c:v>103</c:v>
                </c:pt>
                <c:pt idx="3483">
                  <c:v>105</c:v>
                </c:pt>
                <c:pt idx="3484">
                  <c:v>104</c:v>
                </c:pt>
                <c:pt idx="3485">
                  <c:v>105</c:v>
                </c:pt>
                <c:pt idx="3486">
                  <c:v>108</c:v>
                </c:pt>
                <c:pt idx="3487">
                  <c:v>106</c:v>
                </c:pt>
                <c:pt idx="3488">
                  <c:v>110</c:v>
                </c:pt>
                <c:pt idx="3489">
                  <c:v>113</c:v>
                </c:pt>
                <c:pt idx="3490">
                  <c:v>147</c:v>
                </c:pt>
                <c:pt idx="3491">
                  <c:v>202</c:v>
                </c:pt>
                <c:pt idx="3492">
                  <c:v>221</c:v>
                </c:pt>
                <c:pt idx="3493">
                  <c:v>208</c:v>
                </c:pt>
                <c:pt idx="3494">
                  <c:v>169</c:v>
                </c:pt>
                <c:pt idx="3495">
                  <c:v>160</c:v>
                </c:pt>
                <c:pt idx="3496">
                  <c:v>150</c:v>
                </c:pt>
                <c:pt idx="3497">
                  <c:v>142</c:v>
                </c:pt>
                <c:pt idx="3498">
                  <c:v>134</c:v>
                </c:pt>
                <c:pt idx="3499">
                  <c:v>127</c:v>
                </c:pt>
                <c:pt idx="3500">
                  <c:v>120</c:v>
                </c:pt>
                <c:pt idx="3501">
                  <c:v>119</c:v>
                </c:pt>
                <c:pt idx="3502">
                  <c:v>113</c:v>
                </c:pt>
                <c:pt idx="3503">
                  <c:v>107</c:v>
                </c:pt>
                <c:pt idx="3504">
                  <c:v>101</c:v>
                </c:pt>
                <c:pt idx="3505">
                  <c:v>94</c:v>
                </c:pt>
                <c:pt idx="3506">
                  <c:v>89</c:v>
                </c:pt>
                <c:pt idx="3507">
                  <c:v>84</c:v>
                </c:pt>
                <c:pt idx="3508">
                  <c:v>81</c:v>
                </c:pt>
                <c:pt idx="3509">
                  <c:v>76</c:v>
                </c:pt>
                <c:pt idx="3510">
                  <c:v>73</c:v>
                </c:pt>
                <c:pt idx="3511">
                  <c:v>72</c:v>
                </c:pt>
                <c:pt idx="3512">
                  <c:v>71</c:v>
                </c:pt>
                <c:pt idx="3513">
                  <c:v>71</c:v>
                </c:pt>
                <c:pt idx="3514">
                  <c:v>72</c:v>
                </c:pt>
                <c:pt idx="3515">
                  <c:v>71</c:v>
                </c:pt>
                <c:pt idx="3516">
                  <c:v>72</c:v>
                </c:pt>
                <c:pt idx="3517">
                  <c:v>72</c:v>
                </c:pt>
                <c:pt idx="3518">
                  <c:v>71</c:v>
                </c:pt>
                <c:pt idx="3519">
                  <c:v>69</c:v>
                </c:pt>
                <c:pt idx="3520">
                  <c:v>70</c:v>
                </c:pt>
                <c:pt idx="3521">
                  <c:v>71</c:v>
                </c:pt>
                <c:pt idx="3522">
                  <c:v>69</c:v>
                </c:pt>
                <c:pt idx="3523">
                  <c:v>73</c:v>
                </c:pt>
                <c:pt idx="3524">
                  <c:v>69</c:v>
                </c:pt>
                <c:pt idx="3525">
                  <c:v>70</c:v>
                </c:pt>
                <c:pt idx="3526">
                  <c:v>70</c:v>
                </c:pt>
                <c:pt idx="3527">
                  <c:v>74</c:v>
                </c:pt>
                <c:pt idx="3528">
                  <c:v>72</c:v>
                </c:pt>
                <c:pt idx="3529">
                  <c:v>72</c:v>
                </c:pt>
                <c:pt idx="3530">
                  <c:v>72</c:v>
                </c:pt>
                <c:pt idx="3531">
                  <c:v>72</c:v>
                </c:pt>
                <c:pt idx="3532">
                  <c:v>69</c:v>
                </c:pt>
                <c:pt idx="3533">
                  <c:v>73</c:v>
                </c:pt>
                <c:pt idx="3534">
                  <c:v>73</c:v>
                </c:pt>
                <c:pt idx="3535">
                  <c:v>69</c:v>
                </c:pt>
                <c:pt idx="3536">
                  <c:v>71</c:v>
                </c:pt>
                <c:pt idx="3537">
                  <c:v>72</c:v>
                </c:pt>
                <c:pt idx="3538">
                  <c:v>71</c:v>
                </c:pt>
                <c:pt idx="3539">
                  <c:v>73</c:v>
                </c:pt>
                <c:pt idx="3540">
                  <c:v>71</c:v>
                </c:pt>
                <c:pt idx="3541">
                  <c:v>71</c:v>
                </c:pt>
                <c:pt idx="3542">
                  <c:v>71</c:v>
                </c:pt>
                <c:pt idx="3543">
                  <c:v>72</c:v>
                </c:pt>
                <c:pt idx="3544">
                  <c:v>72</c:v>
                </c:pt>
                <c:pt idx="3545">
                  <c:v>76</c:v>
                </c:pt>
                <c:pt idx="3546">
                  <c:v>72</c:v>
                </c:pt>
              </c:numCache>
            </c:numRef>
          </c:yVal>
          <c:smooth val="0"/>
          <c:extLst>
            <c:ext xmlns:c16="http://schemas.microsoft.com/office/drawing/2014/chart" uri="{C3380CC4-5D6E-409C-BE32-E72D297353CC}">
              <c16:uniqueId val="{00000000-7AFA-4958-8B01-BD312E331D06}"/>
            </c:ext>
          </c:extLst>
        </c:ser>
        <c:ser>
          <c:idx val="1"/>
          <c:order val="1"/>
          <c:tx>
            <c:v>Zone</c:v>
          </c:tx>
          <c:spPr>
            <a:ln w="19050" cap="rnd">
              <a:solidFill>
                <a:schemeClr val="tx1"/>
              </a:solidFill>
              <a:round/>
            </a:ln>
            <a:effectLst/>
          </c:spPr>
          <c:marker>
            <c:symbol val="none"/>
          </c:marker>
          <c:dPt>
            <c:idx val="17"/>
            <c:marker>
              <c:symbol val="none"/>
            </c:marker>
            <c:bubble3D val="0"/>
            <c:spPr>
              <a:ln w="19050" cap="rnd">
                <a:solidFill>
                  <a:schemeClr val="tx1"/>
                </a:solidFill>
                <a:round/>
              </a:ln>
              <a:effectLst/>
            </c:spPr>
            <c:extLst>
              <c:ext xmlns:c16="http://schemas.microsoft.com/office/drawing/2014/chart" uri="{C3380CC4-5D6E-409C-BE32-E72D297353CC}">
                <c16:uniqueId val="{00000002-7AFA-4958-8B01-BD312E331D06}"/>
              </c:ext>
            </c:extLst>
          </c:dPt>
          <c:xVal>
            <c:numRef>
              <c:f>'new data nov-dec 2022'!$E$3939:$E$4037</c:f>
              <c:numCache>
                <c:formatCode>m/d/yyyy\ h:mm</c:formatCode>
                <c:ptCount val="99"/>
                <c:pt idx="0">
                  <c:v>44895.852777777778</c:v>
                </c:pt>
                <c:pt idx="1">
                  <c:v>44895.852777777778</c:v>
                </c:pt>
                <c:pt idx="2">
                  <c:v>44896.019444444442</c:v>
                </c:pt>
                <c:pt idx="3">
                  <c:v>44896.019444444442</c:v>
                </c:pt>
                <c:pt idx="4">
                  <c:v>44896.186111111114</c:v>
                </c:pt>
                <c:pt idx="5">
                  <c:v>44896.186111111114</c:v>
                </c:pt>
                <c:pt idx="6">
                  <c:v>44896.352777777778</c:v>
                </c:pt>
                <c:pt idx="7">
                  <c:v>44896.352777777778</c:v>
                </c:pt>
                <c:pt idx="8">
                  <c:v>44896.519444444442</c:v>
                </c:pt>
                <c:pt idx="9">
                  <c:v>44896.519444444442</c:v>
                </c:pt>
                <c:pt idx="10">
                  <c:v>44896.686111111114</c:v>
                </c:pt>
                <c:pt idx="11">
                  <c:v>44896.686111111114</c:v>
                </c:pt>
                <c:pt idx="12">
                  <c:v>44896.852777777778</c:v>
                </c:pt>
                <c:pt idx="13">
                  <c:v>44896.852777777778</c:v>
                </c:pt>
                <c:pt idx="14">
                  <c:v>44897.019444444442</c:v>
                </c:pt>
                <c:pt idx="15">
                  <c:v>44897.019444444442</c:v>
                </c:pt>
                <c:pt idx="16">
                  <c:v>44897.186111111114</c:v>
                </c:pt>
                <c:pt idx="17">
                  <c:v>44897.186111111114</c:v>
                </c:pt>
                <c:pt idx="18">
                  <c:v>44897.352777777778</c:v>
                </c:pt>
                <c:pt idx="19">
                  <c:v>44897.352777777778</c:v>
                </c:pt>
                <c:pt idx="20">
                  <c:v>44897.519444444442</c:v>
                </c:pt>
                <c:pt idx="21">
                  <c:v>44897.519444444442</c:v>
                </c:pt>
                <c:pt idx="22">
                  <c:v>44897.686111111114</c:v>
                </c:pt>
                <c:pt idx="23">
                  <c:v>44897.686111111114</c:v>
                </c:pt>
                <c:pt idx="24">
                  <c:v>44897.852777777778</c:v>
                </c:pt>
                <c:pt idx="25">
                  <c:v>44897.852777777778</c:v>
                </c:pt>
                <c:pt idx="26">
                  <c:v>44898.019444444442</c:v>
                </c:pt>
                <c:pt idx="27">
                  <c:v>44898.019444444442</c:v>
                </c:pt>
                <c:pt idx="28">
                  <c:v>44898.186111111114</c:v>
                </c:pt>
                <c:pt idx="29">
                  <c:v>44898.186111111114</c:v>
                </c:pt>
                <c:pt idx="30">
                  <c:v>44898.352777777778</c:v>
                </c:pt>
                <c:pt idx="31">
                  <c:v>44898.352777777778</c:v>
                </c:pt>
                <c:pt idx="32">
                  <c:v>44898.519444444442</c:v>
                </c:pt>
                <c:pt idx="33">
                  <c:v>44898.519444444442</c:v>
                </c:pt>
                <c:pt idx="34">
                  <c:v>44898.686111111114</c:v>
                </c:pt>
                <c:pt idx="35">
                  <c:v>44898.686111111114</c:v>
                </c:pt>
                <c:pt idx="36">
                  <c:v>44898.852777777778</c:v>
                </c:pt>
                <c:pt idx="37">
                  <c:v>44898.852777777778</c:v>
                </c:pt>
                <c:pt idx="38">
                  <c:v>44899.019444444442</c:v>
                </c:pt>
                <c:pt idx="39">
                  <c:v>44899.019444444442</c:v>
                </c:pt>
                <c:pt idx="40">
                  <c:v>44899.186111111114</c:v>
                </c:pt>
                <c:pt idx="41">
                  <c:v>44899.186111111114</c:v>
                </c:pt>
                <c:pt idx="42">
                  <c:v>44899.352777777778</c:v>
                </c:pt>
                <c:pt idx="43">
                  <c:v>44899.352777777778</c:v>
                </c:pt>
                <c:pt idx="44">
                  <c:v>44899.519444444442</c:v>
                </c:pt>
                <c:pt idx="45">
                  <c:v>44899.519444444442</c:v>
                </c:pt>
                <c:pt idx="46">
                  <c:v>44899.686111111114</c:v>
                </c:pt>
                <c:pt idx="47">
                  <c:v>44899.686111111114</c:v>
                </c:pt>
                <c:pt idx="48">
                  <c:v>44899.852777777778</c:v>
                </c:pt>
                <c:pt idx="49">
                  <c:v>44899.852777777778</c:v>
                </c:pt>
                <c:pt idx="50">
                  <c:v>44900.019444444442</c:v>
                </c:pt>
                <c:pt idx="51">
                  <c:v>44900.019444444442</c:v>
                </c:pt>
                <c:pt idx="52">
                  <c:v>44900.186111111114</c:v>
                </c:pt>
                <c:pt idx="53">
                  <c:v>44900.186111111114</c:v>
                </c:pt>
                <c:pt idx="54">
                  <c:v>44900.352777777778</c:v>
                </c:pt>
                <c:pt idx="55">
                  <c:v>44900.352777777778</c:v>
                </c:pt>
                <c:pt idx="56">
                  <c:v>44900.519444444442</c:v>
                </c:pt>
                <c:pt idx="57">
                  <c:v>44900.519444444442</c:v>
                </c:pt>
                <c:pt idx="58">
                  <c:v>44900.686111111114</c:v>
                </c:pt>
                <c:pt idx="59">
                  <c:v>44900.686111111114</c:v>
                </c:pt>
                <c:pt idx="60">
                  <c:v>44900.852777777778</c:v>
                </c:pt>
                <c:pt idx="61">
                  <c:v>44900.852777777778</c:v>
                </c:pt>
                <c:pt idx="62">
                  <c:v>44901.019444444442</c:v>
                </c:pt>
                <c:pt idx="63">
                  <c:v>44901.019444444442</c:v>
                </c:pt>
                <c:pt idx="64">
                  <c:v>44901.186111111114</c:v>
                </c:pt>
                <c:pt idx="65">
                  <c:v>44901.186111111114</c:v>
                </c:pt>
                <c:pt idx="66">
                  <c:v>44901.352777777778</c:v>
                </c:pt>
                <c:pt idx="67">
                  <c:v>44901.352777777778</c:v>
                </c:pt>
                <c:pt idx="68">
                  <c:v>44901.519444444442</c:v>
                </c:pt>
                <c:pt idx="69">
                  <c:v>44901.519444444442</c:v>
                </c:pt>
                <c:pt idx="70">
                  <c:v>44901.686111111114</c:v>
                </c:pt>
                <c:pt idx="71">
                  <c:v>44901.686111111114</c:v>
                </c:pt>
                <c:pt idx="72">
                  <c:v>44901.852777777778</c:v>
                </c:pt>
                <c:pt idx="73">
                  <c:v>44901.852777777778</c:v>
                </c:pt>
                <c:pt idx="74">
                  <c:v>44902.019444444442</c:v>
                </c:pt>
                <c:pt idx="75">
                  <c:v>44902.019444444442</c:v>
                </c:pt>
                <c:pt idx="76">
                  <c:v>44902.186111111114</c:v>
                </c:pt>
                <c:pt idx="77">
                  <c:v>44902.186111111114</c:v>
                </c:pt>
                <c:pt idx="78">
                  <c:v>44902.352777777778</c:v>
                </c:pt>
                <c:pt idx="79">
                  <c:v>44902.352777777778</c:v>
                </c:pt>
                <c:pt idx="80">
                  <c:v>44902.519444444442</c:v>
                </c:pt>
                <c:pt idx="81">
                  <c:v>44902.519444444442</c:v>
                </c:pt>
                <c:pt idx="82">
                  <c:v>44902.686111111114</c:v>
                </c:pt>
                <c:pt idx="83">
                  <c:v>44902.686111111114</c:v>
                </c:pt>
                <c:pt idx="84">
                  <c:v>44902.852777777778</c:v>
                </c:pt>
                <c:pt idx="85">
                  <c:v>44902.852777777778</c:v>
                </c:pt>
                <c:pt idx="86">
                  <c:v>44903.019444444442</c:v>
                </c:pt>
                <c:pt idx="87">
                  <c:v>44903.019444444442</c:v>
                </c:pt>
                <c:pt idx="88">
                  <c:v>44903.186111111114</c:v>
                </c:pt>
                <c:pt idx="89">
                  <c:v>44903.186111111114</c:v>
                </c:pt>
                <c:pt idx="90">
                  <c:v>44903.352777777778</c:v>
                </c:pt>
                <c:pt idx="91">
                  <c:v>44903.352777777778</c:v>
                </c:pt>
                <c:pt idx="92">
                  <c:v>44903.519444444442</c:v>
                </c:pt>
                <c:pt idx="93">
                  <c:v>44903.519444444442</c:v>
                </c:pt>
                <c:pt idx="94">
                  <c:v>44903.686111111114</c:v>
                </c:pt>
                <c:pt idx="95">
                  <c:v>44903.686111111114</c:v>
                </c:pt>
                <c:pt idx="96">
                  <c:v>44903.852777777778</c:v>
                </c:pt>
                <c:pt idx="97">
                  <c:v>44903.852777777778</c:v>
                </c:pt>
                <c:pt idx="98">
                  <c:v>44904.019444444442</c:v>
                </c:pt>
              </c:numCache>
            </c:numRef>
          </c:xVal>
          <c:yVal>
            <c:numRef>
              <c:f>'new data nov-dec 2022'!$G$3939:$G$4037</c:f>
              <c:numCache>
                <c:formatCode>0.00E+00</c:formatCode>
                <c:ptCount val="99"/>
                <c:pt idx="0">
                  <c:v>40</c:v>
                </c:pt>
                <c:pt idx="1">
                  <c:v>10</c:v>
                </c:pt>
                <c:pt idx="2">
                  <c:v>10</c:v>
                </c:pt>
                <c:pt idx="3">
                  <c:v>20</c:v>
                </c:pt>
                <c:pt idx="4">
                  <c:v>20</c:v>
                </c:pt>
                <c:pt idx="5">
                  <c:v>30</c:v>
                </c:pt>
                <c:pt idx="6">
                  <c:v>30</c:v>
                </c:pt>
                <c:pt idx="7">
                  <c:v>40</c:v>
                </c:pt>
                <c:pt idx="8">
                  <c:v>40</c:v>
                </c:pt>
                <c:pt idx="9">
                  <c:v>10</c:v>
                </c:pt>
                <c:pt idx="10">
                  <c:v>10</c:v>
                </c:pt>
                <c:pt idx="11">
                  <c:v>20</c:v>
                </c:pt>
                <c:pt idx="12">
                  <c:v>20</c:v>
                </c:pt>
                <c:pt idx="13">
                  <c:v>30</c:v>
                </c:pt>
                <c:pt idx="14">
                  <c:v>30</c:v>
                </c:pt>
                <c:pt idx="15">
                  <c:v>40</c:v>
                </c:pt>
                <c:pt idx="16">
                  <c:v>40</c:v>
                </c:pt>
                <c:pt idx="17">
                  <c:v>10</c:v>
                </c:pt>
                <c:pt idx="18">
                  <c:v>10</c:v>
                </c:pt>
                <c:pt idx="19">
                  <c:v>20</c:v>
                </c:pt>
                <c:pt idx="20">
                  <c:v>20</c:v>
                </c:pt>
                <c:pt idx="21">
                  <c:v>30</c:v>
                </c:pt>
                <c:pt idx="22">
                  <c:v>30</c:v>
                </c:pt>
                <c:pt idx="23">
                  <c:v>40</c:v>
                </c:pt>
                <c:pt idx="24">
                  <c:v>40</c:v>
                </c:pt>
                <c:pt idx="25">
                  <c:v>10</c:v>
                </c:pt>
                <c:pt idx="26">
                  <c:v>10</c:v>
                </c:pt>
                <c:pt idx="27">
                  <c:v>20</c:v>
                </c:pt>
                <c:pt idx="28">
                  <c:v>20</c:v>
                </c:pt>
                <c:pt idx="29">
                  <c:v>30</c:v>
                </c:pt>
                <c:pt idx="30">
                  <c:v>30</c:v>
                </c:pt>
                <c:pt idx="31">
                  <c:v>40</c:v>
                </c:pt>
                <c:pt idx="32">
                  <c:v>40</c:v>
                </c:pt>
                <c:pt idx="33">
                  <c:v>10</c:v>
                </c:pt>
                <c:pt idx="34">
                  <c:v>10</c:v>
                </c:pt>
                <c:pt idx="35">
                  <c:v>20</c:v>
                </c:pt>
                <c:pt idx="36">
                  <c:v>20</c:v>
                </c:pt>
                <c:pt idx="37">
                  <c:v>30</c:v>
                </c:pt>
                <c:pt idx="38">
                  <c:v>30</c:v>
                </c:pt>
                <c:pt idx="39">
                  <c:v>40</c:v>
                </c:pt>
                <c:pt idx="40">
                  <c:v>40</c:v>
                </c:pt>
                <c:pt idx="41">
                  <c:v>10</c:v>
                </c:pt>
                <c:pt idx="42">
                  <c:v>10</c:v>
                </c:pt>
                <c:pt idx="43">
                  <c:v>20</c:v>
                </c:pt>
                <c:pt idx="44">
                  <c:v>20</c:v>
                </c:pt>
                <c:pt idx="45">
                  <c:v>30</c:v>
                </c:pt>
                <c:pt idx="46">
                  <c:v>30</c:v>
                </c:pt>
                <c:pt idx="47">
                  <c:v>40</c:v>
                </c:pt>
                <c:pt idx="48">
                  <c:v>40</c:v>
                </c:pt>
                <c:pt idx="49">
                  <c:v>10</c:v>
                </c:pt>
                <c:pt idx="50">
                  <c:v>10</c:v>
                </c:pt>
                <c:pt idx="51">
                  <c:v>20</c:v>
                </c:pt>
                <c:pt idx="52">
                  <c:v>20</c:v>
                </c:pt>
                <c:pt idx="53">
                  <c:v>30</c:v>
                </c:pt>
                <c:pt idx="54">
                  <c:v>30</c:v>
                </c:pt>
                <c:pt idx="55">
                  <c:v>40</c:v>
                </c:pt>
                <c:pt idx="56">
                  <c:v>40</c:v>
                </c:pt>
                <c:pt idx="57">
                  <c:v>10</c:v>
                </c:pt>
                <c:pt idx="58">
                  <c:v>10</c:v>
                </c:pt>
                <c:pt idx="59">
                  <c:v>20</c:v>
                </c:pt>
                <c:pt idx="60">
                  <c:v>20</c:v>
                </c:pt>
                <c:pt idx="61">
                  <c:v>30</c:v>
                </c:pt>
                <c:pt idx="62">
                  <c:v>30</c:v>
                </c:pt>
                <c:pt idx="63">
                  <c:v>40</c:v>
                </c:pt>
                <c:pt idx="64">
                  <c:v>40</c:v>
                </c:pt>
                <c:pt idx="65">
                  <c:v>10</c:v>
                </c:pt>
                <c:pt idx="66">
                  <c:v>10</c:v>
                </c:pt>
                <c:pt idx="67">
                  <c:v>20</c:v>
                </c:pt>
                <c:pt idx="68">
                  <c:v>20</c:v>
                </c:pt>
                <c:pt idx="69">
                  <c:v>30</c:v>
                </c:pt>
                <c:pt idx="70">
                  <c:v>30</c:v>
                </c:pt>
                <c:pt idx="71">
                  <c:v>40</c:v>
                </c:pt>
                <c:pt idx="72">
                  <c:v>40</c:v>
                </c:pt>
                <c:pt idx="73">
                  <c:v>10</c:v>
                </c:pt>
                <c:pt idx="74">
                  <c:v>10</c:v>
                </c:pt>
                <c:pt idx="75">
                  <c:v>20</c:v>
                </c:pt>
                <c:pt idx="76">
                  <c:v>20</c:v>
                </c:pt>
                <c:pt idx="77">
                  <c:v>30</c:v>
                </c:pt>
                <c:pt idx="78">
                  <c:v>30</c:v>
                </c:pt>
                <c:pt idx="79">
                  <c:v>40</c:v>
                </c:pt>
                <c:pt idx="80">
                  <c:v>40</c:v>
                </c:pt>
                <c:pt idx="81">
                  <c:v>10</c:v>
                </c:pt>
                <c:pt idx="82">
                  <c:v>10</c:v>
                </c:pt>
                <c:pt idx="83">
                  <c:v>20</c:v>
                </c:pt>
                <c:pt idx="84">
                  <c:v>20</c:v>
                </c:pt>
                <c:pt idx="85">
                  <c:v>30</c:v>
                </c:pt>
                <c:pt idx="86">
                  <c:v>30</c:v>
                </c:pt>
                <c:pt idx="87">
                  <c:v>40</c:v>
                </c:pt>
                <c:pt idx="88">
                  <c:v>40</c:v>
                </c:pt>
                <c:pt idx="89">
                  <c:v>10</c:v>
                </c:pt>
                <c:pt idx="90">
                  <c:v>10</c:v>
                </c:pt>
                <c:pt idx="91">
                  <c:v>20</c:v>
                </c:pt>
                <c:pt idx="92">
                  <c:v>20</c:v>
                </c:pt>
                <c:pt idx="93">
                  <c:v>30</c:v>
                </c:pt>
                <c:pt idx="94">
                  <c:v>30</c:v>
                </c:pt>
                <c:pt idx="95">
                  <c:v>40</c:v>
                </c:pt>
                <c:pt idx="96">
                  <c:v>40</c:v>
                </c:pt>
                <c:pt idx="97">
                  <c:v>10</c:v>
                </c:pt>
                <c:pt idx="98">
                  <c:v>10</c:v>
                </c:pt>
              </c:numCache>
            </c:numRef>
          </c:yVal>
          <c:smooth val="0"/>
          <c:extLst>
            <c:ext xmlns:c16="http://schemas.microsoft.com/office/drawing/2014/chart" uri="{C3380CC4-5D6E-409C-BE32-E72D297353CC}">
              <c16:uniqueId val="{00000003-7AFA-4958-8B01-BD312E331D06}"/>
            </c:ext>
          </c:extLst>
        </c:ser>
        <c:dLbls>
          <c:showLegendKey val="0"/>
          <c:showVal val="0"/>
          <c:showCatName val="0"/>
          <c:showSerName val="0"/>
          <c:showPercent val="0"/>
          <c:showBubbleSize val="0"/>
        </c:dLbls>
        <c:axId val="1605310496"/>
        <c:axId val="1605305504"/>
      </c:scatterChart>
      <c:scatterChart>
        <c:scatterStyle val="lineMarker"/>
        <c:varyColors val="0"/>
        <c:ser>
          <c:idx val="2"/>
          <c:order val="2"/>
          <c:tx>
            <c:v>C3F8 concentration</c:v>
          </c:tx>
          <c:spPr>
            <a:ln w="19050" cap="rnd">
              <a:solidFill>
                <a:srgbClr val="C00000"/>
              </a:solidFill>
              <a:round/>
            </a:ln>
            <a:effectLst/>
          </c:spPr>
          <c:marker>
            <c:symbol val="none"/>
          </c:marker>
          <c:xVal>
            <c:numRef>
              <c:f>'new data nov-dec 2022'!$E$997:$E$3368</c:f>
              <c:numCache>
                <c:formatCode>m/d/yyyy\ h:mm</c:formatCode>
                <c:ptCount val="2372"/>
                <c:pt idx="0">
                  <c:v>44895.75277777778</c:v>
                </c:pt>
                <c:pt idx="1">
                  <c:v>44895.756249999999</c:v>
                </c:pt>
                <c:pt idx="2">
                  <c:v>44895.760416666664</c:v>
                </c:pt>
                <c:pt idx="3">
                  <c:v>44895.763888888891</c:v>
                </c:pt>
                <c:pt idx="4">
                  <c:v>44895.767361111109</c:v>
                </c:pt>
                <c:pt idx="5">
                  <c:v>44895.770833333336</c:v>
                </c:pt>
                <c:pt idx="6">
                  <c:v>44895.774305555555</c:v>
                </c:pt>
                <c:pt idx="7">
                  <c:v>44895.77847222222</c:v>
                </c:pt>
                <c:pt idx="8">
                  <c:v>44895.781944444447</c:v>
                </c:pt>
                <c:pt idx="9">
                  <c:v>44895.785416666666</c:v>
                </c:pt>
                <c:pt idx="10">
                  <c:v>44895.788888888892</c:v>
                </c:pt>
                <c:pt idx="11">
                  <c:v>44895.793055555558</c:v>
                </c:pt>
                <c:pt idx="12">
                  <c:v>44895.796527777777</c:v>
                </c:pt>
                <c:pt idx="13">
                  <c:v>44895.8</c:v>
                </c:pt>
                <c:pt idx="14">
                  <c:v>44895.803472222222</c:v>
                </c:pt>
                <c:pt idx="15">
                  <c:v>44895.807638888888</c:v>
                </c:pt>
                <c:pt idx="16">
                  <c:v>44895.811111111114</c:v>
                </c:pt>
                <c:pt idx="17">
                  <c:v>44895.814583333333</c:v>
                </c:pt>
                <c:pt idx="18">
                  <c:v>44895.818055555559</c:v>
                </c:pt>
                <c:pt idx="19">
                  <c:v>44895.821527777778</c:v>
                </c:pt>
                <c:pt idx="20">
                  <c:v>44895.825694444444</c:v>
                </c:pt>
                <c:pt idx="21">
                  <c:v>44895.82916666667</c:v>
                </c:pt>
                <c:pt idx="22">
                  <c:v>44895.832638888889</c:v>
                </c:pt>
                <c:pt idx="23">
                  <c:v>44895.836805555555</c:v>
                </c:pt>
                <c:pt idx="24">
                  <c:v>44895.840277777781</c:v>
                </c:pt>
                <c:pt idx="25">
                  <c:v>44895.84375</c:v>
                </c:pt>
                <c:pt idx="26">
                  <c:v>44895.847222222219</c:v>
                </c:pt>
                <c:pt idx="27">
                  <c:v>44895.850694444445</c:v>
                </c:pt>
                <c:pt idx="28">
                  <c:v>44895.854861111111</c:v>
                </c:pt>
                <c:pt idx="29">
                  <c:v>44895.85833333333</c:v>
                </c:pt>
                <c:pt idx="30">
                  <c:v>44895.861805555556</c:v>
                </c:pt>
                <c:pt idx="31">
                  <c:v>44895.865972222222</c:v>
                </c:pt>
                <c:pt idx="32">
                  <c:v>44895.869444444441</c:v>
                </c:pt>
                <c:pt idx="33">
                  <c:v>44895.872916666667</c:v>
                </c:pt>
                <c:pt idx="34">
                  <c:v>44895.876388888886</c:v>
                </c:pt>
                <c:pt idx="35">
                  <c:v>44895.879861111112</c:v>
                </c:pt>
                <c:pt idx="36">
                  <c:v>44895.884027777778</c:v>
                </c:pt>
                <c:pt idx="37">
                  <c:v>44895.887499999997</c:v>
                </c:pt>
                <c:pt idx="38">
                  <c:v>44895.890972222223</c:v>
                </c:pt>
                <c:pt idx="39">
                  <c:v>44895.894444444442</c:v>
                </c:pt>
                <c:pt idx="40">
                  <c:v>44895.897916666669</c:v>
                </c:pt>
                <c:pt idx="41">
                  <c:v>44895.902083333334</c:v>
                </c:pt>
                <c:pt idx="42">
                  <c:v>44895.905555555553</c:v>
                </c:pt>
                <c:pt idx="43">
                  <c:v>44895.90902777778</c:v>
                </c:pt>
                <c:pt idx="44">
                  <c:v>44895.912499999999</c:v>
                </c:pt>
                <c:pt idx="45">
                  <c:v>44895.916666666664</c:v>
                </c:pt>
                <c:pt idx="46">
                  <c:v>44895.920138888891</c:v>
                </c:pt>
                <c:pt idx="47">
                  <c:v>44895.923611111109</c:v>
                </c:pt>
                <c:pt idx="48">
                  <c:v>44895.927083333336</c:v>
                </c:pt>
                <c:pt idx="49">
                  <c:v>44895.931250000001</c:v>
                </c:pt>
                <c:pt idx="50">
                  <c:v>44895.93472222222</c:v>
                </c:pt>
                <c:pt idx="51">
                  <c:v>44895.938194444447</c:v>
                </c:pt>
                <c:pt idx="52">
                  <c:v>44895.941666666666</c:v>
                </c:pt>
                <c:pt idx="53">
                  <c:v>44895.945138888892</c:v>
                </c:pt>
                <c:pt idx="54">
                  <c:v>44895.949305555558</c:v>
                </c:pt>
                <c:pt idx="55">
                  <c:v>44895.952777777777</c:v>
                </c:pt>
                <c:pt idx="56">
                  <c:v>44895.956250000003</c:v>
                </c:pt>
                <c:pt idx="57">
                  <c:v>44895.960416666669</c:v>
                </c:pt>
                <c:pt idx="58">
                  <c:v>44895.963888888888</c:v>
                </c:pt>
                <c:pt idx="59">
                  <c:v>44895.967361111114</c:v>
                </c:pt>
                <c:pt idx="60">
                  <c:v>44895.970833333333</c:v>
                </c:pt>
                <c:pt idx="61">
                  <c:v>44895.974305555559</c:v>
                </c:pt>
                <c:pt idx="62">
                  <c:v>44895.978472222225</c:v>
                </c:pt>
                <c:pt idx="63">
                  <c:v>44895.981944444444</c:v>
                </c:pt>
                <c:pt idx="64">
                  <c:v>44895.98541666667</c:v>
                </c:pt>
                <c:pt idx="65">
                  <c:v>44895.988888888889</c:v>
                </c:pt>
                <c:pt idx="66">
                  <c:v>44895.992361111108</c:v>
                </c:pt>
                <c:pt idx="67">
                  <c:v>44895.996527777781</c:v>
                </c:pt>
                <c:pt idx="68">
                  <c:v>44896</c:v>
                </c:pt>
                <c:pt idx="69">
                  <c:v>44896.003472222219</c:v>
                </c:pt>
                <c:pt idx="70">
                  <c:v>44896.007638888892</c:v>
                </c:pt>
                <c:pt idx="71">
                  <c:v>44896.011111111111</c:v>
                </c:pt>
                <c:pt idx="72">
                  <c:v>44896.01458333333</c:v>
                </c:pt>
                <c:pt idx="73">
                  <c:v>44896.018055555556</c:v>
                </c:pt>
                <c:pt idx="74">
                  <c:v>44896.021527777775</c:v>
                </c:pt>
                <c:pt idx="75">
                  <c:v>44896.025694444441</c:v>
                </c:pt>
                <c:pt idx="76">
                  <c:v>44896.029166666667</c:v>
                </c:pt>
                <c:pt idx="77">
                  <c:v>44896.032638888886</c:v>
                </c:pt>
                <c:pt idx="78">
                  <c:v>44896.036111111112</c:v>
                </c:pt>
                <c:pt idx="79">
                  <c:v>44896.040277777778</c:v>
                </c:pt>
                <c:pt idx="80">
                  <c:v>44896.043749999997</c:v>
                </c:pt>
                <c:pt idx="81">
                  <c:v>44896.047222222223</c:v>
                </c:pt>
                <c:pt idx="82">
                  <c:v>44896.050694444442</c:v>
                </c:pt>
                <c:pt idx="83">
                  <c:v>44896.054861111108</c:v>
                </c:pt>
                <c:pt idx="84">
                  <c:v>44896.058333333334</c:v>
                </c:pt>
                <c:pt idx="85">
                  <c:v>44896.061805555553</c:v>
                </c:pt>
                <c:pt idx="86">
                  <c:v>44896.06527777778</c:v>
                </c:pt>
                <c:pt idx="87">
                  <c:v>44896.068749999999</c:v>
                </c:pt>
                <c:pt idx="88">
                  <c:v>44896.072916666664</c:v>
                </c:pt>
                <c:pt idx="89">
                  <c:v>44896.076388888891</c:v>
                </c:pt>
                <c:pt idx="90">
                  <c:v>44896.079861111109</c:v>
                </c:pt>
                <c:pt idx="91">
                  <c:v>44896.084027777775</c:v>
                </c:pt>
                <c:pt idx="92">
                  <c:v>44896.087500000001</c:v>
                </c:pt>
                <c:pt idx="93">
                  <c:v>44896.09097222222</c:v>
                </c:pt>
                <c:pt idx="94">
                  <c:v>44896.094444444447</c:v>
                </c:pt>
                <c:pt idx="95">
                  <c:v>44896.097916666666</c:v>
                </c:pt>
                <c:pt idx="96">
                  <c:v>44896.102083333331</c:v>
                </c:pt>
                <c:pt idx="97">
                  <c:v>44896.105555555558</c:v>
                </c:pt>
                <c:pt idx="98">
                  <c:v>44896.109027777777</c:v>
                </c:pt>
                <c:pt idx="99">
                  <c:v>44896.112500000003</c:v>
                </c:pt>
                <c:pt idx="100">
                  <c:v>44896.115972222222</c:v>
                </c:pt>
                <c:pt idx="101">
                  <c:v>44896.120138888888</c:v>
                </c:pt>
                <c:pt idx="102">
                  <c:v>44896.123611111114</c:v>
                </c:pt>
                <c:pt idx="103">
                  <c:v>44896.127083333333</c:v>
                </c:pt>
                <c:pt idx="104">
                  <c:v>44896.131249999999</c:v>
                </c:pt>
                <c:pt idx="105">
                  <c:v>44896.134722222225</c:v>
                </c:pt>
                <c:pt idx="106">
                  <c:v>44896.138194444444</c:v>
                </c:pt>
                <c:pt idx="107">
                  <c:v>44896.14166666667</c:v>
                </c:pt>
                <c:pt idx="108">
                  <c:v>44896.145138888889</c:v>
                </c:pt>
                <c:pt idx="109">
                  <c:v>44896.148611111108</c:v>
                </c:pt>
                <c:pt idx="110">
                  <c:v>44896.152777777781</c:v>
                </c:pt>
                <c:pt idx="111">
                  <c:v>44896.15625</c:v>
                </c:pt>
                <c:pt idx="112">
                  <c:v>44896.159722222219</c:v>
                </c:pt>
                <c:pt idx="113">
                  <c:v>44896.163194444445</c:v>
                </c:pt>
                <c:pt idx="114">
                  <c:v>44896.166666666664</c:v>
                </c:pt>
                <c:pt idx="115">
                  <c:v>44896.170138888891</c:v>
                </c:pt>
                <c:pt idx="116">
                  <c:v>44896.173611111109</c:v>
                </c:pt>
                <c:pt idx="117">
                  <c:v>44896.177083333336</c:v>
                </c:pt>
                <c:pt idx="118">
                  <c:v>44896.181250000001</c:v>
                </c:pt>
                <c:pt idx="119">
                  <c:v>44896.18472222222</c:v>
                </c:pt>
                <c:pt idx="120">
                  <c:v>44896.188194444447</c:v>
                </c:pt>
                <c:pt idx="121">
                  <c:v>44896.189583333333</c:v>
                </c:pt>
                <c:pt idx="122">
                  <c:v>44896.190972222219</c:v>
                </c:pt>
                <c:pt idx="123">
                  <c:v>44896.191666666666</c:v>
                </c:pt>
                <c:pt idx="124">
                  <c:v>44896.193055555559</c:v>
                </c:pt>
                <c:pt idx="125">
                  <c:v>44896.196527777778</c:v>
                </c:pt>
                <c:pt idx="126">
                  <c:v>44896.2</c:v>
                </c:pt>
                <c:pt idx="127">
                  <c:v>44896.203472222223</c:v>
                </c:pt>
                <c:pt idx="128">
                  <c:v>44896.207638888889</c:v>
                </c:pt>
                <c:pt idx="129">
                  <c:v>44896.211111111108</c:v>
                </c:pt>
                <c:pt idx="130">
                  <c:v>44896.214583333334</c:v>
                </c:pt>
                <c:pt idx="131">
                  <c:v>44896.218055555553</c:v>
                </c:pt>
                <c:pt idx="132">
                  <c:v>44896.22152777778</c:v>
                </c:pt>
                <c:pt idx="133">
                  <c:v>44896.224999999999</c:v>
                </c:pt>
                <c:pt idx="134">
                  <c:v>44896.228472222225</c:v>
                </c:pt>
                <c:pt idx="135">
                  <c:v>44896.231944444444</c:v>
                </c:pt>
                <c:pt idx="136">
                  <c:v>44896.236111111109</c:v>
                </c:pt>
                <c:pt idx="137">
                  <c:v>44896.239583333336</c:v>
                </c:pt>
                <c:pt idx="138">
                  <c:v>44896.243055555555</c:v>
                </c:pt>
                <c:pt idx="139">
                  <c:v>44896.246527777781</c:v>
                </c:pt>
                <c:pt idx="140">
                  <c:v>44896.25</c:v>
                </c:pt>
                <c:pt idx="141">
                  <c:v>44896.253472222219</c:v>
                </c:pt>
                <c:pt idx="142">
                  <c:v>44896.256944444445</c:v>
                </c:pt>
                <c:pt idx="143">
                  <c:v>44896.261111111111</c:v>
                </c:pt>
                <c:pt idx="144">
                  <c:v>44896.26458333333</c:v>
                </c:pt>
                <c:pt idx="145">
                  <c:v>44896.268055555556</c:v>
                </c:pt>
                <c:pt idx="146">
                  <c:v>44896.271527777775</c:v>
                </c:pt>
                <c:pt idx="147">
                  <c:v>44896.275000000001</c:v>
                </c:pt>
                <c:pt idx="148">
                  <c:v>44896.27847222222</c:v>
                </c:pt>
                <c:pt idx="149">
                  <c:v>44896.281944444447</c:v>
                </c:pt>
                <c:pt idx="150">
                  <c:v>44896.285416666666</c:v>
                </c:pt>
                <c:pt idx="151">
                  <c:v>44896.289583333331</c:v>
                </c:pt>
                <c:pt idx="152">
                  <c:v>44896.293055555558</c:v>
                </c:pt>
                <c:pt idx="153">
                  <c:v>44896.296527777777</c:v>
                </c:pt>
                <c:pt idx="154">
                  <c:v>44896.3</c:v>
                </c:pt>
                <c:pt idx="155">
                  <c:v>44896.303472222222</c:v>
                </c:pt>
                <c:pt idx="156">
                  <c:v>44896.306944444441</c:v>
                </c:pt>
                <c:pt idx="157">
                  <c:v>44896.310416666667</c:v>
                </c:pt>
                <c:pt idx="158">
                  <c:v>44896.314583333333</c:v>
                </c:pt>
                <c:pt idx="159">
                  <c:v>44896.318055555559</c:v>
                </c:pt>
                <c:pt idx="160">
                  <c:v>44896.321527777778</c:v>
                </c:pt>
                <c:pt idx="161">
                  <c:v>44896.324999999997</c:v>
                </c:pt>
                <c:pt idx="162">
                  <c:v>44896.328472222223</c:v>
                </c:pt>
                <c:pt idx="163">
                  <c:v>44896.331944444442</c:v>
                </c:pt>
                <c:pt idx="164">
                  <c:v>44896.335416666669</c:v>
                </c:pt>
                <c:pt idx="165">
                  <c:v>44896.338888888888</c:v>
                </c:pt>
                <c:pt idx="166">
                  <c:v>44896.343055555553</c:v>
                </c:pt>
                <c:pt idx="167">
                  <c:v>44896.34652777778</c:v>
                </c:pt>
                <c:pt idx="168">
                  <c:v>44896.35</c:v>
                </c:pt>
                <c:pt idx="169">
                  <c:v>44896.353472222225</c:v>
                </c:pt>
                <c:pt idx="170">
                  <c:v>44896.354861111111</c:v>
                </c:pt>
                <c:pt idx="171">
                  <c:v>44896.356249999997</c:v>
                </c:pt>
                <c:pt idx="172">
                  <c:v>44896.356944444444</c:v>
                </c:pt>
                <c:pt idx="173">
                  <c:v>44896.35833333333</c:v>
                </c:pt>
                <c:pt idx="174">
                  <c:v>44896.359722222223</c:v>
                </c:pt>
                <c:pt idx="175">
                  <c:v>44896.361111111109</c:v>
                </c:pt>
                <c:pt idx="176">
                  <c:v>44896.362500000003</c:v>
                </c:pt>
                <c:pt idx="177">
                  <c:v>44896.364583333336</c:v>
                </c:pt>
                <c:pt idx="178">
                  <c:v>44896.368055555555</c:v>
                </c:pt>
                <c:pt idx="179">
                  <c:v>44896.371527777781</c:v>
                </c:pt>
                <c:pt idx="180">
                  <c:v>44896.375</c:v>
                </c:pt>
                <c:pt idx="181">
                  <c:v>44896.378472222219</c:v>
                </c:pt>
                <c:pt idx="182">
                  <c:v>44896.382638888892</c:v>
                </c:pt>
                <c:pt idx="183">
                  <c:v>44896.386111111111</c:v>
                </c:pt>
                <c:pt idx="184">
                  <c:v>44896.38958333333</c:v>
                </c:pt>
                <c:pt idx="185">
                  <c:v>44896.393055555556</c:v>
                </c:pt>
                <c:pt idx="186">
                  <c:v>44896.396527777775</c:v>
                </c:pt>
                <c:pt idx="187">
                  <c:v>44896.4</c:v>
                </c:pt>
                <c:pt idx="188">
                  <c:v>44896.40347222222</c:v>
                </c:pt>
                <c:pt idx="189">
                  <c:v>44896.407638888886</c:v>
                </c:pt>
                <c:pt idx="190">
                  <c:v>44896.411111111112</c:v>
                </c:pt>
                <c:pt idx="191">
                  <c:v>44896.414583333331</c:v>
                </c:pt>
                <c:pt idx="192">
                  <c:v>44896.418055555558</c:v>
                </c:pt>
                <c:pt idx="193">
                  <c:v>44896.421527777777</c:v>
                </c:pt>
                <c:pt idx="194">
                  <c:v>44896.425694444442</c:v>
                </c:pt>
                <c:pt idx="195">
                  <c:v>44896.429166666669</c:v>
                </c:pt>
                <c:pt idx="196">
                  <c:v>44896.432638888888</c:v>
                </c:pt>
                <c:pt idx="197">
                  <c:v>44896.436111111114</c:v>
                </c:pt>
                <c:pt idx="198">
                  <c:v>44896.439583333333</c:v>
                </c:pt>
                <c:pt idx="199">
                  <c:v>44896.443055555559</c:v>
                </c:pt>
                <c:pt idx="200">
                  <c:v>44896.446527777778</c:v>
                </c:pt>
                <c:pt idx="201">
                  <c:v>44896.450694444444</c:v>
                </c:pt>
                <c:pt idx="202">
                  <c:v>44896.45416666667</c:v>
                </c:pt>
                <c:pt idx="203">
                  <c:v>44896.457638888889</c:v>
                </c:pt>
                <c:pt idx="204">
                  <c:v>44896.461111111108</c:v>
                </c:pt>
                <c:pt idx="205">
                  <c:v>44896.465277777781</c:v>
                </c:pt>
                <c:pt idx="206">
                  <c:v>44896.46875</c:v>
                </c:pt>
                <c:pt idx="207">
                  <c:v>44896.472222222219</c:v>
                </c:pt>
                <c:pt idx="208">
                  <c:v>44896.475694444445</c:v>
                </c:pt>
                <c:pt idx="209">
                  <c:v>44896.479861111111</c:v>
                </c:pt>
                <c:pt idx="210">
                  <c:v>44896.484027777777</c:v>
                </c:pt>
                <c:pt idx="211">
                  <c:v>44896.487500000003</c:v>
                </c:pt>
                <c:pt idx="212">
                  <c:v>44896.490972222222</c:v>
                </c:pt>
                <c:pt idx="213">
                  <c:v>44896.496527777781</c:v>
                </c:pt>
                <c:pt idx="214">
                  <c:v>44896.500694444447</c:v>
                </c:pt>
                <c:pt idx="215">
                  <c:v>44896.506944444445</c:v>
                </c:pt>
                <c:pt idx="216">
                  <c:v>44896.511111111111</c:v>
                </c:pt>
                <c:pt idx="217">
                  <c:v>44896.53125</c:v>
                </c:pt>
                <c:pt idx="218">
                  <c:v>44896.536111111112</c:v>
                </c:pt>
                <c:pt idx="219">
                  <c:v>44896.539583333331</c:v>
                </c:pt>
                <c:pt idx="220">
                  <c:v>44896.543749999997</c:v>
                </c:pt>
                <c:pt idx="221">
                  <c:v>44896.547222222223</c:v>
                </c:pt>
                <c:pt idx="222">
                  <c:v>44896.551388888889</c:v>
                </c:pt>
                <c:pt idx="223">
                  <c:v>44896.554861111108</c:v>
                </c:pt>
                <c:pt idx="224">
                  <c:v>44896.559027777781</c:v>
                </c:pt>
                <c:pt idx="225">
                  <c:v>44896.5625</c:v>
                </c:pt>
                <c:pt idx="226">
                  <c:v>44896.566666666666</c:v>
                </c:pt>
                <c:pt idx="227">
                  <c:v>44896.570138888892</c:v>
                </c:pt>
                <c:pt idx="228">
                  <c:v>44896.574305555558</c:v>
                </c:pt>
                <c:pt idx="229">
                  <c:v>44896.577777777777</c:v>
                </c:pt>
                <c:pt idx="230">
                  <c:v>44896.581944444442</c:v>
                </c:pt>
                <c:pt idx="231">
                  <c:v>44896.585416666669</c:v>
                </c:pt>
                <c:pt idx="232">
                  <c:v>44896.589583333334</c:v>
                </c:pt>
                <c:pt idx="233">
                  <c:v>44896.593055555553</c:v>
                </c:pt>
                <c:pt idx="234">
                  <c:v>44896.597222222219</c:v>
                </c:pt>
                <c:pt idx="235">
                  <c:v>44896.600694444445</c:v>
                </c:pt>
                <c:pt idx="236">
                  <c:v>44896.604861111111</c:v>
                </c:pt>
                <c:pt idx="237">
                  <c:v>44896.60833333333</c:v>
                </c:pt>
                <c:pt idx="238">
                  <c:v>44896.612500000003</c:v>
                </c:pt>
                <c:pt idx="239">
                  <c:v>44896.615972222222</c:v>
                </c:pt>
                <c:pt idx="240">
                  <c:v>44896.619444444441</c:v>
                </c:pt>
                <c:pt idx="241">
                  <c:v>44896.622916666667</c:v>
                </c:pt>
                <c:pt idx="242">
                  <c:v>44896.627083333333</c:v>
                </c:pt>
                <c:pt idx="243">
                  <c:v>44896.630555555559</c:v>
                </c:pt>
                <c:pt idx="244">
                  <c:v>44896.634027777778</c:v>
                </c:pt>
                <c:pt idx="245">
                  <c:v>44896.637499999997</c:v>
                </c:pt>
                <c:pt idx="246">
                  <c:v>44896.640972222223</c:v>
                </c:pt>
                <c:pt idx="247">
                  <c:v>44896.645138888889</c:v>
                </c:pt>
                <c:pt idx="248">
                  <c:v>44896.648611111108</c:v>
                </c:pt>
                <c:pt idx="249">
                  <c:v>44896.652083333334</c:v>
                </c:pt>
                <c:pt idx="250">
                  <c:v>44896.65625</c:v>
                </c:pt>
                <c:pt idx="251">
                  <c:v>44896.660416666666</c:v>
                </c:pt>
                <c:pt idx="252">
                  <c:v>44896.663888888892</c:v>
                </c:pt>
                <c:pt idx="253">
                  <c:v>44896.667361111111</c:v>
                </c:pt>
                <c:pt idx="254">
                  <c:v>44896.67083333333</c:v>
                </c:pt>
                <c:pt idx="255">
                  <c:v>44896.675000000003</c:v>
                </c:pt>
                <c:pt idx="256">
                  <c:v>44896.678472222222</c:v>
                </c:pt>
                <c:pt idx="257">
                  <c:v>44896.681944444441</c:v>
                </c:pt>
                <c:pt idx="258">
                  <c:v>44896.685416666667</c:v>
                </c:pt>
                <c:pt idx="259">
                  <c:v>44896.688888888886</c:v>
                </c:pt>
                <c:pt idx="260">
                  <c:v>44896.692361111112</c:v>
                </c:pt>
                <c:pt idx="261">
                  <c:v>44896.695833333331</c:v>
                </c:pt>
                <c:pt idx="262">
                  <c:v>44896.699305555558</c:v>
                </c:pt>
                <c:pt idx="263">
                  <c:v>44896.703472222223</c:v>
                </c:pt>
                <c:pt idx="264">
                  <c:v>44896.706944444442</c:v>
                </c:pt>
                <c:pt idx="265">
                  <c:v>44896.710416666669</c:v>
                </c:pt>
                <c:pt idx="266">
                  <c:v>44896.713888888888</c:v>
                </c:pt>
                <c:pt idx="267">
                  <c:v>44896.717361111114</c:v>
                </c:pt>
                <c:pt idx="268">
                  <c:v>44896.72152777778</c:v>
                </c:pt>
                <c:pt idx="269">
                  <c:v>44896.724999999999</c:v>
                </c:pt>
                <c:pt idx="270">
                  <c:v>44896.728472222225</c:v>
                </c:pt>
                <c:pt idx="271">
                  <c:v>44896.731944444444</c:v>
                </c:pt>
                <c:pt idx="272">
                  <c:v>44896.736111111109</c:v>
                </c:pt>
                <c:pt idx="273">
                  <c:v>44896.739583333336</c:v>
                </c:pt>
                <c:pt idx="274">
                  <c:v>44896.743055555555</c:v>
                </c:pt>
                <c:pt idx="275">
                  <c:v>44896.746527777781</c:v>
                </c:pt>
                <c:pt idx="276">
                  <c:v>44896.75</c:v>
                </c:pt>
                <c:pt idx="277">
                  <c:v>44896.753472222219</c:v>
                </c:pt>
                <c:pt idx="278">
                  <c:v>44896.756944444445</c:v>
                </c:pt>
                <c:pt idx="279">
                  <c:v>44896.761111111111</c:v>
                </c:pt>
                <c:pt idx="280">
                  <c:v>44896.76458333333</c:v>
                </c:pt>
                <c:pt idx="281">
                  <c:v>44896.768055555556</c:v>
                </c:pt>
                <c:pt idx="282">
                  <c:v>44896.771527777775</c:v>
                </c:pt>
                <c:pt idx="283">
                  <c:v>44896.775000000001</c:v>
                </c:pt>
                <c:pt idx="284">
                  <c:v>44896.77847222222</c:v>
                </c:pt>
                <c:pt idx="285">
                  <c:v>44896.782638888886</c:v>
                </c:pt>
                <c:pt idx="286">
                  <c:v>44896.786111111112</c:v>
                </c:pt>
                <c:pt idx="287">
                  <c:v>44896.789583333331</c:v>
                </c:pt>
                <c:pt idx="288">
                  <c:v>44896.793749999997</c:v>
                </c:pt>
                <c:pt idx="289">
                  <c:v>44896.797222222223</c:v>
                </c:pt>
                <c:pt idx="290">
                  <c:v>44896.800694444442</c:v>
                </c:pt>
                <c:pt idx="291">
                  <c:v>44896.804166666669</c:v>
                </c:pt>
                <c:pt idx="292">
                  <c:v>44896.807638888888</c:v>
                </c:pt>
                <c:pt idx="293">
                  <c:v>44896.811111111114</c:v>
                </c:pt>
                <c:pt idx="294">
                  <c:v>44896.814583333333</c:v>
                </c:pt>
                <c:pt idx="295">
                  <c:v>44896.818055555559</c:v>
                </c:pt>
                <c:pt idx="296">
                  <c:v>44896.822222222225</c:v>
                </c:pt>
                <c:pt idx="297">
                  <c:v>44896.825694444444</c:v>
                </c:pt>
                <c:pt idx="298">
                  <c:v>44896.82916666667</c:v>
                </c:pt>
                <c:pt idx="299">
                  <c:v>44896.832638888889</c:v>
                </c:pt>
                <c:pt idx="300">
                  <c:v>44896.836111111108</c:v>
                </c:pt>
                <c:pt idx="301">
                  <c:v>44896.839583333334</c:v>
                </c:pt>
                <c:pt idx="302">
                  <c:v>44896.843055555553</c:v>
                </c:pt>
                <c:pt idx="303">
                  <c:v>44896.847222222219</c:v>
                </c:pt>
                <c:pt idx="304">
                  <c:v>44896.850694444445</c:v>
                </c:pt>
                <c:pt idx="305">
                  <c:v>44896.854166666664</c:v>
                </c:pt>
                <c:pt idx="306">
                  <c:v>44896.855555555558</c:v>
                </c:pt>
                <c:pt idx="307">
                  <c:v>44896.856249999997</c:v>
                </c:pt>
                <c:pt idx="308">
                  <c:v>44896.857638888891</c:v>
                </c:pt>
                <c:pt idx="309">
                  <c:v>44896.859027777777</c:v>
                </c:pt>
                <c:pt idx="310">
                  <c:v>44896.86041666667</c:v>
                </c:pt>
                <c:pt idx="311">
                  <c:v>44896.863888888889</c:v>
                </c:pt>
                <c:pt idx="312">
                  <c:v>44896.867361111108</c:v>
                </c:pt>
                <c:pt idx="313">
                  <c:v>44896.871527777781</c:v>
                </c:pt>
                <c:pt idx="314">
                  <c:v>44896.875</c:v>
                </c:pt>
                <c:pt idx="315">
                  <c:v>44896.878472222219</c:v>
                </c:pt>
                <c:pt idx="316">
                  <c:v>44896.881944444445</c:v>
                </c:pt>
                <c:pt idx="317">
                  <c:v>44896.885416666664</c:v>
                </c:pt>
                <c:pt idx="318">
                  <c:v>44896.888888888891</c:v>
                </c:pt>
                <c:pt idx="319">
                  <c:v>44896.892361111109</c:v>
                </c:pt>
                <c:pt idx="320">
                  <c:v>44896.895833333336</c:v>
                </c:pt>
                <c:pt idx="321">
                  <c:v>44896.9</c:v>
                </c:pt>
                <c:pt idx="322">
                  <c:v>44896.90347222222</c:v>
                </c:pt>
                <c:pt idx="323">
                  <c:v>44896.906944444447</c:v>
                </c:pt>
                <c:pt idx="324">
                  <c:v>44896.910416666666</c:v>
                </c:pt>
                <c:pt idx="325">
                  <c:v>44896.913888888892</c:v>
                </c:pt>
                <c:pt idx="326">
                  <c:v>44896.917361111111</c:v>
                </c:pt>
                <c:pt idx="327">
                  <c:v>44896.92083333333</c:v>
                </c:pt>
                <c:pt idx="328">
                  <c:v>44896.925000000003</c:v>
                </c:pt>
                <c:pt idx="329">
                  <c:v>44896.928472222222</c:v>
                </c:pt>
                <c:pt idx="330">
                  <c:v>44896.931944444441</c:v>
                </c:pt>
                <c:pt idx="331">
                  <c:v>44896.935416666667</c:v>
                </c:pt>
                <c:pt idx="332">
                  <c:v>44896.938888888886</c:v>
                </c:pt>
                <c:pt idx="333">
                  <c:v>44896.942361111112</c:v>
                </c:pt>
                <c:pt idx="334">
                  <c:v>44896.945833333331</c:v>
                </c:pt>
                <c:pt idx="335">
                  <c:v>44896.949305555558</c:v>
                </c:pt>
                <c:pt idx="336">
                  <c:v>44896.953472222223</c:v>
                </c:pt>
                <c:pt idx="337">
                  <c:v>44896.956944444442</c:v>
                </c:pt>
                <c:pt idx="338">
                  <c:v>44896.960416666669</c:v>
                </c:pt>
                <c:pt idx="339">
                  <c:v>44896.963888888888</c:v>
                </c:pt>
                <c:pt idx="340">
                  <c:v>44896.967361111114</c:v>
                </c:pt>
                <c:pt idx="341">
                  <c:v>44896.970833333333</c:v>
                </c:pt>
                <c:pt idx="342">
                  <c:v>44896.974305555559</c:v>
                </c:pt>
                <c:pt idx="343">
                  <c:v>44896.978472222225</c:v>
                </c:pt>
                <c:pt idx="344">
                  <c:v>44896.981944444444</c:v>
                </c:pt>
                <c:pt idx="345">
                  <c:v>44896.98541666667</c:v>
                </c:pt>
                <c:pt idx="346">
                  <c:v>44896.988888888889</c:v>
                </c:pt>
                <c:pt idx="347">
                  <c:v>44896.992361111108</c:v>
                </c:pt>
                <c:pt idx="348">
                  <c:v>44896.995833333334</c:v>
                </c:pt>
                <c:pt idx="349">
                  <c:v>44897</c:v>
                </c:pt>
                <c:pt idx="350">
                  <c:v>44897.003472222219</c:v>
                </c:pt>
                <c:pt idx="351">
                  <c:v>44897.006944444445</c:v>
                </c:pt>
                <c:pt idx="352">
                  <c:v>44897.010416666664</c:v>
                </c:pt>
                <c:pt idx="353">
                  <c:v>44897.013888888891</c:v>
                </c:pt>
                <c:pt idx="354">
                  <c:v>44897.017361111109</c:v>
                </c:pt>
                <c:pt idx="355">
                  <c:v>44897.019444444442</c:v>
                </c:pt>
                <c:pt idx="356">
                  <c:v>44897.020138888889</c:v>
                </c:pt>
                <c:pt idx="357">
                  <c:v>44897.022222222222</c:v>
                </c:pt>
                <c:pt idx="358">
                  <c:v>44897.022916666669</c:v>
                </c:pt>
                <c:pt idx="359">
                  <c:v>44897.024305555555</c:v>
                </c:pt>
                <c:pt idx="360">
                  <c:v>44897.025694444441</c:v>
                </c:pt>
                <c:pt idx="361">
                  <c:v>44897.026388888888</c:v>
                </c:pt>
                <c:pt idx="362">
                  <c:v>44897.02847222222</c:v>
                </c:pt>
                <c:pt idx="363">
                  <c:v>44897.029861111114</c:v>
                </c:pt>
                <c:pt idx="364">
                  <c:v>44897.031944444447</c:v>
                </c:pt>
                <c:pt idx="365">
                  <c:v>44897.036111111112</c:v>
                </c:pt>
                <c:pt idx="366">
                  <c:v>44897.039583333331</c:v>
                </c:pt>
                <c:pt idx="367">
                  <c:v>44897.043055555558</c:v>
                </c:pt>
                <c:pt idx="368">
                  <c:v>44897.046527777777</c:v>
                </c:pt>
                <c:pt idx="369">
                  <c:v>44897.05</c:v>
                </c:pt>
                <c:pt idx="370">
                  <c:v>44897.053472222222</c:v>
                </c:pt>
                <c:pt idx="371">
                  <c:v>44897.056944444441</c:v>
                </c:pt>
                <c:pt idx="372">
                  <c:v>44897.061111111114</c:v>
                </c:pt>
                <c:pt idx="373">
                  <c:v>44897.064583333333</c:v>
                </c:pt>
                <c:pt idx="374">
                  <c:v>44897.068055555559</c:v>
                </c:pt>
                <c:pt idx="375">
                  <c:v>44897.071527777778</c:v>
                </c:pt>
                <c:pt idx="376">
                  <c:v>44897.074999999997</c:v>
                </c:pt>
                <c:pt idx="377">
                  <c:v>44897.078472222223</c:v>
                </c:pt>
                <c:pt idx="378">
                  <c:v>44897.082638888889</c:v>
                </c:pt>
                <c:pt idx="379">
                  <c:v>44897.086111111108</c:v>
                </c:pt>
                <c:pt idx="380">
                  <c:v>44897.089583333334</c:v>
                </c:pt>
                <c:pt idx="381">
                  <c:v>44897.093055555553</c:v>
                </c:pt>
                <c:pt idx="382">
                  <c:v>44897.09652777778</c:v>
                </c:pt>
                <c:pt idx="383">
                  <c:v>44897.1</c:v>
                </c:pt>
                <c:pt idx="384">
                  <c:v>44897.103472222225</c:v>
                </c:pt>
                <c:pt idx="385">
                  <c:v>44897.106944444444</c:v>
                </c:pt>
                <c:pt idx="386">
                  <c:v>44897.111111111109</c:v>
                </c:pt>
                <c:pt idx="387">
                  <c:v>44897.114583333336</c:v>
                </c:pt>
                <c:pt idx="388">
                  <c:v>44897.118055555555</c:v>
                </c:pt>
                <c:pt idx="389">
                  <c:v>44897.121527777781</c:v>
                </c:pt>
                <c:pt idx="390">
                  <c:v>44897.125</c:v>
                </c:pt>
                <c:pt idx="391">
                  <c:v>44897.128472222219</c:v>
                </c:pt>
                <c:pt idx="392">
                  <c:v>44897.131944444445</c:v>
                </c:pt>
                <c:pt idx="393">
                  <c:v>44897.135416666664</c:v>
                </c:pt>
                <c:pt idx="394">
                  <c:v>44897.13958333333</c:v>
                </c:pt>
                <c:pt idx="395">
                  <c:v>44897.143055555556</c:v>
                </c:pt>
                <c:pt idx="396">
                  <c:v>44897.146527777775</c:v>
                </c:pt>
                <c:pt idx="397">
                  <c:v>44897.15</c:v>
                </c:pt>
                <c:pt idx="398">
                  <c:v>44897.15347222222</c:v>
                </c:pt>
                <c:pt idx="399">
                  <c:v>44897.156944444447</c:v>
                </c:pt>
                <c:pt idx="400">
                  <c:v>44897.160416666666</c:v>
                </c:pt>
                <c:pt idx="401">
                  <c:v>44897.164583333331</c:v>
                </c:pt>
                <c:pt idx="402">
                  <c:v>44897.168055555558</c:v>
                </c:pt>
                <c:pt idx="403">
                  <c:v>44897.171527777777</c:v>
                </c:pt>
                <c:pt idx="404">
                  <c:v>44897.175000000003</c:v>
                </c:pt>
                <c:pt idx="405">
                  <c:v>44897.178472222222</c:v>
                </c:pt>
                <c:pt idx="406">
                  <c:v>44897.181944444441</c:v>
                </c:pt>
                <c:pt idx="407">
                  <c:v>44897.186111111114</c:v>
                </c:pt>
                <c:pt idx="408">
                  <c:v>44897.189583333333</c:v>
                </c:pt>
                <c:pt idx="409">
                  <c:v>44897.193055555559</c:v>
                </c:pt>
                <c:pt idx="410">
                  <c:v>44897.196527777778</c:v>
                </c:pt>
                <c:pt idx="411">
                  <c:v>44897.2</c:v>
                </c:pt>
                <c:pt idx="412">
                  <c:v>44897.203472222223</c:v>
                </c:pt>
                <c:pt idx="413">
                  <c:v>44897.206944444442</c:v>
                </c:pt>
                <c:pt idx="414">
                  <c:v>44897.210416666669</c:v>
                </c:pt>
                <c:pt idx="415">
                  <c:v>44897.214583333334</c:v>
                </c:pt>
                <c:pt idx="416">
                  <c:v>44897.218055555553</c:v>
                </c:pt>
                <c:pt idx="417">
                  <c:v>44897.22152777778</c:v>
                </c:pt>
                <c:pt idx="418">
                  <c:v>44897.224999999999</c:v>
                </c:pt>
                <c:pt idx="419">
                  <c:v>44897.228472222225</c:v>
                </c:pt>
                <c:pt idx="420">
                  <c:v>44897.231944444444</c:v>
                </c:pt>
                <c:pt idx="421">
                  <c:v>44897.23541666667</c:v>
                </c:pt>
                <c:pt idx="422">
                  <c:v>44897.239583333336</c:v>
                </c:pt>
                <c:pt idx="423">
                  <c:v>44897.243055555555</c:v>
                </c:pt>
                <c:pt idx="424">
                  <c:v>44897.246527777781</c:v>
                </c:pt>
                <c:pt idx="425">
                  <c:v>44897.25</c:v>
                </c:pt>
                <c:pt idx="426">
                  <c:v>44897.253472222219</c:v>
                </c:pt>
                <c:pt idx="427">
                  <c:v>44897.256944444445</c:v>
                </c:pt>
                <c:pt idx="428">
                  <c:v>44897.260416666664</c:v>
                </c:pt>
                <c:pt idx="429">
                  <c:v>44897.263888888891</c:v>
                </c:pt>
                <c:pt idx="430">
                  <c:v>44897.268055555556</c:v>
                </c:pt>
                <c:pt idx="431">
                  <c:v>44897.271527777775</c:v>
                </c:pt>
                <c:pt idx="432">
                  <c:v>44897.275000000001</c:v>
                </c:pt>
                <c:pt idx="433">
                  <c:v>44897.27847222222</c:v>
                </c:pt>
                <c:pt idx="434">
                  <c:v>44897.281944444447</c:v>
                </c:pt>
                <c:pt idx="435">
                  <c:v>44897.285416666666</c:v>
                </c:pt>
                <c:pt idx="436">
                  <c:v>44897.289583333331</c:v>
                </c:pt>
                <c:pt idx="437">
                  <c:v>44897.293055555558</c:v>
                </c:pt>
                <c:pt idx="438">
                  <c:v>44897.296527777777</c:v>
                </c:pt>
                <c:pt idx="439">
                  <c:v>44897.3</c:v>
                </c:pt>
                <c:pt idx="440">
                  <c:v>44897.303472222222</c:v>
                </c:pt>
                <c:pt idx="441">
                  <c:v>44897.307638888888</c:v>
                </c:pt>
                <c:pt idx="442">
                  <c:v>44897.311111111114</c:v>
                </c:pt>
                <c:pt idx="443">
                  <c:v>44897.314583333333</c:v>
                </c:pt>
                <c:pt idx="444">
                  <c:v>44897.318055555559</c:v>
                </c:pt>
                <c:pt idx="445">
                  <c:v>44897.321527777778</c:v>
                </c:pt>
                <c:pt idx="446">
                  <c:v>44897.324999999997</c:v>
                </c:pt>
                <c:pt idx="447">
                  <c:v>44897.328472222223</c:v>
                </c:pt>
                <c:pt idx="448">
                  <c:v>44897.332638888889</c:v>
                </c:pt>
                <c:pt idx="449">
                  <c:v>44897.336111111108</c:v>
                </c:pt>
                <c:pt idx="450">
                  <c:v>44897.339583333334</c:v>
                </c:pt>
                <c:pt idx="451">
                  <c:v>44897.343055555553</c:v>
                </c:pt>
                <c:pt idx="452">
                  <c:v>44897.34652777778</c:v>
                </c:pt>
                <c:pt idx="453">
                  <c:v>44897.35</c:v>
                </c:pt>
                <c:pt idx="454">
                  <c:v>44897.353472222225</c:v>
                </c:pt>
                <c:pt idx="455">
                  <c:v>44897.356944444444</c:v>
                </c:pt>
                <c:pt idx="456">
                  <c:v>44897.361111111109</c:v>
                </c:pt>
                <c:pt idx="457">
                  <c:v>44897.364583333336</c:v>
                </c:pt>
                <c:pt idx="458">
                  <c:v>44897.368055555555</c:v>
                </c:pt>
                <c:pt idx="459">
                  <c:v>44897.371527777781</c:v>
                </c:pt>
                <c:pt idx="460">
                  <c:v>44897.375</c:v>
                </c:pt>
                <c:pt idx="461">
                  <c:v>44897.378472222219</c:v>
                </c:pt>
                <c:pt idx="462">
                  <c:v>44897.381944444445</c:v>
                </c:pt>
                <c:pt idx="463">
                  <c:v>44897.386111111111</c:v>
                </c:pt>
                <c:pt idx="464">
                  <c:v>44897.38958333333</c:v>
                </c:pt>
                <c:pt idx="465">
                  <c:v>44897.393055555556</c:v>
                </c:pt>
                <c:pt idx="466">
                  <c:v>44897.396527777775</c:v>
                </c:pt>
                <c:pt idx="467">
                  <c:v>44897.4</c:v>
                </c:pt>
                <c:pt idx="468">
                  <c:v>44897.40347222222</c:v>
                </c:pt>
                <c:pt idx="469">
                  <c:v>44897.406944444447</c:v>
                </c:pt>
                <c:pt idx="470">
                  <c:v>44897.410416666666</c:v>
                </c:pt>
                <c:pt idx="471">
                  <c:v>44897.414583333331</c:v>
                </c:pt>
                <c:pt idx="472">
                  <c:v>44897.418055555558</c:v>
                </c:pt>
                <c:pt idx="473">
                  <c:v>44897.421527777777</c:v>
                </c:pt>
                <c:pt idx="474">
                  <c:v>44897.425000000003</c:v>
                </c:pt>
                <c:pt idx="475">
                  <c:v>44897.428472222222</c:v>
                </c:pt>
                <c:pt idx="476">
                  <c:v>44897.432638888888</c:v>
                </c:pt>
                <c:pt idx="477">
                  <c:v>44897.436111111114</c:v>
                </c:pt>
                <c:pt idx="478">
                  <c:v>44897.439583333333</c:v>
                </c:pt>
                <c:pt idx="479">
                  <c:v>44897.443055555559</c:v>
                </c:pt>
                <c:pt idx="480">
                  <c:v>44897.446527777778</c:v>
                </c:pt>
                <c:pt idx="481">
                  <c:v>44897.45</c:v>
                </c:pt>
                <c:pt idx="482">
                  <c:v>44897.453472222223</c:v>
                </c:pt>
                <c:pt idx="483">
                  <c:v>44897.457638888889</c:v>
                </c:pt>
                <c:pt idx="484">
                  <c:v>44897.461111111108</c:v>
                </c:pt>
                <c:pt idx="485">
                  <c:v>44897.464583333334</c:v>
                </c:pt>
                <c:pt idx="486">
                  <c:v>44897.468055555553</c:v>
                </c:pt>
                <c:pt idx="487">
                  <c:v>44897.47152777778</c:v>
                </c:pt>
                <c:pt idx="488">
                  <c:v>44897.474999999999</c:v>
                </c:pt>
                <c:pt idx="489">
                  <c:v>44897.478472222225</c:v>
                </c:pt>
                <c:pt idx="490">
                  <c:v>44897.481944444444</c:v>
                </c:pt>
                <c:pt idx="491">
                  <c:v>44897.486111111109</c:v>
                </c:pt>
                <c:pt idx="492">
                  <c:v>44897.489583333336</c:v>
                </c:pt>
                <c:pt idx="493">
                  <c:v>44897.493055555555</c:v>
                </c:pt>
                <c:pt idx="494">
                  <c:v>44897.49722222222</c:v>
                </c:pt>
                <c:pt idx="495">
                  <c:v>44897.500694444447</c:v>
                </c:pt>
                <c:pt idx="496">
                  <c:v>44897.504166666666</c:v>
                </c:pt>
                <c:pt idx="497">
                  <c:v>44897.507638888892</c:v>
                </c:pt>
                <c:pt idx="498">
                  <c:v>44897.513194444444</c:v>
                </c:pt>
                <c:pt idx="499">
                  <c:v>44897.518750000003</c:v>
                </c:pt>
                <c:pt idx="500">
                  <c:v>44897.522222222222</c:v>
                </c:pt>
                <c:pt idx="501">
                  <c:v>44897.523611111108</c:v>
                </c:pt>
                <c:pt idx="502">
                  <c:v>44897.524305555555</c:v>
                </c:pt>
                <c:pt idx="503">
                  <c:v>44897.526388888888</c:v>
                </c:pt>
                <c:pt idx="504">
                  <c:v>44897.527777777781</c:v>
                </c:pt>
                <c:pt idx="505">
                  <c:v>44897.531944444447</c:v>
                </c:pt>
                <c:pt idx="506">
                  <c:v>44897.535416666666</c:v>
                </c:pt>
                <c:pt idx="507">
                  <c:v>44897.538888888892</c:v>
                </c:pt>
                <c:pt idx="508">
                  <c:v>44897.543055555558</c:v>
                </c:pt>
                <c:pt idx="509">
                  <c:v>44897.546527777777</c:v>
                </c:pt>
                <c:pt idx="510">
                  <c:v>44897.550694444442</c:v>
                </c:pt>
                <c:pt idx="511">
                  <c:v>44897.554166666669</c:v>
                </c:pt>
                <c:pt idx="512">
                  <c:v>44897.557638888888</c:v>
                </c:pt>
                <c:pt idx="513">
                  <c:v>44897.561111111114</c:v>
                </c:pt>
                <c:pt idx="514">
                  <c:v>44897.564583333333</c:v>
                </c:pt>
                <c:pt idx="515">
                  <c:v>44897.568055555559</c:v>
                </c:pt>
                <c:pt idx="516">
                  <c:v>44897.572222222225</c:v>
                </c:pt>
                <c:pt idx="517">
                  <c:v>44897.575694444444</c:v>
                </c:pt>
                <c:pt idx="518">
                  <c:v>44897.57916666667</c:v>
                </c:pt>
                <c:pt idx="519">
                  <c:v>44897.582638888889</c:v>
                </c:pt>
                <c:pt idx="520">
                  <c:v>44897.586111111108</c:v>
                </c:pt>
                <c:pt idx="521">
                  <c:v>44897.589583333334</c:v>
                </c:pt>
                <c:pt idx="522">
                  <c:v>44897.593055555553</c:v>
                </c:pt>
                <c:pt idx="523">
                  <c:v>44897.59652777778</c:v>
                </c:pt>
                <c:pt idx="524">
                  <c:v>44897.600694444445</c:v>
                </c:pt>
                <c:pt idx="525">
                  <c:v>44897.604166666664</c:v>
                </c:pt>
                <c:pt idx="526">
                  <c:v>44897.607638888891</c:v>
                </c:pt>
                <c:pt idx="527">
                  <c:v>44897.611111111109</c:v>
                </c:pt>
                <c:pt idx="528">
                  <c:v>44897.614583333336</c:v>
                </c:pt>
                <c:pt idx="529">
                  <c:v>44897.618055555555</c:v>
                </c:pt>
                <c:pt idx="530">
                  <c:v>44897.62222222222</c:v>
                </c:pt>
                <c:pt idx="531">
                  <c:v>44897.625694444447</c:v>
                </c:pt>
                <c:pt idx="532">
                  <c:v>44897.629166666666</c:v>
                </c:pt>
                <c:pt idx="533">
                  <c:v>44897.632638888892</c:v>
                </c:pt>
                <c:pt idx="534">
                  <c:v>44897.636111111111</c:v>
                </c:pt>
                <c:pt idx="535">
                  <c:v>44897.63958333333</c:v>
                </c:pt>
                <c:pt idx="536">
                  <c:v>44897.643750000003</c:v>
                </c:pt>
                <c:pt idx="537">
                  <c:v>44897.647222222222</c:v>
                </c:pt>
                <c:pt idx="538">
                  <c:v>44897.651388888888</c:v>
                </c:pt>
                <c:pt idx="539">
                  <c:v>44897.654861111114</c:v>
                </c:pt>
                <c:pt idx="540">
                  <c:v>44897.65902777778</c:v>
                </c:pt>
                <c:pt idx="541">
                  <c:v>44897.662499999999</c:v>
                </c:pt>
                <c:pt idx="542">
                  <c:v>44897.666666666664</c:v>
                </c:pt>
                <c:pt idx="543">
                  <c:v>44897.670138888891</c:v>
                </c:pt>
                <c:pt idx="544">
                  <c:v>44897.673611111109</c:v>
                </c:pt>
                <c:pt idx="545">
                  <c:v>44897.677083333336</c:v>
                </c:pt>
                <c:pt idx="546">
                  <c:v>44897.680555555555</c:v>
                </c:pt>
                <c:pt idx="547">
                  <c:v>44897.684027777781</c:v>
                </c:pt>
                <c:pt idx="548">
                  <c:v>44897.686805555553</c:v>
                </c:pt>
                <c:pt idx="549">
                  <c:v>44897.688194444447</c:v>
                </c:pt>
                <c:pt idx="550">
                  <c:v>44897.689583333333</c:v>
                </c:pt>
                <c:pt idx="551">
                  <c:v>44897.69027777778</c:v>
                </c:pt>
                <c:pt idx="552">
                  <c:v>44897.690972222219</c:v>
                </c:pt>
                <c:pt idx="553">
                  <c:v>44897.693055555559</c:v>
                </c:pt>
                <c:pt idx="554">
                  <c:v>44897.694444444445</c:v>
                </c:pt>
                <c:pt idx="555">
                  <c:v>44897.695833333331</c:v>
                </c:pt>
                <c:pt idx="556">
                  <c:v>44897.698611111111</c:v>
                </c:pt>
                <c:pt idx="557">
                  <c:v>44897.701388888891</c:v>
                </c:pt>
                <c:pt idx="558">
                  <c:v>44897.704861111109</c:v>
                </c:pt>
                <c:pt idx="559">
                  <c:v>44897.708333333336</c:v>
                </c:pt>
                <c:pt idx="560">
                  <c:v>44897.711805555555</c:v>
                </c:pt>
                <c:pt idx="561">
                  <c:v>44897.71597222222</c:v>
                </c:pt>
                <c:pt idx="562">
                  <c:v>44897.719444444447</c:v>
                </c:pt>
                <c:pt idx="563">
                  <c:v>44897.722916666666</c:v>
                </c:pt>
                <c:pt idx="564">
                  <c:v>44897.726388888892</c:v>
                </c:pt>
                <c:pt idx="565">
                  <c:v>44897.729861111111</c:v>
                </c:pt>
                <c:pt idx="566">
                  <c:v>44897.73333333333</c:v>
                </c:pt>
                <c:pt idx="567">
                  <c:v>44897.736805555556</c:v>
                </c:pt>
                <c:pt idx="568">
                  <c:v>44897.740972222222</c:v>
                </c:pt>
                <c:pt idx="569">
                  <c:v>44897.744444444441</c:v>
                </c:pt>
                <c:pt idx="570">
                  <c:v>44897.747916666667</c:v>
                </c:pt>
                <c:pt idx="571">
                  <c:v>44897.751388888886</c:v>
                </c:pt>
                <c:pt idx="572">
                  <c:v>44897.754861111112</c:v>
                </c:pt>
                <c:pt idx="573">
                  <c:v>44897.758333333331</c:v>
                </c:pt>
                <c:pt idx="574">
                  <c:v>44897.761805555558</c:v>
                </c:pt>
                <c:pt idx="575">
                  <c:v>44897.765972222223</c:v>
                </c:pt>
                <c:pt idx="576">
                  <c:v>44897.769444444442</c:v>
                </c:pt>
                <c:pt idx="577">
                  <c:v>44897.772916666669</c:v>
                </c:pt>
                <c:pt idx="578">
                  <c:v>44897.776388888888</c:v>
                </c:pt>
                <c:pt idx="579">
                  <c:v>44897.779861111114</c:v>
                </c:pt>
                <c:pt idx="580">
                  <c:v>44897.783333333333</c:v>
                </c:pt>
                <c:pt idx="581">
                  <c:v>44897.786805555559</c:v>
                </c:pt>
                <c:pt idx="582">
                  <c:v>44897.790277777778</c:v>
                </c:pt>
                <c:pt idx="583">
                  <c:v>44897.794444444444</c:v>
                </c:pt>
                <c:pt idx="584">
                  <c:v>44897.79791666667</c:v>
                </c:pt>
                <c:pt idx="585">
                  <c:v>44897.801388888889</c:v>
                </c:pt>
                <c:pt idx="586">
                  <c:v>44897.805555555555</c:v>
                </c:pt>
                <c:pt idx="587">
                  <c:v>44897.809027777781</c:v>
                </c:pt>
                <c:pt idx="588">
                  <c:v>44897.8125</c:v>
                </c:pt>
                <c:pt idx="589">
                  <c:v>44897.815972222219</c:v>
                </c:pt>
                <c:pt idx="590">
                  <c:v>44897.819444444445</c:v>
                </c:pt>
                <c:pt idx="591">
                  <c:v>44897.822916666664</c:v>
                </c:pt>
                <c:pt idx="592">
                  <c:v>44897.826388888891</c:v>
                </c:pt>
                <c:pt idx="593">
                  <c:v>44897.829861111109</c:v>
                </c:pt>
                <c:pt idx="594">
                  <c:v>44897.834027777775</c:v>
                </c:pt>
                <c:pt idx="595">
                  <c:v>44897.837500000001</c:v>
                </c:pt>
                <c:pt idx="596">
                  <c:v>44897.84097222222</c:v>
                </c:pt>
                <c:pt idx="597">
                  <c:v>44897.844444444447</c:v>
                </c:pt>
                <c:pt idx="598">
                  <c:v>44897.847916666666</c:v>
                </c:pt>
                <c:pt idx="599">
                  <c:v>44897.851388888892</c:v>
                </c:pt>
                <c:pt idx="600">
                  <c:v>44897.854861111111</c:v>
                </c:pt>
                <c:pt idx="601">
                  <c:v>44897.859027777777</c:v>
                </c:pt>
                <c:pt idx="602">
                  <c:v>44897.862500000003</c:v>
                </c:pt>
                <c:pt idx="603">
                  <c:v>44897.865972222222</c:v>
                </c:pt>
                <c:pt idx="604">
                  <c:v>44897.869444444441</c:v>
                </c:pt>
                <c:pt idx="605">
                  <c:v>44897.872916666667</c:v>
                </c:pt>
                <c:pt idx="606">
                  <c:v>44897.876388888886</c:v>
                </c:pt>
                <c:pt idx="607">
                  <c:v>44897.879861111112</c:v>
                </c:pt>
                <c:pt idx="608">
                  <c:v>44897.883333333331</c:v>
                </c:pt>
                <c:pt idx="609">
                  <c:v>44897.887499999997</c:v>
                </c:pt>
                <c:pt idx="610">
                  <c:v>44897.890972222223</c:v>
                </c:pt>
                <c:pt idx="611">
                  <c:v>44897.894444444442</c:v>
                </c:pt>
                <c:pt idx="612">
                  <c:v>44897.898611111108</c:v>
                </c:pt>
                <c:pt idx="613">
                  <c:v>44897.902083333334</c:v>
                </c:pt>
                <c:pt idx="614">
                  <c:v>44897.905555555553</c:v>
                </c:pt>
                <c:pt idx="615">
                  <c:v>44897.90902777778</c:v>
                </c:pt>
                <c:pt idx="616">
                  <c:v>44897.912499999999</c:v>
                </c:pt>
                <c:pt idx="617">
                  <c:v>44897.915972222225</c:v>
                </c:pt>
                <c:pt idx="618">
                  <c:v>44897.919444444444</c:v>
                </c:pt>
                <c:pt idx="619">
                  <c:v>44897.92291666667</c:v>
                </c:pt>
                <c:pt idx="620">
                  <c:v>44897.927083333336</c:v>
                </c:pt>
                <c:pt idx="621">
                  <c:v>44897.930555555555</c:v>
                </c:pt>
                <c:pt idx="622">
                  <c:v>44897.934027777781</c:v>
                </c:pt>
                <c:pt idx="623">
                  <c:v>44897.9375</c:v>
                </c:pt>
                <c:pt idx="624">
                  <c:v>44897.940972222219</c:v>
                </c:pt>
                <c:pt idx="625">
                  <c:v>44897.944444444445</c:v>
                </c:pt>
                <c:pt idx="626">
                  <c:v>44897.947916666664</c:v>
                </c:pt>
                <c:pt idx="627">
                  <c:v>44897.95208333333</c:v>
                </c:pt>
                <c:pt idx="628">
                  <c:v>44897.955555555556</c:v>
                </c:pt>
                <c:pt idx="629">
                  <c:v>44897.959027777775</c:v>
                </c:pt>
                <c:pt idx="630">
                  <c:v>44897.962500000001</c:v>
                </c:pt>
                <c:pt idx="631">
                  <c:v>44897.96597222222</c:v>
                </c:pt>
                <c:pt idx="632">
                  <c:v>44897.969444444447</c:v>
                </c:pt>
                <c:pt idx="633">
                  <c:v>44897.972916666666</c:v>
                </c:pt>
                <c:pt idx="634">
                  <c:v>44897.976388888892</c:v>
                </c:pt>
                <c:pt idx="635">
                  <c:v>44897.980555555558</c:v>
                </c:pt>
                <c:pt idx="636">
                  <c:v>44897.984027777777</c:v>
                </c:pt>
                <c:pt idx="637">
                  <c:v>44897.987500000003</c:v>
                </c:pt>
                <c:pt idx="638">
                  <c:v>44897.990972222222</c:v>
                </c:pt>
                <c:pt idx="639">
                  <c:v>44897.994444444441</c:v>
                </c:pt>
                <c:pt idx="640">
                  <c:v>44897.997916666667</c:v>
                </c:pt>
                <c:pt idx="641">
                  <c:v>44898.001388888886</c:v>
                </c:pt>
                <c:pt idx="642">
                  <c:v>44898.005555555559</c:v>
                </c:pt>
                <c:pt idx="643">
                  <c:v>44898.009027777778</c:v>
                </c:pt>
                <c:pt idx="644">
                  <c:v>44898.012499999997</c:v>
                </c:pt>
                <c:pt idx="645">
                  <c:v>44898.015972222223</c:v>
                </c:pt>
                <c:pt idx="646">
                  <c:v>44898.019444444442</c:v>
                </c:pt>
                <c:pt idx="647">
                  <c:v>44898.022916666669</c:v>
                </c:pt>
                <c:pt idx="648">
                  <c:v>44898.026388888888</c:v>
                </c:pt>
                <c:pt idx="649">
                  <c:v>44898.029861111114</c:v>
                </c:pt>
                <c:pt idx="650">
                  <c:v>44898.03402777778</c:v>
                </c:pt>
                <c:pt idx="651">
                  <c:v>44898.037499999999</c:v>
                </c:pt>
                <c:pt idx="652">
                  <c:v>44898.040972222225</c:v>
                </c:pt>
                <c:pt idx="653">
                  <c:v>44898.044444444444</c:v>
                </c:pt>
                <c:pt idx="654">
                  <c:v>44898.04791666667</c:v>
                </c:pt>
                <c:pt idx="655">
                  <c:v>44898.051388888889</c:v>
                </c:pt>
                <c:pt idx="656">
                  <c:v>44898.055555555555</c:v>
                </c:pt>
                <c:pt idx="657">
                  <c:v>44898.059027777781</c:v>
                </c:pt>
                <c:pt idx="658">
                  <c:v>44898.0625</c:v>
                </c:pt>
                <c:pt idx="659">
                  <c:v>44898.065972222219</c:v>
                </c:pt>
                <c:pt idx="660">
                  <c:v>44898.069444444445</c:v>
                </c:pt>
                <c:pt idx="661">
                  <c:v>44898.072916666664</c:v>
                </c:pt>
                <c:pt idx="662">
                  <c:v>44898.07708333333</c:v>
                </c:pt>
                <c:pt idx="663">
                  <c:v>44898.080555555556</c:v>
                </c:pt>
                <c:pt idx="664">
                  <c:v>44898.084027777775</c:v>
                </c:pt>
                <c:pt idx="665">
                  <c:v>44898.087500000001</c:v>
                </c:pt>
                <c:pt idx="666">
                  <c:v>44898.09097222222</c:v>
                </c:pt>
                <c:pt idx="667">
                  <c:v>44898.094444444447</c:v>
                </c:pt>
                <c:pt idx="668">
                  <c:v>44898.097916666666</c:v>
                </c:pt>
                <c:pt idx="669">
                  <c:v>44898.102083333331</c:v>
                </c:pt>
                <c:pt idx="670">
                  <c:v>44898.105555555558</c:v>
                </c:pt>
                <c:pt idx="671">
                  <c:v>44898.109027777777</c:v>
                </c:pt>
                <c:pt idx="672">
                  <c:v>44898.112500000003</c:v>
                </c:pt>
                <c:pt idx="673">
                  <c:v>44898.115972222222</c:v>
                </c:pt>
                <c:pt idx="674">
                  <c:v>44898.119444444441</c:v>
                </c:pt>
                <c:pt idx="675">
                  <c:v>44898.122916666667</c:v>
                </c:pt>
                <c:pt idx="676">
                  <c:v>44898.126388888886</c:v>
                </c:pt>
                <c:pt idx="677">
                  <c:v>44898.130555555559</c:v>
                </c:pt>
                <c:pt idx="678">
                  <c:v>44898.134027777778</c:v>
                </c:pt>
                <c:pt idx="679">
                  <c:v>44898.137499999997</c:v>
                </c:pt>
                <c:pt idx="680">
                  <c:v>44898.140972222223</c:v>
                </c:pt>
                <c:pt idx="681">
                  <c:v>44898.144444444442</c:v>
                </c:pt>
                <c:pt idx="682">
                  <c:v>44898.147916666669</c:v>
                </c:pt>
                <c:pt idx="683">
                  <c:v>44898.151388888888</c:v>
                </c:pt>
                <c:pt idx="684">
                  <c:v>44898.154861111114</c:v>
                </c:pt>
                <c:pt idx="685">
                  <c:v>44898.15902777778</c:v>
                </c:pt>
                <c:pt idx="686">
                  <c:v>44898.162499999999</c:v>
                </c:pt>
                <c:pt idx="687">
                  <c:v>44898.165972222225</c:v>
                </c:pt>
                <c:pt idx="688">
                  <c:v>44898.169444444444</c:v>
                </c:pt>
                <c:pt idx="689">
                  <c:v>44898.17291666667</c:v>
                </c:pt>
                <c:pt idx="690">
                  <c:v>44898.176388888889</c:v>
                </c:pt>
                <c:pt idx="691">
                  <c:v>44898.179861111108</c:v>
                </c:pt>
                <c:pt idx="692">
                  <c:v>44898.184027777781</c:v>
                </c:pt>
                <c:pt idx="693">
                  <c:v>44898.1875</c:v>
                </c:pt>
                <c:pt idx="694">
                  <c:v>44898.189583333333</c:v>
                </c:pt>
                <c:pt idx="695">
                  <c:v>44898.19027777778</c:v>
                </c:pt>
                <c:pt idx="696">
                  <c:v>44898.191666666666</c:v>
                </c:pt>
                <c:pt idx="697">
                  <c:v>44898.193749999999</c:v>
                </c:pt>
                <c:pt idx="698">
                  <c:v>44898.195833333331</c:v>
                </c:pt>
                <c:pt idx="699">
                  <c:v>44898.199305555558</c:v>
                </c:pt>
                <c:pt idx="700">
                  <c:v>44898.202777777777</c:v>
                </c:pt>
                <c:pt idx="701">
                  <c:v>44898.206944444442</c:v>
                </c:pt>
                <c:pt idx="702">
                  <c:v>44898.210416666669</c:v>
                </c:pt>
                <c:pt idx="703">
                  <c:v>44898.213888888888</c:v>
                </c:pt>
                <c:pt idx="704">
                  <c:v>44898.217361111114</c:v>
                </c:pt>
                <c:pt idx="705">
                  <c:v>44898.220833333333</c:v>
                </c:pt>
                <c:pt idx="706">
                  <c:v>44898.224305555559</c:v>
                </c:pt>
                <c:pt idx="707">
                  <c:v>44898.227777777778</c:v>
                </c:pt>
                <c:pt idx="708">
                  <c:v>44898.231249999997</c:v>
                </c:pt>
                <c:pt idx="709">
                  <c:v>44898.23541666667</c:v>
                </c:pt>
                <c:pt idx="710">
                  <c:v>44898.238888888889</c:v>
                </c:pt>
                <c:pt idx="711">
                  <c:v>44898.242361111108</c:v>
                </c:pt>
                <c:pt idx="712">
                  <c:v>44898.245833333334</c:v>
                </c:pt>
                <c:pt idx="713">
                  <c:v>44898.249305555553</c:v>
                </c:pt>
                <c:pt idx="714">
                  <c:v>44898.25277777778</c:v>
                </c:pt>
                <c:pt idx="715">
                  <c:v>44898.256249999999</c:v>
                </c:pt>
                <c:pt idx="716">
                  <c:v>44898.260416666664</c:v>
                </c:pt>
                <c:pt idx="717">
                  <c:v>44898.263888888891</c:v>
                </c:pt>
                <c:pt idx="718">
                  <c:v>44898.267361111109</c:v>
                </c:pt>
                <c:pt idx="719">
                  <c:v>44898.270833333336</c:v>
                </c:pt>
                <c:pt idx="720">
                  <c:v>44898.274305555555</c:v>
                </c:pt>
                <c:pt idx="721">
                  <c:v>44898.27847222222</c:v>
                </c:pt>
                <c:pt idx="722">
                  <c:v>44898.281944444447</c:v>
                </c:pt>
                <c:pt idx="723">
                  <c:v>44898.285416666666</c:v>
                </c:pt>
                <c:pt idx="724">
                  <c:v>44898.288888888892</c:v>
                </c:pt>
                <c:pt idx="725">
                  <c:v>44898.292361111111</c:v>
                </c:pt>
                <c:pt idx="726">
                  <c:v>44898.29583333333</c:v>
                </c:pt>
                <c:pt idx="727">
                  <c:v>44898.3</c:v>
                </c:pt>
                <c:pt idx="728">
                  <c:v>44898.303472222222</c:v>
                </c:pt>
                <c:pt idx="729">
                  <c:v>44898.306944444441</c:v>
                </c:pt>
                <c:pt idx="730">
                  <c:v>44898.310416666667</c:v>
                </c:pt>
                <c:pt idx="731">
                  <c:v>44898.313888888886</c:v>
                </c:pt>
                <c:pt idx="732">
                  <c:v>44898.317361111112</c:v>
                </c:pt>
                <c:pt idx="733">
                  <c:v>44898.320833333331</c:v>
                </c:pt>
                <c:pt idx="734">
                  <c:v>44898.324305555558</c:v>
                </c:pt>
                <c:pt idx="735">
                  <c:v>44898.328472222223</c:v>
                </c:pt>
                <c:pt idx="736">
                  <c:v>44898.331944444442</c:v>
                </c:pt>
                <c:pt idx="737">
                  <c:v>44898.335416666669</c:v>
                </c:pt>
                <c:pt idx="738">
                  <c:v>44898.338888888888</c:v>
                </c:pt>
                <c:pt idx="739">
                  <c:v>44898.342361111114</c:v>
                </c:pt>
                <c:pt idx="740">
                  <c:v>44898.345833333333</c:v>
                </c:pt>
                <c:pt idx="741">
                  <c:v>44898.349305555559</c:v>
                </c:pt>
                <c:pt idx="742">
                  <c:v>44898.352777777778</c:v>
                </c:pt>
                <c:pt idx="743">
                  <c:v>44898.353472222225</c:v>
                </c:pt>
                <c:pt idx="744">
                  <c:v>44898.355555555558</c:v>
                </c:pt>
                <c:pt idx="745">
                  <c:v>44898.356944444444</c:v>
                </c:pt>
                <c:pt idx="746">
                  <c:v>44898.357638888891</c:v>
                </c:pt>
                <c:pt idx="747">
                  <c:v>44898.359027777777</c:v>
                </c:pt>
                <c:pt idx="748">
                  <c:v>44898.36041666667</c:v>
                </c:pt>
                <c:pt idx="749">
                  <c:v>44898.361805555556</c:v>
                </c:pt>
                <c:pt idx="750">
                  <c:v>44898.363888888889</c:v>
                </c:pt>
                <c:pt idx="751">
                  <c:v>44898.366666666669</c:v>
                </c:pt>
                <c:pt idx="752">
                  <c:v>44898.370138888888</c:v>
                </c:pt>
                <c:pt idx="753">
                  <c:v>44898.373611111114</c:v>
                </c:pt>
                <c:pt idx="754">
                  <c:v>44898.377083333333</c:v>
                </c:pt>
                <c:pt idx="755">
                  <c:v>44898.380555555559</c:v>
                </c:pt>
                <c:pt idx="756">
                  <c:v>44898.384027777778</c:v>
                </c:pt>
                <c:pt idx="757">
                  <c:v>44898.387499999997</c:v>
                </c:pt>
                <c:pt idx="758">
                  <c:v>44898.39166666667</c:v>
                </c:pt>
                <c:pt idx="759">
                  <c:v>44898.395138888889</c:v>
                </c:pt>
                <c:pt idx="760">
                  <c:v>44898.398611111108</c:v>
                </c:pt>
                <c:pt idx="761">
                  <c:v>44898.402083333334</c:v>
                </c:pt>
                <c:pt idx="762">
                  <c:v>44898.405555555553</c:v>
                </c:pt>
                <c:pt idx="763">
                  <c:v>44898.409722222219</c:v>
                </c:pt>
                <c:pt idx="764">
                  <c:v>44898.413194444445</c:v>
                </c:pt>
                <c:pt idx="765">
                  <c:v>44898.416666666664</c:v>
                </c:pt>
                <c:pt idx="766">
                  <c:v>44898.420138888891</c:v>
                </c:pt>
                <c:pt idx="767">
                  <c:v>44898.423611111109</c:v>
                </c:pt>
                <c:pt idx="768">
                  <c:v>44898.427083333336</c:v>
                </c:pt>
                <c:pt idx="769">
                  <c:v>44898.431250000001</c:v>
                </c:pt>
                <c:pt idx="770">
                  <c:v>44898.43472222222</c:v>
                </c:pt>
                <c:pt idx="771">
                  <c:v>44898.438194444447</c:v>
                </c:pt>
                <c:pt idx="772">
                  <c:v>44898.441666666666</c:v>
                </c:pt>
                <c:pt idx="773">
                  <c:v>44898.445138888892</c:v>
                </c:pt>
                <c:pt idx="774">
                  <c:v>44898.448611111111</c:v>
                </c:pt>
                <c:pt idx="775">
                  <c:v>44898.45208333333</c:v>
                </c:pt>
                <c:pt idx="776">
                  <c:v>44898.455555555556</c:v>
                </c:pt>
                <c:pt idx="777">
                  <c:v>44898.459722222222</c:v>
                </c:pt>
                <c:pt idx="778">
                  <c:v>44898.463194444441</c:v>
                </c:pt>
                <c:pt idx="779">
                  <c:v>44898.466666666667</c:v>
                </c:pt>
                <c:pt idx="780">
                  <c:v>44898.470138888886</c:v>
                </c:pt>
                <c:pt idx="781">
                  <c:v>44898.473611111112</c:v>
                </c:pt>
                <c:pt idx="782">
                  <c:v>44898.477083333331</c:v>
                </c:pt>
                <c:pt idx="783">
                  <c:v>44898.480555555558</c:v>
                </c:pt>
                <c:pt idx="784">
                  <c:v>44898.484722222223</c:v>
                </c:pt>
                <c:pt idx="785">
                  <c:v>44898.488194444442</c:v>
                </c:pt>
                <c:pt idx="786">
                  <c:v>44898.491666666669</c:v>
                </c:pt>
                <c:pt idx="787">
                  <c:v>44898.495138888888</c:v>
                </c:pt>
                <c:pt idx="788">
                  <c:v>44898.498611111114</c:v>
                </c:pt>
                <c:pt idx="789">
                  <c:v>44898.502083333333</c:v>
                </c:pt>
                <c:pt idx="790">
                  <c:v>44898.505555555559</c:v>
                </c:pt>
                <c:pt idx="791">
                  <c:v>44898.509027777778</c:v>
                </c:pt>
                <c:pt idx="792">
                  <c:v>44898.513194444444</c:v>
                </c:pt>
                <c:pt idx="793">
                  <c:v>44898.51666666667</c:v>
                </c:pt>
                <c:pt idx="794">
                  <c:v>44898.520138888889</c:v>
                </c:pt>
                <c:pt idx="795">
                  <c:v>44898.524305555555</c:v>
                </c:pt>
                <c:pt idx="796">
                  <c:v>44898.527777777781</c:v>
                </c:pt>
                <c:pt idx="797">
                  <c:v>44898.531944444447</c:v>
                </c:pt>
                <c:pt idx="798">
                  <c:v>44898.535416666666</c:v>
                </c:pt>
                <c:pt idx="799">
                  <c:v>44898.538888888892</c:v>
                </c:pt>
                <c:pt idx="800">
                  <c:v>44898.542361111111</c:v>
                </c:pt>
                <c:pt idx="801">
                  <c:v>44898.54583333333</c:v>
                </c:pt>
                <c:pt idx="802">
                  <c:v>44898.549305555556</c:v>
                </c:pt>
                <c:pt idx="803">
                  <c:v>44898.552777777775</c:v>
                </c:pt>
                <c:pt idx="804">
                  <c:v>44898.556250000001</c:v>
                </c:pt>
                <c:pt idx="805">
                  <c:v>44898.560416666667</c:v>
                </c:pt>
                <c:pt idx="806">
                  <c:v>44898.563888888886</c:v>
                </c:pt>
                <c:pt idx="807">
                  <c:v>44898.567361111112</c:v>
                </c:pt>
                <c:pt idx="808">
                  <c:v>44898.570833333331</c:v>
                </c:pt>
                <c:pt idx="809">
                  <c:v>44898.574305555558</c:v>
                </c:pt>
                <c:pt idx="810">
                  <c:v>44898.577777777777</c:v>
                </c:pt>
                <c:pt idx="811">
                  <c:v>44898.581250000003</c:v>
                </c:pt>
                <c:pt idx="812">
                  <c:v>44898.585416666669</c:v>
                </c:pt>
                <c:pt idx="813">
                  <c:v>44898.588888888888</c:v>
                </c:pt>
                <c:pt idx="814">
                  <c:v>44898.592361111114</c:v>
                </c:pt>
                <c:pt idx="815">
                  <c:v>44898.595833333333</c:v>
                </c:pt>
                <c:pt idx="816">
                  <c:v>44898.599305555559</c:v>
                </c:pt>
                <c:pt idx="817">
                  <c:v>44898.602777777778</c:v>
                </c:pt>
                <c:pt idx="818">
                  <c:v>44898.606249999997</c:v>
                </c:pt>
                <c:pt idx="819">
                  <c:v>44898.609722222223</c:v>
                </c:pt>
                <c:pt idx="820">
                  <c:v>44898.613888888889</c:v>
                </c:pt>
                <c:pt idx="821">
                  <c:v>44898.617361111108</c:v>
                </c:pt>
                <c:pt idx="822">
                  <c:v>44898.620833333334</c:v>
                </c:pt>
                <c:pt idx="823">
                  <c:v>44898.625</c:v>
                </c:pt>
                <c:pt idx="824">
                  <c:v>44898.628472222219</c:v>
                </c:pt>
                <c:pt idx="825">
                  <c:v>44898.632638888892</c:v>
                </c:pt>
                <c:pt idx="826">
                  <c:v>44898.636111111111</c:v>
                </c:pt>
                <c:pt idx="827">
                  <c:v>44898.640277777777</c:v>
                </c:pt>
                <c:pt idx="828">
                  <c:v>44898.643750000003</c:v>
                </c:pt>
                <c:pt idx="829">
                  <c:v>44898.647222222222</c:v>
                </c:pt>
                <c:pt idx="830">
                  <c:v>44898.650694444441</c:v>
                </c:pt>
                <c:pt idx="831">
                  <c:v>44898.654166666667</c:v>
                </c:pt>
                <c:pt idx="832">
                  <c:v>44898.657638888886</c:v>
                </c:pt>
                <c:pt idx="833">
                  <c:v>44898.661805555559</c:v>
                </c:pt>
                <c:pt idx="834">
                  <c:v>44898.665277777778</c:v>
                </c:pt>
                <c:pt idx="835">
                  <c:v>44898.669444444444</c:v>
                </c:pt>
                <c:pt idx="836">
                  <c:v>44898.67291666667</c:v>
                </c:pt>
                <c:pt idx="837">
                  <c:v>44898.677083333336</c:v>
                </c:pt>
                <c:pt idx="838">
                  <c:v>44898.680555555555</c:v>
                </c:pt>
                <c:pt idx="839">
                  <c:v>44898.68472222222</c:v>
                </c:pt>
                <c:pt idx="840">
                  <c:v>44898.688194444447</c:v>
                </c:pt>
                <c:pt idx="841">
                  <c:v>44898.692361111112</c:v>
                </c:pt>
                <c:pt idx="842">
                  <c:v>44898.695833333331</c:v>
                </c:pt>
                <c:pt idx="843">
                  <c:v>44898.7</c:v>
                </c:pt>
                <c:pt idx="844">
                  <c:v>44898.703472222223</c:v>
                </c:pt>
                <c:pt idx="845">
                  <c:v>44898.706944444442</c:v>
                </c:pt>
                <c:pt idx="846">
                  <c:v>44898.710416666669</c:v>
                </c:pt>
                <c:pt idx="847">
                  <c:v>44898.713888888888</c:v>
                </c:pt>
                <c:pt idx="848">
                  <c:v>44898.717361111114</c:v>
                </c:pt>
                <c:pt idx="849">
                  <c:v>44898.720833333333</c:v>
                </c:pt>
                <c:pt idx="850">
                  <c:v>44898.724305555559</c:v>
                </c:pt>
                <c:pt idx="851">
                  <c:v>44898.728472222225</c:v>
                </c:pt>
                <c:pt idx="852">
                  <c:v>44898.731944444444</c:v>
                </c:pt>
                <c:pt idx="853">
                  <c:v>44898.73541666667</c:v>
                </c:pt>
                <c:pt idx="854">
                  <c:v>44898.738888888889</c:v>
                </c:pt>
                <c:pt idx="855">
                  <c:v>44898.742361111108</c:v>
                </c:pt>
                <c:pt idx="856">
                  <c:v>44898.745833333334</c:v>
                </c:pt>
                <c:pt idx="857">
                  <c:v>44898.749305555553</c:v>
                </c:pt>
                <c:pt idx="858">
                  <c:v>44898.753472222219</c:v>
                </c:pt>
                <c:pt idx="859">
                  <c:v>44898.756944444445</c:v>
                </c:pt>
                <c:pt idx="860">
                  <c:v>44898.760416666664</c:v>
                </c:pt>
                <c:pt idx="861">
                  <c:v>44898.763888888891</c:v>
                </c:pt>
                <c:pt idx="862">
                  <c:v>44898.767361111109</c:v>
                </c:pt>
                <c:pt idx="863">
                  <c:v>44898.770833333336</c:v>
                </c:pt>
                <c:pt idx="864">
                  <c:v>44898.774305555555</c:v>
                </c:pt>
                <c:pt idx="865">
                  <c:v>44898.777777777781</c:v>
                </c:pt>
                <c:pt idx="866">
                  <c:v>44898.781944444447</c:v>
                </c:pt>
                <c:pt idx="867">
                  <c:v>44898.785416666666</c:v>
                </c:pt>
                <c:pt idx="868">
                  <c:v>44898.788888888892</c:v>
                </c:pt>
                <c:pt idx="869">
                  <c:v>44898.793055555558</c:v>
                </c:pt>
                <c:pt idx="870">
                  <c:v>44898.796527777777</c:v>
                </c:pt>
                <c:pt idx="871">
                  <c:v>44898.800694444442</c:v>
                </c:pt>
                <c:pt idx="872">
                  <c:v>44898.804861111108</c:v>
                </c:pt>
                <c:pt idx="873">
                  <c:v>44898.808333333334</c:v>
                </c:pt>
                <c:pt idx="874">
                  <c:v>44898.8125</c:v>
                </c:pt>
                <c:pt idx="875">
                  <c:v>44898.815972222219</c:v>
                </c:pt>
                <c:pt idx="876">
                  <c:v>44898.820138888892</c:v>
                </c:pt>
                <c:pt idx="877">
                  <c:v>44898.823611111111</c:v>
                </c:pt>
                <c:pt idx="878">
                  <c:v>44898.82708333333</c:v>
                </c:pt>
                <c:pt idx="879">
                  <c:v>44898.830555555556</c:v>
                </c:pt>
                <c:pt idx="880">
                  <c:v>44898.834027777775</c:v>
                </c:pt>
                <c:pt idx="881">
                  <c:v>44898.837500000001</c:v>
                </c:pt>
                <c:pt idx="882">
                  <c:v>44898.841666666667</c:v>
                </c:pt>
                <c:pt idx="883">
                  <c:v>44898.845138888886</c:v>
                </c:pt>
                <c:pt idx="884">
                  <c:v>44898.848611111112</c:v>
                </c:pt>
                <c:pt idx="885">
                  <c:v>44898.852083333331</c:v>
                </c:pt>
                <c:pt idx="886">
                  <c:v>44898.853472222225</c:v>
                </c:pt>
                <c:pt idx="887">
                  <c:v>44898.856944444444</c:v>
                </c:pt>
                <c:pt idx="888">
                  <c:v>44898.85833333333</c:v>
                </c:pt>
                <c:pt idx="889">
                  <c:v>44898.859722222223</c:v>
                </c:pt>
                <c:pt idx="890">
                  <c:v>44898.861805555556</c:v>
                </c:pt>
                <c:pt idx="891">
                  <c:v>44898.865972222222</c:v>
                </c:pt>
                <c:pt idx="892">
                  <c:v>44898.869444444441</c:v>
                </c:pt>
                <c:pt idx="893">
                  <c:v>44898.872916666667</c:v>
                </c:pt>
                <c:pt idx="894">
                  <c:v>44898.876388888886</c:v>
                </c:pt>
                <c:pt idx="895">
                  <c:v>44898.879861111112</c:v>
                </c:pt>
                <c:pt idx="896">
                  <c:v>44898.883333333331</c:v>
                </c:pt>
                <c:pt idx="897">
                  <c:v>44898.887499999997</c:v>
                </c:pt>
                <c:pt idx="898">
                  <c:v>44898.890972222223</c:v>
                </c:pt>
                <c:pt idx="899">
                  <c:v>44898.894444444442</c:v>
                </c:pt>
                <c:pt idx="900">
                  <c:v>44898.897916666669</c:v>
                </c:pt>
                <c:pt idx="901">
                  <c:v>44898.901388888888</c:v>
                </c:pt>
                <c:pt idx="902">
                  <c:v>44898.904861111114</c:v>
                </c:pt>
                <c:pt idx="903">
                  <c:v>44898.908333333333</c:v>
                </c:pt>
                <c:pt idx="904">
                  <c:v>44898.911805555559</c:v>
                </c:pt>
                <c:pt idx="905">
                  <c:v>44898.915972222225</c:v>
                </c:pt>
                <c:pt idx="906">
                  <c:v>44898.919444444444</c:v>
                </c:pt>
                <c:pt idx="907">
                  <c:v>44898.92291666667</c:v>
                </c:pt>
                <c:pt idx="908">
                  <c:v>44898.926388888889</c:v>
                </c:pt>
                <c:pt idx="909">
                  <c:v>44898.929861111108</c:v>
                </c:pt>
                <c:pt idx="910">
                  <c:v>44898.933333333334</c:v>
                </c:pt>
                <c:pt idx="911">
                  <c:v>44898.936805555553</c:v>
                </c:pt>
                <c:pt idx="912">
                  <c:v>44898.940972222219</c:v>
                </c:pt>
                <c:pt idx="913">
                  <c:v>44898.944444444445</c:v>
                </c:pt>
                <c:pt idx="914">
                  <c:v>44898.947916666664</c:v>
                </c:pt>
                <c:pt idx="915">
                  <c:v>44898.951388888891</c:v>
                </c:pt>
                <c:pt idx="916">
                  <c:v>44898.954861111109</c:v>
                </c:pt>
                <c:pt idx="917">
                  <c:v>44898.959027777775</c:v>
                </c:pt>
                <c:pt idx="918">
                  <c:v>44898.962500000001</c:v>
                </c:pt>
                <c:pt idx="919">
                  <c:v>44898.96597222222</c:v>
                </c:pt>
                <c:pt idx="920">
                  <c:v>44898.969444444447</c:v>
                </c:pt>
                <c:pt idx="921">
                  <c:v>44898.972916666666</c:v>
                </c:pt>
                <c:pt idx="922">
                  <c:v>44898.976388888892</c:v>
                </c:pt>
                <c:pt idx="923">
                  <c:v>44898.980555555558</c:v>
                </c:pt>
                <c:pt idx="924">
                  <c:v>44898.984027777777</c:v>
                </c:pt>
                <c:pt idx="925">
                  <c:v>44898.987500000003</c:v>
                </c:pt>
                <c:pt idx="926">
                  <c:v>44898.990972222222</c:v>
                </c:pt>
                <c:pt idx="927">
                  <c:v>44898.994444444441</c:v>
                </c:pt>
                <c:pt idx="928">
                  <c:v>44898.997916666667</c:v>
                </c:pt>
                <c:pt idx="929">
                  <c:v>44899.001388888886</c:v>
                </c:pt>
                <c:pt idx="930">
                  <c:v>44899.004861111112</c:v>
                </c:pt>
                <c:pt idx="931">
                  <c:v>44899.009027777778</c:v>
                </c:pt>
                <c:pt idx="932">
                  <c:v>44899.012499999997</c:v>
                </c:pt>
                <c:pt idx="933">
                  <c:v>44899.015972222223</c:v>
                </c:pt>
                <c:pt idx="934">
                  <c:v>44899.019444444442</c:v>
                </c:pt>
                <c:pt idx="935">
                  <c:v>44899.020138888889</c:v>
                </c:pt>
                <c:pt idx="936">
                  <c:v>44899.021527777775</c:v>
                </c:pt>
                <c:pt idx="937">
                  <c:v>44899.022916666669</c:v>
                </c:pt>
                <c:pt idx="938">
                  <c:v>44899.023611111108</c:v>
                </c:pt>
                <c:pt idx="939">
                  <c:v>44899.025000000001</c:v>
                </c:pt>
                <c:pt idx="940">
                  <c:v>44899.026388888888</c:v>
                </c:pt>
                <c:pt idx="941">
                  <c:v>44899.027777777781</c:v>
                </c:pt>
                <c:pt idx="942">
                  <c:v>44899.029861111114</c:v>
                </c:pt>
                <c:pt idx="943">
                  <c:v>44899.031944444447</c:v>
                </c:pt>
                <c:pt idx="944">
                  <c:v>44899.035416666666</c:v>
                </c:pt>
                <c:pt idx="945">
                  <c:v>44899.038888888892</c:v>
                </c:pt>
                <c:pt idx="946">
                  <c:v>44899.043055555558</c:v>
                </c:pt>
                <c:pt idx="947">
                  <c:v>44899.046527777777</c:v>
                </c:pt>
                <c:pt idx="948">
                  <c:v>44899.05</c:v>
                </c:pt>
                <c:pt idx="949">
                  <c:v>44899.053472222222</c:v>
                </c:pt>
                <c:pt idx="950">
                  <c:v>44899.056944444441</c:v>
                </c:pt>
                <c:pt idx="951">
                  <c:v>44899.061111111114</c:v>
                </c:pt>
                <c:pt idx="952">
                  <c:v>44899.064583333333</c:v>
                </c:pt>
                <c:pt idx="953">
                  <c:v>44899.068055555559</c:v>
                </c:pt>
                <c:pt idx="954">
                  <c:v>44899.072222222225</c:v>
                </c:pt>
                <c:pt idx="955">
                  <c:v>44899.075694444444</c:v>
                </c:pt>
                <c:pt idx="956">
                  <c:v>44899.07916666667</c:v>
                </c:pt>
                <c:pt idx="957">
                  <c:v>44899.082638888889</c:v>
                </c:pt>
                <c:pt idx="958">
                  <c:v>44899.086111111108</c:v>
                </c:pt>
                <c:pt idx="959">
                  <c:v>44899.090277777781</c:v>
                </c:pt>
                <c:pt idx="960">
                  <c:v>44899.09375</c:v>
                </c:pt>
                <c:pt idx="961">
                  <c:v>44899.097222222219</c:v>
                </c:pt>
                <c:pt idx="962">
                  <c:v>44899.100694444445</c:v>
                </c:pt>
                <c:pt idx="963">
                  <c:v>44899.104166666664</c:v>
                </c:pt>
                <c:pt idx="964">
                  <c:v>44899.107638888891</c:v>
                </c:pt>
                <c:pt idx="965">
                  <c:v>44899.111805555556</c:v>
                </c:pt>
                <c:pt idx="966">
                  <c:v>44899.115277777775</c:v>
                </c:pt>
                <c:pt idx="967">
                  <c:v>44899.118750000001</c:v>
                </c:pt>
                <c:pt idx="968">
                  <c:v>44899.12222222222</c:v>
                </c:pt>
                <c:pt idx="969">
                  <c:v>44899.125694444447</c:v>
                </c:pt>
                <c:pt idx="970">
                  <c:v>44899.129166666666</c:v>
                </c:pt>
                <c:pt idx="971">
                  <c:v>44899.132638888892</c:v>
                </c:pt>
                <c:pt idx="972">
                  <c:v>44899.136805555558</c:v>
                </c:pt>
                <c:pt idx="973">
                  <c:v>44899.140277777777</c:v>
                </c:pt>
                <c:pt idx="974">
                  <c:v>44899.143750000003</c:v>
                </c:pt>
                <c:pt idx="975">
                  <c:v>44899.147222222222</c:v>
                </c:pt>
                <c:pt idx="976">
                  <c:v>44899.150694444441</c:v>
                </c:pt>
                <c:pt idx="977">
                  <c:v>44899.154166666667</c:v>
                </c:pt>
                <c:pt idx="978">
                  <c:v>44899.157638888886</c:v>
                </c:pt>
                <c:pt idx="979">
                  <c:v>44899.161111111112</c:v>
                </c:pt>
                <c:pt idx="980">
                  <c:v>44899.165277777778</c:v>
                </c:pt>
                <c:pt idx="981">
                  <c:v>44899.168749999997</c:v>
                </c:pt>
                <c:pt idx="982">
                  <c:v>44899.172222222223</c:v>
                </c:pt>
                <c:pt idx="983">
                  <c:v>44899.175694444442</c:v>
                </c:pt>
                <c:pt idx="984">
                  <c:v>44899.179166666669</c:v>
                </c:pt>
                <c:pt idx="985">
                  <c:v>44899.183333333334</c:v>
                </c:pt>
                <c:pt idx="986">
                  <c:v>44899.186805555553</c:v>
                </c:pt>
                <c:pt idx="987">
                  <c:v>44899.19027777778</c:v>
                </c:pt>
                <c:pt idx="988">
                  <c:v>44899.193749999999</c:v>
                </c:pt>
                <c:pt idx="989">
                  <c:v>44899.197222222225</c:v>
                </c:pt>
                <c:pt idx="990">
                  <c:v>44899.201388888891</c:v>
                </c:pt>
                <c:pt idx="991">
                  <c:v>44899.204861111109</c:v>
                </c:pt>
                <c:pt idx="992">
                  <c:v>44899.208333333336</c:v>
                </c:pt>
                <c:pt idx="993">
                  <c:v>44899.212500000001</c:v>
                </c:pt>
                <c:pt idx="994">
                  <c:v>44899.21597222222</c:v>
                </c:pt>
                <c:pt idx="995">
                  <c:v>44899.219444444447</c:v>
                </c:pt>
                <c:pt idx="996">
                  <c:v>44899.222916666666</c:v>
                </c:pt>
                <c:pt idx="997">
                  <c:v>44899.226388888892</c:v>
                </c:pt>
                <c:pt idx="998">
                  <c:v>44899.229861111111</c:v>
                </c:pt>
                <c:pt idx="999">
                  <c:v>44899.23333333333</c:v>
                </c:pt>
                <c:pt idx="1000">
                  <c:v>44899.237500000003</c:v>
                </c:pt>
                <c:pt idx="1001">
                  <c:v>44899.240972222222</c:v>
                </c:pt>
                <c:pt idx="1002">
                  <c:v>44899.244444444441</c:v>
                </c:pt>
                <c:pt idx="1003">
                  <c:v>44899.247916666667</c:v>
                </c:pt>
                <c:pt idx="1004">
                  <c:v>44899.251388888886</c:v>
                </c:pt>
                <c:pt idx="1005">
                  <c:v>44899.254861111112</c:v>
                </c:pt>
                <c:pt idx="1006">
                  <c:v>44899.258333333331</c:v>
                </c:pt>
                <c:pt idx="1007">
                  <c:v>44899.261805555558</c:v>
                </c:pt>
                <c:pt idx="1008">
                  <c:v>44899.265972222223</c:v>
                </c:pt>
                <c:pt idx="1009">
                  <c:v>44899.269444444442</c:v>
                </c:pt>
                <c:pt idx="1010">
                  <c:v>44899.272916666669</c:v>
                </c:pt>
                <c:pt idx="1011">
                  <c:v>44899.276388888888</c:v>
                </c:pt>
                <c:pt idx="1012">
                  <c:v>44899.279861111114</c:v>
                </c:pt>
                <c:pt idx="1013">
                  <c:v>44899.28402777778</c:v>
                </c:pt>
                <c:pt idx="1014">
                  <c:v>44899.287499999999</c:v>
                </c:pt>
                <c:pt idx="1015">
                  <c:v>44899.290972222225</c:v>
                </c:pt>
                <c:pt idx="1016">
                  <c:v>44899.294444444444</c:v>
                </c:pt>
                <c:pt idx="1017">
                  <c:v>44899.29791666667</c:v>
                </c:pt>
                <c:pt idx="1018">
                  <c:v>44899.302083333336</c:v>
                </c:pt>
                <c:pt idx="1019">
                  <c:v>44899.305555555555</c:v>
                </c:pt>
                <c:pt idx="1020">
                  <c:v>44899.309027777781</c:v>
                </c:pt>
                <c:pt idx="1021">
                  <c:v>44899.313194444447</c:v>
                </c:pt>
                <c:pt idx="1022">
                  <c:v>44899.316666666666</c:v>
                </c:pt>
                <c:pt idx="1023">
                  <c:v>44899.320138888892</c:v>
                </c:pt>
                <c:pt idx="1024">
                  <c:v>44899.323611111111</c:v>
                </c:pt>
                <c:pt idx="1025">
                  <c:v>44899.32708333333</c:v>
                </c:pt>
                <c:pt idx="1026">
                  <c:v>44899.331250000003</c:v>
                </c:pt>
                <c:pt idx="1027">
                  <c:v>44899.334722222222</c:v>
                </c:pt>
                <c:pt idx="1028">
                  <c:v>44899.338194444441</c:v>
                </c:pt>
                <c:pt idx="1029">
                  <c:v>44899.341666666667</c:v>
                </c:pt>
                <c:pt idx="1030">
                  <c:v>44899.345833333333</c:v>
                </c:pt>
                <c:pt idx="1031">
                  <c:v>44899.349305555559</c:v>
                </c:pt>
                <c:pt idx="1032">
                  <c:v>44899.352777777778</c:v>
                </c:pt>
                <c:pt idx="1033">
                  <c:v>44899.356249999997</c:v>
                </c:pt>
                <c:pt idx="1034">
                  <c:v>44899.359722222223</c:v>
                </c:pt>
                <c:pt idx="1035">
                  <c:v>44899.363194444442</c:v>
                </c:pt>
                <c:pt idx="1036">
                  <c:v>44899.366666666669</c:v>
                </c:pt>
                <c:pt idx="1037">
                  <c:v>44899.370833333334</c:v>
                </c:pt>
                <c:pt idx="1038">
                  <c:v>44899.374305555553</c:v>
                </c:pt>
                <c:pt idx="1039">
                  <c:v>44899.37777777778</c:v>
                </c:pt>
                <c:pt idx="1040">
                  <c:v>44899.381944444445</c:v>
                </c:pt>
                <c:pt idx="1041">
                  <c:v>44899.385416666664</c:v>
                </c:pt>
                <c:pt idx="1042">
                  <c:v>44899.388888888891</c:v>
                </c:pt>
                <c:pt idx="1043">
                  <c:v>44899.392361111109</c:v>
                </c:pt>
                <c:pt idx="1044">
                  <c:v>44899.395833333336</c:v>
                </c:pt>
                <c:pt idx="1045">
                  <c:v>44899.4</c:v>
                </c:pt>
                <c:pt idx="1046">
                  <c:v>44899.40347222222</c:v>
                </c:pt>
                <c:pt idx="1047">
                  <c:v>44899.406944444447</c:v>
                </c:pt>
                <c:pt idx="1048">
                  <c:v>44899.410416666666</c:v>
                </c:pt>
                <c:pt idx="1049">
                  <c:v>44899.413888888892</c:v>
                </c:pt>
                <c:pt idx="1050">
                  <c:v>44899.418055555558</c:v>
                </c:pt>
                <c:pt idx="1051">
                  <c:v>44899.421527777777</c:v>
                </c:pt>
                <c:pt idx="1052">
                  <c:v>44899.425000000003</c:v>
                </c:pt>
                <c:pt idx="1053">
                  <c:v>44899.429166666669</c:v>
                </c:pt>
                <c:pt idx="1054">
                  <c:v>44899.432638888888</c:v>
                </c:pt>
                <c:pt idx="1055">
                  <c:v>44899.436111111114</c:v>
                </c:pt>
                <c:pt idx="1056">
                  <c:v>44899.439583333333</c:v>
                </c:pt>
                <c:pt idx="1057">
                  <c:v>44899.443055555559</c:v>
                </c:pt>
                <c:pt idx="1058">
                  <c:v>44899.447222222225</c:v>
                </c:pt>
                <c:pt idx="1059">
                  <c:v>44899.450694444444</c:v>
                </c:pt>
                <c:pt idx="1060">
                  <c:v>44899.45416666667</c:v>
                </c:pt>
                <c:pt idx="1061">
                  <c:v>44899.458333333336</c:v>
                </c:pt>
                <c:pt idx="1062">
                  <c:v>44899.461805555555</c:v>
                </c:pt>
                <c:pt idx="1063">
                  <c:v>44899.465277777781</c:v>
                </c:pt>
                <c:pt idx="1064">
                  <c:v>44899.46875</c:v>
                </c:pt>
                <c:pt idx="1065">
                  <c:v>44899.472222222219</c:v>
                </c:pt>
                <c:pt idx="1066">
                  <c:v>44899.476388888892</c:v>
                </c:pt>
                <c:pt idx="1067">
                  <c:v>44899.479861111111</c:v>
                </c:pt>
                <c:pt idx="1068">
                  <c:v>44899.48333333333</c:v>
                </c:pt>
                <c:pt idx="1069">
                  <c:v>44899.486805555556</c:v>
                </c:pt>
                <c:pt idx="1070">
                  <c:v>44899.490277777775</c:v>
                </c:pt>
                <c:pt idx="1071">
                  <c:v>44899.493750000001</c:v>
                </c:pt>
                <c:pt idx="1072">
                  <c:v>44899.497916666667</c:v>
                </c:pt>
                <c:pt idx="1073">
                  <c:v>44899.501388888886</c:v>
                </c:pt>
                <c:pt idx="1074">
                  <c:v>44899.504861111112</c:v>
                </c:pt>
                <c:pt idx="1075">
                  <c:v>44899.508333333331</c:v>
                </c:pt>
                <c:pt idx="1076">
                  <c:v>44899.511805555558</c:v>
                </c:pt>
                <c:pt idx="1077">
                  <c:v>44899.515972222223</c:v>
                </c:pt>
                <c:pt idx="1078">
                  <c:v>44899.519444444442</c:v>
                </c:pt>
                <c:pt idx="1079">
                  <c:v>44899.522222222222</c:v>
                </c:pt>
                <c:pt idx="1080">
                  <c:v>44899.523611111108</c:v>
                </c:pt>
                <c:pt idx="1081">
                  <c:v>44899.525000000001</c:v>
                </c:pt>
                <c:pt idx="1082">
                  <c:v>44899.527083333334</c:v>
                </c:pt>
                <c:pt idx="1083">
                  <c:v>44899.529166666667</c:v>
                </c:pt>
                <c:pt idx="1084">
                  <c:v>44899.532638888886</c:v>
                </c:pt>
                <c:pt idx="1085">
                  <c:v>44899.536805555559</c:v>
                </c:pt>
                <c:pt idx="1086">
                  <c:v>44899.540972222225</c:v>
                </c:pt>
                <c:pt idx="1087">
                  <c:v>44899.544444444444</c:v>
                </c:pt>
                <c:pt idx="1088">
                  <c:v>44899.548611111109</c:v>
                </c:pt>
                <c:pt idx="1089">
                  <c:v>44899.552083333336</c:v>
                </c:pt>
                <c:pt idx="1090">
                  <c:v>44899.555555555555</c:v>
                </c:pt>
                <c:pt idx="1091">
                  <c:v>44899.559027777781</c:v>
                </c:pt>
                <c:pt idx="1092">
                  <c:v>44899.563194444447</c:v>
                </c:pt>
                <c:pt idx="1093">
                  <c:v>44899.566666666666</c:v>
                </c:pt>
                <c:pt idx="1094">
                  <c:v>44899.570138888892</c:v>
                </c:pt>
                <c:pt idx="1095">
                  <c:v>44899.574305555558</c:v>
                </c:pt>
                <c:pt idx="1096">
                  <c:v>44899.577777777777</c:v>
                </c:pt>
                <c:pt idx="1097">
                  <c:v>44899.581250000003</c:v>
                </c:pt>
                <c:pt idx="1098">
                  <c:v>44899.584722222222</c:v>
                </c:pt>
                <c:pt idx="1099">
                  <c:v>44899.588194444441</c:v>
                </c:pt>
                <c:pt idx="1100">
                  <c:v>44899.592361111114</c:v>
                </c:pt>
                <c:pt idx="1101">
                  <c:v>44899.595833333333</c:v>
                </c:pt>
                <c:pt idx="1102">
                  <c:v>44899.599305555559</c:v>
                </c:pt>
                <c:pt idx="1103">
                  <c:v>44899.602777777778</c:v>
                </c:pt>
                <c:pt idx="1104">
                  <c:v>44899.606249999997</c:v>
                </c:pt>
                <c:pt idx="1105">
                  <c:v>44899.61041666667</c:v>
                </c:pt>
                <c:pt idx="1106">
                  <c:v>44899.613888888889</c:v>
                </c:pt>
                <c:pt idx="1107">
                  <c:v>44899.617361111108</c:v>
                </c:pt>
                <c:pt idx="1108">
                  <c:v>44899.621527777781</c:v>
                </c:pt>
                <c:pt idx="1109">
                  <c:v>44899.625</c:v>
                </c:pt>
                <c:pt idx="1110">
                  <c:v>44899.628472222219</c:v>
                </c:pt>
                <c:pt idx="1111">
                  <c:v>44899.631944444445</c:v>
                </c:pt>
                <c:pt idx="1112">
                  <c:v>44899.635416666664</c:v>
                </c:pt>
                <c:pt idx="1113">
                  <c:v>44899.638888888891</c:v>
                </c:pt>
                <c:pt idx="1114">
                  <c:v>44899.642361111109</c:v>
                </c:pt>
                <c:pt idx="1115">
                  <c:v>44899.645833333336</c:v>
                </c:pt>
                <c:pt idx="1116">
                  <c:v>44899.65</c:v>
                </c:pt>
                <c:pt idx="1117">
                  <c:v>44899.65347222222</c:v>
                </c:pt>
                <c:pt idx="1118">
                  <c:v>44899.656944444447</c:v>
                </c:pt>
                <c:pt idx="1119">
                  <c:v>44899.660416666666</c:v>
                </c:pt>
                <c:pt idx="1120">
                  <c:v>44899.663888888892</c:v>
                </c:pt>
                <c:pt idx="1121">
                  <c:v>44899.667361111111</c:v>
                </c:pt>
                <c:pt idx="1122">
                  <c:v>44899.67083333333</c:v>
                </c:pt>
                <c:pt idx="1123">
                  <c:v>44899.675000000003</c:v>
                </c:pt>
                <c:pt idx="1124">
                  <c:v>44899.678472222222</c:v>
                </c:pt>
                <c:pt idx="1125">
                  <c:v>44899.681944444441</c:v>
                </c:pt>
                <c:pt idx="1126">
                  <c:v>44899.685416666667</c:v>
                </c:pt>
                <c:pt idx="1127">
                  <c:v>44899.686111111114</c:v>
                </c:pt>
                <c:pt idx="1128">
                  <c:v>44899.686805555553</c:v>
                </c:pt>
                <c:pt idx="1129">
                  <c:v>44899.688888888886</c:v>
                </c:pt>
                <c:pt idx="1130">
                  <c:v>44899.69027777778</c:v>
                </c:pt>
                <c:pt idx="1131">
                  <c:v>44899.691666666666</c:v>
                </c:pt>
                <c:pt idx="1132">
                  <c:v>44899.693055555559</c:v>
                </c:pt>
                <c:pt idx="1133">
                  <c:v>44899.694444444445</c:v>
                </c:pt>
                <c:pt idx="1134">
                  <c:v>44899.696527777778</c:v>
                </c:pt>
                <c:pt idx="1135">
                  <c:v>44899.698611111111</c:v>
                </c:pt>
                <c:pt idx="1136">
                  <c:v>44899.70208333333</c:v>
                </c:pt>
                <c:pt idx="1137">
                  <c:v>44899.705555555556</c:v>
                </c:pt>
                <c:pt idx="1138">
                  <c:v>44899.709027777775</c:v>
                </c:pt>
                <c:pt idx="1139">
                  <c:v>44899.713194444441</c:v>
                </c:pt>
                <c:pt idx="1140">
                  <c:v>44899.716666666667</c:v>
                </c:pt>
                <c:pt idx="1141">
                  <c:v>44899.720138888886</c:v>
                </c:pt>
                <c:pt idx="1142">
                  <c:v>44899.723611111112</c:v>
                </c:pt>
                <c:pt idx="1143">
                  <c:v>44899.727083333331</c:v>
                </c:pt>
                <c:pt idx="1144">
                  <c:v>44899.730555555558</c:v>
                </c:pt>
                <c:pt idx="1145">
                  <c:v>44899.734027777777</c:v>
                </c:pt>
                <c:pt idx="1146">
                  <c:v>44899.737500000003</c:v>
                </c:pt>
                <c:pt idx="1147">
                  <c:v>44899.741666666669</c:v>
                </c:pt>
                <c:pt idx="1148">
                  <c:v>44899.745138888888</c:v>
                </c:pt>
                <c:pt idx="1149">
                  <c:v>44899.748611111114</c:v>
                </c:pt>
                <c:pt idx="1150">
                  <c:v>44899.752083333333</c:v>
                </c:pt>
                <c:pt idx="1151">
                  <c:v>44899.755555555559</c:v>
                </c:pt>
                <c:pt idx="1152">
                  <c:v>44899.759027777778</c:v>
                </c:pt>
                <c:pt idx="1153">
                  <c:v>44899.762499999997</c:v>
                </c:pt>
                <c:pt idx="1154">
                  <c:v>44899.76666666667</c:v>
                </c:pt>
                <c:pt idx="1155">
                  <c:v>44899.770138888889</c:v>
                </c:pt>
                <c:pt idx="1156">
                  <c:v>44899.773611111108</c:v>
                </c:pt>
                <c:pt idx="1157">
                  <c:v>44899.777083333334</c:v>
                </c:pt>
                <c:pt idx="1158">
                  <c:v>44899.780555555553</c:v>
                </c:pt>
                <c:pt idx="1159">
                  <c:v>44899.78402777778</c:v>
                </c:pt>
                <c:pt idx="1160">
                  <c:v>44899.787499999999</c:v>
                </c:pt>
                <c:pt idx="1161">
                  <c:v>44899.790972222225</c:v>
                </c:pt>
                <c:pt idx="1162">
                  <c:v>44899.795138888891</c:v>
                </c:pt>
                <c:pt idx="1163">
                  <c:v>44899.798611111109</c:v>
                </c:pt>
                <c:pt idx="1164">
                  <c:v>44899.802083333336</c:v>
                </c:pt>
                <c:pt idx="1165">
                  <c:v>44899.806250000001</c:v>
                </c:pt>
                <c:pt idx="1166">
                  <c:v>44899.80972222222</c:v>
                </c:pt>
                <c:pt idx="1167">
                  <c:v>44899.813194444447</c:v>
                </c:pt>
                <c:pt idx="1168">
                  <c:v>44899.816666666666</c:v>
                </c:pt>
                <c:pt idx="1169">
                  <c:v>44899.820138888892</c:v>
                </c:pt>
                <c:pt idx="1170">
                  <c:v>44899.823611111111</c:v>
                </c:pt>
                <c:pt idx="1171">
                  <c:v>44899.82708333333</c:v>
                </c:pt>
                <c:pt idx="1172">
                  <c:v>44899.830555555556</c:v>
                </c:pt>
                <c:pt idx="1173">
                  <c:v>44899.834722222222</c:v>
                </c:pt>
                <c:pt idx="1174">
                  <c:v>44899.838194444441</c:v>
                </c:pt>
                <c:pt idx="1175">
                  <c:v>44899.841666666667</c:v>
                </c:pt>
                <c:pt idx="1176">
                  <c:v>44899.845138888886</c:v>
                </c:pt>
                <c:pt idx="1177">
                  <c:v>44899.848611111112</c:v>
                </c:pt>
                <c:pt idx="1178">
                  <c:v>44899.852083333331</c:v>
                </c:pt>
                <c:pt idx="1179">
                  <c:v>44899.856249999997</c:v>
                </c:pt>
                <c:pt idx="1180">
                  <c:v>44899.859722222223</c:v>
                </c:pt>
                <c:pt idx="1181">
                  <c:v>44899.863194444442</c:v>
                </c:pt>
                <c:pt idx="1182">
                  <c:v>44899.866666666669</c:v>
                </c:pt>
                <c:pt idx="1183">
                  <c:v>44899.870138888888</c:v>
                </c:pt>
                <c:pt idx="1184">
                  <c:v>44899.873611111114</c:v>
                </c:pt>
                <c:pt idx="1185">
                  <c:v>44899.877083333333</c:v>
                </c:pt>
                <c:pt idx="1186">
                  <c:v>44899.881249999999</c:v>
                </c:pt>
                <c:pt idx="1187">
                  <c:v>44899.884722222225</c:v>
                </c:pt>
                <c:pt idx="1188">
                  <c:v>44899.888194444444</c:v>
                </c:pt>
                <c:pt idx="1189">
                  <c:v>44899.89166666667</c:v>
                </c:pt>
                <c:pt idx="1190">
                  <c:v>44899.895138888889</c:v>
                </c:pt>
                <c:pt idx="1191">
                  <c:v>44899.898611111108</c:v>
                </c:pt>
                <c:pt idx="1192">
                  <c:v>44899.902083333334</c:v>
                </c:pt>
                <c:pt idx="1193">
                  <c:v>44899.905555555553</c:v>
                </c:pt>
                <c:pt idx="1194">
                  <c:v>44899.909722222219</c:v>
                </c:pt>
                <c:pt idx="1195">
                  <c:v>44899.913194444445</c:v>
                </c:pt>
                <c:pt idx="1196">
                  <c:v>44899.916666666664</c:v>
                </c:pt>
                <c:pt idx="1197">
                  <c:v>44899.920138888891</c:v>
                </c:pt>
                <c:pt idx="1198">
                  <c:v>44899.923611111109</c:v>
                </c:pt>
                <c:pt idx="1199">
                  <c:v>44899.927083333336</c:v>
                </c:pt>
                <c:pt idx="1200">
                  <c:v>44899.930555555555</c:v>
                </c:pt>
                <c:pt idx="1201">
                  <c:v>44899.93472222222</c:v>
                </c:pt>
                <c:pt idx="1202">
                  <c:v>44899.938194444447</c:v>
                </c:pt>
                <c:pt idx="1203">
                  <c:v>44899.941666666666</c:v>
                </c:pt>
                <c:pt idx="1204">
                  <c:v>44899.945138888892</c:v>
                </c:pt>
                <c:pt idx="1205">
                  <c:v>44899.949305555558</c:v>
                </c:pt>
                <c:pt idx="1206">
                  <c:v>44899.952777777777</c:v>
                </c:pt>
                <c:pt idx="1207">
                  <c:v>44899.956944444442</c:v>
                </c:pt>
                <c:pt idx="1208">
                  <c:v>44899.960416666669</c:v>
                </c:pt>
                <c:pt idx="1209">
                  <c:v>44899.964583333334</c:v>
                </c:pt>
                <c:pt idx="1210">
                  <c:v>44899.968055555553</c:v>
                </c:pt>
                <c:pt idx="1211">
                  <c:v>44899.972222222219</c:v>
                </c:pt>
                <c:pt idx="1212">
                  <c:v>44899.975694444445</c:v>
                </c:pt>
                <c:pt idx="1213">
                  <c:v>44899.979861111111</c:v>
                </c:pt>
                <c:pt idx="1214">
                  <c:v>44899.98333333333</c:v>
                </c:pt>
                <c:pt idx="1215">
                  <c:v>44899.987500000003</c:v>
                </c:pt>
                <c:pt idx="1216">
                  <c:v>44899.990972222222</c:v>
                </c:pt>
                <c:pt idx="1217">
                  <c:v>44899.995138888888</c:v>
                </c:pt>
                <c:pt idx="1218">
                  <c:v>44899.998611111114</c:v>
                </c:pt>
                <c:pt idx="1219">
                  <c:v>44900.002083333333</c:v>
                </c:pt>
                <c:pt idx="1220">
                  <c:v>44900.005555555559</c:v>
                </c:pt>
                <c:pt idx="1221">
                  <c:v>44900.009722222225</c:v>
                </c:pt>
                <c:pt idx="1222">
                  <c:v>44900.013194444444</c:v>
                </c:pt>
                <c:pt idx="1223">
                  <c:v>44900.01666666667</c:v>
                </c:pt>
                <c:pt idx="1224">
                  <c:v>44900.020138888889</c:v>
                </c:pt>
                <c:pt idx="1225">
                  <c:v>44900.024305555555</c:v>
                </c:pt>
                <c:pt idx="1226">
                  <c:v>44900.027777777781</c:v>
                </c:pt>
                <c:pt idx="1227">
                  <c:v>44900.03125</c:v>
                </c:pt>
                <c:pt idx="1228">
                  <c:v>44900.034722222219</c:v>
                </c:pt>
                <c:pt idx="1229">
                  <c:v>44900.038194444445</c:v>
                </c:pt>
                <c:pt idx="1230">
                  <c:v>44900.042361111111</c:v>
                </c:pt>
                <c:pt idx="1231">
                  <c:v>44900.04583333333</c:v>
                </c:pt>
                <c:pt idx="1232">
                  <c:v>44900.049305555556</c:v>
                </c:pt>
                <c:pt idx="1233">
                  <c:v>44900.053472222222</c:v>
                </c:pt>
                <c:pt idx="1234">
                  <c:v>44900.056944444441</c:v>
                </c:pt>
                <c:pt idx="1235">
                  <c:v>44900.060416666667</c:v>
                </c:pt>
                <c:pt idx="1236">
                  <c:v>44900.063888888886</c:v>
                </c:pt>
                <c:pt idx="1237">
                  <c:v>44900.067361111112</c:v>
                </c:pt>
                <c:pt idx="1238">
                  <c:v>44900.071527777778</c:v>
                </c:pt>
                <c:pt idx="1239">
                  <c:v>44900.074999999997</c:v>
                </c:pt>
                <c:pt idx="1240">
                  <c:v>44900.078472222223</c:v>
                </c:pt>
                <c:pt idx="1241">
                  <c:v>44900.081944444442</c:v>
                </c:pt>
                <c:pt idx="1242">
                  <c:v>44900.085416666669</c:v>
                </c:pt>
                <c:pt idx="1243">
                  <c:v>44900.089583333334</c:v>
                </c:pt>
                <c:pt idx="1244">
                  <c:v>44900.093055555553</c:v>
                </c:pt>
                <c:pt idx="1245">
                  <c:v>44900.09652777778</c:v>
                </c:pt>
                <c:pt idx="1246">
                  <c:v>44900.100694444445</c:v>
                </c:pt>
                <c:pt idx="1247">
                  <c:v>44900.104166666664</c:v>
                </c:pt>
                <c:pt idx="1248">
                  <c:v>44900.107638888891</c:v>
                </c:pt>
                <c:pt idx="1249">
                  <c:v>44900.111111111109</c:v>
                </c:pt>
                <c:pt idx="1250">
                  <c:v>44900.114583333336</c:v>
                </c:pt>
                <c:pt idx="1251">
                  <c:v>44900.118750000001</c:v>
                </c:pt>
                <c:pt idx="1252">
                  <c:v>44900.12222222222</c:v>
                </c:pt>
                <c:pt idx="1253">
                  <c:v>44900.125694444447</c:v>
                </c:pt>
                <c:pt idx="1254">
                  <c:v>44900.129166666666</c:v>
                </c:pt>
                <c:pt idx="1255">
                  <c:v>44900.133333333331</c:v>
                </c:pt>
                <c:pt idx="1256">
                  <c:v>44900.136805555558</c:v>
                </c:pt>
                <c:pt idx="1257">
                  <c:v>44900.140277777777</c:v>
                </c:pt>
                <c:pt idx="1258">
                  <c:v>44900.143750000003</c:v>
                </c:pt>
                <c:pt idx="1259">
                  <c:v>44900.147916666669</c:v>
                </c:pt>
                <c:pt idx="1260">
                  <c:v>44900.151388888888</c:v>
                </c:pt>
                <c:pt idx="1261">
                  <c:v>44900.154861111114</c:v>
                </c:pt>
                <c:pt idx="1262">
                  <c:v>44900.158333333333</c:v>
                </c:pt>
                <c:pt idx="1263">
                  <c:v>44900.161805555559</c:v>
                </c:pt>
                <c:pt idx="1264">
                  <c:v>44900.165972222225</c:v>
                </c:pt>
                <c:pt idx="1265">
                  <c:v>44900.169444444444</c:v>
                </c:pt>
                <c:pt idx="1266">
                  <c:v>44900.17291666667</c:v>
                </c:pt>
                <c:pt idx="1267">
                  <c:v>44900.177083333336</c:v>
                </c:pt>
                <c:pt idx="1268">
                  <c:v>44900.180555555555</c:v>
                </c:pt>
                <c:pt idx="1269">
                  <c:v>44900.184027777781</c:v>
                </c:pt>
                <c:pt idx="1270">
                  <c:v>44900.1875</c:v>
                </c:pt>
                <c:pt idx="1271">
                  <c:v>44900.189583333333</c:v>
                </c:pt>
                <c:pt idx="1272">
                  <c:v>44900.190972222219</c:v>
                </c:pt>
                <c:pt idx="1273">
                  <c:v>44900.192361111112</c:v>
                </c:pt>
                <c:pt idx="1274">
                  <c:v>44900.193749999999</c:v>
                </c:pt>
                <c:pt idx="1275">
                  <c:v>44900.197222222225</c:v>
                </c:pt>
                <c:pt idx="1276">
                  <c:v>44900.200694444444</c:v>
                </c:pt>
                <c:pt idx="1277">
                  <c:v>44900.20416666667</c:v>
                </c:pt>
                <c:pt idx="1278">
                  <c:v>44900.207638888889</c:v>
                </c:pt>
                <c:pt idx="1279">
                  <c:v>44900.211111111108</c:v>
                </c:pt>
                <c:pt idx="1280">
                  <c:v>44900.215277777781</c:v>
                </c:pt>
                <c:pt idx="1281">
                  <c:v>44900.21875</c:v>
                </c:pt>
                <c:pt idx="1282">
                  <c:v>44900.222222222219</c:v>
                </c:pt>
                <c:pt idx="1283">
                  <c:v>44900.225694444445</c:v>
                </c:pt>
                <c:pt idx="1284">
                  <c:v>44900.229166666664</c:v>
                </c:pt>
                <c:pt idx="1285">
                  <c:v>44900.23333333333</c:v>
                </c:pt>
                <c:pt idx="1286">
                  <c:v>44900.236805555556</c:v>
                </c:pt>
                <c:pt idx="1287">
                  <c:v>44900.240277777775</c:v>
                </c:pt>
                <c:pt idx="1288">
                  <c:v>44900.243750000001</c:v>
                </c:pt>
                <c:pt idx="1289">
                  <c:v>44900.24722222222</c:v>
                </c:pt>
                <c:pt idx="1290">
                  <c:v>44900.251388888886</c:v>
                </c:pt>
                <c:pt idx="1291">
                  <c:v>44900.254861111112</c:v>
                </c:pt>
                <c:pt idx="1292">
                  <c:v>44900.258333333331</c:v>
                </c:pt>
                <c:pt idx="1293">
                  <c:v>44900.262499999997</c:v>
                </c:pt>
                <c:pt idx="1294">
                  <c:v>44900.265972222223</c:v>
                </c:pt>
                <c:pt idx="1295">
                  <c:v>44900.269444444442</c:v>
                </c:pt>
                <c:pt idx="1296">
                  <c:v>44900.272916666669</c:v>
                </c:pt>
                <c:pt idx="1297">
                  <c:v>44900.276388888888</c:v>
                </c:pt>
                <c:pt idx="1298">
                  <c:v>44900.280555555553</c:v>
                </c:pt>
                <c:pt idx="1299">
                  <c:v>44900.28402777778</c:v>
                </c:pt>
                <c:pt idx="1300">
                  <c:v>44900.287499999999</c:v>
                </c:pt>
                <c:pt idx="1301">
                  <c:v>44900.290972222225</c:v>
                </c:pt>
                <c:pt idx="1302">
                  <c:v>44900.295138888891</c:v>
                </c:pt>
                <c:pt idx="1303">
                  <c:v>44900.298611111109</c:v>
                </c:pt>
                <c:pt idx="1304">
                  <c:v>44900.302083333336</c:v>
                </c:pt>
                <c:pt idx="1305">
                  <c:v>44900.305555555555</c:v>
                </c:pt>
                <c:pt idx="1306">
                  <c:v>44900.30972222222</c:v>
                </c:pt>
                <c:pt idx="1307">
                  <c:v>44900.313194444447</c:v>
                </c:pt>
                <c:pt idx="1308">
                  <c:v>44900.316666666666</c:v>
                </c:pt>
                <c:pt idx="1309">
                  <c:v>44900.320138888892</c:v>
                </c:pt>
                <c:pt idx="1310">
                  <c:v>44900.323611111111</c:v>
                </c:pt>
                <c:pt idx="1311">
                  <c:v>44900.327777777777</c:v>
                </c:pt>
                <c:pt idx="1312">
                  <c:v>44900.331250000003</c:v>
                </c:pt>
                <c:pt idx="1313">
                  <c:v>44900.334722222222</c:v>
                </c:pt>
                <c:pt idx="1314">
                  <c:v>44900.338888888888</c:v>
                </c:pt>
                <c:pt idx="1315">
                  <c:v>44900.342361111114</c:v>
                </c:pt>
                <c:pt idx="1316">
                  <c:v>44900.345833333333</c:v>
                </c:pt>
                <c:pt idx="1317">
                  <c:v>44900.349305555559</c:v>
                </c:pt>
                <c:pt idx="1318">
                  <c:v>44900.352777777778</c:v>
                </c:pt>
                <c:pt idx="1319">
                  <c:v>44900.353472222225</c:v>
                </c:pt>
                <c:pt idx="1320">
                  <c:v>44900.355555555558</c:v>
                </c:pt>
                <c:pt idx="1321">
                  <c:v>44900.356944444444</c:v>
                </c:pt>
                <c:pt idx="1322">
                  <c:v>44900.35833333333</c:v>
                </c:pt>
                <c:pt idx="1323">
                  <c:v>44900.359722222223</c:v>
                </c:pt>
                <c:pt idx="1324">
                  <c:v>44900.36041666667</c:v>
                </c:pt>
                <c:pt idx="1325">
                  <c:v>44900.362500000003</c:v>
                </c:pt>
                <c:pt idx="1326">
                  <c:v>44900.364583333336</c:v>
                </c:pt>
                <c:pt idx="1327">
                  <c:v>44900.367361111108</c:v>
                </c:pt>
                <c:pt idx="1328">
                  <c:v>44900.370833333334</c:v>
                </c:pt>
                <c:pt idx="1329">
                  <c:v>44900.375</c:v>
                </c:pt>
                <c:pt idx="1330">
                  <c:v>44900.378472222219</c:v>
                </c:pt>
                <c:pt idx="1331">
                  <c:v>44900.381944444445</c:v>
                </c:pt>
                <c:pt idx="1332">
                  <c:v>44900.386111111111</c:v>
                </c:pt>
                <c:pt idx="1333">
                  <c:v>44900.38958333333</c:v>
                </c:pt>
                <c:pt idx="1334">
                  <c:v>44900.393055555556</c:v>
                </c:pt>
                <c:pt idx="1335">
                  <c:v>44900.396527777775</c:v>
                </c:pt>
                <c:pt idx="1336">
                  <c:v>44900.4</c:v>
                </c:pt>
                <c:pt idx="1337">
                  <c:v>44900.404166666667</c:v>
                </c:pt>
                <c:pt idx="1338">
                  <c:v>44900.407638888886</c:v>
                </c:pt>
                <c:pt idx="1339">
                  <c:v>44900.411111111112</c:v>
                </c:pt>
                <c:pt idx="1340">
                  <c:v>44900.414583333331</c:v>
                </c:pt>
                <c:pt idx="1341">
                  <c:v>44900.418055555558</c:v>
                </c:pt>
                <c:pt idx="1342">
                  <c:v>44900.422222222223</c:v>
                </c:pt>
                <c:pt idx="1343">
                  <c:v>44900.425694444442</c:v>
                </c:pt>
                <c:pt idx="1344">
                  <c:v>44900.429166666669</c:v>
                </c:pt>
                <c:pt idx="1345">
                  <c:v>44900.433333333334</c:v>
                </c:pt>
                <c:pt idx="1346">
                  <c:v>44900.436805555553</c:v>
                </c:pt>
                <c:pt idx="1347">
                  <c:v>44900.44027777778</c:v>
                </c:pt>
                <c:pt idx="1348">
                  <c:v>44900.443749999999</c:v>
                </c:pt>
                <c:pt idx="1349">
                  <c:v>44900.447222222225</c:v>
                </c:pt>
                <c:pt idx="1350">
                  <c:v>44900.451388888891</c:v>
                </c:pt>
                <c:pt idx="1351">
                  <c:v>44900.454861111109</c:v>
                </c:pt>
                <c:pt idx="1352">
                  <c:v>44900.458333333336</c:v>
                </c:pt>
                <c:pt idx="1353">
                  <c:v>44900.462500000001</c:v>
                </c:pt>
                <c:pt idx="1354">
                  <c:v>44900.46597222222</c:v>
                </c:pt>
                <c:pt idx="1355">
                  <c:v>44900.469444444447</c:v>
                </c:pt>
                <c:pt idx="1356">
                  <c:v>44900.472916666666</c:v>
                </c:pt>
                <c:pt idx="1357">
                  <c:v>44900.476388888892</c:v>
                </c:pt>
                <c:pt idx="1358">
                  <c:v>44900.480555555558</c:v>
                </c:pt>
                <c:pt idx="1359">
                  <c:v>44900.484027777777</c:v>
                </c:pt>
                <c:pt idx="1360">
                  <c:v>44900.487500000003</c:v>
                </c:pt>
                <c:pt idx="1361">
                  <c:v>44900.490972222222</c:v>
                </c:pt>
                <c:pt idx="1362">
                  <c:v>44900.494444444441</c:v>
                </c:pt>
                <c:pt idx="1363">
                  <c:v>44900.498611111114</c:v>
                </c:pt>
                <c:pt idx="1364">
                  <c:v>44900.502083333333</c:v>
                </c:pt>
                <c:pt idx="1365">
                  <c:v>44900.505555555559</c:v>
                </c:pt>
                <c:pt idx="1366">
                  <c:v>44900.509722222225</c:v>
                </c:pt>
                <c:pt idx="1367">
                  <c:v>44900.513194444444</c:v>
                </c:pt>
                <c:pt idx="1368">
                  <c:v>44900.51666666667</c:v>
                </c:pt>
                <c:pt idx="1369">
                  <c:v>44900.520138888889</c:v>
                </c:pt>
                <c:pt idx="1370">
                  <c:v>44900.523611111108</c:v>
                </c:pt>
                <c:pt idx="1371">
                  <c:v>44900.527777777781</c:v>
                </c:pt>
                <c:pt idx="1372">
                  <c:v>44900.53125</c:v>
                </c:pt>
                <c:pt idx="1373">
                  <c:v>44900.534722222219</c:v>
                </c:pt>
                <c:pt idx="1374">
                  <c:v>44900.538194444445</c:v>
                </c:pt>
                <c:pt idx="1375">
                  <c:v>44900.541666666664</c:v>
                </c:pt>
                <c:pt idx="1376">
                  <c:v>44900.54583333333</c:v>
                </c:pt>
                <c:pt idx="1377">
                  <c:v>44900.549305555556</c:v>
                </c:pt>
                <c:pt idx="1378">
                  <c:v>44900.552777777775</c:v>
                </c:pt>
                <c:pt idx="1379">
                  <c:v>44900.556944444441</c:v>
                </c:pt>
                <c:pt idx="1380">
                  <c:v>44900.560416666667</c:v>
                </c:pt>
                <c:pt idx="1381">
                  <c:v>44900.563888888886</c:v>
                </c:pt>
                <c:pt idx="1382">
                  <c:v>44900.568055555559</c:v>
                </c:pt>
                <c:pt idx="1383">
                  <c:v>44900.571527777778</c:v>
                </c:pt>
                <c:pt idx="1384">
                  <c:v>44900.574999999997</c:v>
                </c:pt>
                <c:pt idx="1385">
                  <c:v>44900.578472222223</c:v>
                </c:pt>
                <c:pt idx="1386">
                  <c:v>44900.581944444442</c:v>
                </c:pt>
                <c:pt idx="1387">
                  <c:v>44900.586111111108</c:v>
                </c:pt>
                <c:pt idx="1388">
                  <c:v>44900.589583333334</c:v>
                </c:pt>
                <c:pt idx="1389">
                  <c:v>44900.593055555553</c:v>
                </c:pt>
                <c:pt idx="1390">
                  <c:v>44900.59652777778</c:v>
                </c:pt>
                <c:pt idx="1391">
                  <c:v>44900.6</c:v>
                </c:pt>
                <c:pt idx="1392">
                  <c:v>44900.604166666664</c:v>
                </c:pt>
                <c:pt idx="1393">
                  <c:v>44900.607638888891</c:v>
                </c:pt>
                <c:pt idx="1394">
                  <c:v>44900.611111111109</c:v>
                </c:pt>
                <c:pt idx="1395">
                  <c:v>44900.614583333336</c:v>
                </c:pt>
                <c:pt idx="1396">
                  <c:v>44900.618055555555</c:v>
                </c:pt>
                <c:pt idx="1397">
                  <c:v>44900.62222222222</c:v>
                </c:pt>
                <c:pt idx="1398">
                  <c:v>44900.625694444447</c:v>
                </c:pt>
                <c:pt idx="1399">
                  <c:v>44900.629166666666</c:v>
                </c:pt>
                <c:pt idx="1400">
                  <c:v>44900.633333333331</c:v>
                </c:pt>
                <c:pt idx="1401">
                  <c:v>44900.636805555558</c:v>
                </c:pt>
                <c:pt idx="1402">
                  <c:v>44900.640277777777</c:v>
                </c:pt>
                <c:pt idx="1403">
                  <c:v>44900.643750000003</c:v>
                </c:pt>
                <c:pt idx="1404">
                  <c:v>44900.647222222222</c:v>
                </c:pt>
                <c:pt idx="1405">
                  <c:v>44900.651388888888</c:v>
                </c:pt>
                <c:pt idx="1406">
                  <c:v>44900.654861111114</c:v>
                </c:pt>
                <c:pt idx="1407">
                  <c:v>44900.658333333333</c:v>
                </c:pt>
                <c:pt idx="1408">
                  <c:v>44900.661805555559</c:v>
                </c:pt>
                <c:pt idx="1409">
                  <c:v>44900.665972222225</c:v>
                </c:pt>
                <c:pt idx="1410">
                  <c:v>44900.669444444444</c:v>
                </c:pt>
                <c:pt idx="1411">
                  <c:v>44900.67291666667</c:v>
                </c:pt>
                <c:pt idx="1412">
                  <c:v>44900.676388888889</c:v>
                </c:pt>
                <c:pt idx="1413">
                  <c:v>44900.680555555555</c:v>
                </c:pt>
                <c:pt idx="1414">
                  <c:v>44900.684027777781</c:v>
                </c:pt>
                <c:pt idx="1415">
                  <c:v>44900.6875</c:v>
                </c:pt>
                <c:pt idx="1416">
                  <c:v>44900.690972222219</c:v>
                </c:pt>
                <c:pt idx="1417">
                  <c:v>44900.694444444445</c:v>
                </c:pt>
                <c:pt idx="1418">
                  <c:v>44900.698611111111</c:v>
                </c:pt>
                <c:pt idx="1419">
                  <c:v>44900.70208333333</c:v>
                </c:pt>
                <c:pt idx="1420">
                  <c:v>44900.705555555556</c:v>
                </c:pt>
                <c:pt idx="1421">
                  <c:v>44900.709722222222</c:v>
                </c:pt>
                <c:pt idx="1422">
                  <c:v>44900.713194444441</c:v>
                </c:pt>
                <c:pt idx="1423">
                  <c:v>44900.716666666667</c:v>
                </c:pt>
                <c:pt idx="1424">
                  <c:v>44900.720138888886</c:v>
                </c:pt>
                <c:pt idx="1425">
                  <c:v>44900.723611111112</c:v>
                </c:pt>
                <c:pt idx="1426">
                  <c:v>44900.727777777778</c:v>
                </c:pt>
                <c:pt idx="1427">
                  <c:v>44900.731249999997</c:v>
                </c:pt>
                <c:pt idx="1428">
                  <c:v>44900.734722222223</c:v>
                </c:pt>
                <c:pt idx="1429">
                  <c:v>44900.738194444442</c:v>
                </c:pt>
                <c:pt idx="1430">
                  <c:v>44900.741666666669</c:v>
                </c:pt>
                <c:pt idx="1431">
                  <c:v>44900.745138888888</c:v>
                </c:pt>
                <c:pt idx="1432">
                  <c:v>44900.749305555553</c:v>
                </c:pt>
                <c:pt idx="1433">
                  <c:v>44900.75277777778</c:v>
                </c:pt>
                <c:pt idx="1434">
                  <c:v>44900.756249999999</c:v>
                </c:pt>
                <c:pt idx="1435">
                  <c:v>44900.759722222225</c:v>
                </c:pt>
                <c:pt idx="1436">
                  <c:v>44900.763194444444</c:v>
                </c:pt>
                <c:pt idx="1437">
                  <c:v>44900.76666666667</c:v>
                </c:pt>
                <c:pt idx="1438">
                  <c:v>44900.770138888889</c:v>
                </c:pt>
                <c:pt idx="1439">
                  <c:v>44900.774305555555</c:v>
                </c:pt>
                <c:pt idx="1440">
                  <c:v>44900.777777777781</c:v>
                </c:pt>
                <c:pt idx="1441">
                  <c:v>44900.78125</c:v>
                </c:pt>
                <c:pt idx="1442">
                  <c:v>44900.784722222219</c:v>
                </c:pt>
                <c:pt idx="1443">
                  <c:v>44900.788194444445</c:v>
                </c:pt>
                <c:pt idx="1444">
                  <c:v>44900.791666666664</c:v>
                </c:pt>
                <c:pt idx="1445">
                  <c:v>44900.795138888891</c:v>
                </c:pt>
                <c:pt idx="1446">
                  <c:v>44900.798611111109</c:v>
                </c:pt>
                <c:pt idx="1447">
                  <c:v>44900.802777777775</c:v>
                </c:pt>
                <c:pt idx="1448">
                  <c:v>44900.806250000001</c:v>
                </c:pt>
                <c:pt idx="1449">
                  <c:v>44900.80972222222</c:v>
                </c:pt>
                <c:pt idx="1450">
                  <c:v>44900.813194444447</c:v>
                </c:pt>
                <c:pt idx="1451">
                  <c:v>44900.816666666666</c:v>
                </c:pt>
                <c:pt idx="1452">
                  <c:v>44900.820138888892</c:v>
                </c:pt>
                <c:pt idx="1453">
                  <c:v>44900.823611111111</c:v>
                </c:pt>
                <c:pt idx="1454">
                  <c:v>44900.82708333333</c:v>
                </c:pt>
                <c:pt idx="1455">
                  <c:v>44900.831250000003</c:v>
                </c:pt>
                <c:pt idx="1456">
                  <c:v>44900.834722222222</c:v>
                </c:pt>
                <c:pt idx="1457">
                  <c:v>44900.838194444441</c:v>
                </c:pt>
                <c:pt idx="1458">
                  <c:v>44900.842361111114</c:v>
                </c:pt>
                <c:pt idx="1459">
                  <c:v>44900.845833333333</c:v>
                </c:pt>
                <c:pt idx="1460">
                  <c:v>44900.849305555559</c:v>
                </c:pt>
                <c:pt idx="1461">
                  <c:v>44900.852777777778</c:v>
                </c:pt>
                <c:pt idx="1462">
                  <c:v>44900.855555555558</c:v>
                </c:pt>
                <c:pt idx="1463">
                  <c:v>44900.856944444444</c:v>
                </c:pt>
                <c:pt idx="1464">
                  <c:v>44900.85833333333</c:v>
                </c:pt>
                <c:pt idx="1465">
                  <c:v>44900.859722222223</c:v>
                </c:pt>
                <c:pt idx="1466">
                  <c:v>44900.861111111109</c:v>
                </c:pt>
                <c:pt idx="1467">
                  <c:v>44900.865277777775</c:v>
                </c:pt>
                <c:pt idx="1468">
                  <c:v>44900.868750000001</c:v>
                </c:pt>
                <c:pt idx="1469">
                  <c:v>44900.87222222222</c:v>
                </c:pt>
                <c:pt idx="1470">
                  <c:v>44900.875694444447</c:v>
                </c:pt>
                <c:pt idx="1471">
                  <c:v>44900.879166666666</c:v>
                </c:pt>
                <c:pt idx="1472">
                  <c:v>44900.882638888892</c:v>
                </c:pt>
                <c:pt idx="1473">
                  <c:v>44900.886111111111</c:v>
                </c:pt>
                <c:pt idx="1474">
                  <c:v>44900.890277777777</c:v>
                </c:pt>
                <c:pt idx="1475">
                  <c:v>44900.893750000003</c:v>
                </c:pt>
                <c:pt idx="1476">
                  <c:v>44900.897222222222</c:v>
                </c:pt>
                <c:pt idx="1477">
                  <c:v>44900.900694444441</c:v>
                </c:pt>
                <c:pt idx="1478">
                  <c:v>44900.904166666667</c:v>
                </c:pt>
                <c:pt idx="1479">
                  <c:v>44900.907638888886</c:v>
                </c:pt>
                <c:pt idx="1480">
                  <c:v>44900.911111111112</c:v>
                </c:pt>
                <c:pt idx="1481">
                  <c:v>44900.914583333331</c:v>
                </c:pt>
                <c:pt idx="1482">
                  <c:v>44900.918749999997</c:v>
                </c:pt>
                <c:pt idx="1483">
                  <c:v>44900.922222222223</c:v>
                </c:pt>
                <c:pt idx="1484">
                  <c:v>44900.925694444442</c:v>
                </c:pt>
                <c:pt idx="1485">
                  <c:v>44900.929166666669</c:v>
                </c:pt>
                <c:pt idx="1486">
                  <c:v>44900.932638888888</c:v>
                </c:pt>
                <c:pt idx="1487">
                  <c:v>44900.936111111114</c:v>
                </c:pt>
                <c:pt idx="1488">
                  <c:v>44900.94027777778</c:v>
                </c:pt>
                <c:pt idx="1489">
                  <c:v>44900.943749999999</c:v>
                </c:pt>
                <c:pt idx="1490">
                  <c:v>44900.947222222225</c:v>
                </c:pt>
                <c:pt idx="1491">
                  <c:v>44900.950694444444</c:v>
                </c:pt>
                <c:pt idx="1492">
                  <c:v>44900.95416666667</c:v>
                </c:pt>
                <c:pt idx="1493">
                  <c:v>44900.957638888889</c:v>
                </c:pt>
                <c:pt idx="1494">
                  <c:v>44900.961111111108</c:v>
                </c:pt>
                <c:pt idx="1495">
                  <c:v>44900.964583333334</c:v>
                </c:pt>
                <c:pt idx="1496">
                  <c:v>44900.96875</c:v>
                </c:pt>
                <c:pt idx="1497">
                  <c:v>44900.972222222219</c:v>
                </c:pt>
                <c:pt idx="1498">
                  <c:v>44900.975694444445</c:v>
                </c:pt>
                <c:pt idx="1499">
                  <c:v>44900.979166666664</c:v>
                </c:pt>
                <c:pt idx="1500">
                  <c:v>44900.982638888891</c:v>
                </c:pt>
                <c:pt idx="1501">
                  <c:v>44900.986111111109</c:v>
                </c:pt>
                <c:pt idx="1502">
                  <c:v>44900.989583333336</c:v>
                </c:pt>
                <c:pt idx="1503">
                  <c:v>44900.993750000001</c:v>
                </c:pt>
                <c:pt idx="1504">
                  <c:v>44900.99722222222</c:v>
                </c:pt>
                <c:pt idx="1505">
                  <c:v>44901.000694444447</c:v>
                </c:pt>
                <c:pt idx="1506">
                  <c:v>44901.004166666666</c:v>
                </c:pt>
                <c:pt idx="1507">
                  <c:v>44901.007638888892</c:v>
                </c:pt>
                <c:pt idx="1508">
                  <c:v>44901.011111111111</c:v>
                </c:pt>
                <c:pt idx="1509">
                  <c:v>44901.01458333333</c:v>
                </c:pt>
                <c:pt idx="1510">
                  <c:v>44901.018055555556</c:v>
                </c:pt>
                <c:pt idx="1511">
                  <c:v>44901.019444444442</c:v>
                </c:pt>
                <c:pt idx="1512">
                  <c:v>44901.020138888889</c:v>
                </c:pt>
                <c:pt idx="1513">
                  <c:v>44901.022222222222</c:v>
                </c:pt>
                <c:pt idx="1514">
                  <c:v>44901.023611111108</c:v>
                </c:pt>
                <c:pt idx="1515">
                  <c:v>44901.024305555555</c:v>
                </c:pt>
                <c:pt idx="1516">
                  <c:v>44901.025694444441</c:v>
                </c:pt>
                <c:pt idx="1517">
                  <c:v>44901.027083333334</c:v>
                </c:pt>
                <c:pt idx="1518">
                  <c:v>44901.029166666667</c:v>
                </c:pt>
                <c:pt idx="1519">
                  <c:v>44901.03125</c:v>
                </c:pt>
                <c:pt idx="1520">
                  <c:v>44901.03402777778</c:v>
                </c:pt>
                <c:pt idx="1521">
                  <c:v>44901.037499999999</c:v>
                </c:pt>
                <c:pt idx="1522">
                  <c:v>44901.040972222225</c:v>
                </c:pt>
                <c:pt idx="1523">
                  <c:v>44901.045138888891</c:v>
                </c:pt>
                <c:pt idx="1524">
                  <c:v>44901.048611111109</c:v>
                </c:pt>
                <c:pt idx="1525">
                  <c:v>44901.052083333336</c:v>
                </c:pt>
                <c:pt idx="1526">
                  <c:v>44901.055555555555</c:v>
                </c:pt>
                <c:pt idx="1527">
                  <c:v>44901.059027777781</c:v>
                </c:pt>
                <c:pt idx="1528">
                  <c:v>44901.0625</c:v>
                </c:pt>
                <c:pt idx="1529">
                  <c:v>44901.066666666666</c:v>
                </c:pt>
                <c:pt idx="1530">
                  <c:v>44901.070138888892</c:v>
                </c:pt>
                <c:pt idx="1531">
                  <c:v>44901.073611111111</c:v>
                </c:pt>
                <c:pt idx="1532">
                  <c:v>44901.07708333333</c:v>
                </c:pt>
                <c:pt idx="1533">
                  <c:v>44901.080555555556</c:v>
                </c:pt>
                <c:pt idx="1534">
                  <c:v>44901.084027777775</c:v>
                </c:pt>
                <c:pt idx="1535">
                  <c:v>44901.088194444441</c:v>
                </c:pt>
                <c:pt idx="1536">
                  <c:v>44901.091666666667</c:v>
                </c:pt>
                <c:pt idx="1537">
                  <c:v>44901.095138888886</c:v>
                </c:pt>
                <c:pt idx="1538">
                  <c:v>44901.098611111112</c:v>
                </c:pt>
                <c:pt idx="1539">
                  <c:v>44901.102777777778</c:v>
                </c:pt>
                <c:pt idx="1540">
                  <c:v>44901.106249999997</c:v>
                </c:pt>
                <c:pt idx="1541">
                  <c:v>44901.11041666667</c:v>
                </c:pt>
                <c:pt idx="1542">
                  <c:v>44901.113888888889</c:v>
                </c:pt>
                <c:pt idx="1543">
                  <c:v>44901.118055555555</c:v>
                </c:pt>
                <c:pt idx="1544">
                  <c:v>44901.121527777781</c:v>
                </c:pt>
                <c:pt idx="1545">
                  <c:v>44901.125694444447</c:v>
                </c:pt>
                <c:pt idx="1546">
                  <c:v>44901.129166666666</c:v>
                </c:pt>
                <c:pt idx="1547">
                  <c:v>44901.133333333331</c:v>
                </c:pt>
                <c:pt idx="1548">
                  <c:v>44901.136805555558</c:v>
                </c:pt>
                <c:pt idx="1549">
                  <c:v>44901.140277777777</c:v>
                </c:pt>
                <c:pt idx="1550">
                  <c:v>44901.144444444442</c:v>
                </c:pt>
                <c:pt idx="1551">
                  <c:v>44901.147916666669</c:v>
                </c:pt>
                <c:pt idx="1552">
                  <c:v>44901.151388888888</c:v>
                </c:pt>
                <c:pt idx="1553">
                  <c:v>44901.154861111114</c:v>
                </c:pt>
                <c:pt idx="1554">
                  <c:v>44901.158333333333</c:v>
                </c:pt>
                <c:pt idx="1555">
                  <c:v>44901.162499999999</c:v>
                </c:pt>
                <c:pt idx="1556">
                  <c:v>44901.165972222225</c:v>
                </c:pt>
                <c:pt idx="1557">
                  <c:v>44901.169444444444</c:v>
                </c:pt>
                <c:pt idx="1558">
                  <c:v>44901.173611111109</c:v>
                </c:pt>
                <c:pt idx="1559">
                  <c:v>44901.177083333336</c:v>
                </c:pt>
                <c:pt idx="1560">
                  <c:v>44901.180555555555</c:v>
                </c:pt>
                <c:pt idx="1561">
                  <c:v>44901.184027777781</c:v>
                </c:pt>
                <c:pt idx="1562">
                  <c:v>44901.1875</c:v>
                </c:pt>
                <c:pt idx="1563">
                  <c:v>44901.191666666666</c:v>
                </c:pt>
                <c:pt idx="1564">
                  <c:v>44901.195138888892</c:v>
                </c:pt>
                <c:pt idx="1565">
                  <c:v>44901.198611111111</c:v>
                </c:pt>
                <c:pt idx="1566">
                  <c:v>44901.202777777777</c:v>
                </c:pt>
                <c:pt idx="1567">
                  <c:v>44901.206250000003</c:v>
                </c:pt>
                <c:pt idx="1568">
                  <c:v>44901.209722222222</c:v>
                </c:pt>
                <c:pt idx="1569">
                  <c:v>44901.213194444441</c:v>
                </c:pt>
                <c:pt idx="1570">
                  <c:v>44901.216666666667</c:v>
                </c:pt>
                <c:pt idx="1571">
                  <c:v>44901.220833333333</c:v>
                </c:pt>
                <c:pt idx="1572">
                  <c:v>44901.224305555559</c:v>
                </c:pt>
                <c:pt idx="1573">
                  <c:v>44901.227777777778</c:v>
                </c:pt>
                <c:pt idx="1574">
                  <c:v>44901.231249999997</c:v>
                </c:pt>
                <c:pt idx="1575">
                  <c:v>44901.234722222223</c:v>
                </c:pt>
                <c:pt idx="1576">
                  <c:v>44901.238888888889</c:v>
                </c:pt>
                <c:pt idx="1577">
                  <c:v>44901.242361111108</c:v>
                </c:pt>
                <c:pt idx="1578">
                  <c:v>44901.245833333334</c:v>
                </c:pt>
                <c:pt idx="1579">
                  <c:v>44901.249305555553</c:v>
                </c:pt>
                <c:pt idx="1580">
                  <c:v>44901.253472222219</c:v>
                </c:pt>
                <c:pt idx="1581">
                  <c:v>44901.256944444445</c:v>
                </c:pt>
                <c:pt idx="1582">
                  <c:v>44901.260416666664</c:v>
                </c:pt>
                <c:pt idx="1583">
                  <c:v>44901.263888888891</c:v>
                </c:pt>
                <c:pt idx="1584">
                  <c:v>44901.268055555556</c:v>
                </c:pt>
                <c:pt idx="1585">
                  <c:v>44901.271527777775</c:v>
                </c:pt>
                <c:pt idx="1586">
                  <c:v>44901.275000000001</c:v>
                </c:pt>
                <c:pt idx="1587">
                  <c:v>44901.27847222222</c:v>
                </c:pt>
                <c:pt idx="1588">
                  <c:v>44901.281944444447</c:v>
                </c:pt>
                <c:pt idx="1589">
                  <c:v>44901.286111111112</c:v>
                </c:pt>
                <c:pt idx="1590">
                  <c:v>44901.289583333331</c:v>
                </c:pt>
                <c:pt idx="1591">
                  <c:v>44901.293055555558</c:v>
                </c:pt>
                <c:pt idx="1592">
                  <c:v>44901.297222222223</c:v>
                </c:pt>
                <c:pt idx="1593">
                  <c:v>44901.300694444442</c:v>
                </c:pt>
                <c:pt idx="1594">
                  <c:v>44901.304166666669</c:v>
                </c:pt>
                <c:pt idx="1595">
                  <c:v>44901.307638888888</c:v>
                </c:pt>
                <c:pt idx="1596">
                  <c:v>44901.311111111114</c:v>
                </c:pt>
                <c:pt idx="1597">
                  <c:v>44901.31527777778</c:v>
                </c:pt>
                <c:pt idx="1598">
                  <c:v>44901.318749999999</c:v>
                </c:pt>
                <c:pt idx="1599">
                  <c:v>44901.322222222225</c:v>
                </c:pt>
                <c:pt idx="1600">
                  <c:v>44901.325694444444</c:v>
                </c:pt>
                <c:pt idx="1601">
                  <c:v>44901.32916666667</c:v>
                </c:pt>
                <c:pt idx="1602">
                  <c:v>44901.333333333336</c:v>
                </c:pt>
                <c:pt idx="1603">
                  <c:v>44901.336805555555</c:v>
                </c:pt>
                <c:pt idx="1604">
                  <c:v>44901.340277777781</c:v>
                </c:pt>
                <c:pt idx="1605">
                  <c:v>44901.344444444447</c:v>
                </c:pt>
                <c:pt idx="1606">
                  <c:v>44901.347916666666</c:v>
                </c:pt>
                <c:pt idx="1607">
                  <c:v>44901.351388888892</c:v>
                </c:pt>
                <c:pt idx="1608">
                  <c:v>44901.354861111111</c:v>
                </c:pt>
                <c:pt idx="1609">
                  <c:v>44901.35833333333</c:v>
                </c:pt>
                <c:pt idx="1610">
                  <c:v>44901.362500000003</c:v>
                </c:pt>
                <c:pt idx="1611">
                  <c:v>44901.365972222222</c:v>
                </c:pt>
                <c:pt idx="1612">
                  <c:v>44901.369444444441</c:v>
                </c:pt>
                <c:pt idx="1613">
                  <c:v>44901.372916666667</c:v>
                </c:pt>
                <c:pt idx="1614">
                  <c:v>44901.377083333333</c:v>
                </c:pt>
                <c:pt idx="1615">
                  <c:v>44901.380555555559</c:v>
                </c:pt>
                <c:pt idx="1616">
                  <c:v>44901.384027777778</c:v>
                </c:pt>
                <c:pt idx="1617">
                  <c:v>44901.387499999997</c:v>
                </c:pt>
                <c:pt idx="1618">
                  <c:v>44901.39166666667</c:v>
                </c:pt>
                <c:pt idx="1619">
                  <c:v>44901.395138888889</c:v>
                </c:pt>
                <c:pt idx="1620">
                  <c:v>44901.398611111108</c:v>
                </c:pt>
                <c:pt idx="1621">
                  <c:v>44901.402083333334</c:v>
                </c:pt>
                <c:pt idx="1622">
                  <c:v>44901.405555555553</c:v>
                </c:pt>
                <c:pt idx="1623">
                  <c:v>44901.409722222219</c:v>
                </c:pt>
                <c:pt idx="1624">
                  <c:v>44901.413194444445</c:v>
                </c:pt>
                <c:pt idx="1625">
                  <c:v>44901.416666666664</c:v>
                </c:pt>
                <c:pt idx="1626">
                  <c:v>44901.42083333333</c:v>
                </c:pt>
                <c:pt idx="1627">
                  <c:v>44901.424305555556</c:v>
                </c:pt>
                <c:pt idx="1628">
                  <c:v>44901.427777777775</c:v>
                </c:pt>
                <c:pt idx="1629">
                  <c:v>44901.431250000001</c:v>
                </c:pt>
                <c:pt idx="1630">
                  <c:v>44901.43472222222</c:v>
                </c:pt>
                <c:pt idx="1631">
                  <c:v>44901.438888888886</c:v>
                </c:pt>
                <c:pt idx="1632">
                  <c:v>44901.442361111112</c:v>
                </c:pt>
                <c:pt idx="1633">
                  <c:v>44901.445833333331</c:v>
                </c:pt>
                <c:pt idx="1634">
                  <c:v>44901.449305555558</c:v>
                </c:pt>
                <c:pt idx="1635">
                  <c:v>44901.452777777777</c:v>
                </c:pt>
                <c:pt idx="1636">
                  <c:v>44901.456944444442</c:v>
                </c:pt>
                <c:pt idx="1637">
                  <c:v>44901.460416666669</c:v>
                </c:pt>
                <c:pt idx="1638">
                  <c:v>44901.463888888888</c:v>
                </c:pt>
                <c:pt idx="1639">
                  <c:v>44901.468055555553</c:v>
                </c:pt>
                <c:pt idx="1640">
                  <c:v>44901.47152777778</c:v>
                </c:pt>
                <c:pt idx="1641">
                  <c:v>44901.474999999999</c:v>
                </c:pt>
                <c:pt idx="1642">
                  <c:v>44901.478472222225</c:v>
                </c:pt>
                <c:pt idx="1643">
                  <c:v>44901.481944444444</c:v>
                </c:pt>
                <c:pt idx="1644">
                  <c:v>44901.486111111109</c:v>
                </c:pt>
                <c:pt idx="1645">
                  <c:v>44901.489583333336</c:v>
                </c:pt>
                <c:pt idx="1646">
                  <c:v>44901.493055555555</c:v>
                </c:pt>
                <c:pt idx="1647">
                  <c:v>44901.49722222222</c:v>
                </c:pt>
                <c:pt idx="1648">
                  <c:v>44901.500694444447</c:v>
                </c:pt>
                <c:pt idx="1649">
                  <c:v>44901.504166666666</c:v>
                </c:pt>
                <c:pt idx="1650">
                  <c:v>44901.507638888892</c:v>
                </c:pt>
                <c:pt idx="1651">
                  <c:v>44901.511111111111</c:v>
                </c:pt>
                <c:pt idx="1652">
                  <c:v>44901.515277777777</c:v>
                </c:pt>
                <c:pt idx="1653">
                  <c:v>44901.518750000003</c:v>
                </c:pt>
                <c:pt idx="1654">
                  <c:v>44901.522222222222</c:v>
                </c:pt>
                <c:pt idx="1655">
                  <c:v>44901.523611111108</c:v>
                </c:pt>
                <c:pt idx="1656">
                  <c:v>44901.524305555555</c:v>
                </c:pt>
                <c:pt idx="1657">
                  <c:v>44901.525694444441</c:v>
                </c:pt>
                <c:pt idx="1658">
                  <c:v>44901.527777777781</c:v>
                </c:pt>
                <c:pt idx="1659">
                  <c:v>44901.530555555553</c:v>
                </c:pt>
                <c:pt idx="1660">
                  <c:v>44901.534722222219</c:v>
                </c:pt>
                <c:pt idx="1661">
                  <c:v>44901.538194444445</c:v>
                </c:pt>
                <c:pt idx="1662">
                  <c:v>44901.541666666664</c:v>
                </c:pt>
                <c:pt idx="1663">
                  <c:v>44901.54583333333</c:v>
                </c:pt>
                <c:pt idx="1664">
                  <c:v>44901.549305555556</c:v>
                </c:pt>
                <c:pt idx="1665">
                  <c:v>44901.552777777775</c:v>
                </c:pt>
                <c:pt idx="1666">
                  <c:v>44901.556250000001</c:v>
                </c:pt>
                <c:pt idx="1667">
                  <c:v>44901.55972222222</c:v>
                </c:pt>
                <c:pt idx="1668">
                  <c:v>44901.563888888886</c:v>
                </c:pt>
                <c:pt idx="1669">
                  <c:v>44901.567361111112</c:v>
                </c:pt>
                <c:pt idx="1670">
                  <c:v>44901.570833333331</c:v>
                </c:pt>
                <c:pt idx="1671">
                  <c:v>44901.574999999997</c:v>
                </c:pt>
                <c:pt idx="1672">
                  <c:v>44901.578472222223</c:v>
                </c:pt>
                <c:pt idx="1673">
                  <c:v>44901.581944444442</c:v>
                </c:pt>
                <c:pt idx="1674">
                  <c:v>44901.586111111108</c:v>
                </c:pt>
                <c:pt idx="1675">
                  <c:v>44901.589583333334</c:v>
                </c:pt>
                <c:pt idx="1676">
                  <c:v>44901.593055555553</c:v>
                </c:pt>
                <c:pt idx="1677">
                  <c:v>44901.597222222219</c:v>
                </c:pt>
                <c:pt idx="1678">
                  <c:v>44901.600694444445</c:v>
                </c:pt>
                <c:pt idx="1679">
                  <c:v>44901.604166666664</c:v>
                </c:pt>
                <c:pt idx="1680">
                  <c:v>44901.60833333333</c:v>
                </c:pt>
                <c:pt idx="1681">
                  <c:v>44901.611805555556</c:v>
                </c:pt>
                <c:pt idx="1682">
                  <c:v>44901.615277777775</c:v>
                </c:pt>
                <c:pt idx="1683">
                  <c:v>44901.618750000001</c:v>
                </c:pt>
                <c:pt idx="1684">
                  <c:v>44901.62222222222</c:v>
                </c:pt>
                <c:pt idx="1685">
                  <c:v>44901.626388888886</c:v>
                </c:pt>
                <c:pt idx="1686">
                  <c:v>44901.629861111112</c:v>
                </c:pt>
                <c:pt idx="1687">
                  <c:v>44901.633333333331</c:v>
                </c:pt>
                <c:pt idx="1688">
                  <c:v>44901.637499999997</c:v>
                </c:pt>
                <c:pt idx="1689">
                  <c:v>44901.640972222223</c:v>
                </c:pt>
                <c:pt idx="1690">
                  <c:v>44901.644444444442</c:v>
                </c:pt>
                <c:pt idx="1691">
                  <c:v>44901.647916666669</c:v>
                </c:pt>
                <c:pt idx="1692">
                  <c:v>44901.651388888888</c:v>
                </c:pt>
                <c:pt idx="1693">
                  <c:v>44901.655555555553</c:v>
                </c:pt>
                <c:pt idx="1694">
                  <c:v>44901.65902777778</c:v>
                </c:pt>
                <c:pt idx="1695">
                  <c:v>44901.662499999999</c:v>
                </c:pt>
                <c:pt idx="1696">
                  <c:v>44901.665972222225</c:v>
                </c:pt>
                <c:pt idx="1697">
                  <c:v>44901.670138888891</c:v>
                </c:pt>
                <c:pt idx="1698">
                  <c:v>44901.673611111109</c:v>
                </c:pt>
                <c:pt idx="1699">
                  <c:v>44901.677083333336</c:v>
                </c:pt>
                <c:pt idx="1700">
                  <c:v>44901.680555555555</c:v>
                </c:pt>
                <c:pt idx="1701">
                  <c:v>44901.68472222222</c:v>
                </c:pt>
                <c:pt idx="1702">
                  <c:v>44901.686805555553</c:v>
                </c:pt>
                <c:pt idx="1703">
                  <c:v>44901.686805555553</c:v>
                </c:pt>
                <c:pt idx="1704">
                  <c:v>44901.688888888886</c:v>
                </c:pt>
                <c:pt idx="1705">
                  <c:v>44901.69027777778</c:v>
                </c:pt>
                <c:pt idx="1706">
                  <c:v>44901.691666666666</c:v>
                </c:pt>
                <c:pt idx="1707">
                  <c:v>44901.692361111112</c:v>
                </c:pt>
                <c:pt idx="1708">
                  <c:v>44901.693749999999</c:v>
                </c:pt>
                <c:pt idx="1709">
                  <c:v>44901.695833333331</c:v>
                </c:pt>
                <c:pt idx="1710">
                  <c:v>44901.697916666664</c:v>
                </c:pt>
                <c:pt idx="1711">
                  <c:v>44901.701388888891</c:v>
                </c:pt>
                <c:pt idx="1712">
                  <c:v>44901.704861111109</c:v>
                </c:pt>
                <c:pt idx="1713">
                  <c:v>44901.708333333336</c:v>
                </c:pt>
                <c:pt idx="1714">
                  <c:v>44901.711805555555</c:v>
                </c:pt>
                <c:pt idx="1715">
                  <c:v>44901.715277777781</c:v>
                </c:pt>
                <c:pt idx="1716">
                  <c:v>44901.719444444447</c:v>
                </c:pt>
                <c:pt idx="1717">
                  <c:v>44901.722916666666</c:v>
                </c:pt>
                <c:pt idx="1718">
                  <c:v>44901.726388888892</c:v>
                </c:pt>
                <c:pt idx="1719">
                  <c:v>44901.730555555558</c:v>
                </c:pt>
                <c:pt idx="1720">
                  <c:v>44901.734027777777</c:v>
                </c:pt>
                <c:pt idx="1721">
                  <c:v>44901.737500000003</c:v>
                </c:pt>
                <c:pt idx="1722">
                  <c:v>44901.740972222222</c:v>
                </c:pt>
                <c:pt idx="1723">
                  <c:v>44901.744444444441</c:v>
                </c:pt>
                <c:pt idx="1724">
                  <c:v>44901.748611111114</c:v>
                </c:pt>
                <c:pt idx="1725">
                  <c:v>44901.752083333333</c:v>
                </c:pt>
                <c:pt idx="1726">
                  <c:v>44901.755555555559</c:v>
                </c:pt>
                <c:pt idx="1727">
                  <c:v>44901.759027777778</c:v>
                </c:pt>
                <c:pt idx="1728">
                  <c:v>44901.763194444444</c:v>
                </c:pt>
                <c:pt idx="1729">
                  <c:v>44901.76666666667</c:v>
                </c:pt>
                <c:pt idx="1730">
                  <c:v>44901.770138888889</c:v>
                </c:pt>
                <c:pt idx="1731">
                  <c:v>44901.773611111108</c:v>
                </c:pt>
                <c:pt idx="1732">
                  <c:v>44901.777777777781</c:v>
                </c:pt>
                <c:pt idx="1733">
                  <c:v>44901.78125</c:v>
                </c:pt>
                <c:pt idx="1734">
                  <c:v>44901.784722222219</c:v>
                </c:pt>
                <c:pt idx="1735">
                  <c:v>44901.788194444445</c:v>
                </c:pt>
                <c:pt idx="1736">
                  <c:v>44901.791666666664</c:v>
                </c:pt>
                <c:pt idx="1737">
                  <c:v>44901.79583333333</c:v>
                </c:pt>
                <c:pt idx="1738">
                  <c:v>44901.799305555556</c:v>
                </c:pt>
                <c:pt idx="1739">
                  <c:v>44901.802777777775</c:v>
                </c:pt>
                <c:pt idx="1740">
                  <c:v>44901.806944444441</c:v>
                </c:pt>
                <c:pt idx="1741">
                  <c:v>44901.810416666667</c:v>
                </c:pt>
                <c:pt idx="1742">
                  <c:v>44901.813888888886</c:v>
                </c:pt>
                <c:pt idx="1743">
                  <c:v>44901.817361111112</c:v>
                </c:pt>
                <c:pt idx="1744">
                  <c:v>44901.820833333331</c:v>
                </c:pt>
                <c:pt idx="1745">
                  <c:v>44901.824999999997</c:v>
                </c:pt>
                <c:pt idx="1746">
                  <c:v>44901.828472222223</c:v>
                </c:pt>
                <c:pt idx="1747">
                  <c:v>44901.831944444442</c:v>
                </c:pt>
                <c:pt idx="1748">
                  <c:v>44901.835416666669</c:v>
                </c:pt>
                <c:pt idx="1749">
                  <c:v>44901.838888888888</c:v>
                </c:pt>
                <c:pt idx="1750">
                  <c:v>44901.843055555553</c:v>
                </c:pt>
                <c:pt idx="1751">
                  <c:v>44901.84652777778</c:v>
                </c:pt>
                <c:pt idx="1752">
                  <c:v>44901.85</c:v>
                </c:pt>
                <c:pt idx="1753">
                  <c:v>44901.854166666664</c:v>
                </c:pt>
                <c:pt idx="1754">
                  <c:v>44901.857638888891</c:v>
                </c:pt>
                <c:pt idx="1755">
                  <c:v>44901.861111111109</c:v>
                </c:pt>
                <c:pt idx="1756">
                  <c:v>44901.864583333336</c:v>
                </c:pt>
                <c:pt idx="1757">
                  <c:v>44901.868055555555</c:v>
                </c:pt>
                <c:pt idx="1758">
                  <c:v>44901.87222222222</c:v>
                </c:pt>
                <c:pt idx="1759">
                  <c:v>44901.875694444447</c:v>
                </c:pt>
                <c:pt idx="1760">
                  <c:v>44901.879166666666</c:v>
                </c:pt>
                <c:pt idx="1761">
                  <c:v>44901.882638888892</c:v>
                </c:pt>
                <c:pt idx="1762">
                  <c:v>44901.886805555558</c:v>
                </c:pt>
                <c:pt idx="1763">
                  <c:v>44901.890277777777</c:v>
                </c:pt>
                <c:pt idx="1764">
                  <c:v>44901.893750000003</c:v>
                </c:pt>
                <c:pt idx="1765">
                  <c:v>44901.897222222222</c:v>
                </c:pt>
                <c:pt idx="1766">
                  <c:v>44901.900694444441</c:v>
                </c:pt>
                <c:pt idx="1767">
                  <c:v>44901.904166666667</c:v>
                </c:pt>
                <c:pt idx="1768">
                  <c:v>44901.907638888886</c:v>
                </c:pt>
                <c:pt idx="1769">
                  <c:v>44901.911111111112</c:v>
                </c:pt>
                <c:pt idx="1770">
                  <c:v>44901.915277777778</c:v>
                </c:pt>
                <c:pt idx="1771">
                  <c:v>44901.918749999997</c:v>
                </c:pt>
                <c:pt idx="1772">
                  <c:v>44901.922222222223</c:v>
                </c:pt>
                <c:pt idx="1773">
                  <c:v>44901.925694444442</c:v>
                </c:pt>
                <c:pt idx="1774">
                  <c:v>44901.929166666669</c:v>
                </c:pt>
                <c:pt idx="1775">
                  <c:v>44901.932638888888</c:v>
                </c:pt>
                <c:pt idx="1776">
                  <c:v>44901.936111111114</c:v>
                </c:pt>
                <c:pt idx="1777">
                  <c:v>44901.939583333333</c:v>
                </c:pt>
                <c:pt idx="1778">
                  <c:v>44901.943749999999</c:v>
                </c:pt>
                <c:pt idx="1779">
                  <c:v>44901.947222222225</c:v>
                </c:pt>
                <c:pt idx="1780">
                  <c:v>44901.950694444444</c:v>
                </c:pt>
                <c:pt idx="1781">
                  <c:v>44901.95416666667</c:v>
                </c:pt>
                <c:pt idx="1782">
                  <c:v>44901.957638888889</c:v>
                </c:pt>
                <c:pt idx="1783">
                  <c:v>44901.961111111108</c:v>
                </c:pt>
                <c:pt idx="1784">
                  <c:v>44901.964583333334</c:v>
                </c:pt>
                <c:pt idx="1785">
                  <c:v>44901.96875</c:v>
                </c:pt>
                <c:pt idx="1786">
                  <c:v>44901.972222222219</c:v>
                </c:pt>
                <c:pt idx="1787">
                  <c:v>44901.975694444445</c:v>
                </c:pt>
                <c:pt idx="1788">
                  <c:v>44901.979166666664</c:v>
                </c:pt>
                <c:pt idx="1789">
                  <c:v>44901.982638888891</c:v>
                </c:pt>
                <c:pt idx="1790">
                  <c:v>44901.986111111109</c:v>
                </c:pt>
                <c:pt idx="1791">
                  <c:v>44901.989583333336</c:v>
                </c:pt>
                <c:pt idx="1792">
                  <c:v>44901.993055555555</c:v>
                </c:pt>
                <c:pt idx="1793">
                  <c:v>44901.99722222222</c:v>
                </c:pt>
                <c:pt idx="1794">
                  <c:v>44902.000694444447</c:v>
                </c:pt>
                <c:pt idx="1795">
                  <c:v>44902.004166666666</c:v>
                </c:pt>
                <c:pt idx="1796">
                  <c:v>44902.007638888892</c:v>
                </c:pt>
                <c:pt idx="1797">
                  <c:v>44902.011111111111</c:v>
                </c:pt>
                <c:pt idx="1798">
                  <c:v>44902.01458333333</c:v>
                </c:pt>
                <c:pt idx="1799">
                  <c:v>44902.018055555556</c:v>
                </c:pt>
                <c:pt idx="1800">
                  <c:v>44902.020833333336</c:v>
                </c:pt>
                <c:pt idx="1801">
                  <c:v>44902.020833333336</c:v>
                </c:pt>
                <c:pt idx="1802">
                  <c:v>44902.024305555555</c:v>
                </c:pt>
                <c:pt idx="1803">
                  <c:v>44902.027777777781</c:v>
                </c:pt>
                <c:pt idx="1804">
                  <c:v>44902.03125</c:v>
                </c:pt>
                <c:pt idx="1805">
                  <c:v>44902.035416666666</c:v>
                </c:pt>
                <c:pt idx="1806">
                  <c:v>44902.038888888892</c:v>
                </c:pt>
                <c:pt idx="1807">
                  <c:v>44902.042361111111</c:v>
                </c:pt>
                <c:pt idx="1808">
                  <c:v>44902.04583333333</c:v>
                </c:pt>
                <c:pt idx="1809">
                  <c:v>44902.049305555556</c:v>
                </c:pt>
                <c:pt idx="1810">
                  <c:v>44902.052777777775</c:v>
                </c:pt>
                <c:pt idx="1811">
                  <c:v>44902.056944444441</c:v>
                </c:pt>
                <c:pt idx="1812">
                  <c:v>44902.060416666667</c:v>
                </c:pt>
                <c:pt idx="1813">
                  <c:v>44902.063888888886</c:v>
                </c:pt>
                <c:pt idx="1814">
                  <c:v>44902.067361111112</c:v>
                </c:pt>
                <c:pt idx="1815">
                  <c:v>44902.070833333331</c:v>
                </c:pt>
                <c:pt idx="1816">
                  <c:v>44902.074999999997</c:v>
                </c:pt>
                <c:pt idx="1817">
                  <c:v>44902.078472222223</c:v>
                </c:pt>
                <c:pt idx="1818">
                  <c:v>44902.081944444442</c:v>
                </c:pt>
                <c:pt idx="1819">
                  <c:v>44902.085416666669</c:v>
                </c:pt>
                <c:pt idx="1820">
                  <c:v>44902.088888888888</c:v>
                </c:pt>
                <c:pt idx="1821">
                  <c:v>44902.092361111114</c:v>
                </c:pt>
                <c:pt idx="1822">
                  <c:v>44902.095833333333</c:v>
                </c:pt>
                <c:pt idx="1823">
                  <c:v>44902.1</c:v>
                </c:pt>
                <c:pt idx="1824">
                  <c:v>44902.103472222225</c:v>
                </c:pt>
                <c:pt idx="1825">
                  <c:v>44902.106944444444</c:v>
                </c:pt>
                <c:pt idx="1826">
                  <c:v>44902.11041666667</c:v>
                </c:pt>
                <c:pt idx="1827">
                  <c:v>44902.113888888889</c:v>
                </c:pt>
                <c:pt idx="1828">
                  <c:v>44902.117361111108</c:v>
                </c:pt>
                <c:pt idx="1829">
                  <c:v>44902.120833333334</c:v>
                </c:pt>
                <c:pt idx="1830">
                  <c:v>44902.124305555553</c:v>
                </c:pt>
                <c:pt idx="1831">
                  <c:v>44902.128472222219</c:v>
                </c:pt>
                <c:pt idx="1832">
                  <c:v>44902.131944444445</c:v>
                </c:pt>
                <c:pt idx="1833">
                  <c:v>44902.135416666664</c:v>
                </c:pt>
                <c:pt idx="1834">
                  <c:v>44902.138888888891</c:v>
                </c:pt>
                <c:pt idx="1835">
                  <c:v>44902.142361111109</c:v>
                </c:pt>
                <c:pt idx="1836">
                  <c:v>44902.145833333336</c:v>
                </c:pt>
                <c:pt idx="1837">
                  <c:v>44902.149305555555</c:v>
                </c:pt>
                <c:pt idx="1838">
                  <c:v>44902.15347222222</c:v>
                </c:pt>
                <c:pt idx="1839">
                  <c:v>44902.156944444447</c:v>
                </c:pt>
                <c:pt idx="1840">
                  <c:v>44902.160416666666</c:v>
                </c:pt>
                <c:pt idx="1841">
                  <c:v>44902.163888888892</c:v>
                </c:pt>
                <c:pt idx="1842">
                  <c:v>44902.167361111111</c:v>
                </c:pt>
                <c:pt idx="1843">
                  <c:v>44902.17083333333</c:v>
                </c:pt>
                <c:pt idx="1844">
                  <c:v>44902.174305555556</c:v>
                </c:pt>
                <c:pt idx="1845">
                  <c:v>44902.177777777775</c:v>
                </c:pt>
                <c:pt idx="1846">
                  <c:v>44902.181944444441</c:v>
                </c:pt>
                <c:pt idx="1847">
                  <c:v>44902.185416666667</c:v>
                </c:pt>
                <c:pt idx="1848">
                  <c:v>44902.1875</c:v>
                </c:pt>
                <c:pt idx="1849">
                  <c:v>44902.1875</c:v>
                </c:pt>
                <c:pt idx="1850">
                  <c:v>44902.188888888886</c:v>
                </c:pt>
                <c:pt idx="1851">
                  <c:v>44902.19027777778</c:v>
                </c:pt>
                <c:pt idx="1852">
                  <c:v>44902.191666666666</c:v>
                </c:pt>
                <c:pt idx="1853">
                  <c:v>44902.193055555559</c:v>
                </c:pt>
                <c:pt idx="1854">
                  <c:v>44902.194444444445</c:v>
                </c:pt>
                <c:pt idx="1855">
                  <c:v>44902.197916666664</c:v>
                </c:pt>
                <c:pt idx="1856">
                  <c:v>44902.201388888891</c:v>
                </c:pt>
                <c:pt idx="1857">
                  <c:v>44902.204861111109</c:v>
                </c:pt>
                <c:pt idx="1858">
                  <c:v>44902.209027777775</c:v>
                </c:pt>
                <c:pt idx="1859">
                  <c:v>44902.212500000001</c:v>
                </c:pt>
                <c:pt idx="1860">
                  <c:v>44902.21597222222</c:v>
                </c:pt>
                <c:pt idx="1861">
                  <c:v>44902.219444444447</c:v>
                </c:pt>
                <c:pt idx="1862">
                  <c:v>44902.222916666666</c:v>
                </c:pt>
                <c:pt idx="1863">
                  <c:v>44902.226388888892</c:v>
                </c:pt>
                <c:pt idx="1864">
                  <c:v>44902.229861111111</c:v>
                </c:pt>
                <c:pt idx="1865">
                  <c:v>44902.234027777777</c:v>
                </c:pt>
                <c:pt idx="1866">
                  <c:v>44902.237500000003</c:v>
                </c:pt>
                <c:pt idx="1867">
                  <c:v>44902.240972222222</c:v>
                </c:pt>
                <c:pt idx="1868">
                  <c:v>44902.244444444441</c:v>
                </c:pt>
                <c:pt idx="1869">
                  <c:v>44902.247916666667</c:v>
                </c:pt>
                <c:pt idx="1870">
                  <c:v>44902.252083333333</c:v>
                </c:pt>
                <c:pt idx="1871">
                  <c:v>44902.255555555559</c:v>
                </c:pt>
                <c:pt idx="1872">
                  <c:v>44902.259027777778</c:v>
                </c:pt>
                <c:pt idx="1873">
                  <c:v>44902.263194444444</c:v>
                </c:pt>
                <c:pt idx="1874">
                  <c:v>44902.267361111109</c:v>
                </c:pt>
                <c:pt idx="1875">
                  <c:v>44902.271527777775</c:v>
                </c:pt>
                <c:pt idx="1876">
                  <c:v>44902.275000000001</c:v>
                </c:pt>
                <c:pt idx="1877">
                  <c:v>44902.279166666667</c:v>
                </c:pt>
                <c:pt idx="1878">
                  <c:v>44902.282638888886</c:v>
                </c:pt>
                <c:pt idx="1879">
                  <c:v>44902.286111111112</c:v>
                </c:pt>
                <c:pt idx="1880">
                  <c:v>44902.290277777778</c:v>
                </c:pt>
                <c:pt idx="1881">
                  <c:v>44902.293749999997</c:v>
                </c:pt>
                <c:pt idx="1882">
                  <c:v>44902.297222222223</c:v>
                </c:pt>
                <c:pt idx="1883">
                  <c:v>44902.301388888889</c:v>
                </c:pt>
                <c:pt idx="1884">
                  <c:v>44902.304861111108</c:v>
                </c:pt>
                <c:pt idx="1885">
                  <c:v>44902.308333333334</c:v>
                </c:pt>
                <c:pt idx="1886">
                  <c:v>44902.311805555553</c:v>
                </c:pt>
                <c:pt idx="1887">
                  <c:v>44902.31527777778</c:v>
                </c:pt>
                <c:pt idx="1888">
                  <c:v>44902.319444444445</c:v>
                </c:pt>
                <c:pt idx="1889">
                  <c:v>44902.322916666664</c:v>
                </c:pt>
                <c:pt idx="1890">
                  <c:v>44902.326388888891</c:v>
                </c:pt>
                <c:pt idx="1891">
                  <c:v>44902.329861111109</c:v>
                </c:pt>
                <c:pt idx="1892">
                  <c:v>44902.333333333336</c:v>
                </c:pt>
                <c:pt idx="1893">
                  <c:v>44902.337500000001</c:v>
                </c:pt>
                <c:pt idx="1894">
                  <c:v>44902.34097222222</c:v>
                </c:pt>
                <c:pt idx="1895">
                  <c:v>44902.344444444447</c:v>
                </c:pt>
                <c:pt idx="1896">
                  <c:v>44902.348611111112</c:v>
                </c:pt>
                <c:pt idx="1897">
                  <c:v>44902.352083333331</c:v>
                </c:pt>
                <c:pt idx="1898">
                  <c:v>44902.355555555558</c:v>
                </c:pt>
                <c:pt idx="1899">
                  <c:v>44902.356944444444</c:v>
                </c:pt>
                <c:pt idx="1900">
                  <c:v>44902.357638888891</c:v>
                </c:pt>
                <c:pt idx="1901">
                  <c:v>44902.359027777777</c:v>
                </c:pt>
                <c:pt idx="1902">
                  <c:v>44902.36041666667</c:v>
                </c:pt>
                <c:pt idx="1903">
                  <c:v>44902.362500000003</c:v>
                </c:pt>
                <c:pt idx="1904">
                  <c:v>44902.364583333336</c:v>
                </c:pt>
                <c:pt idx="1905">
                  <c:v>44902.367361111108</c:v>
                </c:pt>
                <c:pt idx="1906">
                  <c:v>44902.370833333334</c:v>
                </c:pt>
                <c:pt idx="1907">
                  <c:v>44902.374305555553</c:v>
                </c:pt>
                <c:pt idx="1908">
                  <c:v>44902.37777777778</c:v>
                </c:pt>
                <c:pt idx="1909">
                  <c:v>44902.381944444445</c:v>
                </c:pt>
                <c:pt idx="1910">
                  <c:v>44902.385416666664</c:v>
                </c:pt>
                <c:pt idx="1911">
                  <c:v>44902.388888888891</c:v>
                </c:pt>
                <c:pt idx="1912">
                  <c:v>44902.392361111109</c:v>
                </c:pt>
                <c:pt idx="1913">
                  <c:v>44902.396527777775</c:v>
                </c:pt>
                <c:pt idx="1914">
                  <c:v>44902.400000000001</c:v>
                </c:pt>
                <c:pt idx="1915">
                  <c:v>44902.40347222222</c:v>
                </c:pt>
                <c:pt idx="1916">
                  <c:v>44902.406944444447</c:v>
                </c:pt>
                <c:pt idx="1917">
                  <c:v>44902.411111111112</c:v>
                </c:pt>
                <c:pt idx="1918">
                  <c:v>44902.414583333331</c:v>
                </c:pt>
                <c:pt idx="1919">
                  <c:v>44902.418055555558</c:v>
                </c:pt>
                <c:pt idx="1920">
                  <c:v>44902.421527777777</c:v>
                </c:pt>
                <c:pt idx="1921">
                  <c:v>44902.425000000003</c:v>
                </c:pt>
                <c:pt idx="1922">
                  <c:v>44902.429166666669</c:v>
                </c:pt>
                <c:pt idx="1923">
                  <c:v>44902.432638888888</c:v>
                </c:pt>
                <c:pt idx="1924">
                  <c:v>44902.436111111114</c:v>
                </c:pt>
                <c:pt idx="1925">
                  <c:v>44902.44027777778</c:v>
                </c:pt>
                <c:pt idx="1926">
                  <c:v>44902.443749999999</c:v>
                </c:pt>
                <c:pt idx="1927">
                  <c:v>44902.447222222225</c:v>
                </c:pt>
                <c:pt idx="1928">
                  <c:v>44902.450694444444</c:v>
                </c:pt>
                <c:pt idx="1929">
                  <c:v>44902.45416666667</c:v>
                </c:pt>
                <c:pt idx="1930">
                  <c:v>44902.458333333336</c:v>
                </c:pt>
                <c:pt idx="1931">
                  <c:v>44902.461805555555</c:v>
                </c:pt>
                <c:pt idx="1932">
                  <c:v>44902.465277777781</c:v>
                </c:pt>
                <c:pt idx="1933">
                  <c:v>44902.46875</c:v>
                </c:pt>
                <c:pt idx="1934">
                  <c:v>44902.472222222219</c:v>
                </c:pt>
                <c:pt idx="1935">
                  <c:v>44902.476388888892</c:v>
                </c:pt>
                <c:pt idx="1936">
                  <c:v>44902.479861111111</c:v>
                </c:pt>
                <c:pt idx="1937">
                  <c:v>44902.48333333333</c:v>
                </c:pt>
                <c:pt idx="1938">
                  <c:v>44902.487500000003</c:v>
                </c:pt>
                <c:pt idx="1939">
                  <c:v>44902.490972222222</c:v>
                </c:pt>
                <c:pt idx="1940">
                  <c:v>44902.494444444441</c:v>
                </c:pt>
                <c:pt idx="1941">
                  <c:v>44902.498611111114</c:v>
                </c:pt>
                <c:pt idx="1942">
                  <c:v>44902.502083333333</c:v>
                </c:pt>
                <c:pt idx="1943">
                  <c:v>44902.505555555559</c:v>
                </c:pt>
                <c:pt idx="1944">
                  <c:v>44902.509027777778</c:v>
                </c:pt>
                <c:pt idx="1945">
                  <c:v>44902.513194444444</c:v>
                </c:pt>
                <c:pt idx="1946">
                  <c:v>44902.51666666667</c:v>
                </c:pt>
                <c:pt idx="1947">
                  <c:v>44902.520138888889</c:v>
                </c:pt>
                <c:pt idx="1948">
                  <c:v>44902.523611111108</c:v>
                </c:pt>
                <c:pt idx="1949">
                  <c:v>44902.527777777781</c:v>
                </c:pt>
                <c:pt idx="1950">
                  <c:v>44902.53125</c:v>
                </c:pt>
                <c:pt idx="1951">
                  <c:v>44902.534722222219</c:v>
                </c:pt>
                <c:pt idx="1952">
                  <c:v>44902.538888888892</c:v>
                </c:pt>
                <c:pt idx="1953">
                  <c:v>44902.542361111111</c:v>
                </c:pt>
                <c:pt idx="1954">
                  <c:v>44902.54583333333</c:v>
                </c:pt>
                <c:pt idx="1955">
                  <c:v>44902.55</c:v>
                </c:pt>
                <c:pt idx="1956">
                  <c:v>44902.553472222222</c:v>
                </c:pt>
                <c:pt idx="1957">
                  <c:v>44902.556944444441</c:v>
                </c:pt>
                <c:pt idx="1958">
                  <c:v>44902.560416666667</c:v>
                </c:pt>
                <c:pt idx="1959">
                  <c:v>44902.564583333333</c:v>
                </c:pt>
                <c:pt idx="1960">
                  <c:v>44902.568055555559</c:v>
                </c:pt>
                <c:pt idx="1961">
                  <c:v>44902.571527777778</c:v>
                </c:pt>
                <c:pt idx="1962">
                  <c:v>44902.575694444444</c:v>
                </c:pt>
                <c:pt idx="1963">
                  <c:v>44902.57916666667</c:v>
                </c:pt>
                <c:pt idx="1964">
                  <c:v>44902.582638888889</c:v>
                </c:pt>
                <c:pt idx="1965">
                  <c:v>44902.586805555555</c:v>
                </c:pt>
                <c:pt idx="1966">
                  <c:v>44902.590277777781</c:v>
                </c:pt>
                <c:pt idx="1967">
                  <c:v>44902.59375</c:v>
                </c:pt>
                <c:pt idx="1968">
                  <c:v>44902.597916666666</c:v>
                </c:pt>
                <c:pt idx="1969">
                  <c:v>44902.601388888892</c:v>
                </c:pt>
                <c:pt idx="1970">
                  <c:v>44902.604861111111</c:v>
                </c:pt>
                <c:pt idx="1971">
                  <c:v>44902.60833333333</c:v>
                </c:pt>
                <c:pt idx="1972">
                  <c:v>44902.612500000003</c:v>
                </c:pt>
                <c:pt idx="1973">
                  <c:v>44902.615972222222</c:v>
                </c:pt>
                <c:pt idx="1974">
                  <c:v>44902.619444444441</c:v>
                </c:pt>
                <c:pt idx="1975">
                  <c:v>44902.622916666667</c:v>
                </c:pt>
                <c:pt idx="1976">
                  <c:v>44902.626388888886</c:v>
                </c:pt>
                <c:pt idx="1977">
                  <c:v>44902.630555555559</c:v>
                </c:pt>
                <c:pt idx="1978">
                  <c:v>44902.634027777778</c:v>
                </c:pt>
                <c:pt idx="1979">
                  <c:v>44902.637499999997</c:v>
                </c:pt>
                <c:pt idx="1980">
                  <c:v>44902.64166666667</c:v>
                </c:pt>
                <c:pt idx="1981">
                  <c:v>44902.645138888889</c:v>
                </c:pt>
                <c:pt idx="1982">
                  <c:v>44902.648611111108</c:v>
                </c:pt>
                <c:pt idx="1983">
                  <c:v>44902.652083333334</c:v>
                </c:pt>
                <c:pt idx="1984">
                  <c:v>44902.655555555553</c:v>
                </c:pt>
                <c:pt idx="1985">
                  <c:v>44902.659722222219</c:v>
                </c:pt>
                <c:pt idx="1986">
                  <c:v>44902.663194444445</c:v>
                </c:pt>
                <c:pt idx="1987">
                  <c:v>44902.666666666664</c:v>
                </c:pt>
                <c:pt idx="1988">
                  <c:v>44902.670138888891</c:v>
                </c:pt>
                <c:pt idx="1989">
                  <c:v>44902.674305555556</c:v>
                </c:pt>
                <c:pt idx="1990">
                  <c:v>44902.677777777775</c:v>
                </c:pt>
                <c:pt idx="1991">
                  <c:v>44902.681250000001</c:v>
                </c:pt>
                <c:pt idx="1992">
                  <c:v>44902.68472222222</c:v>
                </c:pt>
                <c:pt idx="1993">
                  <c:v>44902.688888888886</c:v>
                </c:pt>
                <c:pt idx="1994">
                  <c:v>44902.692361111112</c:v>
                </c:pt>
                <c:pt idx="1995">
                  <c:v>44902.695833333331</c:v>
                </c:pt>
                <c:pt idx="1996">
                  <c:v>44902.699305555558</c:v>
                </c:pt>
                <c:pt idx="1997">
                  <c:v>44902.703472222223</c:v>
                </c:pt>
                <c:pt idx="1998">
                  <c:v>44902.706944444442</c:v>
                </c:pt>
                <c:pt idx="1999">
                  <c:v>44902.710416666669</c:v>
                </c:pt>
                <c:pt idx="2000">
                  <c:v>44902.714583333334</c:v>
                </c:pt>
                <c:pt idx="2001">
                  <c:v>44902.718055555553</c:v>
                </c:pt>
                <c:pt idx="2002">
                  <c:v>44902.72152777778</c:v>
                </c:pt>
                <c:pt idx="2003">
                  <c:v>44902.725694444445</c:v>
                </c:pt>
                <c:pt idx="2004">
                  <c:v>44902.729166666664</c:v>
                </c:pt>
                <c:pt idx="2005">
                  <c:v>44902.732638888891</c:v>
                </c:pt>
                <c:pt idx="2006">
                  <c:v>44902.736111111109</c:v>
                </c:pt>
                <c:pt idx="2007">
                  <c:v>44902.739583333336</c:v>
                </c:pt>
                <c:pt idx="2008">
                  <c:v>44902.743750000001</c:v>
                </c:pt>
                <c:pt idx="2009">
                  <c:v>44902.74722222222</c:v>
                </c:pt>
                <c:pt idx="2010">
                  <c:v>44902.750694444447</c:v>
                </c:pt>
                <c:pt idx="2011">
                  <c:v>44902.754166666666</c:v>
                </c:pt>
                <c:pt idx="2012">
                  <c:v>44902.757638888892</c:v>
                </c:pt>
                <c:pt idx="2013">
                  <c:v>44902.761805555558</c:v>
                </c:pt>
                <c:pt idx="2014">
                  <c:v>44902.765277777777</c:v>
                </c:pt>
                <c:pt idx="2015">
                  <c:v>44902.768750000003</c:v>
                </c:pt>
                <c:pt idx="2016">
                  <c:v>44902.772916666669</c:v>
                </c:pt>
                <c:pt idx="2017">
                  <c:v>44902.776388888888</c:v>
                </c:pt>
                <c:pt idx="2018">
                  <c:v>44902.779861111114</c:v>
                </c:pt>
                <c:pt idx="2019">
                  <c:v>44902.783333333333</c:v>
                </c:pt>
                <c:pt idx="2020">
                  <c:v>44902.786805555559</c:v>
                </c:pt>
                <c:pt idx="2021">
                  <c:v>44902.790972222225</c:v>
                </c:pt>
                <c:pt idx="2022">
                  <c:v>44902.794444444444</c:v>
                </c:pt>
                <c:pt idx="2023">
                  <c:v>44902.79791666667</c:v>
                </c:pt>
                <c:pt idx="2024">
                  <c:v>44902.801388888889</c:v>
                </c:pt>
                <c:pt idx="2025">
                  <c:v>44902.805555555555</c:v>
                </c:pt>
                <c:pt idx="2026">
                  <c:v>44902.809027777781</c:v>
                </c:pt>
                <c:pt idx="2027">
                  <c:v>44902.8125</c:v>
                </c:pt>
                <c:pt idx="2028">
                  <c:v>44902.815972222219</c:v>
                </c:pt>
                <c:pt idx="2029">
                  <c:v>44902.820138888892</c:v>
                </c:pt>
                <c:pt idx="2030">
                  <c:v>44902.823611111111</c:v>
                </c:pt>
                <c:pt idx="2031">
                  <c:v>44902.82708333333</c:v>
                </c:pt>
                <c:pt idx="2032">
                  <c:v>44902.830555555556</c:v>
                </c:pt>
                <c:pt idx="2033">
                  <c:v>44902.834027777775</c:v>
                </c:pt>
                <c:pt idx="2034">
                  <c:v>44902.838194444441</c:v>
                </c:pt>
                <c:pt idx="2035">
                  <c:v>44902.841666666667</c:v>
                </c:pt>
                <c:pt idx="2036">
                  <c:v>44902.845138888886</c:v>
                </c:pt>
                <c:pt idx="2037">
                  <c:v>44902.849305555559</c:v>
                </c:pt>
                <c:pt idx="2038">
                  <c:v>44902.852777777778</c:v>
                </c:pt>
                <c:pt idx="2039">
                  <c:v>44902.855555555558</c:v>
                </c:pt>
                <c:pt idx="2040">
                  <c:v>44902.856944444444</c:v>
                </c:pt>
                <c:pt idx="2041">
                  <c:v>44902.857638888891</c:v>
                </c:pt>
                <c:pt idx="2042">
                  <c:v>44902.859027777777</c:v>
                </c:pt>
                <c:pt idx="2043">
                  <c:v>44902.86041666667</c:v>
                </c:pt>
                <c:pt idx="2044">
                  <c:v>44902.862500000003</c:v>
                </c:pt>
                <c:pt idx="2045">
                  <c:v>44902.865972222222</c:v>
                </c:pt>
                <c:pt idx="2046">
                  <c:v>44902.870138888888</c:v>
                </c:pt>
                <c:pt idx="2047">
                  <c:v>44902.873611111114</c:v>
                </c:pt>
                <c:pt idx="2048">
                  <c:v>44902.877083333333</c:v>
                </c:pt>
                <c:pt idx="2049">
                  <c:v>44902.881249999999</c:v>
                </c:pt>
                <c:pt idx="2050">
                  <c:v>44902.884722222225</c:v>
                </c:pt>
                <c:pt idx="2051">
                  <c:v>44902.888194444444</c:v>
                </c:pt>
                <c:pt idx="2052">
                  <c:v>44902.89166666667</c:v>
                </c:pt>
                <c:pt idx="2053">
                  <c:v>44902.895138888889</c:v>
                </c:pt>
                <c:pt idx="2054">
                  <c:v>44902.899305555555</c:v>
                </c:pt>
                <c:pt idx="2055">
                  <c:v>44902.902777777781</c:v>
                </c:pt>
                <c:pt idx="2056">
                  <c:v>44902.90625</c:v>
                </c:pt>
                <c:pt idx="2057">
                  <c:v>44902.909722222219</c:v>
                </c:pt>
                <c:pt idx="2058">
                  <c:v>44902.913888888892</c:v>
                </c:pt>
                <c:pt idx="2059">
                  <c:v>44902.917361111111</c:v>
                </c:pt>
                <c:pt idx="2060">
                  <c:v>44902.92083333333</c:v>
                </c:pt>
                <c:pt idx="2061">
                  <c:v>44902.924305555556</c:v>
                </c:pt>
                <c:pt idx="2062">
                  <c:v>44902.928472222222</c:v>
                </c:pt>
                <c:pt idx="2063">
                  <c:v>44902.931944444441</c:v>
                </c:pt>
                <c:pt idx="2064">
                  <c:v>44902.935416666667</c:v>
                </c:pt>
                <c:pt idx="2065">
                  <c:v>44902.938888888886</c:v>
                </c:pt>
                <c:pt idx="2066">
                  <c:v>44902.942361111112</c:v>
                </c:pt>
                <c:pt idx="2067">
                  <c:v>44902.946527777778</c:v>
                </c:pt>
                <c:pt idx="2068">
                  <c:v>44902.95</c:v>
                </c:pt>
                <c:pt idx="2069">
                  <c:v>44902.953472222223</c:v>
                </c:pt>
                <c:pt idx="2070">
                  <c:v>44902.957638888889</c:v>
                </c:pt>
                <c:pt idx="2071">
                  <c:v>44902.961111111108</c:v>
                </c:pt>
                <c:pt idx="2072">
                  <c:v>44902.964583333334</c:v>
                </c:pt>
                <c:pt idx="2073">
                  <c:v>44902.968055555553</c:v>
                </c:pt>
                <c:pt idx="2074">
                  <c:v>44902.97152777778</c:v>
                </c:pt>
                <c:pt idx="2075">
                  <c:v>44902.975694444445</c:v>
                </c:pt>
                <c:pt idx="2076">
                  <c:v>44902.979166666664</c:v>
                </c:pt>
                <c:pt idx="2077">
                  <c:v>44902.982638888891</c:v>
                </c:pt>
                <c:pt idx="2078">
                  <c:v>44902.986111111109</c:v>
                </c:pt>
                <c:pt idx="2079">
                  <c:v>44902.989583333336</c:v>
                </c:pt>
                <c:pt idx="2080">
                  <c:v>44902.993750000001</c:v>
                </c:pt>
                <c:pt idx="2081">
                  <c:v>44902.99722222222</c:v>
                </c:pt>
                <c:pt idx="2082">
                  <c:v>44903.000694444447</c:v>
                </c:pt>
                <c:pt idx="2083">
                  <c:v>44903.004861111112</c:v>
                </c:pt>
                <c:pt idx="2084">
                  <c:v>44903.008333333331</c:v>
                </c:pt>
                <c:pt idx="2085">
                  <c:v>44903.011805555558</c:v>
                </c:pt>
                <c:pt idx="2086">
                  <c:v>44903.015277777777</c:v>
                </c:pt>
                <c:pt idx="2087">
                  <c:v>44903.018750000003</c:v>
                </c:pt>
                <c:pt idx="2088">
                  <c:v>44903.020138888889</c:v>
                </c:pt>
                <c:pt idx="2089">
                  <c:v>44903.021527777775</c:v>
                </c:pt>
                <c:pt idx="2090">
                  <c:v>44903.022916666669</c:v>
                </c:pt>
                <c:pt idx="2091">
                  <c:v>44903.024305555555</c:v>
                </c:pt>
                <c:pt idx="2092">
                  <c:v>44903.025000000001</c:v>
                </c:pt>
                <c:pt idx="2093">
                  <c:v>44903.026388888888</c:v>
                </c:pt>
                <c:pt idx="2094">
                  <c:v>44903.027777777781</c:v>
                </c:pt>
                <c:pt idx="2095">
                  <c:v>44903.029861111114</c:v>
                </c:pt>
                <c:pt idx="2096">
                  <c:v>44903.031944444447</c:v>
                </c:pt>
                <c:pt idx="2097">
                  <c:v>44903.034722222219</c:v>
                </c:pt>
                <c:pt idx="2098">
                  <c:v>44903.038194444445</c:v>
                </c:pt>
                <c:pt idx="2099">
                  <c:v>44903.041666666664</c:v>
                </c:pt>
                <c:pt idx="2100">
                  <c:v>44903.04583333333</c:v>
                </c:pt>
                <c:pt idx="2101">
                  <c:v>44903.049305555556</c:v>
                </c:pt>
                <c:pt idx="2102">
                  <c:v>44903.052777777775</c:v>
                </c:pt>
                <c:pt idx="2103">
                  <c:v>44903.056250000001</c:v>
                </c:pt>
                <c:pt idx="2104">
                  <c:v>44903.060416666667</c:v>
                </c:pt>
                <c:pt idx="2105">
                  <c:v>44903.063888888886</c:v>
                </c:pt>
                <c:pt idx="2106">
                  <c:v>44903.067361111112</c:v>
                </c:pt>
                <c:pt idx="2107">
                  <c:v>44903.070833333331</c:v>
                </c:pt>
                <c:pt idx="2108">
                  <c:v>44903.074305555558</c:v>
                </c:pt>
                <c:pt idx="2109">
                  <c:v>44903.077777777777</c:v>
                </c:pt>
                <c:pt idx="2110">
                  <c:v>44903.081250000003</c:v>
                </c:pt>
                <c:pt idx="2111">
                  <c:v>44903.084722222222</c:v>
                </c:pt>
                <c:pt idx="2112">
                  <c:v>44903.088888888888</c:v>
                </c:pt>
                <c:pt idx="2113">
                  <c:v>44903.092361111114</c:v>
                </c:pt>
                <c:pt idx="2114">
                  <c:v>44903.095833333333</c:v>
                </c:pt>
                <c:pt idx="2115">
                  <c:v>44903.099305555559</c:v>
                </c:pt>
                <c:pt idx="2116">
                  <c:v>44903.102777777778</c:v>
                </c:pt>
                <c:pt idx="2117">
                  <c:v>44903.106249999997</c:v>
                </c:pt>
                <c:pt idx="2118">
                  <c:v>44903.109722222223</c:v>
                </c:pt>
                <c:pt idx="2119">
                  <c:v>44903.113194444442</c:v>
                </c:pt>
                <c:pt idx="2120">
                  <c:v>44903.117361111108</c:v>
                </c:pt>
                <c:pt idx="2121">
                  <c:v>44903.120833333334</c:v>
                </c:pt>
                <c:pt idx="2122">
                  <c:v>44903.124305555553</c:v>
                </c:pt>
                <c:pt idx="2123">
                  <c:v>44903.12777777778</c:v>
                </c:pt>
                <c:pt idx="2124">
                  <c:v>44903.131249999999</c:v>
                </c:pt>
                <c:pt idx="2125">
                  <c:v>44903.134722222225</c:v>
                </c:pt>
                <c:pt idx="2126">
                  <c:v>44903.138194444444</c:v>
                </c:pt>
                <c:pt idx="2127">
                  <c:v>44903.142361111109</c:v>
                </c:pt>
                <c:pt idx="2128">
                  <c:v>44903.145833333336</c:v>
                </c:pt>
                <c:pt idx="2129">
                  <c:v>44903.149305555555</c:v>
                </c:pt>
                <c:pt idx="2130">
                  <c:v>44903.152777777781</c:v>
                </c:pt>
                <c:pt idx="2131">
                  <c:v>44903.15625</c:v>
                </c:pt>
                <c:pt idx="2132">
                  <c:v>44903.159722222219</c:v>
                </c:pt>
                <c:pt idx="2133">
                  <c:v>44903.163194444445</c:v>
                </c:pt>
                <c:pt idx="2134">
                  <c:v>44903.166666666664</c:v>
                </c:pt>
                <c:pt idx="2135">
                  <c:v>44903.17083333333</c:v>
                </c:pt>
                <c:pt idx="2136">
                  <c:v>44903.174305555556</c:v>
                </c:pt>
                <c:pt idx="2137">
                  <c:v>44903.177777777775</c:v>
                </c:pt>
                <c:pt idx="2138">
                  <c:v>44903.181250000001</c:v>
                </c:pt>
                <c:pt idx="2139">
                  <c:v>44903.18472222222</c:v>
                </c:pt>
                <c:pt idx="2140">
                  <c:v>44903.188194444447</c:v>
                </c:pt>
                <c:pt idx="2141">
                  <c:v>44903.191666666666</c:v>
                </c:pt>
                <c:pt idx="2142">
                  <c:v>44903.195833333331</c:v>
                </c:pt>
                <c:pt idx="2143">
                  <c:v>44903.199305555558</c:v>
                </c:pt>
                <c:pt idx="2144">
                  <c:v>44903.202777777777</c:v>
                </c:pt>
                <c:pt idx="2145">
                  <c:v>44903.206250000003</c:v>
                </c:pt>
                <c:pt idx="2146">
                  <c:v>44903.209722222222</c:v>
                </c:pt>
                <c:pt idx="2147">
                  <c:v>44903.213194444441</c:v>
                </c:pt>
                <c:pt idx="2148">
                  <c:v>44903.216666666667</c:v>
                </c:pt>
                <c:pt idx="2149">
                  <c:v>44903.220138888886</c:v>
                </c:pt>
                <c:pt idx="2150">
                  <c:v>44903.224305555559</c:v>
                </c:pt>
                <c:pt idx="2151">
                  <c:v>44903.227777777778</c:v>
                </c:pt>
                <c:pt idx="2152">
                  <c:v>44903.231249999997</c:v>
                </c:pt>
                <c:pt idx="2153">
                  <c:v>44903.234722222223</c:v>
                </c:pt>
                <c:pt idx="2154">
                  <c:v>44903.238194444442</c:v>
                </c:pt>
                <c:pt idx="2155">
                  <c:v>44903.241666666669</c:v>
                </c:pt>
                <c:pt idx="2156">
                  <c:v>44903.245138888888</c:v>
                </c:pt>
                <c:pt idx="2157">
                  <c:v>44903.249305555553</c:v>
                </c:pt>
                <c:pt idx="2158">
                  <c:v>44903.25277777778</c:v>
                </c:pt>
                <c:pt idx="2159">
                  <c:v>44903.256249999999</c:v>
                </c:pt>
                <c:pt idx="2160">
                  <c:v>44903.259722222225</c:v>
                </c:pt>
                <c:pt idx="2161">
                  <c:v>44903.263888888891</c:v>
                </c:pt>
                <c:pt idx="2162">
                  <c:v>44903.267361111109</c:v>
                </c:pt>
                <c:pt idx="2163">
                  <c:v>44903.270833333336</c:v>
                </c:pt>
                <c:pt idx="2164">
                  <c:v>44903.274305555555</c:v>
                </c:pt>
                <c:pt idx="2165">
                  <c:v>44903.277777777781</c:v>
                </c:pt>
                <c:pt idx="2166">
                  <c:v>44903.28125</c:v>
                </c:pt>
                <c:pt idx="2167">
                  <c:v>44903.284722222219</c:v>
                </c:pt>
                <c:pt idx="2168">
                  <c:v>44903.288888888892</c:v>
                </c:pt>
                <c:pt idx="2169">
                  <c:v>44903.292361111111</c:v>
                </c:pt>
                <c:pt idx="2170">
                  <c:v>44903.29583333333</c:v>
                </c:pt>
                <c:pt idx="2171">
                  <c:v>44903.299305555556</c:v>
                </c:pt>
                <c:pt idx="2172">
                  <c:v>44903.302777777775</c:v>
                </c:pt>
                <c:pt idx="2173">
                  <c:v>44903.306250000001</c:v>
                </c:pt>
                <c:pt idx="2174">
                  <c:v>44903.30972222222</c:v>
                </c:pt>
                <c:pt idx="2175">
                  <c:v>44903.313194444447</c:v>
                </c:pt>
                <c:pt idx="2176">
                  <c:v>44903.317361111112</c:v>
                </c:pt>
                <c:pt idx="2177">
                  <c:v>44903.320833333331</c:v>
                </c:pt>
                <c:pt idx="2178">
                  <c:v>44903.324305555558</c:v>
                </c:pt>
                <c:pt idx="2179">
                  <c:v>44903.327777777777</c:v>
                </c:pt>
                <c:pt idx="2180">
                  <c:v>44903.331250000003</c:v>
                </c:pt>
                <c:pt idx="2181">
                  <c:v>44903.334722222222</c:v>
                </c:pt>
                <c:pt idx="2182">
                  <c:v>44903.338194444441</c:v>
                </c:pt>
                <c:pt idx="2183">
                  <c:v>44903.342361111114</c:v>
                </c:pt>
                <c:pt idx="2184">
                  <c:v>44903.345833333333</c:v>
                </c:pt>
                <c:pt idx="2185">
                  <c:v>44903.349305555559</c:v>
                </c:pt>
                <c:pt idx="2186">
                  <c:v>44903.352777777778</c:v>
                </c:pt>
                <c:pt idx="2187">
                  <c:v>44903.356249999997</c:v>
                </c:pt>
                <c:pt idx="2188">
                  <c:v>44903.359722222223</c:v>
                </c:pt>
                <c:pt idx="2189">
                  <c:v>44903.363194444442</c:v>
                </c:pt>
                <c:pt idx="2190">
                  <c:v>44903.366666666669</c:v>
                </c:pt>
                <c:pt idx="2191">
                  <c:v>44903.370833333334</c:v>
                </c:pt>
                <c:pt idx="2192">
                  <c:v>44903.374305555553</c:v>
                </c:pt>
                <c:pt idx="2193">
                  <c:v>44903.37777777778</c:v>
                </c:pt>
                <c:pt idx="2194">
                  <c:v>44903.381249999999</c:v>
                </c:pt>
                <c:pt idx="2195">
                  <c:v>44903.384722222225</c:v>
                </c:pt>
                <c:pt idx="2196">
                  <c:v>44903.388194444444</c:v>
                </c:pt>
                <c:pt idx="2197">
                  <c:v>44903.39166666667</c:v>
                </c:pt>
                <c:pt idx="2198">
                  <c:v>44903.395833333336</c:v>
                </c:pt>
                <c:pt idx="2199">
                  <c:v>44903.399305555555</c:v>
                </c:pt>
                <c:pt idx="2200">
                  <c:v>44903.402777777781</c:v>
                </c:pt>
                <c:pt idx="2201">
                  <c:v>44903.40625</c:v>
                </c:pt>
                <c:pt idx="2202">
                  <c:v>44903.409722222219</c:v>
                </c:pt>
                <c:pt idx="2203">
                  <c:v>44903.413194444445</c:v>
                </c:pt>
                <c:pt idx="2204">
                  <c:v>44903.417361111111</c:v>
                </c:pt>
                <c:pt idx="2205">
                  <c:v>44903.42083333333</c:v>
                </c:pt>
                <c:pt idx="2206">
                  <c:v>44903.424305555556</c:v>
                </c:pt>
                <c:pt idx="2207">
                  <c:v>44903.428472222222</c:v>
                </c:pt>
                <c:pt idx="2208">
                  <c:v>44903.432638888888</c:v>
                </c:pt>
                <c:pt idx="2209">
                  <c:v>44903.436111111114</c:v>
                </c:pt>
                <c:pt idx="2210">
                  <c:v>44903.44027777778</c:v>
                </c:pt>
                <c:pt idx="2211">
                  <c:v>44903.443749999999</c:v>
                </c:pt>
                <c:pt idx="2212">
                  <c:v>44903.447222222225</c:v>
                </c:pt>
                <c:pt idx="2213">
                  <c:v>44903.451388888891</c:v>
                </c:pt>
                <c:pt idx="2214">
                  <c:v>44903.454861111109</c:v>
                </c:pt>
                <c:pt idx="2215">
                  <c:v>44903.458333333336</c:v>
                </c:pt>
                <c:pt idx="2216">
                  <c:v>44903.462500000001</c:v>
                </c:pt>
                <c:pt idx="2217">
                  <c:v>44903.46597222222</c:v>
                </c:pt>
                <c:pt idx="2218">
                  <c:v>44903.469444444447</c:v>
                </c:pt>
                <c:pt idx="2219">
                  <c:v>44903.472916666666</c:v>
                </c:pt>
                <c:pt idx="2220">
                  <c:v>44903.477083333331</c:v>
                </c:pt>
                <c:pt idx="2221">
                  <c:v>44903.480555555558</c:v>
                </c:pt>
                <c:pt idx="2222">
                  <c:v>44903.484027777777</c:v>
                </c:pt>
                <c:pt idx="2223">
                  <c:v>44903.488194444442</c:v>
                </c:pt>
                <c:pt idx="2224">
                  <c:v>44903.491666666669</c:v>
                </c:pt>
                <c:pt idx="2225">
                  <c:v>44903.495138888888</c:v>
                </c:pt>
                <c:pt idx="2226">
                  <c:v>44903.499305555553</c:v>
                </c:pt>
                <c:pt idx="2227">
                  <c:v>44903.50277777778</c:v>
                </c:pt>
                <c:pt idx="2228">
                  <c:v>44903.506249999999</c:v>
                </c:pt>
                <c:pt idx="2229">
                  <c:v>44903.509722222225</c:v>
                </c:pt>
                <c:pt idx="2230">
                  <c:v>44903.513888888891</c:v>
                </c:pt>
                <c:pt idx="2231">
                  <c:v>44903.517361111109</c:v>
                </c:pt>
                <c:pt idx="2232">
                  <c:v>44903.520833333336</c:v>
                </c:pt>
                <c:pt idx="2233">
                  <c:v>44903.522916666669</c:v>
                </c:pt>
                <c:pt idx="2234">
                  <c:v>44903.524305555555</c:v>
                </c:pt>
                <c:pt idx="2235">
                  <c:v>44903.525000000001</c:v>
                </c:pt>
                <c:pt idx="2236">
                  <c:v>44903.526388888888</c:v>
                </c:pt>
                <c:pt idx="2237">
                  <c:v>44903.52847222222</c:v>
                </c:pt>
                <c:pt idx="2238">
                  <c:v>44903.531944444447</c:v>
                </c:pt>
                <c:pt idx="2239">
                  <c:v>44903.535416666666</c:v>
                </c:pt>
                <c:pt idx="2240">
                  <c:v>44903.538888888892</c:v>
                </c:pt>
                <c:pt idx="2241">
                  <c:v>44903.543055555558</c:v>
                </c:pt>
                <c:pt idx="2242">
                  <c:v>44903.546527777777</c:v>
                </c:pt>
                <c:pt idx="2243">
                  <c:v>44903.55</c:v>
                </c:pt>
                <c:pt idx="2244">
                  <c:v>44903.554166666669</c:v>
                </c:pt>
                <c:pt idx="2245">
                  <c:v>44903.557638888888</c:v>
                </c:pt>
                <c:pt idx="2246">
                  <c:v>44903.561111111114</c:v>
                </c:pt>
                <c:pt idx="2247">
                  <c:v>44903.564583333333</c:v>
                </c:pt>
                <c:pt idx="2248">
                  <c:v>44903.568749999999</c:v>
                </c:pt>
                <c:pt idx="2249">
                  <c:v>44903.572222222225</c:v>
                </c:pt>
                <c:pt idx="2250">
                  <c:v>44903.575694444444</c:v>
                </c:pt>
                <c:pt idx="2251">
                  <c:v>44903.579861111109</c:v>
                </c:pt>
                <c:pt idx="2252">
                  <c:v>44903.583333333336</c:v>
                </c:pt>
                <c:pt idx="2253">
                  <c:v>44903.586805555555</c:v>
                </c:pt>
                <c:pt idx="2254">
                  <c:v>44903.59097222222</c:v>
                </c:pt>
                <c:pt idx="2255">
                  <c:v>44903.594444444447</c:v>
                </c:pt>
                <c:pt idx="2256">
                  <c:v>44903.597916666666</c:v>
                </c:pt>
                <c:pt idx="2257">
                  <c:v>44903.601388888892</c:v>
                </c:pt>
                <c:pt idx="2258">
                  <c:v>44903.605555555558</c:v>
                </c:pt>
                <c:pt idx="2259">
                  <c:v>44903.609027777777</c:v>
                </c:pt>
                <c:pt idx="2260">
                  <c:v>44903.612500000003</c:v>
                </c:pt>
                <c:pt idx="2261">
                  <c:v>44903.616666666669</c:v>
                </c:pt>
                <c:pt idx="2262">
                  <c:v>44903.620138888888</c:v>
                </c:pt>
                <c:pt idx="2263">
                  <c:v>44903.623611111114</c:v>
                </c:pt>
                <c:pt idx="2264">
                  <c:v>44903.62777777778</c:v>
                </c:pt>
                <c:pt idx="2265">
                  <c:v>44903.631249999999</c:v>
                </c:pt>
                <c:pt idx="2266">
                  <c:v>44903.634722222225</c:v>
                </c:pt>
                <c:pt idx="2267">
                  <c:v>44903.638888888891</c:v>
                </c:pt>
                <c:pt idx="2268">
                  <c:v>44903.642361111109</c:v>
                </c:pt>
                <c:pt idx="2269">
                  <c:v>44903.645833333336</c:v>
                </c:pt>
                <c:pt idx="2270">
                  <c:v>44903.65</c:v>
                </c:pt>
                <c:pt idx="2271">
                  <c:v>44903.65347222222</c:v>
                </c:pt>
                <c:pt idx="2272">
                  <c:v>44903.656944444447</c:v>
                </c:pt>
                <c:pt idx="2273">
                  <c:v>44903.661111111112</c:v>
                </c:pt>
                <c:pt idx="2274">
                  <c:v>44903.664583333331</c:v>
                </c:pt>
                <c:pt idx="2275">
                  <c:v>44903.668055555558</c:v>
                </c:pt>
                <c:pt idx="2276">
                  <c:v>44903.672222222223</c:v>
                </c:pt>
                <c:pt idx="2277">
                  <c:v>44903.675694444442</c:v>
                </c:pt>
                <c:pt idx="2278">
                  <c:v>44903.679166666669</c:v>
                </c:pt>
                <c:pt idx="2279">
                  <c:v>44903.682638888888</c:v>
                </c:pt>
                <c:pt idx="2280">
                  <c:v>44903.686805555553</c:v>
                </c:pt>
                <c:pt idx="2281">
                  <c:v>44903.6875</c:v>
                </c:pt>
                <c:pt idx="2282">
                  <c:v>44903.688888888886</c:v>
                </c:pt>
                <c:pt idx="2283">
                  <c:v>44903.689583333333</c:v>
                </c:pt>
                <c:pt idx="2284">
                  <c:v>44903.690972222219</c:v>
                </c:pt>
                <c:pt idx="2285">
                  <c:v>44903.692361111112</c:v>
                </c:pt>
                <c:pt idx="2286">
                  <c:v>44903.693749999999</c:v>
                </c:pt>
                <c:pt idx="2287">
                  <c:v>44903.695833333331</c:v>
                </c:pt>
                <c:pt idx="2288">
                  <c:v>44903.697222222225</c:v>
                </c:pt>
                <c:pt idx="2289">
                  <c:v>44903.7</c:v>
                </c:pt>
                <c:pt idx="2290">
                  <c:v>44903.70416666667</c:v>
                </c:pt>
                <c:pt idx="2291">
                  <c:v>44903.707638888889</c:v>
                </c:pt>
                <c:pt idx="2292">
                  <c:v>44903.711111111108</c:v>
                </c:pt>
                <c:pt idx="2293">
                  <c:v>44903.715277777781</c:v>
                </c:pt>
                <c:pt idx="2294">
                  <c:v>44903.71875</c:v>
                </c:pt>
                <c:pt idx="2295">
                  <c:v>44903.722222222219</c:v>
                </c:pt>
                <c:pt idx="2296">
                  <c:v>44903.726388888892</c:v>
                </c:pt>
                <c:pt idx="2297">
                  <c:v>44903.729861111111</c:v>
                </c:pt>
                <c:pt idx="2298">
                  <c:v>44903.73333333333</c:v>
                </c:pt>
                <c:pt idx="2299">
                  <c:v>44903.737500000003</c:v>
                </c:pt>
                <c:pt idx="2300">
                  <c:v>44903.740972222222</c:v>
                </c:pt>
                <c:pt idx="2301">
                  <c:v>44903.744444444441</c:v>
                </c:pt>
                <c:pt idx="2302">
                  <c:v>44903.748611111114</c:v>
                </c:pt>
                <c:pt idx="2303">
                  <c:v>44903.752083333333</c:v>
                </c:pt>
                <c:pt idx="2304">
                  <c:v>44903.755555555559</c:v>
                </c:pt>
                <c:pt idx="2305">
                  <c:v>44903.759027777778</c:v>
                </c:pt>
                <c:pt idx="2306">
                  <c:v>44903.763194444444</c:v>
                </c:pt>
                <c:pt idx="2307">
                  <c:v>44903.76666666667</c:v>
                </c:pt>
                <c:pt idx="2308">
                  <c:v>44903.770138888889</c:v>
                </c:pt>
                <c:pt idx="2309">
                  <c:v>44903.773611111108</c:v>
                </c:pt>
                <c:pt idx="2310">
                  <c:v>44903.777777777781</c:v>
                </c:pt>
                <c:pt idx="2311">
                  <c:v>44903.78125</c:v>
                </c:pt>
                <c:pt idx="2312">
                  <c:v>44903.784722222219</c:v>
                </c:pt>
                <c:pt idx="2313">
                  <c:v>44903.788888888892</c:v>
                </c:pt>
                <c:pt idx="2314">
                  <c:v>44903.792361111111</c:v>
                </c:pt>
                <c:pt idx="2315">
                  <c:v>44903.79583333333</c:v>
                </c:pt>
                <c:pt idx="2316">
                  <c:v>44903.8</c:v>
                </c:pt>
                <c:pt idx="2317">
                  <c:v>44903.803472222222</c:v>
                </c:pt>
                <c:pt idx="2318">
                  <c:v>44903.806944444441</c:v>
                </c:pt>
                <c:pt idx="2319">
                  <c:v>44903.810416666667</c:v>
                </c:pt>
                <c:pt idx="2320">
                  <c:v>44903.813888888886</c:v>
                </c:pt>
                <c:pt idx="2321">
                  <c:v>44903.818055555559</c:v>
                </c:pt>
                <c:pt idx="2322">
                  <c:v>44903.821527777778</c:v>
                </c:pt>
                <c:pt idx="2323">
                  <c:v>44903.824999999997</c:v>
                </c:pt>
                <c:pt idx="2324">
                  <c:v>44903.828472222223</c:v>
                </c:pt>
                <c:pt idx="2325">
                  <c:v>44903.832638888889</c:v>
                </c:pt>
                <c:pt idx="2326">
                  <c:v>44903.836111111108</c:v>
                </c:pt>
                <c:pt idx="2327">
                  <c:v>44903.839583333334</c:v>
                </c:pt>
                <c:pt idx="2328">
                  <c:v>44903.843055555553</c:v>
                </c:pt>
                <c:pt idx="2329">
                  <c:v>44903.847222222219</c:v>
                </c:pt>
                <c:pt idx="2330">
                  <c:v>44903.850694444445</c:v>
                </c:pt>
                <c:pt idx="2331">
                  <c:v>44903.854166666664</c:v>
                </c:pt>
                <c:pt idx="2332">
                  <c:v>44903.857638888891</c:v>
                </c:pt>
                <c:pt idx="2333">
                  <c:v>44903.861111111109</c:v>
                </c:pt>
                <c:pt idx="2334">
                  <c:v>44903.865277777775</c:v>
                </c:pt>
                <c:pt idx="2335">
                  <c:v>44903.868750000001</c:v>
                </c:pt>
                <c:pt idx="2336">
                  <c:v>44903.87222222222</c:v>
                </c:pt>
                <c:pt idx="2337">
                  <c:v>44903.876388888886</c:v>
                </c:pt>
                <c:pt idx="2338">
                  <c:v>44903.879861111112</c:v>
                </c:pt>
                <c:pt idx="2339">
                  <c:v>44903.883333333331</c:v>
                </c:pt>
                <c:pt idx="2340">
                  <c:v>44903.886805555558</c:v>
                </c:pt>
                <c:pt idx="2341">
                  <c:v>44903.890277777777</c:v>
                </c:pt>
                <c:pt idx="2342">
                  <c:v>44903.894444444442</c:v>
                </c:pt>
                <c:pt idx="2343">
                  <c:v>44903.897916666669</c:v>
                </c:pt>
                <c:pt idx="2344">
                  <c:v>44903.901388888888</c:v>
                </c:pt>
                <c:pt idx="2345">
                  <c:v>44903.904861111114</c:v>
                </c:pt>
                <c:pt idx="2346">
                  <c:v>44903.908333333333</c:v>
                </c:pt>
                <c:pt idx="2347">
                  <c:v>44903.912499999999</c:v>
                </c:pt>
                <c:pt idx="2348">
                  <c:v>44903.915972222225</c:v>
                </c:pt>
                <c:pt idx="2349">
                  <c:v>44903.919444444444</c:v>
                </c:pt>
                <c:pt idx="2350">
                  <c:v>44903.923611111109</c:v>
                </c:pt>
                <c:pt idx="2351">
                  <c:v>44903.927083333336</c:v>
                </c:pt>
                <c:pt idx="2352">
                  <c:v>44903.930555555555</c:v>
                </c:pt>
                <c:pt idx="2353">
                  <c:v>44903.934027777781</c:v>
                </c:pt>
                <c:pt idx="2354">
                  <c:v>44903.9375</c:v>
                </c:pt>
                <c:pt idx="2355">
                  <c:v>44903.941666666666</c:v>
                </c:pt>
                <c:pt idx="2356">
                  <c:v>44903.945138888892</c:v>
                </c:pt>
                <c:pt idx="2357">
                  <c:v>44903.948611111111</c:v>
                </c:pt>
                <c:pt idx="2358">
                  <c:v>44903.95208333333</c:v>
                </c:pt>
                <c:pt idx="2359">
                  <c:v>44903.956250000003</c:v>
                </c:pt>
                <c:pt idx="2360">
                  <c:v>44903.959722222222</c:v>
                </c:pt>
                <c:pt idx="2361">
                  <c:v>44903.963194444441</c:v>
                </c:pt>
                <c:pt idx="2362">
                  <c:v>44903.966666666667</c:v>
                </c:pt>
                <c:pt idx="2363">
                  <c:v>44903.970833333333</c:v>
                </c:pt>
                <c:pt idx="2364">
                  <c:v>44903.974305555559</c:v>
                </c:pt>
                <c:pt idx="2365">
                  <c:v>44903.977777777778</c:v>
                </c:pt>
                <c:pt idx="2366">
                  <c:v>44903.981249999997</c:v>
                </c:pt>
                <c:pt idx="2367">
                  <c:v>44903.984722222223</c:v>
                </c:pt>
                <c:pt idx="2368">
                  <c:v>44903.988888888889</c:v>
                </c:pt>
                <c:pt idx="2369">
                  <c:v>44903.992361111108</c:v>
                </c:pt>
                <c:pt idx="2370">
                  <c:v>44903.995833333334</c:v>
                </c:pt>
                <c:pt idx="2371">
                  <c:v>44904</c:v>
                </c:pt>
              </c:numCache>
            </c:numRef>
          </c:xVal>
          <c:yVal>
            <c:numRef>
              <c:f>'new data nov-dec 2022'!$F$997:$F$3368</c:f>
              <c:numCache>
                <c:formatCode>0.00E+00</c:formatCode>
                <c:ptCount val="2372"/>
                <c:pt idx="0">
                  <c:v>6.4841716799999996E-4</c:v>
                </c:pt>
                <c:pt idx="1">
                  <c:v>6.4876173499999997E-4</c:v>
                </c:pt>
                <c:pt idx="2">
                  <c:v>6.5364410799999999E-4</c:v>
                </c:pt>
                <c:pt idx="3">
                  <c:v>6.4672194799999996E-4</c:v>
                </c:pt>
                <c:pt idx="4">
                  <c:v>6.5181270699999998E-4</c:v>
                </c:pt>
                <c:pt idx="5">
                  <c:v>6.5015461099999995E-4</c:v>
                </c:pt>
                <c:pt idx="6">
                  <c:v>6.4647581299999998E-4</c:v>
                </c:pt>
                <c:pt idx="7">
                  <c:v>6.4444638899999998E-4</c:v>
                </c:pt>
                <c:pt idx="8">
                  <c:v>6.4637446000000002E-4</c:v>
                </c:pt>
                <c:pt idx="9">
                  <c:v>6.46727499E-4</c:v>
                </c:pt>
                <c:pt idx="10">
                  <c:v>6.4688938599999997E-4</c:v>
                </c:pt>
                <c:pt idx="11">
                  <c:v>6.47108073E-4</c:v>
                </c:pt>
                <c:pt idx="12">
                  <c:v>6.4788895899999996E-4</c:v>
                </c:pt>
                <c:pt idx="13">
                  <c:v>6.4783125300000004E-4</c:v>
                </c:pt>
                <c:pt idx="14">
                  <c:v>6.4860777599999998E-4</c:v>
                </c:pt>
                <c:pt idx="15">
                  <c:v>6.4849671599999999E-4</c:v>
                </c:pt>
                <c:pt idx="16">
                  <c:v>6.4892464999999995E-4</c:v>
                </c:pt>
                <c:pt idx="17">
                  <c:v>6.4889113399999997E-4</c:v>
                </c:pt>
                <c:pt idx="18">
                  <c:v>6.4386631100000005E-4</c:v>
                </c:pt>
                <c:pt idx="19">
                  <c:v>6.4775820499999995E-4</c:v>
                </c:pt>
                <c:pt idx="20">
                  <c:v>6.4518222399999998E-4</c:v>
                </c:pt>
                <c:pt idx="21">
                  <c:v>6.4473235499999996E-4</c:v>
                </c:pt>
                <c:pt idx="22">
                  <c:v>6.4961446700000005E-4</c:v>
                </c:pt>
                <c:pt idx="23">
                  <c:v>6.4993296100000005E-4</c:v>
                </c:pt>
                <c:pt idx="24">
                  <c:v>6.4434255199999997E-4</c:v>
                </c:pt>
                <c:pt idx="25">
                  <c:v>6.43163158E-4</c:v>
                </c:pt>
                <c:pt idx="26">
                  <c:v>6.4559594100000004E-4</c:v>
                </c:pt>
                <c:pt idx="27">
                  <c:v>6.45888369E-4</c:v>
                </c:pt>
                <c:pt idx="28">
                  <c:v>6.4363021999999995E-4</c:v>
                </c:pt>
                <c:pt idx="29">
                  <c:v>6.1868680700000005E-4</c:v>
                </c:pt>
                <c:pt idx="30">
                  <c:v>5.9294575000000003E-4</c:v>
                </c:pt>
                <c:pt idx="31">
                  <c:v>5.7577539399999999E-4</c:v>
                </c:pt>
                <c:pt idx="32">
                  <c:v>5.6519734700000005E-4</c:v>
                </c:pt>
                <c:pt idx="33">
                  <c:v>5.5968403500000004E-4</c:v>
                </c:pt>
                <c:pt idx="34">
                  <c:v>5.5675900899999995E-4</c:v>
                </c:pt>
                <c:pt idx="35">
                  <c:v>5.5335082400000005E-4</c:v>
                </c:pt>
                <c:pt idx="36">
                  <c:v>5.5627352599999999E-4</c:v>
                </c:pt>
                <c:pt idx="37">
                  <c:v>5.5177231200000002E-4</c:v>
                </c:pt>
                <c:pt idx="38">
                  <c:v>5.5375294099999995E-4</c:v>
                </c:pt>
                <c:pt idx="39">
                  <c:v>5.5278466300000002E-4</c:v>
                </c:pt>
                <c:pt idx="40">
                  <c:v>5.5719342100000004E-4</c:v>
                </c:pt>
                <c:pt idx="41">
                  <c:v>5.5484947899999998E-4</c:v>
                </c:pt>
                <c:pt idx="42">
                  <c:v>5.5557179500000001E-4</c:v>
                </c:pt>
                <c:pt idx="43">
                  <c:v>5.5700107900000001E-4</c:v>
                </c:pt>
                <c:pt idx="44">
                  <c:v>5.5753347199999999E-4</c:v>
                </c:pt>
                <c:pt idx="45">
                  <c:v>5.5993110599999996E-4</c:v>
                </c:pt>
                <c:pt idx="46">
                  <c:v>5.61914963E-4</c:v>
                </c:pt>
                <c:pt idx="47">
                  <c:v>5.6168583299999995E-4</c:v>
                </c:pt>
                <c:pt idx="48">
                  <c:v>5.6316984599999995E-4</c:v>
                </c:pt>
                <c:pt idx="49">
                  <c:v>5.6325224499999998E-4</c:v>
                </c:pt>
                <c:pt idx="50">
                  <c:v>5.6539674199999998E-4</c:v>
                </c:pt>
                <c:pt idx="51">
                  <c:v>5.6441870700000001E-4</c:v>
                </c:pt>
                <c:pt idx="52">
                  <c:v>5.6237172500000002E-4</c:v>
                </c:pt>
                <c:pt idx="53">
                  <c:v>5.5793880700000004E-4</c:v>
                </c:pt>
                <c:pt idx="54">
                  <c:v>5.6293938500000002E-4</c:v>
                </c:pt>
                <c:pt idx="55">
                  <c:v>5.6256178399999995E-4</c:v>
                </c:pt>
                <c:pt idx="56">
                  <c:v>5.6615270699999999E-4</c:v>
                </c:pt>
                <c:pt idx="57">
                  <c:v>5.6748050400000003E-4</c:v>
                </c:pt>
                <c:pt idx="58">
                  <c:v>5.6673205000000004E-4</c:v>
                </c:pt>
                <c:pt idx="59">
                  <c:v>5.6800769199999998E-4</c:v>
                </c:pt>
                <c:pt idx="60">
                  <c:v>5.6818459300000002E-4</c:v>
                </c:pt>
                <c:pt idx="61">
                  <c:v>5.7204718200000004E-4</c:v>
                </c:pt>
                <c:pt idx="62">
                  <c:v>5.7277386799999995E-4</c:v>
                </c:pt>
                <c:pt idx="63">
                  <c:v>5.6786337900000005E-4</c:v>
                </c:pt>
                <c:pt idx="64">
                  <c:v>5.7249468499999997E-4</c:v>
                </c:pt>
                <c:pt idx="65">
                  <c:v>5.7290088600000003E-4</c:v>
                </c:pt>
                <c:pt idx="66">
                  <c:v>5.73033278E-4</c:v>
                </c:pt>
                <c:pt idx="67">
                  <c:v>5.7123041700000001E-4</c:v>
                </c:pt>
                <c:pt idx="68">
                  <c:v>5.7301028099999995E-4</c:v>
                </c:pt>
                <c:pt idx="69">
                  <c:v>5.7779729800000001E-4</c:v>
                </c:pt>
                <c:pt idx="70">
                  <c:v>5.7814806299999997E-4</c:v>
                </c:pt>
                <c:pt idx="71">
                  <c:v>5.7835308599999997E-4</c:v>
                </c:pt>
                <c:pt idx="72">
                  <c:v>5.7790390300000002E-4</c:v>
                </c:pt>
                <c:pt idx="73">
                  <c:v>5.7321233000000001E-4</c:v>
                </c:pt>
                <c:pt idx="74">
                  <c:v>5.7809197699999998E-4</c:v>
                </c:pt>
                <c:pt idx="75">
                  <c:v>5.7928574399999998E-4</c:v>
                </c:pt>
                <c:pt idx="76">
                  <c:v>5.7085977999999998E-4</c:v>
                </c:pt>
                <c:pt idx="77">
                  <c:v>5.6612472700000001E-4</c:v>
                </c:pt>
                <c:pt idx="78">
                  <c:v>5.5409047199999999E-4</c:v>
                </c:pt>
                <c:pt idx="79">
                  <c:v>5.5123423999999996E-4</c:v>
                </c:pt>
                <c:pt idx="80">
                  <c:v>5.5518290399999995E-4</c:v>
                </c:pt>
                <c:pt idx="81">
                  <c:v>5.5498263099999995E-4</c:v>
                </c:pt>
                <c:pt idx="82">
                  <c:v>5.4856212899999997E-4</c:v>
                </c:pt>
                <c:pt idx="83">
                  <c:v>5.4986239899999995E-4</c:v>
                </c:pt>
                <c:pt idx="84">
                  <c:v>5.5168837900000005E-4</c:v>
                </c:pt>
                <c:pt idx="85">
                  <c:v>5.5105856400000002E-4</c:v>
                </c:pt>
                <c:pt idx="86">
                  <c:v>5.5103427800000002E-4</c:v>
                </c:pt>
                <c:pt idx="87">
                  <c:v>5.5023577799999997E-4</c:v>
                </c:pt>
                <c:pt idx="88">
                  <c:v>5.5039964600000005E-4</c:v>
                </c:pt>
                <c:pt idx="89">
                  <c:v>5.5303440200000001E-4</c:v>
                </c:pt>
                <c:pt idx="90">
                  <c:v>5.52844037E-4</c:v>
                </c:pt>
                <c:pt idx="91">
                  <c:v>5.5115994299999999E-4</c:v>
                </c:pt>
                <c:pt idx="92">
                  <c:v>5.5288707799999997E-4</c:v>
                </c:pt>
                <c:pt idx="93">
                  <c:v>5.5156804200000005E-4</c:v>
                </c:pt>
                <c:pt idx="94">
                  <c:v>5.5171889899999996E-4</c:v>
                </c:pt>
                <c:pt idx="95">
                  <c:v>5.5266849299999996E-4</c:v>
                </c:pt>
                <c:pt idx="96">
                  <c:v>5.5404967199999995E-4</c:v>
                </c:pt>
                <c:pt idx="97">
                  <c:v>5.5463022800000003E-4</c:v>
                </c:pt>
                <c:pt idx="98">
                  <c:v>5.5463131800000001E-4</c:v>
                </c:pt>
                <c:pt idx="99">
                  <c:v>5.5412659099999997E-4</c:v>
                </c:pt>
                <c:pt idx="100">
                  <c:v>5.5411594400000001E-4</c:v>
                </c:pt>
                <c:pt idx="101">
                  <c:v>5.5355510699999996E-4</c:v>
                </c:pt>
                <c:pt idx="102">
                  <c:v>5.5563643199999999E-4</c:v>
                </c:pt>
                <c:pt idx="103">
                  <c:v>5.5377960899999996E-4</c:v>
                </c:pt>
                <c:pt idx="104">
                  <c:v>5.5571734599999998E-4</c:v>
                </c:pt>
                <c:pt idx="105">
                  <c:v>5.5602133500000004E-4</c:v>
                </c:pt>
                <c:pt idx="106">
                  <c:v>5.5620695800000003E-4</c:v>
                </c:pt>
                <c:pt idx="107">
                  <c:v>5.5585403300000003E-4</c:v>
                </c:pt>
                <c:pt idx="108">
                  <c:v>5.5571873299999997E-4</c:v>
                </c:pt>
                <c:pt idx="109">
                  <c:v>5.5617151299999995E-4</c:v>
                </c:pt>
                <c:pt idx="110">
                  <c:v>5.5567224999999998E-4</c:v>
                </c:pt>
                <c:pt idx="111">
                  <c:v>5.5571325900000005E-4</c:v>
                </c:pt>
                <c:pt idx="112">
                  <c:v>5.5602588399999997E-4</c:v>
                </c:pt>
                <c:pt idx="113">
                  <c:v>5.4885929999999995E-4</c:v>
                </c:pt>
                <c:pt idx="114">
                  <c:v>5.52197553E-4</c:v>
                </c:pt>
                <c:pt idx="115">
                  <c:v>5.5257676900000001E-4</c:v>
                </c:pt>
                <c:pt idx="116">
                  <c:v>5.4955352100000002E-4</c:v>
                </c:pt>
                <c:pt idx="117">
                  <c:v>5.54793525E-4</c:v>
                </c:pt>
                <c:pt idx="118">
                  <c:v>5.5479421900000005E-4</c:v>
                </c:pt>
                <c:pt idx="119">
                  <c:v>5.5352615299999997E-4</c:v>
                </c:pt>
                <c:pt idx="120">
                  <c:v>5.3054565699999997E-4</c:v>
                </c:pt>
                <c:pt idx="121">
                  <c:v>4.9726301400000001E-4</c:v>
                </c:pt>
                <c:pt idx="122">
                  <c:v>4.7089381999999998E-4</c:v>
                </c:pt>
                <c:pt idx="123">
                  <c:v>4.4571965300000001E-4</c:v>
                </c:pt>
                <c:pt idx="124">
                  <c:v>4.1733928700000002E-4</c:v>
                </c:pt>
                <c:pt idx="125">
                  <c:v>3.9479125599999997E-4</c:v>
                </c:pt>
                <c:pt idx="126">
                  <c:v>3.9513324800000003E-4</c:v>
                </c:pt>
                <c:pt idx="127">
                  <c:v>3.8875475199999998E-4</c:v>
                </c:pt>
                <c:pt idx="128">
                  <c:v>3.9319959400000001E-4</c:v>
                </c:pt>
                <c:pt idx="129">
                  <c:v>3.8760092099999999E-4</c:v>
                </c:pt>
                <c:pt idx="130">
                  <c:v>3.8898733999999998E-4</c:v>
                </c:pt>
                <c:pt idx="131">
                  <c:v>3.8925349299999998E-4</c:v>
                </c:pt>
                <c:pt idx="132">
                  <c:v>3.9010879900000002E-4</c:v>
                </c:pt>
                <c:pt idx="133">
                  <c:v>3.8969032100000001E-4</c:v>
                </c:pt>
                <c:pt idx="134">
                  <c:v>3.9450767400000001E-4</c:v>
                </c:pt>
                <c:pt idx="135">
                  <c:v>3.90194341E-4</c:v>
                </c:pt>
                <c:pt idx="136">
                  <c:v>3.8826599399999998E-4</c:v>
                </c:pt>
                <c:pt idx="137">
                  <c:v>3.8878257399999999E-4</c:v>
                </c:pt>
                <c:pt idx="138">
                  <c:v>3.9495186799999999E-4</c:v>
                </c:pt>
                <c:pt idx="139">
                  <c:v>3.9028991299999997E-4</c:v>
                </c:pt>
                <c:pt idx="140">
                  <c:v>3.9014034300000001E-4</c:v>
                </c:pt>
                <c:pt idx="141">
                  <c:v>3.89837116E-4</c:v>
                </c:pt>
                <c:pt idx="142">
                  <c:v>3.89885168E-4</c:v>
                </c:pt>
                <c:pt idx="143">
                  <c:v>3.9009942099999998E-4</c:v>
                </c:pt>
                <c:pt idx="144">
                  <c:v>3.9484745400000001E-4</c:v>
                </c:pt>
                <c:pt idx="145">
                  <c:v>3.8993638799999998E-4</c:v>
                </c:pt>
                <c:pt idx="146">
                  <c:v>3.8985637900000001E-4</c:v>
                </c:pt>
                <c:pt idx="147">
                  <c:v>3.9048014E-4</c:v>
                </c:pt>
                <c:pt idx="148">
                  <c:v>3.9016093700000001E-4</c:v>
                </c:pt>
                <c:pt idx="149">
                  <c:v>3.9043182200000003E-4</c:v>
                </c:pt>
                <c:pt idx="150">
                  <c:v>3.8964132E-4</c:v>
                </c:pt>
                <c:pt idx="151">
                  <c:v>3.9042179099999999E-4</c:v>
                </c:pt>
                <c:pt idx="152">
                  <c:v>3.90094273E-4</c:v>
                </c:pt>
                <c:pt idx="153">
                  <c:v>3.90565149E-4</c:v>
                </c:pt>
                <c:pt idx="154">
                  <c:v>3.9050733199999998E-4</c:v>
                </c:pt>
                <c:pt idx="155">
                  <c:v>3.9024964699999997E-4</c:v>
                </c:pt>
                <c:pt idx="156">
                  <c:v>3.9032858899999998E-4</c:v>
                </c:pt>
                <c:pt idx="157">
                  <c:v>3.9060805199999998E-4</c:v>
                </c:pt>
                <c:pt idx="158">
                  <c:v>3.9054337100000001E-4</c:v>
                </c:pt>
                <c:pt idx="159">
                  <c:v>3.9068897699999998E-4</c:v>
                </c:pt>
                <c:pt idx="160">
                  <c:v>3.9071128600000002E-4</c:v>
                </c:pt>
                <c:pt idx="161">
                  <c:v>3.9053742600000002E-4</c:v>
                </c:pt>
                <c:pt idx="162">
                  <c:v>3.90585213E-4</c:v>
                </c:pt>
                <c:pt idx="163">
                  <c:v>3.9046534900000001E-4</c:v>
                </c:pt>
                <c:pt idx="164">
                  <c:v>3.9077794899999998E-4</c:v>
                </c:pt>
                <c:pt idx="165">
                  <c:v>3.9084316299999998E-4</c:v>
                </c:pt>
                <c:pt idx="166">
                  <c:v>3.90729102E-4</c:v>
                </c:pt>
                <c:pt idx="167">
                  <c:v>3.9270924199999999E-4</c:v>
                </c:pt>
                <c:pt idx="168">
                  <c:v>3.9166485100000002E-4</c:v>
                </c:pt>
                <c:pt idx="169">
                  <c:v>3.77647597E-4</c:v>
                </c:pt>
                <c:pt idx="170">
                  <c:v>3.9933582800000001E-4</c:v>
                </c:pt>
                <c:pt idx="171">
                  <c:v>4.2204869699999999E-4</c:v>
                </c:pt>
                <c:pt idx="172">
                  <c:v>4.4373587700000003E-4</c:v>
                </c:pt>
                <c:pt idx="173">
                  <c:v>4.7124487700000002E-4</c:v>
                </c:pt>
                <c:pt idx="174">
                  <c:v>4.96413792E-4</c:v>
                </c:pt>
                <c:pt idx="175">
                  <c:v>5.2268357699999999E-4</c:v>
                </c:pt>
                <c:pt idx="176">
                  <c:v>5.5041050000000005E-4</c:v>
                </c:pt>
                <c:pt idx="177">
                  <c:v>5.8086875600000002E-4</c:v>
                </c:pt>
                <c:pt idx="178">
                  <c:v>6.1063350899999999E-4</c:v>
                </c:pt>
                <c:pt idx="179">
                  <c:v>6.2826573500000002E-4</c:v>
                </c:pt>
                <c:pt idx="180">
                  <c:v>6.4160088100000004E-4</c:v>
                </c:pt>
                <c:pt idx="181">
                  <c:v>6.53043751E-4</c:v>
                </c:pt>
                <c:pt idx="182">
                  <c:v>6.5278371399999995E-4</c:v>
                </c:pt>
                <c:pt idx="183">
                  <c:v>6.5325325799999996E-4</c:v>
                </c:pt>
                <c:pt idx="184">
                  <c:v>6.5771734999999995E-4</c:v>
                </c:pt>
                <c:pt idx="185">
                  <c:v>6.5242607700000002E-4</c:v>
                </c:pt>
                <c:pt idx="186">
                  <c:v>6.5734029899999996E-4</c:v>
                </c:pt>
                <c:pt idx="187">
                  <c:v>6.5771389799999997E-4</c:v>
                </c:pt>
                <c:pt idx="188">
                  <c:v>6.5162940500000004E-4</c:v>
                </c:pt>
                <c:pt idx="189">
                  <c:v>6.5171892300000002E-4</c:v>
                </c:pt>
                <c:pt idx="190">
                  <c:v>6.5067995000000003E-4</c:v>
                </c:pt>
                <c:pt idx="191">
                  <c:v>6.5506921999999997E-4</c:v>
                </c:pt>
                <c:pt idx="192">
                  <c:v>6.5053015000000002E-4</c:v>
                </c:pt>
                <c:pt idx="193">
                  <c:v>6.4913042599999997E-4</c:v>
                </c:pt>
                <c:pt idx="194">
                  <c:v>6.5461379300000005E-4</c:v>
                </c:pt>
                <c:pt idx="195">
                  <c:v>6.4699341299999998E-4</c:v>
                </c:pt>
                <c:pt idx="196">
                  <c:v>6.4723013800000004E-4</c:v>
                </c:pt>
                <c:pt idx="197">
                  <c:v>6.4826188199999996E-4</c:v>
                </c:pt>
                <c:pt idx="198">
                  <c:v>6.4721898800000003E-4</c:v>
                </c:pt>
                <c:pt idx="199">
                  <c:v>6.4738173800000002E-4</c:v>
                </c:pt>
                <c:pt idx="200">
                  <c:v>6.4730467400000004E-4</c:v>
                </c:pt>
                <c:pt idx="201">
                  <c:v>6.4741311E-4</c:v>
                </c:pt>
                <c:pt idx="202">
                  <c:v>6.4596563200000005E-4</c:v>
                </c:pt>
                <c:pt idx="203">
                  <c:v>6.4782972399999997E-4</c:v>
                </c:pt>
                <c:pt idx="204">
                  <c:v>6.4903995200000001E-4</c:v>
                </c:pt>
                <c:pt idx="205">
                  <c:v>6.4890006399999996E-4</c:v>
                </c:pt>
                <c:pt idx="206">
                  <c:v>6.4649953499999995E-4</c:v>
                </c:pt>
                <c:pt idx="207">
                  <c:v>6.4793961599999997E-4</c:v>
                </c:pt>
                <c:pt idx="208">
                  <c:v>6.47494482E-4</c:v>
                </c:pt>
                <c:pt idx="209">
                  <c:v>6.4698047099999998E-4</c:v>
                </c:pt>
                <c:pt idx="210">
                  <c:v>6.4851469700000003E-4</c:v>
                </c:pt>
                <c:pt idx="211">
                  <c:v>6.49460579E-4</c:v>
                </c:pt>
                <c:pt idx="212">
                  <c:v>6.5014731900000003E-4</c:v>
                </c:pt>
                <c:pt idx="213">
                  <c:v>6.4930064100000005E-4</c:v>
                </c:pt>
                <c:pt idx="214">
                  <c:v>6.5013552100000001E-4</c:v>
                </c:pt>
                <c:pt idx="215">
                  <c:v>6.4884972899999997E-4</c:v>
                </c:pt>
                <c:pt idx="216">
                  <c:v>6.4945890799999995E-4</c:v>
                </c:pt>
                <c:pt idx="217">
                  <c:v>6.0989974699999995E-4</c:v>
                </c:pt>
                <c:pt idx="218">
                  <c:v>5.6890067800000001E-4</c:v>
                </c:pt>
                <c:pt idx="219">
                  <c:v>5.5476964100000003E-4</c:v>
                </c:pt>
                <c:pt idx="220">
                  <c:v>5.5171225499999995E-4</c:v>
                </c:pt>
                <c:pt idx="221">
                  <c:v>5.5234766499999996E-4</c:v>
                </c:pt>
                <c:pt idx="222">
                  <c:v>5.5324633700000003E-4</c:v>
                </c:pt>
                <c:pt idx="223">
                  <c:v>5.5398819500000003E-4</c:v>
                </c:pt>
                <c:pt idx="224">
                  <c:v>5.5413634800000001E-4</c:v>
                </c:pt>
                <c:pt idx="225">
                  <c:v>5.5454260900000005E-4</c:v>
                </c:pt>
                <c:pt idx="226">
                  <c:v>5.5469953899999998E-4</c:v>
                </c:pt>
                <c:pt idx="227">
                  <c:v>5.5043986400000002E-4</c:v>
                </c:pt>
                <c:pt idx="228">
                  <c:v>5.5452523599999997E-4</c:v>
                </c:pt>
                <c:pt idx="229">
                  <c:v>5.5706558699999997E-4</c:v>
                </c:pt>
                <c:pt idx="230">
                  <c:v>5.5693706500000004E-4</c:v>
                </c:pt>
                <c:pt idx="231">
                  <c:v>5.5913646200000001E-4</c:v>
                </c:pt>
                <c:pt idx="232">
                  <c:v>5.5835725700000005E-4</c:v>
                </c:pt>
                <c:pt idx="233">
                  <c:v>5.58807795E-4</c:v>
                </c:pt>
                <c:pt idx="234">
                  <c:v>5.58272559E-4</c:v>
                </c:pt>
                <c:pt idx="235">
                  <c:v>5.5872008900000004E-4</c:v>
                </c:pt>
                <c:pt idx="236">
                  <c:v>5.5920781900000002E-4</c:v>
                </c:pt>
                <c:pt idx="237">
                  <c:v>5.5409783199999996E-4</c:v>
                </c:pt>
                <c:pt idx="238">
                  <c:v>5.5933443E-4</c:v>
                </c:pt>
                <c:pt idx="239">
                  <c:v>5.58944928E-4</c:v>
                </c:pt>
                <c:pt idx="240">
                  <c:v>5.5951069E-4</c:v>
                </c:pt>
                <c:pt idx="241">
                  <c:v>5.6048975399999998E-4</c:v>
                </c:pt>
                <c:pt idx="242">
                  <c:v>5.5486284400000003E-4</c:v>
                </c:pt>
                <c:pt idx="243">
                  <c:v>5.6110709499999998E-4</c:v>
                </c:pt>
                <c:pt idx="244">
                  <c:v>5.60988436E-4</c:v>
                </c:pt>
                <c:pt idx="245">
                  <c:v>5.6101104199999998E-4</c:v>
                </c:pt>
                <c:pt idx="246">
                  <c:v>5.5833466600000001E-4</c:v>
                </c:pt>
                <c:pt idx="247">
                  <c:v>5.5557220200000001E-4</c:v>
                </c:pt>
                <c:pt idx="248">
                  <c:v>5.5863917900000003E-4</c:v>
                </c:pt>
                <c:pt idx="249">
                  <c:v>5.5897045100000004E-4</c:v>
                </c:pt>
                <c:pt idx="250">
                  <c:v>5.5886963499999999E-4</c:v>
                </c:pt>
                <c:pt idx="251">
                  <c:v>5.6425052500000004E-4</c:v>
                </c:pt>
                <c:pt idx="252">
                  <c:v>5.5827546899999997E-4</c:v>
                </c:pt>
                <c:pt idx="253">
                  <c:v>5.5833115800000004E-4</c:v>
                </c:pt>
                <c:pt idx="254">
                  <c:v>5.6136838999999998E-4</c:v>
                </c:pt>
                <c:pt idx="255">
                  <c:v>5.6493748099999998E-4</c:v>
                </c:pt>
                <c:pt idx="256">
                  <c:v>5.5893326899999997E-4</c:v>
                </c:pt>
                <c:pt idx="257">
                  <c:v>5.5910500800000003E-4</c:v>
                </c:pt>
                <c:pt idx="258">
                  <c:v>5.6363795600000005E-4</c:v>
                </c:pt>
                <c:pt idx="259">
                  <c:v>5.5918281199999998E-4</c:v>
                </c:pt>
                <c:pt idx="260">
                  <c:v>5.6249281199999995E-4</c:v>
                </c:pt>
                <c:pt idx="261">
                  <c:v>5.6752768700000004E-4</c:v>
                </c:pt>
                <c:pt idx="262">
                  <c:v>5.5839844800000004E-4</c:v>
                </c:pt>
                <c:pt idx="263">
                  <c:v>5.5336093099999999E-4</c:v>
                </c:pt>
                <c:pt idx="264">
                  <c:v>5.4609938199999997E-4</c:v>
                </c:pt>
                <c:pt idx="265">
                  <c:v>5.4592002899999997E-4</c:v>
                </c:pt>
                <c:pt idx="266">
                  <c:v>5.5012253000000005E-4</c:v>
                </c:pt>
                <c:pt idx="267">
                  <c:v>5.46632412E-4</c:v>
                </c:pt>
                <c:pt idx="268">
                  <c:v>5.4602674499999997E-4</c:v>
                </c:pt>
                <c:pt idx="269">
                  <c:v>5.52938542E-4</c:v>
                </c:pt>
                <c:pt idx="270">
                  <c:v>5.4856127600000002E-4</c:v>
                </c:pt>
                <c:pt idx="271">
                  <c:v>5.4753990800000005E-4</c:v>
                </c:pt>
                <c:pt idx="272">
                  <c:v>5.4706306300000005E-4</c:v>
                </c:pt>
                <c:pt idx="273">
                  <c:v>5.4794576699999996E-4</c:v>
                </c:pt>
                <c:pt idx="274">
                  <c:v>5.5050193599999995E-4</c:v>
                </c:pt>
                <c:pt idx="275">
                  <c:v>5.5004977399999999E-4</c:v>
                </c:pt>
                <c:pt idx="276">
                  <c:v>5.48930486E-4</c:v>
                </c:pt>
                <c:pt idx="277">
                  <c:v>5.4958642399999995E-4</c:v>
                </c:pt>
                <c:pt idx="278">
                  <c:v>5.5038521900000002E-4</c:v>
                </c:pt>
                <c:pt idx="279">
                  <c:v>5.4988883300000004E-4</c:v>
                </c:pt>
                <c:pt idx="280">
                  <c:v>5.48921016E-4</c:v>
                </c:pt>
                <c:pt idx="281">
                  <c:v>5.5105474799999998E-4</c:v>
                </c:pt>
                <c:pt idx="282">
                  <c:v>5.5053235399999995E-4</c:v>
                </c:pt>
                <c:pt idx="283">
                  <c:v>5.5077590700000005E-4</c:v>
                </c:pt>
                <c:pt idx="284">
                  <c:v>5.5035665299999999E-4</c:v>
                </c:pt>
                <c:pt idx="285">
                  <c:v>5.5271983500000004E-4</c:v>
                </c:pt>
                <c:pt idx="286">
                  <c:v>5.5226923000000004E-4</c:v>
                </c:pt>
                <c:pt idx="287">
                  <c:v>5.5426290999999997E-4</c:v>
                </c:pt>
                <c:pt idx="288">
                  <c:v>5.5328143499999997E-4</c:v>
                </c:pt>
                <c:pt idx="289">
                  <c:v>5.5237374399999995E-4</c:v>
                </c:pt>
                <c:pt idx="290">
                  <c:v>5.53757378E-4</c:v>
                </c:pt>
                <c:pt idx="291">
                  <c:v>5.5319479299999999E-4</c:v>
                </c:pt>
                <c:pt idx="292">
                  <c:v>5.5074084599999996E-4</c:v>
                </c:pt>
                <c:pt idx="293">
                  <c:v>5.5123464699999996E-4</c:v>
                </c:pt>
                <c:pt idx="294">
                  <c:v>5.5405431199999995E-4</c:v>
                </c:pt>
                <c:pt idx="295">
                  <c:v>5.5452173499999998E-4</c:v>
                </c:pt>
                <c:pt idx="296">
                  <c:v>5.5132643899999997E-4</c:v>
                </c:pt>
                <c:pt idx="297">
                  <c:v>5.5128294499999996E-4</c:v>
                </c:pt>
                <c:pt idx="298">
                  <c:v>5.5078976299999997E-4</c:v>
                </c:pt>
                <c:pt idx="299">
                  <c:v>5.49762156E-4</c:v>
                </c:pt>
                <c:pt idx="300">
                  <c:v>5.4919428899999996E-4</c:v>
                </c:pt>
                <c:pt idx="301">
                  <c:v>5.4954917900000002E-4</c:v>
                </c:pt>
                <c:pt idx="302">
                  <c:v>5.4961974499999995E-4</c:v>
                </c:pt>
                <c:pt idx="303">
                  <c:v>5.5023039600000001E-4</c:v>
                </c:pt>
                <c:pt idx="304">
                  <c:v>5.4983385599999995E-4</c:v>
                </c:pt>
                <c:pt idx="305">
                  <c:v>5.4716175200000003E-4</c:v>
                </c:pt>
                <c:pt idx="306">
                  <c:v>5.1842400700000005E-4</c:v>
                </c:pt>
                <c:pt idx="307">
                  <c:v>4.9144802500000002E-4</c:v>
                </c:pt>
                <c:pt idx="308">
                  <c:v>4.6640654299999999E-4</c:v>
                </c:pt>
                <c:pt idx="309">
                  <c:v>4.4054395099999999E-4</c:v>
                </c:pt>
                <c:pt idx="310">
                  <c:v>4.1673675599999998E-4</c:v>
                </c:pt>
                <c:pt idx="311">
                  <c:v>3.9786039E-4</c:v>
                </c:pt>
                <c:pt idx="312">
                  <c:v>3.9373550500000003E-4</c:v>
                </c:pt>
                <c:pt idx="313">
                  <c:v>3.9272912099999998E-4</c:v>
                </c:pt>
                <c:pt idx="314">
                  <c:v>3.9380477399999998E-4</c:v>
                </c:pt>
                <c:pt idx="315">
                  <c:v>3.9302692800000002E-4</c:v>
                </c:pt>
                <c:pt idx="316">
                  <c:v>3.9091517699999998E-4</c:v>
                </c:pt>
                <c:pt idx="317">
                  <c:v>3.9194772599999999E-4</c:v>
                </c:pt>
                <c:pt idx="318">
                  <c:v>3.9387372500000002E-4</c:v>
                </c:pt>
                <c:pt idx="319">
                  <c:v>3.9282860199999999E-4</c:v>
                </c:pt>
                <c:pt idx="320">
                  <c:v>3.9209963599999998E-4</c:v>
                </c:pt>
                <c:pt idx="321">
                  <c:v>3.9201421300000001E-4</c:v>
                </c:pt>
                <c:pt idx="322">
                  <c:v>3.91677338E-4</c:v>
                </c:pt>
                <c:pt idx="323">
                  <c:v>3.9129079599999999E-4</c:v>
                </c:pt>
                <c:pt idx="324">
                  <c:v>3.9169159100000002E-4</c:v>
                </c:pt>
                <c:pt idx="325">
                  <c:v>3.9521572899999999E-4</c:v>
                </c:pt>
                <c:pt idx="326">
                  <c:v>3.9262034400000003E-4</c:v>
                </c:pt>
                <c:pt idx="327">
                  <c:v>3.9542259499999999E-4</c:v>
                </c:pt>
                <c:pt idx="328">
                  <c:v>3.9332988299999998E-4</c:v>
                </c:pt>
                <c:pt idx="329">
                  <c:v>3.9343630600000002E-4</c:v>
                </c:pt>
                <c:pt idx="330">
                  <c:v>3.93753569E-4</c:v>
                </c:pt>
                <c:pt idx="331">
                  <c:v>3.9322943800000002E-4</c:v>
                </c:pt>
                <c:pt idx="332">
                  <c:v>3.9411017299999999E-4</c:v>
                </c:pt>
                <c:pt idx="333">
                  <c:v>3.9388970099999999E-4</c:v>
                </c:pt>
                <c:pt idx="334">
                  <c:v>3.9496199900000001E-4</c:v>
                </c:pt>
                <c:pt idx="335">
                  <c:v>3.9360280699999998E-4</c:v>
                </c:pt>
                <c:pt idx="336">
                  <c:v>3.9273992099999997E-4</c:v>
                </c:pt>
                <c:pt idx="337">
                  <c:v>3.95207017E-4</c:v>
                </c:pt>
                <c:pt idx="338">
                  <c:v>3.9107767200000001E-4</c:v>
                </c:pt>
                <c:pt idx="339">
                  <c:v>3.9359667099999999E-4</c:v>
                </c:pt>
                <c:pt idx="340">
                  <c:v>3.9427553899999999E-4</c:v>
                </c:pt>
                <c:pt idx="341">
                  <c:v>3.9339653699999998E-4</c:v>
                </c:pt>
                <c:pt idx="342">
                  <c:v>3.9577531899999998E-4</c:v>
                </c:pt>
                <c:pt idx="343">
                  <c:v>3.9382193900000002E-4</c:v>
                </c:pt>
                <c:pt idx="344">
                  <c:v>3.94670776E-4</c:v>
                </c:pt>
                <c:pt idx="345">
                  <c:v>3.9385141000000001E-4</c:v>
                </c:pt>
                <c:pt idx="346">
                  <c:v>3.9582195899999999E-4</c:v>
                </c:pt>
                <c:pt idx="347">
                  <c:v>3.9337505000000002E-4</c:v>
                </c:pt>
                <c:pt idx="348">
                  <c:v>3.9369119600000003E-4</c:v>
                </c:pt>
                <c:pt idx="349">
                  <c:v>3.9552985799999997E-4</c:v>
                </c:pt>
                <c:pt idx="350">
                  <c:v>3.93823655E-4</c:v>
                </c:pt>
                <c:pt idx="351">
                  <c:v>3.9401188900000002E-4</c:v>
                </c:pt>
                <c:pt idx="352">
                  <c:v>3.9363455099999999E-4</c:v>
                </c:pt>
                <c:pt idx="353">
                  <c:v>3.94044101E-4</c:v>
                </c:pt>
                <c:pt idx="354">
                  <c:v>3.9331615099999999E-4</c:v>
                </c:pt>
                <c:pt idx="355">
                  <c:v>4.15032942E-4</c:v>
                </c:pt>
                <c:pt idx="356">
                  <c:v>3.8925039100000001E-4</c:v>
                </c:pt>
                <c:pt idx="357">
                  <c:v>4.0940566200000001E-4</c:v>
                </c:pt>
                <c:pt idx="358">
                  <c:v>4.3038226099999997E-4</c:v>
                </c:pt>
                <c:pt idx="359">
                  <c:v>4.5250436400000001E-4</c:v>
                </c:pt>
                <c:pt idx="360">
                  <c:v>4.7819658200000002E-4</c:v>
                </c:pt>
                <c:pt idx="361">
                  <c:v>5.0258905500000001E-4</c:v>
                </c:pt>
                <c:pt idx="362">
                  <c:v>5.2945839299999996E-4</c:v>
                </c:pt>
                <c:pt idx="363">
                  <c:v>5.5779699299999999E-4</c:v>
                </c:pt>
                <c:pt idx="364">
                  <c:v>5.8704637500000005E-4</c:v>
                </c:pt>
                <c:pt idx="365">
                  <c:v>6.1734727699999995E-4</c:v>
                </c:pt>
                <c:pt idx="366">
                  <c:v>6.34357E-4</c:v>
                </c:pt>
                <c:pt idx="367">
                  <c:v>6.4472824200000002E-4</c:v>
                </c:pt>
                <c:pt idx="368">
                  <c:v>6.4938038099999996E-4</c:v>
                </c:pt>
                <c:pt idx="369">
                  <c:v>6.5142221200000005E-4</c:v>
                </c:pt>
                <c:pt idx="370">
                  <c:v>6.53842235E-4</c:v>
                </c:pt>
                <c:pt idx="371">
                  <c:v>6.5428127800000002E-4</c:v>
                </c:pt>
                <c:pt idx="372">
                  <c:v>6.5434756100000004E-4</c:v>
                </c:pt>
                <c:pt idx="373">
                  <c:v>6.5305086599999997E-4</c:v>
                </c:pt>
                <c:pt idx="374">
                  <c:v>6.5312833900000005E-4</c:v>
                </c:pt>
                <c:pt idx="375">
                  <c:v>6.5133967400000004E-4</c:v>
                </c:pt>
                <c:pt idx="376">
                  <c:v>6.50298108E-4</c:v>
                </c:pt>
                <c:pt idx="377">
                  <c:v>6.5069578499999997E-4</c:v>
                </c:pt>
                <c:pt idx="378">
                  <c:v>6.4975665500000002E-4</c:v>
                </c:pt>
                <c:pt idx="379">
                  <c:v>6.4924283499999999E-4</c:v>
                </c:pt>
                <c:pt idx="380">
                  <c:v>6.4873714200000001E-4</c:v>
                </c:pt>
                <c:pt idx="381">
                  <c:v>6.4698362700000005E-4</c:v>
                </c:pt>
                <c:pt idx="382">
                  <c:v>6.4795986900000003E-4</c:v>
                </c:pt>
                <c:pt idx="383">
                  <c:v>6.4797710400000001E-4</c:v>
                </c:pt>
                <c:pt idx="384">
                  <c:v>6.4838859499999997E-4</c:v>
                </c:pt>
                <c:pt idx="385">
                  <c:v>6.4876394500000003E-4</c:v>
                </c:pt>
                <c:pt idx="386">
                  <c:v>6.4734275599999998E-4</c:v>
                </c:pt>
                <c:pt idx="387">
                  <c:v>6.4801759199999999E-4</c:v>
                </c:pt>
                <c:pt idx="388">
                  <c:v>6.4343089900000005E-4</c:v>
                </c:pt>
                <c:pt idx="389">
                  <c:v>6.47132304E-4</c:v>
                </c:pt>
                <c:pt idx="390">
                  <c:v>6.4666096200000002E-4</c:v>
                </c:pt>
                <c:pt idx="391">
                  <c:v>6.4707893699999998E-4</c:v>
                </c:pt>
                <c:pt idx="392">
                  <c:v>6.4570336500000003E-4</c:v>
                </c:pt>
                <c:pt idx="393">
                  <c:v>6.4566287399999995E-4</c:v>
                </c:pt>
                <c:pt idx="394">
                  <c:v>6.4308386500000004E-4</c:v>
                </c:pt>
                <c:pt idx="395">
                  <c:v>6.4422014100000001E-4</c:v>
                </c:pt>
                <c:pt idx="396">
                  <c:v>6.4457053199999995E-4</c:v>
                </c:pt>
                <c:pt idx="397">
                  <c:v>6.4333349000000005E-4</c:v>
                </c:pt>
                <c:pt idx="398">
                  <c:v>6.43284445E-4</c:v>
                </c:pt>
                <c:pt idx="399">
                  <c:v>6.4385179099999996E-4</c:v>
                </c:pt>
                <c:pt idx="400">
                  <c:v>6.43881057E-4</c:v>
                </c:pt>
                <c:pt idx="401">
                  <c:v>6.4381391700000005E-4</c:v>
                </c:pt>
                <c:pt idx="402">
                  <c:v>6.4361073699999995E-4</c:v>
                </c:pt>
                <c:pt idx="403">
                  <c:v>6.4331030999999997E-4</c:v>
                </c:pt>
                <c:pt idx="404">
                  <c:v>6.4500009999999999E-4</c:v>
                </c:pt>
                <c:pt idx="405">
                  <c:v>6.4341880800000001E-4</c:v>
                </c:pt>
                <c:pt idx="406">
                  <c:v>6.4308734999999999E-4</c:v>
                </c:pt>
                <c:pt idx="407">
                  <c:v>6.4316053699999996E-4</c:v>
                </c:pt>
                <c:pt idx="408">
                  <c:v>6.2775483800000002E-4</c:v>
                </c:pt>
                <c:pt idx="409">
                  <c:v>6.0457279400000002E-4</c:v>
                </c:pt>
                <c:pt idx="410">
                  <c:v>5.9021110300000001E-4</c:v>
                </c:pt>
                <c:pt idx="411">
                  <c:v>5.7508443999999999E-4</c:v>
                </c:pt>
                <c:pt idx="412">
                  <c:v>5.6400294599999999E-4</c:v>
                </c:pt>
                <c:pt idx="413">
                  <c:v>5.6055241700000004E-4</c:v>
                </c:pt>
                <c:pt idx="414">
                  <c:v>5.5748275899999999E-4</c:v>
                </c:pt>
                <c:pt idx="415">
                  <c:v>5.5454066500000001E-4</c:v>
                </c:pt>
                <c:pt idx="416">
                  <c:v>5.5482076600000001E-4</c:v>
                </c:pt>
                <c:pt idx="417">
                  <c:v>5.4992897699999998E-4</c:v>
                </c:pt>
                <c:pt idx="418">
                  <c:v>5.5430894400000002E-4</c:v>
                </c:pt>
                <c:pt idx="419">
                  <c:v>5.5418640900000002E-4</c:v>
                </c:pt>
                <c:pt idx="420">
                  <c:v>5.5435601600000003E-4</c:v>
                </c:pt>
                <c:pt idx="421">
                  <c:v>5.54268954E-4</c:v>
                </c:pt>
                <c:pt idx="422">
                  <c:v>5.5483258199999995E-4</c:v>
                </c:pt>
                <c:pt idx="423">
                  <c:v>5.5675341499999997E-4</c:v>
                </c:pt>
                <c:pt idx="424">
                  <c:v>5.5692259499999996E-4</c:v>
                </c:pt>
                <c:pt idx="425">
                  <c:v>5.59238675E-4</c:v>
                </c:pt>
                <c:pt idx="426">
                  <c:v>5.5869508499999999E-4</c:v>
                </c:pt>
                <c:pt idx="427">
                  <c:v>5.5865270099999999E-4</c:v>
                </c:pt>
                <c:pt idx="428">
                  <c:v>5.5868086899999998E-4</c:v>
                </c:pt>
                <c:pt idx="429">
                  <c:v>5.5889412500000003E-4</c:v>
                </c:pt>
                <c:pt idx="430">
                  <c:v>5.5892763100000005E-4</c:v>
                </c:pt>
                <c:pt idx="431">
                  <c:v>5.5886726200000004E-4</c:v>
                </c:pt>
                <c:pt idx="432">
                  <c:v>5.5895431899999999E-4</c:v>
                </c:pt>
                <c:pt idx="433">
                  <c:v>5.5412344899999995E-4</c:v>
                </c:pt>
                <c:pt idx="434">
                  <c:v>5.5478293800000002E-4</c:v>
                </c:pt>
                <c:pt idx="435">
                  <c:v>5.5894845899999998E-4</c:v>
                </c:pt>
                <c:pt idx="436">
                  <c:v>5.5958840899999996E-4</c:v>
                </c:pt>
                <c:pt idx="437">
                  <c:v>5.5839389800000001E-4</c:v>
                </c:pt>
                <c:pt idx="438">
                  <c:v>5.6046640900000002E-4</c:v>
                </c:pt>
                <c:pt idx="439">
                  <c:v>5.6178341100000004E-4</c:v>
                </c:pt>
                <c:pt idx="440">
                  <c:v>5.61374164E-4</c:v>
                </c:pt>
                <c:pt idx="441">
                  <c:v>5.6108377400000003E-4</c:v>
                </c:pt>
                <c:pt idx="442">
                  <c:v>5.6119187000000005E-4</c:v>
                </c:pt>
                <c:pt idx="443">
                  <c:v>5.6359977599999996E-4</c:v>
                </c:pt>
                <c:pt idx="444">
                  <c:v>5.6324812900000005E-4</c:v>
                </c:pt>
                <c:pt idx="445">
                  <c:v>5.6087157299999999E-4</c:v>
                </c:pt>
                <c:pt idx="446">
                  <c:v>5.6152330800000004E-4</c:v>
                </c:pt>
                <c:pt idx="447">
                  <c:v>5.6067254100000002E-4</c:v>
                </c:pt>
                <c:pt idx="448">
                  <c:v>5.5906392600000004E-4</c:v>
                </c:pt>
                <c:pt idx="449">
                  <c:v>5.6356881699999996E-4</c:v>
                </c:pt>
                <c:pt idx="450">
                  <c:v>5.6363351000000004E-4</c:v>
                </c:pt>
                <c:pt idx="451">
                  <c:v>5.6164114600000005E-4</c:v>
                </c:pt>
                <c:pt idx="452">
                  <c:v>5.6221144100000004E-4</c:v>
                </c:pt>
                <c:pt idx="453">
                  <c:v>5.6231240800000003E-4</c:v>
                </c:pt>
                <c:pt idx="454">
                  <c:v>5.4261506500000005E-4</c:v>
                </c:pt>
                <c:pt idx="455">
                  <c:v>5.65128442E-4</c:v>
                </c:pt>
                <c:pt idx="456">
                  <c:v>5.6864351899999996E-4</c:v>
                </c:pt>
                <c:pt idx="457">
                  <c:v>5.60064158E-4</c:v>
                </c:pt>
                <c:pt idx="458">
                  <c:v>5.5545835699999998E-4</c:v>
                </c:pt>
                <c:pt idx="459">
                  <c:v>5.5331137100000005E-4</c:v>
                </c:pt>
                <c:pt idx="460">
                  <c:v>5.5172903300000002E-4</c:v>
                </c:pt>
                <c:pt idx="461">
                  <c:v>5.5115023699999995E-4</c:v>
                </c:pt>
                <c:pt idx="462">
                  <c:v>5.4697438799999995E-4</c:v>
                </c:pt>
                <c:pt idx="463">
                  <c:v>5.5232057100000002E-4</c:v>
                </c:pt>
                <c:pt idx="464">
                  <c:v>5.5161682299999996E-4</c:v>
                </c:pt>
                <c:pt idx="465">
                  <c:v>5.5323290100000005E-4</c:v>
                </c:pt>
                <c:pt idx="466">
                  <c:v>5.4817182800000002E-4</c:v>
                </c:pt>
                <c:pt idx="467">
                  <c:v>5.5327802600000004E-4</c:v>
                </c:pt>
                <c:pt idx="468">
                  <c:v>5.5338789500000002E-4</c:v>
                </c:pt>
                <c:pt idx="469">
                  <c:v>5.4915065399999997E-4</c:v>
                </c:pt>
                <c:pt idx="470">
                  <c:v>5.5307176300000002E-4</c:v>
                </c:pt>
                <c:pt idx="471">
                  <c:v>5.4905762800000002E-4</c:v>
                </c:pt>
                <c:pt idx="472">
                  <c:v>5.49669738E-4</c:v>
                </c:pt>
                <c:pt idx="473">
                  <c:v>5.5097675500000002E-4</c:v>
                </c:pt>
                <c:pt idx="474">
                  <c:v>5.5100071200000003E-4</c:v>
                </c:pt>
                <c:pt idx="475">
                  <c:v>5.5168257300000005E-4</c:v>
                </c:pt>
                <c:pt idx="476">
                  <c:v>5.5142921899999997E-4</c:v>
                </c:pt>
                <c:pt idx="477">
                  <c:v>5.5198733600000005E-4</c:v>
                </c:pt>
                <c:pt idx="478">
                  <c:v>5.5179047199999998E-4</c:v>
                </c:pt>
                <c:pt idx="479">
                  <c:v>5.5398441499999995E-4</c:v>
                </c:pt>
                <c:pt idx="480">
                  <c:v>5.5427290200000005E-4</c:v>
                </c:pt>
                <c:pt idx="481">
                  <c:v>5.5349069800000004E-4</c:v>
                </c:pt>
                <c:pt idx="482">
                  <c:v>5.4972949499999997E-4</c:v>
                </c:pt>
                <c:pt idx="483">
                  <c:v>5.5591772299999999E-4</c:v>
                </c:pt>
                <c:pt idx="484">
                  <c:v>5.5148605999999999E-4</c:v>
                </c:pt>
                <c:pt idx="485">
                  <c:v>5.5083848400000002E-4</c:v>
                </c:pt>
                <c:pt idx="486">
                  <c:v>5.5198095299999997E-4</c:v>
                </c:pt>
                <c:pt idx="487">
                  <c:v>5.5150521999999997E-4</c:v>
                </c:pt>
                <c:pt idx="488">
                  <c:v>5.5355276599999999E-4</c:v>
                </c:pt>
                <c:pt idx="489">
                  <c:v>5.5221869199999999E-4</c:v>
                </c:pt>
                <c:pt idx="490">
                  <c:v>5.4532868700000005E-4</c:v>
                </c:pt>
                <c:pt idx="491">
                  <c:v>5.4232041999999995E-4</c:v>
                </c:pt>
                <c:pt idx="492">
                  <c:v>5.4549734099999998E-4</c:v>
                </c:pt>
                <c:pt idx="493">
                  <c:v>5.4565764E-4</c:v>
                </c:pt>
                <c:pt idx="494">
                  <c:v>5.4262378899999999E-4</c:v>
                </c:pt>
                <c:pt idx="495">
                  <c:v>5.4301346800000004E-4</c:v>
                </c:pt>
                <c:pt idx="496">
                  <c:v>5.4425655499999997E-4</c:v>
                </c:pt>
                <c:pt idx="497">
                  <c:v>5.4525087000000005E-4</c:v>
                </c:pt>
                <c:pt idx="498">
                  <c:v>5.4431545200000001E-4</c:v>
                </c:pt>
                <c:pt idx="499">
                  <c:v>5.4583859699999999E-4</c:v>
                </c:pt>
                <c:pt idx="500">
                  <c:v>5.23029636E-4</c:v>
                </c:pt>
                <c:pt idx="501">
                  <c:v>4.9586883000000005E-4</c:v>
                </c:pt>
                <c:pt idx="502">
                  <c:v>4.6756521499999998E-4</c:v>
                </c:pt>
                <c:pt idx="503">
                  <c:v>4.39245706E-4</c:v>
                </c:pt>
                <c:pt idx="504">
                  <c:v>4.1710568000000002E-4</c:v>
                </c:pt>
                <c:pt idx="505">
                  <c:v>3.9626163E-4</c:v>
                </c:pt>
                <c:pt idx="506">
                  <c:v>4.0123451799999998E-4</c:v>
                </c:pt>
                <c:pt idx="507">
                  <c:v>3.97048163E-4</c:v>
                </c:pt>
                <c:pt idx="508">
                  <c:v>3.97186922E-4</c:v>
                </c:pt>
                <c:pt idx="509">
                  <c:v>3.9724464300000003E-4</c:v>
                </c:pt>
                <c:pt idx="510">
                  <c:v>3.9725461399999997E-4</c:v>
                </c:pt>
                <c:pt idx="511">
                  <c:v>3.9698878599999998E-4</c:v>
                </c:pt>
                <c:pt idx="512">
                  <c:v>3.9750842300000002E-4</c:v>
                </c:pt>
                <c:pt idx="513">
                  <c:v>3.9503921E-4</c:v>
                </c:pt>
                <c:pt idx="514">
                  <c:v>3.9556664999999998E-4</c:v>
                </c:pt>
                <c:pt idx="515">
                  <c:v>3.9779899299999998E-4</c:v>
                </c:pt>
                <c:pt idx="516">
                  <c:v>3.97715185E-4</c:v>
                </c:pt>
                <c:pt idx="517">
                  <c:v>3.9705668699999998E-4</c:v>
                </c:pt>
                <c:pt idx="518">
                  <c:v>3.9822180400000002E-4</c:v>
                </c:pt>
                <c:pt idx="519">
                  <c:v>3.98154829E-4</c:v>
                </c:pt>
                <c:pt idx="520">
                  <c:v>3.9776190800000001E-4</c:v>
                </c:pt>
                <c:pt idx="521">
                  <c:v>3.9339705099999999E-4</c:v>
                </c:pt>
                <c:pt idx="522">
                  <c:v>3.9802946599999997E-4</c:v>
                </c:pt>
                <c:pt idx="523">
                  <c:v>3.9317928400000001E-4</c:v>
                </c:pt>
                <c:pt idx="524">
                  <c:v>3.9547929399999998E-4</c:v>
                </c:pt>
                <c:pt idx="525">
                  <c:v>3.9598703100000003E-4</c:v>
                </c:pt>
                <c:pt idx="526">
                  <c:v>3.9852594700000001E-4</c:v>
                </c:pt>
                <c:pt idx="527">
                  <c:v>3.9615655599999999E-4</c:v>
                </c:pt>
                <c:pt idx="528">
                  <c:v>3.9849675000000001E-4</c:v>
                </c:pt>
                <c:pt idx="529">
                  <c:v>3.9820649899999997E-4</c:v>
                </c:pt>
                <c:pt idx="530">
                  <c:v>3.9820754900000001E-4</c:v>
                </c:pt>
                <c:pt idx="531">
                  <c:v>3.9808455899999998E-4</c:v>
                </c:pt>
                <c:pt idx="532">
                  <c:v>3.9815188999999998E-4</c:v>
                </c:pt>
                <c:pt idx="533">
                  <c:v>3.98048493E-4</c:v>
                </c:pt>
                <c:pt idx="534">
                  <c:v>3.9385771299999998E-4</c:v>
                </c:pt>
                <c:pt idx="535">
                  <c:v>3.9534415800000002E-4</c:v>
                </c:pt>
                <c:pt idx="536">
                  <c:v>3.9629275800000003E-4</c:v>
                </c:pt>
                <c:pt idx="537">
                  <c:v>3.95653932E-4</c:v>
                </c:pt>
                <c:pt idx="538">
                  <c:v>3.9728180600000001E-4</c:v>
                </c:pt>
                <c:pt idx="539">
                  <c:v>3.9861937499999998E-4</c:v>
                </c:pt>
                <c:pt idx="540">
                  <c:v>3.9841977000000002E-4</c:v>
                </c:pt>
                <c:pt idx="541">
                  <c:v>3.96975581E-4</c:v>
                </c:pt>
                <c:pt idx="542">
                  <c:v>3.9848196400000001E-4</c:v>
                </c:pt>
                <c:pt idx="543">
                  <c:v>3.9390908599999999E-4</c:v>
                </c:pt>
                <c:pt idx="544">
                  <c:v>3.9856233300000001E-4</c:v>
                </c:pt>
                <c:pt idx="545">
                  <c:v>3.9841325900000002E-4</c:v>
                </c:pt>
                <c:pt idx="546">
                  <c:v>3.9848576000000002E-4</c:v>
                </c:pt>
                <c:pt idx="547">
                  <c:v>3.9918179999999997E-4</c:v>
                </c:pt>
                <c:pt idx="548">
                  <c:v>3.77351733E-4</c:v>
                </c:pt>
                <c:pt idx="549">
                  <c:v>3.96435595E-4</c:v>
                </c:pt>
                <c:pt idx="550">
                  <c:v>4.1772856900000003E-4</c:v>
                </c:pt>
                <c:pt idx="551">
                  <c:v>4.39294315E-4</c:v>
                </c:pt>
                <c:pt idx="552">
                  <c:v>4.6215078000000001E-4</c:v>
                </c:pt>
                <c:pt idx="553">
                  <c:v>4.8855715900000005E-4</c:v>
                </c:pt>
                <c:pt idx="554">
                  <c:v>5.1406506100000005E-4</c:v>
                </c:pt>
                <c:pt idx="555">
                  <c:v>5.46112154E-4</c:v>
                </c:pt>
                <c:pt idx="556">
                  <c:v>5.7523692200000002E-4</c:v>
                </c:pt>
                <c:pt idx="557">
                  <c:v>6.0592100400000003E-4</c:v>
                </c:pt>
                <c:pt idx="558">
                  <c:v>6.2276543800000004E-4</c:v>
                </c:pt>
                <c:pt idx="559">
                  <c:v>6.3588112199999998E-4</c:v>
                </c:pt>
                <c:pt idx="560">
                  <c:v>6.44027335E-4</c:v>
                </c:pt>
                <c:pt idx="561">
                  <c:v>6.4698289800000004E-4</c:v>
                </c:pt>
                <c:pt idx="562">
                  <c:v>6.4861615300000001E-4</c:v>
                </c:pt>
                <c:pt idx="563">
                  <c:v>6.4866334299999999E-4</c:v>
                </c:pt>
                <c:pt idx="564">
                  <c:v>6.46601031E-4</c:v>
                </c:pt>
                <c:pt idx="565">
                  <c:v>6.4702148400000003E-4</c:v>
                </c:pt>
                <c:pt idx="566">
                  <c:v>6.4632449199999997E-4</c:v>
                </c:pt>
                <c:pt idx="567">
                  <c:v>6.4681274800000002E-4</c:v>
                </c:pt>
                <c:pt idx="568">
                  <c:v>6.4661301400000004E-4</c:v>
                </c:pt>
                <c:pt idx="569">
                  <c:v>6.4459711E-4</c:v>
                </c:pt>
                <c:pt idx="570">
                  <c:v>6.4479658099999995E-4</c:v>
                </c:pt>
                <c:pt idx="571">
                  <c:v>6.44375131E-4</c:v>
                </c:pt>
                <c:pt idx="572">
                  <c:v>6.4244896500000005E-4</c:v>
                </c:pt>
                <c:pt idx="573">
                  <c:v>6.4194590699999995E-4</c:v>
                </c:pt>
                <c:pt idx="574">
                  <c:v>6.4337166299999996E-4</c:v>
                </c:pt>
                <c:pt idx="575">
                  <c:v>6.3948526799999998E-4</c:v>
                </c:pt>
                <c:pt idx="576">
                  <c:v>6.4212923799999999E-4</c:v>
                </c:pt>
                <c:pt idx="577">
                  <c:v>6.3707382999999998E-4</c:v>
                </c:pt>
                <c:pt idx="578">
                  <c:v>6.3727631000000005E-4</c:v>
                </c:pt>
                <c:pt idx="579">
                  <c:v>6.37677736E-4</c:v>
                </c:pt>
                <c:pt idx="580">
                  <c:v>6.3739001799999998E-4</c:v>
                </c:pt>
                <c:pt idx="581">
                  <c:v>6.3756211200000003E-4</c:v>
                </c:pt>
                <c:pt idx="582">
                  <c:v>6.3743816200000005E-4</c:v>
                </c:pt>
                <c:pt idx="583">
                  <c:v>6.3862094400000003E-4</c:v>
                </c:pt>
                <c:pt idx="584">
                  <c:v>6.3693691099999999E-4</c:v>
                </c:pt>
                <c:pt idx="585">
                  <c:v>6.3770682899999998E-4</c:v>
                </c:pt>
                <c:pt idx="586">
                  <c:v>6.37293444E-4</c:v>
                </c:pt>
                <c:pt idx="587">
                  <c:v>6.3720648799999997E-4</c:v>
                </c:pt>
                <c:pt idx="588">
                  <c:v>6.3736226499999996E-4</c:v>
                </c:pt>
                <c:pt idx="589">
                  <c:v>6.3790515199999996E-4</c:v>
                </c:pt>
                <c:pt idx="590">
                  <c:v>6.3728909100000005E-4</c:v>
                </c:pt>
                <c:pt idx="591">
                  <c:v>6.3695849199999995E-4</c:v>
                </c:pt>
                <c:pt idx="592">
                  <c:v>6.3744495999999999E-4</c:v>
                </c:pt>
                <c:pt idx="593">
                  <c:v>6.3645340099999996E-4</c:v>
                </c:pt>
                <c:pt idx="594">
                  <c:v>6.3728564500000005E-4</c:v>
                </c:pt>
                <c:pt idx="595">
                  <c:v>6.3741131899999997E-4</c:v>
                </c:pt>
                <c:pt idx="596">
                  <c:v>6.3771290699999998E-4</c:v>
                </c:pt>
                <c:pt idx="597">
                  <c:v>6.3712723800000005E-4</c:v>
                </c:pt>
                <c:pt idx="598">
                  <c:v>6.3739681400000003E-4</c:v>
                </c:pt>
                <c:pt idx="599">
                  <c:v>6.3717456900000001E-4</c:v>
                </c:pt>
                <c:pt idx="600">
                  <c:v>6.3306657000000005E-4</c:v>
                </c:pt>
                <c:pt idx="601">
                  <c:v>6.0825090200000004E-4</c:v>
                </c:pt>
                <c:pt idx="602">
                  <c:v>5.8787950199999997E-4</c:v>
                </c:pt>
                <c:pt idx="603">
                  <c:v>5.7627037199999996E-4</c:v>
                </c:pt>
                <c:pt idx="604">
                  <c:v>5.6693392300000004E-4</c:v>
                </c:pt>
                <c:pt idx="605">
                  <c:v>5.5805820200000001E-4</c:v>
                </c:pt>
                <c:pt idx="606">
                  <c:v>5.5601213700000004E-4</c:v>
                </c:pt>
                <c:pt idx="607">
                  <c:v>5.5396819300000005E-4</c:v>
                </c:pt>
                <c:pt idx="608">
                  <c:v>5.5362728499999995E-4</c:v>
                </c:pt>
                <c:pt idx="609">
                  <c:v>5.5363072699999996E-4</c:v>
                </c:pt>
                <c:pt idx="610">
                  <c:v>5.5387712399999998E-4</c:v>
                </c:pt>
                <c:pt idx="611">
                  <c:v>5.5368262599999999E-4</c:v>
                </c:pt>
                <c:pt idx="612">
                  <c:v>5.5605651799999997E-4</c:v>
                </c:pt>
                <c:pt idx="613">
                  <c:v>5.5674975299999996E-4</c:v>
                </c:pt>
                <c:pt idx="614">
                  <c:v>5.5652165300000003E-4</c:v>
                </c:pt>
                <c:pt idx="615">
                  <c:v>5.5832343300000001E-4</c:v>
                </c:pt>
                <c:pt idx="616">
                  <c:v>5.5826589099999997E-4</c:v>
                </c:pt>
                <c:pt idx="617">
                  <c:v>5.5821425199999999E-4</c:v>
                </c:pt>
                <c:pt idx="618">
                  <c:v>5.5811687599999996E-4</c:v>
                </c:pt>
                <c:pt idx="619">
                  <c:v>5.5815744900000004E-4</c:v>
                </c:pt>
                <c:pt idx="620">
                  <c:v>5.6055548200000004E-4</c:v>
                </c:pt>
                <c:pt idx="621">
                  <c:v>5.6219275200000002E-4</c:v>
                </c:pt>
                <c:pt idx="622">
                  <c:v>5.6281311399999999E-4</c:v>
                </c:pt>
                <c:pt idx="623">
                  <c:v>5.6266200899999998E-4</c:v>
                </c:pt>
                <c:pt idx="624">
                  <c:v>5.63150733E-4</c:v>
                </c:pt>
                <c:pt idx="625">
                  <c:v>5.6295426999999996E-4</c:v>
                </c:pt>
                <c:pt idx="626">
                  <c:v>5.5841739200000002E-4</c:v>
                </c:pt>
                <c:pt idx="627">
                  <c:v>5.6263333699999995E-4</c:v>
                </c:pt>
                <c:pt idx="628">
                  <c:v>5.6356543200000004E-4</c:v>
                </c:pt>
                <c:pt idx="629">
                  <c:v>5.6068714300000001E-4</c:v>
                </c:pt>
                <c:pt idx="630">
                  <c:v>5.5855149399999999E-4</c:v>
                </c:pt>
                <c:pt idx="631">
                  <c:v>5.5812376499999997E-4</c:v>
                </c:pt>
                <c:pt idx="632">
                  <c:v>5.6395333700000002E-4</c:v>
                </c:pt>
                <c:pt idx="633">
                  <c:v>5.6077219500000005E-4</c:v>
                </c:pt>
                <c:pt idx="634">
                  <c:v>5.6690976999999995E-4</c:v>
                </c:pt>
                <c:pt idx="635">
                  <c:v>5.6314922700000005E-4</c:v>
                </c:pt>
                <c:pt idx="636">
                  <c:v>5.6236567600000001E-4</c:v>
                </c:pt>
                <c:pt idx="637">
                  <c:v>5.6316740499999995E-4</c:v>
                </c:pt>
                <c:pt idx="638">
                  <c:v>5.6329135900000003E-4</c:v>
                </c:pt>
                <c:pt idx="639">
                  <c:v>5.6341895799999996E-4</c:v>
                </c:pt>
                <c:pt idx="640">
                  <c:v>5.6309241400000004E-4</c:v>
                </c:pt>
                <c:pt idx="641">
                  <c:v>5.6323282499999995E-4</c:v>
                </c:pt>
                <c:pt idx="642">
                  <c:v>5.6356219199999997E-4</c:v>
                </c:pt>
                <c:pt idx="643">
                  <c:v>5.6307443899999998E-4</c:v>
                </c:pt>
                <c:pt idx="644">
                  <c:v>5.63448225E-4</c:v>
                </c:pt>
                <c:pt idx="645">
                  <c:v>5.6302182899999997E-4</c:v>
                </c:pt>
                <c:pt idx="646">
                  <c:v>5.6785926500000001E-4</c:v>
                </c:pt>
                <c:pt idx="647">
                  <c:v>5.6038085700000002E-4</c:v>
                </c:pt>
                <c:pt idx="648">
                  <c:v>5.5471402899999998E-4</c:v>
                </c:pt>
                <c:pt idx="649">
                  <c:v>5.50515924E-4</c:v>
                </c:pt>
                <c:pt idx="650">
                  <c:v>5.46809973E-4</c:v>
                </c:pt>
                <c:pt idx="651">
                  <c:v>5.4304433999999996E-4</c:v>
                </c:pt>
                <c:pt idx="652">
                  <c:v>5.3959628499999999E-4</c:v>
                </c:pt>
                <c:pt idx="653">
                  <c:v>5.43292491E-4</c:v>
                </c:pt>
                <c:pt idx="654">
                  <c:v>5.4309108E-4</c:v>
                </c:pt>
                <c:pt idx="655">
                  <c:v>5.4471650600000003E-4</c:v>
                </c:pt>
                <c:pt idx="656">
                  <c:v>5.4032832199999998E-4</c:v>
                </c:pt>
                <c:pt idx="657">
                  <c:v>5.4033838799999998E-4</c:v>
                </c:pt>
                <c:pt idx="658">
                  <c:v>5.4045998700000004E-4</c:v>
                </c:pt>
                <c:pt idx="659">
                  <c:v>5.4472167E-4</c:v>
                </c:pt>
                <c:pt idx="660">
                  <c:v>5.4502074399999996E-4</c:v>
                </c:pt>
                <c:pt idx="661">
                  <c:v>5.4484243900000001E-4</c:v>
                </c:pt>
                <c:pt idx="662">
                  <c:v>5.4521845400000001E-4</c:v>
                </c:pt>
                <c:pt idx="663">
                  <c:v>5.4076513400000002E-4</c:v>
                </c:pt>
                <c:pt idx="664">
                  <c:v>5.4235949800000003E-4</c:v>
                </c:pt>
                <c:pt idx="665">
                  <c:v>5.4546759999999999E-4</c:v>
                </c:pt>
                <c:pt idx="666">
                  <c:v>5.4124605300000001E-4</c:v>
                </c:pt>
                <c:pt idx="667">
                  <c:v>5.42656346E-4</c:v>
                </c:pt>
                <c:pt idx="668">
                  <c:v>5.4287483699999996E-4</c:v>
                </c:pt>
                <c:pt idx="669">
                  <c:v>5.4265520500000001E-4</c:v>
                </c:pt>
                <c:pt idx="670">
                  <c:v>5.4273070299999996E-4</c:v>
                </c:pt>
                <c:pt idx="671">
                  <c:v>5.4297099599999996E-4</c:v>
                </c:pt>
                <c:pt idx="672">
                  <c:v>5.4118652899999998E-4</c:v>
                </c:pt>
                <c:pt idx="673">
                  <c:v>5.4305978500000004E-4</c:v>
                </c:pt>
                <c:pt idx="674">
                  <c:v>5.42701688E-4</c:v>
                </c:pt>
                <c:pt idx="675">
                  <c:v>5.4823963500000002E-4</c:v>
                </c:pt>
                <c:pt idx="676">
                  <c:v>5.4299904699999998E-4</c:v>
                </c:pt>
                <c:pt idx="677">
                  <c:v>5.4289648499999997E-4</c:v>
                </c:pt>
                <c:pt idx="678">
                  <c:v>5.4302585899999997E-4</c:v>
                </c:pt>
                <c:pt idx="679">
                  <c:v>5.4271300599999998E-4</c:v>
                </c:pt>
                <c:pt idx="680">
                  <c:v>5.4306765800000002E-4</c:v>
                </c:pt>
                <c:pt idx="681">
                  <c:v>5.4281531500000003E-4</c:v>
                </c:pt>
                <c:pt idx="682">
                  <c:v>5.4411672100000003E-4</c:v>
                </c:pt>
                <c:pt idx="683">
                  <c:v>5.4341253299999999E-4</c:v>
                </c:pt>
                <c:pt idx="684">
                  <c:v>5.4262593799999997E-4</c:v>
                </c:pt>
                <c:pt idx="685">
                  <c:v>5.4492990399999995E-4</c:v>
                </c:pt>
                <c:pt idx="686">
                  <c:v>5.4306667199999995E-4</c:v>
                </c:pt>
                <c:pt idx="687">
                  <c:v>5.4343559999999998E-4</c:v>
                </c:pt>
                <c:pt idx="688">
                  <c:v>5.4253773700000004E-4</c:v>
                </c:pt>
                <c:pt idx="689">
                  <c:v>5.4335361800000002E-4</c:v>
                </c:pt>
                <c:pt idx="690">
                  <c:v>5.4367910199999995E-4</c:v>
                </c:pt>
                <c:pt idx="691">
                  <c:v>5.4248304100000002E-4</c:v>
                </c:pt>
                <c:pt idx="692">
                  <c:v>5.4398898599999999E-4</c:v>
                </c:pt>
                <c:pt idx="693">
                  <c:v>5.3760234300000002E-4</c:v>
                </c:pt>
                <c:pt idx="694">
                  <c:v>5.0655880199999999E-4</c:v>
                </c:pt>
                <c:pt idx="695">
                  <c:v>4.8044565100000003E-4</c:v>
                </c:pt>
                <c:pt idx="696">
                  <c:v>4.5509466300000002E-4</c:v>
                </c:pt>
                <c:pt idx="697">
                  <c:v>4.3086013700000003E-4</c:v>
                </c:pt>
                <c:pt idx="698">
                  <c:v>4.0809499799999998E-4</c:v>
                </c:pt>
                <c:pt idx="699">
                  <c:v>4.0412873999999999E-4</c:v>
                </c:pt>
                <c:pt idx="700">
                  <c:v>3.9512533399999999E-4</c:v>
                </c:pt>
                <c:pt idx="701">
                  <c:v>3.9956999000000001E-4</c:v>
                </c:pt>
                <c:pt idx="702">
                  <c:v>4.0083738400000001E-4</c:v>
                </c:pt>
                <c:pt idx="703">
                  <c:v>4.0065094099999999E-4</c:v>
                </c:pt>
                <c:pt idx="704">
                  <c:v>4.0181708499999999E-4</c:v>
                </c:pt>
                <c:pt idx="705">
                  <c:v>3.9972768099999999E-4</c:v>
                </c:pt>
                <c:pt idx="706">
                  <c:v>4.0009551799999999E-4</c:v>
                </c:pt>
                <c:pt idx="707">
                  <c:v>4.0021106100000001E-4</c:v>
                </c:pt>
                <c:pt idx="708">
                  <c:v>4.0207796099999999E-4</c:v>
                </c:pt>
                <c:pt idx="709">
                  <c:v>4.0376953299999999E-4</c:v>
                </c:pt>
                <c:pt idx="710">
                  <c:v>3.9583855900000002E-4</c:v>
                </c:pt>
                <c:pt idx="711">
                  <c:v>3.95601051E-4</c:v>
                </c:pt>
                <c:pt idx="712">
                  <c:v>4.0080948E-4</c:v>
                </c:pt>
                <c:pt idx="713">
                  <c:v>3.9520529200000001E-4</c:v>
                </c:pt>
                <c:pt idx="714">
                  <c:v>3.9689229200000001E-4</c:v>
                </c:pt>
                <c:pt idx="715">
                  <c:v>3.9745455000000002E-4</c:v>
                </c:pt>
                <c:pt idx="716">
                  <c:v>4.0165007100000002E-4</c:v>
                </c:pt>
                <c:pt idx="717">
                  <c:v>3.9674663600000002E-4</c:v>
                </c:pt>
                <c:pt idx="718">
                  <c:v>3.9899462100000002E-4</c:v>
                </c:pt>
                <c:pt idx="719">
                  <c:v>3.9739625400000002E-4</c:v>
                </c:pt>
                <c:pt idx="720">
                  <c:v>4.0264076699999998E-4</c:v>
                </c:pt>
                <c:pt idx="721">
                  <c:v>4.0036187800000003E-4</c:v>
                </c:pt>
                <c:pt idx="722">
                  <c:v>3.9858126900000002E-4</c:v>
                </c:pt>
                <c:pt idx="723">
                  <c:v>4.0002758400000001E-4</c:v>
                </c:pt>
                <c:pt idx="724">
                  <c:v>4.0051696999999999E-4</c:v>
                </c:pt>
                <c:pt idx="725">
                  <c:v>4.00321049E-4</c:v>
                </c:pt>
                <c:pt idx="726">
                  <c:v>4.0007412E-4</c:v>
                </c:pt>
                <c:pt idx="727">
                  <c:v>3.9926046400000001E-4</c:v>
                </c:pt>
                <c:pt idx="728">
                  <c:v>4.0055566299999998E-4</c:v>
                </c:pt>
                <c:pt idx="729">
                  <c:v>4.0019944400000002E-4</c:v>
                </c:pt>
                <c:pt idx="730">
                  <c:v>4.0015262500000002E-4</c:v>
                </c:pt>
                <c:pt idx="731">
                  <c:v>4.00523845E-4</c:v>
                </c:pt>
                <c:pt idx="732">
                  <c:v>3.9854364399999998E-4</c:v>
                </c:pt>
                <c:pt idx="733">
                  <c:v>4.0045124600000001E-4</c:v>
                </c:pt>
                <c:pt idx="734">
                  <c:v>3.9980875100000001E-4</c:v>
                </c:pt>
                <c:pt idx="735">
                  <c:v>4.0067252799999998E-4</c:v>
                </c:pt>
                <c:pt idx="736">
                  <c:v>4.0061451299999999E-4</c:v>
                </c:pt>
                <c:pt idx="737">
                  <c:v>4.0037646199999997E-4</c:v>
                </c:pt>
                <c:pt idx="738">
                  <c:v>4.0043322700000002E-4</c:v>
                </c:pt>
                <c:pt idx="739">
                  <c:v>4.0050452200000001E-4</c:v>
                </c:pt>
                <c:pt idx="740">
                  <c:v>3.98973583E-4</c:v>
                </c:pt>
                <c:pt idx="741">
                  <c:v>4.0060592000000001E-4</c:v>
                </c:pt>
                <c:pt idx="742">
                  <c:v>4.2187602099999998E-4</c:v>
                </c:pt>
                <c:pt idx="743">
                  <c:v>3.9078464999999998E-4</c:v>
                </c:pt>
                <c:pt idx="744">
                  <c:v>4.1280759999999999E-4</c:v>
                </c:pt>
                <c:pt idx="745">
                  <c:v>4.3406629200000001E-4</c:v>
                </c:pt>
                <c:pt idx="746">
                  <c:v>4.5694499300000002E-4</c:v>
                </c:pt>
                <c:pt idx="747">
                  <c:v>4.8169628100000001E-4</c:v>
                </c:pt>
                <c:pt idx="748">
                  <c:v>5.0586638399999998E-4</c:v>
                </c:pt>
                <c:pt idx="749">
                  <c:v>5.3244045700000004E-4</c:v>
                </c:pt>
                <c:pt idx="750">
                  <c:v>5.5961966399999997E-4</c:v>
                </c:pt>
                <c:pt idx="751">
                  <c:v>5.8826440300000003E-4</c:v>
                </c:pt>
                <c:pt idx="752">
                  <c:v>6.1472537400000002E-4</c:v>
                </c:pt>
                <c:pt idx="753">
                  <c:v>6.3132026700000001E-4</c:v>
                </c:pt>
                <c:pt idx="754">
                  <c:v>6.3915760399999998E-4</c:v>
                </c:pt>
                <c:pt idx="755">
                  <c:v>6.4324479100000005E-4</c:v>
                </c:pt>
                <c:pt idx="756">
                  <c:v>6.4495924499999996E-4</c:v>
                </c:pt>
                <c:pt idx="757">
                  <c:v>6.44995513E-4</c:v>
                </c:pt>
                <c:pt idx="758">
                  <c:v>6.4509087400000005E-4</c:v>
                </c:pt>
                <c:pt idx="759">
                  <c:v>6.4514354600000003E-4</c:v>
                </c:pt>
                <c:pt idx="760">
                  <c:v>6.4459988999999995E-4</c:v>
                </c:pt>
                <c:pt idx="761">
                  <c:v>6.4281010899999995E-4</c:v>
                </c:pt>
                <c:pt idx="762">
                  <c:v>6.4504101799999999E-4</c:v>
                </c:pt>
                <c:pt idx="763">
                  <c:v>6.4290654700000004E-4</c:v>
                </c:pt>
                <c:pt idx="764">
                  <c:v>6.4409326400000002E-4</c:v>
                </c:pt>
                <c:pt idx="765">
                  <c:v>6.4303960099999996E-4</c:v>
                </c:pt>
                <c:pt idx="766">
                  <c:v>6.40990225E-4</c:v>
                </c:pt>
                <c:pt idx="767">
                  <c:v>6.4035061199999997E-4</c:v>
                </c:pt>
                <c:pt idx="768">
                  <c:v>6.4101381599999995E-4</c:v>
                </c:pt>
                <c:pt idx="769">
                  <c:v>6.3853549700000004E-4</c:v>
                </c:pt>
                <c:pt idx="770">
                  <c:v>6.39875281E-4</c:v>
                </c:pt>
                <c:pt idx="771">
                  <c:v>6.3850438000000002E-4</c:v>
                </c:pt>
                <c:pt idx="772">
                  <c:v>6.3836994799999997E-4</c:v>
                </c:pt>
                <c:pt idx="773">
                  <c:v>6.3859761899999999E-4</c:v>
                </c:pt>
                <c:pt idx="774">
                  <c:v>6.3876462699999999E-4</c:v>
                </c:pt>
                <c:pt idx="775">
                  <c:v>6.38182256E-4</c:v>
                </c:pt>
                <c:pt idx="776">
                  <c:v>6.3857409599999998E-4</c:v>
                </c:pt>
                <c:pt idx="777">
                  <c:v>6.38836066E-4</c:v>
                </c:pt>
                <c:pt idx="778">
                  <c:v>6.3837244899999995E-4</c:v>
                </c:pt>
                <c:pt idx="779">
                  <c:v>6.3594924700000001E-4</c:v>
                </c:pt>
                <c:pt idx="780">
                  <c:v>6.3798780900000004E-4</c:v>
                </c:pt>
                <c:pt idx="781">
                  <c:v>6.3533393800000002E-4</c:v>
                </c:pt>
                <c:pt idx="782">
                  <c:v>6.3851549800000005E-4</c:v>
                </c:pt>
                <c:pt idx="783">
                  <c:v>6.3648140900000004E-4</c:v>
                </c:pt>
                <c:pt idx="784">
                  <c:v>6.3620731000000002E-4</c:v>
                </c:pt>
                <c:pt idx="785">
                  <c:v>6.3451650099999996E-4</c:v>
                </c:pt>
                <c:pt idx="786">
                  <c:v>6.3506218099999997E-4</c:v>
                </c:pt>
                <c:pt idx="787">
                  <c:v>6.36032196E-4</c:v>
                </c:pt>
                <c:pt idx="788">
                  <c:v>6.3583755199999995E-4</c:v>
                </c:pt>
                <c:pt idx="789">
                  <c:v>6.3353908799999999E-4</c:v>
                </c:pt>
                <c:pt idx="790">
                  <c:v>6.3481081899999996E-4</c:v>
                </c:pt>
                <c:pt idx="791">
                  <c:v>6.3431269999999996E-4</c:v>
                </c:pt>
                <c:pt idx="792">
                  <c:v>6.3566875700000005E-4</c:v>
                </c:pt>
                <c:pt idx="793">
                  <c:v>6.3622486400000003E-4</c:v>
                </c:pt>
                <c:pt idx="794">
                  <c:v>6.1882995299999998E-4</c:v>
                </c:pt>
                <c:pt idx="795">
                  <c:v>6.1621210100000002E-4</c:v>
                </c:pt>
                <c:pt idx="796">
                  <c:v>6.0165017399999997E-4</c:v>
                </c:pt>
                <c:pt idx="797">
                  <c:v>5.7888707199999997E-4</c:v>
                </c:pt>
                <c:pt idx="798">
                  <c:v>5.7197971899999997E-4</c:v>
                </c:pt>
                <c:pt idx="799">
                  <c:v>5.6576577300000003E-4</c:v>
                </c:pt>
                <c:pt idx="800">
                  <c:v>5.6342171100000002E-4</c:v>
                </c:pt>
                <c:pt idx="801">
                  <c:v>5.60043212E-4</c:v>
                </c:pt>
                <c:pt idx="802">
                  <c:v>5.6058883600000001E-4</c:v>
                </c:pt>
                <c:pt idx="803">
                  <c:v>5.54362346E-4</c:v>
                </c:pt>
                <c:pt idx="804">
                  <c:v>5.5419455699999998E-4</c:v>
                </c:pt>
                <c:pt idx="805">
                  <c:v>5.5875451299999997E-4</c:v>
                </c:pt>
                <c:pt idx="806">
                  <c:v>5.5893032400000002E-4</c:v>
                </c:pt>
                <c:pt idx="807">
                  <c:v>5.5994142200000005E-4</c:v>
                </c:pt>
                <c:pt idx="808">
                  <c:v>5.5652214100000003E-4</c:v>
                </c:pt>
                <c:pt idx="809">
                  <c:v>5.5884715900000003E-4</c:v>
                </c:pt>
                <c:pt idx="810">
                  <c:v>5.6257847500000005E-4</c:v>
                </c:pt>
                <c:pt idx="811">
                  <c:v>5.6295822999999996E-4</c:v>
                </c:pt>
                <c:pt idx="812">
                  <c:v>5.58550758E-4</c:v>
                </c:pt>
                <c:pt idx="813">
                  <c:v>5.5856703100000003E-4</c:v>
                </c:pt>
                <c:pt idx="814">
                  <c:v>5.6322713600000002E-4</c:v>
                </c:pt>
                <c:pt idx="815">
                  <c:v>5.5842143900000001E-4</c:v>
                </c:pt>
                <c:pt idx="816">
                  <c:v>5.5862480300000001E-4</c:v>
                </c:pt>
                <c:pt idx="817">
                  <c:v>5.6313570699999997E-4</c:v>
                </c:pt>
                <c:pt idx="818">
                  <c:v>5.5875472699999998E-4</c:v>
                </c:pt>
                <c:pt idx="819">
                  <c:v>5.6139034199999998E-4</c:v>
                </c:pt>
                <c:pt idx="820">
                  <c:v>5.6028989800000005E-4</c:v>
                </c:pt>
                <c:pt idx="821">
                  <c:v>5.62647134E-4</c:v>
                </c:pt>
                <c:pt idx="822">
                  <c:v>5.5963994000000005E-4</c:v>
                </c:pt>
                <c:pt idx="823">
                  <c:v>5.6206395100000001E-4</c:v>
                </c:pt>
                <c:pt idx="824">
                  <c:v>5.6755811799999998E-4</c:v>
                </c:pt>
                <c:pt idx="825">
                  <c:v>5.6312651399999995E-4</c:v>
                </c:pt>
                <c:pt idx="826">
                  <c:v>5.6214032900000002E-4</c:v>
                </c:pt>
                <c:pt idx="827">
                  <c:v>5.6370254500000001E-4</c:v>
                </c:pt>
                <c:pt idx="828">
                  <c:v>5.6207136299999999E-4</c:v>
                </c:pt>
                <c:pt idx="829">
                  <c:v>5.6362849500000002E-4</c:v>
                </c:pt>
                <c:pt idx="830">
                  <c:v>5.6366638099999999E-4</c:v>
                </c:pt>
                <c:pt idx="831">
                  <c:v>5.6343641000000005E-4</c:v>
                </c:pt>
                <c:pt idx="832">
                  <c:v>5.6884869299999999E-4</c:v>
                </c:pt>
                <c:pt idx="833">
                  <c:v>5.6361034000000003E-4</c:v>
                </c:pt>
                <c:pt idx="834">
                  <c:v>5.63283145E-4</c:v>
                </c:pt>
                <c:pt idx="835">
                  <c:v>5.6495164E-4</c:v>
                </c:pt>
                <c:pt idx="836">
                  <c:v>5.6339680200000002E-4</c:v>
                </c:pt>
                <c:pt idx="837">
                  <c:v>5.6553411100000001E-4</c:v>
                </c:pt>
                <c:pt idx="838">
                  <c:v>5.6509045599999999E-4</c:v>
                </c:pt>
                <c:pt idx="839">
                  <c:v>5.6419258399999998E-4</c:v>
                </c:pt>
                <c:pt idx="840">
                  <c:v>5.6330459700000004E-4</c:v>
                </c:pt>
                <c:pt idx="841">
                  <c:v>5.5789526400000001E-4</c:v>
                </c:pt>
                <c:pt idx="842">
                  <c:v>5.5211217499999995E-4</c:v>
                </c:pt>
                <c:pt idx="843">
                  <c:v>5.45310657E-4</c:v>
                </c:pt>
                <c:pt idx="844">
                  <c:v>5.4378408800000004E-4</c:v>
                </c:pt>
                <c:pt idx="845">
                  <c:v>5.4365666600000005E-4</c:v>
                </c:pt>
                <c:pt idx="846">
                  <c:v>5.4324716600000005E-4</c:v>
                </c:pt>
                <c:pt idx="847">
                  <c:v>5.4532579100000002E-4</c:v>
                </c:pt>
                <c:pt idx="848">
                  <c:v>5.4517229700000002E-4</c:v>
                </c:pt>
                <c:pt idx="849">
                  <c:v>5.4312638999999996E-4</c:v>
                </c:pt>
                <c:pt idx="850">
                  <c:v>5.4330571199999998E-4</c:v>
                </c:pt>
                <c:pt idx="851">
                  <c:v>5.4479497600000003E-4</c:v>
                </c:pt>
                <c:pt idx="852">
                  <c:v>5.4559662399999997E-4</c:v>
                </c:pt>
                <c:pt idx="853">
                  <c:v>5.4535478799999995E-4</c:v>
                </c:pt>
                <c:pt idx="854">
                  <c:v>5.4333937600000001E-4</c:v>
                </c:pt>
                <c:pt idx="855">
                  <c:v>5.4571736899999997E-4</c:v>
                </c:pt>
                <c:pt idx="856">
                  <c:v>5.4554324200000001E-4</c:v>
                </c:pt>
                <c:pt idx="857">
                  <c:v>5.46475934E-4</c:v>
                </c:pt>
                <c:pt idx="858">
                  <c:v>5.4592373100000003E-4</c:v>
                </c:pt>
                <c:pt idx="859">
                  <c:v>5.4757370499999999E-4</c:v>
                </c:pt>
                <c:pt idx="860">
                  <c:v>5.4623465200000004E-4</c:v>
                </c:pt>
                <c:pt idx="861">
                  <c:v>5.4810779300000002E-4</c:v>
                </c:pt>
                <c:pt idx="862">
                  <c:v>5.4696476700000001E-4</c:v>
                </c:pt>
                <c:pt idx="863">
                  <c:v>5.4785763699999996E-4</c:v>
                </c:pt>
                <c:pt idx="864">
                  <c:v>5.4807851800000001E-4</c:v>
                </c:pt>
                <c:pt idx="865">
                  <c:v>5.4228238100000005E-4</c:v>
                </c:pt>
                <c:pt idx="866">
                  <c:v>5.4795337800000001E-4</c:v>
                </c:pt>
                <c:pt idx="867">
                  <c:v>5.4586497699999996E-4</c:v>
                </c:pt>
                <c:pt idx="868">
                  <c:v>5.4668132800000002E-4</c:v>
                </c:pt>
                <c:pt idx="869">
                  <c:v>5.4804484100000003E-4</c:v>
                </c:pt>
                <c:pt idx="870">
                  <c:v>5.4837490199999999E-4</c:v>
                </c:pt>
                <c:pt idx="871">
                  <c:v>5.4765864500000005E-4</c:v>
                </c:pt>
                <c:pt idx="872">
                  <c:v>5.4802073199999998E-4</c:v>
                </c:pt>
                <c:pt idx="873">
                  <c:v>5.47966785E-4</c:v>
                </c:pt>
                <c:pt idx="874">
                  <c:v>5.4817418900000002E-4</c:v>
                </c:pt>
                <c:pt idx="875">
                  <c:v>5.4820001900000002E-4</c:v>
                </c:pt>
                <c:pt idx="876">
                  <c:v>5.4331740399999999E-4</c:v>
                </c:pt>
                <c:pt idx="877">
                  <c:v>5.47948605E-4</c:v>
                </c:pt>
                <c:pt idx="878">
                  <c:v>5.4794572600000001E-4</c:v>
                </c:pt>
                <c:pt idx="879">
                  <c:v>5.4803795300000001E-4</c:v>
                </c:pt>
                <c:pt idx="880">
                  <c:v>5.46026223E-4</c:v>
                </c:pt>
                <c:pt idx="881">
                  <c:v>5.4547526600000004E-4</c:v>
                </c:pt>
                <c:pt idx="882">
                  <c:v>5.4559407799999995E-4</c:v>
                </c:pt>
                <c:pt idx="883">
                  <c:v>5.4066381100000005E-4</c:v>
                </c:pt>
                <c:pt idx="884">
                  <c:v>5.4236979999999996E-4</c:v>
                </c:pt>
                <c:pt idx="885">
                  <c:v>5.4539812800000003E-4</c:v>
                </c:pt>
                <c:pt idx="886">
                  <c:v>5.1538094599999998E-4</c:v>
                </c:pt>
                <c:pt idx="887">
                  <c:v>4.8792221700000001E-4</c:v>
                </c:pt>
                <c:pt idx="888">
                  <c:v>4.5977731200000003E-4</c:v>
                </c:pt>
                <c:pt idx="889">
                  <c:v>4.35946351E-4</c:v>
                </c:pt>
                <c:pt idx="890">
                  <c:v>4.1253450700000003E-4</c:v>
                </c:pt>
                <c:pt idx="891">
                  <c:v>4.04829E-4</c:v>
                </c:pt>
                <c:pt idx="892">
                  <c:v>4.0258280899999998E-4</c:v>
                </c:pt>
                <c:pt idx="893">
                  <c:v>4.03436249E-4</c:v>
                </c:pt>
                <c:pt idx="894">
                  <c:v>4.0400368499999997E-4</c:v>
                </c:pt>
                <c:pt idx="895">
                  <c:v>3.9838204300000001E-4</c:v>
                </c:pt>
                <c:pt idx="896">
                  <c:v>3.9877975300000001E-4</c:v>
                </c:pt>
                <c:pt idx="897">
                  <c:v>4.0230109800000002E-4</c:v>
                </c:pt>
                <c:pt idx="898">
                  <c:v>4.0527476000000001E-4</c:v>
                </c:pt>
                <c:pt idx="899">
                  <c:v>3.9743270399999998E-4</c:v>
                </c:pt>
                <c:pt idx="900">
                  <c:v>4.0268375000000002E-4</c:v>
                </c:pt>
                <c:pt idx="901">
                  <c:v>3.9815678899999998E-4</c:v>
                </c:pt>
                <c:pt idx="902">
                  <c:v>4.05584153E-4</c:v>
                </c:pt>
                <c:pt idx="903">
                  <c:v>4.00791381E-4</c:v>
                </c:pt>
                <c:pt idx="904">
                  <c:v>3.9909495100000001E-4</c:v>
                </c:pt>
                <c:pt idx="905">
                  <c:v>4.0240895299999997E-4</c:v>
                </c:pt>
                <c:pt idx="906">
                  <c:v>4.0575860200000002E-4</c:v>
                </c:pt>
                <c:pt idx="907">
                  <c:v>4.0415659499999998E-4</c:v>
                </c:pt>
                <c:pt idx="908">
                  <c:v>4.0555662699999999E-4</c:v>
                </c:pt>
                <c:pt idx="909">
                  <c:v>3.9928196800000001E-4</c:v>
                </c:pt>
                <c:pt idx="910">
                  <c:v>3.9970672499999997E-4</c:v>
                </c:pt>
                <c:pt idx="911">
                  <c:v>4.00749691E-4</c:v>
                </c:pt>
                <c:pt idx="912">
                  <c:v>4.0317321300000001E-4</c:v>
                </c:pt>
                <c:pt idx="913">
                  <c:v>4.03086416E-4</c:v>
                </c:pt>
                <c:pt idx="914">
                  <c:v>4.0043556300000001E-4</c:v>
                </c:pt>
                <c:pt idx="915">
                  <c:v>4.0011020500000001E-4</c:v>
                </c:pt>
                <c:pt idx="916">
                  <c:v>3.9999595600000002E-4</c:v>
                </c:pt>
                <c:pt idx="917">
                  <c:v>4.0079653799999999E-4</c:v>
                </c:pt>
                <c:pt idx="918">
                  <c:v>4.00406561E-4</c:v>
                </c:pt>
                <c:pt idx="919">
                  <c:v>3.9920095299999999E-4</c:v>
                </c:pt>
                <c:pt idx="920">
                  <c:v>4.0075569700000001E-4</c:v>
                </c:pt>
                <c:pt idx="921">
                  <c:v>3.9799493000000001E-4</c:v>
                </c:pt>
                <c:pt idx="922">
                  <c:v>4.05457805E-4</c:v>
                </c:pt>
                <c:pt idx="923">
                  <c:v>3.9971061799999998E-4</c:v>
                </c:pt>
                <c:pt idx="924">
                  <c:v>4.0094349399999999E-4</c:v>
                </c:pt>
                <c:pt idx="925">
                  <c:v>4.0544879999999999E-4</c:v>
                </c:pt>
                <c:pt idx="926">
                  <c:v>4.0065987300000002E-4</c:v>
                </c:pt>
                <c:pt idx="927">
                  <c:v>4.0045597499999998E-4</c:v>
                </c:pt>
                <c:pt idx="928">
                  <c:v>4.0547584300000002E-4</c:v>
                </c:pt>
                <c:pt idx="929">
                  <c:v>4.0012938299999998E-4</c:v>
                </c:pt>
                <c:pt idx="930">
                  <c:v>4.0101225099999999E-4</c:v>
                </c:pt>
                <c:pt idx="931">
                  <c:v>4.0069468500000002E-4</c:v>
                </c:pt>
                <c:pt idx="932">
                  <c:v>4.00600579E-4</c:v>
                </c:pt>
                <c:pt idx="933">
                  <c:v>4.0101225099999999E-4</c:v>
                </c:pt>
                <c:pt idx="934">
                  <c:v>4.0040676000000001E-4</c:v>
                </c:pt>
                <c:pt idx="935">
                  <c:v>3.7976980100000001E-4</c:v>
                </c:pt>
                <c:pt idx="936">
                  <c:v>3.9976553299999999E-4</c:v>
                </c:pt>
                <c:pt idx="937">
                  <c:v>4.21976193E-4</c:v>
                </c:pt>
                <c:pt idx="938">
                  <c:v>4.44901539E-4</c:v>
                </c:pt>
                <c:pt idx="939">
                  <c:v>4.6764605899999998E-4</c:v>
                </c:pt>
                <c:pt idx="940">
                  <c:v>4.9295612499999995E-4</c:v>
                </c:pt>
                <c:pt idx="941">
                  <c:v>5.1974178300000001E-4</c:v>
                </c:pt>
                <c:pt idx="942">
                  <c:v>5.4698169500000003E-4</c:v>
                </c:pt>
                <c:pt idx="943">
                  <c:v>5.75107934E-4</c:v>
                </c:pt>
                <c:pt idx="944">
                  <c:v>6.05151993E-4</c:v>
                </c:pt>
                <c:pt idx="945">
                  <c:v>6.2214907200000005E-4</c:v>
                </c:pt>
                <c:pt idx="946">
                  <c:v>6.34303953E-4</c:v>
                </c:pt>
                <c:pt idx="947">
                  <c:v>6.3779939900000002E-4</c:v>
                </c:pt>
                <c:pt idx="948">
                  <c:v>6.4066882600000001E-4</c:v>
                </c:pt>
                <c:pt idx="949">
                  <c:v>6.41059876E-4</c:v>
                </c:pt>
                <c:pt idx="950">
                  <c:v>6.4112495099999996E-4</c:v>
                </c:pt>
                <c:pt idx="951">
                  <c:v>6.4092837400000005E-4</c:v>
                </c:pt>
                <c:pt idx="952">
                  <c:v>6.4082591199999997E-4</c:v>
                </c:pt>
                <c:pt idx="953">
                  <c:v>6.4090348599999997E-4</c:v>
                </c:pt>
                <c:pt idx="954">
                  <c:v>6.4059663699999995E-4</c:v>
                </c:pt>
                <c:pt idx="955">
                  <c:v>6.3956117100000005E-4</c:v>
                </c:pt>
                <c:pt idx="956">
                  <c:v>6.3911066299999998E-4</c:v>
                </c:pt>
                <c:pt idx="957">
                  <c:v>6.4056216000000002E-4</c:v>
                </c:pt>
                <c:pt idx="958">
                  <c:v>6.3819087900000003E-4</c:v>
                </c:pt>
                <c:pt idx="959">
                  <c:v>6.3739591600000004E-4</c:v>
                </c:pt>
                <c:pt idx="960">
                  <c:v>6.3555316199999997E-4</c:v>
                </c:pt>
                <c:pt idx="961">
                  <c:v>6.3587378400000003E-4</c:v>
                </c:pt>
                <c:pt idx="962">
                  <c:v>6.3574354300000003E-4</c:v>
                </c:pt>
                <c:pt idx="963">
                  <c:v>6.3630855E-4</c:v>
                </c:pt>
                <c:pt idx="964">
                  <c:v>6.3594924400000002E-4</c:v>
                </c:pt>
                <c:pt idx="965">
                  <c:v>6.3594077200000005E-4</c:v>
                </c:pt>
                <c:pt idx="966">
                  <c:v>6.3452106900000003E-4</c:v>
                </c:pt>
                <c:pt idx="967">
                  <c:v>6.3445225300000005E-4</c:v>
                </c:pt>
                <c:pt idx="968">
                  <c:v>6.3375005699999997E-4</c:v>
                </c:pt>
                <c:pt idx="969">
                  <c:v>6.3567794599999998E-4</c:v>
                </c:pt>
                <c:pt idx="970">
                  <c:v>6.3385157400000004E-4</c:v>
                </c:pt>
                <c:pt idx="971">
                  <c:v>6.3382149999999997E-4</c:v>
                </c:pt>
                <c:pt idx="972">
                  <c:v>6.3427369600000001E-4</c:v>
                </c:pt>
                <c:pt idx="973">
                  <c:v>6.3396188999999996E-4</c:v>
                </c:pt>
                <c:pt idx="974">
                  <c:v>6.3286783399999999E-4</c:v>
                </c:pt>
                <c:pt idx="975">
                  <c:v>6.3374738100000004E-4</c:v>
                </c:pt>
                <c:pt idx="976">
                  <c:v>6.3329083900000001E-4</c:v>
                </c:pt>
                <c:pt idx="977">
                  <c:v>6.3419785400000003E-4</c:v>
                </c:pt>
                <c:pt idx="978">
                  <c:v>6.3406876E-4</c:v>
                </c:pt>
                <c:pt idx="979">
                  <c:v>6.3365983799999997E-4</c:v>
                </c:pt>
                <c:pt idx="980">
                  <c:v>6.3399042300000001E-4</c:v>
                </c:pt>
                <c:pt idx="981">
                  <c:v>6.3123407099999998E-4</c:v>
                </c:pt>
                <c:pt idx="982">
                  <c:v>6.3258809199999997E-4</c:v>
                </c:pt>
                <c:pt idx="983">
                  <c:v>6.3120300599999997E-4</c:v>
                </c:pt>
                <c:pt idx="984">
                  <c:v>6.3312715900000005E-4</c:v>
                </c:pt>
                <c:pt idx="985">
                  <c:v>6.3256191099999996E-4</c:v>
                </c:pt>
                <c:pt idx="986">
                  <c:v>6.2807433400000002E-4</c:v>
                </c:pt>
                <c:pt idx="987">
                  <c:v>6.1868692899999999E-4</c:v>
                </c:pt>
                <c:pt idx="988">
                  <c:v>5.9974386200000005E-4</c:v>
                </c:pt>
                <c:pt idx="989">
                  <c:v>5.8114445199999995E-4</c:v>
                </c:pt>
                <c:pt idx="990">
                  <c:v>5.7174451899999999E-4</c:v>
                </c:pt>
                <c:pt idx="991">
                  <c:v>5.6359413099999996E-4</c:v>
                </c:pt>
                <c:pt idx="992">
                  <c:v>5.6356805799999995E-4</c:v>
                </c:pt>
                <c:pt idx="993">
                  <c:v>5.5892195399999997E-4</c:v>
                </c:pt>
                <c:pt idx="994">
                  <c:v>5.5856109000000003E-4</c:v>
                </c:pt>
                <c:pt idx="995">
                  <c:v>5.5862308700000004E-4</c:v>
                </c:pt>
                <c:pt idx="996">
                  <c:v>5.5884154200000003E-4</c:v>
                </c:pt>
                <c:pt idx="997">
                  <c:v>5.5896594400000005E-4</c:v>
                </c:pt>
                <c:pt idx="998">
                  <c:v>5.5906238400000002E-4</c:v>
                </c:pt>
                <c:pt idx="999">
                  <c:v>5.5888766400000005E-4</c:v>
                </c:pt>
                <c:pt idx="1000">
                  <c:v>5.5895984100000004E-4</c:v>
                </c:pt>
                <c:pt idx="1001">
                  <c:v>5.5881611900000002E-4</c:v>
                </c:pt>
                <c:pt idx="1002">
                  <c:v>5.59217376E-4</c:v>
                </c:pt>
                <c:pt idx="1003">
                  <c:v>5.5912453199999997E-4</c:v>
                </c:pt>
                <c:pt idx="1004">
                  <c:v>5.5971218399999999E-4</c:v>
                </c:pt>
                <c:pt idx="1005">
                  <c:v>5.6174186299999995E-4</c:v>
                </c:pt>
                <c:pt idx="1006">
                  <c:v>5.6333703299999999E-4</c:v>
                </c:pt>
                <c:pt idx="1007">
                  <c:v>5.63808504E-4</c:v>
                </c:pt>
                <c:pt idx="1008">
                  <c:v>5.6383261600000004E-4</c:v>
                </c:pt>
                <c:pt idx="1009">
                  <c:v>5.6296675400000005E-4</c:v>
                </c:pt>
                <c:pt idx="1010">
                  <c:v>5.6310395899999998E-4</c:v>
                </c:pt>
                <c:pt idx="1011">
                  <c:v>5.6309614399999998E-4</c:v>
                </c:pt>
                <c:pt idx="1012">
                  <c:v>5.6332442499999996E-4</c:v>
                </c:pt>
                <c:pt idx="1013">
                  <c:v>5.6371630000000002E-4</c:v>
                </c:pt>
                <c:pt idx="1014">
                  <c:v>5.6331157400000002E-4</c:v>
                </c:pt>
                <c:pt idx="1015">
                  <c:v>5.6374766900000001E-4</c:v>
                </c:pt>
                <c:pt idx="1016">
                  <c:v>5.6332442499999996E-4</c:v>
                </c:pt>
                <c:pt idx="1017">
                  <c:v>5.6382596700000004E-4</c:v>
                </c:pt>
                <c:pt idx="1018">
                  <c:v>5.6357335400000004E-4</c:v>
                </c:pt>
                <c:pt idx="1019">
                  <c:v>5.6418432400000002E-4</c:v>
                </c:pt>
                <c:pt idx="1020">
                  <c:v>5.6356116900000005E-4</c:v>
                </c:pt>
                <c:pt idx="1021">
                  <c:v>5.6604088400000001E-4</c:v>
                </c:pt>
                <c:pt idx="1022">
                  <c:v>5.64535464E-4</c:v>
                </c:pt>
                <c:pt idx="1023">
                  <c:v>5.6504710399999996E-4</c:v>
                </c:pt>
                <c:pt idx="1024">
                  <c:v>5.6512977299999999E-4</c:v>
                </c:pt>
                <c:pt idx="1025">
                  <c:v>5.6492919000000004E-4</c:v>
                </c:pt>
                <c:pt idx="1026">
                  <c:v>5.6494525300000004E-4</c:v>
                </c:pt>
                <c:pt idx="1027">
                  <c:v>5.6597199300000001E-4</c:v>
                </c:pt>
                <c:pt idx="1028">
                  <c:v>5.6521853099999997E-4</c:v>
                </c:pt>
                <c:pt idx="1029">
                  <c:v>5.6351479800000005E-4</c:v>
                </c:pt>
                <c:pt idx="1030">
                  <c:v>5.6604076600000005E-4</c:v>
                </c:pt>
                <c:pt idx="1031">
                  <c:v>5.6431730200000004E-4</c:v>
                </c:pt>
                <c:pt idx="1032">
                  <c:v>5.6478439499999997E-4</c:v>
                </c:pt>
                <c:pt idx="1033">
                  <c:v>5.6218152799999998E-4</c:v>
                </c:pt>
                <c:pt idx="1034">
                  <c:v>5.5776979400000003E-4</c:v>
                </c:pt>
                <c:pt idx="1035">
                  <c:v>5.5150304000000001E-4</c:v>
                </c:pt>
                <c:pt idx="1036">
                  <c:v>5.46287492E-4</c:v>
                </c:pt>
                <c:pt idx="1037">
                  <c:v>5.4455287599999998E-4</c:v>
                </c:pt>
                <c:pt idx="1038">
                  <c:v>5.4365685399999995E-4</c:v>
                </c:pt>
                <c:pt idx="1039">
                  <c:v>5.4353266399999995E-4</c:v>
                </c:pt>
                <c:pt idx="1040">
                  <c:v>5.4462500700000005E-4</c:v>
                </c:pt>
                <c:pt idx="1041">
                  <c:v>5.4373014199999995E-4</c:v>
                </c:pt>
                <c:pt idx="1042">
                  <c:v>5.4419697099999996E-4</c:v>
                </c:pt>
                <c:pt idx="1043">
                  <c:v>5.4389469899999998E-4</c:v>
                </c:pt>
                <c:pt idx="1044">
                  <c:v>5.4432957099999997E-4</c:v>
                </c:pt>
                <c:pt idx="1045">
                  <c:v>5.4339814200000003E-4</c:v>
                </c:pt>
                <c:pt idx="1046">
                  <c:v>5.4378600899999995E-4</c:v>
                </c:pt>
                <c:pt idx="1047">
                  <c:v>5.4573839E-4</c:v>
                </c:pt>
                <c:pt idx="1048">
                  <c:v>5.4493148500000003E-4</c:v>
                </c:pt>
                <c:pt idx="1049">
                  <c:v>5.46150358E-4</c:v>
                </c:pt>
                <c:pt idx="1050">
                  <c:v>5.4366622500000002E-4</c:v>
                </c:pt>
                <c:pt idx="1051">
                  <c:v>5.4477852699999995E-4</c:v>
                </c:pt>
                <c:pt idx="1052">
                  <c:v>5.4637672300000004E-4</c:v>
                </c:pt>
                <c:pt idx="1053">
                  <c:v>5.4395994000000004E-4</c:v>
                </c:pt>
                <c:pt idx="1054">
                  <c:v>5.4646206200000002E-4</c:v>
                </c:pt>
                <c:pt idx="1055">
                  <c:v>5.4693146800000004E-4</c:v>
                </c:pt>
                <c:pt idx="1056">
                  <c:v>5.4639222200000002E-4</c:v>
                </c:pt>
                <c:pt idx="1057">
                  <c:v>5.46208721E-4</c:v>
                </c:pt>
                <c:pt idx="1058">
                  <c:v>5.4693308399999998E-4</c:v>
                </c:pt>
                <c:pt idx="1059">
                  <c:v>5.4698966199999996E-4</c:v>
                </c:pt>
                <c:pt idx="1060">
                  <c:v>5.4571702800000003E-4</c:v>
                </c:pt>
                <c:pt idx="1061">
                  <c:v>5.4146639500000004E-4</c:v>
                </c:pt>
                <c:pt idx="1062">
                  <c:v>5.4671035700000004E-4</c:v>
                </c:pt>
                <c:pt idx="1063">
                  <c:v>5.46179824E-4</c:v>
                </c:pt>
                <c:pt idx="1064">
                  <c:v>5.4851756999999999E-4</c:v>
                </c:pt>
                <c:pt idx="1065">
                  <c:v>5.4676655400000003E-4</c:v>
                </c:pt>
                <c:pt idx="1066">
                  <c:v>5.48372485E-4</c:v>
                </c:pt>
                <c:pt idx="1067">
                  <c:v>5.4688977899999998E-4</c:v>
                </c:pt>
                <c:pt idx="1068">
                  <c:v>5.4832285600000001E-4</c:v>
                </c:pt>
                <c:pt idx="1069">
                  <c:v>5.4765546299999997E-4</c:v>
                </c:pt>
                <c:pt idx="1070">
                  <c:v>5.4662093999999998E-4</c:v>
                </c:pt>
                <c:pt idx="1071">
                  <c:v>5.4640209400000004E-4</c:v>
                </c:pt>
                <c:pt idx="1072">
                  <c:v>5.4530359300000004E-4</c:v>
                </c:pt>
                <c:pt idx="1073">
                  <c:v>5.4370203099999995E-4</c:v>
                </c:pt>
                <c:pt idx="1074">
                  <c:v>5.4451696100000005E-4</c:v>
                </c:pt>
                <c:pt idx="1075">
                  <c:v>5.4428296600000003E-4</c:v>
                </c:pt>
                <c:pt idx="1076">
                  <c:v>5.4431376000000004E-4</c:v>
                </c:pt>
                <c:pt idx="1077">
                  <c:v>5.4430935399999998E-4</c:v>
                </c:pt>
                <c:pt idx="1078">
                  <c:v>5.4426306099999999E-4</c:v>
                </c:pt>
                <c:pt idx="1079">
                  <c:v>5.1577086600000004E-4</c:v>
                </c:pt>
                <c:pt idx="1080">
                  <c:v>4.8754691600000002E-4</c:v>
                </c:pt>
                <c:pt idx="1081">
                  <c:v>4.6219129699999999E-4</c:v>
                </c:pt>
                <c:pt idx="1082">
                  <c:v>4.3607101100000002E-4</c:v>
                </c:pt>
                <c:pt idx="1083">
                  <c:v>4.1425487200000001E-4</c:v>
                </c:pt>
                <c:pt idx="1084">
                  <c:v>4.04380713E-4</c:v>
                </c:pt>
                <c:pt idx="1085">
                  <c:v>4.0126301300000001E-4</c:v>
                </c:pt>
                <c:pt idx="1086">
                  <c:v>4.0091942899999998E-4</c:v>
                </c:pt>
                <c:pt idx="1087">
                  <c:v>4.0094005600000001E-4</c:v>
                </c:pt>
                <c:pt idx="1088">
                  <c:v>4.0133366499999997E-4</c:v>
                </c:pt>
                <c:pt idx="1089">
                  <c:v>4.0117660800000001E-4</c:v>
                </c:pt>
                <c:pt idx="1090">
                  <c:v>4.0088374699999999E-4</c:v>
                </c:pt>
                <c:pt idx="1091">
                  <c:v>4.0106423200000002E-4</c:v>
                </c:pt>
                <c:pt idx="1092">
                  <c:v>4.01762735E-4</c:v>
                </c:pt>
                <c:pt idx="1093">
                  <c:v>4.0091382E-4</c:v>
                </c:pt>
                <c:pt idx="1094">
                  <c:v>4.0131947800000001E-4</c:v>
                </c:pt>
                <c:pt idx="1095">
                  <c:v>4.0068135100000002E-4</c:v>
                </c:pt>
                <c:pt idx="1096">
                  <c:v>4.0077760900000001E-4</c:v>
                </c:pt>
                <c:pt idx="1097">
                  <c:v>4.00885032E-4</c:v>
                </c:pt>
                <c:pt idx="1098">
                  <c:v>4.0087515300000001E-4</c:v>
                </c:pt>
                <c:pt idx="1099">
                  <c:v>4.0057005599999999E-4</c:v>
                </c:pt>
                <c:pt idx="1100">
                  <c:v>4.0102297800000001E-4</c:v>
                </c:pt>
                <c:pt idx="1101">
                  <c:v>4.0109129900000001E-4</c:v>
                </c:pt>
                <c:pt idx="1102">
                  <c:v>4.00885466E-4</c:v>
                </c:pt>
                <c:pt idx="1103">
                  <c:v>4.00628065E-4</c:v>
                </c:pt>
                <c:pt idx="1104">
                  <c:v>4.0098215899999999E-4</c:v>
                </c:pt>
                <c:pt idx="1105">
                  <c:v>4.0084464599999999E-4</c:v>
                </c:pt>
                <c:pt idx="1106">
                  <c:v>4.0102513200000002E-4</c:v>
                </c:pt>
                <c:pt idx="1107">
                  <c:v>4.0087687099999998E-4</c:v>
                </c:pt>
                <c:pt idx="1108">
                  <c:v>4.0111967199999999E-4</c:v>
                </c:pt>
                <c:pt idx="1109">
                  <c:v>4.0078061299999998E-4</c:v>
                </c:pt>
                <c:pt idx="1110">
                  <c:v>4.0128553500000001E-4</c:v>
                </c:pt>
                <c:pt idx="1111">
                  <c:v>4.0117337199999998E-4</c:v>
                </c:pt>
                <c:pt idx="1112">
                  <c:v>4.01032857E-4</c:v>
                </c:pt>
                <c:pt idx="1113">
                  <c:v>4.0103070399999998E-4</c:v>
                </c:pt>
                <c:pt idx="1114">
                  <c:v>4.0087128099999998E-4</c:v>
                </c:pt>
                <c:pt idx="1115">
                  <c:v>4.00725609E-4</c:v>
                </c:pt>
                <c:pt idx="1116">
                  <c:v>4.0075826799999999E-4</c:v>
                </c:pt>
                <c:pt idx="1117">
                  <c:v>4.00886335E-4</c:v>
                </c:pt>
                <c:pt idx="1118">
                  <c:v>4.0067490900000001E-4</c:v>
                </c:pt>
                <c:pt idx="1119">
                  <c:v>4.0073420299999998E-4</c:v>
                </c:pt>
                <c:pt idx="1120">
                  <c:v>4.0122709299999999E-4</c:v>
                </c:pt>
                <c:pt idx="1121">
                  <c:v>4.0066159099999999E-4</c:v>
                </c:pt>
                <c:pt idx="1122">
                  <c:v>4.0082745699999999E-4</c:v>
                </c:pt>
                <c:pt idx="1123">
                  <c:v>4.0070928700000001E-4</c:v>
                </c:pt>
                <c:pt idx="1124">
                  <c:v>4.0069596999999998E-4</c:v>
                </c:pt>
                <c:pt idx="1125">
                  <c:v>4.0539033600000001E-4</c:v>
                </c:pt>
                <c:pt idx="1126">
                  <c:v>4.0106595099999998E-4</c:v>
                </c:pt>
                <c:pt idx="1127">
                  <c:v>4.22755291E-4</c:v>
                </c:pt>
                <c:pt idx="1128">
                  <c:v>3.9433582100000002E-4</c:v>
                </c:pt>
                <c:pt idx="1129">
                  <c:v>4.1664341E-4</c:v>
                </c:pt>
                <c:pt idx="1130">
                  <c:v>4.3927037499999998E-4</c:v>
                </c:pt>
                <c:pt idx="1131">
                  <c:v>4.6262256899999999E-4</c:v>
                </c:pt>
                <c:pt idx="1132">
                  <c:v>4.8760180700000002E-4</c:v>
                </c:pt>
                <c:pt idx="1133">
                  <c:v>5.1657993600000003E-4</c:v>
                </c:pt>
                <c:pt idx="1134">
                  <c:v>5.4457852599999995E-4</c:v>
                </c:pt>
                <c:pt idx="1135">
                  <c:v>5.7296101800000001E-4</c:v>
                </c:pt>
                <c:pt idx="1136">
                  <c:v>6.0198401500000001E-4</c:v>
                </c:pt>
                <c:pt idx="1137">
                  <c:v>6.2209556099999995E-4</c:v>
                </c:pt>
                <c:pt idx="1138">
                  <c:v>6.3208428200000005E-4</c:v>
                </c:pt>
                <c:pt idx="1139">
                  <c:v>6.3730311800000005E-4</c:v>
                </c:pt>
                <c:pt idx="1140">
                  <c:v>6.4099905299999996E-4</c:v>
                </c:pt>
                <c:pt idx="1141">
                  <c:v>6.3963891600000002E-4</c:v>
                </c:pt>
                <c:pt idx="1142">
                  <c:v>6.4085198699999997E-4</c:v>
                </c:pt>
                <c:pt idx="1143">
                  <c:v>6.4084983000000002E-4</c:v>
                </c:pt>
                <c:pt idx="1144">
                  <c:v>6.3947691199999998E-4</c:v>
                </c:pt>
                <c:pt idx="1145">
                  <c:v>6.4063301999999996E-4</c:v>
                </c:pt>
                <c:pt idx="1146">
                  <c:v>6.38447731E-4</c:v>
                </c:pt>
                <c:pt idx="1147">
                  <c:v>6.4048824800000002E-4</c:v>
                </c:pt>
                <c:pt idx="1148">
                  <c:v>6.3595844500000001E-4</c:v>
                </c:pt>
                <c:pt idx="1149">
                  <c:v>6.3566712399999996E-4</c:v>
                </c:pt>
                <c:pt idx="1150">
                  <c:v>6.3689927999999998E-4</c:v>
                </c:pt>
                <c:pt idx="1151">
                  <c:v>6.3569585999999996E-4</c:v>
                </c:pt>
                <c:pt idx="1152">
                  <c:v>6.3455175500000004E-4</c:v>
                </c:pt>
                <c:pt idx="1153">
                  <c:v>6.3335356800000003E-4</c:v>
                </c:pt>
                <c:pt idx="1154">
                  <c:v>6.3465173399999996E-4</c:v>
                </c:pt>
                <c:pt idx="1155">
                  <c:v>6.3536504299999998E-4</c:v>
                </c:pt>
                <c:pt idx="1156">
                  <c:v>6.3340586399999999E-4</c:v>
                </c:pt>
                <c:pt idx="1157">
                  <c:v>6.3374027100000004E-4</c:v>
                </c:pt>
                <c:pt idx="1158">
                  <c:v>6.3256089400000001E-4</c:v>
                </c:pt>
                <c:pt idx="1159">
                  <c:v>6.3103543800000004E-4</c:v>
                </c:pt>
                <c:pt idx="1160">
                  <c:v>6.3336544800000004E-4</c:v>
                </c:pt>
                <c:pt idx="1161">
                  <c:v>6.3149823000000003E-4</c:v>
                </c:pt>
                <c:pt idx="1162">
                  <c:v>6.28931001E-4</c:v>
                </c:pt>
                <c:pt idx="1163">
                  <c:v>6.3136499899999995E-4</c:v>
                </c:pt>
                <c:pt idx="1164">
                  <c:v>6.3088677800000003E-4</c:v>
                </c:pt>
                <c:pt idx="1165">
                  <c:v>6.2902228799999996E-4</c:v>
                </c:pt>
                <c:pt idx="1166">
                  <c:v>6.2901711700000002E-4</c:v>
                </c:pt>
                <c:pt idx="1167">
                  <c:v>6.2867616599999998E-4</c:v>
                </c:pt>
                <c:pt idx="1168">
                  <c:v>6.2870796999999997E-4</c:v>
                </c:pt>
                <c:pt idx="1169">
                  <c:v>6.2883457599999997E-4</c:v>
                </c:pt>
                <c:pt idx="1170">
                  <c:v>6.2862695700000005E-4</c:v>
                </c:pt>
                <c:pt idx="1171">
                  <c:v>6.2868211499999996E-4</c:v>
                </c:pt>
                <c:pt idx="1172">
                  <c:v>6.27536392E-4</c:v>
                </c:pt>
                <c:pt idx="1173">
                  <c:v>6.2893360300000001E-4</c:v>
                </c:pt>
                <c:pt idx="1174">
                  <c:v>6.3317543200000004E-4</c:v>
                </c:pt>
                <c:pt idx="1175">
                  <c:v>6.2901633999999998E-4</c:v>
                </c:pt>
                <c:pt idx="1176">
                  <c:v>6.2718986200000003E-4</c:v>
                </c:pt>
                <c:pt idx="1177">
                  <c:v>6.2584166899999996E-4</c:v>
                </c:pt>
                <c:pt idx="1178">
                  <c:v>6.2825480899999999E-4</c:v>
                </c:pt>
                <c:pt idx="1179">
                  <c:v>6.2012311399999996E-4</c:v>
                </c:pt>
                <c:pt idx="1180">
                  <c:v>5.9913848900000003E-4</c:v>
                </c:pt>
                <c:pt idx="1181">
                  <c:v>5.80453564E-4</c:v>
                </c:pt>
                <c:pt idx="1182">
                  <c:v>5.6998259500000003E-4</c:v>
                </c:pt>
                <c:pt idx="1183">
                  <c:v>5.6276471299999996E-4</c:v>
                </c:pt>
                <c:pt idx="1184">
                  <c:v>5.5847014999999998E-4</c:v>
                </c:pt>
                <c:pt idx="1185">
                  <c:v>5.5508891800000004E-4</c:v>
                </c:pt>
                <c:pt idx="1186">
                  <c:v>5.5436133700000002E-4</c:v>
                </c:pt>
                <c:pt idx="1187">
                  <c:v>5.5456660000000003E-4</c:v>
                </c:pt>
                <c:pt idx="1188">
                  <c:v>5.5466036699999995E-4</c:v>
                </c:pt>
                <c:pt idx="1189">
                  <c:v>5.5478607800000005E-4</c:v>
                </c:pt>
                <c:pt idx="1190">
                  <c:v>5.5490084599999997E-4</c:v>
                </c:pt>
                <c:pt idx="1191">
                  <c:v>5.59609943E-4</c:v>
                </c:pt>
                <c:pt idx="1192">
                  <c:v>5.5469919800000005E-4</c:v>
                </c:pt>
                <c:pt idx="1193">
                  <c:v>5.5494623100000001E-4</c:v>
                </c:pt>
                <c:pt idx="1194">
                  <c:v>5.5645442999999997E-4</c:v>
                </c:pt>
                <c:pt idx="1195">
                  <c:v>5.5988995000000005E-4</c:v>
                </c:pt>
                <c:pt idx="1196">
                  <c:v>5.5937236999999997E-4</c:v>
                </c:pt>
                <c:pt idx="1197">
                  <c:v>5.5970381200000005E-4</c:v>
                </c:pt>
                <c:pt idx="1198">
                  <c:v>5.5977879799999999E-4</c:v>
                </c:pt>
                <c:pt idx="1199">
                  <c:v>5.5945911999999995E-4</c:v>
                </c:pt>
                <c:pt idx="1200">
                  <c:v>5.5942560999999995E-4</c:v>
                </c:pt>
                <c:pt idx="1201">
                  <c:v>5.5914130599999995E-4</c:v>
                </c:pt>
                <c:pt idx="1202">
                  <c:v>5.5942295400000005E-4</c:v>
                </c:pt>
                <c:pt idx="1203">
                  <c:v>5.5992730799999996E-4</c:v>
                </c:pt>
                <c:pt idx="1204">
                  <c:v>5.6110183699999996E-4</c:v>
                </c:pt>
                <c:pt idx="1205">
                  <c:v>5.6098841999999995E-4</c:v>
                </c:pt>
                <c:pt idx="1206">
                  <c:v>5.5950389700000003E-4</c:v>
                </c:pt>
                <c:pt idx="1207">
                  <c:v>5.5980582199999999E-4</c:v>
                </c:pt>
                <c:pt idx="1208">
                  <c:v>5.59566828E-4</c:v>
                </c:pt>
                <c:pt idx="1209">
                  <c:v>5.6106010499999996E-4</c:v>
                </c:pt>
                <c:pt idx="1210">
                  <c:v>5.5963994900000002E-4</c:v>
                </c:pt>
                <c:pt idx="1211">
                  <c:v>5.6244862699999999E-4</c:v>
                </c:pt>
                <c:pt idx="1212">
                  <c:v>5.6202365100000004E-4</c:v>
                </c:pt>
                <c:pt idx="1213">
                  <c:v>5.6438017000000004E-4</c:v>
                </c:pt>
                <c:pt idx="1214">
                  <c:v>5.6371892900000003E-4</c:v>
                </c:pt>
                <c:pt idx="1215">
                  <c:v>5.6402710399999995E-4</c:v>
                </c:pt>
                <c:pt idx="1216">
                  <c:v>5.6392387699999999E-4</c:v>
                </c:pt>
                <c:pt idx="1217">
                  <c:v>5.6421747600000005E-4</c:v>
                </c:pt>
                <c:pt idx="1218">
                  <c:v>5.6449051699999995E-4</c:v>
                </c:pt>
                <c:pt idx="1219">
                  <c:v>5.6454470800000004E-4</c:v>
                </c:pt>
                <c:pt idx="1220">
                  <c:v>5.6396510199999996E-4</c:v>
                </c:pt>
                <c:pt idx="1221">
                  <c:v>5.6403743699999997E-4</c:v>
                </c:pt>
                <c:pt idx="1222">
                  <c:v>5.6431127900000004E-4</c:v>
                </c:pt>
                <c:pt idx="1223">
                  <c:v>5.6443964900000003E-4</c:v>
                </c:pt>
                <c:pt idx="1224">
                  <c:v>5.4873754499999998E-4</c:v>
                </c:pt>
                <c:pt idx="1225">
                  <c:v>5.5870041700000004E-4</c:v>
                </c:pt>
                <c:pt idx="1226">
                  <c:v>5.5397215700000004E-4</c:v>
                </c:pt>
                <c:pt idx="1227">
                  <c:v>5.47041395E-4</c:v>
                </c:pt>
                <c:pt idx="1228">
                  <c:v>5.4327839700000005E-4</c:v>
                </c:pt>
                <c:pt idx="1229">
                  <c:v>5.4255950100000002E-4</c:v>
                </c:pt>
                <c:pt idx="1230">
                  <c:v>5.4235761499999997E-4</c:v>
                </c:pt>
                <c:pt idx="1231">
                  <c:v>5.4152457500000002E-4</c:v>
                </c:pt>
                <c:pt idx="1232">
                  <c:v>5.42200504E-4</c:v>
                </c:pt>
                <c:pt idx="1233">
                  <c:v>5.4305427199999995E-4</c:v>
                </c:pt>
                <c:pt idx="1234">
                  <c:v>5.4196995E-4</c:v>
                </c:pt>
                <c:pt idx="1235">
                  <c:v>5.4211460299999998E-4</c:v>
                </c:pt>
                <c:pt idx="1236">
                  <c:v>5.4231952800000004E-4</c:v>
                </c:pt>
                <c:pt idx="1237">
                  <c:v>5.4235493099999996E-4</c:v>
                </c:pt>
                <c:pt idx="1238">
                  <c:v>5.4240851699999997E-4</c:v>
                </c:pt>
                <c:pt idx="1239">
                  <c:v>5.4258416500000003E-4</c:v>
                </c:pt>
                <c:pt idx="1240">
                  <c:v>5.4501329200000003E-4</c:v>
                </c:pt>
                <c:pt idx="1241">
                  <c:v>5.4471586999999997E-4</c:v>
                </c:pt>
                <c:pt idx="1242">
                  <c:v>5.4470063500000002E-4</c:v>
                </c:pt>
                <c:pt idx="1243">
                  <c:v>5.4440302199999996E-4</c:v>
                </c:pt>
                <c:pt idx="1244">
                  <c:v>5.4478425300000005E-4</c:v>
                </c:pt>
                <c:pt idx="1245">
                  <c:v>5.4363871799999999E-4</c:v>
                </c:pt>
                <c:pt idx="1246">
                  <c:v>5.4518129099999997E-4</c:v>
                </c:pt>
                <c:pt idx="1247">
                  <c:v>5.4539081099999999E-4</c:v>
                </c:pt>
                <c:pt idx="1248">
                  <c:v>5.4521147700000003E-4</c:v>
                </c:pt>
                <c:pt idx="1249">
                  <c:v>5.4485122400000003E-4</c:v>
                </c:pt>
                <c:pt idx="1250">
                  <c:v>5.4450163600000003E-4</c:v>
                </c:pt>
                <c:pt idx="1251">
                  <c:v>5.4493751899999999E-4</c:v>
                </c:pt>
                <c:pt idx="1252">
                  <c:v>5.4497119599999997E-4</c:v>
                </c:pt>
                <c:pt idx="1253">
                  <c:v>5.4087361100000004E-4</c:v>
                </c:pt>
                <c:pt idx="1254">
                  <c:v>5.4497803599999996E-4</c:v>
                </c:pt>
                <c:pt idx="1255">
                  <c:v>5.4267544400000002E-4</c:v>
                </c:pt>
                <c:pt idx="1256">
                  <c:v>5.4116982900000003E-4</c:v>
                </c:pt>
                <c:pt idx="1257">
                  <c:v>5.4227583099999998E-4</c:v>
                </c:pt>
                <c:pt idx="1258">
                  <c:v>5.4278311799999999E-4</c:v>
                </c:pt>
                <c:pt idx="1259">
                  <c:v>5.4892874300000003E-4</c:v>
                </c:pt>
                <c:pt idx="1260">
                  <c:v>5.45141018E-4</c:v>
                </c:pt>
                <c:pt idx="1261">
                  <c:v>5.4300150200000004E-4</c:v>
                </c:pt>
                <c:pt idx="1262">
                  <c:v>5.4171588900000004E-4</c:v>
                </c:pt>
                <c:pt idx="1263">
                  <c:v>5.42955521E-4</c:v>
                </c:pt>
                <c:pt idx="1264">
                  <c:v>5.4011113100000004E-4</c:v>
                </c:pt>
                <c:pt idx="1265">
                  <c:v>5.4495761100000005E-4</c:v>
                </c:pt>
                <c:pt idx="1266">
                  <c:v>5.4071644199999997E-4</c:v>
                </c:pt>
                <c:pt idx="1267">
                  <c:v>5.4258996900000004E-4</c:v>
                </c:pt>
                <c:pt idx="1268">
                  <c:v>5.4083546400000002E-4</c:v>
                </c:pt>
                <c:pt idx="1269">
                  <c:v>5.4100059700000003E-4</c:v>
                </c:pt>
                <c:pt idx="1270">
                  <c:v>5.3379470999999996E-4</c:v>
                </c:pt>
                <c:pt idx="1271">
                  <c:v>5.0544414500000004E-4</c:v>
                </c:pt>
                <c:pt idx="1272">
                  <c:v>4.7838259099999998E-4</c:v>
                </c:pt>
                <c:pt idx="1273">
                  <c:v>4.5056831700000002E-4</c:v>
                </c:pt>
                <c:pt idx="1274">
                  <c:v>4.2798129900000002E-4</c:v>
                </c:pt>
                <c:pt idx="1275">
                  <c:v>4.0523791699999999E-4</c:v>
                </c:pt>
                <c:pt idx="1276">
                  <c:v>4.0066286599999999E-4</c:v>
                </c:pt>
                <c:pt idx="1277">
                  <c:v>4.01433524E-4</c:v>
                </c:pt>
                <c:pt idx="1278">
                  <c:v>3.9962973099999998E-4</c:v>
                </c:pt>
                <c:pt idx="1279">
                  <c:v>4.0028445400000002E-4</c:v>
                </c:pt>
                <c:pt idx="1280">
                  <c:v>3.9968038000000002E-4</c:v>
                </c:pt>
                <c:pt idx="1281">
                  <c:v>3.9940109800000001E-4</c:v>
                </c:pt>
                <c:pt idx="1282">
                  <c:v>4.00914867E-4</c:v>
                </c:pt>
                <c:pt idx="1283">
                  <c:v>4.0277834900000003E-4</c:v>
                </c:pt>
                <c:pt idx="1284">
                  <c:v>4.0038907599999999E-4</c:v>
                </c:pt>
                <c:pt idx="1285">
                  <c:v>4.0248654999999999E-4</c:v>
                </c:pt>
                <c:pt idx="1286">
                  <c:v>4.0224243800000001E-4</c:v>
                </c:pt>
                <c:pt idx="1287">
                  <c:v>4.0080611899999998E-4</c:v>
                </c:pt>
                <c:pt idx="1288">
                  <c:v>4.01697179E-4</c:v>
                </c:pt>
                <c:pt idx="1289">
                  <c:v>4.01632045E-4</c:v>
                </c:pt>
                <c:pt idx="1290">
                  <c:v>3.99049367E-4</c:v>
                </c:pt>
                <c:pt idx="1291">
                  <c:v>4.0005770200000001E-4</c:v>
                </c:pt>
                <c:pt idx="1292">
                  <c:v>4.0101674099999999E-4</c:v>
                </c:pt>
                <c:pt idx="1293">
                  <c:v>4.0038715300000003E-4</c:v>
                </c:pt>
                <c:pt idx="1294">
                  <c:v>3.9967397800000002E-4</c:v>
                </c:pt>
                <c:pt idx="1295">
                  <c:v>4.0046942700000001E-4</c:v>
                </c:pt>
                <c:pt idx="1296">
                  <c:v>4.0005021799999999E-4</c:v>
                </c:pt>
                <c:pt idx="1297">
                  <c:v>4.0001156599999999E-4</c:v>
                </c:pt>
                <c:pt idx="1298">
                  <c:v>4.0206182100000002E-4</c:v>
                </c:pt>
                <c:pt idx="1299">
                  <c:v>4.0067616099999999E-4</c:v>
                </c:pt>
                <c:pt idx="1300">
                  <c:v>3.99606108E-4</c:v>
                </c:pt>
                <c:pt idx="1301">
                  <c:v>4.01029599E-4</c:v>
                </c:pt>
                <c:pt idx="1302">
                  <c:v>4.0075224800000003E-4</c:v>
                </c:pt>
                <c:pt idx="1303">
                  <c:v>4.0015958199999998E-4</c:v>
                </c:pt>
                <c:pt idx="1304">
                  <c:v>4.0223970900000002E-4</c:v>
                </c:pt>
                <c:pt idx="1305">
                  <c:v>4.0011144399999999E-4</c:v>
                </c:pt>
                <c:pt idx="1306">
                  <c:v>4.0172513299999998E-4</c:v>
                </c:pt>
                <c:pt idx="1307">
                  <c:v>4.0045783900000001E-4</c:v>
                </c:pt>
                <c:pt idx="1308">
                  <c:v>4.0029088500000002E-4</c:v>
                </c:pt>
                <c:pt idx="1309">
                  <c:v>4.0113662999999999E-4</c:v>
                </c:pt>
                <c:pt idx="1310">
                  <c:v>4.02124071E-4</c:v>
                </c:pt>
                <c:pt idx="1311">
                  <c:v>4.01239328E-4</c:v>
                </c:pt>
                <c:pt idx="1312">
                  <c:v>3.9950384699999998E-4</c:v>
                </c:pt>
                <c:pt idx="1313">
                  <c:v>4.0290302699999997E-4</c:v>
                </c:pt>
                <c:pt idx="1314">
                  <c:v>4.0243052199999998E-4</c:v>
                </c:pt>
                <c:pt idx="1315">
                  <c:v>3.96514852E-4</c:v>
                </c:pt>
                <c:pt idx="1316">
                  <c:v>3.9679138000000002E-4</c:v>
                </c:pt>
                <c:pt idx="1317">
                  <c:v>4.0152055999999998E-4</c:v>
                </c:pt>
                <c:pt idx="1318">
                  <c:v>4.1028558199999998E-4</c:v>
                </c:pt>
                <c:pt idx="1319">
                  <c:v>3.8600714900000001E-4</c:v>
                </c:pt>
                <c:pt idx="1320">
                  <c:v>4.0925480899999997E-4</c:v>
                </c:pt>
                <c:pt idx="1321">
                  <c:v>4.3081429800000001E-4</c:v>
                </c:pt>
                <c:pt idx="1322">
                  <c:v>4.5843477500000002E-4</c:v>
                </c:pt>
                <c:pt idx="1323">
                  <c:v>4.84145843E-4</c:v>
                </c:pt>
                <c:pt idx="1324">
                  <c:v>5.0889272199999998E-4</c:v>
                </c:pt>
                <c:pt idx="1325">
                  <c:v>5.3812013500000001E-4</c:v>
                </c:pt>
                <c:pt idx="1326">
                  <c:v>5.6509141099999997E-4</c:v>
                </c:pt>
                <c:pt idx="1327">
                  <c:v>5.9463224100000001E-4</c:v>
                </c:pt>
                <c:pt idx="1328">
                  <c:v>6.1879542100000005E-4</c:v>
                </c:pt>
                <c:pt idx="1329">
                  <c:v>6.31079108E-4</c:v>
                </c:pt>
                <c:pt idx="1330">
                  <c:v>6.3794487199999997E-4</c:v>
                </c:pt>
                <c:pt idx="1331">
                  <c:v>6.4105536100000004E-4</c:v>
                </c:pt>
                <c:pt idx="1332">
                  <c:v>6.4226891500000001E-4</c:v>
                </c:pt>
                <c:pt idx="1333">
                  <c:v>6.4084773300000005E-4</c:v>
                </c:pt>
                <c:pt idx="1334">
                  <c:v>6.4279305400000001E-4</c:v>
                </c:pt>
                <c:pt idx="1335">
                  <c:v>6.4288344299999998E-4</c:v>
                </c:pt>
                <c:pt idx="1336">
                  <c:v>6.4088390700000003E-4</c:v>
                </c:pt>
                <c:pt idx="1337">
                  <c:v>6.4023117900000005E-4</c:v>
                </c:pt>
                <c:pt idx="1338">
                  <c:v>6.4058314899999996E-4</c:v>
                </c:pt>
                <c:pt idx="1339">
                  <c:v>6.3831826199999995E-4</c:v>
                </c:pt>
                <c:pt idx="1340">
                  <c:v>6.3801533000000001E-4</c:v>
                </c:pt>
                <c:pt idx="1341">
                  <c:v>6.3809733E-4</c:v>
                </c:pt>
                <c:pt idx="1342">
                  <c:v>6.3688351299999999E-4</c:v>
                </c:pt>
                <c:pt idx="1343">
                  <c:v>6.3595930300000005E-4</c:v>
                </c:pt>
                <c:pt idx="1344">
                  <c:v>6.3852981699999997E-4</c:v>
                </c:pt>
                <c:pt idx="1345">
                  <c:v>6.37265035E-4</c:v>
                </c:pt>
                <c:pt idx="1346">
                  <c:v>6.35847417E-4</c:v>
                </c:pt>
                <c:pt idx="1347">
                  <c:v>6.3566274300000001E-4</c:v>
                </c:pt>
                <c:pt idx="1348">
                  <c:v>6.3461275200000003E-4</c:v>
                </c:pt>
                <c:pt idx="1349">
                  <c:v>6.3407233800000001E-4</c:v>
                </c:pt>
                <c:pt idx="1350">
                  <c:v>6.3421845200000001E-4</c:v>
                </c:pt>
                <c:pt idx="1351">
                  <c:v>6.3356127300000004E-4</c:v>
                </c:pt>
                <c:pt idx="1352">
                  <c:v>6.32694529E-4</c:v>
                </c:pt>
                <c:pt idx="1353">
                  <c:v>6.3293201800000004E-4</c:v>
                </c:pt>
                <c:pt idx="1354">
                  <c:v>6.3079142500000005E-4</c:v>
                </c:pt>
                <c:pt idx="1355">
                  <c:v>6.3111013600000005E-4</c:v>
                </c:pt>
                <c:pt idx="1356">
                  <c:v>6.3096457100000002E-4</c:v>
                </c:pt>
                <c:pt idx="1357">
                  <c:v>6.3094292699999999E-4</c:v>
                </c:pt>
                <c:pt idx="1358">
                  <c:v>6.3132810100000004E-4</c:v>
                </c:pt>
                <c:pt idx="1359">
                  <c:v>6.3126796299999997E-4</c:v>
                </c:pt>
                <c:pt idx="1360">
                  <c:v>6.3113522899999996E-4</c:v>
                </c:pt>
                <c:pt idx="1361">
                  <c:v>6.3143670099999999E-4</c:v>
                </c:pt>
                <c:pt idx="1362">
                  <c:v>6.3078983100000002E-4</c:v>
                </c:pt>
                <c:pt idx="1363">
                  <c:v>6.3109807000000001E-4</c:v>
                </c:pt>
                <c:pt idx="1364">
                  <c:v>6.3014889299999998E-4</c:v>
                </c:pt>
                <c:pt idx="1365">
                  <c:v>6.3111607299999996E-4</c:v>
                </c:pt>
                <c:pt idx="1366">
                  <c:v>6.3132292999999999E-4</c:v>
                </c:pt>
                <c:pt idx="1367">
                  <c:v>6.3018816099999996E-4</c:v>
                </c:pt>
                <c:pt idx="1368">
                  <c:v>6.3096105999999996E-4</c:v>
                </c:pt>
                <c:pt idx="1369">
                  <c:v>6.2006234800000002E-4</c:v>
                </c:pt>
                <c:pt idx="1370">
                  <c:v>6.1586478400000005E-4</c:v>
                </c:pt>
                <c:pt idx="1371">
                  <c:v>5.9670218599999997E-4</c:v>
                </c:pt>
                <c:pt idx="1372">
                  <c:v>5.8047607900000003E-4</c:v>
                </c:pt>
                <c:pt idx="1373">
                  <c:v>5.6890185199999998E-4</c:v>
                </c:pt>
                <c:pt idx="1374">
                  <c:v>5.6481136399999998E-4</c:v>
                </c:pt>
                <c:pt idx="1375">
                  <c:v>5.6037199999999995E-4</c:v>
                </c:pt>
                <c:pt idx="1376">
                  <c:v>5.6046937299999999E-4</c:v>
                </c:pt>
                <c:pt idx="1377">
                  <c:v>5.5673943499999999E-4</c:v>
                </c:pt>
                <c:pt idx="1378">
                  <c:v>5.5595386599999999E-4</c:v>
                </c:pt>
                <c:pt idx="1379">
                  <c:v>5.5862540599999999E-4</c:v>
                </c:pt>
                <c:pt idx="1380">
                  <c:v>5.5853332800000005E-4</c:v>
                </c:pt>
                <c:pt idx="1381">
                  <c:v>5.5845659300000005E-4</c:v>
                </c:pt>
                <c:pt idx="1382">
                  <c:v>5.5502864899999995E-4</c:v>
                </c:pt>
                <c:pt idx="1383">
                  <c:v>5.6065445899999996E-4</c:v>
                </c:pt>
                <c:pt idx="1384">
                  <c:v>5.6074955399999999E-4</c:v>
                </c:pt>
                <c:pt idx="1385">
                  <c:v>5.5630787599999999E-4</c:v>
                </c:pt>
                <c:pt idx="1386">
                  <c:v>5.5629145300000002E-4</c:v>
                </c:pt>
                <c:pt idx="1387">
                  <c:v>5.5925451400000003E-4</c:v>
                </c:pt>
                <c:pt idx="1388">
                  <c:v>5.5793458000000002E-4</c:v>
                </c:pt>
                <c:pt idx="1389">
                  <c:v>5.6021288199999998E-4</c:v>
                </c:pt>
                <c:pt idx="1390">
                  <c:v>5.6067435200000005E-4</c:v>
                </c:pt>
                <c:pt idx="1391">
                  <c:v>5.6083525500000004E-4</c:v>
                </c:pt>
                <c:pt idx="1392">
                  <c:v>5.6064415700000003E-4</c:v>
                </c:pt>
                <c:pt idx="1393">
                  <c:v>5.6091195699999995E-4</c:v>
                </c:pt>
                <c:pt idx="1394">
                  <c:v>5.6101024000000004E-4</c:v>
                </c:pt>
                <c:pt idx="1395">
                  <c:v>5.6126273799999996E-4</c:v>
                </c:pt>
                <c:pt idx="1396">
                  <c:v>5.6103881400000003E-4</c:v>
                </c:pt>
                <c:pt idx="1397">
                  <c:v>5.6123082099999999E-4</c:v>
                </c:pt>
                <c:pt idx="1398">
                  <c:v>5.6294707499999997E-4</c:v>
                </c:pt>
                <c:pt idx="1399">
                  <c:v>5.5886741299999998E-4</c:v>
                </c:pt>
                <c:pt idx="1400">
                  <c:v>5.6557180100000001E-4</c:v>
                </c:pt>
                <c:pt idx="1401">
                  <c:v>5.6625349700000003E-4</c:v>
                </c:pt>
                <c:pt idx="1402">
                  <c:v>5.6611478900000004E-4</c:v>
                </c:pt>
                <c:pt idx="1403">
                  <c:v>5.6599420700000004E-4</c:v>
                </c:pt>
                <c:pt idx="1404">
                  <c:v>5.6625866499999998E-4</c:v>
                </c:pt>
                <c:pt idx="1405">
                  <c:v>5.6597173499999996E-4</c:v>
                </c:pt>
                <c:pt idx="1406">
                  <c:v>5.6606827900000005E-4</c:v>
                </c:pt>
                <c:pt idx="1407">
                  <c:v>5.6585640000000003E-4</c:v>
                </c:pt>
                <c:pt idx="1408">
                  <c:v>5.6609838499999999E-4</c:v>
                </c:pt>
                <c:pt idx="1409">
                  <c:v>5.6115900199999998E-4</c:v>
                </c:pt>
                <c:pt idx="1410">
                  <c:v>5.6136580400000002E-4</c:v>
                </c:pt>
                <c:pt idx="1411">
                  <c:v>5.6163363700000002E-4</c:v>
                </c:pt>
                <c:pt idx="1412">
                  <c:v>5.6621986799999997E-4</c:v>
                </c:pt>
                <c:pt idx="1413">
                  <c:v>5.6252597600000003E-4</c:v>
                </c:pt>
                <c:pt idx="1414">
                  <c:v>5.6344386799999995E-4</c:v>
                </c:pt>
                <c:pt idx="1415">
                  <c:v>5.5957419199999996E-4</c:v>
                </c:pt>
                <c:pt idx="1416">
                  <c:v>5.6502849199999996E-4</c:v>
                </c:pt>
                <c:pt idx="1417">
                  <c:v>5.6950512800000002E-4</c:v>
                </c:pt>
                <c:pt idx="1418">
                  <c:v>5.6604503400000002E-4</c:v>
                </c:pt>
                <c:pt idx="1419">
                  <c:v>5.59662474E-4</c:v>
                </c:pt>
                <c:pt idx="1420">
                  <c:v>5.6361818100000003E-4</c:v>
                </c:pt>
                <c:pt idx="1421">
                  <c:v>5.5952478800000004E-4</c:v>
                </c:pt>
                <c:pt idx="1422">
                  <c:v>5.65069072E-4</c:v>
                </c:pt>
                <c:pt idx="1423">
                  <c:v>5.6050751000000004E-4</c:v>
                </c:pt>
                <c:pt idx="1424">
                  <c:v>5.6025235999999999E-4</c:v>
                </c:pt>
                <c:pt idx="1425">
                  <c:v>5.6112618500000003E-4</c:v>
                </c:pt>
                <c:pt idx="1426">
                  <c:v>5.6064969700000001E-4</c:v>
                </c:pt>
                <c:pt idx="1427">
                  <c:v>5.60677268E-4</c:v>
                </c:pt>
                <c:pt idx="1428">
                  <c:v>5.6075565300000001E-4</c:v>
                </c:pt>
                <c:pt idx="1429">
                  <c:v>5.6042046600000004E-4</c:v>
                </c:pt>
                <c:pt idx="1430">
                  <c:v>5.6173659099999999E-4</c:v>
                </c:pt>
                <c:pt idx="1431">
                  <c:v>5.6314030300000004E-4</c:v>
                </c:pt>
                <c:pt idx="1432">
                  <c:v>5.6224643099999998E-4</c:v>
                </c:pt>
                <c:pt idx="1433">
                  <c:v>5.6344359699999995E-4</c:v>
                </c:pt>
                <c:pt idx="1434">
                  <c:v>5.6232566499999997E-4</c:v>
                </c:pt>
                <c:pt idx="1435">
                  <c:v>5.6521660299999998E-4</c:v>
                </c:pt>
                <c:pt idx="1436">
                  <c:v>5.6306961699999995E-4</c:v>
                </c:pt>
                <c:pt idx="1437">
                  <c:v>5.6290418400000005E-4</c:v>
                </c:pt>
                <c:pt idx="1438">
                  <c:v>5.6325400699999998E-4</c:v>
                </c:pt>
                <c:pt idx="1439">
                  <c:v>5.6309809999999997E-4</c:v>
                </c:pt>
                <c:pt idx="1440">
                  <c:v>5.6474515899999998E-4</c:v>
                </c:pt>
                <c:pt idx="1441">
                  <c:v>5.6388998000000002E-4</c:v>
                </c:pt>
                <c:pt idx="1442">
                  <c:v>5.6478642899999998E-4</c:v>
                </c:pt>
                <c:pt idx="1443">
                  <c:v>5.6348674200000005E-4</c:v>
                </c:pt>
                <c:pt idx="1444">
                  <c:v>5.6390636600000003E-4</c:v>
                </c:pt>
                <c:pt idx="1445">
                  <c:v>5.6375299799999996E-4</c:v>
                </c:pt>
                <c:pt idx="1446">
                  <c:v>5.6366254400000003E-4</c:v>
                </c:pt>
                <c:pt idx="1447">
                  <c:v>5.6608189299999997E-4</c:v>
                </c:pt>
                <c:pt idx="1448">
                  <c:v>5.6376245999999999E-4</c:v>
                </c:pt>
                <c:pt idx="1449">
                  <c:v>5.6379607899999999E-4</c:v>
                </c:pt>
                <c:pt idx="1450">
                  <c:v>5.6391410600000001E-4</c:v>
                </c:pt>
                <c:pt idx="1451">
                  <c:v>5.63589291E-4</c:v>
                </c:pt>
                <c:pt idx="1452">
                  <c:v>5.6578795199999999E-4</c:v>
                </c:pt>
                <c:pt idx="1453">
                  <c:v>5.6403908599999999E-4</c:v>
                </c:pt>
                <c:pt idx="1454">
                  <c:v>5.6277645100000001E-4</c:v>
                </c:pt>
                <c:pt idx="1455">
                  <c:v>5.6139685299999998E-4</c:v>
                </c:pt>
                <c:pt idx="1456">
                  <c:v>5.6203106500000001E-4</c:v>
                </c:pt>
                <c:pt idx="1457">
                  <c:v>5.5975724500000002E-4</c:v>
                </c:pt>
                <c:pt idx="1458">
                  <c:v>5.59049825E-4</c:v>
                </c:pt>
                <c:pt idx="1459">
                  <c:v>5.5958576899999999E-4</c:v>
                </c:pt>
                <c:pt idx="1460">
                  <c:v>5.6122529699999995E-4</c:v>
                </c:pt>
                <c:pt idx="1461">
                  <c:v>5.57018773E-4</c:v>
                </c:pt>
                <c:pt idx="1462">
                  <c:v>5.2674022999999999E-4</c:v>
                </c:pt>
                <c:pt idx="1463">
                  <c:v>4.98822081E-4</c:v>
                </c:pt>
                <c:pt idx="1464">
                  <c:v>4.7013281999999998E-4</c:v>
                </c:pt>
                <c:pt idx="1465">
                  <c:v>4.4568566900000001E-4</c:v>
                </c:pt>
                <c:pt idx="1466">
                  <c:v>4.2044116099999998E-4</c:v>
                </c:pt>
                <c:pt idx="1467">
                  <c:v>4.0575093399999998E-4</c:v>
                </c:pt>
                <c:pt idx="1468">
                  <c:v>4.0260568700000002E-4</c:v>
                </c:pt>
                <c:pt idx="1469">
                  <c:v>4.0153348899999998E-4</c:v>
                </c:pt>
                <c:pt idx="1470">
                  <c:v>4.0306617899999998E-4</c:v>
                </c:pt>
                <c:pt idx="1471">
                  <c:v>4.0355231799999998E-4</c:v>
                </c:pt>
                <c:pt idx="1472">
                  <c:v>4.0334770099999999E-4</c:v>
                </c:pt>
                <c:pt idx="1473">
                  <c:v>3.9856572899999999E-4</c:v>
                </c:pt>
                <c:pt idx="1474">
                  <c:v>4.0327642600000003E-4</c:v>
                </c:pt>
                <c:pt idx="1475">
                  <c:v>4.0343367399999999E-4</c:v>
                </c:pt>
                <c:pt idx="1476">
                  <c:v>4.0304679399999997E-4</c:v>
                </c:pt>
                <c:pt idx="1477">
                  <c:v>3.9865123600000001E-4</c:v>
                </c:pt>
                <c:pt idx="1478">
                  <c:v>4.0336192800000001E-4</c:v>
                </c:pt>
                <c:pt idx="1479">
                  <c:v>3.98605586E-4</c:v>
                </c:pt>
                <c:pt idx="1480">
                  <c:v>3.9854196299999998E-4</c:v>
                </c:pt>
                <c:pt idx="1481">
                  <c:v>3.9852695699999998E-4</c:v>
                </c:pt>
                <c:pt idx="1482">
                  <c:v>3.9832405099999999E-4</c:v>
                </c:pt>
                <c:pt idx="1483">
                  <c:v>3.98954184E-4</c:v>
                </c:pt>
                <c:pt idx="1484">
                  <c:v>3.9861371399999999E-4</c:v>
                </c:pt>
                <c:pt idx="1485">
                  <c:v>3.9866671200000002E-4</c:v>
                </c:pt>
                <c:pt idx="1486">
                  <c:v>3.98877275E-4</c:v>
                </c:pt>
                <c:pt idx="1487">
                  <c:v>3.9867092899999998E-4</c:v>
                </c:pt>
                <c:pt idx="1488">
                  <c:v>4.0027711099999998E-4</c:v>
                </c:pt>
                <c:pt idx="1489">
                  <c:v>3.9892323200000002E-4</c:v>
                </c:pt>
                <c:pt idx="1490">
                  <c:v>3.9852007899999998E-4</c:v>
                </c:pt>
                <c:pt idx="1491">
                  <c:v>3.9902593300000002E-4</c:v>
                </c:pt>
                <c:pt idx="1492">
                  <c:v>3.9852007899999998E-4</c:v>
                </c:pt>
                <c:pt idx="1493">
                  <c:v>3.9889963000000001E-4</c:v>
                </c:pt>
                <c:pt idx="1494">
                  <c:v>3.9998648199999999E-4</c:v>
                </c:pt>
                <c:pt idx="1495">
                  <c:v>4.0060517600000001E-4</c:v>
                </c:pt>
                <c:pt idx="1496">
                  <c:v>4.0322244299999997E-4</c:v>
                </c:pt>
                <c:pt idx="1497">
                  <c:v>3.9900357900000001E-4</c:v>
                </c:pt>
                <c:pt idx="1498">
                  <c:v>3.99912458E-4</c:v>
                </c:pt>
                <c:pt idx="1499">
                  <c:v>3.9921126599999998E-4</c:v>
                </c:pt>
                <c:pt idx="1500">
                  <c:v>4.00712573E-4</c:v>
                </c:pt>
                <c:pt idx="1501">
                  <c:v>4.0141282E-4</c:v>
                </c:pt>
                <c:pt idx="1502">
                  <c:v>4.0113918900000001E-4</c:v>
                </c:pt>
                <c:pt idx="1503">
                  <c:v>4.0247875500000002E-4</c:v>
                </c:pt>
                <c:pt idx="1504">
                  <c:v>4.0208964199999999E-4</c:v>
                </c:pt>
                <c:pt idx="1505">
                  <c:v>4.0136476999999999E-4</c:v>
                </c:pt>
                <c:pt idx="1506">
                  <c:v>4.0171004900000002E-4</c:v>
                </c:pt>
                <c:pt idx="1507">
                  <c:v>4.0284288399999998E-4</c:v>
                </c:pt>
                <c:pt idx="1508">
                  <c:v>4.0254405999999999E-4</c:v>
                </c:pt>
                <c:pt idx="1509">
                  <c:v>4.0149634199999998E-4</c:v>
                </c:pt>
                <c:pt idx="1510">
                  <c:v>4.0320141199999998E-4</c:v>
                </c:pt>
                <c:pt idx="1511">
                  <c:v>4.2398262100000001E-4</c:v>
                </c:pt>
                <c:pt idx="1512">
                  <c:v>3.9580328400000002E-4</c:v>
                </c:pt>
                <c:pt idx="1513">
                  <c:v>4.1601054700000001E-4</c:v>
                </c:pt>
                <c:pt idx="1514">
                  <c:v>4.3684957299999999E-4</c:v>
                </c:pt>
                <c:pt idx="1515">
                  <c:v>4.5910902700000003E-4</c:v>
                </c:pt>
                <c:pt idx="1516">
                  <c:v>4.8444471999999999E-4</c:v>
                </c:pt>
                <c:pt idx="1517">
                  <c:v>5.1096857899999995E-4</c:v>
                </c:pt>
                <c:pt idx="1518">
                  <c:v>5.3874558900000001E-4</c:v>
                </c:pt>
                <c:pt idx="1519">
                  <c:v>5.6589917799999996E-4</c:v>
                </c:pt>
                <c:pt idx="1520">
                  <c:v>5.9478290600000004E-4</c:v>
                </c:pt>
                <c:pt idx="1521">
                  <c:v>6.1724834699999995E-4</c:v>
                </c:pt>
                <c:pt idx="1522">
                  <c:v>6.2937227100000001E-4</c:v>
                </c:pt>
                <c:pt idx="1523">
                  <c:v>6.3909755699999998E-4</c:v>
                </c:pt>
                <c:pt idx="1524">
                  <c:v>6.4271328000000002E-4</c:v>
                </c:pt>
                <c:pt idx="1525">
                  <c:v>6.4410713000000001E-4</c:v>
                </c:pt>
                <c:pt idx="1526">
                  <c:v>6.4352382899999995E-4</c:v>
                </c:pt>
                <c:pt idx="1527">
                  <c:v>6.4298575400000002E-4</c:v>
                </c:pt>
                <c:pt idx="1528">
                  <c:v>6.4368390899999998E-4</c:v>
                </c:pt>
                <c:pt idx="1529">
                  <c:v>6.4373665799999998E-4</c:v>
                </c:pt>
                <c:pt idx="1530">
                  <c:v>6.4326200000000002E-4</c:v>
                </c:pt>
                <c:pt idx="1531">
                  <c:v>6.4373523600000002E-4</c:v>
                </c:pt>
                <c:pt idx="1532">
                  <c:v>6.4125248800000003E-4</c:v>
                </c:pt>
                <c:pt idx="1533">
                  <c:v>6.4322061099999996E-4</c:v>
                </c:pt>
                <c:pt idx="1534">
                  <c:v>6.3779188100000002E-4</c:v>
                </c:pt>
                <c:pt idx="1535">
                  <c:v>6.4071847600000002E-4</c:v>
                </c:pt>
                <c:pt idx="1536">
                  <c:v>6.4084163200000004E-4</c:v>
                </c:pt>
                <c:pt idx="1537">
                  <c:v>6.3986001900000005E-4</c:v>
                </c:pt>
                <c:pt idx="1538">
                  <c:v>6.39717174E-4</c:v>
                </c:pt>
                <c:pt idx="1539">
                  <c:v>6.4098678399999998E-4</c:v>
                </c:pt>
                <c:pt idx="1540">
                  <c:v>6.38753933E-4</c:v>
                </c:pt>
                <c:pt idx="1541">
                  <c:v>6.3879400700000001E-4</c:v>
                </c:pt>
                <c:pt idx="1542">
                  <c:v>6.3791137400000004E-4</c:v>
                </c:pt>
                <c:pt idx="1543">
                  <c:v>6.3901646900000003E-4</c:v>
                </c:pt>
                <c:pt idx="1544">
                  <c:v>6.3666744799999999E-4</c:v>
                </c:pt>
                <c:pt idx="1545">
                  <c:v>6.3729384300000003E-4</c:v>
                </c:pt>
                <c:pt idx="1546">
                  <c:v>6.3200489900000001E-4</c:v>
                </c:pt>
                <c:pt idx="1547">
                  <c:v>6.3616984699999999E-4</c:v>
                </c:pt>
                <c:pt idx="1548">
                  <c:v>6.3527847300000003E-4</c:v>
                </c:pt>
                <c:pt idx="1549">
                  <c:v>6.3802187599999998E-4</c:v>
                </c:pt>
                <c:pt idx="1550">
                  <c:v>6.3586028999999995E-4</c:v>
                </c:pt>
                <c:pt idx="1551">
                  <c:v>6.36322253E-4</c:v>
                </c:pt>
                <c:pt idx="1552">
                  <c:v>6.3623315599999996E-4</c:v>
                </c:pt>
                <c:pt idx="1553">
                  <c:v>6.36161432E-4</c:v>
                </c:pt>
                <c:pt idx="1554">
                  <c:v>6.3596237200000004E-4</c:v>
                </c:pt>
                <c:pt idx="1555">
                  <c:v>6.3567450799999995E-4</c:v>
                </c:pt>
                <c:pt idx="1556">
                  <c:v>6.3506006699999996E-4</c:v>
                </c:pt>
                <c:pt idx="1557">
                  <c:v>6.35111392E-4</c:v>
                </c:pt>
                <c:pt idx="1558">
                  <c:v>6.3451549599999996E-4</c:v>
                </c:pt>
                <c:pt idx="1559">
                  <c:v>6.3556295199999999E-4</c:v>
                </c:pt>
                <c:pt idx="1560">
                  <c:v>6.3378808600000002E-4</c:v>
                </c:pt>
                <c:pt idx="1561">
                  <c:v>6.3602959299999999E-4</c:v>
                </c:pt>
                <c:pt idx="1562">
                  <c:v>6.2899596599999997E-4</c:v>
                </c:pt>
                <c:pt idx="1563">
                  <c:v>6.1578152599999999E-4</c:v>
                </c:pt>
                <c:pt idx="1564">
                  <c:v>5.9436648700000004E-4</c:v>
                </c:pt>
                <c:pt idx="1565">
                  <c:v>5.7722584899999997E-4</c:v>
                </c:pt>
                <c:pt idx="1566">
                  <c:v>5.6991853500000002E-4</c:v>
                </c:pt>
                <c:pt idx="1567">
                  <c:v>5.6243943699999996E-4</c:v>
                </c:pt>
                <c:pt idx="1568">
                  <c:v>5.6437661099999995E-4</c:v>
                </c:pt>
                <c:pt idx="1569">
                  <c:v>5.6267660699999998E-4</c:v>
                </c:pt>
                <c:pt idx="1570">
                  <c:v>5.5636229100000005E-4</c:v>
                </c:pt>
                <c:pt idx="1571">
                  <c:v>5.6116353299999998E-4</c:v>
                </c:pt>
                <c:pt idx="1572">
                  <c:v>5.61225555E-4</c:v>
                </c:pt>
                <c:pt idx="1573">
                  <c:v>5.6133422300000001E-4</c:v>
                </c:pt>
                <c:pt idx="1574">
                  <c:v>5.5643395700000003E-4</c:v>
                </c:pt>
                <c:pt idx="1575">
                  <c:v>5.56873364E-4</c:v>
                </c:pt>
                <c:pt idx="1576">
                  <c:v>5.5675537900000004E-4</c:v>
                </c:pt>
                <c:pt idx="1577">
                  <c:v>5.5695096100000002E-4</c:v>
                </c:pt>
                <c:pt idx="1578">
                  <c:v>5.5726647300000001E-4</c:v>
                </c:pt>
                <c:pt idx="1579">
                  <c:v>5.5874077799999999E-4</c:v>
                </c:pt>
                <c:pt idx="1580">
                  <c:v>5.6161327699999996E-4</c:v>
                </c:pt>
                <c:pt idx="1581">
                  <c:v>5.6128241800000003E-4</c:v>
                </c:pt>
                <c:pt idx="1582">
                  <c:v>5.6609912499999996E-4</c:v>
                </c:pt>
                <c:pt idx="1583">
                  <c:v>5.6598452800000001E-4</c:v>
                </c:pt>
                <c:pt idx="1584">
                  <c:v>5.6591128199999995E-4</c:v>
                </c:pt>
                <c:pt idx="1585">
                  <c:v>5.6608794799999996E-4</c:v>
                </c:pt>
                <c:pt idx="1586">
                  <c:v>5.6145141999999998E-4</c:v>
                </c:pt>
                <c:pt idx="1587">
                  <c:v>5.6618182499999998E-4</c:v>
                </c:pt>
                <c:pt idx="1588">
                  <c:v>5.6133080899999999E-4</c:v>
                </c:pt>
                <c:pt idx="1589">
                  <c:v>5.61310972E-4</c:v>
                </c:pt>
                <c:pt idx="1590">
                  <c:v>5.6133425499999999E-4</c:v>
                </c:pt>
                <c:pt idx="1591">
                  <c:v>5.6854153600000002E-4</c:v>
                </c:pt>
                <c:pt idx="1592">
                  <c:v>5.6218150899999995E-4</c:v>
                </c:pt>
                <c:pt idx="1593">
                  <c:v>5.6143074399999998E-4</c:v>
                </c:pt>
                <c:pt idx="1594">
                  <c:v>5.6286925599999997E-4</c:v>
                </c:pt>
                <c:pt idx="1595">
                  <c:v>5.6132215E-4</c:v>
                </c:pt>
                <c:pt idx="1596">
                  <c:v>5.6859153400000005E-4</c:v>
                </c:pt>
                <c:pt idx="1597">
                  <c:v>5.6733318199999997E-4</c:v>
                </c:pt>
                <c:pt idx="1598">
                  <c:v>5.6193995799999998E-4</c:v>
                </c:pt>
                <c:pt idx="1599">
                  <c:v>5.6370182399999996E-4</c:v>
                </c:pt>
                <c:pt idx="1600">
                  <c:v>5.6871646600000002E-4</c:v>
                </c:pt>
                <c:pt idx="1601">
                  <c:v>5.6826398900000001E-4</c:v>
                </c:pt>
                <c:pt idx="1602">
                  <c:v>5.6198406200000004E-4</c:v>
                </c:pt>
                <c:pt idx="1603">
                  <c:v>5.6131185600000004E-4</c:v>
                </c:pt>
                <c:pt idx="1604">
                  <c:v>5.6288728900000002E-4</c:v>
                </c:pt>
                <c:pt idx="1605">
                  <c:v>5.6664135899999997E-4</c:v>
                </c:pt>
                <c:pt idx="1606">
                  <c:v>5.6318298200000005E-4</c:v>
                </c:pt>
                <c:pt idx="1607">
                  <c:v>5.6645076000000003E-4</c:v>
                </c:pt>
                <c:pt idx="1608">
                  <c:v>5.6375085199999997E-4</c:v>
                </c:pt>
                <c:pt idx="1609">
                  <c:v>5.7276284199999999E-4</c:v>
                </c:pt>
                <c:pt idx="1610">
                  <c:v>5.73967105E-4</c:v>
                </c:pt>
                <c:pt idx="1611">
                  <c:v>5.6832902900000001E-4</c:v>
                </c:pt>
                <c:pt idx="1612">
                  <c:v>5.6584579300000002E-4</c:v>
                </c:pt>
                <c:pt idx="1613">
                  <c:v>5.64501303E-4</c:v>
                </c:pt>
                <c:pt idx="1614">
                  <c:v>5.6307758999999996E-4</c:v>
                </c:pt>
                <c:pt idx="1615">
                  <c:v>5.6307156699999996E-4</c:v>
                </c:pt>
                <c:pt idx="1616">
                  <c:v>5.62784593E-4</c:v>
                </c:pt>
                <c:pt idx="1617">
                  <c:v>5.6090500999999996E-4</c:v>
                </c:pt>
                <c:pt idx="1618">
                  <c:v>5.6509865099999999E-4</c:v>
                </c:pt>
                <c:pt idx="1619">
                  <c:v>5.6292317399999996E-4</c:v>
                </c:pt>
                <c:pt idx="1620">
                  <c:v>5.6063330500000003E-4</c:v>
                </c:pt>
                <c:pt idx="1621">
                  <c:v>5.6508458100000005E-4</c:v>
                </c:pt>
                <c:pt idx="1622">
                  <c:v>5.6261263700000004E-4</c:v>
                </c:pt>
                <c:pt idx="1623">
                  <c:v>5.6143782999999996E-4</c:v>
                </c:pt>
                <c:pt idx="1624">
                  <c:v>5.6501601900000003E-4</c:v>
                </c:pt>
                <c:pt idx="1625">
                  <c:v>5.6316355299999995E-4</c:v>
                </c:pt>
                <c:pt idx="1626">
                  <c:v>5.6048930200000005E-4</c:v>
                </c:pt>
                <c:pt idx="1627">
                  <c:v>5.5877322100000002E-4</c:v>
                </c:pt>
                <c:pt idx="1628">
                  <c:v>5.6241583199999996E-4</c:v>
                </c:pt>
                <c:pt idx="1629">
                  <c:v>5.6466376299999996E-4</c:v>
                </c:pt>
                <c:pt idx="1630">
                  <c:v>5.6363393699999996E-4</c:v>
                </c:pt>
                <c:pt idx="1631">
                  <c:v>5.6299513600000005E-4</c:v>
                </c:pt>
                <c:pt idx="1632">
                  <c:v>5.5954007200000001E-4</c:v>
                </c:pt>
                <c:pt idx="1633">
                  <c:v>5.6225473299999999E-4</c:v>
                </c:pt>
                <c:pt idx="1634">
                  <c:v>5.6017535999999997E-4</c:v>
                </c:pt>
                <c:pt idx="1635">
                  <c:v>5.6284049199999998E-4</c:v>
                </c:pt>
                <c:pt idx="1636">
                  <c:v>5.61064925E-4</c:v>
                </c:pt>
                <c:pt idx="1637">
                  <c:v>5.6351355600000002E-4</c:v>
                </c:pt>
                <c:pt idx="1638">
                  <c:v>5.6375038699999999E-4</c:v>
                </c:pt>
                <c:pt idx="1639">
                  <c:v>5.5904700000000002E-4</c:v>
                </c:pt>
                <c:pt idx="1640">
                  <c:v>5.6344537000000002E-4</c:v>
                </c:pt>
                <c:pt idx="1641">
                  <c:v>5.6185267199999997E-4</c:v>
                </c:pt>
                <c:pt idx="1642">
                  <c:v>5.6025837400000003E-4</c:v>
                </c:pt>
                <c:pt idx="1643">
                  <c:v>5.5990787799999997E-4</c:v>
                </c:pt>
                <c:pt idx="1644">
                  <c:v>5.6333480999999999E-4</c:v>
                </c:pt>
                <c:pt idx="1645">
                  <c:v>5.63398515E-4</c:v>
                </c:pt>
                <c:pt idx="1646">
                  <c:v>5.62533445E-4</c:v>
                </c:pt>
                <c:pt idx="1647">
                  <c:v>5.5832105799999995E-4</c:v>
                </c:pt>
                <c:pt idx="1648">
                  <c:v>5.5808829899999998E-4</c:v>
                </c:pt>
                <c:pt idx="1649">
                  <c:v>5.5872994400000002E-4</c:v>
                </c:pt>
                <c:pt idx="1650">
                  <c:v>5.56432797E-4</c:v>
                </c:pt>
                <c:pt idx="1651">
                  <c:v>5.5657345300000002E-4</c:v>
                </c:pt>
                <c:pt idx="1652">
                  <c:v>5.5617049500000001E-4</c:v>
                </c:pt>
                <c:pt idx="1653">
                  <c:v>5.5444361399999999E-4</c:v>
                </c:pt>
                <c:pt idx="1654">
                  <c:v>5.2660486699999997E-4</c:v>
                </c:pt>
                <c:pt idx="1655">
                  <c:v>4.9977004000000002E-4</c:v>
                </c:pt>
                <c:pt idx="1656">
                  <c:v>4.7471192100000001E-4</c:v>
                </c:pt>
                <c:pt idx="1657">
                  <c:v>4.4956611600000001E-4</c:v>
                </c:pt>
                <c:pt idx="1658">
                  <c:v>4.2662697200000001E-4</c:v>
                </c:pt>
                <c:pt idx="1659">
                  <c:v>4.0241497199999999E-4</c:v>
                </c:pt>
                <c:pt idx="1660">
                  <c:v>3.99362706E-4</c:v>
                </c:pt>
                <c:pt idx="1661">
                  <c:v>3.97783643E-4</c:v>
                </c:pt>
                <c:pt idx="1662">
                  <c:v>3.9701910900000003E-4</c:v>
                </c:pt>
                <c:pt idx="1663">
                  <c:v>3.9592238099999999E-4</c:v>
                </c:pt>
                <c:pt idx="1664">
                  <c:v>3.9980315E-4</c:v>
                </c:pt>
                <c:pt idx="1665">
                  <c:v>3.9818897999999999E-4</c:v>
                </c:pt>
                <c:pt idx="1666">
                  <c:v>3.9854287600000002E-4</c:v>
                </c:pt>
                <c:pt idx="1667">
                  <c:v>3.9851499900000001E-4</c:v>
                </c:pt>
                <c:pt idx="1668">
                  <c:v>4.0065866700000002E-4</c:v>
                </c:pt>
                <c:pt idx="1669">
                  <c:v>4.0117193800000002E-4</c:v>
                </c:pt>
                <c:pt idx="1670">
                  <c:v>3.9912937799999997E-4</c:v>
                </c:pt>
                <c:pt idx="1671">
                  <c:v>3.9616065399999999E-4</c:v>
                </c:pt>
                <c:pt idx="1672">
                  <c:v>4.00786551E-4</c:v>
                </c:pt>
                <c:pt idx="1673">
                  <c:v>3.9607723199999999E-4</c:v>
                </c:pt>
                <c:pt idx="1674">
                  <c:v>3.9635822300000001E-4</c:v>
                </c:pt>
                <c:pt idx="1675">
                  <c:v>3.9645797800000001E-4</c:v>
                </c:pt>
                <c:pt idx="1676">
                  <c:v>3.9856941500000001E-4</c:v>
                </c:pt>
                <c:pt idx="1677">
                  <c:v>3.9946489900000002E-4</c:v>
                </c:pt>
                <c:pt idx="1678">
                  <c:v>4.0105911700000002E-4</c:v>
                </c:pt>
                <c:pt idx="1679">
                  <c:v>3.9833952200000002E-4</c:v>
                </c:pt>
                <c:pt idx="1680">
                  <c:v>4.0105474399999998E-4</c:v>
                </c:pt>
                <c:pt idx="1681">
                  <c:v>4.01013509E-4</c:v>
                </c:pt>
                <c:pt idx="1682">
                  <c:v>4.0001263400000001E-4</c:v>
                </c:pt>
                <c:pt idx="1683">
                  <c:v>4.0058741999999999E-4</c:v>
                </c:pt>
                <c:pt idx="1684">
                  <c:v>3.9631183700000001E-4</c:v>
                </c:pt>
                <c:pt idx="1685">
                  <c:v>3.9634791499999999E-4</c:v>
                </c:pt>
                <c:pt idx="1686">
                  <c:v>3.9577314799999998E-4</c:v>
                </c:pt>
                <c:pt idx="1687">
                  <c:v>4.0075562900000002E-4</c:v>
                </c:pt>
                <c:pt idx="1688">
                  <c:v>4.0035745299999998E-4</c:v>
                </c:pt>
                <c:pt idx="1689">
                  <c:v>3.9697265700000002E-4</c:v>
                </c:pt>
                <c:pt idx="1690">
                  <c:v>3.9576777699999998E-4</c:v>
                </c:pt>
                <c:pt idx="1691">
                  <c:v>3.95608389E-4</c:v>
                </c:pt>
                <c:pt idx="1692">
                  <c:v>4.0027235100000003E-4</c:v>
                </c:pt>
                <c:pt idx="1693">
                  <c:v>3.98039892E-4</c:v>
                </c:pt>
                <c:pt idx="1694">
                  <c:v>3.95606274E-4</c:v>
                </c:pt>
                <c:pt idx="1695">
                  <c:v>3.9978610299999998E-4</c:v>
                </c:pt>
                <c:pt idx="1696">
                  <c:v>3.9916921999999999E-4</c:v>
                </c:pt>
                <c:pt idx="1697">
                  <c:v>3.9644128E-4</c:v>
                </c:pt>
                <c:pt idx="1698">
                  <c:v>3.9951270399999998E-4</c:v>
                </c:pt>
                <c:pt idx="1699">
                  <c:v>3.9821828000000001E-4</c:v>
                </c:pt>
                <c:pt idx="1700">
                  <c:v>3.9630791600000001E-4</c:v>
                </c:pt>
                <c:pt idx="1701">
                  <c:v>3.9503682900000003E-4</c:v>
                </c:pt>
                <c:pt idx="1702">
                  <c:v>4.1655881600000002E-4</c:v>
                </c:pt>
                <c:pt idx="1703">
                  <c:v>3.90392498E-4</c:v>
                </c:pt>
                <c:pt idx="1704">
                  <c:v>4.1353247900000002E-4</c:v>
                </c:pt>
                <c:pt idx="1705">
                  <c:v>4.34880613E-4</c:v>
                </c:pt>
                <c:pt idx="1706">
                  <c:v>4.5808640099999999E-4</c:v>
                </c:pt>
                <c:pt idx="1707">
                  <c:v>4.8113969699999998E-4</c:v>
                </c:pt>
                <c:pt idx="1708">
                  <c:v>5.0543746399999995E-4</c:v>
                </c:pt>
                <c:pt idx="1709">
                  <c:v>5.3342434600000003E-4</c:v>
                </c:pt>
                <c:pt idx="1710">
                  <c:v>5.6226448600000005E-4</c:v>
                </c:pt>
                <c:pt idx="1711">
                  <c:v>5.9161206300000001E-4</c:v>
                </c:pt>
                <c:pt idx="1712">
                  <c:v>6.1746660699999996E-4</c:v>
                </c:pt>
                <c:pt idx="1713">
                  <c:v>6.2900971599999999E-4</c:v>
                </c:pt>
                <c:pt idx="1714">
                  <c:v>6.3386176799999996E-4</c:v>
                </c:pt>
                <c:pt idx="1715">
                  <c:v>6.4057424199999999E-4</c:v>
                </c:pt>
                <c:pt idx="1716">
                  <c:v>6.4123258399999999E-4</c:v>
                </c:pt>
                <c:pt idx="1717">
                  <c:v>6.3694833000000001E-4</c:v>
                </c:pt>
                <c:pt idx="1718">
                  <c:v>6.3755704100000002E-4</c:v>
                </c:pt>
                <c:pt idx="1719">
                  <c:v>6.4113519000000003E-4</c:v>
                </c:pt>
                <c:pt idx="1720">
                  <c:v>6.3803754400000004E-4</c:v>
                </c:pt>
                <c:pt idx="1721">
                  <c:v>6.3581105400000002E-4</c:v>
                </c:pt>
                <c:pt idx="1722">
                  <c:v>6.3523555100000002E-4</c:v>
                </c:pt>
                <c:pt idx="1723">
                  <c:v>6.3607577699999998E-4</c:v>
                </c:pt>
                <c:pt idx="1724">
                  <c:v>6.3449218899999996E-4</c:v>
                </c:pt>
                <c:pt idx="1725">
                  <c:v>6.3834945499999999E-4</c:v>
                </c:pt>
                <c:pt idx="1726">
                  <c:v>6.3601708899999998E-4</c:v>
                </c:pt>
                <c:pt idx="1727">
                  <c:v>6.3415366999999996E-4</c:v>
                </c:pt>
                <c:pt idx="1728">
                  <c:v>6.32383713E-4</c:v>
                </c:pt>
                <c:pt idx="1729">
                  <c:v>6.3122467300000002E-4</c:v>
                </c:pt>
                <c:pt idx="1730">
                  <c:v>6.3496968499999996E-4</c:v>
                </c:pt>
                <c:pt idx="1731">
                  <c:v>6.3313607899999997E-4</c:v>
                </c:pt>
                <c:pt idx="1732">
                  <c:v>6.3353535299999996E-4</c:v>
                </c:pt>
                <c:pt idx="1733">
                  <c:v>6.31013607E-4</c:v>
                </c:pt>
                <c:pt idx="1734">
                  <c:v>6.3354533499999997E-4</c:v>
                </c:pt>
                <c:pt idx="1735">
                  <c:v>6.3328535600000002E-4</c:v>
                </c:pt>
                <c:pt idx="1736">
                  <c:v>6.31178333E-4</c:v>
                </c:pt>
                <c:pt idx="1737">
                  <c:v>6.3096230399999997E-4</c:v>
                </c:pt>
                <c:pt idx="1738">
                  <c:v>6.3318945599999995E-4</c:v>
                </c:pt>
                <c:pt idx="1739">
                  <c:v>6.31024569E-4</c:v>
                </c:pt>
                <c:pt idx="1740">
                  <c:v>6.3120506299999999E-4</c:v>
                </c:pt>
                <c:pt idx="1741">
                  <c:v>6.3079556399999999E-4</c:v>
                </c:pt>
                <c:pt idx="1742">
                  <c:v>6.2691453500000004E-4</c:v>
                </c:pt>
                <c:pt idx="1743">
                  <c:v>6.3140455599999996E-4</c:v>
                </c:pt>
                <c:pt idx="1744">
                  <c:v>6.3076346100000001E-4</c:v>
                </c:pt>
                <c:pt idx="1745">
                  <c:v>6.3042508399999999E-4</c:v>
                </c:pt>
                <c:pt idx="1746">
                  <c:v>6.3025981499999998E-4</c:v>
                </c:pt>
                <c:pt idx="1747">
                  <c:v>6.2803743600000001E-4</c:v>
                </c:pt>
                <c:pt idx="1748">
                  <c:v>6.3051879100000003E-4</c:v>
                </c:pt>
                <c:pt idx="1749">
                  <c:v>6.3025139999999999E-4</c:v>
                </c:pt>
                <c:pt idx="1750">
                  <c:v>6.29805051E-4</c:v>
                </c:pt>
                <c:pt idx="1751">
                  <c:v>6.3009879800000001E-4</c:v>
                </c:pt>
                <c:pt idx="1752">
                  <c:v>6.2582273099999995E-4</c:v>
                </c:pt>
                <c:pt idx="1753">
                  <c:v>6.19370014E-4</c:v>
                </c:pt>
                <c:pt idx="1754">
                  <c:v>6.1493780999999999E-4</c:v>
                </c:pt>
                <c:pt idx="1755">
                  <c:v>5.9139759800000001E-4</c:v>
                </c:pt>
                <c:pt idx="1756">
                  <c:v>5.7323225099999999E-4</c:v>
                </c:pt>
                <c:pt idx="1757">
                  <c:v>5.6305828300000002E-4</c:v>
                </c:pt>
                <c:pt idx="1758">
                  <c:v>5.55339506E-4</c:v>
                </c:pt>
                <c:pt idx="1759">
                  <c:v>5.4988391399999996E-4</c:v>
                </c:pt>
                <c:pt idx="1760">
                  <c:v>5.5107084499999995E-4</c:v>
                </c:pt>
                <c:pt idx="1761">
                  <c:v>5.4991171899999999E-4</c:v>
                </c:pt>
                <c:pt idx="1762">
                  <c:v>5.4852108700000003E-4</c:v>
                </c:pt>
                <c:pt idx="1763">
                  <c:v>5.4966147599999995E-4</c:v>
                </c:pt>
                <c:pt idx="1764">
                  <c:v>5.4812101599999998E-4</c:v>
                </c:pt>
                <c:pt idx="1765">
                  <c:v>5.4549639399999997E-4</c:v>
                </c:pt>
                <c:pt idx="1766">
                  <c:v>5.5002071699999998E-4</c:v>
                </c:pt>
                <c:pt idx="1767">
                  <c:v>5.4975035899999997E-4</c:v>
                </c:pt>
                <c:pt idx="1768">
                  <c:v>5.5007459700000001E-4</c:v>
                </c:pt>
                <c:pt idx="1769">
                  <c:v>5.5006483799999997E-4</c:v>
                </c:pt>
                <c:pt idx="1770">
                  <c:v>5.5027842899999999E-4</c:v>
                </c:pt>
                <c:pt idx="1771">
                  <c:v>5.5018056799999995E-4</c:v>
                </c:pt>
                <c:pt idx="1772">
                  <c:v>5.5017994800000004E-4</c:v>
                </c:pt>
                <c:pt idx="1773">
                  <c:v>5.5468860199999999E-4</c:v>
                </c:pt>
                <c:pt idx="1774">
                  <c:v>5.5016331800000003E-4</c:v>
                </c:pt>
                <c:pt idx="1775">
                  <c:v>5.49890144E-4</c:v>
                </c:pt>
                <c:pt idx="1776">
                  <c:v>5.5460607099999996E-4</c:v>
                </c:pt>
                <c:pt idx="1777">
                  <c:v>5.5185741799999995E-4</c:v>
                </c:pt>
                <c:pt idx="1778">
                  <c:v>5.5008877499999995E-4</c:v>
                </c:pt>
                <c:pt idx="1779">
                  <c:v>5.4954699599999996E-4</c:v>
                </c:pt>
                <c:pt idx="1780">
                  <c:v>5.4983099200000001E-4</c:v>
                </c:pt>
                <c:pt idx="1781">
                  <c:v>5.4957394299999995E-4</c:v>
                </c:pt>
                <c:pt idx="1782">
                  <c:v>5.4972104500000001E-4</c:v>
                </c:pt>
                <c:pt idx="1783">
                  <c:v>5.5391407899999998E-4</c:v>
                </c:pt>
                <c:pt idx="1784">
                  <c:v>5.5389690099999999E-4</c:v>
                </c:pt>
                <c:pt idx="1785">
                  <c:v>5.5390892599999997E-4</c:v>
                </c:pt>
                <c:pt idx="1786">
                  <c:v>5.4955892300000001E-4</c:v>
                </c:pt>
                <c:pt idx="1787">
                  <c:v>5.5182778899999995E-4</c:v>
                </c:pt>
                <c:pt idx="1788">
                  <c:v>5.4926273200000002E-4</c:v>
                </c:pt>
                <c:pt idx="1789">
                  <c:v>5.4932219499999996E-4</c:v>
                </c:pt>
                <c:pt idx="1790">
                  <c:v>5.4942301200000001E-4</c:v>
                </c:pt>
                <c:pt idx="1791">
                  <c:v>5.5002696499999995E-4</c:v>
                </c:pt>
                <c:pt idx="1792">
                  <c:v>5.5155981499999996E-4</c:v>
                </c:pt>
                <c:pt idx="1793">
                  <c:v>5.50125772E-4</c:v>
                </c:pt>
                <c:pt idx="1794">
                  <c:v>5.5385129999999995E-4</c:v>
                </c:pt>
                <c:pt idx="1795">
                  <c:v>5.5386213600000002E-4</c:v>
                </c:pt>
                <c:pt idx="1796">
                  <c:v>5.5376026399999996E-4</c:v>
                </c:pt>
                <c:pt idx="1797">
                  <c:v>5.5390970000000002E-4</c:v>
                </c:pt>
                <c:pt idx="1798">
                  <c:v>5.5372697099999996E-4</c:v>
                </c:pt>
                <c:pt idx="1799">
                  <c:v>5.5267860699999998E-4</c:v>
                </c:pt>
                <c:pt idx="1800">
                  <c:v>5.2405754099999998E-4</c:v>
                </c:pt>
                <c:pt idx="1801">
                  <c:v>5.5065181999999996E-4</c:v>
                </c:pt>
                <c:pt idx="1802">
                  <c:v>5.5518085500000001E-4</c:v>
                </c:pt>
                <c:pt idx="1803">
                  <c:v>5.5718193299999998E-4</c:v>
                </c:pt>
                <c:pt idx="1804">
                  <c:v>5.5663872099999997E-4</c:v>
                </c:pt>
                <c:pt idx="1805">
                  <c:v>5.5285732500000003E-4</c:v>
                </c:pt>
                <c:pt idx="1806">
                  <c:v>5.5660845600000002E-4</c:v>
                </c:pt>
                <c:pt idx="1807">
                  <c:v>5.4962935500000004E-4</c:v>
                </c:pt>
                <c:pt idx="1808">
                  <c:v>5.5466732500000001E-4</c:v>
                </c:pt>
                <c:pt idx="1809">
                  <c:v>5.5367718099999996E-4</c:v>
                </c:pt>
                <c:pt idx="1810">
                  <c:v>5.5403937899999999E-4</c:v>
                </c:pt>
                <c:pt idx="1811">
                  <c:v>5.52866719E-4</c:v>
                </c:pt>
                <c:pt idx="1812">
                  <c:v>5.5336784100000003E-4</c:v>
                </c:pt>
                <c:pt idx="1813">
                  <c:v>5.5222408000000004E-4</c:v>
                </c:pt>
                <c:pt idx="1814">
                  <c:v>5.5313998499999999E-4</c:v>
                </c:pt>
                <c:pt idx="1815">
                  <c:v>5.5317424500000002E-4</c:v>
                </c:pt>
                <c:pt idx="1816">
                  <c:v>5.5291654099999998E-4</c:v>
                </c:pt>
                <c:pt idx="1817">
                  <c:v>5.5317822099999997E-4</c:v>
                </c:pt>
                <c:pt idx="1818">
                  <c:v>5.5330834899999998E-4</c:v>
                </c:pt>
                <c:pt idx="1819">
                  <c:v>5.5270824099999997E-4</c:v>
                </c:pt>
                <c:pt idx="1820">
                  <c:v>5.5185706699999995E-4</c:v>
                </c:pt>
                <c:pt idx="1821">
                  <c:v>5.5192524999999996E-4</c:v>
                </c:pt>
                <c:pt idx="1822">
                  <c:v>5.5144302999999997E-4</c:v>
                </c:pt>
                <c:pt idx="1823">
                  <c:v>5.5646839899999999E-4</c:v>
                </c:pt>
                <c:pt idx="1824">
                  <c:v>5.51344664E-4</c:v>
                </c:pt>
                <c:pt idx="1825">
                  <c:v>5.5049037399999997E-4</c:v>
                </c:pt>
                <c:pt idx="1826">
                  <c:v>5.5732834199999999E-4</c:v>
                </c:pt>
                <c:pt idx="1827">
                  <c:v>5.5654203400000001E-4</c:v>
                </c:pt>
                <c:pt idx="1828">
                  <c:v>5.5679824099999996E-4</c:v>
                </c:pt>
                <c:pt idx="1829">
                  <c:v>5.5607809299999995E-4</c:v>
                </c:pt>
                <c:pt idx="1830">
                  <c:v>5.51501442E-4</c:v>
                </c:pt>
                <c:pt idx="1831">
                  <c:v>5.5538379099999999E-4</c:v>
                </c:pt>
                <c:pt idx="1832">
                  <c:v>5.5390855300000005E-4</c:v>
                </c:pt>
                <c:pt idx="1833">
                  <c:v>5.5534546300000005E-4</c:v>
                </c:pt>
                <c:pt idx="1834">
                  <c:v>5.5393298799999999E-4</c:v>
                </c:pt>
                <c:pt idx="1835">
                  <c:v>5.5487622200000003E-4</c:v>
                </c:pt>
                <c:pt idx="1836">
                  <c:v>5.5546968600000003E-4</c:v>
                </c:pt>
                <c:pt idx="1837">
                  <c:v>5.54904557E-4</c:v>
                </c:pt>
                <c:pt idx="1838">
                  <c:v>5.5219027100000004E-4</c:v>
                </c:pt>
                <c:pt idx="1839">
                  <c:v>5.5747295700000002E-4</c:v>
                </c:pt>
                <c:pt idx="1840">
                  <c:v>5.5250873400000005E-4</c:v>
                </c:pt>
                <c:pt idx="1841">
                  <c:v>5.5546143700000003E-4</c:v>
                </c:pt>
                <c:pt idx="1842">
                  <c:v>5.4958324199999998E-4</c:v>
                </c:pt>
                <c:pt idx="1843">
                  <c:v>5.5311708399999999E-4</c:v>
                </c:pt>
                <c:pt idx="1844">
                  <c:v>5.4839841800000003E-4</c:v>
                </c:pt>
                <c:pt idx="1845">
                  <c:v>5.5346112900000002E-4</c:v>
                </c:pt>
                <c:pt idx="1846">
                  <c:v>5.5299273299999998E-4</c:v>
                </c:pt>
                <c:pt idx="1847">
                  <c:v>5.5298255100000001E-4</c:v>
                </c:pt>
                <c:pt idx="1848">
                  <c:v>5.2095021199999997E-4</c:v>
                </c:pt>
                <c:pt idx="1849">
                  <c:v>5.47577228E-4</c:v>
                </c:pt>
                <c:pt idx="1850">
                  <c:v>5.1996987799999997E-4</c:v>
                </c:pt>
                <c:pt idx="1851">
                  <c:v>4.9021796599999997E-4</c:v>
                </c:pt>
                <c:pt idx="1852">
                  <c:v>4.6417703599999999E-4</c:v>
                </c:pt>
                <c:pt idx="1853">
                  <c:v>4.3953696199999998E-4</c:v>
                </c:pt>
                <c:pt idx="1854">
                  <c:v>4.1553099699999997E-4</c:v>
                </c:pt>
                <c:pt idx="1855">
                  <c:v>3.9300751500000002E-4</c:v>
                </c:pt>
                <c:pt idx="1856">
                  <c:v>3.9266875200000002E-4</c:v>
                </c:pt>
                <c:pt idx="1857">
                  <c:v>3.9500521900000002E-4</c:v>
                </c:pt>
                <c:pt idx="1858">
                  <c:v>3.9495348699999998E-4</c:v>
                </c:pt>
                <c:pt idx="1859">
                  <c:v>3.9384597900000003E-4</c:v>
                </c:pt>
                <c:pt idx="1860">
                  <c:v>3.9416386500000001E-4</c:v>
                </c:pt>
                <c:pt idx="1861">
                  <c:v>3.9415107200000001E-4</c:v>
                </c:pt>
                <c:pt idx="1862">
                  <c:v>3.9254233099999999E-4</c:v>
                </c:pt>
                <c:pt idx="1863">
                  <c:v>3.90569273E-4</c:v>
                </c:pt>
                <c:pt idx="1864">
                  <c:v>3.9073538000000002E-4</c:v>
                </c:pt>
                <c:pt idx="1865">
                  <c:v>3.9046068999999998E-4</c:v>
                </c:pt>
                <c:pt idx="1866">
                  <c:v>3.9474320199999998E-4</c:v>
                </c:pt>
                <c:pt idx="1867">
                  <c:v>3.9001584000000002E-4</c:v>
                </c:pt>
                <c:pt idx="1868">
                  <c:v>3.9440101000000002E-4</c:v>
                </c:pt>
                <c:pt idx="1869">
                  <c:v>3.8986344400000002E-4</c:v>
                </c:pt>
                <c:pt idx="1870">
                  <c:v>3.9453268800000003E-4</c:v>
                </c:pt>
                <c:pt idx="1871">
                  <c:v>3.9047160100000002E-4</c:v>
                </c:pt>
                <c:pt idx="1872">
                  <c:v>3.9033477699999998E-4</c:v>
                </c:pt>
                <c:pt idx="1873">
                  <c:v>3.8983773500000002E-4</c:v>
                </c:pt>
                <c:pt idx="1874">
                  <c:v>3.9019722800000002E-4</c:v>
                </c:pt>
                <c:pt idx="1875">
                  <c:v>3.94949154E-4</c:v>
                </c:pt>
                <c:pt idx="1876">
                  <c:v>3.9515966600000001E-4</c:v>
                </c:pt>
                <c:pt idx="1877">
                  <c:v>3.9518180099999998E-4</c:v>
                </c:pt>
                <c:pt idx="1878">
                  <c:v>3.9497829000000002E-4</c:v>
                </c:pt>
                <c:pt idx="1879">
                  <c:v>3.9496115099999998E-4</c:v>
                </c:pt>
                <c:pt idx="1880">
                  <c:v>3.9405542400000002E-4</c:v>
                </c:pt>
                <c:pt idx="1881">
                  <c:v>3.9440647399999998E-4</c:v>
                </c:pt>
                <c:pt idx="1882">
                  <c:v>3.9470764600000002E-4</c:v>
                </c:pt>
                <c:pt idx="1883">
                  <c:v>3.9483261200000001E-4</c:v>
                </c:pt>
                <c:pt idx="1884">
                  <c:v>3.94707501E-4</c:v>
                </c:pt>
                <c:pt idx="1885">
                  <c:v>3.9311587999999999E-4</c:v>
                </c:pt>
                <c:pt idx="1886">
                  <c:v>3.9210119699999998E-4</c:v>
                </c:pt>
                <c:pt idx="1887">
                  <c:v>3.9391363800000002E-4</c:v>
                </c:pt>
                <c:pt idx="1888">
                  <c:v>3.9209687100000002E-4</c:v>
                </c:pt>
                <c:pt idx="1889">
                  <c:v>3.9226685100000002E-4</c:v>
                </c:pt>
                <c:pt idx="1890">
                  <c:v>3.9252361199999998E-4</c:v>
                </c:pt>
                <c:pt idx="1891">
                  <c:v>3.9066942699999998E-4</c:v>
                </c:pt>
                <c:pt idx="1892">
                  <c:v>3.8966911400000002E-4</c:v>
                </c:pt>
                <c:pt idx="1893">
                  <c:v>3.9295229600000002E-4</c:v>
                </c:pt>
                <c:pt idx="1894">
                  <c:v>3.9059342499999999E-4</c:v>
                </c:pt>
                <c:pt idx="1895">
                  <c:v>3.9440351699999998E-4</c:v>
                </c:pt>
                <c:pt idx="1896">
                  <c:v>3.8984879100000002E-4</c:v>
                </c:pt>
                <c:pt idx="1897">
                  <c:v>3.89648415E-4</c:v>
                </c:pt>
                <c:pt idx="1898">
                  <c:v>4.0314772599999999E-4</c:v>
                </c:pt>
                <c:pt idx="1899">
                  <c:v>4.2720404800000001E-4</c:v>
                </c:pt>
                <c:pt idx="1900">
                  <c:v>4.4877736900000002E-4</c:v>
                </c:pt>
                <c:pt idx="1901">
                  <c:v>4.7666591899999999E-4</c:v>
                </c:pt>
                <c:pt idx="1902">
                  <c:v>5.0134084099999997E-4</c:v>
                </c:pt>
                <c:pt idx="1903">
                  <c:v>5.2810107500000003E-4</c:v>
                </c:pt>
                <c:pt idx="1904">
                  <c:v>5.5882660199999999E-4</c:v>
                </c:pt>
                <c:pt idx="1905">
                  <c:v>5.8684596900000004E-4</c:v>
                </c:pt>
                <c:pt idx="1906">
                  <c:v>6.1211580500000003E-4</c:v>
                </c:pt>
                <c:pt idx="1907">
                  <c:v>6.2630529999999995E-4</c:v>
                </c:pt>
                <c:pt idx="1908">
                  <c:v>6.3516773900000004E-4</c:v>
                </c:pt>
                <c:pt idx="1909">
                  <c:v>6.3913953599999997E-4</c:v>
                </c:pt>
                <c:pt idx="1910">
                  <c:v>6.4217479899999997E-4</c:v>
                </c:pt>
                <c:pt idx="1911">
                  <c:v>6.4006581499999999E-4</c:v>
                </c:pt>
                <c:pt idx="1912">
                  <c:v>6.4019507999999998E-4</c:v>
                </c:pt>
                <c:pt idx="1913">
                  <c:v>6.4009092199999995E-4</c:v>
                </c:pt>
                <c:pt idx="1914">
                  <c:v>6.4026210099999998E-4</c:v>
                </c:pt>
                <c:pt idx="1915">
                  <c:v>6.4013560299999999E-4</c:v>
                </c:pt>
                <c:pt idx="1916">
                  <c:v>6.3976440700000002E-4</c:v>
                </c:pt>
                <c:pt idx="1917">
                  <c:v>6.3748024500000005E-4</c:v>
                </c:pt>
                <c:pt idx="1918">
                  <c:v>6.3797488299999997E-4</c:v>
                </c:pt>
                <c:pt idx="1919">
                  <c:v>6.3688228100000003E-4</c:v>
                </c:pt>
                <c:pt idx="1920">
                  <c:v>6.3992556799999996E-4</c:v>
                </c:pt>
                <c:pt idx="1921">
                  <c:v>6.4412130199999998E-4</c:v>
                </c:pt>
                <c:pt idx="1922">
                  <c:v>6.4687166E-4</c:v>
                </c:pt>
                <c:pt idx="1923">
                  <c:v>6.4410351400000004E-4</c:v>
                </c:pt>
                <c:pt idx="1924">
                  <c:v>6.4674567400000002E-4</c:v>
                </c:pt>
                <c:pt idx="1925">
                  <c:v>6.4204937900000001E-4</c:v>
                </c:pt>
                <c:pt idx="1926">
                  <c:v>6.4061731900000004E-4</c:v>
                </c:pt>
                <c:pt idx="1927">
                  <c:v>6.3714442000000003E-4</c:v>
                </c:pt>
                <c:pt idx="1928">
                  <c:v>6.4176516099999999E-4</c:v>
                </c:pt>
                <c:pt idx="1929">
                  <c:v>6.3800762699999999E-4</c:v>
                </c:pt>
                <c:pt idx="1930">
                  <c:v>6.36880336E-4</c:v>
                </c:pt>
                <c:pt idx="1931">
                  <c:v>6.3721576199999999E-4</c:v>
                </c:pt>
                <c:pt idx="1932">
                  <c:v>6.3653600900000001E-4</c:v>
                </c:pt>
                <c:pt idx="1933">
                  <c:v>6.3412817400000003E-4</c:v>
                </c:pt>
                <c:pt idx="1934">
                  <c:v>6.3358489399999998E-4</c:v>
                </c:pt>
                <c:pt idx="1935">
                  <c:v>6.3287064500000003E-4</c:v>
                </c:pt>
                <c:pt idx="1936">
                  <c:v>6.3190725599999997E-4</c:v>
                </c:pt>
                <c:pt idx="1937">
                  <c:v>6.3160041100000005E-4</c:v>
                </c:pt>
                <c:pt idx="1938">
                  <c:v>6.3617701899999996E-4</c:v>
                </c:pt>
                <c:pt idx="1939">
                  <c:v>6.3668651700000002E-4</c:v>
                </c:pt>
                <c:pt idx="1940">
                  <c:v>6.3223520300000004E-4</c:v>
                </c:pt>
                <c:pt idx="1941">
                  <c:v>6.3658518199999998E-4</c:v>
                </c:pt>
                <c:pt idx="1942">
                  <c:v>6.36426556E-4</c:v>
                </c:pt>
                <c:pt idx="1943">
                  <c:v>6.3220256800000001E-4</c:v>
                </c:pt>
                <c:pt idx="1944">
                  <c:v>6.3554019499999996E-4</c:v>
                </c:pt>
                <c:pt idx="1945">
                  <c:v>6.3642557100000003E-4</c:v>
                </c:pt>
                <c:pt idx="1946">
                  <c:v>6.3551580199999996E-4</c:v>
                </c:pt>
                <c:pt idx="1947">
                  <c:v>6.2223351900000002E-4</c:v>
                </c:pt>
                <c:pt idx="1948">
                  <c:v>6.1642785800000005E-4</c:v>
                </c:pt>
                <c:pt idx="1949">
                  <c:v>5.9108361000000001E-4</c:v>
                </c:pt>
                <c:pt idx="1950">
                  <c:v>5.7061504600000004E-4</c:v>
                </c:pt>
                <c:pt idx="1951">
                  <c:v>5.6058840899999999E-4</c:v>
                </c:pt>
                <c:pt idx="1952">
                  <c:v>5.5005679300000002E-4</c:v>
                </c:pt>
                <c:pt idx="1953">
                  <c:v>5.5153331600000003E-4</c:v>
                </c:pt>
                <c:pt idx="1954">
                  <c:v>5.4273944800000003E-4</c:v>
                </c:pt>
                <c:pt idx="1955">
                  <c:v>5.4633696099999998E-4</c:v>
                </c:pt>
                <c:pt idx="1956">
                  <c:v>5.41758472E-4</c:v>
                </c:pt>
                <c:pt idx="1957">
                  <c:v>5.4210851400000003E-4</c:v>
                </c:pt>
                <c:pt idx="1958">
                  <c:v>5.4226252600000002E-4</c:v>
                </c:pt>
                <c:pt idx="1959">
                  <c:v>5.4273230199999997E-4</c:v>
                </c:pt>
                <c:pt idx="1960">
                  <c:v>5.4264177899999999E-4</c:v>
                </c:pt>
                <c:pt idx="1961">
                  <c:v>5.4376020099999997E-4</c:v>
                </c:pt>
                <c:pt idx="1962">
                  <c:v>5.4619531300000002E-4</c:v>
                </c:pt>
                <c:pt idx="1963">
                  <c:v>5.4533459099999999E-4</c:v>
                </c:pt>
                <c:pt idx="1964">
                  <c:v>5.46970387E-4</c:v>
                </c:pt>
                <c:pt idx="1965">
                  <c:v>5.4640196400000001E-4</c:v>
                </c:pt>
                <c:pt idx="1966">
                  <c:v>5.4674559399999997E-4</c:v>
                </c:pt>
                <c:pt idx="1967">
                  <c:v>5.4700041900000002E-4</c:v>
                </c:pt>
                <c:pt idx="1968">
                  <c:v>5.4698454800000001E-4</c:v>
                </c:pt>
                <c:pt idx="1969">
                  <c:v>5.4260417399999998E-4</c:v>
                </c:pt>
                <c:pt idx="1970">
                  <c:v>5.4804702599999997E-4</c:v>
                </c:pt>
                <c:pt idx="1971">
                  <c:v>5.4972007699999998E-4</c:v>
                </c:pt>
                <c:pt idx="1972">
                  <c:v>5.4805188499999996E-4</c:v>
                </c:pt>
                <c:pt idx="1973">
                  <c:v>5.4394312000000003E-4</c:v>
                </c:pt>
                <c:pt idx="1974">
                  <c:v>5.5250535100000002E-4</c:v>
                </c:pt>
                <c:pt idx="1975">
                  <c:v>5.4679036299999997E-4</c:v>
                </c:pt>
                <c:pt idx="1976">
                  <c:v>5.5365174899999999E-4</c:v>
                </c:pt>
                <c:pt idx="1977">
                  <c:v>5.4831106099999998E-4</c:v>
                </c:pt>
                <c:pt idx="1978">
                  <c:v>5.4861780299999999E-4</c:v>
                </c:pt>
                <c:pt idx="1979">
                  <c:v>5.4782156899999999E-4</c:v>
                </c:pt>
                <c:pt idx="1980">
                  <c:v>5.4842432299999995E-4</c:v>
                </c:pt>
                <c:pt idx="1981">
                  <c:v>5.4878981400000005E-4</c:v>
                </c:pt>
                <c:pt idx="1982">
                  <c:v>5.4974486300000003E-4</c:v>
                </c:pt>
                <c:pt idx="1983">
                  <c:v>5.48866857E-4</c:v>
                </c:pt>
                <c:pt idx="1984">
                  <c:v>5.5094381900000001E-4</c:v>
                </c:pt>
                <c:pt idx="1985">
                  <c:v>5.4925881099999996E-4</c:v>
                </c:pt>
                <c:pt idx="1986">
                  <c:v>5.5092151000000003E-4</c:v>
                </c:pt>
                <c:pt idx="1987">
                  <c:v>5.5347972399999998E-4</c:v>
                </c:pt>
                <c:pt idx="1988">
                  <c:v>5.5362515000000002E-4</c:v>
                </c:pt>
                <c:pt idx="1989">
                  <c:v>5.5328751599999996E-4</c:v>
                </c:pt>
                <c:pt idx="1990">
                  <c:v>5.5305545800000001E-4</c:v>
                </c:pt>
                <c:pt idx="1991">
                  <c:v>5.5309664500000002E-4</c:v>
                </c:pt>
                <c:pt idx="1992">
                  <c:v>5.5280108799999998E-4</c:v>
                </c:pt>
                <c:pt idx="1993">
                  <c:v>5.5374610199999995E-4</c:v>
                </c:pt>
                <c:pt idx="1994">
                  <c:v>5.6863700199999998E-4</c:v>
                </c:pt>
                <c:pt idx="1995">
                  <c:v>5.7552514399999998E-4</c:v>
                </c:pt>
                <c:pt idx="1996">
                  <c:v>5.7530628E-4</c:v>
                </c:pt>
                <c:pt idx="1997">
                  <c:v>5.7321806299999998E-4</c:v>
                </c:pt>
                <c:pt idx="1998">
                  <c:v>5.7252972800000003E-4</c:v>
                </c:pt>
                <c:pt idx="1999">
                  <c:v>5.7130137000000001E-4</c:v>
                </c:pt>
                <c:pt idx="2000">
                  <c:v>5.7041600100000002E-4</c:v>
                </c:pt>
                <c:pt idx="2001">
                  <c:v>5.7160790999999996E-4</c:v>
                </c:pt>
                <c:pt idx="2002">
                  <c:v>5.72907217E-4</c:v>
                </c:pt>
                <c:pt idx="2003">
                  <c:v>5.71478689E-4</c:v>
                </c:pt>
                <c:pt idx="2004">
                  <c:v>5.7339237299999996E-4</c:v>
                </c:pt>
                <c:pt idx="2005">
                  <c:v>5.7353268700000004E-4</c:v>
                </c:pt>
                <c:pt idx="2006">
                  <c:v>5.7359333700000002E-4</c:v>
                </c:pt>
                <c:pt idx="2007">
                  <c:v>5.7232653499999999E-4</c:v>
                </c:pt>
                <c:pt idx="2008">
                  <c:v>5.7337176100000003E-4</c:v>
                </c:pt>
                <c:pt idx="2009">
                  <c:v>5.7382652500000001E-4</c:v>
                </c:pt>
                <c:pt idx="2010">
                  <c:v>5.7348512500000003E-4</c:v>
                </c:pt>
                <c:pt idx="2011">
                  <c:v>5.7310685600000003E-4</c:v>
                </c:pt>
                <c:pt idx="2012">
                  <c:v>5.7356254200000001E-4</c:v>
                </c:pt>
                <c:pt idx="2013">
                  <c:v>5.7321030299999998E-4</c:v>
                </c:pt>
                <c:pt idx="2014">
                  <c:v>5.7383564499999999E-4</c:v>
                </c:pt>
                <c:pt idx="2015">
                  <c:v>5.7343928099999998E-4</c:v>
                </c:pt>
                <c:pt idx="2016">
                  <c:v>5.6860313799999998E-4</c:v>
                </c:pt>
                <c:pt idx="2017">
                  <c:v>5.7465676699999997E-4</c:v>
                </c:pt>
                <c:pt idx="2018">
                  <c:v>5.6933159999999995E-4</c:v>
                </c:pt>
                <c:pt idx="2019">
                  <c:v>5.7331745299999998E-4</c:v>
                </c:pt>
                <c:pt idx="2020">
                  <c:v>5.7315758699999996E-4</c:v>
                </c:pt>
                <c:pt idx="2021">
                  <c:v>5.7385366699999997E-4</c:v>
                </c:pt>
                <c:pt idx="2022">
                  <c:v>5.7330411800000003E-4</c:v>
                </c:pt>
                <c:pt idx="2023">
                  <c:v>5.7355211300000005E-4</c:v>
                </c:pt>
                <c:pt idx="2024">
                  <c:v>5.7371079000000005E-4</c:v>
                </c:pt>
                <c:pt idx="2025">
                  <c:v>5.7329221899999998E-4</c:v>
                </c:pt>
                <c:pt idx="2026">
                  <c:v>5.6928107499999996E-4</c:v>
                </c:pt>
                <c:pt idx="2027">
                  <c:v>5.7530160600000003E-4</c:v>
                </c:pt>
                <c:pt idx="2028">
                  <c:v>5.7535112200000004E-4</c:v>
                </c:pt>
                <c:pt idx="2029">
                  <c:v>5.6987264500000005E-4</c:v>
                </c:pt>
                <c:pt idx="2030">
                  <c:v>5.6924280999999998E-4</c:v>
                </c:pt>
                <c:pt idx="2031">
                  <c:v>5.7353837199999999E-4</c:v>
                </c:pt>
                <c:pt idx="2032">
                  <c:v>5.6984320400000005E-4</c:v>
                </c:pt>
                <c:pt idx="2033">
                  <c:v>5.64670372E-4</c:v>
                </c:pt>
                <c:pt idx="2034">
                  <c:v>5.6577300399999998E-4</c:v>
                </c:pt>
                <c:pt idx="2035">
                  <c:v>5.70887804E-4</c:v>
                </c:pt>
                <c:pt idx="2036">
                  <c:v>5.7040400800000002E-4</c:v>
                </c:pt>
                <c:pt idx="2037">
                  <c:v>5.6431695200000003E-4</c:v>
                </c:pt>
                <c:pt idx="2038">
                  <c:v>5.7085397599999997E-4</c:v>
                </c:pt>
                <c:pt idx="2039">
                  <c:v>5.3947251700000004E-4</c:v>
                </c:pt>
                <c:pt idx="2040">
                  <c:v>5.0396831899999996E-4</c:v>
                </c:pt>
                <c:pt idx="2041">
                  <c:v>4.7861179600000001E-4</c:v>
                </c:pt>
                <c:pt idx="2042">
                  <c:v>4.52917869E-4</c:v>
                </c:pt>
                <c:pt idx="2043">
                  <c:v>4.2752287E-4</c:v>
                </c:pt>
                <c:pt idx="2044">
                  <c:v>4.0607941600000002E-4</c:v>
                </c:pt>
                <c:pt idx="2045">
                  <c:v>3.9629972799999999E-4</c:v>
                </c:pt>
                <c:pt idx="2046">
                  <c:v>3.9297577399999999E-4</c:v>
                </c:pt>
                <c:pt idx="2047">
                  <c:v>3.9550890699999999E-4</c:v>
                </c:pt>
                <c:pt idx="2048">
                  <c:v>3.9505374199999999E-4</c:v>
                </c:pt>
                <c:pt idx="2049">
                  <c:v>3.9890778300000001E-4</c:v>
                </c:pt>
                <c:pt idx="2050">
                  <c:v>3.9361919499999998E-4</c:v>
                </c:pt>
                <c:pt idx="2051">
                  <c:v>3.9864955100000002E-4</c:v>
                </c:pt>
                <c:pt idx="2052">
                  <c:v>3.9397556399999999E-4</c:v>
                </c:pt>
                <c:pt idx="2053">
                  <c:v>3.9397899100000001E-4</c:v>
                </c:pt>
                <c:pt idx="2054">
                  <c:v>3.93429242E-4</c:v>
                </c:pt>
                <c:pt idx="2055">
                  <c:v>3.9372576099999998E-4</c:v>
                </c:pt>
                <c:pt idx="2056">
                  <c:v>3.9843562599999998E-4</c:v>
                </c:pt>
                <c:pt idx="2057">
                  <c:v>3.9351502100000001E-4</c:v>
                </c:pt>
                <c:pt idx="2058">
                  <c:v>3.9372576099999998E-4</c:v>
                </c:pt>
                <c:pt idx="2059">
                  <c:v>3.9848325300000001E-4</c:v>
                </c:pt>
                <c:pt idx="2060">
                  <c:v>3.9562320599999999E-4</c:v>
                </c:pt>
                <c:pt idx="2061">
                  <c:v>3.9399086999999998E-4</c:v>
                </c:pt>
                <c:pt idx="2062">
                  <c:v>3.9357304800000001E-4</c:v>
                </c:pt>
                <c:pt idx="2063">
                  <c:v>3.9408167500000002E-4</c:v>
                </c:pt>
                <c:pt idx="2064">
                  <c:v>3.9379589300000002E-4</c:v>
                </c:pt>
                <c:pt idx="2065">
                  <c:v>3.9340868200000002E-4</c:v>
                </c:pt>
                <c:pt idx="2066">
                  <c:v>3.9787208200000001E-4</c:v>
                </c:pt>
                <c:pt idx="2067">
                  <c:v>3.9400263600000002E-4</c:v>
                </c:pt>
                <c:pt idx="2068">
                  <c:v>3.9850735199999999E-4</c:v>
                </c:pt>
                <c:pt idx="2069">
                  <c:v>3.9394643699999999E-4</c:v>
                </c:pt>
                <c:pt idx="2070">
                  <c:v>3.9362079599999998E-4</c:v>
                </c:pt>
                <c:pt idx="2071">
                  <c:v>3.9795934500000001E-4</c:v>
                </c:pt>
                <c:pt idx="2072">
                  <c:v>3.9370646100000002E-4</c:v>
                </c:pt>
                <c:pt idx="2073">
                  <c:v>3.9329228899999999E-4</c:v>
                </c:pt>
                <c:pt idx="2074">
                  <c:v>3.9368943999999999E-4</c:v>
                </c:pt>
                <c:pt idx="2075">
                  <c:v>3.9805368600000002E-4</c:v>
                </c:pt>
                <c:pt idx="2076">
                  <c:v>3.9359714699999999E-4</c:v>
                </c:pt>
                <c:pt idx="2077">
                  <c:v>3.9338640900000001E-4</c:v>
                </c:pt>
                <c:pt idx="2078">
                  <c:v>3.98178639E-4</c:v>
                </c:pt>
                <c:pt idx="2079">
                  <c:v>3.9801405500000003E-4</c:v>
                </c:pt>
                <c:pt idx="2080">
                  <c:v>3.9557865900000002E-4</c:v>
                </c:pt>
                <c:pt idx="2081">
                  <c:v>3.9785163600000002E-4</c:v>
                </c:pt>
                <c:pt idx="2082">
                  <c:v>3.9797636399999998E-4</c:v>
                </c:pt>
                <c:pt idx="2083">
                  <c:v>3.9807059200000001E-4</c:v>
                </c:pt>
                <c:pt idx="2084">
                  <c:v>3.9871955600000002E-4</c:v>
                </c:pt>
                <c:pt idx="2085">
                  <c:v>3.98320724E-4</c:v>
                </c:pt>
                <c:pt idx="2086">
                  <c:v>3.9794392499999998E-4</c:v>
                </c:pt>
                <c:pt idx="2087">
                  <c:v>3.9774027599999998E-4</c:v>
                </c:pt>
                <c:pt idx="2088">
                  <c:v>3.7639700499999997E-4</c:v>
                </c:pt>
                <c:pt idx="2089">
                  <c:v>3.96496931E-4</c:v>
                </c:pt>
                <c:pt idx="2090">
                  <c:v>4.1901801699999999E-4</c:v>
                </c:pt>
                <c:pt idx="2091">
                  <c:v>4.4068518700000003E-4</c:v>
                </c:pt>
                <c:pt idx="2092">
                  <c:v>4.6414228500000002E-4</c:v>
                </c:pt>
                <c:pt idx="2093">
                  <c:v>4.8939734199999997E-4</c:v>
                </c:pt>
                <c:pt idx="2094">
                  <c:v>5.1429730400000002E-4</c:v>
                </c:pt>
                <c:pt idx="2095">
                  <c:v>5.4176715599999999E-4</c:v>
                </c:pt>
                <c:pt idx="2096">
                  <c:v>5.7031204900000003E-4</c:v>
                </c:pt>
                <c:pt idx="2097">
                  <c:v>5.9898043800000003E-4</c:v>
                </c:pt>
                <c:pt idx="2098">
                  <c:v>6.2155662000000001E-4</c:v>
                </c:pt>
                <c:pt idx="2099">
                  <c:v>6.2924727199999999E-4</c:v>
                </c:pt>
                <c:pt idx="2100">
                  <c:v>6.4092880599999995E-4</c:v>
                </c:pt>
                <c:pt idx="2101">
                  <c:v>6.4322440299999998E-4</c:v>
                </c:pt>
                <c:pt idx="2102">
                  <c:v>6.4351539300000005E-4</c:v>
                </c:pt>
                <c:pt idx="2103">
                  <c:v>6.4336936100000005E-4</c:v>
                </c:pt>
                <c:pt idx="2104">
                  <c:v>6.4776080499999997E-4</c:v>
                </c:pt>
                <c:pt idx="2105">
                  <c:v>6.4328109700000004E-4</c:v>
                </c:pt>
                <c:pt idx="2106">
                  <c:v>6.3868494599999995E-4</c:v>
                </c:pt>
                <c:pt idx="2107">
                  <c:v>6.4315868999999996E-4</c:v>
                </c:pt>
                <c:pt idx="2108">
                  <c:v>6.4344258999999996E-4</c:v>
                </c:pt>
                <c:pt idx="2109">
                  <c:v>6.4303391900000001E-4</c:v>
                </c:pt>
                <c:pt idx="2110">
                  <c:v>6.4327272499999999E-4</c:v>
                </c:pt>
                <c:pt idx="2111">
                  <c:v>6.4320443099999999E-4</c:v>
                </c:pt>
                <c:pt idx="2112">
                  <c:v>6.4038408100000003E-4</c:v>
                </c:pt>
                <c:pt idx="2113">
                  <c:v>6.3836851199999996E-4</c:v>
                </c:pt>
                <c:pt idx="2114">
                  <c:v>6.3870802799999998E-4</c:v>
                </c:pt>
                <c:pt idx="2115">
                  <c:v>6.3813869299999995E-4</c:v>
                </c:pt>
                <c:pt idx="2116">
                  <c:v>6.3823578300000003E-4</c:v>
                </c:pt>
                <c:pt idx="2117">
                  <c:v>6.3657497899999999E-4</c:v>
                </c:pt>
                <c:pt idx="2118">
                  <c:v>6.3810114900000002E-4</c:v>
                </c:pt>
                <c:pt idx="2119">
                  <c:v>6.3710309200000004E-4</c:v>
                </c:pt>
                <c:pt idx="2120">
                  <c:v>6.3580120600000001E-4</c:v>
                </c:pt>
                <c:pt idx="2121">
                  <c:v>6.3615852600000002E-4</c:v>
                </c:pt>
                <c:pt idx="2122">
                  <c:v>6.3578013199999998E-4</c:v>
                </c:pt>
                <c:pt idx="2123">
                  <c:v>6.3602579100000001E-4</c:v>
                </c:pt>
                <c:pt idx="2124">
                  <c:v>6.3346993800000005E-4</c:v>
                </c:pt>
                <c:pt idx="2125">
                  <c:v>6.3532841699999996E-4</c:v>
                </c:pt>
                <c:pt idx="2126">
                  <c:v>6.3314073600000001E-4</c:v>
                </c:pt>
                <c:pt idx="2127">
                  <c:v>6.3441307500000004E-4</c:v>
                </c:pt>
                <c:pt idx="2128">
                  <c:v>6.3139648200000002E-4</c:v>
                </c:pt>
                <c:pt idx="2129">
                  <c:v>6.3296305800000004E-4</c:v>
                </c:pt>
                <c:pt idx="2130">
                  <c:v>6.3352381599999998E-4</c:v>
                </c:pt>
                <c:pt idx="2131">
                  <c:v>6.3347634100000005E-4</c:v>
                </c:pt>
                <c:pt idx="2132">
                  <c:v>6.3219306600000003E-4</c:v>
                </c:pt>
                <c:pt idx="2133">
                  <c:v>6.3351866199999997E-4</c:v>
                </c:pt>
                <c:pt idx="2134">
                  <c:v>6.3312156899999995E-4</c:v>
                </c:pt>
                <c:pt idx="2135">
                  <c:v>6.3329534200000002E-4</c:v>
                </c:pt>
                <c:pt idx="2136">
                  <c:v>6.3351913100000005E-4</c:v>
                </c:pt>
                <c:pt idx="2137">
                  <c:v>6.3302282799999996E-4</c:v>
                </c:pt>
                <c:pt idx="2138">
                  <c:v>6.3231297000000003E-4</c:v>
                </c:pt>
                <c:pt idx="2139">
                  <c:v>6.3327211400000002E-4</c:v>
                </c:pt>
                <c:pt idx="2140">
                  <c:v>6.3095097900000001E-4</c:v>
                </c:pt>
                <c:pt idx="2141">
                  <c:v>6.0920216799999996E-4</c:v>
                </c:pt>
                <c:pt idx="2142">
                  <c:v>5.87258979E-4</c:v>
                </c:pt>
                <c:pt idx="2143">
                  <c:v>5.6879838200000002E-4</c:v>
                </c:pt>
                <c:pt idx="2144">
                  <c:v>5.5940767700000005E-4</c:v>
                </c:pt>
                <c:pt idx="2145">
                  <c:v>5.5364558500000001E-4</c:v>
                </c:pt>
                <c:pt idx="2146">
                  <c:v>5.5069557200000002E-4</c:v>
                </c:pt>
                <c:pt idx="2147">
                  <c:v>5.4825805700000002E-4</c:v>
                </c:pt>
                <c:pt idx="2148">
                  <c:v>5.4743986299999995E-4</c:v>
                </c:pt>
                <c:pt idx="2149">
                  <c:v>5.4679623800000003E-4</c:v>
                </c:pt>
                <c:pt idx="2150">
                  <c:v>5.4625398899999997E-4</c:v>
                </c:pt>
                <c:pt idx="2151">
                  <c:v>5.4623337300000005E-4</c:v>
                </c:pt>
                <c:pt idx="2152">
                  <c:v>5.4654614300000005E-4</c:v>
                </c:pt>
                <c:pt idx="2153">
                  <c:v>5.4765906200000001E-4</c:v>
                </c:pt>
                <c:pt idx="2154">
                  <c:v>5.4715111500000004E-4</c:v>
                </c:pt>
                <c:pt idx="2155">
                  <c:v>5.4863795400000002E-4</c:v>
                </c:pt>
                <c:pt idx="2156">
                  <c:v>5.5011560799999996E-4</c:v>
                </c:pt>
                <c:pt idx="2157">
                  <c:v>5.5047435200000002E-4</c:v>
                </c:pt>
                <c:pt idx="2158">
                  <c:v>5.5094652400000004E-4</c:v>
                </c:pt>
                <c:pt idx="2159">
                  <c:v>5.51515416E-4</c:v>
                </c:pt>
                <c:pt idx="2160">
                  <c:v>5.5127260499999997E-4</c:v>
                </c:pt>
                <c:pt idx="2161">
                  <c:v>5.4636146499999997E-4</c:v>
                </c:pt>
                <c:pt idx="2162">
                  <c:v>5.51538831E-4</c:v>
                </c:pt>
                <c:pt idx="2163">
                  <c:v>5.5040813399999996E-4</c:v>
                </c:pt>
                <c:pt idx="2164">
                  <c:v>5.5087959200000002E-4</c:v>
                </c:pt>
                <c:pt idx="2165">
                  <c:v>5.5122692300000004E-4</c:v>
                </c:pt>
                <c:pt idx="2166">
                  <c:v>5.5337855400000005E-4</c:v>
                </c:pt>
                <c:pt idx="2167">
                  <c:v>5.5298705300000001E-4</c:v>
                </c:pt>
                <c:pt idx="2168">
                  <c:v>5.5099585000000005E-4</c:v>
                </c:pt>
                <c:pt idx="2169">
                  <c:v>5.5088435699999995E-4</c:v>
                </c:pt>
                <c:pt idx="2170">
                  <c:v>5.5290359599999999E-4</c:v>
                </c:pt>
                <c:pt idx="2171">
                  <c:v>5.5228644699999998E-4</c:v>
                </c:pt>
                <c:pt idx="2172">
                  <c:v>5.5312536399999997E-4</c:v>
                </c:pt>
                <c:pt idx="2173">
                  <c:v>5.5290295599999995E-4</c:v>
                </c:pt>
                <c:pt idx="2174">
                  <c:v>5.5088651799999999E-4</c:v>
                </c:pt>
                <c:pt idx="2175">
                  <c:v>5.5343004199999999E-4</c:v>
                </c:pt>
                <c:pt idx="2176">
                  <c:v>5.5175916099999998E-4</c:v>
                </c:pt>
                <c:pt idx="2177">
                  <c:v>5.5320304499999998E-4</c:v>
                </c:pt>
                <c:pt idx="2178">
                  <c:v>5.5331632399999999E-4</c:v>
                </c:pt>
                <c:pt idx="2179">
                  <c:v>5.53269979E-4</c:v>
                </c:pt>
                <c:pt idx="2180">
                  <c:v>5.5075217100000002E-4</c:v>
                </c:pt>
                <c:pt idx="2181">
                  <c:v>5.53594549E-4</c:v>
                </c:pt>
                <c:pt idx="2182">
                  <c:v>5.5480363800000003E-4</c:v>
                </c:pt>
                <c:pt idx="2183">
                  <c:v>5.5447754099999995E-4</c:v>
                </c:pt>
                <c:pt idx="2184">
                  <c:v>5.5341568999999998E-4</c:v>
                </c:pt>
                <c:pt idx="2185">
                  <c:v>5.5350232000000001E-4</c:v>
                </c:pt>
                <c:pt idx="2186">
                  <c:v>5.5480788099999999E-4</c:v>
                </c:pt>
                <c:pt idx="2187">
                  <c:v>5.5932470400000005E-4</c:v>
                </c:pt>
                <c:pt idx="2188">
                  <c:v>5.7283401699999997E-4</c:v>
                </c:pt>
                <c:pt idx="2189">
                  <c:v>5.79145376E-4</c:v>
                </c:pt>
                <c:pt idx="2190">
                  <c:v>5.7584669100000003E-4</c:v>
                </c:pt>
                <c:pt idx="2191">
                  <c:v>5.7396128600000005E-4</c:v>
                </c:pt>
                <c:pt idx="2192">
                  <c:v>5.7241493000000001E-4</c:v>
                </c:pt>
                <c:pt idx="2193">
                  <c:v>5.7136123699999997E-4</c:v>
                </c:pt>
                <c:pt idx="2194">
                  <c:v>5.7279120299999996E-4</c:v>
                </c:pt>
                <c:pt idx="2195">
                  <c:v>5.7086035199999997E-4</c:v>
                </c:pt>
                <c:pt idx="2196">
                  <c:v>5.7282555499999996E-4</c:v>
                </c:pt>
                <c:pt idx="2197">
                  <c:v>5.7222253699999997E-4</c:v>
                </c:pt>
                <c:pt idx="2198">
                  <c:v>5.7190635800000004E-4</c:v>
                </c:pt>
                <c:pt idx="2199">
                  <c:v>5.7172218999999999E-4</c:v>
                </c:pt>
                <c:pt idx="2200">
                  <c:v>5.7128447099999999E-4</c:v>
                </c:pt>
                <c:pt idx="2201">
                  <c:v>5.7260556800000002E-4</c:v>
                </c:pt>
                <c:pt idx="2202">
                  <c:v>5.7238637399999995E-4</c:v>
                </c:pt>
                <c:pt idx="2203">
                  <c:v>5.7257068699999997E-4</c:v>
                </c:pt>
                <c:pt idx="2204">
                  <c:v>5.7759532299999999E-4</c:v>
                </c:pt>
                <c:pt idx="2205">
                  <c:v>5.7281353199999997E-4</c:v>
                </c:pt>
                <c:pt idx="2206">
                  <c:v>5.7269673400000003E-4</c:v>
                </c:pt>
                <c:pt idx="2207">
                  <c:v>5.7261019199999997E-4</c:v>
                </c:pt>
                <c:pt idx="2208">
                  <c:v>5.7209133500000001E-4</c:v>
                </c:pt>
                <c:pt idx="2209">
                  <c:v>5.7716752700000002E-4</c:v>
                </c:pt>
                <c:pt idx="2210">
                  <c:v>5.7215158800000005E-4</c:v>
                </c:pt>
                <c:pt idx="2211">
                  <c:v>5.7221170499999999E-4</c:v>
                </c:pt>
                <c:pt idx="2212">
                  <c:v>5.7240685099999998E-4</c:v>
                </c:pt>
                <c:pt idx="2213">
                  <c:v>5.7698322299999996E-4</c:v>
                </c:pt>
                <c:pt idx="2214">
                  <c:v>5.7256395099999999E-4</c:v>
                </c:pt>
                <c:pt idx="2215">
                  <c:v>5.7289611000000003E-4</c:v>
                </c:pt>
                <c:pt idx="2216">
                  <c:v>5.72394962E-4</c:v>
                </c:pt>
                <c:pt idx="2217">
                  <c:v>5.7875423800000003E-4</c:v>
                </c:pt>
                <c:pt idx="2218">
                  <c:v>5.73544257E-4</c:v>
                </c:pt>
                <c:pt idx="2219">
                  <c:v>5.7320791E-4</c:v>
                </c:pt>
                <c:pt idx="2220">
                  <c:v>5.7315855699999999E-4</c:v>
                </c:pt>
                <c:pt idx="2221">
                  <c:v>5.7240460499999996E-4</c:v>
                </c:pt>
                <c:pt idx="2222">
                  <c:v>5.7238003100000003E-4</c:v>
                </c:pt>
                <c:pt idx="2223">
                  <c:v>5.72073105E-4</c:v>
                </c:pt>
                <c:pt idx="2224">
                  <c:v>5.7229257099999996E-4</c:v>
                </c:pt>
                <c:pt idx="2225">
                  <c:v>5.7101032399999995E-4</c:v>
                </c:pt>
                <c:pt idx="2226">
                  <c:v>5.7293555199999997E-4</c:v>
                </c:pt>
                <c:pt idx="2227">
                  <c:v>5.6768663700000003E-4</c:v>
                </c:pt>
                <c:pt idx="2228">
                  <c:v>5.6821887499999997E-4</c:v>
                </c:pt>
                <c:pt idx="2229">
                  <c:v>5.6791910599999996E-4</c:v>
                </c:pt>
                <c:pt idx="2230">
                  <c:v>5.6658951700000004E-4</c:v>
                </c:pt>
                <c:pt idx="2231">
                  <c:v>5.7105368399999995E-4</c:v>
                </c:pt>
                <c:pt idx="2232">
                  <c:v>5.66986978E-4</c:v>
                </c:pt>
                <c:pt idx="2233">
                  <c:v>5.2749178700000005E-4</c:v>
                </c:pt>
                <c:pt idx="2234">
                  <c:v>4.9741264299999995E-4</c:v>
                </c:pt>
                <c:pt idx="2235">
                  <c:v>4.7035714499999999E-4</c:v>
                </c:pt>
                <c:pt idx="2236">
                  <c:v>4.4300285999999999E-4</c:v>
                </c:pt>
                <c:pt idx="2237">
                  <c:v>4.1919836700000002E-4</c:v>
                </c:pt>
                <c:pt idx="2238">
                  <c:v>3.9874782299999999E-4</c:v>
                </c:pt>
                <c:pt idx="2239">
                  <c:v>3.9617561899999999E-4</c:v>
                </c:pt>
                <c:pt idx="2240">
                  <c:v>3.9683922800000002E-4</c:v>
                </c:pt>
                <c:pt idx="2241">
                  <c:v>4.01852181E-4</c:v>
                </c:pt>
                <c:pt idx="2242">
                  <c:v>3.97349438E-4</c:v>
                </c:pt>
                <c:pt idx="2243">
                  <c:v>4.0186759900000003E-4</c:v>
                </c:pt>
                <c:pt idx="2244">
                  <c:v>4.0105774199999998E-4</c:v>
                </c:pt>
                <c:pt idx="2245">
                  <c:v>4.0171662299999999E-4</c:v>
                </c:pt>
                <c:pt idx="2246">
                  <c:v>3.9685125200000001E-4</c:v>
                </c:pt>
                <c:pt idx="2247">
                  <c:v>4.0190689100000001E-4</c:v>
                </c:pt>
                <c:pt idx="2248">
                  <c:v>3.9748467100000001E-4</c:v>
                </c:pt>
                <c:pt idx="2249">
                  <c:v>4.0168053899999998E-4</c:v>
                </c:pt>
                <c:pt idx="2250">
                  <c:v>4.0192380099999999E-4</c:v>
                </c:pt>
                <c:pt idx="2251">
                  <c:v>4.0170987999999999E-4</c:v>
                </c:pt>
                <c:pt idx="2252">
                  <c:v>4.0165014100000001E-4</c:v>
                </c:pt>
                <c:pt idx="2253">
                  <c:v>4.01870915E-4</c:v>
                </c:pt>
                <c:pt idx="2254">
                  <c:v>4.00210752E-4</c:v>
                </c:pt>
                <c:pt idx="2255">
                  <c:v>3.97393762E-4</c:v>
                </c:pt>
                <c:pt idx="2256">
                  <c:v>3.9701696800000002E-4</c:v>
                </c:pt>
                <c:pt idx="2257">
                  <c:v>3.9706333199999999E-4</c:v>
                </c:pt>
                <c:pt idx="2258">
                  <c:v>3.9671452099999997E-4</c:v>
                </c:pt>
                <c:pt idx="2259">
                  <c:v>4.0104174399999999E-4</c:v>
                </c:pt>
                <c:pt idx="2260">
                  <c:v>4.0169949199999998E-4</c:v>
                </c:pt>
                <c:pt idx="2261">
                  <c:v>4.0111770100000001E-4</c:v>
                </c:pt>
                <c:pt idx="2262">
                  <c:v>3.9698670200000001E-4</c:v>
                </c:pt>
                <c:pt idx="2263">
                  <c:v>3.9699983600000001E-4</c:v>
                </c:pt>
                <c:pt idx="2264">
                  <c:v>4.0166351700000001E-4</c:v>
                </c:pt>
                <c:pt idx="2265">
                  <c:v>4.0188279600000002E-4</c:v>
                </c:pt>
                <c:pt idx="2266">
                  <c:v>4.01672082E-4</c:v>
                </c:pt>
                <c:pt idx="2267">
                  <c:v>4.01608588E-4</c:v>
                </c:pt>
                <c:pt idx="2268">
                  <c:v>4.0126492099999998E-4</c:v>
                </c:pt>
                <c:pt idx="2269">
                  <c:v>4.01276569E-4</c:v>
                </c:pt>
                <c:pt idx="2270">
                  <c:v>3.9552510699999998E-4</c:v>
                </c:pt>
                <c:pt idx="2271">
                  <c:v>3.96808179E-4</c:v>
                </c:pt>
                <c:pt idx="2272">
                  <c:v>4.0015980100000003E-4</c:v>
                </c:pt>
                <c:pt idx="2273">
                  <c:v>3.9765354800000002E-4</c:v>
                </c:pt>
                <c:pt idx="2274">
                  <c:v>3.9573090299999998E-4</c:v>
                </c:pt>
                <c:pt idx="2275">
                  <c:v>3.9334072900000001E-4</c:v>
                </c:pt>
                <c:pt idx="2276">
                  <c:v>4.0015956599999999E-4</c:v>
                </c:pt>
                <c:pt idx="2277">
                  <c:v>3.98735121E-4</c:v>
                </c:pt>
                <c:pt idx="2278">
                  <c:v>4.0028121799999999E-4</c:v>
                </c:pt>
                <c:pt idx="2279">
                  <c:v>4.0044065999999997E-4</c:v>
                </c:pt>
                <c:pt idx="2280">
                  <c:v>4.1636102299999998E-4</c:v>
                </c:pt>
                <c:pt idx="2281">
                  <c:v>3.8396787999999999E-4</c:v>
                </c:pt>
                <c:pt idx="2282">
                  <c:v>4.0398555599999999E-4</c:v>
                </c:pt>
                <c:pt idx="2283">
                  <c:v>4.2571991899999998E-4</c:v>
                </c:pt>
                <c:pt idx="2284">
                  <c:v>4.5061087900000001E-4</c:v>
                </c:pt>
                <c:pt idx="2285">
                  <c:v>4.7517366099999997E-4</c:v>
                </c:pt>
                <c:pt idx="2286">
                  <c:v>5.0250268400000003E-4</c:v>
                </c:pt>
                <c:pt idx="2287">
                  <c:v>5.2962077899999999E-4</c:v>
                </c:pt>
                <c:pt idx="2288">
                  <c:v>5.57405969E-4</c:v>
                </c:pt>
                <c:pt idx="2289">
                  <c:v>5.8597943600000003E-4</c:v>
                </c:pt>
                <c:pt idx="2290">
                  <c:v>6.1358747500000002E-4</c:v>
                </c:pt>
                <c:pt idx="2291">
                  <c:v>6.2984707700000002E-4</c:v>
                </c:pt>
                <c:pt idx="2292">
                  <c:v>6.3732687899999997E-4</c:v>
                </c:pt>
                <c:pt idx="2293">
                  <c:v>6.4222356600000005E-4</c:v>
                </c:pt>
                <c:pt idx="2294">
                  <c:v>6.4281647100000001E-4</c:v>
                </c:pt>
                <c:pt idx="2295">
                  <c:v>6.4458361300000005E-4</c:v>
                </c:pt>
                <c:pt idx="2296">
                  <c:v>6.4426631700000004E-4</c:v>
                </c:pt>
                <c:pt idx="2297">
                  <c:v>6.4258158699999996E-4</c:v>
                </c:pt>
                <c:pt idx="2298">
                  <c:v>6.4297458399999998E-4</c:v>
                </c:pt>
                <c:pt idx="2299">
                  <c:v>6.4219218899999998E-4</c:v>
                </c:pt>
                <c:pt idx="2300">
                  <c:v>6.4216190000000002E-4</c:v>
                </c:pt>
                <c:pt idx="2301">
                  <c:v>6.4201995299999995E-4</c:v>
                </c:pt>
                <c:pt idx="2302">
                  <c:v>6.4201525499999997E-4</c:v>
                </c:pt>
                <c:pt idx="2303">
                  <c:v>6.4160163299999996E-4</c:v>
                </c:pt>
                <c:pt idx="2304">
                  <c:v>6.4074624299999999E-4</c:v>
                </c:pt>
                <c:pt idx="2305">
                  <c:v>6.4358795100000004E-4</c:v>
                </c:pt>
                <c:pt idx="2306">
                  <c:v>6.3696114799999997E-4</c:v>
                </c:pt>
                <c:pt idx="2307">
                  <c:v>6.3958128999999999E-4</c:v>
                </c:pt>
                <c:pt idx="2308">
                  <c:v>6.3778109499999997E-4</c:v>
                </c:pt>
                <c:pt idx="2309">
                  <c:v>6.3714275099999997E-4</c:v>
                </c:pt>
                <c:pt idx="2310">
                  <c:v>6.3710496100000005E-4</c:v>
                </c:pt>
                <c:pt idx="2311">
                  <c:v>6.3682778499999997E-4</c:v>
                </c:pt>
                <c:pt idx="2312">
                  <c:v>6.3710777499999998E-4</c:v>
                </c:pt>
                <c:pt idx="2313">
                  <c:v>6.3709512999999998E-4</c:v>
                </c:pt>
                <c:pt idx="2314">
                  <c:v>6.4148567100000004E-4</c:v>
                </c:pt>
                <c:pt idx="2315">
                  <c:v>6.3538604699999997E-4</c:v>
                </c:pt>
                <c:pt idx="2316">
                  <c:v>6.3428577999999998E-4</c:v>
                </c:pt>
                <c:pt idx="2317">
                  <c:v>6.3895121500000002E-4</c:v>
                </c:pt>
                <c:pt idx="2318">
                  <c:v>6.3441927299999999E-4</c:v>
                </c:pt>
                <c:pt idx="2319">
                  <c:v>6.3445453700000003E-4</c:v>
                </c:pt>
                <c:pt idx="2320">
                  <c:v>6.3399733300000005E-4</c:v>
                </c:pt>
                <c:pt idx="2321">
                  <c:v>6.3453815299999996E-4</c:v>
                </c:pt>
                <c:pt idx="2322">
                  <c:v>6.3903832699999997E-4</c:v>
                </c:pt>
                <c:pt idx="2323">
                  <c:v>6.3356152999999998E-4</c:v>
                </c:pt>
                <c:pt idx="2324">
                  <c:v>6.3797572799999995E-4</c:v>
                </c:pt>
                <c:pt idx="2325">
                  <c:v>6.3378679699999997E-4</c:v>
                </c:pt>
                <c:pt idx="2326">
                  <c:v>6.3339294999999998E-4</c:v>
                </c:pt>
                <c:pt idx="2327">
                  <c:v>6.3613926000000002E-4</c:v>
                </c:pt>
                <c:pt idx="2328">
                  <c:v>6.3585814399999996E-4</c:v>
                </c:pt>
                <c:pt idx="2329">
                  <c:v>6.3301849400000003E-4</c:v>
                </c:pt>
                <c:pt idx="2330">
                  <c:v>6.3573711100000003E-4</c:v>
                </c:pt>
                <c:pt idx="2331">
                  <c:v>6.2338843799999999E-4</c:v>
                </c:pt>
                <c:pt idx="2332">
                  <c:v>6.1536063999999995E-4</c:v>
                </c:pt>
                <c:pt idx="2333">
                  <c:v>5.9122902799999997E-4</c:v>
                </c:pt>
                <c:pt idx="2334">
                  <c:v>5.72982485E-4</c:v>
                </c:pt>
                <c:pt idx="2335">
                  <c:v>5.6130058999999996E-4</c:v>
                </c:pt>
                <c:pt idx="2336">
                  <c:v>5.58153469E-4</c:v>
                </c:pt>
                <c:pt idx="2337">
                  <c:v>5.5380513399999999E-4</c:v>
                </c:pt>
                <c:pt idx="2338">
                  <c:v>5.4884738599999996E-4</c:v>
                </c:pt>
                <c:pt idx="2339">
                  <c:v>5.5197962899999995E-4</c:v>
                </c:pt>
                <c:pt idx="2340">
                  <c:v>5.49601255E-4</c:v>
                </c:pt>
                <c:pt idx="2341">
                  <c:v>5.4998819200000005E-4</c:v>
                </c:pt>
                <c:pt idx="2342">
                  <c:v>5.4972091000000001E-4</c:v>
                </c:pt>
                <c:pt idx="2343">
                  <c:v>5.5009671000000001E-4</c:v>
                </c:pt>
                <c:pt idx="2344">
                  <c:v>5.4980200700000003E-4</c:v>
                </c:pt>
                <c:pt idx="2345">
                  <c:v>5.5013060499999999E-4</c:v>
                </c:pt>
                <c:pt idx="2346">
                  <c:v>5.4952404199999996E-4</c:v>
                </c:pt>
                <c:pt idx="2347">
                  <c:v>5.5040544299999998E-4</c:v>
                </c:pt>
                <c:pt idx="2348">
                  <c:v>5.5133388900000001E-4</c:v>
                </c:pt>
                <c:pt idx="2349">
                  <c:v>5.5092564399999999E-4</c:v>
                </c:pt>
                <c:pt idx="2350">
                  <c:v>5.4778259600000003E-4</c:v>
                </c:pt>
                <c:pt idx="2351">
                  <c:v>5.50215828E-4</c:v>
                </c:pt>
                <c:pt idx="2352">
                  <c:v>5.5216409400000001E-4</c:v>
                </c:pt>
                <c:pt idx="2353">
                  <c:v>5.5083599699999998E-4</c:v>
                </c:pt>
                <c:pt idx="2354">
                  <c:v>5.51954898E-4</c:v>
                </c:pt>
                <c:pt idx="2355">
                  <c:v>5.5084056700000004E-4</c:v>
                </c:pt>
                <c:pt idx="2356">
                  <c:v>5.5225588800000001E-4</c:v>
                </c:pt>
                <c:pt idx="2357">
                  <c:v>5.5066953499999997E-4</c:v>
                </c:pt>
                <c:pt idx="2358">
                  <c:v>5.51832063E-4</c:v>
                </c:pt>
                <c:pt idx="2359">
                  <c:v>5.5443229400000001E-4</c:v>
                </c:pt>
                <c:pt idx="2360">
                  <c:v>5.5229492700000003E-4</c:v>
                </c:pt>
                <c:pt idx="2361">
                  <c:v>5.5456828200000003E-4</c:v>
                </c:pt>
                <c:pt idx="2362">
                  <c:v>5.5455712600000005E-4</c:v>
                </c:pt>
                <c:pt idx="2363">
                  <c:v>5.54705125E-4</c:v>
                </c:pt>
                <c:pt idx="2364">
                  <c:v>5.5430192E-4</c:v>
                </c:pt>
                <c:pt idx="2365">
                  <c:v>5.5641611399999999E-4</c:v>
                </c:pt>
                <c:pt idx="2366">
                  <c:v>5.56974465E-4</c:v>
                </c:pt>
                <c:pt idx="2367">
                  <c:v>5.5720740000000002E-4</c:v>
                </c:pt>
                <c:pt idx="2368">
                  <c:v>5.5712546999999997E-4</c:v>
                </c:pt>
                <c:pt idx="2369">
                  <c:v>5.5696288899999996E-4</c:v>
                </c:pt>
                <c:pt idx="2370">
                  <c:v>5.5710959E-4</c:v>
                </c:pt>
                <c:pt idx="2371">
                  <c:v>5.5661026900000004E-4</c:v>
                </c:pt>
              </c:numCache>
            </c:numRef>
          </c:yVal>
          <c:smooth val="0"/>
          <c:extLst>
            <c:ext xmlns:c16="http://schemas.microsoft.com/office/drawing/2014/chart" uri="{C3380CC4-5D6E-409C-BE32-E72D297353CC}">
              <c16:uniqueId val="{00000004-7AFA-4958-8B01-BD312E331D06}"/>
            </c:ext>
          </c:extLst>
        </c:ser>
        <c:dLbls>
          <c:showLegendKey val="0"/>
          <c:showVal val="0"/>
          <c:showCatName val="0"/>
          <c:showSerName val="0"/>
          <c:showPercent val="0"/>
          <c:showBubbleSize val="0"/>
        </c:dLbls>
        <c:axId val="1605346688"/>
        <c:axId val="1605338784"/>
      </c:scatterChart>
      <c:valAx>
        <c:axId val="1605310496"/>
        <c:scaling>
          <c:orientation val="minMax"/>
          <c:max val="44904"/>
          <c:min val="44896"/>
        </c:scaling>
        <c:delete val="0"/>
        <c:axPos val="b"/>
        <c:majorGridlines>
          <c:spPr>
            <a:ln w="9525" cap="flat" cmpd="sng" algn="ctr">
              <a:solidFill>
                <a:schemeClr val="tx1">
                  <a:lumMod val="15000"/>
                  <a:lumOff val="85000"/>
                </a:schemeClr>
              </a:solidFill>
              <a:round/>
            </a:ln>
            <a:effectLst/>
          </c:spPr>
        </c:majorGridlines>
        <c:numFmt formatCode="m/d/yyyy\ h:mm" sourceLinked="1"/>
        <c:majorTickMark val="none"/>
        <c:minorTickMark val="none"/>
        <c:tickLblPos val="nextTo"/>
        <c:spPr>
          <a:noFill/>
          <a:ln w="9525" cap="flat" cmpd="sng" algn="ctr">
            <a:solidFill>
              <a:schemeClr val="tx1">
                <a:lumMod val="25000"/>
                <a:lumOff val="75000"/>
              </a:schemeClr>
            </a:solidFill>
            <a:round/>
          </a:ln>
          <a:effectLst/>
        </c:spPr>
        <c:txPr>
          <a:bodyPr rot="-2700000" spcFirstLastPara="1" vertOverflow="ellipsis"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1605305504"/>
        <c:crosses val="autoZero"/>
        <c:crossBetween val="midCat"/>
      </c:valAx>
      <c:valAx>
        <c:axId val="1605305504"/>
        <c:scaling>
          <c:orientation val="minMax"/>
          <c:max val="600"/>
        </c:scaling>
        <c:delete val="0"/>
        <c:axPos val="l"/>
        <c:majorGridlines>
          <c:spPr>
            <a:ln w="12700" cap="flat" cmpd="sng" algn="ctr">
              <a:solidFill>
                <a:schemeClr val="tx1"/>
              </a:solidFill>
              <a:round/>
            </a:ln>
            <a:effectLst/>
          </c:spPr>
        </c:majorGridlines>
        <c:title>
          <c:tx>
            <c:rich>
              <a:bodyPr rot="-5400000" spcFirstLastPara="1" vertOverflow="ellipsis" vert="horz" wrap="square" anchor="ctr" anchorCtr="1"/>
              <a:lstStyle/>
              <a:p>
                <a:pPr>
                  <a:defRPr sz="1200" b="0" i="0" u="none" strike="noStrike" kern="1200" baseline="0">
                    <a:solidFill>
                      <a:srgbClr val="0C1FD8"/>
                    </a:solidFill>
                    <a:latin typeface="+mn-lt"/>
                    <a:ea typeface="+mn-ea"/>
                    <a:cs typeface="+mn-cs"/>
                  </a:defRPr>
                </a:pPr>
                <a:r>
                  <a:rPr lang="en-GB" sz="1200" b="1">
                    <a:solidFill>
                      <a:srgbClr val="0C1FD8"/>
                    </a:solidFill>
                  </a:rPr>
                  <a:t>CO</a:t>
                </a:r>
                <a:r>
                  <a:rPr lang="en-GB" sz="1200" b="1" baseline="-25000">
                    <a:solidFill>
                      <a:srgbClr val="0C1FD8"/>
                    </a:solidFill>
                  </a:rPr>
                  <a:t>2</a:t>
                </a:r>
                <a:r>
                  <a:rPr lang="en-GB" sz="1200" b="1">
                    <a:solidFill>
                      <a:srgbClr val="0C1FD8"/>
                    </a:solidFill>
                  </a:rPr>
                  <a:t> concentration (ppm)</a:t>
                </a:r>
              </a:p>
            </c:rich>
          </c:tx>
          <c:layout>
            <c:manualLayout>
              <c:xMode val="edge"/>
              <c:yMode val="edge"/>
              <c:x val="2.8022332455287638E-2"/>
              <c:y val="1.3650201998717498E-2"/>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rgbClr val="0C1FD8"/>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rgbClr val="0C1FD8"/>
                </a:solidFill>
                <a:latin typeface="+mn-lt"/>
                <a:ea typeface="+mn-ea"/>
                <a:cs typeface="+mn-cs"/>
              </a:defRPr>
            </a:pPr>
            <a:endParaRPr lang="en-US"/>
          </a:p>
        </c:txPr>
        <c:crossAx val="1605310496"/>
        <c:crosses val="autoZero"/>
        <c:crossBetween val="midCat"/>
        <c:majorUnit val="200"/>
        <c:minorUnit val="100"/>
      </c:valAx>
      <c:valAx>
        <c:axId val="1605338784"/>
        <c:scaling>
          <c:orientation val="minMax"/>
          <c:min val="0"/>
        </c:scaling>
        <c:delete val="0"/>
        <c:axPos val="r"/>
        <c:title>
          <c:tx>
            <c:rich>
              <a:bodyPr rot="-5400000" spcFirstLastPara="1" vertOverflow="ellipsis" vert="horz" wrap="square" anchor="ctr" anchorCtr="1"/>
              <a:lstStyle/>
              <a:p>
                <a:pPr>
                  <a:defRPr sz="1200" b="0" i="0" u="none" strike="noStrike" kern="1200" baseline="0">
                    <a:solidFill>
                      <a:srgbClr val="C00000"/>
                    </a:solidFill>
                    <a:latin typeface="+mn-lt"/>
                    <a:ea typeface="+mn-ea"/>
                    <a:cs typeface="+mn-cs"/>
                  </a:defRPr>
                </a:pPr>
                <a:r>
                  <a:rPr lang="en-GB" sz="1200" b="1" i="0" baseline="0" dirty="0">
                    <a:solidFill>
                      <a:srgbClr val="C00000"/>
                    </a:solidFill>
                    <a:effectLst/>
                  </a:rPr>
                  <a:t>C</a:t>
                </a:r>
                <a:r>
                  <a:rPr lang="en-GB" sz="1200" b="1" i="0" baseline="-25000" dirty="0">
                    <a:solidFill>
                      <a:srgbClr val="C00000"/>
                    </a:solidFill>
                    <a:effectLst/>
                  </a:rPr>
                  <a:t>3</a:t>
                </a:r>
                <a:r>
                  <a:rPr lang="en-GB" sz="1200" b="1" i="0" baseline="0" dirty="0">
                    <a:solidFill>
                      <a:srgbClr val="C00000"/>
                    </a:solidFill>
                    <a:effectLst/>
                  </a:rPr>
                  <a:t>F</a:t>
                </a:r>
                <a:r>
                  <a:rPr lang="en-GB" sz="1200" b="1" i="0" u="none" strike="noStrike" baseline="-25000" dirty="0">
                    <a:solidFill>
                      <a:srgbClr val="C00000"/>
                    </a:solidFill>
                    <a:effectLst/>
                  </a:rPr>
                  <a:t>8</a:t>
                </a:r>
                <a:r>
                  <a:rPr lang="en-GB" sz="1200" b="1" i="0" baseline="0" dirty="0">
                    <a:solidFill>
                      <a:srgbClr val="C00000"/>
                    </a:solidFill>
                    <a:effectLst/>
                  </a:rPr>
                  <a:t> concentration (%)</a:t>
                </a:r>
                <a:endParaRPr lang="en-GB" sz="1200" b="1" dirty="0">
                  <a:solidFill>
                    <a:srgbClr val="C00000"/>
                  </a:solidFill>
                  <a:effectLst/>
                </a:endParaRPr>
              </a:p>
            </c:rich>
          </c:tx>
          <c:layout>
            <c:manualLayout>
              <c:xMode val="edge"/>
              <c:yMode val="edge"/>
              <c:x val="0.9112152169508132"/>
              <c:y val="1.7236971059018134E-2"/>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rgbClr val="C00000"/>
                  </a:solidFill>
                  <a:latin typeface="+mn-lt"/>
                  <a:ea typeface="+mn-ea"/>
                  <a:cs typeface="+mn-cs"/>
                </a:defRPr>
              </a:pPr>
              <a:endParaRPr lang="en-US"/>
            </a:p>
          </c:txPr>
        </c:title>
        <c:numFmt formatCode="#,##0.0000" sourceLinked="0"/>
        <c:majorTickMark val="out"/>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rgbClr val="C00000"/>
                </a:solidFill>
                <a:latin typeface="+mn-lt"/>
                <a:ea typeface="+mn-ea"/>
                <a:cs typeface="+mn-cs"/>
              </a:defRPr>
            </a:pPr>
            <a:endParaRPr lang="en-US"/>
          </a:p>
        </c:txPr>
        <c:crossAx val="1605346688"/>
        <c:crosses val="max"/>
        <c:crossBetween val="midCat"/>
        <c:majorUnit val="2.0000000000000006E-4"/>
      </c:valAx>
      <c:valAx>
        <c:axId val="1605346688"/>
        <c:scaling>
          <c:orientation val="minMax"/>
        </c:scaling>
        <c:delete val="1"/>
        <c:axPos val="b"/>
        <c:numFmt formatCode="m/d/yyyy\ h:mm" sourceLinked="1"/>
        <c:majorTickMark val="out"/>
        <c:minorTickMark val="none"/>
        <c:tickLblPos val="nextTo"/>
        <c:crossAx val="1605338784"/>
        <c:crosses val="autoZero"/>
        <c:crossBetween val="midCat"/>
      </c:valAx>
      <c:spPr>
        <a:noFill/>
        <a:ln>
          <a:solidFill>
            <a:schemeClr val="tx1"/>
          </a:solidFill>
        </a:ln>
        <a:effectLst/>
      </c:spPr>
    </c:plotArea>
    <c:legend>
      <c:legendPos val="b"/>
      <c:layout>
        <c:manualLayout>
          <c:xMode val="edge"/>
          <c:yMode val="edge"/>
          <c:x val="8.8739897558485797E-2"/>
          <c:y val="0.79662369594489157"/>
          <c:w val="0.61588653960213524"/>
          <c:h val="0.10905031547693261"/>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rgbClr val="FFFFFF"/>
    </a:soli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0.113800248653129"/>
          <c:y val="9.1229875762699406E-2"/>
          <c:w val="0.76597596353087405"/>
          <c:h val="0.73844004998897295"/>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5B9BD5"/>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0</c:f>
              <c:numCache>
                <c:formatCode>General</c:formatCode>
                <c:ptCount val="11"/>
                <c:pt idx="0">
                  <c:v>0.20020702669725099</c:v>
                </c:pt>
                <c:pt idx="1">
                  <c:v>0.165659470998367</c:v>
                </c:pt>
                <c:pt idx="2">
                  <c:v>0.144450626031322</c:v>
                </c:pt>
                <c:pt idx="3">
                  <c:v>0.12974354620157</c:v>
                </c:pt>
                <c:pt idx="4">
                  <c:v>0.11877719639533001</c:v>
                </c:pt>
                <c:pt idx="5">
                  <c:v>0.11019484801759601</c:v>
                </c:pt>
                <c:pt idx="6">
                  <c:v>0.103241767825863</c:v>
                </c:pt>
                <c:pt idx="7">
                  <c:v>9.7460275852463404E-2</c:v>
                </c:pt>
                <c:pt idx="8">
                  <c:v>9.2554565335660602E-2</c:v>
                </c:pt>
                <c:pt idx="9">
                  <c:v>8.8323827105703204E-2</c:v>
                </c:pt>
                <c:pt idx="10">
                  <c:v>8.4626311551591005E-2</c:v>
                </c:pt>
              </c:numCache>
            </c:numRef>
          </c:yVal>
          <c:smooth val="0"/>
          <c:extLst>
            <c:ext xmlns:c16="http://schemas.microsoft.com/office/drawing/2014/chart" uri="{C3380CC4-5D6E-409C-BE32-E72D297353CC}">
              <c16:uniqueId val="{00000000-E757-4E25-B96D-78D229939146}"/>
            </c:ext>
          </c:extLst>
        </c:ser>
        <c:ser>
          <c:idx val="1"/>
          <c:order val="1"/>
          <c:tx>
            <c:strRef>
              <c:f>label 2</c:f>
              <c:strCache>
                <c:ptCount val="1"/>
                <c:pt idx="0">
                  <c:v>mu thresh</c:v>
                </c:pt>
              </c:strCache>
            </c:strRef>
          </c:tx>
          <c:spPr>
            <a:ln w="25560">
              <a:solidFill>
                <a:schemeClr val="accent1"/>
              </a:solidFill>
              <a:round/>
            </a:ln>
          </c:spPr>
          <c:marker>
            <c:symbol val="circle"/>
            <c:size val="5"/>
            <c:spPr>
              <a:solidFill>
                <a:srgbClr val="ED7D31"/>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2</c:f>
              <c:numCache>
                <c:formatCode>General</c:formatCode>
                <c:ptCount val="11"/>
                <c:pt idx="0">
                  <c:v>4.20434756064226</c:v>
                </c:pt>
                <c:pt idx="1">
                  <c:v>3.4788488909657</c:v>
                </c:pt>
                <c:pt idx="2">
                  <c:v>3.03346314665776</c:v>
                </c:pt>
                <c:pt idx="3">
                  <c:v>2.72461447023296</c:v>
                </c:pt>
                <c:pt idx="4">
                  <c:v>2.4943211243019401</c:v>
                </c:pt>
                <c:pt idx="5">
                  <c:v>2.3140918083695201</c:v>
                </c:pt>
                <c:pt idx="6">
                  <c:v>2.1680771243431298</c:v>
                </c:pt>
                <c:pt idx="7">
                  <c:v>2.04666579290173</c:v>
                </c:pt>
                <c:pt idx="8">
                  <c:v>1.9436458720488701</c:v>
                </c:pt>
                <c:pt idx="9">
                  <c:v>1.8548003692197701</c:v>
                </c:pt>
                <c:pt idx="10">
                  <c:v>1.77715254258341</c:v>
                </c:pt>
              </c:numCache>
            </c:numRef>
          </c:yVal>
          <c:smooth val="0"/>
          <c:extLst>
            <c:ext xmlns:c16="http://schemas.microsoft.com/office/drawing/2014/chart" uri="{C3380CC4-5D6E-409C-BE32-E72D297353CC}">
              <c16:uniqueId val="{00000001-E757-4E25-B96D-78D229939146}"/>
            </c:ext>
          </c:extLst>
        </c:ser>
        <c:ser>
          <c:idx val="2"/>
          <c:order val="2"/>
          <c:tx>
            <c:strRef>
              <c:f>label 4</c:f>
              <c:strCache>
                <c:ptCount val="1"/>
                <c:pt idx="0">
                  <c:v>pi thresh</c:v>
                </c:pt>
              </c:strCache>
            </c:strRef>
          </c:tx>
          <c:spPr>
            <a:ln w="19080">
              <a:solidFill>
                <a:srgbClr val="FF9900"/>
              </a:solidFill>
              <a:round/>
            </a:ln>
          </c:spPr>
          <c:marker>
            <c:symbol val="circle"/>
            <c:size val="5"/>
            <c:spPr>
              <a:solidFill>
                <a:srgbClr val="FF99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4</c:f>
              <c:numCache>
                <c:formatCode>General</c:formatCode>
                <c:ptCount val="11"/>
                <c:pt idx="0">
                  <c:v>5.4856725315046697</c:v>
                </c:pt>
                <c:pt idx="1">
                  <c:v>4.5390695053552497</c:v>
                </c:pt>
                <c:pt idx="2">
                  <c:v>3.95794715325823</c:v>
                </c:pt>
                <c:pt idx="3">
                  <c:v>3.5549731659230099</c:v>
                </c:pt>
                <c:pt idx="4">
                  <c:v>3.2544951812320502</c:v>
                </c:pt>
                <c:pt idx="5">
                  <c:v>3.0193388356821398</c:v>
                </c:pt>
                <c:pt idx="6">
                  <c:v>2.8288244384286498</c:v>
                </c:pt>
                <c:pt idx="7">
                  <c:v>2.6704115583574999</c:v>
                </c:pt>
                <c:pt idx="8">
                  <c:v>2.5359950901970998</c:v>
                </c:pt>
                <c:pt idx="9">
                  <c:v>2.4200728626962702</c:v>
                </c:pt>
                <c:pt idx="10">
                  <c:v>2.3187609365135899</c:v>
                </c:pt>
              </c:numCache>
            </c:numRef>
          </c:yVal>
          <c:smooth val="0"/>
          <c:extLst>
            <c:ext xmlns:c16="http://schemas.microsoft.com/office/drawing/2014/chart" uri="{C3380CC4-5D6E-409C-BE32-E72D297353CC}">
              <c16:uniqueId val="{00000002-E757-4E25-B96D-78D229939146}"/>
            </c:ext>
          </c:extLst>
        </c:ser>
        <c:ser>
          <c:idx val="3"/>
          <c:order val="3"/>
          <c:tx>
            <c:strRef>
              <c:f>label 6</c:f>
              <c:strCache>
                <c:ptCount val="1"/>
                <c:pt idx="0">
                  <c:v>kthresh</c:v>
                </c:pt>
              </c:strCache>
            </c:strRef>
          </c:tx>
          <c:spPr>
            <a:ln w="25560">
              <a:solidFill>
                <a:srgbClr val="000000"/>
              </a:solidFill>
              <a:round/>
            </a:ln>
          </c:spPr>
          <c:marker>
            <c:symbol val="circle"/>
            <c:size val="5"/>
            <c:spPr>
              <a:solidFill>
                <a:srgbClr val="00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7</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6</c:f>
              <c:numCache>
                <c:formatCode>General</c:formatCode>
                <c:ptCount val="11"/>
                <c:pt idx="0">
                  <c:v>19.9005784537067</c:v>
                </c:pt>
                <c:pt idx="1">
                  <c:v>16.466551417237699</c:v>
                </c:pt>
                <c:pt idx="2">
                  <c:v>14.3583922275134</c:v>
                </c:pt>
                <c:pt idx="3">
                  <c:v>12.896508492436</c:v>
                </c:pt>
                <c:pt idx="4">
                  <c:v>11.8064533216958</c:v>
                </c:pt>
                <c:pt idx="5">
                  <c:v>10.9533678929491</c:v>
                </c:pt>
                <c:pt idx="6">
                  <c:v>10.262231721890799</c:v>
                </c:pt>
                <c:pt idx="7">
                  <c:v>9.6875514197348593</c:v>
                </c:pt>
                <c:pt idx="8">
                  <c:v>9.1999237943646595</c:v>
                </c:pt>
                <c:pt idx="9">
                  <c:v>8.7793884143069008</c:v>
                </c:pt>
                <c:pt idx="10">
                  <c:v>8.4118553682281405</c:v>
                </c:pt>
              </c:numCache>
            </c:numRef>
          </c:yVal>
          <c:smooth val="0"/>
          <c:extLst>
            <c:ext xmlns:c16="http://schemas.microsoft.com/office/drawing/2014/chart" uri="{C3380CC4-5D6E-409C-BE32-E72D297353CC}">
              <c16:uniqueId val="{00000003-E757-4E25-B96D-78D229939146}"/>
            </c:ext>
          </c:extLst>
        </c:ser>
        <c:ser>
          <c:idx val="4"/>
          <c:order val="4"/>
          <c:tx>
            <c:strRef>
              <c:f>label 8</c:f>
              <c:strCache>
                <c:ptCount val="1"/>
                <c:pt idx="0">
                  <c:v>pthresh</c:v>
                </c:pt>
              </c:strCache>
            </c:strRef>
          </c:tx>
          <c:spPr>
            <a:ln w="28440">
              <a:noFill/>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25560">
                <a:solidFill>
                  <a:srgbClr val="FF0000"/>
                </a:solidFill>
                <a:round/>
              </a:ln>
            </c:spPr>
            <c:trendlineType val="poly"/>
            <c:order val="3"/>
            <c:dispRSqr val="0"/>
            <c:dispEq val="0"/>
          </c:trendline>
          <c:xVal>
            <c:numRef>
              <c:f>9</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8</c:f>
              <c:numCache>
                <c:formatCode>General</c:formatCode>
                <c:ptCount val="11"/>
                <c:pt idx="0">
                  <c:v>37.478755397725301</c:v>
                </c:pt>
                <c:pt idx="1">
                  <c:v>31.0114529708943</c:v>
                </c:pt>
                <c:pt idx="2">
                  <c:v>27.041157193063501</c:v>
                </c:pt>
                <c:pt idx="3">
                  <c:v>24.2879918489338</c:v>
                </c:pt>
                <c:pt idx="4">
                  <c:v>22.235091165205901</c:v>
                </c:pt>
                <c:pt idx="5">
                  <c:v>20.628475548893999</c:v>
                </c:pt>
                <c:pt idx="6">
                  <c:v>19.3268589370016</c:v>
                </c:pt>
                <c:pt idx="7">
                  <c:v>18.244563639581099</c:v>
                </c:pt>
                <c:pt idx="8">
                  <c:v>17.3262146308357</c:v>
                </c:pt>
                <c:pt idx="9">
                  <c:v>16.534220434187599</c:v>
                </c:pt>
                <c:pt idx="10">
                  <c:v>15.8420455224578</c:v>
                </c:pt>
              </c:numCache>
            </c:numRef>
          </c:yVal>
          <c:smooth val="0"/>
          <c:extLst>
            <c:ext xmlns:c16="http://schemas.microsoft.com/office/drawing/2014/chart" uri="{C3380CC4-5D6E-409C-BE32-E72D297353CC}">
              <c16:uniqueId val="{00000004-E757-4E25-B96D-78D229939146}"/>
            </c:ext>
          </c:extLst>
        </c:ser>
        <c:dLbls>
          <c:showLegendKey val="0"/>
          <c:showVal val="0"/>
          <c:showCatName val="0"/>
          <c:showSerName val="0"/>
          <c:showPercent val="0"/>
          <c:showBubbleSize val="0"/>
        </c:dLbls>
        <c:axId val="82949631"/>
        <c:axId val="42131911"/>
      </c:scatterChart>
      <c:scatterChart>
        <c:scatterStyle val="lineMarker"/>
        <c:varyColors val="0"/>
        <c:ser>
          <c:idx val="5"/>
          <c:order val="5"/>
          <c:tx>
            <c:strRef>
              <c:f>label 10</c:f>
              <c:strCache>
                <c:ptCount val="1"/>
                <c:pt idx="0">
                  <c:v>% C5F12</c:v>
                </c:pt>
              </c:strCache>
            </c:strRef>
          </c:tx>
          <c:spPr>
            <a:ln w="25560" cap="rnd">
              <a:solidFill>
                <a:srgbClr val="70AD47"/>
              </a:solidFill>
              <a:prstDash val="sysDash"/>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10</c:f>
              <c:numCache>
                <c:formatCode>General</c:formatCode>
                <c:ptCount val="11"/>
                <c:pt idx="0">
                  <c:v>0</c:v>
                </c:pt>
                <c:pt idx="1">
                  <c:v>10</c:v>
                </c:pt>
                <c:pt idx="2">
                  <c:v>20</c:v>
                </c:pt>
                <c:pt idx="3">
                  <c:v>30</c:v>
                </c:pt>
                <c:pt idx="4">
                  <c:v>40</c:v>
                </c:pt>
                <c:pt idx="5">
                  <c:v>50</c:v>
                </c:pt>
                <c:pt idx="6">
                  <c:v>60</c:v>
                </c:pt>
                <c:pt idx="7">
                  <c:v>70</c:v>
                </c:pt>
                <c:pt idx="8">
                  <c:v>80</c:v>
                </c:pt>
                <c:pt idx="9">
                  <c:v>90</c:v>
                </c:pt>
                <c:pt idx="10">
                  <c:v>100</c:v>
                </c:pt>
              </c:numCache>
            </c:numRef>
          </c:yVal>
          <c:smooth val="0"/>
          <c:extLst>
            <c:ext xmlns:c16="http://schemas.microsoft.com/office/drawing/2014/chart" uri="{C3380CC4-5D6E-409C-BE32-E72D297353CC}">
              <c16:uniqueId val="{00000005-E757-4E25-B96D-78D229939146}"/>
            </c:ext>
          </c:extLst>
        </c:ser>
        <c:dLbls>
          <c:showLegendKey val="0"/>
          <c:showVal val="0"/>
          <c:showCatName val="0"/>
          <c:showSerName val="0"/>
          <c:showPercent val="0"/>
          <c:showBubbleSize val="0"/>
        </c:dLbls>
        <c:axId val="1063607"/>
        <c:axId val="12012025"/>
      </c:scatterChart>
      <c:valAx>
        <c:axId val="82949631"/>
        <c:scaling>
          <c:orientation val="minMax"/>
          <c:min val="8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800" b="1" strike="noStrike" spc="-1">
                <a:solidFill>
                  <a:srgbClr val="000000"/>
                </a:solidFill>
                <a:latin typeface="Arial"/>
                <a:ea typeface="DejaVu Sans"/>
              </a:defRPr>
            </a:pPr>
            <a:endParaRPr lang="en-US"/>
          </a:p>
        </c:txPr>
        <c:crossAx val="42131911"/>
        <c:crosses val="autoZero"/>
        <c:crossBetween val="midCat"/>
        <c:majorUnit val="50"/>
      </c:valAx>
      <c:valAx>
        <c:axId val="42131911"/>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Arial"/>
                <a:ea typeface="DejaVu Sans"/>
              </a:defRPr>
            </a:pPr>
            <a:endParaRPr lang="en-US"/>
          </a:p>
        </c:txPr>
        <c:crossAx val="82949631"/>
        <c:crosses val="autoZero"/>
        <c:crossBetween val="midCat"/>
      </c:valAx>
      <c:valAx>
        <c:axId val="1063607"/>
        <c:scaling>
          <c:orientation val="minMax"/>
        </c:scaling>
        <c:delete val="1"/>
        <c:axPos val="b"/>
        <c:numFmt formatCode="General" sourceLinked="0"/>
        <c:majorTickMark val="out"/>
        <c:minorTickMark val="none"/>
        <c:tickLblPos val="nextTo"/>
        <c:crossAx val="12012025"/>
        <c:crosses val="autoZero"/>
        <c:crossBetween val="midCat"/>
      </c:valAx>
      <c:valAx>
        <c:axId val="12012025"/>
        <c:scaling>
          <c:orientation val="minMax"/>
          <c:max val="100"/>
          <c:min val="0"/>
        </c:scaling>
        <c:delete val="0"/>
        <c:axPos val="r"/>
        <c:numFmt formatCode="General" sourceLinked="0"/>
        <c:majorTickMark val="out"/>
        <c:minorTickMark val="none"/>
        <c:tickLblPos val="nextTo"/>
        <c:spPr>
          <a:ln w="9360">
            <a:solidFill>
              <a:srgbClr val="BFBFBF"/>
            </a:solidFill>
            <a:round/>
          </a:ln>
        </c:spPr>
        <c:txPr>
          <a:bodyPr/>
          <a:lstStyle/>
          <a:p>
            <a:pPr>
              <a:defRPr sz="1600" b="1" strike="noStrike" spc="-1">
                <a:solidFill>
                  <a:srgbClr val="70AD47"/>
                </a:solidFill>
                <a:latin typeface="Arial"/>
                <a:ea typeface="DejaVu Sans"/>
              </a:defRPr>
            </a:pPr>
            <a:endParaRPr lang="en-US"/>
          </a:p>
        </c:txPr>
        <c:crossAx val="1063607"/>
        <c:crosses val="max"/>
        <c:crossBetween val="midCat"/>
      </c:valAx>
      <c:spPr>
        <a:solidFill>
          <a:srgbClr val="FFFFFF"/>
        </a:solidFill>
        <a:ln>
          <a:noFill/>
        </a:ln>
      </c:spPr>
    </c:plotArea>
    <c:legend>
      <c:legendPos val="b"/>
      <c:layout>
        <c:manualLayout>
          <c:xMode val="edge"/>
          <c:yMode val="edge"/>
          <c:x val="0.52423090205829503"/>
          <c:y val="0.29066216501268199"/>
          <c:w val="0.35152102310740602"/>
          <c:h val="0.13011446485855899"/>
        </c:manualLayout>
      </c:layout>
      <c:overlay val="0"/>
      <c:spPr>
        <a:solidFill>
          <a:srgbClr val="FFFFFF"/>
        </a:solidFill>
        <a:ln w="15840">
          <a:solidFill>
            <a:srgbClr val="000000"/>
          </a:solidFill>
          <a:round/>
        </a:ln>
      </c:spPr>
      <c:txPr>
        <a:bodyPr/>
        <a:lstStyle/>
        <a:p>
          <a:pPr>
            <a:defRPr sz="1200" b="1" strike="noStrike" spc="-1">
              <a:solidFill>
                <a:srgbClr val="595959"/>
              </a:solidFill>
              <a:latin typeface="Arial"/>
              <a:ea typeface="DejaVu Sans"/>
            </a:defRPr>
          </a:pPr>
          <a:endParaRPr lang="en-US"/>
        </a:p>
      </c:txPr>
    </c:legend>
    <c:plotVisOnly val="1"/>
    <c:dispBlanksAs val="gap"/>
    <c:showDLblsOverMax val="1"/>
  </c:chart>
  <c:spPr>
    <a:noFill/>
    <a:ln w="25560">
      <a:solidFill>
        <a:srgbClr val="000000"/>
      </a:solidFill>
      <a:round/>
    </a:ln>
  </c:spPr>
  <c:userShapes r:id="rId1"/>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0.113800248653129"/>
          <c:y val="9.1229875762699406E-2"/>
          <c:w val="0.76597596353087405"/>
          <c:h val="0.73844004998897295"/>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5B9BD5"/>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0</c:f>
              <c:numCache>
                <c:formatCode>General</c:formatCode>
                <c:ptCount val="11"/>
                <c:pt idx="0">
                  <c:v>0.20020702669725099</c:v>
                </c:pt>
                <c:pt idx="1">
                  <c:v>0.165659470998367</c:v>
                </c:pt>
                <c:pt idx="2">
                  <c:v>0.144450626031322</c:v>
                </c:pt>
                <c:pt idx="3">
                  <c:v>0.12974354620157</c:v>
                </c:pt>
                <c:pt idx="4">
                  <c:v>0.11877719639533001</c:v>
                </c:pt>
                <c:pt idx="5">
                  <c:v>0.11019484801759601</c:v>
                </c:pt>
                <c:pt idx="6">
                  <c:v>0.103241767825863</c:v>
                </c:pt>
                <c:pt idx="7">
                  <c:v>9.7460275852463404E-2</c:v>
                </c:pt>
                <c:pt idx="8">
                  <c:v>9.2554565335660602E-2</c:v>
                </c:pt>
                <c:pt idx="9">
                  <c:v>8.8323827105703204E-2</c:v>
                </c:pt>
                <c:pt idx="10">
                  <c:v>8.4626311551591005E-2</c:v>
                </c:pt>
              </c:numCache>
            </c:numRef>
          </c:yVal>
          <c:smooth val="0"/>
          <c:extLst>
            <c:ext xmlns:c16="http://schemas.microsoft.com/office/drawing/2014/chart" uri="{C3380CC4-5D6E-409C-BE32-E72D297353CC}">
              <c16:uniqueId val="{00000000-E757-4E25-B96D-78D229939146}"/>
            </c:ext>
          </c:extLst>
        </c:ser>
        <c:ser>
          <c:idx val="1"/>
          <c:order val="1"/>
          <c:tx>
            <c:strRef>
              <c:f>label 2</c:f>
              <c:strCache>
                <c:ptCount val="1"/>
                <c:pt idx="0">
                  <c:v>mu thresh</c:v>
                </c:pt>
              </c:strCache>
            </c:strRef>
          </c:tx>
          <c:spPr>
            <a:ln w="25560">
              <a:solidFill>
                <a:schemeClr val="accent1"/>
              </a:solidFill>
              <a:round/>
            </a:ln>
          </c:spPr>
          <c:marker>
            <c:symbol val="circle"/>
            <c:size val="5"/>
            <c:spPr>
              <a:solidFill>
                <a:srgbClr val="ED7D31"/>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2</c:f>
              <c:numCache>
                <c:formatCode>General</c:formatCode>
                <c:ptCount val="11"/>
                <c:pt idx="0">
                  <c:v>4.20434756064226</c:v>
                </c:pt>
                <c:pt idx="1">
                  <c:v>3.4788488909657</c:v>
                </c:pt>
                <c:pt idx="2">
                  <c:v>3.03346314665776</c:v>
                </c:pt>
                <c:pt idx="3">
                  <c:v>2.72461447023296</c:v>
                </c:pt>
                <c:pt idx="4">
                  <c:v>2.4943211243019401</c:v>
                </c:pt>
                <c:pt idx="5">
                  <c:v>2.3140918083695201</c:v>
                </c:pt>
                <c:pt idx="6">
                  <c:v>2.1680771243431298</c:v>
                </c:pt>
                <c:pt idx="7">
                  <c:v>2.04666579290173</c:v>
                </c:pt>
                <c:pt idx="8">
                  <c:v>1.9436458720488701</c:v>
                </c:pt>
                <c:pt idx="9">
                  <c:v>1.8548003692197701</c:v>
                </c:pt>
                <c:pt idx="10">
                  <c:v>1.77715254258341</c:v>
                </c:pt>
              </c:numCache>
            </c:numRef>
          </c:yVal>
          <c:smooth val="0"/>
          <c:extLst>
            <c:ext xmlns:c16="http://schemas.microsoft.com/office/drawing/2014/chart" uri="{C3380CC4-5D6E-409C-BE32-E72D297353CC}">
              <c16:uniqueId val="{00000001-E757-4E25-B96D-78D229939146}"/>
            </c:ext>
          </c:extLst>
        </c:ser>
        <c:ser>
          <c:idx val="2"/>
          <c:order val="2"/>
          <c:tx>
            <c:strRef>
              <c:f>label 4</c:f>
              <c:strCache>
                <c:ptCount val="1"/>
                <c:pt idx="0">
                  <c:v>pi thresh</c:v>
                </c:pt>
              </c:strCache>
            </c:strRef>
          </c:tx>
          <c:spPr>
            <a:ln w="19080">
              <a:solidFill>
                <a:srgbClr val="FF9900"/>
              </a:solidFill>
              <a:round/>
            </a:ln>
          </c:spPr>
          <c:marker>
            <c:symbol val="circle"/>
            <c:size val="5"/>
            <c:spPr>
              <a:solidFill>
                <a:srgbClr val="FF99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4</c:f>
              <c:numCache>
                <c:formatCode>General</c:formatCode>
                <c:ptCount val="11"/>
                <c:pt idx="0">
                  <c:v>5.4856725315046697</c:v>
                </c:pt>
                <c:pt idx="1">
                  <c:v>4.5390695053552497</c:v>
                </c:pt>
                <c:pt idx="2">
                  <c:v>3.95794715325823</c:v>
                </c:pt>
                <c:pt idx="3">
                  <c:v>3.5549731659230099</c:v>
                </c:pt>
                <c:pt idx="4">
                  <c:v>3.2544951812320502</c:v>
                </c:pt>
                <c:pt idx="5">
                  <c:v>3.0193388356821398</c:v>
                </c:pt>
                <c:pt idx="6">
                  <c:v>2.8288244384286498</c:v>
                </c:pt>
                <c:pt idx="7">
                  <c:v>2.6704115583574999</c:v>
                </c:pt>
                <c:pt idx="8">
                  <c:v>2.5359950901970998</c:v>
                </c:pt>
                <c:pt idx="9">
                  <c:v>2.4200728626962702</c:v>
                </c:pt>
                <c:pt idx="10">
                  <c:v>2.3187609365135899</c:v>
                </c:pt>
              </c:numCache>
            </c:numRef>
          </c:yVal>
          <c:smooth val="0"/>
          <c:extLst>
            <c:ext xmlns:c16="http://schemas.microsoft.com/office/drawing/2014/chart" uri="{C3380CC4-5D6E-409C-BE32-E72D297353CC}">
              <c16:uniqueId val="{00000002-E757-4E25-B96D-78D229939146}"/>
            </c:ext>
          </c:extLst>
        </c:ser>
        <c:ser>
          <c:idx val="3"/>
          <c:order val="3"/>
          <c:tx>
            <c:strRef>
              <c:f>label 6</c:f>
              <c:strCache>
                <c:ptCount val="1"/>
                <c:pt idx="0">
                  <c:v>kthresh</c:v>
                </c:pt>
              </c:strCache>
            </c:strRef>
          </c:tx>
          <c:spPr>
            <a:ln w="25560">
              <a:solidFill>
                <a:srgbClr val="000000"/>
              </a:solidFill>
              <a:round/>
            </a:ln>
          </c:spPr>
          <c:marker>
            <c:symbol val="circle"/>
            <c:size val="5"/>
            <c:spPr>
              <a:solidFill>
                <a:srgbClr val="00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7</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6</c:f>
              <c:numCache>
                <c:formatCode>General</c:formatCode>
                <c:ptCount val="11"/>
                <c:pt idx="0">
                  <c:v>19.9005784537067</c:v>
                </c:pt>
                <c:pt idx="1">
                  <c:v>16.466551417237699</c:v>
                </c:pt>
                <c:pt idx="2">
                  <c:v>14.3583922275134</c:v>
                </c:pt>
                <c:pt idx="3">
                  <c:v>12.896508492436</c:v>
                </c:pt>
                <c:pt idx="4">
                  <c:v>11.8064533216958</c:v>
                </c:pt>
                <c:pt idx="5">
                  <c:v>10.9533678929491</c:v>
                </c:pt>
                <c:pt idx="6">
                  <c:v>10.262231721890799</c:v>
                </c:pt>
                <c:pt idx="7">
                  <c:v>9.6875514197348593</c:v>
                </c:pt>
                <c:pt idx="8">
                  <c:v>9.1999237943646595</c:v>
                </c:pt>
                <c:pt idx="9">
                  <c:v>8.7793884143069008</c:v>
                </c:pt>
                <c:pt idx="10">
                  <c:v>8.4118553682281405</c:v>
                </c:pt>
              </c:numCache>
            </c:numRef>
          </c:yVal>
          <c:smooth val="0"/>
          <c:extLst>
            <c:ext xmlns:c16="http://schemas.microsoft.com/office/drawing/2014/chart" uri="{C3380CC4-5D6E-409C-BE32-E72D297353CC}">
              <c16:uniqueId val="{00000003-E757-4E25-B96D-78D229939146}"/>
            </c:ext>
          </c:extLst>
        </c:ser>
        <c:ser>
          <c:idx val="4"/>
          <c:order val="4"/>
          <c:tx>
            <c:strRef>
              <c:f>label 8</c:f>
              <c:strCache>
                <c:ptCount val="1"/>
                <c:pt idx="0">
                  <c:v>pthresh</c:v>
                </c:pt>
              </c:strCache>
            </c:strRef>
          </c:tx>
          <c:spPr>
            <a:ln w="28440">
              <a:noFill/>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25560">
                <a:solidFill>
                  <a:srgbClr val="FF0000"/>
                </a:solidFill>
                <a:round/>
              </a:ln>
            </c:spPr>
            <c:trendlineType val="poly"/>
            <c:order val="3"/>
            <c:dispRSqr val="0"/>
            <c:dispEq val="0"/>
          </c:trendline>
          <c:xVal>
            <c:numRef>
              <c:f>9</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8</c:f>
              <c:numCache>
                <c:formatCode>General</c:formatCode>
                <c:ptCount val="11"/>
                <c:pt idx="0">
                  <c:v>37.478755397725301</c:v>
                </c:pt>
                <c:pt idx="1">
                  <c:v>31.0114529708943</c:v>
                </c:pt>
                <c:pt idx="2">
                  <c:v>27.041157193063501</c:v>
                </c:pt>
                <c:pt idx="3">
                  <c:v>24.2879918489338</c:v>
                </c:pt>
                <c:pt idx="4">
                  <c:v>22.235091165205901</c:v>
                </c:pt>
                <c:pt idx="5">
                  <c:v>20.628475548893999</c:v>
                </c:pt>
                <c:pt idx="6">
                  <c:v>19.3268589370016</c:v>
                </c:pt>
                <c:pt idx="7">
                  <c:v>18.244563639581099</c:v>
                </c:pt>
                <c:pt idx="8">
                  <c:v>17.3262146308357</c:v>
                </c:pt>
                <c:pt idx="9">
                  <c:v>16.534220434187599</c:v>
                </c:pt>
                <c:pt idx="10">
                  <c:v>15.8420455224578</c:v>
                </c:pt>
              </c:numCache>
            </c:numRef>
          </c:yVal>
          <c:smooth val="0"/>
          <c:extLst>
            <c:ext xmlns:c16="http://schemas.microsoft.com/office/drawing/2014/chart" uri="{C3380CC4-5D6E-409C-BE32-E72D297353CC}">
              <c16:uniqueId val="{00000004-E757-4E25-B96D-78D229939146}"/>
            </c:ext>
          </c:extLst>
        </c:ser>
        <c:dLbls>
          <c:showLegendKey val="0"/>
          <c:showVal val="0"/>
          <c:showCatName val="0"/>
          <c:showSerName val="0"/>
          <c:showPercent val="0"/>
          <c:showBubbleSize val="0"/>
        </c:dLbls>
        <c:axId val="82949631"/>
        <c:axId val="42131911"/>
      </c:scatterChart>
      <c:scatterChart>
        <c:scatterStyle val="lineMarker"/>
        <c:varyColors val="0"/>
        <c:ser>
          <c:idx val="5"/>
          <c:order val="5"/>
          <c:tx>
            <c:strRef>
              <c:f>label 10</c:f>
              <c:strCache>
                <c:ptCount val="1"/>
                <c:pt idx="0">
                  <c:v>% C5F12</c:v>
                </c:pt>
              </c:strCache>
            </c:strRef>
          </c:tx>
          <c:spPr>
            <a:ln w="25560" cap="rnd">
              <a:solidFill>
                <a:srgbClr val="70AD47"/>
              </a:solidFill>
              <a:prstDash val="sysDash"/>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10</c:f>
              <c:numCache>
                <c:formatCode>General</c:formatCode>
                <c:ptCount val="11"/>
                <c:pt idx="0">
                  <c:v>0</c:v>
                </c:pt>
                <c:pt idx="1">
                  <c:v>10</c:v>
                </c:pt>
                <c:pt idx="2">
                  <c:v>20</c:v>
                </c:pt>
                <c:pt idx="3">
                  <c:v>30</c:v>
                </c:pt>
                <c:pt idx="4">
                  <c:v>40</c:v>
                </c:pt>
                <c:pt idx="5">
                  <c:v>50</c:v>
                </c:pt>
                <c:pt idx="6">
                  <c:v>60</c:v>
                </c:pt>
                <c:pt idx="7">
                  <c:v>70</c:v>
                </c:pt>
                <c:pt idx="8">
                  <c:v>80</c:v>
                </c:pt>
                <c:pt idx="9">
                  <c:v>90</c:v>
                </c:pt>
                <c:pt idx="10">
                  <c:v>100</c:v>
                </c:pt>
              </c:numCache>
            </c:numRef>
          </c:yVal>
          <c:smooth val="0"/>
          <c:extLst>
            <c:ext xmlns:c16="http://schemas.microsoft.com/office/drawing/2014/chart" uri="{C3380CC4-5D6E-409C-BE32-E72D297353CC}">
              <c16:uniqueId val="{00000005-E757-4E25-B96D-78D229939146}"/>
            </c:ext>
          </c:extLst>
        </c:ser>
        <c:dLbls>
          <c:showLegendKey val="0"/>
          <c:showVal val="0"/>
          <c:showCatName val="0"/>
          <c:showSerName val="0"/>
          <c:showPercent val="0"/>
          <c:showBubbleSize val="0"/>
        </c:dLbls>
        <c:axId val="1063607"/>
        <c:axId val="12012025"/>
      </c:scatterChart>
      <c:valAx>
        <c:axId val="82949631"/>
        <c:scaling>
          <c:orientation val="minMax"/>
          <c:min val="8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800" b="1" strike="noStrike" spc="-1">
                <a:solidFill>
                  <a:srgbClr val="000000"/>
                </a:solidFill>
                <a:latin typeface="Arial"/>
                <a:ea typeface="DejaVu Sans"/>
              </a:defRPr>
            </a:pPr>
            <a:endParaRPr lang="en-US"/>
          </a:p>
        </c:txPr>
        <c:crossAx val="42131911"/>
        <c:crosses val="autoZero"/>
        <c:crossBetween val="midCat"/>
        <c:majorUnit val="50"/>
      </c:valAx>
      <c:valAx>
        <c:axId val="42131911"/>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Arial"/>
                <a:ea typeface="DejaVu Sans"/>
              </a:defRPr>
            </a:pPr>
            <a:endParaRPr lang="en-US"/>
          </a:p>
        </c:txPr>
        <c:crossAx val="82949631"/>
        <c:crosses val="autoZero"/>
        <c:crossBetween val="midCat"/>
      </c:valAx>
      <c:valAx>
        <c:axId val="1063607"/>
        <c:scaling>
          <c:orientation val="minMax"/>
        </c:scaling>
        <c:delete val="1"/>
        <c:axPos val="b"/>
        <c:numFmt formatCode="General" sourceLinked="0"/>
        <c:majorTickMark val="out"/>
        <c:minorTickMark val="none"/>
        <c:tickLblPos val="nextTo"/>
        <c:crossAx val="12012025"/>
        <c:crosses val="autoZero"/>
        <c:crossBetween val="midCat"/>
      </c:valAx>
      <c:valAx>
        <c:axId val="12012025"/>
        <c:scaling>
          <c:orientation val="minMax"/>
          <c:max val="100"/>
          <c:min val="0"/>
        </c:scaling>
        <c:delete val="0"/>
        <c:axPos val="r"/>
        <c:numFmt formatCode="General" sourceLinked="0"/>
        <c:majorTickMark val="out"/>
        <c:minorTickMark val="none"/>
        <c:tickLblPos val="nextTo"/>
        <c:spPr>
          <a:ln w="9360">
            <a:solidFill>
              <a:srgbClr val="BFBFBF"/>
            </a:solidFill>
            <a:round/>
          </a:ln>
        </c:spPr>
        <c:txPr>
          <a:bodyPr/>
          <a:lstStyle/>
          <a:p>
            <a:pPr>
              <a:defRPr sz="1600" b="1" strike="noStrike" spc="-1">
                <a:solidFill>
                  <a:srgbClr val="70AD47"/>
                </a:solidFill>
                <a:latin typeface="Arial"/>
                <a:ea typeface="DejaVu Sans"/>
              </a:defRPr>
            </a:pPr>
            <a:endParaRPr lang="en-US"/>
          </a:p>
        </c:txPr>
        <c:crossAx val="1063607"/>
        <c:crosses val="max"/>
        <c:crossBetween val="midCat"/>
      </c:valAx>
      <c:spPr>
        <a:solidFill>
          <a:srgbClr val="FFFFFF"/>
        </a:solidFill>
        <a:ln>
          <a:noFill/>
        </a:ln>
      </c:spPr>
    </c:plotArea>
    <c:legend>
      <c:legendPos val="b"/>
      <c:layout>
        <c:manualLayout>
          <c:xMode val="edge"/>
          <c:yMode val="edge"/>
          <c:x val="0.52423090205829503"/>
          <c:y val="0.29066216501268199"/>
          <c:w val="0.35152102310740602"/>
          <c:h val="0.13011446485855899"/>
        </c:manualLayout>
      </c:layout>
      <c:overlay val="0"/>
      <c:spPr>
        <a:solidFill>
          <a:srgbClr val="FFFFFF"/>
        </a:solidFill>
        <a:ln w="15840">
          <a:solidFill>
            <a:srgbClr val="000000"/>
          </a:solidFill>
          <a:round/>
        </a:ln>
      </c:spPr>
      <c:txPr>
        <a:bodyPr/>
        <a:lstStyle/>
        <a:p>
          <a:pPr>
            <a:defRPr sz="1200" b="1" strike="noStrike" spc="-1">
              <a:solidFill>
                <a:srgbClr val="595959"/>
              </a:solidFill>
              <a:latin typeface="Arial"/>
              <a:ea typeface="DejaVu Sans"/>
            </a:defRPr>
          </a:pPr>
          <a:endParaRPr lang="en-US"/>
        </a:p>
      </c:txPr>
    </c:legend>
    <c:plotVisOnly val="1"/>
    <c:dispBlanksAs val="gap"/>
    <c:showDLblsOverMax val="1"/>
  </c:chart>
  <c:spPr>
    <a:noFill/>
    <a:ln w="25560">
      <a:solidFill>
        <a:srgbClr val="000000"/>
      </a:solidFill>
      <a:round/>
    </a:ln>
  </c:spPr>
  <c:userShapes r:id="rId1"/>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1" dirty="0"/>
              <a:t>PV (</a:t>
            </a:r>
            <a:r>
              <a:rPr lang="en-US" sz="1400" b="1" dirty="0" err="1"/>
              <a:t>MJoules</a:t>
            </a:r>
            <a:r>
              <a:rPr lang="en-US" sz="1400" b="1" dirty="0"/>
              <a:t>) vs 100m</a:t>
            </a:r>
            <a:r>
              <a:rPr lang="en-US" sz="1400" b="1" baseline="30000" dirty="0"/>
              <a:t>3</a:t>
            </a:r>
            <a:r>
              <a:rPr lang="en-US" sz="1400" b="1" dirty="0"/>
              <a:t> Cherenkov radiator overpressure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363244722029228"/>
          <c:y val="0.12172298439688901"/>
          <c:w val="0.68908480198789357"/>
          <c:h val="0.66630584859267594"/>
        </c:manualLayout>
      </c:layout>
      <c:scatterChart>
        <c:scatterStyle val="lineMarker"/>
        <c:varyColors val="0"/>
        <c:ser>
          <c:idx val="7"/>
          <c:order val="0"/>
          <c:tx>
            <c:strRef>
              <c:f>'n vs P gas'!$B$3</c:f>
              <c:strCache>
                <c:ptCount val="1"/>
                <c:pt idx="0">
                  <c:v>PV (MJ)</c:v>
                </c:pt>
              </c:strCache>
            </c:strRef>
          </c:tx>
          <c:spPr>
            <a:ln w="25400" cap="rnd">
              <a:noFill/>
              <a:round/>
            </a:ln>
            <a:effectLst/>
          </c:spPr>
          <c:marker>
            <c:symbol val="circle"/>
            <c:size val="5"/>
            <c:spPr>
              <a:solidFill>
                <a:schemeClr val="accent2">
                  <a:lumMod val="60000"/>
                </a:schemeClr>
              </a:solidFill>
              <a:ln w="9525">
                <a:solidFill>
                  <a:schemeClr val="accent2">
                    <a:lumMod val="60000"/>
                  </a:schemeClr>
                </a:solidFill>
              </a:ln>
              <a:effectLst/>
            </c:spPr>
          </c:marker>
          <c:trendline>
            <c:spPr>
              <a:ln w="31750" cap="rnd">
                <a:solidFill>
                  <a:schemeClr val="accent2">
                    <a:lumMod val="60000"/>
                  </a:schemeClr>
                </a:solidFill>
                <a:prstDash val="sysDot"/>
              </a:ln>
              <a:effectLst/>
            </c:spPr>
            <c:trendlineType val="linear"/>
            <c:dispRSqr val="0"/>
            <c:dispEq val="1"/>
            <c:trendlineLbl>
              <c:numFmt formatCode="General" sourceLinked="0"/>
              <c:spPr>
                <a:noFill/>
                <a:ln>
                  <a:noFill/>
                </a:ln>
                <a:effectLst/>
              </c:spPr>
              <c:txPr>
                <a:bodyPr rot="0" spcFirstLastPara="1" vertOverflow="ellipsis" vert="horz" wrap="square" anchor="ctr" anchorCtr="1"/>
                <a:lstStyle/>
                <a:p>
                  <a:pPr>
                    <a:defRPr sz="1200" b="1" i="0" u="none" strike="noStrike" kern="1200" baseline="0">
                      <a:solidFill>
                        <a:srgbClr val="C00000"/>
                      </a:solidFill>
                      <a:latin typeface="+mn-lt"/>
                      <a:ea typeface="+mn-ea"/>
                      <a:cs typeface="+mn-cs"/>
                    </a:defRPr>
                  </a:pPr>
                  <a:endParaRPr lang="en-US"/>
                </a:p>
              </c:txPr>
            </c:trendlineLbl>
          </c:trendline>
          <c:xVal>
            <c:numRef>
              <c:f>'n vs P gas'!$C$1:$I$1</c:f>
              <c:numCache>
                <c:formatCode>0.00</c:formatCode>
                <c:ptCount val="7"/>
                <c:pt idx="0">
                  <c:v>1</c:v>
                </c:pt>
                <c:pt idx="1">
                  <c:v>2</c:v>
                </c:pt>
                <c:pt idx="2">
                  <c:v>3</c:v>
                </c:pt>
                <c:pt idx="3">
                  <c:v>4</c:v>
                </c:pt>
                <c:pt idx="4">
                  <c:v>5</c:v>
                </c:pt>
                <c:pt idx="5">
                  <c:v>6</c:v>
                </c:pt>
                <c:pt idx="6">
                  <c:v>7</c:v>
                </c:pt>
              </c:numCache>
            </c:numRef>
          </c:xVal>
          <c:yVal>
            <c:numRef>
              <c:f>'n vs P gas'!$C$3:$I$3</c:f>
              <c:numCache>
                <c:formatCode>0.00</c:formatCode>
                <c:ptCount val="7"/>
                <c:pt idx="0">
                  <c:v>0</c:v>
                </c:pt>
                <c:pt idx="1">
                  <c:v>10.129999999999995</c:v>
                </c:pt>
                <c:pt idx="2">
                  <c:v>20.259999999999991</c:v>
                </c:pt>
                <c:pt idx="3">
                  <c:v>30.389999999999993</c:v>
                </c:pt>
                <c:pt idx="4">
                  <c:v>40.519999999999996</c:v>
                </c:pt>
                <c:pt idx="5">
                  <c:v>50.649999999999984</c:v>
                </c:pt>
                <c:pt idx="6">
                  <c:v>60.779999999999987</c:v>
                </c:pt>
              </c:numCache>
            </c:numRef>
          </c:yVal>
          <c:smooth val="0"/>
          <c:extLst>
            <c:ext xmlns:c16="http://schemas.microsoft.com/office/drawing/2014/chart" uri="{C3380CC4-5D6E-409C-BE32-E72D297353CC}">
              <c16:uniqueId val="{00000001-1A57-4439-B3B2-45234716FCAB}"/>
            </c:ext>
          </c:extLst>
        </c:ser>
        <c:dLbls>
          <c:showLegendKey val="0"/>
          <c:showVal val="0"/>
          <c:showCatName val="0"/>
          <c:showSerName val="0"/>
          <c:showPercent val="0"/>
          <c:showBubbleSize val="0"/>
        </c:dLbls>
        <c:axId val="748030639"/>
        <c:axId val="948453775"/>
      </c:scatterChart>
      <c:valAx>
        <c:axId val="748030639"/>
        <c:scaling>
          <c:orientation val="minMax"/>
          <c:max val="7"/>
          <c:min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en-US" sz="1400" b="1"/>
                  <a:t>Pressure (bar abs)</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948453775"/>
        <c:crosses val="autoZero"/>
        <c:crossBetween val="midCat"/>
        <c:majorUnit val="1"/>
        <c:minorUnit val="0.5"/>
      </c:valAx>
      <c:valAx>
        <c:axId val="948453775"/>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en-US" sz="1400" b="1" i="0" baseline="0" dirty="0">
                    <a:effectLst/>
                  </a:rPr>
                  <a:t>Overpressure stored energy for 100m</a:t>
                </a:r>
                <a:r>
                  <a:rPr lang="en-US" sz="1400" b="1" i="0" baseline="30000" dirty="0">
                    <a:effectLst/>
                  </a:rPr>
                  <a:t>3</a:t>
                </a:r>
                <a:r>
                  <a:rPr lang="en-US" sz="1400" b="1" i="0" baseline="0" dirty="0">
                    <a:effectLst/>
                  </a:rPr>
                  <a:t> radiator volume (MJ))</a:t>
                </a:r>
                <a:endParaRPr lang="en-US" sz="1400" b="1" dirty="0">
                  <a:effectLst/>
                </a:endParaRP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748030639"/>
        <c:crosses val="autoZero"/>
        <c:crossBetween val="midCat"/>
      </c:valAx>
      <c:spPr>
        <a:noFill/>
        <a:ln>
          <a:noFill/>
        </a:ln>
        <a:effectLst/>
      </c:spPr>
    </c:plotArea>
    <c:legend>
      <c:legendPos val="b"/>
      <c:legendEntry>
        <c:idx val="0"/>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Entry>
      <c:layout>
        <c:manualLayout>
          <c:xMode val="edge"/>
          <c:yMode val="edge"/>
          <c:x val="0.27794326098722816"/>
          <c:y val="0.1870539172560356"/>
          <c:w val="0.25957489726887262"/>
          <c:h val="0.1102427933228979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7094392081317126"/>
          <c:y val="9.3604397552358221E-2"/>
          <c:w val="0.68908480198789357"/>
          <c:h val="0.66630584859267594"/>
        </c:manualLayout>
      </c:layout>
      <c:scatterChart>
        <c:scatterStyle val="lineMarker"/>
        <c:varyColors val="0"/>
        <c:ser>
          <c:idx val="5"/>
          <c:order val="0"/>
          <c:tx>
            <c:strRef>
              <c:f>'n vs P gas'!$A$11</c:f>
              <c:strCache>
                <c:ptCount val="1"/>
                <c:pt idx="0">
                  <c:v>Nitrogen</c:v>
                </c:pt>
              </c:strCache>
            </c:strRef>
          </c:tx>
          <c:spPr>
            <a:ln w="25400" cap="rnd">
              <a:noFill/>
              <a:round/>
            </a:ln>
            <a:effectLst/>
          </c:spPr>
          <c:marker>
            <c:symbol val="circle"/>
            <c:size val="5"/>
            <c:spPr>
              <a:solidFill>
                <a:schemeClr val="accent6"/>
              </a:solidFill>
              <a:ln w="9525">
                <a:solidFill>
                  <a:schemeClr val="accent6"/>
                </a:solidFill>
              </a:ln>
              <a:effectLst/>
            </c:spPr>
          </c:marker>
          <c:trendline>
            <c:spPr>
              <a:ln w="19050" cap="rnd">
                <a:solidFill>
                  <a:schemeClr val="accent6"/>
                </a:solidFill>
                <a:prstDash val="sysDot"/>
              </a:ln>
              <a:effectLst/>
            </c:spPr>
            <c:trendlineType val="linear"/>
            <c:dispRSqr val="0"/>
            <c:dispEq val="1"/>
            <c:trendlineLbl>
              <c:layout>
                <c:manualLayout>
                  <c:x val="8.4049337498886864E-2"/>
                  <c:y val="0.17178280270226723"/>
                </c:manualLayout>
              </c:layout>
              <c:numFmt formatCode="General" sourceLinked="0"/>
              <c:spPr>
                <a:noFill/>
                <a:ln>
                  <a:noFill/>
                </a:ln>
                <a:effectLst/>
              </c:spPr>
              <c:txPr>
                <a:bodyPr rot="0" spcFirstLastPara="1" vertOverflow="ellipsis" vert="horz" wrap="square" anchor="ctr" anchorCtr="1"/>
                <a:lstStyle/>
                <a:p>
                  <a:pPr>
                    <a:defRPr sz="1200" b="1" i="0" u="none" strike="noStrike" kern="1200" baseline="0">
                      <a:solidFill>
                        <a:schemeClr val="accent6">
                          <a:lumMod val="75000"/>
                        </a:schemeClr>
                      </a:solidFill>
                      <a:latin typeface="+mn-lt"/>
                      <a:ea typeface="+mn-ea"/>
                      <a:cs typeface="+mn-cs"/>
                    </a:defRPr>
                  </a:pPr>
                  <a:endParaRPr lang="en-US"/>
                </a:p>
              </c:txPr>
            </c:trendlineLbl>
          </c:trendline>
          <c:xVal>
            <c:numRef>
              <c:f>'n vs P gas'!$C$3:$I$3</c:f>
              <c:numCache>
                <c:formatCode>0.00</c:formatCode>
                <c:ptCount val="7"/>
                <c:pt idx="0">
                  <c:v>0</c:v>
                </c:pt>
                <c:pt idx="1">
                  <c:v>10.129999999999995</c:v>
                </c:pt>
                <c:pt idx="2">
                  <c:v>20.259999999999991</c:v>
                </c:pt>
                <c:pt idx="3">
                  <c:v>30.389999999999993</c:v>
                </c:pt>
                <c:pt idx="4">
                  <c:v>40.519999999999996</c:v>
                </c:pt>
                <c:pt idx="5">
                  <c:v>50.649999999999984</c:v>
                </c:pt>
                <c:pt idx="6">
                  <c:v>60.779999999999987</c:v>
                </c:pt>
              </c:numCache>
            </c:numRef>
          </c:xVal>
          <c:yVal>
            <c:numRef>
              <c:f>'n vs P gas'!$C$11:$I$11</c:f>
              <c:numCache>
                <c:formatCode>0.000000</c:formatCode>
                <c:ptCount val="7"/>
                <c:pt idx="0">
                  <c:v>2.9E-4</c:v>
                </c:pt>
                <c:pt idx="1">
                  <c:v>5.4000000000000001E-4</c:v>
                </c:pt>
                <c:pt idx="2">
                  <c:v>7.9000000000000001E-4</c:v>
                </c:pt>
                <c:pt idx="3">
                  <c:v>1.0400000000000001E-3</c:v>
                </c:pt>
                <c:pt idx="4">
                  <c:v>1.2899999999999999E-3</c:v>
                </c:pt>
                <c:pt idx="5">
                  <c:v>1.5400000000000001E-3</c:v>
                </c:pt>
                <c:pt idx="6">
                  <c:v>1.7899999999999999E-3</c:v>
                </c:pt>
              </c:numCache>
            </c:numRef>
          </c:yVal>
          <c:smooth val="0"/>
          <c:extLst>
            <c:ext xmlns:c16="http://schemas.microsoft.com/office/drawing/2014/chart" uri="{C3380CC4-5D6E-409C-BE32-E72D297353CC}">
              <c16:uniqueId val="{00000001-6587-472C-8BB1-08ECDE83CC03}"/>
            </c:ext>
          </c:extLst>
        </c:ser>
        <c:ser>
          <c:idx val="6"/>
          <c:order val="1"/>
          <c:tx>
            <c:strRef>
              <c:f>'n vs P gas'!$A$12</c:f>
              <c:strCache>
                <c:ptCount val="1"/>
                <c:pt idx="0">
                  <c:v>CO2</c:v>
                </c:pt>
              </c:strCache>
            </c:strRef>
          </c:tx>
          <c:spPr>
            <a:ln w="25400" cap="rnd">
              <a:noFill/>
              <a:round/>
            </a:ln>
            <a:effectLst/>
          </c:spPr>
          <c:marker>
            <c:symbol val="circle"/>
            <c:size val="5"/>
            <c:spPr>
              <a:solidFill>
                <a:schemeClr val="accent1">
                  <a:lumMod val="60000"/>
                </a:schemeClr>
              </a:solidFill>
              <a:ln w="9525">
                <a:solidFill>
                  <a:schemeClr val="accent1">
                    <a:lumMod val="60000"/>
                  </a:schemeClr>
                </a:solidFill>
              </a:ln>
              <a:effectLst/>
            </c:spPr>
          </c:marker>
          <c:trendline>
            <c:spPr>
              <a:ln w="19050" cap="rnd">
                <a:solidFill>
                  <a:schemeClr val="accent1">
                    <a:lumMod val="60000"/>
                  </a:schemeClr>
                </a:solidFill>
                <a:prstDash val="sysDot"/>
              </a:ln>
              <a:effectLst/>
            </c:spPr>
            <c:trendlineType val="linear"/>
            <c:dispRSqr val="0"/>
            <c:dispEq val="1"/>
            <c:trendlineLbl>
              <c:layout>
                <c:manualLayout>
                  <c:x val="-5.6235697641486511E-2"/>
                  <c:y val="1.120135098143407E-2"/>
                </c:manualLayout>
              </c:layout>
              <c:numFmt formatCode="General" sourceLinked="0"/>
              <c:spPr>
                <a:noFill/>
                <a:ln>
                  <a:noFill/>
                </a:ln>
                <a:effectLst/>
              </c:spPr>
              <c:txPr>
                <a:bodyPr rot="0" spcFirstLastPara="1" vertOverflow="ellipsis" vert="horz" wrap="square" anchor="ctr" anchorCtr="1"/>
                <a:lstStyle/>
                <a:p>
                  <a:pPr>
                    <a:defRPr sz="1200" b="1" i="0" u="none" strike="noStrike" kern="1200" baseline="0">
                      <a:solidFill>
                        <a:schemeClr val="accent5"/>
                      </a:solidFill>
                      <a:latin typeface="+mn-lt"/>
                      <a:ea typeface="+mn-ea"/>
                      <a:cs typeface="+mn-cs"/>
                    </a:defRPr>
                  </a:pPr>
                  <a:endParaRPr lang="en-US"/>
                </a:p>
              </c:txPr>
            </c:trendlineLbl>
          </c:trendline>
          <c:xVal>
            <c:numRef>
              <c:f>'n vs P gas'!$C$3:$I$3</c:f>
              <c:numCache>
                <c:formatCode>0.00</c:formatCode>
                <c:ptCount val="7"/>
                <c:pt idx="0">
                  <c:v>0</c:v>
                </c:pt>
                <c:pt idx="1">
                  <c:v>10.129999999999995</c:v>
                </c:pt>
                <c:pt idx="2">
                  <c:v>20.259999999999991</c:v>
                </c:pt>
                <c:pt idx="3">
                  <c:v>30.389999999999993</c:v>
                </c:pt>
                <c:pt idx="4">
                  <c:v>40.519999999999996</c:v>
                </c:pt>
                <c:pt idx="5">
                  <c:v>50.649999999999984</c:v>
                </c:pt>
                <c:pt idx="6">
                  <c:v>60.779999999999987</c:v>
                </c:pt>
              </c:numCache>
            </c:numRef>
          </c:xVal>
          <c:yVal>
            <c:numRef>
              <c:f>'n vs P gas'!$C$12:$I$12</c:f>
              <c:numCache>
                <c:formatCode>0.000000</c:formatCode>
                <c:ptCount val="7"/>
                <c:pt idx="0">
                  <c:v>4.4999999999999999E-4</c:v>
                </c:pt>
                <c:pt idx="1">
                  <c:v>8.5000000000000006E-4</c:v>
                </c:pt>
                <c:pt idx="2">
                  <c:v>1.25E-3</c:v>
                </c:pt>
                <c:pt idx="3">
                  <c:v>1.65E-3</c:v>
                </c:pt>
                <c:pt idx="4">
                  <c:v>2.0500000000000002E-3</c:v>
                </c:pt>
                <c:pt idx="5">
                  <c:v>2.4499999999999999E-3</c:v>
                </c:pt>
                <c:pt idx="6">
                  <c:v>2.8500000000000001E-3</c:v>
                </c:pt>
              </c:numCache>
            </c:numRef>
          </c:yVal>
          <c:smooth val="0"/>
          <c:extLst>
            <c:ext xmlns:c16="http://schemas.microsoft.com/office/drawing/2014/chart" uri="{C3380CC4-5D6E-409C-BE32-E72D297353CC}">
              <c16:uniqueId val="{00000003-6587-472C-8BB1-08ECDE83CC03}"/>
            </c:ext>
          </c:extLst>
        </c:ser>
        <c:dLbls>
          <c:showLegendKey val="0"/>
          <c:showVal val="0"/>
          <c:showCatName val="0"/>
          <c:showSerName val="0"/>
          <c:showPercent val="0"/>
          <c:showBubbleSize val="0"/>
        </c:dLbls>
        <c:axId val="748030639"/>
        <c:axId val="948453775"/>
      </c:scatterChart>
      <c:valAx>
        <c:axId val="748030639"/>
        <c:scaling>
          <c:orientation val="minMax"/>
          <c:max val="7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en-US" sz="1400" b="1"/>
                  <a:t>Overpressure stored energy for 100m</a:t>
                </a:r>
                <a:r>
                  <a:rPr lang="en-US" sz="1400" b="1" baseline="30000"/>
                  <a:t>3</a:t>
                </a:r>
                <a:r>
                  <a:rPr lang="en-US" sz="1400" b="1"/>
                  <a:t> radiator volume (MJ))</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948453775"/>
        <c:crosses val="autoZero"/>
        <c:crossBetween val="midCat"/>
        <c:majorUnit val="10"/>
        <c:minorUnit val="5"/>
      </c:valAx>
      <c:valAx>
        <c:axId val="94845377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en-US" sz="1400" b="1"/>
                  <a:t>Refractivity (n-1)</a:t>
                </a: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title>
        <c:numFmt formatCode="0.000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748030639"/>
        <c:crosses val="autoZero"/>
        <c:crossBetween val="midCat"/>
      </c:valAx>
      <c:spPr>
        <a:noFill/>
        <a:ln>
          <a:noFill/>
        </a:ln>
        <a:effectLst/>
      </c:spPr>
    </c:plotArea>
    <c:legend>
      <c:legendPos val="b"/>
      <c:layout>
        <c:manualLayout>
          <c:xMode val="edge"/>
          <c:yMode val="edge"/>
          <c:x val="0.2867454493335555"/>
          <c:y val="0.2212431015147682"/>
          <c:w val="0.22761388699121063"/>
          <c:h val="0.2725778369101142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title>
      <c:tx>
        <c:rich>
          <a:bodyPr rot="0"/>
          <a:lstStyle/>
          <a:p>
            <a:pPr>
              <a:defRPr sz="1600" b="1" strike="noStrike" spc="-1">
                <a:solidFill>
                  <a:srgbClr val="000000"/>
                </a:solidFill>
                <a:latin typeface="Arial"/>
                <a:ea typeface="DejaVu Sans"/>
              </a:defRPr>
            </a:pPr>
            <a:r>
              <a:rPr lang="en-GB" sz="1600" b="1" strike="noStrike" spc="-1" dirty="0">
                <a:solidFill>
                  <a:schemeClr val="accent6">
                    <a:lumMod val="75000"/>
                  </a:schemeClr>
                </a:solidFill>
                <a:latin typeface="Arial"/>
                <a:ea typeface="DejaVu Sans"/>
              </a:rPr>
              <a:t>C</a:t>
            </a:r>
            <a:r>
              <a:rPr lang="en-GB" sz="1600" b="1" strike="noStrike" spc="-1" baseline="-25000" dirty="0">
                <a:solidFill>
                  <a:schemeClr val="accent6">
                    <a:lumMod val="75000"/>
                  </a:schemeClr>
                </a:solidFill>
                <a:latin typeface="Arial"/>
                <a:ea typeface="DejaVu Sans"/>
              </a:rPr>
              <a:t>5</a:t>
            </a:r>
            <a:r>
              <a:rPr lang="en-GB" sz="1600" b="1" strike="noStrike" spc="-1" dirty="0">
                <a:solidFill>
                  <a:schemeClr val="accent6">
                    <a:lumMod val="75000"/>
                  </a:schemeClr>
                </a:solidFill>
                <a:latin typeface="Arial"/>
                <a:ea typeface="DejaVu Sans"/>
              </a:rPr>
              <a:t>F</a:t>
            </a:r>
            <a:r>
              <a:rPr lang="en-GB" sz="1600" b="1" i="0" u="none" strike="noStrike" spc="-1" baseline="-25000" dirty="0">
                <a:solidFill>
                  <a:schemeClr val="accent6">
                    <a:lumMod val="75000"/>
                  </a:schemeClr>
                </a:solidFill>
                <a:effectLst/>
                <a:latin typeface="Arial"/>
                <a:ea typeface="DejaVu Sans"/>
              </a:rPr>
              <a:t>12</a:t>
            </a:r>
            <a:r>
              <a:rPr lang="en-GB" sz="1600" b="1" strike="noStrike" spc="-1" dirty="0">
                <a:solidFill>
                  <a:schemeClr val="accent6">
                    <a:lumMod val="75000"/>
                  </a:schemeClr>
                </a:solidFill>
                <a:latin typeface="Arial"/>
                <a:ea typeface="DejaVu Sans"/>
              </a:rPr>
              <a:t>-N</a:t>
            </a:r>
            <a:r>
              <a:rPr lang="en-GB" sz="1600" b="1" i="0" u="none" strike="noStrike" spc="-1" baseline="-25000" dirty="0">
                <a:solidFill>
                  <a:schemeClr val="accent6">
                    <a:lumMod val="75000"/>
                  </a:schemeClr>
                </a:solidFill>
                <a:effectLst/>
                <a:latin typeface="Arial"/>
                <a:ea typeface="DejaVu Sans"/>
              </a:rPr>
              <a:t>2</a:t>
            </a:r>
            <a:r>
              <a:rPr lang="en-GB" sz="1600" b="1" strike="noStrike" spc="-1" dirty="0">
                <a:solidFill>
                  <a:schemeClr val="accent6">
                    <a:lumMod val="75000"/>
                  </a:schemeClr>
                </a:solidFill>
                <a:latin typeface="Arial"/>
                <a:ea typeface="DejaVu Sans"/>
              </a:rPr>
              <a:t> 40 ⁰C</a:t>
            </a:r>
            <a:endParaRPr lang="en-GB" sz="1600" b="1" strike="noStrike" spc="-1" dirty="0">
              <a:solidFill>
                <a:srgbClr val="000000"/>
              </a:solidFill>
              <a:latin typeface="Arial"/>
              <a:ea typeface="DejaVu Sans"/>
            </a:endParaRPr>
          </a:p>
        </c:rich>
      </c:tx>
      <c:layout>
        <c:manualLayout>
          <c:xMode val="edge"/>
          <c:yMode val="edge"/>
          <c:x val="0.10234342262192567"/>
          <c:y val="1.1835677759806564E-2"/>
        </c:manualLayout>
      </c:layout>
      <c:overlay val="0"/>
      <c:spPr>
        <a:noFill/>
        <a:ln>
          <a:noFill/>
        </a:ln>
      </c:spPr>
    </c:title>
    <c:autoTitleDeleted val="0"/>
    <c:plotArea>
      <c:layout>
        <c:manualLayout>
          <c:layoutTarget val="inner"/>
          <c:xMode val="edge"/>
          <c:yMode val="edge"/>
          <c:x val="0.113800248653129"/>
          <c:y val="9.1229875762699406E-2"/>
          <c:w val="0.76597596353087405"/>
          <c:h val="0.73844004998897295"/>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5B9BD5"/>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0</c:f>
              <c:numCache>
                <c:formatCode>General</c:formatCode>
                <c:ptCount val="11"/>
                <c:pt idx="0">
                  <c:v>0.20020702669725099</c:v>
                </c:pt>
                <c:pt idx="1">
                  <c:v>0.165659470998367</c:v>
                </c:pt>
                <c:pt idx="2">
                  <c:v>0.144450626031322</c:v>
                </c:pt>
                <c:pt idx="3">
                  <c:v>0.12974354620157</c:v>
                </c:pt>
                <c:pt idx="4">
                  <c:v>0.11877719639533001</c:v>
                </c:pt>
                <c:pt idx="5">
                  <c:v>0.11019484801759601</c:v>
                </c:pt>
                <c:pt idx="6">
                  <c:v>0.103241767825863</c:v>
                </c:pt>
                <c:pt idx="7">
                  <c:v>9.7460275852463404E-2</c:v>
                </c:pt>
                <c:pt idx="8">
                  <c:v>9.2554565335660602E-2</c:v>
                </c:pt>
                <c:pt idx="9">
                  <c:v>8.8323827105703204E-2</c:v>
                </c:pt>
                <c:pt idx="10">
                  <c:v>8.4626311551591005E-2</c:v>
                </c:pt>
              </c:numCache>
            </c:numRef>
          </c:yVal>
          <c:smooth val="0"/>
          <c:extLst>
            <c:ext xmlns:c16="http://schemas.microsoft.com/office/drawing/2014/chart" uri="{C3380CC4-5D6E-409C-BE32-E72D297353CC}">
              <c16:uniqueId val="{00000000-E757-4E25-B96D-78D229939146}"/>
            </c:ext>
          </c:extLst>
        </c:ser>
        <c:ser>
          <c:idx val="1"/>
          <c:order val="1"/>
          <c:tx>
            <c:strRef>
              <c:f>label 2</c:f>
              <c:strCache>
                <c:ptCount val="1"/>
                <c:pt idx="0">
                  <c:v>mu thresh</c:v>
                </c:pt>
              </c:strCache>
            </c:strRef>
          </c:tx>
          <c:spPr>
            <a:ln w="25560">
              <a:solidFill>
                <a:schemeClr val="accent5"/>
              </a:solidFill>
              <a:round/>
            </a:ln>
          </c:spPr>
          <c:marker>
            <c:symbol val="circle"/>
            <c:size val="5"/>
            <c:spPr>
              <a:solidFill>
                <a:srgbClr val="ED7D31"/>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2</c:f>
              <c:numCache>
                <c:formatCode>General</c:formatCode>
                <c:ptCount val="11"/>
                <c:pt idx="0">
                  <c:v>4.20434756064226</c:v>
                </c:pt>
                <c:pt idx="1">
                  <c:v>3.4788488909657</c:v>
                </c:pt>
                <c:pt idx="2">
                  <c:v>3.03346314665776</c:v>
                </c:pt>
                <c:pt idx="3">
                  <c:v>2.72461447023296</c:v>
                </c:pt>
                <c:pt idx="4">
                  <c:v>2.4943211243019401</c:v>
                </c:pt>
                <c:pt idx="5">
                  <c:v>2.3140918083695201</c:v>
                </c:pt>
                <c:pt idx="6">
                  <c:v>2.1680771243431298</c:v>
                </c:pt>
                <c:pt idx="7">
                  <c:v>2.04666579290173</c:v>
                </c:pt>
                <c:pt idx="8">
                  <c:v>1.9436458720488701</c:v>
                </c:pt>
                <c:pt idx="9">
                  <c:v>1.8548003692197701</c:v>
                </c:pt>
                <c:pt idx="10">
                  <c:v>1.77715254258341</c:v>
                </c:pt>
              </c:numCache>
            </c:numRef>
          </c:yVal>
          <c:smooth val="0"/>
          <c:extLst>
            <c:ext xmlns:c16="http://schemas.microsoft.com/office/drawing/2014/chart" uri="{C3380CC4-5D6E-409C-BE32-E72D297353CC}">
              <c16:uniqueId val="{00000001-E757-4E25-B96D-78D229939146}"/>
            </c:ext>
          </c:extLst>
        </c:ser>
        <c:ser>
          <c:idx val="2"/>
          <c:order val="2"/>
          <c:tx>
            <c:strRef>
              <c:f>label 4</c:f>
              <c:strCache>
                <c:ptCount val="1"/>
                <c:pt idx="0">
                  <c:v>pi thresh</c:v>
                </c:pt>
              </c:strCache>
            </c:strRef>
          </c:tx>
          <c:spPr>
            <a:ln w="19080">
              <a:solidFill>
                <a:srgbClr val="FF9900"/>
              </a:solidFill>
              <a:round/>
            </a:ln>
          </c:spPr>
          <c:marker>
            <c:symbol val="circle"/>
            <c:size val="5"/>
            <c:spPr>
              <a:solidFill>
                <a:srgbClr val="FF99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4</c:f>
              <c:numCache>
                <c:formatCode>General</c:formatCode>
                <c:ptCount val="11"/>
                <c:pt idx="0">
                  <c:v>5.4856725315046697</c:v>
                </c:pt>
                <c:pt idx="1">
                  <c:v>4.5390695053552497</c:v>
                </c:pt>
                <c:pt idx="2">
                  <c:v>3.95794715325823</c:v>
                </c:pt>
                <c:pt idx="3">
                  <c:v>3.5549731659230099</c:v>
                </c:pt>
                <c:pt idx="4">
                  <c:v>3.2544951812320502</c:v>
                </c:pt>
                <c:pt idx="5">
                  <c:v>3.0193388356821398</c:v>
                </c:pt>
                <c:pt idx="6">
                  <c:v>2.8288244384286498</c:v>
                </c:pt>
                <c:pt idx="7">
                  <c:v>2.6704115583574999</c:v>
                </c:pt>
                <c:pt idx="8">
                  <c:v>2.5359950901970998</c:v>
                </c:pt>
                <c:pt idx="9">
                  <c:v>2.4200728626962702</c:v>
                </c:pt>
                <c:pt idx="10">
                  <c:v>2.3187609365135899</c:v>
                </c:pt>
              </c:numCache>
            </c:numRef>
          </c:yVal>
          <c:smooth val="0"/>
          <c:extLst>
            <c:ext xmlns:c16="http://schemas.microsoft.com/office/drawing/2014/chart" uri="{C3380CC4-5D6E-409C-BE32-E72D297353CC}">
              <c16:uniqueId val="{00000002-E757-4E25-B96D-78D229939146}"/>
            </c:ext>
          </c:extLst>
        </c:ser>
        <c:ser>
          <c:idx val="3"/>
          <c:order val="3"/>
          <c:tx>
            <c:strRef>
              <c:f>label 6</c:f>
              <c:strCache>
                <c:ptCount val="1"/>
                <c:pt idx="0">
                  <c:v>kthresh</c:v>
                </c:pt>
              </c:strCache>
            </c:strRef>
          </c:tx>
          <c:spPr>
            <a:ln w="25560">
              <a:solidFill>
                <a:srgbClr val="000000"/>
              </a:solidFill>
              <a:round/>
            </a:ln>
          </c:spPr>
          <c:marker>
            <c:symbol val="circle"/>
            <c:size val="5"/>
            <c:spPr>
              <a:solidFill>
                <a:srgbClr val="00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7</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6</c:f>
              <c:numCache>
                <c:formatCode>General</c:formatCode>
                <c:ptCount val="11"/>
                <c:pt idx="0">
                  <c:v>19.9005784537067</c:v>
                </c:pt>
                <c:pt idx="1">
                  <c:v>16.466551417237699</c:v>
                </c:pt>
                <c:pt idx="2">
                  <c:v>14.3583922275134</c:v>
                </c:pt>
                <c:pt idx="3">
                  <c:v>12.896508492436</c:v>
                </c:pt>
                <c:pt idx="4">
                  <c:v>11.8064533216958</c:v>
                </c:pt>
                <c:pt idx="5">
                  <c:v>10.9533678929491</c:v>
                </c:pt>
                <c:pt idx="6">
                  <c:v>10.262231721890799</c:v>
                </c:pt>
                <c:pt idx="7">
                  <c:v>9.6875514197348593</c:v>
                </c:pt>
                <c:pt idx="8">
                  <c:v>9.1999237943646595</c:v>
                </c:pt>
                <c:pt idx="9">
                  <c:v>8.7793884143069008</c:v>
                </c:pt>
                <c:pt idx="10">
                  <c:v>8.4118553682281405</c:v>
                </c:pt>
              </c:numCache>
            </c:numRef>
          </c:yVal>
          <c:smooth val="0"/>
          <c:extLst>
            <c:ext xmlns:c16="http://schemas.microsoft.com/office/drawing/2014/chart" uri="{C3380CC4-5D6E-409C-BE32-E72D297353CC}">
              <c16:uniqueId val="{00000003-E757-4E25-B96D-78D229939146}"/>
            </c:ext>
          </c:extLst>
        </c:ser>
        <c:ser>
          <c:idx val="4"/>
          <c:order val="4"/>
          <c:tx>
            <c:strRef>
              <c:f>label 8</c:f>
              <c:strCache>
                <c:ptCount val="1"/>
                <c:pt idx="0">
                  <c:v>pthresh</c:v>
                </c:pt>
              </c:strCache>
            </c:strRef>
          </c:tx>
          <c:spPr>
            <a:ln w="28440">
              <a:noFill/>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25560">
                <a:solidFill>
                  <a:srgbClr val="FF0000"/>
                </a:solidFill>
                <a:round/>
              </a:ln>
            </c:spPr>
            <c:trendlineType val="poly"/>
            <c:order val="3"/>
            <c:dispRSqr val="0"/>
            <c:dispEq val="0"/>
          </c:trendline>
          <c:xVal>
            <c:numRef>
              <c:f>9</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8</c:f>
              <c:numCache>
                <c:formatCode>General</c:formatCode>
                <c:ptCount val="11"/>
                <c:pt idx="0">
                  <c:v>37.478755397725301</c:v>
                </c:pt>
                <c:pt idx="1">
                  <c:v>31.0114529708943</c:v>
                </c:pt>
                <c:pt idx="2">
                  <c:v>27.041157193063501</c:v>
                </c:pt>
                <c:pt idx="3">
                  <c:v>24.2879918489338</c:v>
                </c:pt>
                <c:pt idx="4">
                  <c:v>22.235091165205901</c:v>
                </c:pt>
                <c:pt idx="5">
                  <c:v>20.628475548893999</c:v>
                </c:pt>
                <c:pt idx="6">
                  <c:v>19.3268589370016</c:v>
                </c:pt>
                <c:pt idx="7">
                  <c:v>18.244563639581099</c:v>
                </c:pt>
                <c:pt idx="8">
                  <c:v>17.3262146308357</c:v>
                </c:pt>
                <c:pt idx="9">
                  <c:v>16.534220434187599</c:v>
                </c:pt>
                <c:pt idx="10">
                  <c:v>15.8420455224578</c:v>
                </c:pt>
              </c:numCache>
            </c:numRef>
          </c:yVal>
          <c:smooth val="0"/>
          <c:extLst>
            <c:ext xmlns:c16="http://schemas.microsoft.com/office/drawing/2014/chart" uri="{C3380CC4-5D6E-409C-BE32-E72D297353CC}">
              <c16:uniqueId val="{00000004-E757-4E25-B96D-78D229939146}"/>
            </c:ext>
          </c:extLst>
        </c:ser>
        <c:dLbls>
          <c:showLegendKey val="0"/>
          <c:showVal val="0"/>
          <c:showCatName val="0"/>
          <c:showSerName val="0"/>
          <c:showPercent val="0"/>
          <c:showBubbleSize val="0"/>
        </c:dLbls>
        <c:axId val="82949631"/>
        <c:axId val="42131911"/>
      </c:scatterChart>
      <c:scatterChart>
        <c:scatterStyle val="lineMarker"/>
        <c:varyColors val="0"/>
        <c:ser>
          <c:idx val="5"/>
          <c:order val="5"/>
          <c:tx>
            <c:strRef>
              <c:f>label 10</c:f>
              <c:strCache>
                <c:ptCount val="1"/>
                <c:pt idx="0">
                  <c:v>% C5F12</c:v>
                </c:pt>
              </c:strCache>
            </c:strRef>
          </c:tx>
          <c:spPr>
            <a:ln w="25560" cap="rnd">
              <a:solidFill>
                <a:srgbClr val="70AD47"/>
              </a:solidFill>
              <a:prstDash val="sysDash"/>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10</c:f>
              <c:numCache>
                <c:formatCode>General</c:formatCode>
                <c:ptCount val="11"/>
                <c:pt idx="0">
                  <c:v>0</c:v>
                </c:pt>
                <c:pt idx="1">
                  <c:v>10</c:v>
                </c:pt>
                <c:pt idx="2">
                  <c:v>20</c:v>
                </c:pt>
                <c:pt idx="3">
                  <c:v>30</c:v>
                </c:pt>
                <c:pt idx="4">
                  <c:v>40</c:v>
                </c:pt>
                <c:pt idx="5">
                  <c:v>50</c:v>
                </c:pt>
                <c:pt idx="6">
                  <c:v>60</c:v>
                </c:pt>
                <c:pt idx="7">
                  <c:v>70</c:v>
                </c:pt>
                <c:pt idx="8">
                  <c:v>80</c:v>
                </c:pt>
                <c:pt idx="9">
                  <c:v>90</c:v>
                </c:pt>
                <c:pt idx="10">
                  <c:v>100</c:v>
                </c:pt>
              </c:numCache>
            </c:numRef>
          </c:yVal>
          <c:smooth val="0"/>
          <c:extLst>
            <c:ext xmlns:c16="http://schemas.microsoft.com/office/drawing/2014/chart" uri="{C3380CC4-5D6E-409C-BE32-E72D297353CC}">
              <c16:uniqueId val="{00000005-E757-4E25-B96D-78D229939146}"/>
            </c:ext>
          </c:extLst>
        </c:ser>
        <c:dLbls>
          <c:showLegendKey val="0"/>
          <c:showVal val="0"/>
          <c:showCatName val="0"/>
          <c:showSerName val="0"/>
          <c:showPercent val="0"/>
          <c:showBubbleSize val="0"/>
        </c:dLbls>
        <c:axId val="1063607"/>
        <c:axId val="12012025"/>
      </c:scatterChart>
      <c:valAx>
        <c:axId val="82949631"/>
        <c:scaling>
          <c:orientation val="minMax"/>
          <c:min val="8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800" b="1" strike="noStrike" spc="-1">
                <a:solidFill>
                  <a:srgbClr val="000000"/>
                </a:solidFill>
                <a:latin typeface="Arial"/>
                <a:ea typeface="DejaVu Sans"/>
              </a:defRPr>
            </a:pPr>
            <a:endParaRPr lang="en-US"/>
          </a:p>
        </c:txPr>
        <c:crossAx val="42131911"/>
        <c:crosses val="autoZero"/>
        <c:crossBetween val="midCat"/>
        <c:majorUnit val="50"/>
      </c:valAx>
      <c:valAx>
        <c:axId val="42131911"/>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Arial"/>
                <a:ea typeface="DejaVu Sans"/>
              </a:defRPr>
            </a:pPr>
            <a:endParaRPr lang="en-US"/>
          </a:p>
        </c:txPr>
        <c:crossAx val="82949631"/>
        <c:crosses val="autoZero"/>
        <c:crossBetween val="midCat"/>
      </c:valAx>
      <c:valAx>
        <c:axId val="1063607"/>
        <c:scaling>
          <c:orientation val="minMax"/>
        </c:scaling>
        <c:delete val="1"/>
        <c:axPos val="b"/>
        <c:numFmt formatCode="General" sourceLinked="0"/>
        <c:majorTickMark val="out"/>
        <c:minorTickMark val="none"/>
        <c:tickLblPos val="nextTo"/>
        <c:crossAx val="12012025"/>
        <c:crosses val="autoZero"/>
        <c:crossBetween val="midCat"/>
      </c:valAx>
      <c:valAx>
        <c:axId val="12012025"/>
        <c:scaling>
          <c:orientation val="minMax"/>
          <c:max val="100"/>
          <c:min val="0"/>
        </c:scaling>
        <c:delete val="0"/>
        <c:axPos val="r"/>
        <c:numFmt formatCode="General" sourceLinked="0"/>
        <c:majorTickMark val="out"/>
        <c:minorTickMark val="none"/>
        <c:tickLblPos val="nextTo"/>
        <c:spPr>
          <a:ln w="9360">
            <a:solidFill>
              <a:srgbClr val="BFBFBF"/>
            </a:solidFill>
            <a:round/>
          </a:ln>
        </c:spPr>
        <c:txPr>
          <a:bodyPr/>
          <a:lstStyle/>
          <a:p>
            <a:pPr>
              <a:defRPr sz="1600" b="1" strike="noStrike" spc="-1">
                <a:solidFill>
                  <a:srgbClr val="70AD47"/>
                </a:solidFill>
                <a:latin typeface="Arial"/>
                <a:ea typeface="DejaVu Sans"/>
              </a:defRPr>
            </a:pPr>
            <a:endParaRPr lang="en-US"/>
          </a:p>
        </c:txPr>
        <c:crossAx val="1063607"/>
        <c:crosses val="max"/>
        <c:crossBetween val="midCat"/>
      </c:valAx>
      <c:spPr>
        <a:solidFill>
          <a:srgbClr val="FFFFFF"/>
        </a:solidFill>
        <a:ln>
          <a:noFill/>
        </a:ln>
      </c:spPr>
    </c:plotArea>
    <c:legend>
      <c:legendPos val="b"/>
      <c:layout>
        <c:manualLayout>
          <c:xMode val="edge"/>
          <c:yMode val="edge"/>
          <c:x val="0.52423090205829503"/>
          <c:y val="0.29066216501268199"/>
          <c:w val="0.35152102310740602"/>
          <c:h val="0.13011446485855899"/>
        </c:manualLayout>
      </c:layout>
      <c:overlay val="0"/>
      <c:spPr>
        <a:solidFill>
          <a:srgbClr val="FFFFFF"/>
        </a:solidFill>
        <a:ln w="15840">
          <a:solidFill>
            <a:srgbClr val="000000"/>
          </a:solidFill>
          <a:round/>
        </a:ln>
      </c:spPr>
      <c:txPr>
        <a:bodyPr/>
        <a:lstStyle/>
        <a:p>
          <a:pPr>
            <a:defRPr sz="1200" b="1" strike="noStrike" spc="-1">
              <a:solidFill>
                <a:srgbClr val="595959"/>
              </a:solidFill>
              <a:latin typeface="Arial"/>
              <a:ea typeface="DejaVu Sans"/>
            </a:defRPr>
          </a:pPr>
          <a:endParaRPr lang="en-US"/>
        </a:p>
      </c:txPr>
    </c:legend>
    <c:plotVisOnly val="1"/>
    <c:dispBlanksAs val="gap"/>
    <c:showDLblsOverMax val="1"/>
  </c:chart>
  <c:spPr>
    <a:noFill/>
    <a:ln w="25560">
      <a:solidFill>
        <a:srgbClr val="000000"/>
      </a:solidFill>
      <a:round/>
    </a:ln>
  </c:spPr>
  <c:userShapes r:id="rId1"/>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title>
      <c:tx>
        <c:rich>
          <a:bodyPr rot="0"/>
          <a:lstStyle/>
          <a:p>
            <a:pPr marL="0" marR="0" lvl="0" indent="0" algn="ctr" defTabSz="914400" rtl="0" eaLnBrk="1" fontAlgn="auto" latinLnBrk="0" hangingPunct="1">
              <a:lnSpc>
                <a:spcPct val="100000"/>
              </a:lnSpc>
              <a:spcBef>
                <a:spcPts val="0"/>
              </a:spcBef>
              <a:spcAft>
                <a:spcPts val="0"/>
              </a:spcAft>
              <a:buClrTx/>
              <a:buSzTx/>
              <a:buFontTx/>
              <a:buNone/>
              <a:tabLst/>
              <a:defRPr sz="1800" b="1" i="0" u="none" strike="noStrike" kern="1200" spc="-1" baseline="0">
                <a:solidFill>
                  <a:srgbClr val="595959"/>
                </a:solidFill>
                <a:latin typeface="Arial"/>
                <a:ea typeface="DejaVu Sans"/>
                <a:cs typeface="+mn-cs"/>
              </a:defRPr>
            </a:pPr>
            <a:r>
              <a:rPr lang="en-GB" sz="1800" b="1" strike="noStrike" spc="-1" dirty="0">
                <a:solidFill>
                  <a:schemeClr val="accent6">
                    <a:lumMod val="75000"/>
                  </a:schemeClr>
                </a:solidFill>
                <a:latin typeface="Arial"/>
                <a:ea typeface="DejaVu Sans"/>
              </a:rPr>
              <a:t>C5F12-N2 40 ⁰C</a:t>
            </a:r>
            <a:r>
              <a:rPr lang="en-GB" sz="1800" b="1" strike="noStrike" spc="-1" dirty="0">
                <a:solidFill>
                  <a:srgbClr val="595959"/>
                </a:solidFill>
                <a:latin typeface="Arial"/>
                <a:ea typeface="DejaVu Sans"/>
              </a:rPr>
              <a:t>: (</a:t>
            </a:r>
            <a:r>
              <a:rPr lang="en-GB" sz="1800" b="1" i="0" baseline="0" dirty="0">
                <a:effectLst/>
              </a:rPr>
              <a:t>N2-C5F10O should be very similar</a:t>
            </a:r>
            <a:endParaRPr lang="en-GB" dirty="0">
              <a:effectLst/>
            </a:endParaRPr>
          </a:p>
          <a:p>
            <a:pPr marL="0" marR="0" lvl="0" indent="0" algn="ctr" defTabSz="914400" rtl="0" eaLnBrk="1" fontAlgn="auto" latinLnBrk="0" hangingPunct="1">
              <a:lnSpc>
                <a:spcPct val="100000"/>
              </a:lnSpc>
              <a:spcBef>
                <a:spcPts val="0"/>
              </a:spcBef>
              <a:spcAft>
                <a:spcPts val="0"/>
              </a:spcAft>
              <a:buClrTx/>
              <a:buSzTx/>
              <a:buFontTx/>
              <a:buNone/>
              <a:tabLst/>
              <a:defRPr sz="1800" b="1" i="0" u="none" strike="noStrike" kern="1200" spc="-1" baseline="0">
                <a:solidFill>
                  <a:srgbClr val="595959"/>
                </a:solidFill>
                <a:latin typeface="Arial"/>
                <a:ea typeface="DejaVu Sans"/>
                <a:cs typeface="+mn-cs"/>
              </a:defRPr>
            </a:pPr>
            <a:endParaRPr lang="en-GB" sz="1800" b="1" strike="noStrike" spc="-1" dirty="0">
              <a:solidFill>
                <a:srgbClr val="595959"/>
              </a:solidFill>
              <a:latin typeface="Arial"/>
              <a:ea typeface="DejaVu Sans"/>
            </a:endParaRPr>
          </a:p>
        </c:rich>
      </c:tx>
      <c:overlay val="0"/>
      <c:spPr>
        <a:noFill/>
        <a:ln>
          <a:noFill/>
        </a:ln>
      </c:spPr>
    </c:title>
    <c:autoTitleDeleted val="0"/>
    <c:plotArea>
      <c:layout>
        <c:manualLayout>
          <c:layoutTarget val="inner"/>
          <c:xMode val="edge"/>
          <c:yMode val="edge"/>
          <c:x val="0.113219949059239"/>
          <c:y val="0.10344336937962401"/>
          <c:w val="0.76485087503081095"/>
          <c:h val="0.720902105862265"/>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5B9BD5"/>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0</c:f>
              <c:numCache>
                <c:formatCode>General</c:formatCode>
                <c:ptCount val="11"/>
                <c:pt idx="0">
                  <c:v>0.20020702669725099</c:v>
                </c:pt>
                <c:pt idx="1">
                  <c:v>0.165659470998367</c:v>
                </c:pt>
                <c:pt idx="2">
                  <c:v>0.144450626031322</c:v>
                </c:pt>
                <c:pt idx="3">
                  <c:v>0.12974354620157</c:v>
                </c:pt>
                <c:pt idx="4">
                  <c:v>0.11877719639533001</c:v>
                </c:pt>
                <c:pt idx="5">
                  <c:v>0.11019484801759601</c:v>
                </c:pt>
                <c:pt idx="6">
                  <c:v>0.103241767825863</c:v>
                </c:pt>
                <c:pt idx="7">
                  <c:v>9.7460275852463404E-2</c:v>
                </c:pt>
                <c:pt idx="8">
                  <c:v>9.2554565335660602E-2</c:v>
                </c:pt>
                <c:pt idx="9">
                  <c:v>8.8323827105703204E-2</c:v>
                </c:pt>
                <c:pt idx="10">
                  <c:v>8.4626311551591005E-2</c:v>
                </c:pt>
              </c:numCache>
            </c:numRef>
          </c:yVal>
          <c:smooth val="0"/>
          <c:extLst>
            <c:ext xmlns:c16="http://schemas.microsoft.com/office/drawing/2014/chart" uri="{C3380CC4-5D6E-409C-BE32-E72D297353CC}">
              <c16:uniqueId val="{00000000-79F4-45B8-9685-36BA4672751F}"/>
            </c:ext>
          </c:extLst>
        </c:ser>
        <c:ser>
          <c:idx val="1"/>
          <c:order val="1"/>
          <c:tx>
            <c:strRef>
              <c:f>label 2</c:f>
              <c:strCache>
                <c:ptCount val="1"/>
                <c:pt idx="0">
                  <c:v>mu thresh</c:v>
                </c:pt>
              </c:strCache>
            </c:strRef>
          </c:tx>
          <c:spPr>
            <a:ln w="25560">
              <a:solidFill>
                <a:srgbClr val="70AD47"/>
              </a:solidFill>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2</c:f>
              <c:numCache>
                <c:formatCode>General</c:formatCode>
                <c:ptCount val="11"/>
                <c:pt idx="0">
                  <c:v>4.20434756064226</c:v>
                </c:pt>
                <c:pt idx="1">
                  <c:v>3.4788488909657</c:v>
                </c:pt>
                <c:pt idx="2">
                  <c:v>3.03346314665776</c:v>
                </c:pt>
                <c:pt idx="3">
                  <c:v>2.72461447023296</c:v>
                </c:pt>
                <c:pt idx="4">
                  <c:v>2.4943211243019401</c:v>
                </c:pt>
                <c:pt idx="5">
                  <c:v>2.3140918083695201</c:v>
                </c:pt>
                <c:pt idx="6">
                  <c:v>2.1680771243431298</c:v>
                </c:pt>
                <c:pt idx="7">
                  <c:v>2.04666579290173</c:v>
                </c:pt>
                <c:pt idx="8">
                  <c:v>1.9436458720488701</c:v>
                </c:pt>
                <c:pt idx="9">
                  <c:v>1.8548003692197701</c:v>
                </c:pt>
                <c:pt idx="10">
                  <c:v>1.77715254258341</c:v>
                </c:pt>
              </c:numCache>
            </c:numRef>
          </c:yVal>
          <c:smooth val="0"/>
          <c:extLst>
            <c:ext xmlns:c16="http://schemas.microsoft.com/office/drawing/2014/chart" uri="{C3380CC4-5D6E-409C-BE32-E72D297353CC}">
              <c16:uniqueId val="{00000001-79F4-45B8-9685-36BA4672751F}"/>
            </c:ext>
          </c:extLst>
        </c:ser>
        <c:ser>
          <c:idx val="2"/>
          <c:order val="2"/>
          <c:tx>
            <c:strRef>
              <c:f>label 4</c:f>
              <c:strCache>
                <c:ptCount val="1"/>
                <c:pt idx="0">
                  <c:v>pi thresh</c:v>
                </c:pt>
              </c:strCache>
            </c:strRef>
          </c:tx>
          <c:spPr>
            <a:ln w="28440">
              <a:solidFill>
                <a:srgbClr val="FFC000"/>
              </a:solidFill>
              <a:round/>
            </a:ln>
          </c:spPr>
          <c:marker>
            <c:symbol val="circle"/>
            <c:size val="5"/>
            <c:spPr>
              <a:solidFill>
                <a:srgbClr val="FFC000"/>
              </a:solidFill>
            </c:spPr>
          </c:marker>
          <c:dPt>
            <c:idx val="2"/>
            <c:bubble3D val="0"/>
            <c:spPr>
              <a:ln w="25560">
                <a:solidFill>
                  <a:srgbClr val="FFC000"/>
                </a:solidFill>
                <a:round/>
              </a:ln>
            </c:spPr>
            <c:extLst>
              <c:ext xmlns:c16="http://schemas.microsoft.com/office/drawing/2014/chart" uri="{C3380CC4-5D6E-409C-BE32-E72D297353CC}">
                <c16:uniqueId val="{00000003-79F4-45B8-9685-36BA4672751F}"/>
              </c:ext>
            </c:extLst>
          </c:dPt>
          <c:dLbls>
            <c:dLbl>
              <c:idx val="2"/>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extLst>
                <c:ext xmlns:c15="http://schemas.microsoft.com/office/drawing/2012/chart" uri="{CE6537A1-D6FC-4f65-9D91-7224C49458BB}"/>
                <c:ext xmlns:c16="http://schemas.microsoft.com/office/drawing/2014/chart" uri="{C3380CC4-5D6E-409C-BE32-E72D297353CC}">
                  <c16:uniqueId val="{00000003-79F4-45B8-9685-36BA4672751F}"/>
                </c:ext>
              </c:extLst>
            </c:dLbl>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4</c:f>
              <c:numCache>
                <c:formatCode>General</c:formatCode>
                <c:ptCount val="11"/>
                <c:pt idx="0">
                  <c:v>5.4856725315046697</c:v>
                </c:pt>
                <c:pt idx="1">
                  <c:v>4.5390695053552497</c:v>
                </c:pt>
                <c:pt idx="2">
                  <c:v>3.95794715325823</c:v>
                </c:pt>
                <c:pt idx="3">
                  <c:v>3.5549731659230099</c:v>
                </c:pt>
                <c:pt idx="4">
                  <c:v>3.2544951812320502</c:v>
                </c:pt>
                <c:pt idx="5">
                  <c:v>3.0193388356821398</c:v>
                </c:pt>
                <c:pt idx="6">
                  <c:v>2.8288244384286498</c:v>
                </c:pt>
                <c:pt idx="7">
                  <c:v>2.6704115583574999</c:v>
                </c:pt>
                <c:pt idx="8">
                  <c:v>2.5359950901970998</c:v>
                </c:pt>
                <c:pt idx="9">
                  <c:v>2.4200728626962702</c:v>
                </c:pt>
                <c:pt idx="10">
                  <c:v>2.3187609365135899</c:v>
                </c:pt>
              </c:numCache>
            </c:numRef>
          </c:yVal>
          <c:smooth val="0"/>
          <c:extLst>
            <c:ext xmlns:c16="http://schemas.microsoft.com/office/drawing/2014/chart" uri="{C3380CC4-5D6E-409C-BE32-E72D297353CC}">
              <c16:uniqueId val="{00000004-79F4-45B8-9685-36BA4672751F}"/>
            </c:ext>
          </c:extLst>
        </c:ser>
        <c:ser>
          <c:idx val="3"/>
          <c:order val="3"/>
          <c:tx>
            <c:strRef>
              <c:f>label 6</c:f>
              <c:strCache>
                <c:ptCount val="1"/>
                <c:pt idx="0">
                  <c:v>kthresh</c:v>
                </c:pt>
              </c:strCache>
            </c:strRef>
          </c:tx>
          <c:spPr>
            <a:ln w="28440">
              <a:noFill/>
            </a:ln>
          </c:spPr>
          <c:marker>
            <c:symbol val="circle"/>
            <c:size val="5"/>
            <c:spPr>
              <a:solidFill>
                <a:srgbClr val="FFC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25560">
                <a:solidFill>
                  <a:schemeClr val="tx1"/>
                </a:solidFill>
                <a:round/>
              </a:ln>
            </c:spPr>
            <c:trendlineType val="poly"/>
            <c:order val="2"/>
            <c:dispRSqr val="0"/>
            <c:dispEq val="0"/>
          </c:trendline>
          <c:xVal>
            <c:numRef>
              <c:f>7</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6</c:f>
              <c:numCache>
                <c:formatCode>General</c:formatCode>
                <c:ptCount val="11"/>
                <c:pt idx="0">
                  <c:v>19.9005784537067</c:v>
                </c:pt>
                <c:pt idx="1">
                  <c:v>16.466551417237699</c:v>
                </c:pt>
                <c:pt idx="2">
                  <c:v>14.3583922275134</c:v>
                </c:pt>
                <c:pt idx="3">
                  <c:v>12.896508492436</c:v>
                </c:pt>
                <c:pt idx="4">
                  <c:v>11.8064533216958</c:v>
                </c:pt>
                <c:pt idx="5">
                  <c:v>10.9533678929491</c:v>
                </c:pt>
                <c:pt idx="6">
                  <c:v>10.262231721890799</c:v>
                </c:pt>
                <c:pt idx="7">
                  <c:v>9.6875514197348593</c:v>
                </c:pt>
                <c:pt idx="8">
                  <c:v>9.1999237943646595</c:v>
                </c:pt>
                <c:pt idx="9">
                  <c:v>8.7793884143069008</c:v>
                </c:pt>
                <c:pt idx="10">
                  <c:v>8.4118553682281405</c:v>
                </c:pt>
              </c:numCache>
            </c:numRef>
          </c:yVal>
          <c:smooth val="0"/>
          <c:extLst>
            <c:ext xmlns:c16="http://schemas.microsoft.com/office/drawing/2014/chart" uri="{C3380CC4-5D6E-409C-BE32-E72D297353CC}">
              <c16:uniqueId val="{00000005-79F4-45B8-9685-36BA4672751F}"/>
            </c:ext>
          </c:extLst>
        </c:ser>
        <c:ser>
          <c:idx val="4"/>
          <c:order val="4"/>
          <c:tx>
            <c:strRef>
              <c:f>label 8</c:f>
              <c:strCache>
                <c:ptCount val="1"/>
                <c:pt idx="0">
                  <c:v>pthresh</c:v>
                </c:pt>
              </c:strCache>
            </c:strRef>
          </c:tx>
          <c:spPr>
            <a:ln w="25560">
              <a:solidFill>
                <a:srgbClr val="FF0000"/>
              </a:solidFill>
              <a:round/>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9</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8</c:f>
              <c:numCache>
                <c:formatCode>General</c:formatCode>
                <c:ptCount val="11"/>
                <c:pt idx="0">
                  <c:v>37.478755397725301</c:v>
                </c:pt>
                <c:pt idx="1">
                  <c:v>31.0114529708943</c:v>
                </c:pt>
                <c:pt idx="2">
                  <c:v>27.041157193063501</c:v>
                </c:pt>
                <c:pt idx="3">
                  <c:v>24.2879918489338</c:v>
                </c:pt>
                <c:pt idx="4">
                  <c:v>22.235091165205901</c:v>
                </c:pt>
                <c:pt idx="5">
                  <c:v>20.628475548893999</c:v>
                </c:pt>
                <c:pt idx="6">
                  <c:v>19.3268589370016</c:v>
                </c:pt>
                <c:pt idx="7">
                  <c:v>18.244563639581099</c:v>
                </c:pt>
                <c:pt idx="8">
                  <c:v>17.3262146308357</c:v>
                </c:pt>
                <c:pt idx="9">
                  <c:v>16.534220434187599</c:v>
                </c:pt>
                <c:pt idx="10">
                  <c:v>15.8420455224578</c:v>
                </c:pt>
              </c:numCache>
            </c:numRef>
          </c:yVal>
          <c:smooth val="0"/>
          <c:extLst>
            <c:ext xmlns:c16="http://schemas.microsoft.com/office/drawing/2014/chart" uri="{C3380CC4-5D6E-409C-BE32-E72D297353CC}">
              <c16:uniqueId val="{00000006-79F4-45B8-9685-36BA4672751F}"/>
            </c:ext>
          </c:extLst>
        </c:ser>
        <c:dLbls>
          <c:showLegendKey val="0"/>
          <c:showVal val="0"/>
          <c:showCatName val="0"/>
          <c:showSerName val="0"/>
          <c:showPercent val="0"/>
          <c:showBubbleSize val="0"/>
        </c:dLbls>
        <c:axId val="89019359"/>
        <c:axId val="24120678"/>
      </c:scatterChart>
      <c:scatterChart>
        <c:scatterStyle val="lineMarker"/>
        <c:varyColors val="0"/>
        <c:ser>
          <c:idx val="5"/>
          <c:order val="5"/>
          <c:tx>
            <c:strRef>
              <c:f>label 10</c:f>
              <c:strCache>
                <c:ptCount val="1"/>
                <c:pt idx="0">
                  <c:v>Thresh/c</c:v>
                </c:pt>
              </c:strCache>
            </c:strRef>
          </c:tx>
          <c:spPr>
            <a:ln w="25560" cap="rnd">
              <a:solidFill>
                <a:srgbClr val="70AD47"/>
              </a:solidFill>
              <a:prstDash val="sysDash"/>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19080">
                <a:noFill/>
              </a:ln>
            </c:spPr>
            <c:trendlineType val="poly"/>
            <c:order val="6"/>
            <c:dispRSqr val="0"/>
            <c:dispEq val="0"/>
          </c:trendline>
          <c:xVal>
            <c:numRef>
              <c:f>11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10</c:f>
              <c:numCache>
                <c:formatCode>General</c:formatCode>
                <c:ptCount val="11"/>
                <c:pt idx="0">
                  <c:v>0.99968809731363795</c:v>
                </c:pt>
                <c:pt idx="1">
                  <c:v>0.999544407658989</c:v>
                </c:pt>
                <c:pt idx="2">
                  <c:v>0.99940075930472105</c:v>
                </c:pt>
                <c:pt idx="3">
                  <c:v>0.99925715223303002</c:v>
                </c:pt>
                <c:pt idx="4">
                  <c:v>0.99911358642612302</c:v>
                </c:pt>
                <c:pt idx="5">
                  <c:v>0.99897006186621595</c:v>
                </c:pt>
                <c:pt idx="6">
                  <c:v>0.99882657853553602</c:v>
                </c:pt>
                <c:pt idx="7">
                  <c:v>0.998683136416322</c:v>
                </c:pt>
                <c:pt idx="8">
                  <c:v>0.99853973549081798</c:v>
                </c:pt>
                <c:pt idx="9">
                  <c:v>0.99839637574128404</c:v>
                </c:pt>
                <c:pt idx="10">
                  <c:v>0.99825305714998802</c:v>
                </c:pt>
              </c:numCache>
            </c:numRef>
          </c:yVal>
          <c:smooth val="0"/>
          <c:extLst>
            <c:ext xmlns:c16="http://schemas.microsoft.com/office/drawing/2014/chart" uri="{C3380CC4-5D6E-409C-BE32-E72D297353CC}">
              <c16:uniqueId val="{00000007-79F4-45B8-9685-36BA4672751F}"/>
            </c:ext>
          </c:extLst>
        </c:ser>
        <c:dLbls>
          <c:showLegendKey val="0"/>
          <c:showVal val="0"/>
          <c:showCatName val="0"/>
          <c:showSerName val="0"/>
          <c:showPercent val="0"/>
          <c:showBubbleSize val="0"/>
        </c:dLbls>
        <c:axId val="39289227"/>
        <c:axId val="29546681"/>
      </c:scatterChart>
      <c:valAx>
        <c:axId val="89019359"/>
        <c:scaling>
          <c:orientation val="minMax"/>
          <c:min val="8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800" b="1" strike="noStrike" spc="-1">
                <a:solidFill>
                  <a:srgbClr val="000000"/>
                </a:solidFill>
                <a:latin typeface="Arial"/>
                <a:ea typeface="DejaVu Sans"/>
              </a:defRPr>
            </a:pPr>
            <a:endParaRPr lang="en-US"/>
          </a:p>
        </c:txPr>
        <c:crossAx val="24120678"/>
        <c:crosses val="autoZero"/>
        <c:crossBetween val="midCat"/>
      </c:valAx>
      <c:valAx>
        <c:axId val="24120678"/>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Arial"/>
                <a:ea typeface="DejaVu Sans"/>
              </a:defRPr>
            </a:pPr>
            <a:endParaRPr lang="en-US"/>
          </a:p>
        </c:txPr>
        <c:crossAx val="89019359"/>
        <c:crosses val="autoZero"/>
        <c:crossBetween val="midCat"/>
      </c:valAx>
      <c:valAx>
        <c:axId val="39289227"/>
        <c:scaling>
          <c:orientation val="minMax"/>
        </c:scaling>
        <c:delete val="1"/>
        <c:axPos val="b"/>
        <c:numFmt formatCode="General" sourceLinked="0"/>
        <c:majorTickMark val="out"/>
        <c:minorTickMark val="none"/>
        <c:tickLblPos val="nextTo"/>
        <c:crossAx val="29546681"/>
        <c:crosses val="autoZero"/>
        <c:crossBetween val="midCat"/>
      </c:valAx>
      <c:valAx>
        <c:axId val="29546681"/>
        <c:scaling>
          <c:orientation val="minMax"/>
        </c:scaling>
        <c:delete val="0"/>
        <c:axPos val="r"/>
        <c:numFmt formatCode="General" sourceLinked="0"/>
        <c:majorTickMark val="out"/>
        <c:minorTickMark val="none"/>
        <c:tickLblPos val="nextTo"/>
        <c:spPr>
          <a:ln w="9360">
            <a:solidFill>
              <a:srgbClr val="BFBFBF"/>
            </a:solidFill>
            <a:round/>
          </a:ln>
        </c:spPr>
        <c:txPr>
          <a:bodyPr/>
          <a:lstStyle/>
          <a:p>
            <a:pPr>
              <a:defRPr sz="1600" b="1" strike="noStrike" spc="-1">
                <a:solidFill>
                  <a:srgbClr val="70AD47"/>
                </a:solidFill>
                <a:latin typeface="Arial"/>
                <a:ea typeface="DejaVu Sans"/>
              </a:defRPr>
            </a:pPr>
            <a:endParaRPr lang="en-US"/>
          </a:p>
        </c:txPr>
        <c:crossAx val="39289227"/>
        <c:crosses val="max"/>
        <c:crossBetween val="midCat"/>
      </c:valAx>
      <c:spPr>
        <a:noFill/>
        <a:ln>
          <a:noFill/>
        </a:ln>
      </c:spPr>
    </c:plotArea>
    <c:legend>
      <c:legendPos val="b"/>
      <c:layout>
        <c:manualLayout>
          <c:xMode val="edge"/>
          <c:yMode val="edge"/>
          <c:x val="0.111783179276504"/>
          <c:y val="0.107766970313073"/>
          <c:w val="0.31411480086728299"/>
          <c:h val="0.15970123840445799"/>
        </c:manualLayout>
      </c:layout>
      <c:overlay val="0"/>
      <c:spPr>
        <a:solidFill>
          <a:srgbClr val="FFFFFF"/>
        </a:solidFill>
        <a:ln w="15840">
          <a:solidFill>
            <a:srgbClr val="000000"/>
          </a:solidFill>
          <a:round/>
        </a:ln>
      </c:spPr>
      <c:txPr>
        <a:bodyPr/>
        <a:lstStyle/>
        <a:p>
          <a:pPr>
            <a:defRPr sz="1200" b="1" strike="noStrike" spc="-1">
              <a:solidFill>
                <a:srgbClr val="000000"/>
              </a:solidFill>
              <a:latin typeface="Arial"/>
              <a:ea typeface="DejaVu Sans"/>
            </a:defRPr>
          </a:pPr>
          <a:endParaRPr lang="en-US"/>
        </a:p>
      </c:txPr>
    </c:legend>
    <c:plotVisOnly val="1"/>
    <c:dispBlanksAs val="gap"/>
    <c:showDLblsOverMax val="1"/>
  </c:chart>
  <c:spPr>
    <a:noFill/>
    <a:ln w="25560">
      <a:solidFill>
        <a:srgbClr val="000000"/>
      </a:solidFill>
      <a:round/>
    </a:ln>
  </c:spPr>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0.32285</cdr:x>
      <cdr:y>0.92553</cdr:y>
    </cdr:from>
    <cdr:to>
      <cdr:x>0.73269</cdr:x>
      <cdr:y>1</cdr:y>
    </cdr:to>
    <cdr:sp macro="" textlink="">
      <cdr:nvSpPr>
        <cdr:cNvPr id="2" name="CustomShape 4"/>
        <cdr:cNvSpPr/>
      </cdr:nvSpPr>
      <cdr:spPr>
        <a:xfrm xmlns:a="http://schemas.openxmlformats.org/drawingml/2006/main">
          <a:off x="2804440" y="5745640"/>
          <a:ext cx="3560040" cy="36468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Measured Sound Velocity (m/s)</a:t>
          </a:r>
          <a:endParaRPr lang="en-GB" sz="1800" b="0" strike="noStrike" spc="-1" dirty="0">
            <a:latin typeface="Arial"/>
          </a:endParaRPr>
        </a:p>
      </cdr:txBody>
    </cdr:sp>
  </cdr:relSizeAnchor>
  <cdr:relSizeAnchor xmlns:cdr="http://schemas.openxmlformats.org/drawingml/2006/chartDrawing">
    <cdr:from>
      <cdr:x>0.00932</cdr:x>
      <cdr:y>0.15821</cdr:y>
    </cdr:from>
    <cdr:to>
      <cdr:x>0.05127</cdr:x>
      <cdr:y>0.85142</cdr:y>
    </cdr:to>
    <cdr:sp macro="" textlink="">
      <cdr:nvSpPr>
        <cdr:cNvPr id="3" name="CustomShape 2"/>
        <cdr:cNvSpPr/>
      </cdr:nvSpPr>
      <cdr:spPr>
        <a:xfrm xmlns:a="http://schemas.openxmlformats.org/drawingml/2006/main" rot="16200000">
          <a:off x="-1434059" y="2289780"/>
          <a:ext cx="3394440" cy="36432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Cherenkov</a:t>
          </a:r>
          <a:r>
            <a:rPr lang="en-GB" sz="1800" b="0" strike="noStrike" spc="-1" dirty="0">
              <a:solidFill>
                <a:srgbClr val="000000"/>
              </a:solidFill>
              <a:latin typeface="Arial"/>
              <a:ea typeface="DejaVu Sans"/>
            </a:rPr>
            <a:t> </a:t>
          </a:r>
          <a:r>
            <a:rPr lang="en-GB" sz="1800" b="1" strike="noStrike" spc="-1" dirty="0">
              <a:solidFill>
                <a:srgbClr val="000000"/>
              </a:solidFill>
              <a:latin typeface="Arial"/>
              <a:ea typeface="DejaVu Sans"/>
            </a:rPr>
            <a:t>Threshold (GeV/c)</a:t>
          </a:r>
          <a:endParaRPr lang="en-GB" sz="1800" b="0" strike="noStrike" spc="-1" dirty="0">
            <a:latin typeface="Aria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0.32285</cdr:x>
      <cdr:y>0.92553</cdr:y>
    </cdr:from>
    <cdr:to>
      <cdr:x>0.73269</cdr:x>
      <cdr:y>1</cdr:y>
    </cdr:to>
    <cdr:sp macro="" textlink="">
      <cdr:nvSpPr>
        <cdr:cNvPr id="2" name="CustomShape 4"/>
        <cdr:cNvSpPr/>
      </cdr:nvSpPr>
      <cdr:spPr>
        <a:xfrm xmlns:a="http://schemas.openxmlformats.org/drawingml/2006/main">
          <a:off x="2804440" y="5745640"/>
          <a:ext cx="3560040" cy="36468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Measured Sound Velocity (m/s)</a:t>
          </a:r>
          <a:endParaRPr lang="en-GB" sz="1800" b="0" strike="noStrike" spc="-1" dirty="0">
            <a:latin typeface="Arial"/>
          </a:endParaRPr>
        </a:p>
      </cdr:txBody>
    </cdr:sp>
  </cdr:relSizeAnchor>
  <cdr:relSizeAnchor xmlns:cdr="http://schemas.openxmlformats.org/drawingml/2006/chartDrawing">
    <cdr:from>
      <cdr:x>0.00932</cdr:x>
      <cdr:y>0.15821</cdr:y>
    </cdr:from>
    <cdr:to>
      <cdr:x>0.05127</cdr:x>
      <cdr:y>0.85142</cdr:y>
    </cdr:to>
    <cdr:sp macro="" textlink="">
      <cdr:nvSpPr>
        <cdr:cNvPr id="3" name="CustomShape 2"/>
        <cdr:cNvSpPr/>
      </cdr:nvSpPr>
      <cdr:spPr>
        <a:xfrm xmlns:a="http://schemas.openxmlformats.org/drawingml/2006/main" rot="16200000">
          <a:off x="-1434059" y="2289780"/>
          <a:ext cx="3394440" cy="36432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Cherenkov</a:t>
          </a:r>
          <a:r>
            <a:rPr lang="en-GB" sz="1800" b="0" strike="noStrike" spc="-1" dirty="0">
              <a:solidFill>
                <a:srgbClr val="000000"/>
              </a:solidFill>
              <a:latin typeface="Arial"/>
              <a:ea typeface="DejaVu Sans"/>
            </a:rPr>
            <a:t> </a:t>
          </a:r>
          <a:r>
            <a:rPr lang="en-GB" sz="1800" b="1" strike="noStrike" spc="-1" dirty="0">
              <a:solidFill>
                <a:srgbClr val="000000"/>
              </a:solidFill>
              <a:latin typeface="Arial"/>
              <a:ea typeface="DejaVu Sans"/>
            </a:rPr>
            <a:t>Threshold (GeV/c)</a:t>
          </a:r>
          <a:endParaRPr lang="en-GB" sz="1800" b="0" strike="noStrike" spc="-1" dirty="0">
            <a:latin typeface="Aria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0.32285</cdr:x>
      <cdr:y>0.92553</cdr:y>
    </cdr:from>
    <cdr:to>
      <cdr:x>0.73269</cdr:x>
      <cdr:y>1</cdr:y>
    </cdr:to>
    <cdr:sp macro="" textlink="">
      <cdr:nvSpPr>
        <cdr:cNvPr id="2" name="CustomShape 4"/>
        <cdr:cNvSpPr/>
      </cdr:nvSpPr>
      <cdr:spPr>
        <a:xfrm xmlns:a="http://schemas.openxmlformats.org/drawingml/2006/main">
          <a:off x="2804440" y="5745640"/>
          <a:ext cx="3560040" cy="36468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Measured Sound Velocity (m/s)</a:t>
          </a:r>
          <a:endParaRPr lang="en-GB" sz="1800" b="0" strike="noStrike" spc="-1" dirty="0">
            <a:latin typeface="Arial"/>
          </a:endParaRPr>
        </a:p>
      </cdr:txBody>
    </cdr:sp>
  </cdr:relSizeAnchor>
  <cdr:relSizeAnchor xmlns:cdr="http://schemas.openxmlformats.org/drawingml/2006/chartDrawing">
    <cdr:from>
      <cdr:x>0.00932</cdr:x>
      <cdr:y>0.15821</cdr:y>
    </cdr:from>
    <cdr:to>
      <cdr:x>0.05127</cdr:x>
      <cdr:y>0.85142</cdr:y>
    </cdr:to>
    <cdr:sp macro="" textlink="">
      <cdr:nvSpPr>
        <cdr:cNvPr id="3" name="CustomShape 2"/>
        <cdr:cNvSpPr/>
      </cdr:nvSpPr>
      <cdr:spPr>
        <a:xfrm xmlns:a="http://schemas.openxmlformats.org/drawingml/2006/main" rot="16200000">
          <a:off x="-1434059" y="2289780"/>
          <a:ext cx="3394440" cy="36432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Cherenkov</a:t>
          </a:r>
          <a:r>
            <a:rPr lang="en-GB" sz="1800" b="0" strike="noStrike" spc="-1" dirty="0">
              <a:solidFill>
                <a:srgbClr val="000000"/>
              </a:solidFill>
              <a:latin typeface="Arial"/>
              <a:ea typeface="DejaVu Sans"/>
            </a:rPr>
            <a:t> </a:t>
          </a:r>
          <a:r>
            <a:rPr lang="en-GB" sz="1800" b="1" strike="noStrike" spc="-1" dirty="0">
              <a:solidFill>
                <a:srgbClr val="000000"/>
              </a:solidFill>
              <a:latin typeface="Arial"/>
              <a:ea typeface="DejaVu Sans"/>
            </a:rPr>
            <a:t>Threshold (GeV/c)</a:t>
          </a:r>
          <a:endParaRPr lang="en-GB" sz="1800" b="0" strike="noStrike" spc="-1" dirty="0">
            <a:latin typeface="Aria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4B577B-8989-4B1E-AAFF-BF4D13BF5B66}" type="datetimeFigureOut">
              <a:rPr lang="en-GB" smtClean="0"/>
              <a:t>08/04/2025</a:t>
            </a:fld>
            <a:endParaRPr lang="en-GB"/>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357ACD-2835-4E62-979E-32D55374B7DB}" type="slidenum">
              <a:rPr lang="en-GB" smtClean="0"/>
              <a:t>‹#›</a:t>
            </a:fld>
            <a:endParaRPr lang="en-GB"/>
          </a:p>
        </p:txBody>
      </p:sp>
    </p:spTree>
    <p:extLst>
      <p:ext uri="{BB962C8B-B14F-4D97-AF65-F5344CB8AC3E}">
        <p14:creationId xmlns:p14="http://schemas.microsoft.com/office/powerpoint/2010/main" val="4084526507"/>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31"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en-US" sz="1800" b="0" strike="noStrike" spc="-1">
                <a:solidFill>
                  <a:srgbClr val="000000"/>
                </a:solidFill>
                <a:latin typeface="Arial"/>
              </a:rPr>
              <a:t>Click to move the slide</a:t>
            </a:r>
          </a:p>
        </p:txBody>
      </p:sp>
      <p:sp>
        <p:nvSpPr>
          <p:cNvPr id="432" name="PlaceHolder 2"/>
          <p:cNvSpPr>
            <a:spLocks noGrp="1"/>
          </p:cNvSpPr>
          <p:nvPr>
            <p:ph type="body"/>
          </p:nvPr>
        </p:nvSpPr>
        <p:spPr>
          <a:xfrm>
            <a:off x="756000" y="5078520"/>
            <a:ext cx="6047640" cy="4811040"/>
          </a:xfrm>
          <a:prstGeom prst="rect">
            <a:avLst/>
          </a:prstGeom>
        </p:spPr>
        <p:txBody>
          <a:bodyPr lIns="0" tIns="0" rIns="0" bIns="0">
            <a:noAutofit/>
          </a:bodyPr>
          <a:lstStyle/>
          <a:p>
            <a:r>
              <a:rPr lang="en-GB" sz="2000" b="0" strike="noStrike" spc="-1">
                <a:latin typeface="Arial"/>
              </a:rPr>
              <a:t>Click to edit the notes format</a:t>
            </a:r>
          </a:p>
        </p:txBody>
      </p:sp>
      <p:sp>
        <p:nvSpPr>
          <p:cNvPr id="433" name="PlaceHolder 3"/>
          <p:cNvSpPr>
            <a:spLocks noGrp="1"/>
          </p:cNvSpPr>
          <p:nvPr>
            <p:ph type="hdr"/>
          </p:nvPr>
        </p:nvSpPr>
        <p:spPr>
          <a:xfrm>
            <a:off x="0" y="0"/>
            <a:ext cx="3280680" cy="534240"/>
          </a:xfrm>
          <a:prstGeom prst="rect">
            <a:avLst/>
          </a:prstGeom>
        </p:spPr>
        <p:txBody>
          <a:bodyPr lIns="0" tIns="0" rIns="0" bIns="0">
            <a:noAutofit/>
          </a:bodyPr>
          <a:lstStyle/>
          <a:p>
            <a:r>
              <a:rPr lang="en-GB" sz="1400" b="0" strike="noStrike" spc="-1">
                <a:latin typeface="Times New Roman"/>
              </a:rPr>
              <a:t>&lt;header&gt;</a:t>
            </a:r>
          </a:p>
        </p:txBody>
      </p:sp>
      <p:sp>
        <p:nvSpPr>
          <p:cNvPr id="434"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en-GB" sz="1400" b="0" strike="noStrike" spc="-1">
                <a:latin typeface="Times New Roman"/>
              </a:rPr>
              <a:t>&lt;date/time&gt;</a:t>
            </a:r>
          </a:p>
        </p:txBody>
      </p:sp>
      <p:sp>
        <p:nvSpPr>
          <p:cNvPr id="435" name="PlaceHolder 5"/>
          <p:cNvSpPr>
            <a:spLocks noGrp="1"/>
          </p:cNvSpPr>
          <p:nvPr>
            <p:ph type="ftr"/>
          </p:nvPr>
        </p:nvSpPr>
        <p:spPr>
          <a:xfrm>
            <a:off x="0" y="10157400"/>
            <a:ext cx="3280680" cy="534240"/>
          </a:xfrm>
          <a:prstGeom prst="rect">
            <a:avLst/>
          </a:prstGeom>
        </p:spPr>
        <p:txBody>
          <a:bodyPr lIns="0" tIns="0" rIns="0" bIns="0" anchor="b">
            <a:noAutofit/>
          </a:bodyPr>
          <a:lstStyle/>
          <a:p>
            <a:endParaRPr lang="en-GB" sz="1400" b="0" strike="noStrike" spc="-1">
              <a:latin typeface="Times New Roman"/>
            </a:endParaRPr>
          </a:p>
        </p:txBody>
      </p:sp>
      <p:sp>
        <p:nvSpPr>
          <p:cNvPr id="436"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C93656D0-C4AF-4174-85DA-80339AEDE765}" type="slidenum">
              <a:rPr lang="en-GB" sz="1400" b="0" strike="noStrike" spc="-1">
                <a:latin typeface="Times New Roman"/>
              </a:rPr>
              <a:t>‹#›</a:t>
            </a:fld>
            <a:endParaRPr lang="en-GB" sz="1400" b="0" strike="noStrike" spc="-1">
              <a:latin typeface="Times New Roman"/>
            </a:endParaRPr>
          </a:p>
        </p:txBody>
      </p:sp>
    </p:spTree>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0" name="PlaceHolder 1"/>
          <p:cNvSpPr>
            <a:spLocks noGrp="1" noRot="1" noChangeAspect="1"/>
          </p:cNvSpPr>
          <p:nvPr>
            <p:ph type="sldImg"/>
          </p:nvPr>
        </p:nvSpPr>
        <p:spPr>
          <a:xfrm>
            <a:off x="1371600" y="1143000"/>
            <a:ext cx="4114800" cy="3086100"/>
          </a:xfrm>
          <a:prstGeom prst="rect">
            <a:avLst/>
          </a:prstGeom>
        </p:spPr>
      </p:sp>
      <p:sp>
        <p:nvSpPr>
          <p:cNvPr id="5601" name="PlaceHolder 2"/>
          <p:cNvSpPr>
            <a:spLocks noGrp="1"/>
          </p:cNvSpPr>
          <p:nvPr>
            <p:ph type="body"/>
          </p:nvPr>
        </p:nvSpPr>
        <p:spPr>
          <a:xfrm>
            <a:off x="685800" y="4400640"/>
            <a:ext cx="5485680" cy="3599640"/>
          </a:xfrm>
          <a:prstGeom prst="rect">
            <a:avLst/>
          </a:prstGeom>
        </p:spPr>
        <p:txBody>
          <a:bodyPr lIns="0" tIns="0" rIns="0" bIns="0">
            <a:noAutofit/>
          </a:bodyPr>
          <a:lstStyle/>
          <a:p>
            <a:endParaRPr lang="en-GB" sz="2000" b="0" strike="noStrike" spc="-1">
              <a:latin typeface="Arial"/>
            </a:endParaRPr>
          </a:p>
        </p:txBody>
      </p:sp>
      <p:sp>
        <p:nvSpPr>
          <p:cNvPr id="5602" name="CustomShape 3"/>
          <p:cNvSpPr/>
          <p:nvPr/>
        </p:nvSpPr>
        <p:spPr>
          <a:xfrm>
            <a:off x="3884760" y="8685360"/>
            <a:ext cx="2971080" cy="45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370E0622-7EAA-49D3-895D-B22ECF35D2A9}" type="slidenum">
              <a:rPr lang="en-GB" sz="1200" b="0" strike="noStrike" spc="-1">
                <a:solidFill>
                  <a:srgbClr val="000000"/>
                </a:solidFill>
                <a:latin typeface="+mn-lt"/>
                <a:ea typeface="+mn-ea"/>
              </a:rPr>
              <a:t>1</a:t>
            </a:fld>
            <a:endParaRPr lang="en-GB" sz="1200" b="0" strike="noStrike" spc="-1">
              <a:latin typeface="Arial"/>
            </a:endParaRPr>
          </a:p>
        </p:txBody>
      </p:sp>
      <p:sp>
        <p:nvSpPr>
          <p:cNvPr id="2" name="Espace réservé du pied de page 1"/>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553423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0" name="PlaceHolder 1"/>
          <p:cNvSpPr>
            <a:spLocks noGrp="1" noRot="1" noChangeAspect="1"/>
          </p:cNvSpPr>
          <p:nvPr>
            <p:ph type="sldImg"/>
          </p:nvPr>
        </p:nvSpPr>
        <p:spPr>
          <a:xfrm>
            <a:off x="1371600" y="1143000"/>
            <a:ext cx="4114800" cy="3086100"/>
          </a:xfrm>
          <a:prstGeom prst="rect">
            <a:avLst/>
          </a:prstGeom>
        </p:spPr>
      </p:sp>
      <p:sp>
        <p:nvSpPr>
          <p:cNvPr id="5601" name="PlaceHolder 2"/>
          <p:cNvSpPr>
            <a:spLocks noGrp="1"/>
          </p:cNvSpPr>
          <p:nvPr>
            <p:ph type="body"/>
          </p:nvPr>
        </p:nvSpPr>
        <p:spPr>
          <a:xfrm>
            <a:off x="685800" y="4400640"/>
            <a:ext cx="5485680" cy="3599640"/>
          </a:xfrm>
          <a:prstGeom prst="rect">
            <a:avLst/>
          </a:prstGeom>
        </p:spPr>
        <p:txBody>
          <a:bodyPr lIns="0" tIns="0" rIns="0" bIns="0">
            <a:noAutofit/>
          </a:bodyPr>
          <a:lstStyle/>
          <a:p>
            <a:endParaRPr lang="en-GB" sz="2000" b="0" strike="noStrike" spc="-1">
              <a:latin typeface="Arial"/>
            </a:endParaRPr>
          </a:p>
        </p:txBody>
      </p:sp>
      <p:sp>
        <p:nvSpPr>
          <p:cNvPr id="5602" name="CustomShape 3"/>
          <p:cNvSpPr/>
          <p:nvPr/>
        </p:nvSpPr>
        <p:spPr>
          <a:xfrm>
            <a:off x="3884760" y="8685360"/>
            <a:ext cx="2971080" cy="45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370E0622-7EAA-49D3-895D-B22ECF35D2A9}" type="slidenum">
              <a:rPr lang="en-GB" sz="1200" b="0" strike="noStrike" spc="-1">
                <a:solidFill>
                  <a:srgbClr val="000000"/>
                </a:solidFill>
                <a:latin typeface="+mn-lt"/>
                <a:ea typeface="+mn-ea"/>
              </a:rPr>
              <a:t>2</a:t>
            </a:fld>
            <a:endParaRPr lang="en-GB" sz="1200" b="0" strike="noStrike" spc="-1">
              <a:latin typeface="Arial"/>
            </a:endParaRPr>
          </a:p>
        </p:txBody>
      </p:sp>
      <p:sp>
        <p:nvSpPr>
          <p:cNvPr id="2" name="Espace réservé du pied de page 1"/>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2718680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523756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6350F1-21D3-4DD0-BCBC-F4E8E4BE5D59}" type="slidenum">
              <a:rPr lang="fr-FR" smtClean="0"/>
              <a:t>15</a:t>
            </a:fld>
            <a:endParaRPr lang="fr-FR"/>
          </a:p>
        </p:txBody>
      </p:sp>
    </p:spTree>
    <p:extLst>
      <p:ext uri="{BB962C8B-B14F-4D97-AF65-F5344CB8AC3E}">
        <p14:creationId xmlns:p14="http://schemas.microsoft.com/office/powerpoint/2010/main" val="1867460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684702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2035487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atin typeface="Arial Rounded MT Bold" pitchFamily="34" charset="0"/>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5DEEA70-F2A5-4F11-9D2F-52A27AAB522D}" type="slidenum">
              <a:rPr lang="en-GB"/>
              <a:pPr>
                <a:defRPr/>
              </a:pPr>
              <a:t>‹#›</a:t>
            </a:fld>
            <a:endParaRPr lang="en-GB"/>
          </a:p>
        </p:txBody>
      </p:sp>
    </p:spTree>
    <p:extLst>
      <p:ext uri="{BB962C8B-B14F-4D97-AF65-F5344CB8AC3E}">
        <p14:creationId xmlns:p14="http://schemas.microsoft.com/office/powerpoint/2010/main" val="4247059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2041799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AA9EBEA-8FF1-4741-9019-86B2F2893584}" type="slidenum">
              <a:rPr lang="fr-FR" smtClean="0"/>
              <a:t>‹#›</a:t>
            </a:fld>
            <a:endParaRPr lang="fr-FR"/>
          </a:p>
        </p:txBody>
      </p:sp>
    </p:spTree>
    <p:extLst>
      <p:ext uri="{BB962C8B-B14F-4D97-AF65-F5344CB8AC3E}">
        <p14:creationId xmlns:p14="http://schemas.microsoft.com/office/powerpoint/2010/main" val="26068769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2994" indent="-242994">
              <a:buFont typeface="Arial" charset="0"/>
              <a:buChar char="•"/>
              <a:tabLst/>
              <a:defRPr sz="1350">
                <a:solidFill>
                  <a:schemeClr val="tx2"/>
                </a:solidFill>
              </a:defRPr>
            </a:lvl2pPr>
            <a:lvl3pPr marL="485988" indent="-242994">
              <a:buSzPct val="100000"/>
              <a:buFont typeface="Arial" panose="020B0604020202020204" pitchFamily="34" charset="0"/>
              <a:buChar char="•"/>
              <a:tabLst/>
              <a:defRPr>
                <a:solidFill>
                  <a:schemeClr val="tx2"/>
                </a:solidFill>
              </a:defRPr>
            </a:lvl3pPr>
            <a:lvl4pPr marL="728982" indent="-242994">
              <a:buSzPct val="100000"/>
              <a:buFont typeface="Arial" charset="0"/>
              <a:buChar char="•"/>
              <a:tabLst/>
              <a:defRPr>
                <a:solidFill>
                  <a:schemeClr val="tx2"/>
                </a:solidFill>
              </a:defRPr>
            </a:lvl4pPr>
            <a:lvl5pPr marL="1543012" indent="-171446">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628560" y="722561"/>
            <a:ext cx="7886160" cy="609398"/>
          </a:xfrm>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r>
              <a:rPr lang="en-CH" dirty="0"/>
              <a:t>8 November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fr-CH" dirty="0"/>
              <a:t>CERN and the Environment Town Hall</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156326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628560" y="454680"/>
            <a:ext cx="7886160" cy="1145160"/>
          </a:xfrm>
          <a:prstGeom prst="rect">
            <a:avLst/>
          </a:prstGeom>
        </p:spPr>
        <p:txBody>
          <a:bodyPr lIns="0" tIns="0" rIns="0" bIns="0" anchor="ctr">
            <a:spAutoFit/>
          </a:bodyPr>
          <a:lstStyle/>
          <a:p>
            <a:r>
              <a:rPr lang="en-US" sz="4400" b="0" strike="noStrike" spc="-1">
                <a:solidFill>
                  <a:srgbClr val="000000"/>
                </a:solidFill>
                <a:latin typeface="Arial"/>
              </a:rPr>
              <a:t>Click to edit the title text format</a:t>
            </a:r>
          </a:p>
        </p:txBody>
      </p:sp>
      <p:sp>
        <p:nvSpPr>
          <p:cNvPr id="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799" r:id="rId13"/>
    <p:sldLayoutId id="2147483803" r:id="rId14"/>
    <p:sldLayoutId id="2147483804" r:id="rId15"/>
    <p:sldLayoutId id="2147483807" r:id="rId1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3.wmf"/><Relationship Id="rId5" Type="http://schemas.openxmlformats.org/officeDocument/2006/relationships/hyperlink" Target="https://indico.cern.ch/event/1536396/contributions/6465189/attachments/3047336/5384716/tessarotto_radiator_gas_system_DRD4_WP3_2025_04_08.pdf" TargetMode="Externa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file:///F:\Gollin-Cooling_course\Course%20description\Figures%20for%20course%20description\mlecular%20shapes.jpg" TargetMode="External"/><Relationship Id="rId2" Type="http://schemas.openxmlformats.org/officeDocument/2006/relationships/image" Target="../media/image17.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hyperlink" Target="https://unece.org/about-ghs" TargetMode="External"/><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jpg"/><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22.png"/><Relationship Id="rId5" Type="http://schemas.openxmlformats.org/officeDocument/2006/relationships/image" Target="../media/image21.jpg"/><Relationship Id="rId10" Type="http://schemas.openxmlformats.org/officeDocument/2006/relationships/image" Target="../media/image26.png"/><Relationship Id="rId4" Type="http://schemas.openxmlformats.org/officeDocument/2006/relationships/image" Target="../media/image20.jpg"/><Relationship Id="rId9"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hyperlink" Target="https://pubs.acs.org/action/doSearch?field1=Contrib&amp;text1=TIMOTHY+J.++WALLINGTON" TargetMode="External"/><Relationship Id="rId2" Type="http://schemas.openxmlformats.org/officeDocument/2006/relationships/image" Target="../media/image27.png"/><Relationship Id="rId1" Type="http://schemas.openxmlformats.org/officeDocument/2006/relationships/slideLayout" Target="../slideLayouts/slideLayout13.xml"/><Relationship Id="rId5" Type="http://schemas.openxmlformats.org/officeDocument/2006/relationships/image" Target="../media/image28.png"/><Relationship Id="rId4" Type="http://schemas.openxmlformats.org/officeDocument/2006/relationships/hyperlink" Target="https://doi.org/10.1021/es00056a714"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hyperlink" Target="https://senscomp.com/" TargetMode="External"/><Relationship Id="rId5" Type="http://schemas.openxmlformats.org/officeDocument/2006/relationships/image" Target="../media/image31.jpeg"/><Relationship Id="rId4" Type="http://schemas.openxmlformats.org/officeDocument/2006/relationships/image" Target="../media/image30.wmf"/></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3.xml"/><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8" Type="http://schemas.openxmlformats.org/officeDocument/2006/relationships/hyperlink" Target="https://indico.cern.ch/event/1456663/sessions/566400/#20241024" TargetMode="External"/><Relationship Id="rId3" Type="http://schemas.openxmlformats.org/officeDocument/2006/relationships/image" Target="../media/image1.png"/><Relationship Id="rId7" Type="http://schemas.openxmlformats.org/officeDocument/2006/relationships/hyperlink" Target="https://indico.cern.ch/event/1291157/contributions/5900402"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indico.cern.ch/event/1371158/contributions/5773321/attachments/2788215/4861759/G_Hallewell_ATLAS_sustainability_forum_Jan_26_2024_v2.pptx" TargetMode="External"/><Relationship Id="rId5" Type="http://schemas.openxmlformats.org/officeDocument/2006/relationships/hyperlink" Target="https://indico.cern.ch/event/1263731/contributions/5398511" TargetMode="External"/><Relationship Id="rId4" Type="http://schemas.openxmlformats.org/officeDocument/2006/relationships/hyperlink" Target="https://link.springer.com/article/10.1140/epjp/s13360-023-04703-w"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31.jpeg"/><Relationship Id="rId5" Type="http://schemas.openxmlformats.org/officeDocument/2006/relationships/chart" Target="../charts/chart1.xml"/><Relationship Id="rId4" Type="http://schemas.openxmlformats.org/officeDocument/2006/relationships/image" Target="../media/image37.jpg"/></Relationships>
</file>

<file path=ppt/slides/_rels/slide21.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22.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image" Target="../media/image40.jpeg"/><Relationship Id="rId1" Type="http://schemas.openxmlformats.org/officeDocument/2006/relationships/slideLayout" Target="../slideLayouts/slideLayout15.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2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15.xml"/><Relationship Id="rId6" Type="http://schemas.openxmlformats.org/officeDocument/2006/relationships/image" Target="../media/image52.png"/><Relationship Id="rId5" Type="http://schemas.openxmlformats.org/officeDocument/2006/relationships/image" Target="../media/image51.png"/><Relationship Id="rId10" Type="http://schemas.openxmlformats.org/officeDocument/2006/relationships/image" Target="../media/image56.jpg"/><Relationship Id="rId4" Type="http://schemas.openxmlformats.org/officeDocument/2006/relationships/image" Target="../media/image50.jpeg"/><Relationship Id="rId9" Type="http://schemas.openxmlformats.org/officeDocument/2006/relationships/image" Target="../media/image5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15.xml"/><Relationship Id="rId4" Type="http://schemas.openxmlformats.org/officeDocument/2006/relationships/image" Target="../media/image60.jpeg"/></Relationships>
</file>

<file path=ppt/slides/_rels/slide3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5.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5.xml"/><Relationship Id="rId5" Type="http://schemas.openxmlformats.org/officeDocument/2006/relationships/image" Target="../media/image70.png"/><Relationship Id="rId4" Type="http://schemas.openxmlformats.org/officeDocument/2006/relationships/image" Target="../media/image69.png"/></Relationships>
</file>

<file path=ppt/slides/_rels/slide3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1.png"/><Relationship Id="rId1" Type="http://schemas.openxmlformats.org/officeDocument/2006/relationships/slideLayout" Target="../slideLayouts/slideLayout15.xml"/><Relationship Id="rId4" Type="http://schemas.openxmlformats.org/officeDocument/2006/relationships/hyperlink" Target="https://iopscience.iop.org/article/10.1088/1748-0221/10/03/P03027/pdf"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5.xml"/><Relationship Id="rId6" Type="http://schemas.openxmlformats.org/officeDocument/2006/relationships/hyperlink" Target="https://iopscience.iop.org/article/10.1088/1748-0221/10/03/P03027/pdf" TargetMode="External"/><Relationship Id="rId5" Type="http://schemas.openxmlformats.org/officeDocument/2006/relationships/image" Target="../media/image79.png"/><Relationship Id="rId4" Type="http://schemas.openxmlformats.org/officeDocument/2006/relationships/image" Target="../media/image78.png"/></Relationships>
</file>

<file path=ppt/slides/_rels/slide38.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83.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hyperlink" Target="https://indico.cern.ch/event/1263731/contributions/5398511" TargetMode="External"/><Relationship Id="rId2" Type="http://schemas.openxmlformats.org/officeDocument/2006/relationships/hyperlink" Target="https://link.springer.com/article/10.1140/epjp/s13360-023-04703-w" TargetMode="External"/><Relationship Id="rId1" Type="http://schemas.openxmlformats.org/officeDocument/2006/relationships/slideLayout" Target="../slideLayouts/slideLayout13.xml"/><Relationship Id="rId6" Type="http://schemas.openxmlformats.org/officeDocument/2006/relationships/hyperlink" Target="https://indico.cern.ch/event/1456663/sessions/566400/#20241024" TargetMode="External"/><Relationship Id="rId5" Type="http://schemas.openxmlformats.org/officeDocument/2006/relationships/hyperlink" Target="https://indico.cern.ch/event/1291157/contributions/5900402" TargetMode="External"/><Relationship Id="rId4" Type="http://schemas.openxmlformats.org/officeDocument/2006/relationships/hyperlink" Target="https://indico.cern.ch/event/1371158/contributions/5773321/attachments/2788215/4861759/G_Hallewell_ATLAS_sustainability_forum_Jan_26_2024_v2.pptx"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15.xml"/><Relationship Id="rId5" Type="http://schemas.openxmlformats.org/officeDocument/2006/relationships/image" Target="../media/image89.png"/><Relationship Id="rId4" Type="http://schemas.openxmlformats.org/officeDocument/2006/relationships/image" Target="../media/image88.png"/></Relationships>
</file>

<file path=ppt/slides/_rels/slide46.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hyperlink" Target="https://repository.library.noaa.gov/" TargetMode="External"/><Relationship Id="rId2" Type="http://schemas.openxmlformats.org/officeDocument/2006/relationships/image" Target="../media/image90.png"/><Relationship Id="rId1" Type="http://schemas.openxmlformats.org/officeDocument/2006/relationships/slideLayout" Target="../slideLayouts/slideLayout2.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4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15.xml"/><Relationship Id="rId4" Type="http://schemas.openxmlformats.org/officeDocument/2006/relationships/image" Target="../media/image97.png"/></Relationships>
</file>

<file path=ppt/slides/_rels/slide48.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15.xml"/><Relationship Id="rId4" Type="http://schemas.openxmlformats.org/officeDocument/2006/relationships/image" Target="../media/image101.png"/></Relationships>
</file>

<file path=ppt/slides/_rels/slide5.xml.rels><?xml version="1.0" encoding="UTF-8" standalone="yes"?>
<Relationships xmlns="http://schemas.openxmlformats.org/package/2006/relationships"><Relationship Id="rId3" Type="http://schemas.openxmlformats.org/officeDocument/2006/relationships/hyperlink" Target="https://doi.org/10.25325/CERN-Environment-2023-003" TargetMode="External"/><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png"/><Relationship Id="rId1" Type="http://schemas.openxmlformats.org/officeDocument/2006/relationships/slideLayout" Target="../slideLayouts/slideLayout1.xml"/><Relationship Id="rId5" Type="http://schemas.openxmlformats.org/officeDocument/2006/relationships/image" Target="../media/image105.png"/><Relationship Id="rId4" Type="http://schemas.openxmlformats.org/officeDocument/2006/relationships/image" Target="../media/image104.jpeg"/></Relationships>
</file>

<file path=ppt/slides/_rels/slide51.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wmf"/><Relationship Id="rId1" Type="http://schemas.openxmlformats.org/officeDocument/2006/relationships/slideLayout" Target="../slideLayouts/slideLayout1.xml"/><Relationship Id="rId4" Type="http://schemas.openxmlformats.org/officeDocument/2006/relationships/image" Target="../media/image82.wmf"/></Relationships>
</file>

<file path=ppt/slides/_rels/slide5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5.xml"/><Relationship Id="rId5" Type="http://schemas.openxmlformats.org/officeDocument/2006/relationships/image" Target="../media/image9.png"/><Relationship Id="rId4" Type="http://schemas.openxmlformats.org/officeDocument/2006/relationships/hyperlink" Target="https://doi.org/10.25325/CERN-Environment-2023-003"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edms.cern.ch/ui/file/3120169/1/CERN_F-gas_policy_docx_cpdf.pdf" TargetMode="External"/><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1</a:t>
            </a:fld>
            <a:endParaRPr lang="en-GB" sz="1200" b="0" strike="noStrike" spc="-1" dirty="0">
              <a:latin typeface="Arial"/>
            </a:endParaRPr>
          </a:p>
        </p:txBody>
      </p:sp>
      <p:sp>
        <p:nvSpPr>
          <p:cNvPr id="12" name="CustomShape 2"/>
          <p:cNvSpPr/>
          <p:nvPr/>
        </p:nvSpPr>
        <p:spPr>
          <a:xfrm>
            <a:off x="2205646" y="6067833"/>
            <a:ext cx="4771142" cy="317095"/>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1470" b="0" strike="noStrike" spc="-1" dirty="0">
                <a:solidFill>
                  <a:srgbClr val="000000"/>
                </a:solidFill>
                <a:latin typeface="Calibri"/>
                <a:ea typeface="DejaVu Sans"/>
              </a:rPr>
              <a:t>. </a:t>
            </a:r>
            <a:endParaRPr lang="en-GB" sz="1470" b="0" strike="noStrike" spc="-1" dirty="0">
              <a:latin typeface="Arial"/>
            </a:endParaRPr>
          </a:p>
        </p:txBody>
      </p:sp>
      <p:sp>
        <p:nvSpPr>
          <p:cNvPr id="14" name="CustomShape 2"/>
          <p:cNvSpPr/>
          <p:nvPr/>
        </p:nvSpPr>
        <p:spPr>
          <a:xfrm>
            <a:off x="3005794" y="6187120"/>
            <a:ext cx="3170846" cy="521766"/>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r>
              <a:rPr lang="en-US" sz="1400" b="1" dirty="0"/>
              <a:t>DRD4 Collaboration Meeting, </a:t>
            </a:r>
          </a:p>
          <a:p>
            <a:pPr algn="ctr"/>
            <a:r>
              <a:rPr lang="en-US" sz="1400" b="1" dirty="0"/>
              <a:t>WG-2 session: CERN, April 11 2025</a:t>
            </a:r>
          </a:p>
        </p:txBody>
      </p:sp>
      <p:sp>
        <p:nvSpPr>
          <p:cNvPr id="16" name="Rectangle 15">
            <a:extLst>
              <a:ext uri="{FF2B5EF4-FFF2-40B4-BE49-F238E27FC236}">
                <a16:creationId xmlns:a16="http://schemas.microsoft.com/office/drawing/2014/main" id="{B0AC3A97-2E14-41E4-8D06-37A1BB819A4F}"/>
              </a:ext>
            </a:extLst>
          </p:cNvPr>
          <p:cNvSpPr/>
          <p:nvPr/>
        </p:nvSpPr>
        <p:spPr>
          <a:xfrm>
            <a:off x="5669158" y="188600"/>
            <a:ext cx="2688261" cy="584775"/>
          </a:xfrm>
          <a:prstGeom prst="rect">
            <a:avLst/>
          </a:prstGeom>
          <a:ln>
            <a:solidFill>
              <a:schemeClr val="tx1"/>
            </a:solidFill>
          </a:ln>
        </p:spPr>
        <p:txBody>
          <a:bodyPr wrap="square">
            <a:spAutoFit/>
          </a:bodyPr>
          <a:lstStyle/>
          <a:p>
            <a:r>
              <a:rPr lang="en-US" altLang="en-US" sz="3200" b="1" i="1" dirty="0">
                <a:latin typeface="Calibri" panose="020F0502020204030204" pitchFamily="34" charset="0"/>
                <a:ea typeface="Times New Roman" panose="02020603050405020304" pitchFamily="18" charset="0"/>
                <a:cs typeface="Calibri" panose="020F0502020204030204" pitchFamily="34" charset="0"/>
              </a:rPr>
              <a:t>V, </a:t>
            </a:r>
            <a:r>
              <a:rPr lang="en-US" altLang="en-US" sz="3200" b="1" i="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P</a:t>
            </a:r>
            <a:r>
              <a:rPr lang="en-US" altLang="en-US" sz="3200" b="1" i="1" dirty="0">
                <a:latin typeface="Symbol" panose="05050102010706020507" pitchFamily="18" charset="2"/>
                <a:ea typeface="Times New Roman" panose="02020603050405020304" pitchFamily="18" charset="0"/>
                <a:cs typeface="Calibri" panose="020F0502020204030204" pitchFamily="34" charset="0"/>
              </a:rPr>
              <a:t>, </a:t>
            </a:r>
            <a:r>
              <a:rPr lang="en-US" altLang="en-US" sz="3200" b="1" i="1" dirty="0" err="1">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Matprops</a:t>
            </a:r>
            <a:endParaRPr lang="fr-FR" sz="3200" dirty="0">
              <a:solidFill>
                <a:schemeClr val="accent6">
                  <a:lumMod val="75000"/>
                </a:schemeClr>
              </a:solidFill>
            </a:endParaRPr>
          </a:p>
        </p:txBody>
      </p:sp>
      <p:grpSp>
        <p:nvGrpSpPr>
          <p:cNvPr id="2" name="Group 1">
            <a:extLst>
              <a:ext uri="{FF2B5EF4-FFF2-40B4-BE49-F238E27FC236}">
                <a16:creationId xmlns:a16="http://schemas.microsoft.com/office/drawing/2014/main" id="{BCCA067B-962D-46B5-B56D-7E294CE9313E}"/>
              </a:ext>
            </a:extLst>
          </p:cNvPr>
          <p:cNvGrpSpPr/>
          <p:nvPr/>
        </p:nvGrpSpPr>
        <p:grpSpPr>
          <a:xfrm>
            <a:off x="1357920" y="815452"/>
            <a:ext cx="7645566" cy="5252381"/>
            <a:chOff x="1144852" y="485711"/>
            <a:chExt cx="7645566" cy="5252381"/>
          </a:xfrm>
        </p:grpSpPr>
        <p:grpSp>
          <p:nvGrpSpPr>
            <p:cNvPr id="9" name="Groupe 13">
              <a:extLst>
                <a:ext uri="{FF2B5EF4-FFF2-40B4-BE49-F238E27FC236}">
                  <a16:creationId xmlns:a16="http://schemas.microsoft.com/office/drawing/2014/main" id="{FB00D6C0-4A3E-4891-88B4-7AC508593D96}"/>
                </a:ext>
              </a:extLst>
            </p:cNvPr>
            <p:cNvGrpSpPr/>
            <p:nvPr/>
          </p:nvGrpSpPr>
          <p:grpSpPr>
            <a:xfrm>
              <a:off x="1144852" y="485711"/>
              <a:ext cx="7369868" cy="5252381"/>
              <a:chOff x="6309360" y="1746621"/>
              <a:chExt cx="2708906" cy="2179948"/>
            </a:xfrm>
          </p:grpSpPr>
          <p:pic>
            <p:nvPicPr>
              <p:cNvPr id="10" name="Espace réservé pour une image  5" descr="cer-000168870.pdf and 67 more pages - Profile 1 - Microsoft​ Edge">
                <a:extLst>
                  <a:ext uri="{FF2B5EF4-FFF2-40B4-BE49-F238E27FC236}">
                    <a16:creationId xmlns:a16="http://schemas.microsoft.com/office/drawing/2014/main" id="{39A0809C-36E4-42CB-B0D7-FED728EEB2FC}"/>
                  </a:ext>
                </a:extLst>
              </p:cNvPr>
              <p:cNvPicPr>
                <a:picLocks noChangeAspect="1"/>
              </p:cNvPicPr>
              <p:nvPr/>
            </p:nvPicPr>
            <p:blipFill rotWithShape="1">
              <a:blip r:embed="rId3">
                <a:extLst>
                  <a:ext uri="{28A0092B-C50C-407E-A947-70E740481C1C}">
                    <a14:useLocalDpi xmlns:a14="http://schemas.microsoft.com/office/drawing/2010/main" val="0"/>
                  </a:ext>
                </a:extLst>
              </a:blip>
              <a:srcRect l="4083" t="8676" r="3372" b="7538"/>
              <a:stretch/>
            </p:blipFill>
            <p:spPr>
              <a:xfrm rot="5400000">
                <a:off x="6573839" y="1482142"/>
                <a:ext cx="2179948" cy="2708906"/>
              </a:xfrm>
              <a:prstGeom prst="rect">
                <a:avLst/>
              </a:prstGeom>
            </p:spPr>
          </p:pic>
          <p:sp>
            <p:nvSpPr>
              <p:cNvPr id="11" name="Rectangle 10">
                <a:extLst>
                  <a:ext uri="{FF2B5EF4-FFF2-40B4-BE49-F238E27FC236}">
                    <a16:creationId xmlns:a16="http://schemas.microsoft.com/office/drawing/2014/main" id="{94E5D967-1E29-4B1E-9046-03C02D98B8D9}"/>
                  </a:ext>
                </a:extLst>
              </p:cNvPr>
              <p:cNvSpPr/>
              <p:nvPr/>
            </p:nvSpPr>
            <p:spPr>
              <a:xfrm rot="1094395">
                <a:off x="7997296" y="1812875"/>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a:extLst>
                  <a:ext uri="{FF2B5EF4-FFF2-40B4-BE49-F238E27FC236}">
                    <a16:creationId xmlns:a16="http://schemas.microsoft.com/office/drawing/2014/main" id="{DB7803CA-B566-45A0-A3D1-0C1A6F0E21B2}"/>
                  </a:ext>
                </a:extLst>
              </p:cNvPr>
              <p:cNvSpPr/>
              <p:nvPr/>
            </p:nvSpPr>
            <p:spPr>
              <a:xfrm rot="1881276">
                <a:off x="6542677" y="3473519"/>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a:extLst>
                  <a:ext uri="{FF2B5EF4-FFF2-40B4-BE49-F238E27FC236}">
                    <a16:creationId xmlns:a16="http://schemas.microsoft.com/office/drawing/2014/main" id="{6E7E30EE-458C-4112-8016-96BB2C5C1368}"/>
                  </a:ext>
                </a:extLst>
              </p:cNvPr>
              <p:cNvSpPr/>
              <p:nvPr/>
            </p:nvSpPr>
            <p:spPr>
              <a:xfrm rot="20252787">
                <a:off x="8016828" y="3599430"/>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8" name="Rectangle 17">
              <a:extLst>
                <a:ext uri="{FF2B5EF4-FFF2-40B4-BE49-F238E27FC236}">
                  <a16:creationId xmlns:a16="http://schemas.microsoft.com/office/drawing/2014/main" id="{8C3505AF-73ED-4FB6-8EC4-C58C70624E7D}"/>
                </a:ext>
              </a:extLst>
            </p:cNvPr>
            <p:cNvSpPr/>
            <p:nvPr/>
          </p:nvSpPr>
          <p:spPr>
            <a:xfrm rot="16200000">
              <a:off x="7959081" y="2631517"/>
              <a:ext cx="1284110" cy="378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19" name="Image 3">
            <a:extLst>
              <a:ext uri="{FF2B5EF4-FFF2-40B4-BE49-F238E27FC236}">
                <a16:creationId xmlns:a16="http://schemas.microsoft.com/office/drawing/2014/main" id="{B1999A9E-4A6C-4EB3-87F1-A722207A78A1}"/>
              </a:ext>
            </a:extLst>
          </p:cNvPr>
          <p:cNvPicPr/>
          <p:nvPr/>
        </p:nvPicPr>
        <p:blipFill>
          <a:blip r:embed="rId4"/>
          <a:stretch/>
        </p:blipFill>
        <p:spPr>
          <a:xfrm>
            <a:off x="509400" y="165960"/>
            <a:ext cx="1236960" cy="1522800"/>
          </a:xfrm>
          <a:prstGeom prst="rect">
            <a:avLst/>
          </a:prstGeom>
          <a:ln>
            <a:noFill/>
          </a:ln>
        </p:spPr>
      </p:pic>
      <p:sp>
        <p:nvSpPr>
          <p:cNvPr id="20" name="CustomShape 1">
            <a:extLst>
              <a:ext uri="{FF2B5EF4-FFF2-40B4-BE49-F238E27FC236}">
                <a16:creationId xmlns:a16="http://schemas.microsoft.com/office/drawing/2014/main" id="{EA607DF8-C8C4-4ED5-88F5-0E07EE672169}"/>
              </a:ext>
            </a:extLst>
          </p:cNvPr>
          <p:cNvSpPr/>
          <p:nvPr/>
        </p:nvSpPr>
        <p:spPr>
          <a:xfrm>
            <a:off x="140513" y="1808046"/>
            <a:ext cx="8862974" cy="4293000"/>
          </a:xfrm>
          <a:prstGeom prst="rect">
            <a:avLst/>
          </a:prstGeom>
          <a:solidFill>
            <a:schemeClr val="bg1">
              <a:alpha val="75000"/>
            </a:schemeClr>
          </a:solidFill>
          <a:ln>
            <a:solidFill>
              <a:schemeClr val="tx1"/>
            </a:solidFill>
          </a:ln>
        </p:spPr>
        <p:style>
          <a:lnRef idx="0">
            <a:scrgbClr r="0" g="0" b="0"/>
          </a:lnRef>
          <a:fillRef idx="0">
            <a:scrgbClr r="0" g="0" b="0"/>
          </a:fillRef>
          <a:effectRef idx="0">
            <a:scrgbClr r="0" g="0" b="0"/>
          </a:effectRef>
          <a:fontRef idx="minor"/>
        </p:style>
        <p:txBody>
          <a:bodyPr lIns="90000" tIns="45000" rIns="90000" bIns="45000">
            <a:normAutofit fontScale="25000" lnSpcReduction="20000"/>
          </a:bodyPr>
          <a:lstStyle/>
          <a:p>
            <a:pPr algn="ctr">
              <a:lnSpc>
                <a:spcPct val="90000"/>
              </a:lnSpc>
              <a:spcBef>
                <a:spcPts val="1001"/>
              </a:spcBef>
            </a:pPr>
            <a:endParaRPr lang="en-GB" sz="1800" b="0" strike="noStrike" spc="-1" dirty="0">
              <a:latin typeface="Arial"/>
            </a:endParaRPr>
          </a:p>
          <a:p>
            <a:pPr algn="ctr">
              <a:lnSpc>
                <a:spcPct val="90000"/>
              </a:lnSpc>
              <a:spcBef>
                <a:spcPts val="1001"/>
              </a:spcBef>
            </a:pPr>
            <a:endParaRPr lang="en-GB" sz="1800" b="0" strike="noStrike" spc="-1" dirty="0">
              <a:latin typeface="Arial"/>
            </a:endParaRPr>
          </a:p>
          <a:p>
            <a:pPr algn="ctr">
              <a:lnSpc>
                <a:spcPct val="120000"/>
              </a:lnSpc>
            </a:pPr>
            <a:r>
              <a:rPr lang="en-US" sz="8000" b="1" dirty="0"/>
              <a:t>“</a:t>
            </a:r>
            <a:r>
              <a:rPr lang="en-US" sz="8000" b="1" i="1" dirty="0">
                <a:solidFill>
                  <a:schemeClr val="accent6">
                    <a:lumMod val="50000"/>
                  </a:schemeClr>
                </a:solidFill>
              </a:rPr>
              <a:t>Green radiators</a:t>
            </a:r>
            <a:r>
              <a:rPr lang="en-US" sz="8000" b="1" dirty="0"/>
              <a:t>”: Update on (</a:t>
            </a:r>
            <a:r>
              <a:rPr lang="en-US" sz="8000" b="1" i="1" dirty="0"/>
              <a:t>thoughts on</a:t>
            </a:r>
            <a:r>
              <a:rPr lang="en-US" sz="8000" b="1" dirty="0"/>
              <a:t>) gas radiator development</a:t>
            </a:r>
          </a:p>
          <a:p>
            <a:pPr algn="ctr">
              <a:lnSpc>
                <a:spcPct val="120000"/>
              </a:lnSpc>
            </a:pPr>
            <a:r>
              <a:rPr lang="en-US" sz="8000" b="1" dirty="0"/>
              <a:t>(based on previous presentations: see next slide) </a:t>
            </a:r>
          </a:p>
          <a:p>
            <a:pPr algn="ctr">
              <a:lnSpc>
                <a:spcPct val="120000"/>
              </a:lnSpc>
            </a:pPr>
            <a:endParaRPr lang="en-US" sz="8000" b="1" dirty="0"/>
          </a:p>
          <a:p>
            <a:pPr algn="ctr">
              <a:lnSpc>
                <a:spcPct val="120000"/>
              </a:lnSpc>
            </a:pPr>
            <a:r>
              <a:rPr lang="en-US" sz="8000" b="1" dirty="0"/>
              <a:t>* </a:t>
            </a:r>
            <a:r>
              <a:rPr lang="en-US" sz="7200" b="1" dirty="0"/>
              <a:t>See also the talk of </a:t>
            </a:r>
            <a:r>
              <a:rPr lang="en-US" sz="7200" b="1" dirty="0" err="1"/>
              <a:t>Fulvio</a:t>
            </a:r>
            <a:r>
              <a:rPr lang="en-US" sz="7200" b="1" dirty="0"/>
              <a:t> </a:t>
            </a:r>
            <a:r>
              <a:rPr lang="en-US" sz="7200" b="1" dirty="0" err="1"/>
              <a:t>Tessarotto</a:t>
            </a:r>
            <a:r>
              <a:rPr lang="en-US" sz="7200" b="1" dirty="0"/>
              <a:t>, Tuesday morning WP3 meeting</a:t>
            </a:r>
          </a:p>
          <a:p>
            <a:pPr algn="ctr">
              <a:lnSpc>
                <a:spcPct val="120000"/>
              </a:lnSpc>
            </a:pPr>
            <a:r>
              <a:rPr lang="en-US" sz="4800" b="1" dirty="0"/>
              <a:t>(</a:t>
            </a:r>
            <a:r>
              <a:rPr lang="en-US" sz="4800" b="1" dirty="0">
                <a:hlinkClick r:id="rId5"/>
              </a:rPr>
              <a:t>https://indico.cern.ch/event/1536396/contributions/6465189/attachments/3047336/5384716/</a:t>
            </a:r>
          </a:p>
          <a:p>
            <a:pPr algn="ctr">
              <a:lnSpc>
                <a:spcPct val="120000"/>
              </a:lnSpc>
            </a:pPr>
            <a:r>
              <a:rPr lang="en-US" sz="4800" b="1" dirty="0">
                <a:hlinkClick r:id="rId5"/>
              </a:rPr>
              <a:t>tessarotto_radiator_gas_system_DRD4_WP3_2025_04_08.pdf</a:t>
            </a:r>
            <a:r>
              <a:rPr lang="en-US" sz="4800" b="1" dirty="0"/>
              <a:t>)</a:t>
            </a:r>
          </a:p>
          <a:p>
            <a:pPr algn="ctr">
              <a:lnSpc>
                <a:spcPct val="120000"/>
              </a:lnSpc>
            </a:pPr>
            <a:endParaRPr lang="en-US" altLang="en-US" sz="6400" dirty="0">
              <a:latin typeface="Calibri" panose="020F0502020204030204" pitchFamily="34" charset="0"/>
              <a:cs typeface="Calibri" panose="020F0502020204030204" pitchFamily="34" charset="0"/>
            </a:endParaRPr>
          </a:p>
          <a:p>
            <a:pPr algn="ctr">
              <a:lnSpc>
                <a:spcPct val="120000"/>
              </a:lnSpc>
            </a:pPr>
            <a:r>
              <a:rPr lang="en-GB" sz="5800" b="0" strike="noStrike" spc="-1" dirty="0">
                <a:solidFill>
                  <a:srgbClr val="000000"/>
                </a:solidFill>
                <a:latin typeface="+mj-lt"/>
                <a:ea typeface="DejaVu Sans"/>
              </a:rPr>
              <a:t> </a:t>
            </a:r>
          </a:p>
          <a:p>
            <a:pPr algn="ctr">
              <a:lnSpc>
                <a:spcPct val="120000"/>
              </a:lnSpc>
            </a:pPr>
            <a:endParaRPr lang="en-GB" sz="5800" spc="-1" dirty="0">
              <a:solidFill>
                <a:srgbClr val="000000"/>
              </a:solidFill>
              <a:latin typeface="+mj-lt"/>
              <a:ea typeface="DejaVu Sans"/>
            </a:endParaRPr>
          </a:p>
          <a:p>
            <a:pPr algn="ctr">
              <a:lnSpc>
                <a:spcPct val="120000"/>
              </a:lnSpc>
            </a:pPr>
            <a:r>
              <a:rPr lang="en-GB" sz="8000" b="1" strike="noStrike" spc="-1" dirty="0">
                <a:solidFill>
                  <a:srgbClr val="000000"/>
                </a:solidFill>
                <a:latin typeface="+mj-lt"/>
                <a:ea typeface="DejaVu Sans"/>
              </a:rPr>
              <a:t>G. Hallewell</a:t>
            </a:r>
          </a:p>
          <a:p>
            <a:pPr algn="ctr">
              <a:lnSpc>
                <a:spcPct val="120000"/>
              </a:lnSpc>
            </a:pPr>
            <a:endParaRPr lang="en-GB" sz="2500" b="0" strike="noStrike" spc="-1" dirty="0">
              <a:latin typeface="+mj-lt"/>
            </a:endParaRPr>
          </a:p>
          <a:p>
            <a:pPr algn="ctr"/>
            <a:r>
              <a:rPr lang="fr-FR" sz="7200" dirty="0">
                <a:latin typeface="+mj-lt"/>
              </a:rPr>
              <a:t>Aix Marseille Université, </a:t>
            </a:r>
          </a:p>
          <a:p>
            <a:pPr algn="ctr"/>
            <a:r>
              <a:rPr lang="fr-FR" sz="7200" dirty="0">
                <a:latin typeface="+mj-lt"/>
              </a:rPr>
              <a:t>CNRS/IN2P3, CPPM, Marseille, France</a:t>
            </a:r>
            <a:endParaRPr lang="en-GB" sz="7200" dirty="0">
              <a:latin typeface="+mj-lt"/>
            </a:endParaRPr>
          </a:p>
        </p:txBody>
      </p:sp>
      <p:pic>
        <p:nvPicPr>
          <p:cNvPr id="21" name="Image 6">
            <a:extLst>
              <a:ext uri="{FF2B5EF4-FFF2-40B4-BE49-F238E27FC236}">
                <a16:creationId xmlns:a16="http://schemas.microsoft.com/office/drawing/2014/main" id="{AF329267-26BC-405E-838A-1FF2E051B385}"/>
              </a:ext>
            </a:extLst>
          </p:cNvPr>
          <p:cNvPicPr/>
          <p:nvPr/>
        </p:nvPicPr>
        <p:blipFill>
          <a:blip r:embed="rId6"/>
          <a:srcRect l="7246" t="13915"/>
          <a:stretch/>
        </p:blipFill>
        <p:spPr>
          <a:xfrm>
            <a:off x="374400" y="5808600"/>
            <a:ext cx="1732680" cy="1048680"/>
          </a:xfrm>
          <a:prstGeom prst="rect">
            <a:avLst/>
          </a:prstGeom>
          <a:ln>
            <a:noFill/>
          </a:ln>
        </p:spPr>
      </p:pic>
      <p:pic>
        <p:nvPicPr>
          <p:cNvPr id="22" name="Image 7">
            <a:extLst>
              <a:ext uri="{FF2B5EF4-FFF2-40B4-BE49-F238E27FC236}">
                <a16:creationId xmlns:a16="http://schemas.microsoft.com/office/drawing/2014/main" id="{706AACB8-B4D5-4DFF-BDD7-D8A2BDEA7695}"/>
              </a:ext>
            </a:extLst>
          </p:cNvPr>
          <p:cNvPicPr/>
          <p:nvPr/>
        </p:nvPicPr>
        <p:blipFill>
          <a:blip r:embed="rId7"/>
          <a:srcRect b="19168"/>
          <a:stretch/>
        </p:blipFill>
        <p:spPr>
          <a:xfrm>
            <a:off x="6698880" y="5937120"/>
            <a:ext cx="2174400" cy="619920"/>
          </a:xfrm>
          <a:prstGeom prst="rect">
            <a:avLst/>
          </a:prstGeom>
          <a:ln>
            <a:noFill/>
          </a:ln>
        </p:spPr>
      </p:pic>
    </p:spTree>
    <p:extLst>
      <p:ext uri="{BB962C8B-B14F-4D97-AF65-F5344CB8AC3E}">
        <p14:creationId xmlns:p14="http://schemas.microsoft.com/office/powerpoint/2010/main" val="1094672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F62BF75-D8C9-DF94-4D66-35D21DFF1E33}"/>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EF717A09-A01D-5E6B-AA15-F7E0B7EEC39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5B94E384-5469-763B-FAA1-96351CD25D8E}"/>
              </a:ext>
            </a:extLst>
          </p:cNvPr>
          <p:cNvSpPr>
            <a:spLocks noGrp="1"/>
          </p:cNvSpPr>
          <p:nvPr>
            <p:ph type="sldNum" sz="quarter" idx="12"/>
          </p:nvPr>
        </p:nvSpPr>
        <p:spPr/>
        <p:txBody>
          <a:bodyPr/>
          <a:lstStyle/>
          <a:p>
            <a:endParaRPr lang="en-US" dirty="0"/>
          </a:p>
        </p:txBody>
      </p:sp>
      <p:pic>
        <p:nvPicPr>
          <p:cNvPr id="7" name="Picture 6">
            <a:extLst>
              <a:ext uri="{FF2B5EF4-FFF2-40B4-BE49-F238E27FC236}">
                <a16:creationId xmlns:a16="http://schemas.microsoft.com/office/drawing/2014/main" id="{E72D1E4F-6531-49E9-8CEC-2ED3321FD4BE}"/>
              </a:ext>
            </a:extLst>
          </p:cNvPr>
          <p:cNvPicPr>
            <a:picLocks noChangeAspect="1"/>
          </p:cNvPicPr>
          <p:nvPr/>
        </p:nvPicPr>
        <p:blipFill>
          <a:blip r:embed="rId2"/>
          <a:stretch>
            <a:fillRect/>
          </a:stretch>
        </p:blipFill>
        <p:spPr>
          <a:xfrm>
            <a:off x="229121" y="586591"/>
            <a:ext cx="3806878" cy="2141369"/>
          </a:xfrm>
          <a:prstGeom prst="rect">
            <a:avLst/>
          </a:prstGeom>
        </p:spPr>
      </p:pic>
      <p:pic>
        <p:nvPicPr>
          <p:cNvPr id="8" name="Picture 7">
            <a:extLst>
              <a:ext uri="{FF2B5EF4-FFF2-40B4-BE49-F238E27FC236}">
                <a16:creationId xmlns:a16="http://schemas.microsoft.com/office/drawing/2014/main" id="{66AF48F3-DDE9-4593-A77C-C1826F3B1CAC}"/>
              </a:ext>
            </a:extLst>
          </p:cNvPr>
          <p:cNvPicPr>
            <a:picLocks noChangeAspect="1"/>
          </p:cNvPicPr>
          <p:nvPr/>
        </p:nvPicPr>
        <p:blipFill>
          <a:blip r:embed="rId3"/>
          <a:stretch>
            <a:fillRect/>
          </a:stretch>
        </p:blipFill>
        <p:spPr>
          <a:xfrm>
            <a:off x="2934697" y="2758556"/>
            <a:ext cx="5912387" cy="3325718"/>
          </a:xfrm>
          <a:prstGeom prst="rect">
            <a:avLst/>
          </a:prstGeom>
        </p:spPr>
      </p:pic>
      <p:sp>
        <p:nvSpPr>
          <p:cNvPr id="11" name="TextBox 10">
            <a:extLst>
              <a:ext uri="{FF2B5EF4-FFF2-40B4-BE49-F238E27FC236}">
                <a16:creationId xmlns:a16="http://schemas.microsoft.com/office/drawing/2014/main" id="{D2FE9CA7-4CBA-4134-85B6-D09A5DB0F2B2}"/>
              </a:ext>
            </a:extLst>
          </p:cNvPr>
          <p:cNvSpPr txBox="1"/>
          <p:nvPr/>
        </p:nvSpPr>
        <p:spPr>
          <a:xfrm>
            <a:off x="4353770" y="2766292"/>
            <a:ext cx="1903085" cy="369332"/>
          </a:xfrm>
          <a:prstGeom prst="rect">
            <a:avLst/>
          </a:prstGeom>
          <a:noFill/>
        </p:spPr>
        <p:txBody>
          <a:bodyPr wrap="none" rtlCol="0">
            <a:spAutoFit/>
          </a:bodyPr>
          <a:lstStyle/>
          <a:p>
            <a:r>
              <a:rPr lang="en-US" dirty="0"/>
              <a:t>(from </a:t>
            </a:r>
            <a:r>
              <a:rPr lang="en-US" dirty="0" err="1"/>
              <a:t>Guida</a:t>
            </a:r>
            <a:r>
              <a:rPr lang="en-US" dirty="0"/>
              <a:t> talk)</a:t>
            </a:r>
          </a:p>
        </p:txBody>
      </p:sp>
      <p:sp>
        <p:nvSpPr>
          <p:cNvPr id="12" name="TextBox 11">
            <a:extLst>
              <a:ext uri="{FF2B5EF4-FFF2-40B4-BE49-F238E27FC236}">
                <a16:creationId xmlns:a16="http://schemas.microsoft.com/office/drawing/2014/main" id="{6BE3C6E7-84F1-4FE4-BECD-7C8BC682C415}"/>
              </a:ext>
            </a:extLst>
          </p:cNvPr>
          <p:cNvSpPr txBox="1"/>
          <p:nvPr/>
        </p:nvSpPr>
        <p:spPr>
          <a:xfrm>
            <a:off x="4046385" y="1095668"/>
            <a:ext cx="3348032" cy="1477328"/>
          </a:xfrm>
          <a:prstGeom prst="rect">
            <a:avLst/>
          </a:prstGeom>
          <a:noFill/>
        </p:spPr>
        <p:txBody>
          <a:bodyPr wrap="none" rtlCol="0">
            <a:spAutoFit/>
          </a:bodyPr>
          <a:lstStyle/>
          <a:p>
            <a:pPr algn="ctr"/>
            <a:r>
              <a:rPr lang="en-US" b="1" dirty="0">
                <a:solidFill>
                  <a:srgbClr val="C00000"/>
                </a:solidFill>
              </a:rPr>
              <a:t>Watch this (CEPS) space</a:t>
            </a:r>
          </a:p>
          <a:p>
            <a:pPr algn="ctr"/>
            <a:r>
              <a:rPr lang="en-US" b="1" dirty="0">
                <a:solidFill>
                  <a:srgbClr val="C00000"/>
                </a:solidFill>
              </a:rPr>
              <a:t>- and GET SB MEMBERSHIP </a:t>
            </a:r>
          </a:p>
          <a:p>
            <a:pPr algn="ctr"/>
            <a:r>
              <a:rPr lang="en-US" b="1" dirty="0">
                <a:solidFill>
                  <a:srgbClr val="C00000"/>
                </a:solidFill>
              </a:rPr>
              <a:t>- to represent the </a:t>
            </a:r>
          </a:p>
          <a:p>
            <a:pPr algn="ctr"/>
            <a:r>
              <a:rPr lang="en-US" b="1" dirty="0">
                <a:solidFill>
                  <a:srgbClr val="C00000"/>
                </a:solidFill>
              </a:rPr>
              <a:t>Cherenkov detector</a:t>
            </a:r>
          </a:p>
          <a:p>
            <a:pPr algn="ctr"/>
            <a:r>
              <a:rPr lang="en-US" b="1" dirty="0">
                <a:solidFill>
                  <a:srgbClr val="C00000"/>
                </a:solidFill>
              </a:rPr>
              <a:t>community and its needs!</a:t>
            </a:r>
          </a:p>
        </p:txBody>
      </p:sp>
      <p:pic>
        <p:nvPicPr>
          <p:cNvPr id="13" name="Picture 12">
            <a:extLst>
              <a:ext uri="{FF2B5EF4-FFF2-40B4-BE49-F238E27FC236}">
                <a16:creationId xmlns:a16="http://schemas.microsoft.com/office/drawing/2014/main" id="{BDCA13F6-31CC-41EA-955F-8F3545EF004F}"/>
              </a:ext>
            </a:extLst>
          </p:cNvPr>
          <p:cNvPicPr>
            <a:picLocks noChangeAspect="1"/>
          </p:cNvPicPr>
          <p:nvPr/>
        </p:nvPicPr>
        <p:blipFill rotWithShape="1">
          <a:blip r:embed="rId2"/>
          <a:srcRect l="79651" t="46140" r="3092" b="7869"/>
          <a:stretch/>
        </p:blipFill>
        <p:spPr>
          <a:xfrm>
            <a:off x="7343075" y="1190680"/>
            <a:ext cx="1485290" cy="2226652"/>
          </a:xfrm>
          <a:prstGeom prst="rect">
            <a:avLst/>
          </a:prstGeom>
        </p:spPr>
      </p:pic>
      <p:sp>
        <p:nvSpPr>
          <p:cNvPr id="16" name="TextBox 15">
            <a:extLst>
              <a:ext uri="{FF2B5EF4-FFF2-40B4-BE49-F238E27FC236}">
                <a16:creationId xmlns:a16="http://schemas.microsoft.com/office/drawing/2014/main" id="{63C483BB-CFDD-413D-B28C-DC0CF64EB440}"/>
              </a:ext>
            </a:extLst>
          </p:cNvPr>
          <p:cNvSpPr txBox="1"/>
          <p:nvPr/>
        </p:nvSpPr>
        <p:spPr>
          <a:xfrm>
            <a:off x="1371600" y="79558"/>
            <a:ext cx="7648312" cy="369332"/>
          </a:xfrm>
          <a:prstGeom prst="rect">
            <a:avLst/>
          </a:prstGeom>
          <a:noFill/>
        </p:spPr>
        <p:txBody>
          <a:bodyPr wrap="none" rtlCol="0">
            <a:spAutoFit/>
          </a:bodyPr>
          <a:lstStyle/>
          <a:p>
            <a:r>
              <a:rPr lang="en-GB" dirty="0"/>
              <a:t>CERN and the Environment </a:t>
            </a:r>
            <a:r>
              <a:rPr lang="en-GB" i="1" dirty="0"/>
              <a:t>(what?)</a:t>
            </a:r>
            <a:r>
              <a:rPr lang="en-GB" dirty="0"/>
              <a:t>Town Hall meeting </a:t>
            </a:r>
            <a:r>
              <a:rPr lang="en-CH" dirty="0"/>
              <a:t>8 November 2024</a:t>
            </a:r>
            <a:endParaRPr lang="en-US" dirty="0"/>
          </a:p>
        </p:txBody>
      </p:sp>
      <p:sp>
        <p:nvSpPr>
          <p:cNvPr id="17" name="CustomShape 2">
            <a:extLst>
              <a:ext uri="{FF2B5EF4-FFF2-40B4-BE49-F238E27FC236}">
                <a16:creationId xmlns:a16="http://schemas.microsoft.com/office/drawing/2014/main" id="{DED52F92-8685-40BB-B01A-0EC1468367A2}"/>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1766335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7C5BA-12BB-43EB-8C7D-26CE77168707}"/>
              </a:ext>
            </a:extLst>
          </p:cNvPr>
          <p:cNvSpPr>
            <a:spLocks noGrp="1"/>
          </p:cNvSpPr>
          <p:nvPr>
            <p:ph type="title"/>
          </p:nvPr>
        </p:nvSpPr>
        <p:spPr>
          <a:xfrm>
            <a:off x="457380" y="168076"/>
            <a:ext cx="8229240" cy="609398"/>
          </a:xfrm>
        </p:spPr>
        <p:txBody>
          <a:bodyPr/>
          <a:lstStyle/>
          <a:p>
            <a:r>
              <a:rPr lang="en-US" dirty="0">
                <a:solidFill>
                  <a:schemeClr val="accent6">
                    <a:lumMod val="75000"/>
                  </a:schemeClr>
                </a:solidFill>
              </a:rPr>
              <a:t>And coming up soon…</a:t>
            </a:r>
          </a:p>
        </p:txBody>
      </p:sp>
      <p:pic>
        <p:nvPicPr>
          <p:cNvPr id="4" name="Picture Placeholder 6" descr="G_Hallewell_DRD4 presentatoin April 10, 2025 - PowerPoint">
            <a:extLst>
              <a:ext uri="{FF2B5EF4-FFF2-40B4-BE49-F238E27FC236}">
                <a16:creationId xmlns:a16="http://schemas.microsoft.com/office/drawing/2014/main" id="{DA03F163-3F8A-44CD-A4AB-8854D38995E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379308" y="925710"/>
            <a:ext cx="8385383" cy="5644341"/>
          </a:xfrm>
          <a:prstGeom prst="rect">
            <a:avLst/>
          </a:prstGeom>
        </p:spPr>
      </p:pic>
      <p:sp>
        <p:nvSpPr>
          <p:cNvPr id="6" name="CustomShape 2">
            <a:extLst>
              <a:ext uri="{FF2B5EF4-FFF2-40B4-BE49-F238E27FC236}">
                <a16:creationId xmlns:a16="http://schemas.microsoft.com/office/drawing/2014/main" id="{949B5810-7008-4598-8539-6033CA64A90F}"/>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680221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0E187278-7A62-4F8D-A765-27E0804FA35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b="11916"/>
          <a:stretch/>
        </p:blipFill>
        <p:spPr>
          <a:xfrm>
            <a:off x="196546" y="1124903"/>
            <a:ext cx="8750908" cy="4292917"/>
          </a:xfrm>
        </p:spPr>
      </p:pic>
      <p:sp>
        <p:nvSpPr>
          <p:cNvPr id="5" name="Slide Number Placeholder 4">
            <a:extLst>
              <a:ext uri="{FF2B5EF4-FFF2-40B4-BE49-F238E27FC236}">
                <a16:creationId xmlns:a16="http://schemas.microsoft.com/office/drawing/2014/main" id="{0CCA28AA-C6DD-464D-8C57-C21DCBB3C4BF}"/>
              </a:ext>
            </a:extLst>
          </p:cNvPr>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12</a:t>
            </a:fld>
            <a:endParaRPr lang="en-GB" sz="1800" b="0" strike="noStrike" spc="-1">
              <a:latin typeface="Times New Roman"/>
            </a:endParaRPr>
          </a:p>
        </p:txBody>
      </p:sp>
      <p:sp>
        <p:nvSpPr>
          <p:cNvPr id="3" name="TextBox 2">
            <a:extLst>
              <a:ext uri="{FF2B5EF4-FFF2-40B4-BE49-F238E27FC236}">
                <a16:creationId xmlns:a16="http://schemas.microsoft.com/office/drawing/2014/main" id="{030642B8-12C8-457C-A512-87F2AD085458}"/>
              </a:ext>
            </a:extLst>
          </p:cNvPr>
          <p:cNvSpPr txBox="1"/>
          <p:nvPr/>
        </p:nvSpPr>
        <p:spPr>
          <a:xfrm>
            <a:off x="335280" y="68580"/>
            <a:ext cx="8808720" cy="923330"/>
          </a:xfrm>
          <a:prstGeom prst="rect">
            <a:avLst/>
          </a:prstGeom>
          <a:noFill/>
        </p:spPr>
        <p:txBody>
          <a:bodyPr wrap="square" rtlCol="0">
            <a:spAutoFit/>
          </a:bodyPr>
          <a:lstStyle/>
          <a:p>
            <a:pPr algn="ctr"/>
            <a:r>
              <a:rPr lang="en-US" b="1" dirty="0">
                <a:solidFill>
                  <a:srgbClr val="FF0000"/>
                </a:solidFill>
              </a:rPr>
              <a:t>Is the Chemical industry dragging its feet </a:t>
            </a:r>
          </a:p>
          <a:p>
            <a:pPr algn="ctr"/>
            <a:r>
              <a:rPr lang="en-US" b="1" dirty="0">
                <a:solidFill>
                  <a:srgbClr val="FF0000"/>
                </a:solidFill>
              </a:rPr>
              <a:t>(3M plans to stop PFAS production in 2025: …other companies filling the gap?)</a:t>
            </a:r>
          </a:p>
          <a:p>
            <a:pPr algn="ctr"/>
            <a:r>
              <a:rPr lang="en-US" b="1" dirty="0">
                <a:solidFill>
                  <a:srgbClr val="FF0000"/>
                </a:solidFill>
              </a:rPr>
              <a:t>Is a ban even realistic (semiconductor industry…?) </a:t>
            </a:r>
          </a:p>
        </p:txBody>
      </p:sp>
      <p:sp>
        <p:nvSpPr>
          <p:cNvPr id="8" name="CustomShape 2">
            <a:extLst>
              <a:ext uri="{FF2B5EF4-FFF2-40B4-BE49-F238E27FC236}">
                <a16:creationId xmlns:a16="http://schemas.microsoft.com/office/drawing/2014/main" id="{5BEE02D4-AA7F-4444-B271-F83D3711F199}"/>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2824386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endParaRPr lang="en-US" dirty="0"/>
          </a:p>
        </p:txBody>
      </p:sp>
      <p:sp>
        <p:nvSpPr>
          <p:cNvPr id="11" name="ZoneTexte 23">
            <a:extLst>
              <a:ext uri="{FF2B5EF4-FFF2-40B4-BE49-F238E27FC236}">
                <a16:creationId xmlns:a16="http://schemas.microsoft.com/office/drawing/2014/main" id="{C212ECFE-DA8C-4732-8C21-C25D40827439}"/>
              </a:ext>
            </a:extLst>
          </p:cNvPr>
          <p:cNvSpPr txBox="1"/>
          <p:nvPr/>
        </p:nvSpPr>
        <p:spPr>
          <a:xfrm>
            <a:off x="6868474" y="748167"/>
            <a:ext cx="2070247" cy="738664"/>
          </a:xfrm>
          <a:prstGeom prst="rect">
            <a:avLst/>
          </a:prstGeom>
          <a:solidFill>
            <a:srgbClr val="FFFFFF">
              <a:alpha val="61000"/>
            </a:srgbClr>
          </a:solidFill>
          <a:ln w="12700">
            <a:solidFill>
              <a:srgbClr val="C00000"/>
            </a:solidFill>
          </a:ln>
        </p:spPr>
        <p:txBody>
          <a:bodyPr wrap="square" rtlCol="0">
            <a:spAutoFit/>
          </a:bodyPr>
          <a:lstStyle/>
          <a:p>
            <a:pPr algn="ctr"/>
            <a:r>
              <a:rPr lang="fr-FR" sz="1400" b="1" dirty="0" err="1">
                <a:solidFill>
                  <a:srgbClr val="C00000"/>
                </a:solidFill>
              </a:rPr>
              <a:t>Cherenkov</a:t>
            </a:r>
            <a:r>
              <a:rPr lang="fr-FR" sz="1400" b="1" dirty="0">
                <a:solidFill>
                  <a:srgbClr val="C00000"/>
                </a:solidFill>
              </a:rPr>
              <a:t> </a:t>
            </a:r>
          </a:p>
          <a:p>
            <a:pPr algn="ctr"/>
            <a:r>
              <a:rPr lang="fr-FR" sz="1400" b="1" dirty="0" err="1">
                <a:solidFill>
                  <a:srgbClr val="C00000"/>
                </a:solidFill>
              </a:rPr>
              <a:t>Radiator</a:t>
            </a:r>
            <a:endParaRPr lang="fr-FR" sz="1400" b="1" dirty="0">
              <a:solidFill>
                <a:srgbClr val="C00000"/>
              </a:solidFill>
            </a:endParaRPr>
          </a:p>
          <a:p>
            <a:pPr algn="ctr"/>
            <a:r>
              <a:rPr lang="fr-FR" sz="1400" b="1" dirty="0">
                <a:solidFill>
                  <a:srgbClr val="C00000"/>
                </a:solidFill>
              </a:rPr>
              <a:t>(hist.)  + </a:t>
            </a:r>
            <a:r>
              <a:rPr lang="fr-FR" sz="1400" b="1" dirty="0" err="1"/>
              <a:t>Cooling</a:t>
            </a:r>
            <a:r>
              <a:rPr lang="fr-FR" sz="1400" b="1" dirty="0"/>
              <a:t> (</a:t>
            </a:r>
            <a:r>
              <a:rPr lang="fr-FR" sz="1400" b="1" dirty="0" err="1"/>
              <a:t>Liq</a:t>
            </a:r>
            <a:r>
              <a:rPr lang="fr-FR" sz="1400" b="1" dirty="0"/>
              <a:t>.)</a:t>
            </a:r>
          </a:p>
        </p:txBody>
      </p:sp>
      <p:sp>
        <p:nvSpPr>
          <p:cNvPr id="12" name="ZoneTexte 24">
            <a:extLst>
              <a:ext uri="{FF2B5EF4-FFF2-40B4-BE49-F238E27FC236}">
                <a16:creationId xmlns:a16="http://schemas.microsoft.com/office/drawing/2014/main" id="{0F775198-3295-4708-8B83-DF371B1577EE}"/>
              </a:ext>
            </a:extLst>
          </p:cNvPr>
          <p:cNvSpPr txBox="1"/>
          <p:nvPr/>
        </p:nvSpPr>
        <p:spPr>
          <a:xfrm>
            <a:off x="3312901" y="795856"/>
            <a:ext cx="923650" cy="461665"/>
          </a:xfrm>
          <a:prstGeom prst="rect">
            <a:avLst/>
          </a:prstGeom>
          <a:solidFill>
            <a:srgbClr val="FFFFFF">
              <a:alpha val="61000"/>
            </a:srgbClr>
          </a:solidFill>
          <a:ln w="12700">
            <a:solidFill>
              <a:srgbClr val="C00000"/>
            </a:solidFill>
          </a:ln>
        </p:spPr>
        <p:txBody>
          <a:bodyPr wrap="none" rtlCol="0">
            <a:spAutoFit/>
          </a:bodyPr>
          <a:lstStyle/>
          <a:p>
            <a:pPr algn="ctr"/>
            <a:r>
              <a:rPr lang="fr-FR" sz="1200" b="1" dirty="0"/>
              <a:t>Si </a:t>
            </a:r>
            <a:r>
              <a:rPr lang="fr-FR" sz="1200" b="1" dirty="0" err="1"/>
              <a:t>cooling</a:t>
            </a:r>
            <a:endParaRPr lang="fr-FR" sz="1200" b="1" dirty="0"/>
          </a:p>
          <a:p>
            <a:pPr algn="ctr"/>
            <a:r>
              <a:rPr lang="fr-FR" sz="1200" b="1" dirty="0"/>
              <a:t> (</a:t>
            </a:r>
            <a:r>
              <a:rPr lang="fr-FR" sz="1200" b="1" dirty="0" err="1"/>
              <a:t>Evap</a:t>
            </a:r>
            <a:r>
              <a:rPr lang="fr-FR" sz="1200" b="1" dirty="0"/>
              <a:t>.)</a:t>
            </a:r>
          </a:p>
        </p:txBody>
      </p:sp>
      <p:grpSp>
        <p:nvGrpSpPr>
          <p:cNvPr id="14" name="Groupe 9">
            <a:extLst>
              <a:ext uri="{FF2B5EF4-FFF2-40B4-BE49-F238E27FC236}">
                <a16:creationId xmlns:a16="http://schemas.microsoft.com/office/drawing/2014/main" id="{E1732B57-98CB-44A7-A9E6-C39852F57F3A}"/>
              </a:ext>
            </a:extLst>
          </p:cNvPr>
          <p:cNvGrpSpPr/>
          <p:nvPr/>
        </p:nvGrpSpPr>
        <p:grpSpPr>
          <a:xfrm>
            <a:off x="842092" y="5404531"/>
            <a:ext cx="7669638" cy="470068"/>
            <a:chOff x="1067720" y="4070420"/>
            <a:chExt cx="7669638" cy="470068"/>
          </a:xfrm>
        </p:grpSpPr>
        <p:sp>
          <p:nvSpPr>
            <p:cNvPr id="16" name="ZoneTexte 6">
              <a:extLst>
                <a:ext uri="{FF2B5EF4-FFF2-40B4-BE49-F238E27FC236}">
                  <a16:creationId xmlns:a16="http://schemas.microsoft.com/office/drawing/2014/main" id="{D99BDEC7-94C9-4964-8B16-6BFA1A9FAE9A}"/>
                </a:ext>
              </a:extLst>
            </p:cNvPr>
            <p:cNvSpPr txBox="1"/>
            <p:nvPr/>
          </p:nvSpPr>
          <p:spPr>
            <a:xfrm>
              <a:off x="7165355" y="4070420"/>
              <a:ext cx="1572003" cy="276999"/>
            </a:xfrm>
            <a:prstGeom prst="rect">
              <a:avLst/>
            </a:prstGeom>
            <a:solidFill>
              <a:srgbClr val="FFFFFF">
                <a:alpha val="61000"/>
              </a:srgbClr>
            </a:solidFill>
            <a:ln w="12700">
              <a:solidFill>
                <a:schemeClr val="tx1"/>
              </a:solidFill>
            </a:ln>
          </p:spPr>
          <p:txBody>
            <a:bodyPr wrap="square" rtlCol="0">
              <a:spAutoFit/>
            </a:bodyPr>
            <a:lstStyle/>
            <a:p>
              <a:pPr algn="ctr"/>
              <a:r>
                <a:rPr lang="fr-FR" sz="1200" b="1" dirty="0">
                  <a:solidFill>
                    <a:srgbClr val="7030A0"/>
                  </a:solidFill>
                </a:rPr>
                <a:t>COOLING (</a:t>
              </a:r>
              <a:r>
                <a:rPr lang="fr-FR" sz="1200" b="1" dirty="0" err="1">
                  <a:solidFill>
                    <a:srgbClr val="7030A0"/>
                  </a:solidFill>
                </a:rPr>
                <a:t>Liq</a:t>
              </a:r>
              <a:r>
                <a:rPr lang="fr-FR" sz="1200" b="1" dirty="0">
                  <a:solidFill>
                    <a:srgbClr val="7030A0"/>
                  </a:solidFill>
                </a:rPr>
                <a:t>.)</a:t>
              </a:r>
            </a:p>
          </p:txBody>
        </p:sp>
        <p:sp>
          <p:nvSpPr>
            <p:cNvPr id="17" name="ZoneTexte 14">
              <a:extLst>
                <a:ext uri="{FF2B5EF4-FFF2-40B4-BE49-F238E27FC236}">
                  <a16:creationId xmlns:a16="http://schemas.microsoft.com/office/drawing/2014/main" id="{D41109E6-CCD2-4654-B387-44EC0A88DEA7}"/>
                </a:ext>
              </a:extLst>
            </p:cNvPr>
            <p:cNvSpPr txBox="1"/>
            <p:nvPr/>
          </p:nvSpPr>
          <p:spPr>
            <a:xfrm>
              <a:off x="2189631" y="4078823"/>
              <a:ext cx="912429" cy="461665"/>
            </a:xfrm>
            <a:prstGeom prst="rect">
              <a:avLst/>
            </a:prstGeom>
            <a:solidFill>
              <a:srgbClr val="FFFFFF">
                <a:alpha val="61000"/>
              </a:srgbClr>
            </a:solidFill>
            <a:ln w="12700">
              <a:solidFill>
                <a:schemeClr val="tx1"/>
              </a:solidFill>
            </a:ln>
          </p:spPr>
          <p:txBody>
            <a:bodyPr wrap="none" rtlCol="0">
              <a:spAutoFit/>
            </a:bodyPr>
            <a:lstStyle/>
            <a:p>
              <a:pPr algn="ctr"/>
              <a:r>
                <a:rPr lang="fr-FR" sz="1200" b="1" dirty="0" err="1">
                  <a:solidFill>
                    <a:srgbClr val="C00000"/>
                  </a:solidFill>
                </a:rPr>
                <a:t>Ih.T</a:t>
              </a:r>
              <a:r>
                <a:rPr lang="fr-FR" sz="1200" b="1" dirty="0">
                  <a:solidFill>
                    <a:srgbClr val="C00000"/>
                  </a:solidFill>
                </a:rPr>
                <a:t> H331,</a:t>
              </a:r>
            </a:p>
            <a:p>
              <a:pPr algn="ctr"/>
              <a:r>
                <a:rPr lang="fr-FR" sz="1200" b="1" dirty="0" err="1">
                  <a:solidFill>
                    <a:srgbClr val="C00000"/>
                  </a:solidFill>
                </a:rPr>
                <a:t>reactive</a:t>
              </a:r>
              <a:endParaRPr lang="fr-FR" sz="1200" b="1" dirty="0">
                <a:solidFill>
                  <a:srgbClr val="C00000"/>
                </a:solidFill>
              </a:endParaRPr>
            </a:p>
          </p:txBody>
        </p:sp>
        <p:sp>
          <p:nvSpPr>
            <p:cNvPr id="18" name="ZoneTexte 15">
              <a:extLst>
                <a:ext uri="{FF2B5EF4-FFF2-40B4-BE49-F238E27FC236}">
                  <a16:creationId xmlns:a16="http://schemas.microsoft.com/office/drawing/2014/main" id="{9CB70212-4630-495F-BE68-1465982B3AE4}"/>
                </a:ext>
              </a:extLst>
            </p:cNvPr>
            <p:cNvSpPr txBox="1"/>
            <p:nvPr/>
          </p:nvSpPr>
          <p:spPr>
            <a:xfrm>
              <a:off x="1067720" y="4078823"/>
              <a:ext cx="975092" cy="461665"/>
            </a:xfrm>
            <a:prstGeom prst="rect">
              <a:avLst/>
            </a:prstGeom>
            <a:noFill/>
            <a:ln w="12700">
              <a:solidFill>
                <a:schemeClr val="tx1"/>
              </a:solidFill>
            </a:ln>
          </p:spPr>
          <p:txBody>
            <a:bodyPr wrap="square" rtlCol="0">
              <a:spAutoFit/>
            </a:bodyPr>
            <a:lstStyle/>
            <a:p>
              <a:pPr algn="ctr"/>
              <a:r>
                <a:rPr lang="fr-FR" sz="1200" b="1" dirty="0" err="1">
                  <a:solidFill>
                    <a:srgbClr val="C00000"/>
                  </a:solidFill>
                </a:rPr>
                <a:t>Ih.T</a:t>
              </a:r>
              <a:r>
                <a:rPr lang="fr-FR" sz="1200" b="1" dirty="0">
                  <a:solidFill>
                    <a:srgbClr val="C00000"/>
                  </a:solidFill>
                </a:rPr>
                <a:t> H330, </a:t>
              </a:r>
              <a:r>
                <a:rPr lang="fr-FR" sz="1200" b="1" dirty="0" err="1">
                  <a:solidFill>
                    <a:srgbClr val="C00000"/>
                  </a:solidFill>
                </a:rPr>
                <a:t>reactive</a:t>
              </a:r>
              <a:endParaRPr lang="fr-FR" sz="1200" b="1" dirty="0">
                <a:solidFill>
                  <a:srgbClr val="C00000"/>
                </a:solidFill>
              </a:endParaRPr>
            </a:p>
          </p:txBody>
        </p:sp>
      </p:grpSp>
      <p:sp>
        <p:nvSpPr>
          <p:cNvPr id="21" name="ZoneTexte 14">
            <a:extLst>
              <a:ext uri="{FF2B5EF4-FFF2-40B4-BE49-F238E27FC236}">
                <a16:creationId xmlns:a16="http://schemas.microsoft.com/office/drawing/2014/main" id="{5B9EA042-EA16-446B-8868-475154FF9AD9}"/>
              </a:ext>
            </a:extLst>
          </p:cNvPr>
          <p:cNvSpPr txBox="1"/>
          <p:nvPr/>
        </p:nvSpPr>
        <p:spPr>
          <a:xfrm>
            <a:off x="3100894" y="5412934"/>
            <a:ext cx="912429" cy="461665"/>
          </a:xfrm>
          <a:prstGeom prst="rect">
            <a:avLst/>
          </a:prstGeom>
          <a:solidFill>
            <a:srgbClr val="FFFFFF">
              <a:alpha val="61000"/>
            </a:srgbClr>
          </a:solidFill>
          <a:ln w="12700">
            <a:solidFill>
              <a:schemeClr val="tx1"/>
            </a:solidFill>
          </a:ln>
        </p:spPr>
        <p:txBody>
          <a:bodyPr wrap="none" rtlCol="0">
            <a:spAutoFit/>
          </a:bodyPr>
          <a:lstStyle/>
          <a:p>
            <a:pPr algn="ctr"/>
            <a:r>
              <a:rPr lang="fr-FR" sz="1200" b="1" dirty="0" err="1">
                <a:solidFill>
                  <a:srgbClr val="C00000"/>
                </a:solidFill>
              </a:rPr>
              <a:t>Ih.T</a:t>
            </a:r>
            <a:r>
              <a:rPr lang="fr-FR" sz="1200" b="1" dirty="0">
                <a:solidFill>
                  <a:srgbClr val="C00000"/>
                </a:solidFill>
              </a:rPr>
              <a:t> H331,</a:t>
            </a:r>
          </a:p>
          <a:p>
            <a:pPr algn="ctr"/>
            <a:r>
              <a:rPr lang="fr-FR" sz="1200" b="1" dirty="0" err="1">
                <a:solidFill>
                  <a:srgbClr val="C00000"/>
                </a:solidFill>
              </a:rPr>
              <a:t>reactive</a:t>
            </a:r>
            <a:endParaRPr lang="fr-FR" sz="1200" b="1" dirty="0">
              <a:solidFill>
                <a:srgbClr val="C00000"/>
              </a:solidFill>
            </a:endParaRPr>
          </a:p>
        </p:txBody>
      </p:sp>
      <p:sp>
        <p:nvSpPr>
          <p:cNvPr id="24" name="ZoneTexte 14">
            <a:extLst>
              <a:ext uri="{FF2B5EF4-FFF2-40B4-BE49-F238E27FC236}">
                <a16:creationId xmlns:a16="http://schemas.microsoft.com/office/drawing/2014/main" id="{BF621B05-F6D6-4E71-8F4A-AFCFA60FBF74}"/>
              </a:ext>
            </a:extLst>
          </p:cNvPr>
          <p:cNvSpPr txBox="1"/>
          <p:nvPr/>
        </p:nvSpPr>
        <p:spPr>
          <a:xfrm>
            <a:off x="7268711" y="5690218"/>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
        <p:nvSpPr>
          <p:cNvPr id="31" name="ZoneTexte 14">
            <a:extLst>
              <a:ext uri="{FF2B5EF4-FFF2-40B4-BE49-F238E27FC236}">
                <a16:creationId xmlns:a16="http://schemas.microsoft.com/office/drawing/2014/main" id="{A275384F-C45A-4A95-91C7-EBA8DFB93238}"/>
              </a:ext>
            </a:extLst>
          </p:cNvPr>
          <p:cNvSpPr txBox="1"/>
          <p:nvPr/>
        </p:nvSpPr>
        <p:spPr>
          <a:xfrm>
            <a:off x="5552787" y="5554782"/>
            <a:ext cx="895373" cy="276999"/>
          </a:xfrm>
          <a:prstGeom prst="rect">
            <a:avLst/>
          </a:prstGeom>
          <a:solidFill>
            <a:srgbClr val="FFFFFF">
              <a:alpha val="61000"/>
            </a:srgbClr>
          </a:solidFill>
          <a:ln w="12700">
            <a:solidFill>
              <a:schemeClr val="tx1"/>
            </a:solidFill>
          </a:ln>
        </p:spPr>
        <p:txBody>
          <a:bodyPr wrap="none" rtlCol="0">
            <a:spAutoFit/>
          </a:bodyPr>
          <a:lstStyle/>
          <a:p>
            <a:pPr algn="ctr"/>
            <a:r>
              <a:rPr lang="fr-FR" sz="1200" b="1" dirty="0" err="1">
                <a:solidFill>
                  <a:schemeClr val="accent6">
                    <a:lumMod val="75000"/>
                  </a:schemeClr>
                </a:solidFill>
              </a:rPr>
              <a:t>Ih.T</a:t>
            </a:r>
            <a:r>
              <a:rPr lang="fr-FR" sz="1200" b="1" dirty="0">
                <a:solidFill>
                  <a:schemeClr val="accent6">
                    <a:lumMod val="75000"/>
                  </a:schemeClr>
                </a:solidFill>
              </a:rPr>
              <a:t>. H335</a:t>
            </a:r>
          </a:p>
        </p:txBody>
      </p:sp>
      <p:sp>
        <p:nvSpPr>
          <p:cNvPr id="32" name="ZoneTexte 14">
            <a:extLst>
              <a:ext uri="{FF2B5EF4-FFF2-40B4-BE49-F238E27FC236}">
                <a16:creationId xmlns:a16="http://schemas.microsoft.com/office/drawing/2014/main" id="{29862143-861E-4C0E-9743-49476EA685A6}"/>
              </a:ext>
            </a:extLst>
          </p:cNvPr>
          <p:cNvSpPr txBox="1"/>
          <p:nvPr/>
        </p:nvSpPr>
        <p:spPr>
          <a:xfrm>
            <a:off x="4295901" y="5464940"/>
            <a:ext cx="895373" cy="276999"/>
          </a:xfrm>
          <a:prstGeom prst="rect">
            <a:avLst/>
          </a:prstGeom>
          <a:solidFill>
            <a:srgbClr val="FFFFFF">
              <a:alpha val="61000"/>
            </a:srgbClr>
          </a:solidFill>
          <a:ln w="12700">
            <a:solidFill>
              <a:schemeClr val="tx1"/>
            </a:solidFill>
          </a:ln>
        </p:spPr>
        <p:txBody>
          <a:bodyPr wrap="none" rtlCol="0">
            <a:spAutoFit/>
          </a:bodyPr>
          <a:lstStyle/>
          <a:p>
            <a:pPr algn="ctr"/>
            <a:r>
              <a:rPr lang="fr-FR" sz="1200" b="1" dirty="0" err="1">
                <a:solidFill>
                  <a:schemeClr val="accent6">
                    <a:lumMod val="75000"/>
                  </a:schemeClr>
                </a:solidFill>
              </a:rPr>
              <a:t>Ih.T</a:t>
            </a:r>
            <a:r>
              <a:rPr lang="fr-FR" sz="1200" b="1" dirty="0">
                <a:solidFill>
                  <a:schemeClr val="accent6">
                    <a:lumMod val="75000"/>
                  </a:schemeClr>
                </a:solidFill>
              </a:rPr>
              <a:t>. H335</a:t>
            </a:r>
          </a:p>
        </p:txBody>
      </p:sp>
      <p:sp>
        <p:nvSpPr>
          <p:cNvPr id="33" name="Titre 1">
            <a:extLst>
              <a:ext uri="{FF2B5EF4-FFF2-40B4-BE49-F238E27FC236}">
                <a16:creationId xmlns:a16="http://schemas.microsoft.com/office/drawing/2014/main" id="{68892C77-7045-462E-8267-47C965D283DA}"/>
              </a:ext>
            </a:extLst>
          </p:cNvPr>
          <p:cNvSpPr>
            <a:spLocks noGrp="1"/>
          </p:cNvSpPr>
          <p:nvPr>
            <p:ph type="title"/>
          </p:nvPr>
        </p:nvSpPr>
        <p:spPr>
          <a:xfrm>
            <a:off x="718457" y="176326"/>
            <a:ext cx="7202353" cy="443198"/>
          </a:xfrm>
          <a:ln w="25400">
            <a:solidFill>
              <a:srgbClr val="C00000"/>
            </a:solidFill>
          </a:ln>
        </p:spPr>
        <p:txBody>
          <a:bodyPr/>
          <a:lstStyle/>
          <a:p>
            <a:pPr algn="ctr"/>
            <a:r>
              <a:rPr lang="fr-FR" sz="3200" b="1" dirty="0" err="1">
                <a:solidFill>
                  <a:srgbClr val="C00000"/>
                </a:solidFill>
                <a:effectLst>
                  <a:outerShdw blurRad="38100" dist="38100" dir="2700000" algn="tl">
                    <a:srgbClr val="000000">
                      <a:alpha val="43137"/>
                    </a:srgbClr>
                  </a:outerShdw>
                </a:effectLst>
              </a:rPr>
              <a:t>Molecular</a:t>
            </a:r>
            <a:r>
              <a:rPr lang="fr-FR" sz="3200" b="1" dirty="0">
                <a:solidFill>
                  <a:srgbClr val="C00000"/>
                </a:solidFill>
                <a:effectLst>
                  <a:outerShdw blurRad="38100" dist="38100" dir="2700000" algn="tl">
                    <a:srgbClr val="000000">
                      <a:alpha val="43137"/>
                    </a:srgbClr>
                  </a:outerShdw>
                </a:effectLst>
              </a:rPr>
              <a:t> </a:t>
            </a:r>
            <a:r>
              <a:rPr lang="fr-FR" sz="3200" b="1" dirty="0" err="1">
                <a:solidFill>
                  <a:srgbClr val="C00000"/>
                </a:solidFill>
                <a:effectLst>
                  <a:outerShdw blurRad="38100" dist="38100" dir="2700000" algn="tl">
                    <a:srgbClr val="000000">
                      <a:alpha val="43137"/>
                    </a:srgbClr>
                  </a:outerShdw>
                </a:effectLst>
              </a:rPr>
              <a:t>shapes</a:t>
            </a:r>
            <a:r>
              <a:rPr lang="fr-FR" sz="3200" b="1" dirty="0">
                <a:solidFill>
                  <a:srgbClr val="C00000"/>
                </a:solidFill>
                <a:effectLst>
                  <a:outerShdw blurRad="38100" dist="38100" dir="2700000" algn="tl">
                    <a:srgbClr val="000000">
                      <a:alpha val="43137"/>
                    </a:srgbClr>
                  </a:outerShdw>
                </a:effectLst>
              </a:rPr>
              <a:t>, GWP &amp; </a:t>
            </a:r>
            <a:r>
              <a:rPr lang="fr-FR" sz="3200" b="1" dirty="0" err="1">
                <a:solidFill>
                  <a:srgbClr val="C00000"/>
                </a:solidFill>
                <a:effectLst>
                  <a:outerShdw blurRad="38100" dist="38100" dir="2700000" algn="tl">
                    <a:srgbClr val="000000">
                      <a:alpha val="43137"/>
                    </a:srgbClr>
                  </a:outerShdw>
                </a:effectLst>
              </a:rPr>
              <a:t>toxicity</a:t>
            </a:r>
            <a:endParaRPr lang="fr-FR" sz="3200" b="1" dirty="0">
              <a:solidFill>
                <a:srgbClr val="C00000"/>
              </a:solidFill>
              <a:effectLst>
                <a:outerShdw blurRad="38100" dist="38100" dir="2700000" algn="tl">
                  <a:srgbClr val="000000">
                    <a:alpha val="43137"/>
                  </a:srgbClr>
                </a:outerShdw>
              </a:effectLst>
            </a:endParaRPr>
          </a:p>
        </p:txBody>
      </p:sp>
      <p:sp>
        <p:nvSpPr>
          <p:cNvPr id="34" name="ZoneTexte 23">
            <a:extLst>
              <a:ext uri="{FF2B5EF4-FFF2-40B4-BE49-F238E27FC236}">
                <a16:creationId xmlns:a16="http://schemas.microsoft.com/office/drawing/2014/main" id="{C9015B2C-75B9-41FD-B540-278C4F942E9E}"/>
              </a:ext>
            </a:extLst>
          </p:cNvPr>
          <p:cNvSpPr txBox="1"/>
          <p:nvPr/>
        </p:nvSpPr>
        <p:spPr>
          <a:xfrm>
            <a:off x="795751" y="792224"/>
            <a:ext cx="1021433" cy="461665"/>
          </a:xfrm>
          <a:prstGeom prst="rect">
            <a:avLst/>
          </a:prstGeom>
          <a:solidFill>
            <a:srgbClr val="FFFFFF">
              <a:alpha val="61000"/>
            </a:srgbClr>
          </a:solidFill>
          <a:ln w="12700">
            <a:solidFill>
              <a:srgbClr val="C00000"/>
            </a:solidFill>
          </a:ln>
        </p:spPr>
        <p:txBody>
          <a:bodyPr wrap="none" rtlCol="0">
            <a:spAutoFit/>
          </a:bodyPr>
          <a:lstStyle/>
          <a:p>
            <a:pPr algn="ctr"/>
            <a:r>
              <a:rPr lang="fr-FR" sz="1200" b="1" dirty="0" err="1">
                <a:solidFill>
                  <a:srgbClr val="002060"/>
                </a:solidFill>
              </a:rPr>
              <a:t>Cherenkov</a:t>
            </a:r>
            <a:r>
              <a:rPr lang="fr-FR" sz="1200" b="1" dirty="0">
                <a:solidFill>
                  <a:srgbClr val="002060"/>
                </a:solidFill>
              </a:rPr>
              <a:t> </a:t>
            </a:r>
          </a:p>
          <a:p>
            <a:pPr algn="ctr"/>
            <a:r>
              <a:rPr lang="fr-FR" sz="1200" b="1" dirty="0" err="1">
                <a:solidFill>
                  <a:srgbClr val="002060"/>
                </a:solidFill>
              </a:rPr>
              <a:t>Radiator</a:t>
            </a:r>
            <a:endParaRPr lang="fr-FR" sz="1200" b="1" dirty="0">
              <a:solidFill>
                <a:srgbClr val="002060"/>
              </a:solidFill>
            </a:endParaRPr>
          </a:p>
        </p:txBody>
      </p:sp>
      <p:sp>
        <p:nvSpPr>
          <p:cNvPr id="36" name="ZoneTexte 23">
            <a:extLst>
              <a:ext uri="{FF2B5EF4-FFF2-40B4-BE49-F238E27FC236}">
                <a16:creationId xmlns:a16="http://schemas.microsoft.com/office/drawing/2014/main" id="{BD9B0E5A-6597-4E31-9A9A-05537FD04657}"/>
              </a:ext>
            </a:extLst>
          </p:cNvPr>
          <p:cNvSpPr txBox="1"/>
          <p:nvPr/>
        </p:nvSpPr>
        <p:spPr>
          <a:xfrm>
            <a:off x="4427060" y="789381"/>
            <a:ext cx="1021433" cy="461665"/>
          </a:xfrm>
          <a:prstGeom prst="rect">
            <a:avLst/>
          </a:prstGeom>
          <a:solidFill>
            <a:srgbClr val="FFFFFF">
              <a:alpha val="61000"/>
            </a:srgbClr>
          </a:solidFill>
          <a:ln w="12700">
            <a:solidFill>
              <a:srgbClr val="C00000"/>
            </a:solidFill>
          </a:ln>
        </p:spPr>
        <p:txBody>
          <a:bodyPr wrap="none" rtlCol="0">
            <a:spAutoFit/>
          </a:bodyPr>
          <a:lstStyle/>
          <a:p>
            <a:pPr algn="ctr"/>
            <a:r>
              <a:rPr lang="fr-FR" sz="1200" b="1" dirty="0" err="1">
                <a:solidFill>
                  <a:srgbClr val="002060"/>
                </a:solidFill>
              </a:rPr>
              <a:t>Cherenkov</a:t>
            </a:r>
            <a:r>
              <a:rPr lang="fr-FR" sz="1200" b="1" dirty="0">
                <a:solidFill>
                  <a:srgbClr val="002060"/>
                </a:solidFill>
              </a:rPr>
              <a:t> </a:t>
            </a:r>
          </a:p>
          <a:p>
            <a:pPr algn="ctr"/>
            <a:r>
              <a:rPr lang="fr-FR" sz="1200" b="1" dirty="0" err="1">
                <a:solidFill>
                  <a:srgbClr val="002060"/>
                </a:solidFill>
              </a:rPr>
              <a:t>Radiator</a:t>
            </a:r>
            <a:endParaRPr lang="fr-FR" sz="1200" b="1" dirty="0">
              <a:solidFill>
                <a:srgbClr val="002060"/>
              </a:solidFill>
            </a:endParaRPr>
          </a:p>
        </p:txBody>
      </p:sp>
      <p:sp>
        <p:nvSpPr>
          <p:cNvPr id="37" name="ZoneTexte 23">
            <a:extLst>
              <a:ext uri="{FF2B5EF4-FFF2-40B4-BE49-F238E27FC236}">
                <a16:creationId xmlns:a16="http://schemas.microsoft.com/office/drawing/2014/main" id="{47D96F10-0B93-41ED-8EA3-791D10D48194}"/>
              </a:ext>
            </a:extLst>
          </p:cNvPr>
          <p:cNvSpPr txBox="1"/>
          <p:nvPr/>
        </p:nvSpPr>
        <p:spPr>
          <a:xfrm>
            <a:off x="2056491" y="791296"/>
            <a:ext cx="1021433" cy="646331"/>
          </a:xfrm>
          <a:prstGeom prst="rect">
            <a:avLst/>
          </a:prstGeom>
          <a:solidFill>
            <a:srgbClr val="FFFFFF">
              <a:alpha val="61000"/>
            </a:srgbClr>
          </a:solidFill>
          <a:ln w="12700">
            <a:solidFill>
              <a:srgbClr val="C00000"/>
            </a:solidFill>
          </a:ln>
        </p:spPr>
        <p:txBody>
          <a:bodyPr wrap="none" rtlCol="0">
            <a:spAutoFit/>
          </a:bodyPr>
          <a:lstStyle/>
          <a:p>
            <a:pPr algn="ctr"/>
            <a:r>
              <a:rPr lang="fr-FR" sz="1200" b="1" dirty="0" err="1">
                <a:solidFill>
                  <a:srgbClr val="7030A0"/>
                </a:solidFill>
              </a:rPr>
              <a:t>Cherenkov</a:t>
            </a:r>
            <a:r>
              <a:rPr lang="fr-FR" sz="1200" b="1" dirty="0">
                <a:solidFill>
                  <a:srgbClr val="7030A0"/>
                </a:solidFill>
              </a:rPr>
              <a:t> </a:t>
            </a:r>
          </a:p>
          <a:p>
            <a:pPr algn="ctr"/>
            <a:r>
              <a:rPr lang="fr-FR" sz="1200" b="1" dirty="0" err="1">
                <a:solidFill>
                  <a:srgbClr val="7030A0"/>
                </a:solidFill>
              </a:rPr>
              <a:t>Radiator</a:t>
            </a:r>
            <a:endParaRPr lang="fr-FR" sz="1200" b="1" dirty="0">
              <a:solidFill>
                <a:srgbClr val="7030A0"/>
              </a:solidFill>
            </a:endParaRPr>
          </a:p>
          <a:p>
            <a:pPr algn="ctr"/>
            <a:r>
              <a:rPr lang="fr-FR" sz="1200" b="1" dirty="0">
                <a:solidFill>
                  <a:srgbClr val="7030A0"/>
                </a:solidFill>
              </a:rPr>
              <a:t>(hist.)</a:t>
            </a:r>
          </a:p>
        </p:txBody>
      </p:sp>
      <p:sp>
        <p:nvSpPr>
          <p:cNvPr id="38" name="ZoneTexte 23">
            <a:extLst>
              <a:ext uri="{FF2B5EF4-FFF2-40B4-BE49-F238E27FC236}">
                <a16:creationId xmlns:a16="http://schemas.microsoft.com/office/drawing/2014/main" id="{E1A1B6F4-8119-4C23-93C5-0FAB94F6F386}"/>
              </a:ext>
            </a:extLst>
          </p:cNvPr>
          <p:cNvSpPr txBox="1"/>
          <p:nvPr/>
        </p:nvSpPr>
        <p:spPr>
          <a:xfrm>
            <a:off x="5625139" y="759875"/>
            <a:ext cx="1021433" cy="646331"/>
          </a:xfrm>
          <a:prstGeom prst="rect">
            <a:avLst/>
          </a:prstGeom>
          <a:solidFill>
            <a:srgbClr val="FFFFFF">
              <a:alpha val="61000"/>
            </a:srgbClr>
          </a:solidFill>
          <a:ln w="12700">
            <a:solidFill>
              <a:srgbClr val="C00000"/>
            </a:solidFill>
          </a:ln>
        </p:spPr>
        <p:txBody>
          <a:bodyPr wrap="none" rtlCol="0">
            <a:spAutoFit/>
          </a:bodyPr>
          <a:lstStyle/>
          <a:p>
            <a:pPr algn="ctr"/>
            <a:r>
              <a:rPr lang="fr-FR" sz="1200" b="1" dirty="0" err="1">
                <a:solidFill>
                  <a:srgbClr val="7030A0"/>
                </a:solidFill>
              </a:rPr>
              <a:t>Cherenkov</a:t>
            </a:r>
            <a:r>
              <a:rPr lang="fr-FR" sz="1200" b="1" dirty="0">
                <a:solidFill>
                  <a:srgbClr val="7030A0"/>
                </a:solidFill>
              </a:rPr>
              <a:t> </a:t>
            </a:r>
          </a:p>
          <a:p>
            <a:pPr algn="ctr"/>
            <a:r>
              <a:rPr lang="fr-FR" sz="1200" b="1" dirty="0" err="1">
                <a:solidFill>
                  <a:srgbClr val="7030A0"/>
                </a:solidFill>
              </a:rPr>
              <a:t>Radiator</a:t>
            </a:r>
            <a:endParaRPr lang="fr-FR" sz="1200" b="1" dirty="0">
              <a:solidFill>
                <a:srgbClr val="7030A0"/>
              </a:solidFill>
            </a:endParaRPr>
          </a:p>
          <a:p>
            <a:pPr algn="ctr"/>
            <a:r>
              <a:rPr lang="fr-FR" sz="1200" b="1" dirty="0">
                <a:solidFill>
                  <a:srgbClr val="7030A0"/>
                </a:solidFill>
              </a:rPr>
              <a:t>(hist.)</a:t>
            </a:r>
          </a:p>
        </p:txBody>
      </p:sp>
      <p:sp>
        <p:nvSpPr>
          <p:cNvPr id="41" name="Rectangle 40">
            <a:extLst>
              <a:ext uri="{FF2B5EF4-FFF2-40B4-BE49-F238E27FC236}">
                <a16:creationId xmlns:a16="http://schemas.microsoft.com/office/drawing/2014/main" id="{BCD05583-28AA-4C25-9B5D-780848540E40}"/>
              </a:ext>
            </a:extLst>
          </p:cNvPr>
          <p:cNvSpPr/>
          <p:nvPr/>
        </p:nvSpPr>
        <p:spPr>
          <a:xfrm>
            <a:off x="-252015" y="5955350"/>
            <a:ext cx="9443505" cy="523220"/>
          </a:xfrm>
          <a:prstGeom prst="rect">
            <a:avLst/>
          </a:prstGeom>
        </p:spPr>
        <p:txBody>
          <a:bodyPr wrap="square">
            <a:spAutoFit/>
          </a:bodyPr>
          <a:lstStyle/>
          <a:p>
            <a:pPr indent="180340" algn="ctr">
              <a:spcAft>
                <a:spcPts val="0"/>
              </a:spcAft>
            </a:pPr>
            <a:r>
              <a:rPr lang="en-US" sz="1400" b="1" i="1" u="sng" dirty="0">
                <a:solidFill>
                  <a:srgbClr val="0000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Upper</a:t>
            </a:r>
            <a:r>
              <a:rPr lang="en-US" sz="14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 molecular shapes of SFCs, including common gaseous Cherenkov radiators. </a:t>
            </a:r>
          </a:p>
          <a:p>
            <a:pPr indent="180340" algn="ctr">
              <a:spcAft>
                <a:spcPts val="0"/>
              </a:spcAft>
            </a:pPr>
            <a:r>
              <a:rPr lang="en-US" sz="1400" b="1" i="1" u="sng" dirty="0">
                <a:solidFill>
                  <a:srgbClr val="0000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Lower</a:t>
            </a:r>
            <a:r>
              <a:rPr lang="en-US" sz="1400" b="1" u="sng" dirty="0">
                <a:solidFill>
                  <a:srgbClr val="0000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 </a:t>
            </a:r>
            <a:r>
              <a:rPr lang="en-US" sz="14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shapes of some non-cyclic C</a:t>
            </a:r>
            <a:r>
              <a:rPr lang="en-US" sz="1400" b="1" baseline="-25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n</a:t>
            </a:r>
            <a:r>
              <a:rPr lang="en-US" sz="14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F</a:t>
            </a:r>
            <a:r>
              <a:rPr lang="en-US" sz="1400" b="1" baseline="-25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2n</a:t>
            </a:r>
            <a:r>
              <a:rPr lang="en-US" sz="14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O</a:t>
            </a:r>
            <a:r>
              <a:rPr lang="en-US" sz="14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 analogues</a:t>
            </a:r>
            <a:r>
              <a:rPr lang="en-GB" sz="1400" b="1" dirty="0">
                <a:latin typeface="Calibri" panose="020F0502020204030204" pitchFamily="34" charset="0"/>
                <a:ea typeface="Times New Roman" panose="02020603050405020304" pitchFamily="18" charset="0"/>
                <a:cs typeface="Calibri" panose="020F0502020204030204" pitchFamily="34" charset="0"/>
              </a:rPr>
              <a:t> </a:t>
            </a:r>
            <a:r>
              <a:rPr lang="en-US" sz="14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(20-year GWPs &amp; GHS inhalation toxicities (source www.synquest.com </a:t>
            </a:r>
            <a:endParaRPr lang="en-GB" sz="1400" b="1"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42" name="CustomShape 2">
            <a:extLst>
              <a:ext uri="{FF2B5EF4-FFF2-40B4-BE49-F238E27FC236}">
                <a16:creationId xmlns:a16="http://schemas.microsoft.com/office/drawing/2014/main" id="{7157AB9C-C274-469C-A735-FCB081A48FCD}"/>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grpSp>
        <p:nvGrpSpPr>
          <p:cNvPr id="3" name="Group 2">
            <a:extLst>
              <a:ext uri="{FF2B5EF4-FFF2-40B4-BE49-F238E27FC236}">
                <a16:creationId xmlns:a16="http://schemas.microsoft.com/office/drawing/2014/main" id="{40103F42-6952-4F5C-AA79-1D3E7B07E8B8}"/>
              </a:ext>
            </a:extLst>
          </p:cNvPr>
          <p:cNvGrpSpPr/>
          <p:nvPr/>
        </p:nvGrpSpPr>
        <p:grpSpPr>
          <a:xfrm>
            <a:off x="914774" y="1516178"/>
            <a:ext cx="7589744" cy="3741304"/>
            <a:chOff x="738796" y="1458558"/>
            <a:chExt cx="7589744" cy="3741304"/>
          </a:xfrm>
        </p:grpSpPr>
        <p:pic>
          <p:nvPicPr>
            <p:cNvPr id="7" name="mlecular shapes.jpg"/>
            <p:cNvPicPr/>
            <p:nvPr/>
          </p:nvPicPr>
          <p:blipFill rotWithShape="1">
            <a:blip r:embed="rId2" r:link="rId3" cstate="print">
              <a:extLst>
                <a:ext uri="{28A0092B-C50C-407E-A947-70E740481C1C}">
                  <a14:useLocalDpi xmlns:a14="http://schemas.microsoft.com/office/drawing/2010/main" val="0"/>
                </a:ext>
              </a:extLst>
            </a:blip>
            <a:srcRect l="6792" t="9191" r="4270" b="13932"/>
            <a:stretch>
              <a:fillRect/>
            </a:stretch>
          </p:blipFill>
          <p:spPr bwMode="auto">
            <a:xfrm>
              <a:off x="738796" y="1458558"/>
              <a:ext cx="7589744" cy="3741304"/>
            </a:xfrm>
            <a:prstGeom prst="rect">
              <a:avLst/>
            </a:prstGeom>
            <a:ln>
              <a:noFill/>
            </a:ln>
            <a:extLst>
              <a:ext uri="{53640926-AAD7-44D8-BBD7-CCE9431645EC}">
                <a14:shadowObscured xmlns:a14="http://schemas.microsoft.com/office/drawing/2010/main"/>
              </a:ext>
            </a:extLst>
          </p:spPr>
        </p:pic>
        <p:sp>
          <p:nvSpPr>
            <p:cNvPr id="2" name="TextBox 1">
              <a:extLst>
                <a:ext uri="{FF2B5EF4-FFF2-40B4-BE49-F238E27FC236}">
                  <a16:creationId xmlns:a16="http://schemas.microsoft.com/office/drawing/2014/main" id="{FC47018B-6941-440E-AAF7-4ABCF39851CF}"/>
                </a:ext>
              </a:extLst>
            </p:cNvPr>
            <p:cNvSpPr txBox="1"/>
            <p:nvPr/>
          </p:nvSpPr>
          <p:spPr>
            <a:xfrm>
              <a:off x="2149149" y="4546101"/>
              <a:ext cx="542136" cy="276999"/>
            </a:xfrm>
            <a:prstGeom prst="rect">
              <a:avLst/>
            </a:prstGeom>
            <a:solidFill>
              <a:srgbClr val="FFFFFF"/>
            </a:solidFill>
          </p:spPr>
          <p:txBody>
            <a:bodyPr wrap="none" rtlCol="0">
              <a:spAutoFit/>
            </a:bodyPr>
            <a:lstStyle/>
            <a:p>
              <a:r>
                <a:rPr lang="en-US" sz="1200" b="1" dirty="0">
                  <a:latin typeface="Calibri" panose="020F0502020204030204" pitchFamily="34" charset="0"/>
                  <a:cs typeface="Calibri" panose="020F0502020204030204" pitchFamily="34" charset="0"/>
                </a:rPr>
                <a:t>C</a:t>
              </a:r>
              <a:r>
                <a:rPr lang="en-US" sz="1200" b="1" baseline="-25000" dirty="0">
                  <a:latin typeface="Calibri" panose="020F0502020204030204" pitchFamily="34" charset="0"/>
                  <a:cs typeface="Calibri" panose="020F0502020204030204" pitchFamily="34" charset="0"/>
                </a:rPr>
                <a:t>2</a:t>
              </a:r>
              <a:r>
                <a:rPr lang="en-US" sz="1200" b="1" dirty="0">
                  <a:latin typeface="Calibri" panose="020F0502020204030204" pitchFamily="34" charset="0"/>
                  <a:cs typeface="Calibri" panose="020F0502020204030204" pitchFamily="34" charset="0"/>
                </a:rPr>
                <a:t>F</a:t>
              </a:r>
              <a:r>
                <a:rPr lang="en-US" sz="1200" b="1" baseline="-25000" dirty="0">
                  <a:latin typeface="Calibri" panose="020F0502020204030204" pitchFamily="34" charset="0"/>
                  <a:cs typeface="Calibri" panose="020F0502020204030204" pitchFamily="34" charset="0"/>
                </a:rPr>
                <a:t>4</a:t>
              </a:r>
              <a:r>
                <a:rPr lang="en-US" sz="1200" b="1" dirty="0">
                  <a:latin typeface="Calibri" panose="020F0502020204030204" pitchFamily="34" charset="0"/>
                  <a:cs typeface="Calibri" panose="020F0502020204030204" pitchFamily="34" charset="0"/>
                </a:rPr>
                <a:t>O</a:t>
              </a:r>
            </a:p>
          </p:txBody>
        </p:sp>
      </p:grpSp>
      <p:sp>
        <p:nvSpPr>
          <p:cNvPr id="43" name="Oval 42">
            <a:extLst>
              <a:ext uri="{FF2B5EF4-FFF2-40B4-BE49-F238E27FC236}">
                <a16:creationId xmlns:a16="http://schemas.microsoft.com/office/drawing/2014/main" id="{E12B1295-6824-4A02-B82C-0C3DD0896307}"/>
              </a:ext>
            </a:extLst>
          </p:cNvPr>
          <p:cNvSpPr/>
          <p:nvPr/>
        </p:nvSpPr>
        <p:spPr>
          <a:xfrm>
            <a:off x="6732211" y="3050958"/>
            <a:ext cx="1846184" cy="2346933"/>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4CF06605-6653-4B6E-961D-BB74B6910D92}"/>
              </a:ext>
            </a:extLst>
          </p:cNvPr>
          <p:cNvSpPr/>
          <p:nvPr/>
        </p:nvSpPr>
        <p:spPr>
          <a:xfrm>
            <a:off x="5131836" y="2998825"/>
            <a:ext cx="1687879" cy="2484303"/>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ZoneTexte 14">
            <a:extLst>
              <a:ext uri="{FF2B5EF4-FFF2-40B4-BE49-F238E27FC236}">
                <a16:creationId xmlns:a16="http://schemas.microsoft.com/office/drawing/2014/main" id="{EC9902C1-E103-4185-AA64-25783D77C97F}"/>
              </a:ext>
            </a:extLst>
          </p:cNvPr>
          <p:cNvSpPr txBox="1"/>
          <p:nvPr/>
        </p:nvSpPr>
        <p:spPr>
          <a:xfrm>
            <a:off x="903151" y="2917691"/>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
        <p:nvSpPr>
          <p:cNvPr id="46" name="ZoneTexte 14">
            <a:extLst>
              <a:ext uri="{FF2B5EF4-FFF2-40B4-BE49-F238E27FC236}">
                <a16:creationId xmlns:a16="http://schemas.microsoft.com/office/drawing/2014/main" id="{7311889E-9A80-412A-9EAE-1E5877085E4F}"/>
              </a:ext>
            </a:extLst>
          </p:cNvPr>
          <p:cNvSpPr txBox="1"/>
          <p:nvPr/>
        </p:nvSpPr>
        <p:spPr>
          <a:xfrm>
            <a:off x="2087236" y="2917691"/>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
        <p:nvSpPr>
          <p:cNvPr id="47" name="ZoneTexte 14">
            <a:extLst>
              <a:ext uri="{FF2B5EF4-FFF2-40B4-BE49-F238E27FC236}">
                <a16:creationId xmlns:a16="http://schemas.microsoft.com/office/drawing/2014/main" id="{B56096FE-95D4-423C-B869-E89BF3513571}"/>
              </a:ext>
            </a:extLst>
          </p:cNvPr>
          <p:cNvSpPr txBox="1"/>
          <p:nvPr/>
        </p:nvSpPr>
        <p:spPr>
          <a:xfrm>
            <a:off x="3271321" y="2916516"/>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
        <p:nvSpPr>
          <p:cNvPr id="48" name="ZoneTexte 14">
            <a:extLst>
              <a:ext uri="{FF2B5EF4-FFF2-40B4-BE49-F238E27FC236}">
                <a16:creationId xmlns:a16="http://schemas.microsoft.com/office/drawing/2014/main" id="{825E992C-28D0-4F07-BB8B-62BE1FE6B498}"/>
              </a:ext>
            </a:extLst>
          </p:cNvPr>
          <p:cNvSpPr txBox="1"/>
          <p:nvPr/>
        </p:nvSpPr>
        <p:spPr>
          <a:xfrm>
            <a:off x="4469738" y="2914592"/>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
        <p:nvSpPr>
          <p:cNvPr id="49" name="ZoneTexte 14">
            <a:extLst>
              <a:ext uri="{FF2B5EF4-FFF2-40B4-BE49-F238E27FC236}">
                <a16:creationId xmlns:a16="http://schemas.microsoft.com/office/drawing/2014/main" id="{6C7E46B4-1C35-48CA-841C-02B7519027C4}"/>
              </a:ext>
            </a:extLst>
          </p:cNvPr>
          <p:cNvSpPr txBox="1"/>
          <p:nvPr/>
        </p:nvSpPr>
        <p:spPr>
          <a:xfrm>
            <a:off x="5554388" y="2914591"/>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
        <p:nvSpPr>
          <p:cNvPr id="50" name="ZoneTexte 14">
            <a:extLst>
              <a:ext uri="{FF2B5EF4-FFF2-40B4-BE49-F238E27FC236}">
                <a16:creationId xmlns:a16="http://schemas.microsoft.com/office/drawing/2014/main" id="{4390D0E5-38BF-4F92-B6AE-7EE75EB58026}"/>
              </a:ext>
            </a:extLst>
          </p:cNvPr>
          <p:cNvSpPr txBox="1"/>
          <p:nvPr/>
        </p:nvSpPr>
        <p:spPr>
          <a:xfrm>
            <a:off x="6819716" y="2914590"/>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Tree>
    <p:extLst>
      <p:ext uri="{BB962C8B-B14F-4D97-AF65-F5344CB8AC3E}">
        <p14:creationId xmlns:p14="http://schemas.microsoft.com/office/powerpoint/2010/main" val="2958557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ppt_x"/>
                                          </p:val>
                                        </p:tav>
                                        <p:tav tm="100000">
                                          <p:val>
                                            <p:strVal val="#ppt_x"/>
                                          </p:val>
                                        </p:tav>
                                      </p:tavLst>
                                    </p:anim>
                                    <p:anim calcmode="lin" valueType="num">
                                      <p:cBhvr additive="base">
                                        <p:cTn id="48" dur="500" fill="hold"/>
                                        <p:tgtEl>
                                          <p:spTgt spid="3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grpId="0" nodeType="clickEffect">
                                  <p:stCondLst>
                                    <p:cond delay="0"/>
                                  </p:stCondLst>
                                  <p:childTnLst>
                                    <p:set>
                                      <p:cBhvr>
                                        <p:cTn id="56" dur="1" fill="hold">
                                          <p:stCondLst>
                                            <p:cond delay="0"/>
                                          </p:stCondLst>
                                        </p:cTn>
                                        <p:tgtEl>
                                          <p:spTgt spid="43"/>
                                        </p:tgtEl>
                                        <p:attrNameLst>
                                          <p:attrName>style.visibility</p:attrName>
                                        </p:attrNameLst>
                                      </p:cBhvr>
                                      <p:to>
                                        <p:strVal val="visible"/>
                                      </p:to>
                                    </p:set>
                                    <p:anim calcmode="lin" valueType="num">
                                      <p:cBhvr additive="base">
                                        <p:cTn id="57" dur="500" fill="hold"/>
                                        <p:tgtEl>
                                          <p:spTgt spid="43"/>
                                        </p:tgtEl>
                                        <p:attrNameLst>
                                          <p:attrName>ppt_x</p:attrName>
                                        </p:attrNameLst>
                                      </p:cBhvr>
                                      <p:tavLst>
                                        <p:tav tm="0">
                                          <p:val>
                                            <p:strVal val="1+#ppt_w/2"/>
                                          </p:val>
                                        </p:tav>
                                        <p:tav tm="100000">
                                          <p:val>
                                            <p:strVal val="#ppt_x"/>
                                          </p:val>
                                        </p:tav>
                                      </p:tavLst>
                                    </p:anim>
                                    <p:anim calcmode="lin" valueType="num">
                                      <p:cBhvr additive="base">
                                        <p:cTn id="58"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44"/>
                                        </p:tgtEl>
                                        <p:attrNameLst>
                                          <p:attrName>style.visibility</p:attrName>
                                        </p:attrNameLst>
                                      </p:cBhvr>
                                      <p:to>
                                        <p:strVal val="visible"/>
                                      </p:to>
                                    </p:set>
                                    <p:anim calcmode="lin" valueType="num">
                                      <p:cBhvr additive="base">
                                        <p:cTn id="63" dur="500" fill="hold"/>
                                        <p:tgtEl>
                                          <p:spTgt spid="44"/>
                                        </p:tgtEl>
                                        <p:attrNameLst>
                                          <p:attrName>ppt_x</p:attrName>
                                        </p:attrNameLst>
                                      </p:cBhvr>
                                      <p:tavLst>
                                        <p:tav tm="0">
                                          <p:val>
                                            <p:strVal val="#ppt_x"/>
                                          </p:val>
                                        </p:tav>
                                        <p:tav tm="100000">
                                          <p:val>
                                            <p:strVal val="#ppt_x"/>
                                          </p:val>
                                        </p:tav>
                                      </p:tavLst>
                                    </p:anim>
                                    <p:anim calcmode="lin" valueType="num">
                                      <p:cBhvr additive="base">
                                        <p:cTn id="64"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21" grpId="0" animBg="1"/>
      <p:bldP spid="24" grpId="0" animBg="1"/>
      <p:bldP spid="31" grpId="0" animBg="1"/>
      <p:bldP spid="32" grpId="0" animBg="1"/>
      <p:bldP spid="34" grpId="0" animBg="1"/>
      <p:bldP spid="36" grpId="0" animBg="1"/>
      <p:bldP spid="37" grpId="0" animBg="1"/>
      <p:bldP spid="38" grpId="0" animBg="1"/>
      <p:bldP spid="43" grpId="0" animBg="1"/>
      <p:bldP spid="44" grpId="0" animBg="1"/>
      <p:bldP spid="45" grpId="0" animBg="1"/>
      <p:bldP spid="46" grpId="0" animBg="1"/>
      <p:bldP spid="47" grpId="0" animBg="1"/>
      <p:bldP spid="48" grpId="0" animBg="1"/>
      <p:bldP spid="49" grpId="0" animBg="1"/>
      <p:bldP spid="5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572" y="140233"/>
            <a:ext cx="9022855" cy="385758"/>
          </a:xfrm>
        </p:spPr>
        <p:txBody>
          <a:bodyPr>
            <a:normAutofit fontScale="90000"/>
          </a:bodyPr>
          <a:lstStyle/>
          <a:p>
            <a:r>
              <a:rPr lang="en-US" dirty="0"/>
              <a:t>GHS Classification Criteria for Inhalation &amp; skin Toxicity</a:t>
            </a:r>
            <a:endParaRPr lang="fr-FR" dirty="0"/>
          </a:p>
        </p:txBody>
      </p:sp>
      <p:pic>
        <p:nvPicPr>
          <p:cNvPr id="5" name="Espace réservé pour une image  4" descr="GHS Classification Criteria for Acute Toxicity and 64 more pages - Profile 1 - Microsoft​ Edge"/>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537473" y="3266747"/>
            <a:ext cx="8173832" cy="2920538"/>
          </a:xfrm>
        </p:spPr>
      </p:pic>
      <p:graphicFrame>
        <p:nvGraphicFramePr>
          <p:cNvPr id="7" name="Tableau 6"/>
          <p:cNvGraphicFramePr>
            <a:graphicFrameLocks noGrp="1"/>
          </p:cNvGraphicFramePr>
          <p:nvPr>
            <p:extLst>
              <p:ext uri="{D42A27DB-BD31-4B8C-83A1-F6EECF244321}">
                <p14:modId xmlns:p14="http://schemas.microsoft.com/office/powerpoint/2010/main" val="1583516467"/>
              </p:ext>
            </p:extLst>
          </p:nvPr>
        </p:nvGraphicFramePr>
        <p:xfrm>
          <a:off x="212972" y="1180906"/>
          <a:ext cx="4874925" cy="1824036"/>
        </p:xfrm>
        <a:graphic>
          <a:graphicData uri="http://schemas.openxmlformats.org/drawingml/2006/table">
            <a:tbl>
              <a:tblPr firstRow="1" firstCol="1" bandRow="1">
                <a:tableStyleId>{5C22544A-7EE6-4342-B048-85BDC9FD1C3A}</a:tableStyleId>
              </a:tblPr>
              <a:tblGrid>
                <a:gridCol w="427180">
                  <a:extLst>
                    <a:ext uri="{9D8B030D-6E8A-4147-A177-3AD203B41FA5}">
                      <a16:colId xmlns:a16="http://schemas.microsoft.com/office/drawing/2014/main" val="1877851673"/>
                    </a:ext>
                  </a:extLst>
                </a:gridCol>
                <a:gridCol w="4447745">
                  <a:extLst>
                    <a:ext uri="{9D8B030D-6E8A-4147-A177-3AD203B41FA5}">
                      <a16:colId xmlns:a16="http://schemas.microsoft.com/office/drawing/2014/main" val="2538976138"/>
                    </a:ext>
                  </a:extLst>
                </a:gridCol>
              </a:tblGrid>
              <a:tr h="106018">
                <a:tc>
                  <a:txBody>
                    <a:bodyPr/>
                    <a:lstStyle/>
                    <a:p>
                      <a:pPr>
                        <a:lnSpc>
                          <a:spcPct val="107000"/>
                        </a:lnSpc>
                        <a:spcAft>
                          <a:spcPts val="0"/>
                        </a:spcAft>
                      </a:pPr>
                      <a:r>
                        <a:rPr lang="en-GB" sz="1000">
                          <a:effectLst/>
                        </a:rPr>
                        <a:t>H330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dirty="0">
                          <a:effectLst/>
                        </a:rPr>
                        <a:t>Fatal if inhaled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2879890933"/>
                  </a:ext>
                </a:extLst>
              </a:tr>
              <a:tr h="278498">
                <a:tc>
                  <a:txBody>
                    <a:bodyPr/>
                    <a:lstStyle/>
                    <a:p>
                      <a:pPr>
                        <a:lnSpc>
                          <a:spcPct val="107000"/>
                        </a:lnSpc>
                        <a:spcAft>
                          <a:spcPts val="0"/>
                        </a:spcAft>
                      </a:pPr>
                      <a:r>
                        <a:rPr lang="en-GB" sz="1000">
                          <a:effectLst/>
                        </a:rPr>
                        <a:t>H331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Toxic if inhaled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4274952807"/>
                  </a:ext>
                </a:extLst>
              </a:tr>
              <a:tr h="278498">
                <a:tc>
                  <a:txBody>
                    <a:bodyPr/>
                    <a:lstStyle/>
                    <a:p>
                      <a:pPr>
                        <a:lnSpc>
                          <a:spcPct val="107000"/>
                        </a:lnSpc>
                        <a:spcAft>
                          <a:spcPts val="0"/>
                        </a:spcAft>
                      </a:pPr>
                      <a:r>
                        <a:rPr lang="en-GB" sz="1000">
                          <a:effectLst/>
                        </a:rPr>
                        <a:t>H332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Harmful if inhaled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60690161"/>
                  </a:ext>
                </a:extLst>
              </a:tr>
              <a:tr h="278498">
                <a:tc>
                  <a:txBody>
                    <a:bodyPr/>
                    <a:lstStyle/>
                    <a:p>
                      <a:pPr>
                        <a:lnSpc>
                          <a:spcPct val="107000"/>
                        </a:lnSpc>
                        <a:spcAft>
                          <a:spcPts val="0"/>
                        </a:spcAft>
                      </a:pPr>
                      <a:r>
                        <a:rPr lang="en-GB" sz="1000">
                          <a:effectLst/>
                        </a:rPr>
                        <a:t>H333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May be harmful if inhaled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1822195306"/>
                  </a:ext>
                </a:extLst>
              </a:tr>
              <a:tr h="278498">
                <a:tc>
                  <a:txBody>
                    <a:bodyPr/>
                    <a:lstStyle/>
                    <a:p>
                      <a:pPr>
                        <a:lnSpc>
                          <a:spcPct val="107000"/>
                        </a:lnSpc>
                        <a:spcAft>
                          <a:spcPts val="0"/>
                        </a:spcAft>
                      </a:pPr>
                      <a:r>
                        <a:rPr lang="en-GB" sz="1000">
                          <a:effectLst/>
                        </a:rPr>
                        <a:t>H334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May cause allergy or asthma symptoms or breathing difficulties if inhaled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27987587"/>
                  </a:ext>
                </a:extLst>
              </a:tr>
              <a:tr h="278498">
                <a:tc>
                  <a:txBody>
                    <a:bodyPr/>
                    <a:lstStyle/>
                    <a:p>
                      <a:pPr>
                        <a:lnSpc>
                          <a:spcPct val="107000"/>
                        </a:lnSpc>
                        <a:spcAft>
                          <a:spcPts val="0"/>
                        </a:spcAft>
                      </a:pPr>
                      <a:r>
                        <a:rPr lang="en-GB" sz="1000">
                          <a:effectLst/>
                        </a:rPr>
                        <a:t>H335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dirty="0">
                          <a:effectLst/>
                        </a:rPr>
                        <a:t>May cause respiratory irritation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200583005"/>
                  </a:ext>
                </a:extLst>
              </a:tr>
              <a:tr h="101454">
                <a:tc>
                  <a:txBody>
                    <a:bodyPr/>
                    <a:lstStyle/>
                    <a:p>
                      <a:pPr>
                        <a:lnSpc>
                          <a:spcPct val="107000"/>
                        </a:lnSpc>
                        <a:spcAft>
                          <a:spcPts val="0"/>
                        </a:spcAft>
                      </a:pPr>
                      <a:r>
                        <a:rPr lang="en-GB" sz="1000">
                          <a:effectLst/>
                        </a:rPr>
                        <a:t>H336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dirty="0">
                          <a:effectLst/>
                        </a:rPr>
                        <a:t>May cause drowsiness or dizziness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4170732775"/>
                  </a:ext>
                </a:extLst>
              </a:tr>
            </a:tbl>
          </a:graphicData>
        </a:graphic>
      </p:graphicFrame>
      <p:graphicFrame>
        <p:nvGraphicFramePr>
          <p:cNvPr id="3" name="Tableau 2"/>
          <p:cNvGraphicFramePr>
            <a:graphicFrameLocks noGrp="1"/>
          </p:cNvGraphicFramePr>
          <p:nvPr>
            <p:extLst/>
          </p:nvPr>
        </p:nvGraphicFramePr>
        <p:xfrm>
          <a:off x="5320747" y="1326018"/>
          <a:ext cx="3253409" cy="1328384"/>
        </p:xfrm>
        <a:graphic>
          <a:graphicData uri="http://schemas.openxmlformats.org/drawingml/2006/table">
            <a:tbl>
              <a:tblPr firstRow="1" firstCol="1" bandRow="1">
                <a:tableStyleId>{5C22544A-7EE6-4342-B048-85BDC9FD1C3A}</a:tableStyleId>
              </a:tblPr>
              <a:tblGrid>
                <a:gridCol w="443404">
                  <a:extLst>
                    <a:ext uri="{9D8B030D-6E8A-4147-A177-3AD203B41FA5}">
                      <a16:colId xmlns:a16="http://schemas.microsoft.com/office/drawing/2014/main" val="3072743745"/>
                    </a:ext>
                  </a:extLst>
                </a:gridCol>
                <a:gridCol w="2810005">
                  <a:extLst>
                    <a:ext uri="{9D8B030D-6E8A-4147-A177-3AD203B41FA5}">
                      <a16:colId xmlns:a16="http://schemas.microsoft.com/office/drawing/2014/main" val="3223070603"/>
                    </a:ext>
                  </a:extLst>
                </a:gridCol>
              </a:tblGrid>
              <a:tr h="0">
                <a:tc>
                  <a:txBody>
                    <a:bodyPr/>
                    <a:lstStyle/>
                    <a:p>
                      <a:pPr>
                        <a:lnSpc>
                          <a:spcPct val="107000"/>
                        </a:lnSpc>
                        <a:spcAft>
                          <a:spcPts val="0"/>
                        </a:spcAft>
                      </a:pPr>
                      <a:r>
                        <a:rPr lang="en-GB" sz="1000">
                          <a:effectLst/>
                        </a:rPr>
                        <a:t>H310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Fatal in contact with skin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14025739"/>
                  </a:ext>
                </a:extLst>
              </a:tr>
              <a:tr h="0">
                <a:tc>
                  <a:txBody>
                    <a:bodyPr/>
                    <a:lstStyle/>
                    <a:p>
                      <a:pPr>
                        <a:lnSpc>
                          <a:spcPct val="107000"/>
                        </a:lnSpc>
                        <a:spcAft>
                          <a:spcPts val="0"/>
                        </a:spcAft>
                      </a:pPr>
                      <a:r>
                        <a:rPr lang="en-GB" sz="1000" dirty="0">
                          <a:effectLst/>
                        </a:rPr>
                        <a:t>H311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dirty="0">
                          <a:effectLst/>
                        </a:rPr>
                        <a:t>Toxic in contact with skin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012859037"/>
                  </a:ext>
                </a:extLst>
              </a:tr>
              <a:tr h="249519">
                <a:tc>
                  <a:txBody>
                    <a:bodyPr/>
                    <a:lstStyle/>
                    <a:p>
                      <a:pPr>
                        <a:lnSpc>
                          <a:spcPct val="107000"/>
                        </a:lnSpc>
                        <a:spcAft>
                          <a:spcPts val="0"/>
                        </a:spcAft>
                      </a:pPr>
                      <a:r>
                        <a:rPr lang="en-GB" sz="1000" dirty="0">
                          <a:effectLst/>
                        </a:rPr>
                        <a:t>H312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Harmful in contact with skin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545074899"/>
                  </a:ext>
                </a:extLst>
              </a:tr>
              <a:tr h="0">
                <a:tc>
                  <a:txBody>
                    <a:bodyPr/>
                    <a:lstStyle/>
                    <a:p>
                      <a:pPr>
                        <a:lnSpc>
                          <a:spcPct val="107000"/>
                        </a:lnSpc>
                        <a:spcAft>
                          <a:spcPts val="0"/>
                        </a:spcAft>
                      </a:pPr>
                      <a:r>
                        <a:rPr lang="en-GB" sz="1000" dirty="0">
                          <a:effectLst/>
                        </a:rPr>
                        <a:t>H313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May be harmful in contact with skin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453422794"/>
                  </a:ext>
                </a:extLst>
              </a:tr>
              <a:tr h="0">
                <a:tc>
                  <a:txBody>
                    <a:bodyPr/>
                    <a:lstStyle/>
                    <a:p>
                      <a:pPr>
                        <a:lnSpc>
                          <a:spcPct val="107000"/>
                        </a:lnSpc>
                        <a:spcAft>
                          <a:spcPts val="0"/>
                        </a:spcAft>
                      </a:pPr>
                      <a:r>
                        <a:rPr lang="en-GB" sz="1000" dirty="0">
                          <a:effectLst/>
                        </a:rPr>
                        <a:t>H314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Causes severe skin burns and eye damage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1090312345"/>
                  </a:ext>
                </a:extLst>
              </a:tr>
              <a:tr h="0">
                <a:tc>
                  <a:txBody>
                    <a:bodyPr/>
                    <a:lstStyle/>
                    <a:p>
                      <a:pPr>
                        <a:lnSpc>
                          <a:spcPct val="107000"/>
                        </a:lnSpc>
                        <a:spcAft>
                          <a:spcPts val="0"/>
                        </a:spcAft>
                      </a:pPr>
                      <a:r>
                        <a:rPr lang="en-GB" sz="1000">
                          <a:effectLst/>
                        </a:rPr>
                        <a:t>H315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dirty="0">
                          <a:effectLst/>
                        </a:rPr>
                        <a:t>Causes skin irritation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4242606564"/>
                  </a:ext>
                </a:extLst>
              </a:tr>
            </a:tbl>
          </a:graphicData>
        </a:graphic>
      </p:graphicFrame>
      <p:sp>
        <p:nvSpPr>
          <p:cNvPr id="11" name="Ellipse 2">
            <a:extLst>
              <a:ext uri="{FF2B5EF4-FFF2-40B4-BE49-F238E27FC236}">
                <a16:creationId xmlns:a16="http://schemas.microsoft.com/office/drawing/2014/main" id="{BD6E1F88-354C-4FEA-82FA-C39D8F1AB208}"/>
              </a:ext>
            </a:extLst>
          </p:cNvPr>
          <p:cNvSpPr/>
          <p:nvPr/>
        </p:nvSpPr>
        <p:spPr>
          <a:xfrm>
            <a:off x="64633" y="1138335"/>
            <a:ext cx="751191" cy="117665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2">
            <a:extLst>
              <a:ext uri="{FF2B5EF4-FFF2-40B4-BE49-F238E27FC236}">
                <a16:creationId xmlns:a16="http://schemas.microsoft.com/office/drawing/2014/main" id="{9E2DA528-537E-4892-8C49-B0D3643DCFF2}"/>
              </a:ext>
            </a:extLst>
          </p:cNvPr>
          <p:cNvSpPr/>
          <p:nvPr/>
        </p:nvSpPr>
        <p:spPr>
          <a:xfrm>
            <a:off x="5161181" y="1178583"/>
            <a:ext cx="751191" cy="1066339"/>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2">
            <a:extLst>
              <a:ext uri="{FF2B5EF4-FFF2-40B4-BE49-F238E27FC236}">
                <a16:creationId xmlns:a16="http://schemas.microsoft.com/office/drawing/2014/main" id="{32679D61-478C-4CAE-8DDB-57E92223DAFF}"/>
              </a:ext>
            </a:extLst>
          </p:cNvPr>
          <p:cNvSpPr/>
          <p:nvPr/>
        </p:nvSpPr>
        <p:spPr>
          <a:xfrm>
            <a:off x="27992" y="1990210"/>
            <a:ext cx="751191" cy="1205308"/>
          </a:xfrm>
          <a:prstGeom prst="ellipse">
            <a:avLst/>
          </a:prstGeom>
          <a:noFill/>
          <a:ln w="317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2">
            <a:extLst>
              <a:ext uri="{FF2B5EF4-FFF2-40B4-BE49-F238E27FC236}">
                <a16:creationId xmlns:a16="http://schemas.microsoft.com/office/drawing/2014/main" id="{6FC35456-6A84-4475-804E-D0BAF804EF24}"/>
              </a:ext>
            </a:extLst>
          </p:cNvPr>
          <p:cNvSpPr/>
          <p:nvPr/>
        </p:nvSpPr>
        <p:spPr>
          <a:xfrm>
            <a:off x="5161180" y="1948442"/>
            <a:ext cx="751191" cy="879365"/>
          </a:xfrm>
          <a:prstGeom prst="ellipse">
            <a:avLst/>
          </a:prstGeom>
          <a:noFill/>
          <a:ln w="317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extBox 15">
            <a:extLst>
              <a:ext uri="{FF2B5EF4-FFF2-40B4-BE49-F238E27FC236}">
                <a16:creationId xmlns:a16="http://schemas.microsoft.com/office/drawing/2014/main" id="{A83C8ECD-F59E-4113-8998-BC969969C557}"/>
              </a:ext>
            </a:extLst>
          </p:cNvPr>
          <p:cNvSpPr txBox="1"/>
          <p:nvPr/>
        </p:nvSpPr>
        <p:spPr>
          <a:xfrm>
            <a:off x="403587" y="577950"/>
            <a:ext cx="8108310" cy="461665"/>
          </a:xfrm>
          <a:prstGeom prst="rect">
            <a:avLst/>
          </a:prstGeom>
          <a:noFill/>
        </p:spPr>
        <p:txBody>
          <a:bodyPr wrap="none" rtlCol="0">
            <a:spAutoFit/>
          </a:bodyPr>
          <a:lstStyle/>
          <a:p>
            <a:r>
              <a:rPr lang="en-US" sz="1200" dirty="0"/>
              <a:t> Global Harmonized </a:t>
            </a:r>
            <a:r>
              <a:rPr lang="en-GB" sz="1200" dirty="0"/>
              <a:t>System of Classification and Labelling of Chemicals (GHS). 10</a:t>
            </a:r>
            <a:r>
              <a:rPr lang="en-GB" sz="1200" baseline="30000" dirty="0"/>
              <a:t>th</a:t>
            </a:r>
            <a:r>
              <a:rPr lang="en-GB" sz="1200" dirty="0"/>
              <a:t> revision, United Nations (2023} </a:t>
            </a:r>
          </a:p>
          <a:p>
            <a:r>
              <a:rPr lang="en-GB" sz="1200" u="sng" dirty="0">
                <a:hlinkClick r:id="rId3"/>
              </a:rPr>
              <a:t>About the GHS | UNECE</a:t>
            </a:r>
            <a:r>
              <a:rPr lang="en-GB" sz="1200" dirty="0"/>
              <a:t> </a:t>
            </a:r>
            <a:r>
              <a:rPr lang="en-GB" sz="1200" u="sng" dirty="0">
                <a:hlinkClick r:id="rId3"/>
              </a:rPr>
              <a:t>https://unece.org/about-ghs</a:t>
            </a:r>
            <a:endParaRPr lang="en-US" sz="1200" dirty="0"/>
          </a:p>
        </p:txBody>
      </p:sp>
      <p:sp>
        <p:nvSpPr>
          <p:cNvPr id="4" name="Slide Number Placeholder 3">
            <a:extLst>
              <a:ext uri="{FF2B5EF4-FFF2-40B4-BE49-F238E27FC236}">
                <a16:creationId xmlns:a16="http://schemas.microsoft.com/office/drawing/2014/main" id="{B128A774-F4C2-48FC-AD9B-BAEDC40D5E68}"/>
              </a:ext>
            </a:extLst>
          </p:cNvPr>
          <p:cNvSpPr>
            <a:spLocks noGrp="1"/>
          </p:cNvSpPr>
          <p:nvPr>
            <p:ph type="sldNum" sz="quarter" idx="12"/>
          </p:nvPr>
        </p:nvSpPr>
        <p:spPr/>
        <p:txBody>
          <a:bodyPr/>
          <a:lstStyle/>
          <a:p>
            <a:fld id="{0AA9EBEA-8FF1-4741-9019-86B2F2893584}" type="slidenum">
              <a:rPr lang="fr-FR" smtClean="0"/>
              <a:t>14</a:t>
            </a:fld>
            <a:endParaRPr lang="fr-FR"/>
          </a:p>
        </p:txBody>
      </p:sp>
      <p:sp>
        <p:nvSpPr>
          <p:cNvPr id="18" name="CustomShape 2">
            <a:extLst>
              <a:ext uri="{FF2B5EF4-FFF2-40B4-BE49-F238E27FC236}">
                <a16:creationId xmlns:a16="http://schemas.microsoft.com/office/drawing/2014/main" id="{CA532E24-5CA8-4298-B225-4397FC217A56}"/>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235173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1+#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Image 42"/>
          <p:cNvPicPr>
            <a:picLocks noChangeAspect="1"/>
          </p:cNvPicPr>
          <p:nvPr/>
        </p:nvPicPr>
        <p:blipFill rotWithShape="1">
          <a:blip r:embed="rId3">
            <a:extLst>
              <a:ext uri="{28A0092B-C50C-407E-A947-70E740481C1C}">
                <a14:useLocalDpi xmlns:a14="http://schemas.microsoft.com/office/drawing/2010/main" val="0"/>
              </a:ext>
            </a:extLst>
          </a:blip>
          <a:srcRect l="15825" t="26745" r="15661" b="26401"/>
          <a:stretch/>
        </p:blipFill>
        <p:spPr>
          <a:xfrm flipV="1">
            <a:off x="3812399" y="857939"/>
            <a:ext cx="1542083" cy="897184"/>
          </a:xfrm>
          <a:prstGeom prst="rect">
            <a:avLst/>
          </a:prstGeom>
        </p:spPr>
      </p:pic>
      <p:grpSp>
        <p:nvGrpSpPr>
          <p:cNvPr id="58" name="Groupe 57"/>
          <p:cNvGrpSpPr/>
          <p:nvPr/>
        </p:nvGrpSpPr>
        <p:grpSpPr>
          <a:xfrm>
            <a:off x="1312113" y="971100"/>
            <a:ext cx="1373470" cy="824891"/>
            <a:chOff x="4903432" y="2182046"/>
            <a:chExt cx="1595783" cy="1131630"/>
          </a:xfrm>
        </p:grpSpPr>
        <p:pic>
          <p:nvPicPr>
            <p:cNvPr id="55" name="Image 54"/>
            <p:cNvPicPr>
              <a:picLocks noChangeAspect="1"/>
            </p:cNvPicPr>
            <p:nvPr/>
          </p:nvPicPr>
          <p:blipFill rotWithShape="1">
            <a:blip r:embed="rId4">
              <a:extLst>
                <a:ext uri="{28A0092B-C50C-407E-A947-70E740481C1C}">
                  <a14:useLocalDpi xmlns:a14="http://schemas.microsoft.com/office/drawing/2010/main" val="0"/>
                </a:ext>
              </a:extLst>
            </a:blip>
            <a:srcRect r="74249" b="62726"/>
            <a:stretch/>
          </p:blipFill>
          <p:spPr>
            <a:xfrm>
              <a:off x="5186463" y="2249566"/>
              <a:ext cx="1312752" cy="1064110"/>
            </a:xfrm>
            <a:prstGeom prst="rect">
              <a:avLst/>
            </a:prstGeom>
          </p:spPr>
        </p:pic>
        <p:pic>
          <p:nvPicPr>
            <p:cNvPr id="57" name="Image 56"/>
            <p:cNvPicPr>
              <a:picLocks noChangeAspect="1"/>
            </p:cNvPicPr>
            <p:nvPr/>
          </p:nvPicPr>
          <p:blipFill rotWithShape="1">
            <a:blip r:embed="rId4">
              <a:extLst>
                <a:ext uri="{28A0092B-C50C-407E-A947-70E740481C1C}">
                  <a14:useLocalDpi xmlns:a14="http://schemas.microsoft.com/office/drawing/2010/main" val="0"/>
                </a:ext>
              </a:extLst>
            </a:blip>
            <a:srcRect l="13870" t="12175" r="75490" b="62726"/>
            <a:stretch/>
          </p:blipFill>
          <p:spPr>
            <a:xfrm rot="11569719">
              <a:off x="4903432" y="2182046"/>
              <a:ext cx="542441" cy="716519"/>
            </a:xfrm>
            <a:prstGeom prst="rect">
              <a:avLst/>
            </a:prstGeom>
          </p:spPr>
        </p:pic>
      </p:grpSp>
      <p:pic>
        <p:nvPicPr>
          <p:cNvPr id="34" name="Image 33"/>
          <p:cNvPicPr>
            <a:picLocks noChangeAspect="1"/>
          </p:cNvPicPr>
          <p:nvPr/>
        </p:nvPicPr>
        <p:blipFill rotWithShape="1">
          <a:blip r:embed="rId4">
            <a:extLst>
              <a:ext uri="{28A0092B-C50C-407E-A947-70E740481C1C}">
                <a14:useLocalDpi xmlns:a14="http://schemas.microsoft.com/office/drawing/2010/main" val="0"/>
              </a:ext>
            </a:extLst>
          </a:blip>
          <a:srcRect l="37424" r="34528" b="59973"/>
          <a:stretch/>
        </p:blipFill>
        <p:spPr>
          <a:xfrm rot="8447282">
            <a:off x="6526080" y="1081171"/>
            <a:ext cx="1349483" cy="1078464"/>
          </a:xfrm>
          <a:prstGeom prst="rect">
            <a:avLst/>
          </a:prstGeom>
        </p:spPr>
      </p:pic>
      <p:pic>
        <p:nvPicPr>
          <p:cNvPr id="2" name="Image 1"/>
          <p:cNvPicPr>
            <a:picLocks noChangeAspect="1"/>
          </p:cNvPicPr>
          <p:nvPr/>
        </p:nvPicPr>
        <p:blipFill rotWithShape="1">
          <a:blip r:embed="rId5">
            <a:extLst>
              <a:ext uri="{28A0092B-C50C-407E-A947-70E740481C1C}">
                <a14:useLocalDpi xmlns:a14="http://schemas.microsoft.com/office/drawing/2010/main" val="0"/>
              </a:ext>
            </a:extLst>
          </a:blip>
          <a:srcRect t="18438" b="22260"/>
          <a:stretch/>
        </p:blipFill>
        <p:spPr>
          <a:xfrm>
            <a:off x="3526207" y="1951386"/>
            <a:ext cx="1961427" cy="1163179"/>
          </a:xfrm>
          <a:prstGeom prst="rect">
            <a:avLst/>
          </a:prstGeom>
        </p:spPr>
      </p:pic>
      <p:pic>
        <p:nvPicPr>
          <p:cNvPr id="3" name="Imag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14600" y="2695484"/>
            <a:ext cx="1660953" cy="1660953"/>
          </a:xfrm>
          <a:prstGeom prst="rect">
            <a:avLst/>
          </a:prstGeom>
        </p:spPr>
      </p:pic>
      <p:pic>
        <p:nvPicPr>
          <p:cNvPr id="4" name="Image 3"/>
          <p:cNvPicPr>
            <a:picLocks noChangeAspect="1"/>
          </p:cNvPicPr>
          <p:nvPr/>
        </p:nvPicPr>
        <p:blipFill rotWithShape="1">
          <a:blip r:embed="rId7">
            <a:extLst>
              <a:ext uri="{28A0092B-C50C-407E-A947-70E740481C1C}">
                <a14:useLocalDpi xmlns:a14="http://schemas.microsoft.com/office/drawing/2010/main" val="0"/>
              </a:ext>
            </a:extLst>
          </a:blip>
          <a:srcRect t="17630" b="19743"/>
          <a:stretch/>
        </p:blipFill>
        <p:spPr>
          <a:xfrm>
            <a:off x="3630682" y="3846647"/>
            <a:ext cx="1932040" cy="1209971"/>
          </a:xfrm>
          <a:prstGeom prst="rect">
            <a:avLst/>
          </a:prstGeom>
        </p:spPr>
      </p:pic>
      <p:pic>
        <p:nvPicPr>
          <p:cNvPr id="38" name="Image 37"/>
          <p:cNvPicPr>
            <a:picLocks noChangeAspect="1"/>
          </p:cNvPicPr>
          <p:nvPr/>
        </p:nvPicPr>
        <p:blipFill rotWithShape="1">
          <a:blip r:embed="rId8">
            <a:extLst>
              <a:ext uri="{28A0092B-C50C-407E-A947-70E740481C1C}">
                <a14:useLocalDpi xmlns:a14="http://schemas.microsoft.com/office/drawing/2010/main" val="0"/>
              </a:ext>
            </a:extLst>
          </a:blip>
          <a:srcRect t="14924" b="11324"/>
          <a:stretch/>
        </p:blipFill>
        <p:spPr>
          <a:xfrm>
            <a:off x="1034377" y="2357478"/>
            <a:ext cx="1802530" cy="1329409"/>
          </a:xfrm>
          <a:prstGeom prst="rect">
            <a:avLst/>
          </a:prstGeom>
        </p:spPr>
      </p:pic>
      <p:sp>
        <p:nvSpPr>
          <p:cNvPr id="5" name="Rectangle 4"/>
          <p:cNvSpPr/>
          <p:nvPr/>
        </p:nvSpPr>
        <p:spPr>
          <a:xfrm>
            <a:off x="2812294" y="5693220"/>
            <a:ext cx="3802077" cy="830997"/>
          </a:xfrm>
          <a:prstGeom prst="rect">
            <a:avLst/>
          </a:prstGeom>
        </p:spPr>
        <p:txBody>
          <a:bodyPr wrap="square">
            <a:spAutoFit/>
          </a:bodyPr>
          <a:lstStyle/>
          <a:p>
            <a:pPr algn="ctr"/>
            <a:r>
              <a:rPr lang="en-GB" sz="1200" dirty="0"/>
              <a:t> </a:t>
            </a:r>
            <a:r>
              <a:rPr lang="fr-FR" sz="1200" dirty="0"/>
              <a:t>C</a:t>
            </a:r>
            <a:r>
              <a:rPr lang="fr-FR" sz="1200" baseline="-25000" dirty="0"/>
              <a:t>4</a:t>
            </a:r>
            <a:r>
              <a:rPr lang="fr-FR" sz="1200" dirty="0"/>
              <a:t>F</a:t>
            </a:r>
            <a:r>
              <a:rPr lang="fr-FR" sz="1200" baseline="-25000" dirty="0"/>
              <a:t>8</a:t>
            </a:r>
            <a:r>
              <a:rPr lang="fr-FR" sz="1200" dirty="0"/>
              <a:t>O</a:t>
            </a:r>
            <a:r>
              <a:rPr lang="en-GB" sz="1200" dirty="0"/>
              <a:t> </a:t>
            </a:r>
            <a:r>
              <a:rPr lang="fr-FR" sz="1200" dirty="0" err="1"/>
              <a:t>Linear</a:t>
            </a:r>
            <a:r>
              <a:rPr lang="fr-FR" sz="1200" dirty="0"/>
              <a:t> </a:t>
            </a:r>
            <a:r>
              <a:rPr lang="fr-FR" sz="1200" dirty="0" err="1"/>
              <a:t>with</a:t>
            </a:r>
            <a:r>
              <a:rPr lang="fr-FR" sz="1200" dirty="0"/>
              <a:t> </a:t>
            </a:r>
            <a:r>
              <a:rPr lang="fr-FR" sz="1200" dirty="0" err="1"/>
              <a:t>Oxygen</a:t>
            </a:r>
            <a:r>
              <a:rPr lang="fr-FR" sz="1200" dirty="0"/>
              <a:t> </a:t>
            </a:r>
            <a:r>
              <a:rPr lang="fr-FR" sz="1200" dirty="0" err="1"/>
              <a:t>atom</a:t>
            </a:r>
            <a:r>
              <a:rPr lang="fr-FR" sz="1200" dirty="0"/>
              <a:t> as </a:t>
            </a:r>
          </a:p>
          <a:p>
            <a:pPr algn="ctr"/>
            <a:r>
              <a:rPr lang="fr-FR" sz="1200" dirty="0" err="1"/>
              <a:t>internal</a:t>
            </a:r>
            <a:r>
              <a:rPr lang="fr-FR" sz="1200" dirty="0"/>
              <a:t> </a:t>
            </a:r>
            <a:r>
              <a:rPr lang="fr-FR" sz="1200" dirty="0" err="1"/>
              <a:t>link</a:t>
            </a:r>
            <a:r>
              <a:rPr lang="fr-FR" sz="1200" dirty="0"/>
              <a:t> and double </a:t>
            </a:r>
            <a:r>
              <a:rPr lang="fr-FR" sz="1200" dirty="0" err="1"/>
              <a:t>carbon</a:t>
            </a:r>
            <a:endParaRPr lang="fr-FR" sz="1200" dirty="0"/>
          </a:p>
          <a:p>
            <a:pPr algn="ctr"/>
            <a:r>
              <a:rPr lang="fr-FR" sz="1200" dirty="0"/>
              <a:t> </a:t>
            </a:r>
            <a:r>
              <a:rPr lang="fr-FR" sz="1200" dirty="0" err="1"/>
              <a:t>bonded</a:t>
            </a:r>
            <a:r>
              <a:rPr lang="fr-FR" sz="1200" dirty="0"/>
              <a:t> </a:t>
            </a:r>
            <a:r>
              <a:rPr lang="fr-FR" sz="1200" dirty="0" err="1"/>
              <a:t>link</a:t>
            </a:r>
            <a:endParaRPr lang="fr-FR" sz="1400" dirty="0"/>
          </a:p>
          <a:p>
            <a:pPr algn="ctr"/>
            <a:endParaRPr lang="en-GB" sz="1200" dirty="0"/>
          </a:p>
        </p:txBody>
      </p:sp>
      <p:sp>
        <p:nvSpPr>
          <p:cNvPr id="7" name="Rectangle 6"/>
          <p:cNvSpPr/>
          <p:nvPr/>
        </p:nvSpPr>
        <p:spPr>
          <a:xfrm>
            <a:off x="6265018" y="4330486"/>
            <a:ext cx="2010487" cy="1231106"/>
          </a:xfrm>
          <a:prstGeom prst="rect">
            <a:avLst/>
          </a:prstGeom>
        </p:spPr>
        <p:txBody>
          <a:bodyPr wrap="none">
            <a:spAutoFit/>
          </a:bodyPr>
          <a:lstStyle/>
          <a:p>
            <a:pPr algn="ctr"/>
            <a:r>
              <a:rPr lang="en-GB" sz="1400" dirty="0"/>
              <a:t> </a:t>
            </a:r>
            <a:r>
              <a:rPr lang="fr-FR" sz="1400" dirty="0"/>
              <a:t>C</a:t>
            </a:r>
            <a:r>
              <a:rPr lang="fr-FR" sz="1400" baseline="-25000" dirty="0"/>
              <a:t>4</a:t>
            </a:r>
            <a:r>
              <a:rPr lang="fr-FR" sz="1400" dirty="0"/>
              <a:t>F</a:t>
            </a:r>
            <a:r>
              <a:rPr lang="fr-FR" sz="1400" baseline="-25000" dirty="0"/>
              <a:t>8</a:t>
            </a:r>
            <a:r>
              <a:rPr lang="fr-FR" sz="1400" dirty="0"/>
              <a:t>O</a:t>
            </a:r>
            <a:endParaRPr lang="en-GB" sz="1400" dirty="0"/>
          </a:p>
          <a:p>
            <a:pPr algn="ctr"/>
            <a:r>
              <a:rPr lang="en-GB" sz="1200" dirty="0"/>
              <a:t>Cyclic </a:t>
            </a:r>
          </a:p>
          <a:p>
            <a:pPr algn="ctr"/>
            <a:r>
              <a:rPr lang="en-GB" sz="1200" dirty="0" err="1"/>
              <a:t>Perfluorotetrahydrofuran</a:t>
            </a:r>
            <a:r>
              <a:rPr lang="en-GB" sz="1200" dirty="0"/>
              <a:t>,</a:t>
            </a:r>
          </a:p>
          <a:p>
            <a:pPr algn="ctr"/>
            <a:r>
              <a:rPr lang="fr-FR" sz="1200" dirty="0" err="1"/>
              <a:t>Octofluorotetrahydrofuran</a:t>
            </a:r>
            <a:endParaRPr lang="fr-FR" sz="1200" dirty="0"/>
          </a:p>
          <a:p>
            <a:pPr algn="ctr"/>
            <a:r>
              <a:rPr lang="fr-FR" sz="1200" dirty="0"/>
              <a:t>(GWP</a:t>
            </a:r>
            <a:r>
              <a:rPr lang="fr-FR" sz="1200" baseline="-25000" dirty="0"/>
              <a:t>20 </a:t>
            </a:r>
            <a:r>
              <a:rPr lang="fr-FR" sz="1200" dirty="0"/>
              <a:t>= 8975) [</a:t>
            </a:r>
            <a:r>
              <a:rPr lang="fr-FR" sz="1200" dirty="0" err="1">
                <a:solidFill>
                  <a:srgbClr val="FF0000"/>
                </a:solidFill>
              </a:rPr>
              <a:t>ref</a:t>
            </a:r>
            <a:r>
              <a:rPr lang="fr-FR" sz="1200" dirty="0">
                <a:solidFill>
                  <a:srgbClr val="FF0000"/>
                </a:solidFill>
              </a:rPr>
              <a:t> EPJP</a:t>
            </a:r>
            <a:r>
              <a:rPr lang="fr-FR" sz="1200" dirty="0"/>
              <a:t>]</a:t>
            </a:r>
          </a:p>
          <a:p>
            <a:pPr algn="ctr"/>
            <a:r>
              <a:rPr lang="fr-FR" sz="1200" dirty="0"/>
              <a:t>[H335]</a:t>
            </a:r>
          </a:p>
        </p:txBody>
      </p:sp>
      <p:sp>
        <p:nvSpPr>
          <p:cNvPr id="42" name="ZoneTexte 41"/>
          <p:cNvSpPr txBox="1"/>
          <p:nvPr/>
        </p:nvSpPr>
        <p:spPr>
          <a:xfrm>
            <a:off x="903596" y="6054089"/>
            <a:ext cx="2064091" cy="492443"/>
          </a:xfrm>
          <a:prstGeom prst="rect">
            <a:avLst/>
          </a:prstGeom>
          <a:noFill/>
        </p:spPr>
        <p:txBody>
          <a:bodyPr wrap="none" rtlCol="0">
            <a:spAutoFit/>
          </a:bodyPr>
          <a:lstStyle/>
          <a:p>
            <a:pPr algn="ctr"/>
            <a:r>
              <a:rPr lang="en-GB" sz="1200" dirty="0"/>
              <a:t> </a:t>
            </a:r>
            <a:r>
              <a:rPr lang="fr-FR" sz="1400" dirty="0"/>
              <a:t>C</a:t>
            </a:r>
            <a:r>
              <a:rPr lang="fr-FR" sz="1400" baseline="-25000" dirty="0"/>
              <a:t>4</a:t>
            </a:r>
            <a:r>
              <a:rPr lang="fr-FR" sz="1400" dirty="0"/>
              <a:t>F</a:t>
            </a:r>
            <a:r>
              <a:rPr lang="fr-FR" sz="1400" baseline="-25000" dirty="0"/>
              <a:t>8</a:t>
            </a:r>
            <a:r>
              <a:rPr lang="fr-FR" sz="1400" dirty="0"/>
              <a:t>O </a:t>
            </a:r>
            <a:r>
              <a:rPr lang="fr-FR" sz="1200" dirty="0" err="1"/>
              <a:t>Linear</a:t>
            </a:r>
            <a:r>
              <a:rPr lang="fr-FR" sz="1200" dirty="0"/>
              <a:t> &amp; iso, </a:t>
            </a:r>
            <a:r>
              <a:rPr lang="fr-FR" sz="1200" dirty="0" err="1"/>
              <a:t>with</a:t>
            </a:r>
            <a:r>
              <a:rPr lang="fr-FR" sz="1200" dirty="0"/>
              <a:t> </a:t>
            </a:r>
          </a:p>
          <a:p>
            <a:pPr algn="ctr"/>
            <a:r>
              <a:rPr lang="fr-FR" sz="1200" dirty="0" err="1"/>
              <a:t>Oxygen</a:t>
            </a:r>
            <a:r>
              <a:rPr lang="fr-FR" sz="1200" dirty="0"/>
              <a:t> </a:t>
            </a:r>
            <a:r>
              <a:rPr lang="fr-FR" sz="1200" dirty="0" err="1"/>
              <a:t>atom</a:t>
            </a:r>
            <a:r>
              <a:rPr lang="fr-FR" sz="1200" dirty="0"/>
              <a:t> on </a:t>
            </a:r>
            <a:r>
              <a:rPr lang="fr-FR" sz="1200" dirty="0" err="1"/>
              <a:t>external</a:t>
            </a:r>
            <a:r>
              <a:rPr lang="fr-FR" sz="1200" dirty="0"/>
              <a:t> </a:t>
            </a:r>
            <a:r>
              <a:rPr lang="fr-FR" sz="1200" dirty="0" err="1"/>
              <a:t>spur</a:t>
            </a:r>
            <a:endParaRPr lang="en-GB" sz="1200" dirty="0"/>
          </a:p>
        </p:txBody>
      </p:sp>
      <p:pic>
        <p:nvPicPr>
          <p:cNvPr id="6" name="Image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91296" y="4130245"/>
            <a:ext cx="2012819" cy="1623241"/>
          </a:xfrm>
          <a:prstGeom prst="rect">
            <a:avLst/>
          </a:prstGeom>
        </p:spPr>
      </p:pic>
      <p:sp>
        <p:nvSpPr>
          <p:cNvPr id="16" name="Rectangle 15"/>
          <p:cNvSpPr/>
          <p:nvPr/>
        </p:nvSpPr>
        <p:spPr>
          <a:xfrm>
            <a:off x="2838816" y="3156912"/>
            <a:ext cx="3802077" cy="892552"/>
          </a:xfrm>
          <a:prstGeom prst="rect">
            <a:avLst/>
          </a:prstGeom>
        </p:spPr>
        <p:txBody>
          <a:bodyPr wrap="square">
            <a:spAutoFit/>
          </a:bodyPr>
          <a:lstStyle/>
          <a:p>
            <a:pPr algn="ctr"/>
            <a:r>
              <a:rPr lang="en-GB" sz="1200" dirty="0"/>
              <a:t>Octafloro-1-methoxyprop-1-ene</a:t>
            </a:r>
            <a:endParaRPr lang="fr-FR" sz="1200" dirty="0"/>
          </a:p>
          <a:p>
            <a:pPr algn="ctr"/>
            <a:r>
              <a:rPr lang="fr-FR" sz="1200" dirty="0"/>
              <a:t>(GWP</a:t>
            </a:r>
            <a:r>
              <a:rPr lang="fr-FR" sz="1200" baseline="-25000" dirty="0"/>
              <a:t>20 </a:t>
            </a:r>
            <a:r>
              <a:rPr lang="fr-FR" sz="1200" dirty="0"/>
              <a:t>= ?)  [</a:t>
            </a:r>
            <a:r>
              <a:rPr lang="fr-FR" sz="1200" dirty="0">
                <a:solidFill>
                  <a:srgbClr val="FF0000"/>
                </a:solidFill>
              </a:rPr>
              <a:t>H332</a:t>
            </a:r>
            <a:r>
              <a:rPr lang="fr-FR" sz="1200" dirty="0"/>
              <a:t>, 335, 336]</a:t>
            </a:r>
          </a:p>
          <a:p>
            <a:pPr algn="ctr"/>
            <a:endParaRPr lang="fr-FR" sz="1400" dirty="0"/>
          </a:p>
          <a:p>
            <a:pPr algn="ctr"/>
            <a:endParaRPr lang="en-GB" sz="1200" dirty="0"/>
          </a:p>
        </p:txBody>
      </p:sp>
      <p:sp>
        <p:nvSpPr>
          <p:cNvPr id="9" name="ZoneTexte 8"/>
          <p:cNvSpPr txBox="1"/>
          <p:nvPr/>
        </p:nvSpPr>
        <p:spPr>
          <a:xfrm>
            <a:off x="1139522" y="1849681"/>
            <a:ext cx="1670137" cy="738664"/>
          </a:xfrm>
          <a:prstGeom prst="rect">
            <a:avLst/>
          </a:prstGeom>
          <a:noFill/>
        </p:spPr>
        <p:txBody>
          <a:bodyPr wrap="none" rtlCol="0">
            <a:spAutoFit/>
          </a:bodyPr>
          <a:lstStyle/>
          <a:p>
            <a:pPr algn="ctr"/>
            <a:r>
              <a:rPr lang="fr-FR" sz="1200" dirty="0"/>
              <a:t>Octafluoro-2-butanone</a:t>
            </a:r>
          </a:p>
          <a:p>
            <a:pPr algn="ctr"/>
            <a:r>
              <a:rPr lang="fr-FR" sz="1200" dirty="0"/>
              <a:t>(GWP</a:t>
            </a:r>
            <a:r>
              <a:rPr lang="fr-FR" sz="1200" baseline="-25000" dirty="0"/>
              <a:t>20 </a:t>
            </a:r>
            <a:r>
              <a:rPr lang="fr-FR" sz="1200" dirty="0"/>
              <a:t>= ?)  [H335]</a:t>
            </a:r>
          </a:p>
          <a:p>
            <a:endParaRPr lang="fr-FR" dirty="0"/>
          </a:p>
        </p:txBody>
      </p:sp>
      <p:sp>
        <p:nvSpPr>
          <p:cNvPr id="10" name="ZoneTexte 9"/>
          <p:cNvSpPr txBox="1"/>
          <p:nvPr/>
        </p:nvSpPr>
        <p:spPr>
          <a:xfrm>
            <a:off x="1033020" y="3616780"/>
            <a:ext cx="1897892" cy="461665"/>
          </a:xfrm>
          <a:prstGeom prst="rect">
            <a:avLst/>
          </a:prstGeom>
          <a:noFill/>
        </p:spPr>
        <p:txBody>
          <a:bodyPr wrap="none" rtlCol="0">
            <a:spAutoFit/>
          </a:bodyPr>
          <a:lstStyle/>
          <a:p>
            <a:pPr algn="ctr"/>
            <a:r>
              <a:rPr lang="fr-FR" sz="1200" dirty="0" err="1"/>
              <a:t>Heptafluorobutyryl</a:t>
            </a:r>
            <a:r>
              <a:rPr lang="fr-FR" sz="1200" dirty="0"/>
              <a:t> </a:t>
            </a:r>
            <a:r>
              <a:rPr lang="fr-FR" sz="1200" dirty="0" err="1"/>
              <a:t>fluoride</a:t>
            </a:r>
            <a:endParaRPr lang="fr-FR" sz="1200" dirty="0"/>
          </a:p>
          <a:p>
            <a:pPr algn="ctr"/>
            <a:r>
              <a:rPr lang="fr-FR" sz="1200" dirty="0"/>
              <a:t>(GWP</a:t>
            </a:r>
            <a:r>
              <a:rPr lang="fr-FR" sz="1200" baseline="-25000" dirty="0"/>
              <a:t>20 </a:t>
            </a:r>
            <a:r>
              <a:rPr lang="fr-FR" sz="1200" dirty="0"/>
              <a:t>= ?)  [</a:t>
            </a:r>
            <a:r>
              <a:rPr lang="fr-FR" sz="1200" dirty="0">
                <a:solidFill>
                  <a:srgbClr val="C00000"/>
                </a:solidFill>
              </a:rPr>
              <a:t>H331</a:t>
            </a:r>
            <a:r>
              <a:rPr lang="fr-FR" sz="1200" dirty="0"/>
              <a:t>]</a:t>
            </a:r>
          </a:p>
        </p:txBody>
      </p:sp>
      <p:sp>
        <p:nvSpPr>
          <p:cNvPr id="11" name="ZoneTexte 10"/>
          <p:cNvSpPr txBox="1"/>
          <p:nvPr/>
        </p:nvSpPr>
        <p:spPr>
          <a:xfrm>
            <a:off x="928290" y="5576511"/>
            <a:ext cx="2075825" cy="461665"/>
          </a:xfrm>
          <a:prstGeom prst="rect">
            <a:avLst/>
          </a:prstGeom>
          <a:noFill/>
        </p:spPr>
        <p:txBody>
          <a:bodyPr wrap="none" rtlCol="0">
            <a:spAutoFit/>
          </a:bodyPr>
          <a:lstStyle/>
          <a:p>
            <a:pPr algn="ctr"/>
            <a:r>
              <a:rPr lang="fr-FR" sz="1200" dirty="0" err="1"/>
              <a:t>Heptafluoroisobutyryl</a:t>
            </a:r>
            <a:r>
              <a:rPr lang="fr-FR" sz="1200" dirty="0"/>
              <a:t> </a:t>
            </a:r>
            <a:r>
              <a:rPr lang="fr-FR" sz="1200" dirty="0" err="1"/>
              <a:t>fluoride</a:t>
            </a:r>
            <a:endParaRPr lang="fr-FR" sz="1200" dirty="0"/>
          </a:p>
          <a:p>
            <a:pPr algn="ctr"/>
            <a:r>
              <a:rPr lang="fr-FR" sz="1200" dirty="0"/>
              <a:t>(GWP</a:t>
            </a:r>
            <a:r>
              <a:rPr lang="fr-FR" sz="1200" baseline="-25000" dirty="0"/>
              <a:t>20 </a:t>
            </a:r>
            <a:r>
              <a:rPr lang="fr-FR" sz="1200" dirty="0"/>
              <a:t>= ?)  [H335]</a:t>
            </a:r>
          </a:p>
        </p:txBody>
      </p:sp>
      <p:sp>
        <p:nvSpPr>
          <p:cNvPr id="12" name="Rectangle 11"/>
          <p:cNvSpPr/>
          <p:nvPr/>
        </p:nvSpPr>
        <p:spPr>
          <a:xfrm>
            <a:off x="6084936" y="654918"/>
            <a:ext cx="2370650" cy="538896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21"/>
          <p:cNvSpPr/>
          <p:nvPr/>
        </p:nvSpPr>
        <p:spPr>
          <a:xfrm>
            <a:off x="3466078" y="666271"/>
            <a:ext cx="2370650" cy="30197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p:cNvSpPr/>
          <p:nvPr/>
        </p:nvSpPr>
        <p:spPr>
          <a:xfrm>
            <a:off x="2805987" y="5041627"/>
            <a:ext cx="3802077" cy="892552"/>
          </a:xfrm>
          <a:prstGeom prst="rect">
            <a:avLst/>
          </a:prstGeom>
        </p:spPr>
        <p:txBody>
          <a:bodyPr wrap="square">
            <a:spAutoFit/>
          </a:bodyPr>
          <a:lstStyle/>
          <a:p>
            <a:pPr algn="ctr"/>
            <a:r>
              <a:rPr lang="en-GB" sz="1200" dirty="0" err="1"/>
              <a:t>Pentafyoroethyltrifluorovinyl</a:t>
            </a:r>
            <a:r>
              <a:rPr lang="en-GB" sz="1200" dirty="0"/>
              <a:t> ether</a:t>
            </a:r>
            <a:endParaRPr lang="fr-FR" sz="1200" dirty="0"/>
          </a:p>
          <a:p>
            <a:pPr algn="ctr"/>
            <a:r>
              <a:rPr lang="fr-FR" sz="1200" dirty="0"/>
              <a:t>(GWP</a:t>
            </a:r>
            <a:r>
              <a:rPr lang="fr-FR" sz="1200" baseline="-25000" dirty="0"/>
              <a:t>20 </a:t>
            </a:r>
            <a:r>
              <a:rPr lang="fr-FR" sz="1200" dirty="0"/>
              <a:t>= ?)  [</a:t>
            </a:r>
            <a:r>
              <a:rPr lang="fr-FR" sz="1200" dirty="0">
                <a:solidFill>
                  <a:srgbClr val="FF0000"/>
                </a:solidFill>
              </a:rPr>
              <a:t>H332</a:t>
            </a:r>
            <a:r>
              <a:rPr lang="fr-FR" sz="1200" dirty="0"/>
              <a:t>, 335]</a:t>
            </a:r>
          </a:p>
          <a:p>
            <a:pPr algn="ctr"/>
            <a:endParaRPr lang="fr-FR" sz="1400" dirty="0"/>
          </a:p>
          <a:p>
            <a:pPr algn="ctr"/>
            <a:endParaRPr lang="en-GB" sz="1200" dirty="0"/>
          </a:p>
        </p:txBody>
      </p:sp>
      <p:sp>
        <p:nvSpPr>
          <p:cNvPr id="24" name="Rectangle 23"/>
          <p:cNvSpPr/>
          <p:nvPr/>
        </p:nvSpPr>
        <p:spPr>
          <a:xfrm>
            <a:off x="796641" y="666271"/>
            <a:ext cx="2370650" cy="16912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p:cNvSpPr/>
          <p:nvPr/>
        </p:nvSpPr>
        <p:spPr>
          <a:xfrm>
            <a:off x="796641" y="2405383"/>
            <a:ext cx="2370650" cy="16912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25"/>
          <p:cNvSpPr/>
          <p:nvPr/>
        </p:nvSpPr>
        <p:spPr>
          <a:xfrm>
            <a:off x="812381" y="4177371"/>
            <a:ext cx="2370650" cy="18673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3479157" y="3799830"/>
            <a:ext cx="2370650" cy="180537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8" name="Espace réservé pour une image  4"/>
          <p:cNvPicPr>
            <a:picLocks noGrp="1" noChangeAspect="1"/>
          </p:cNvPicPr>
          <p:nvPr>
            <p:ph type="pic" idx="1"/>
          </p:nvPr>
        </p:nvPicPr>
        <p:blipFill>
          <a:blip r:embed="rId10">
            <a:extLst>
              <a:ext uri="{28A0092B-C50C-407E-A947-70E740481C1C}">
                <a14:useLocalDpi xmlns:a14="http://schemas.microsoft.com/office/drawing/2010/main" val="0"/>
              </a:ext>
            </a:extLst>
          </a:blip>
          <a:srcRect/>
          <a:stretch>
            <a:fillRect/>
          </a:stretch>
        </p:blipFill>
        <p:spPr>
          <a:xfrm>
            <a:off x="9530742" y="354132"/>
            <a:ext cx="5418540" cy="4873625"/>
          </a:xfrm>
        </p:spPr>
      </p:pic>
      <p:sp>
        <p:nvSpPr>
          <p:cNvPr id="29" name="Titre 1">
            <a:extLst>
              <a:ext uri="{FF2B5EF4-FFF2-40B4-BE49-F238E27FC236}">
                <a16:creationId xmlns:a16="http://schemas.microsoft.com/office/drawing/2014/main" id="{83B7DF06-F81A-43D9-BC47-F6D1118403F1}"/>
              </a:ext>
            </a:extLst>
          </p:cNvPr>
          <p:cNvSpPr txBox="1">
            <a:spLocks/>
          </p:cNvSpPr>
          <p:nvPr/>
        </p:nvSpPr>
        <p:spPr>
          <a:xfrm>
            <a:off x="377649" y="47306"/>
            <a:ext cx="8224903" cy="609398"/>
          </a:xfrm>
          <a:prstGeom prst="rect">
            <a:avLst/>
          </a:prstGeom>
          <a:ln w="25400">
            <a:solidFill>
              <a:srgbClr val="C00000"/>
            </a:solidFill>
          </a:ln>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2400" b="1" dirty="0" err="1">
                <a:solidFill>
                  <a:srgbClr val="C00000"/>
                </a:solidFill>
                <a:effectLst>
                  <a:outerShdw blurRad="38100" dist="38100" dir="2700000" algn="tl">
                    <a:srgbClr val="000000">
                      <a:alpha val="43137"/>
                    </a:srgbClr>
                  </a:outerShdw>
                </a:effectLst>
              </a:rPr>
              <a:t>Molecular</a:t>
            </a:r>
            <a:r>
              <a:rPr lang="fr-FR" sz="2400" b="1" dirty="0">
                <a:solidFill>
                  <a:srgbClr val="C00000"/>
                </a:solidFill>
                <a:effectLst>
                  <a:outerShdw blurRad="38100" dist="38100" dir="2700000" algn="tl">
                    <a:srgbClr val="000000">
                      <a:alpha val="43137"/>
                    </a:srgbClr>
                  </a:outerShdw>
                </a:effectLst>
              </a:rPr>
              <a:t> </a:t>
            </a:r>
            <a:r>
              <a:rPr lang="fr-FR" sz="2400" b="1" dirty="0" err="1">
                <a:solidFill>
                  <a:srgbClr val="C00000"/>
                </a:solidFill>
                <a:effectLst>
                  <a:outerShdw blurRad="38100" dist="38100" dir="2700000" algn="tl">
                    <a:srgbClr val="000000">
                      <a:alpha val="43137"/>
                    </a:srgbClr>
                  </a:outerShdw>
                </a:effectLst>
              </a:rPr>
              <a:t>shape</a:t>
            </a:r>
            <a:r>
              <a:rPr lang="fr-FR" sz="2400" b="1" dirty="0">
                <a:solidFill>
                  <a:srgbClr val="C00000"/>
                </a:solidFill>
                <a:effectLst>
                  <a:outerShdw blurRad="38100" dist="38100" dir="2700000" algn="tl">
                    <a:srgbClr val="000000">
                      <a:alpha val="43137"/>
                    </a:srgbClr>
                  </a:outerShdw>
                </a:effectLst>
              </a:rPr>
              <a:t> </a:t>
            </a:r>
            <a:r>
              <a:rPr lang="fr-FR" sz="2400" b="1" dirty="0" err="1">
                <a:solidFill>
                  <a:srgbClr val="C00000"/>
                </a:solidFill>
                <a:effectLst>
                  <a:outerShdw blurRad="38100" dist="38100" dir="2700000" algn="tl">
                    <a:srgbClr val="000000">
                      <a:alpha val="43137"/>
                    </a:srgbClr>
                  </a:outerShdw>
                </a:effectLst>
              </a:rPr>
              <a:t>is</a:t>
            </a:r>
            <a:r>
              <a:rPr lang="fr-FR" sz="2400" b="1" dirty="0">
                <a:solidFill>
                  <a:srgbClr val="C00000"/>
                </a:solidFill>
                <a:effectLst>
                  <a:outerShdw blurRad="38100" dist="38100" dir="2700000" algn="tl">
                    <a:srgbClr val="000000">
                      <a:alpha val="43137"/>
                    </a:srgbClr>
                  </a:outerShdw>
                </a:effectLst>
              </a:rPr>
              <a:t> important for GWP and </a:t>
            </a:r>
            <a:r>
              <a:rPr lang="fr-FR" sz="2400" b="1" dirty="0" err="1">
                <a:solidFill>
                  <a:srgbClr val="C00000"/>
                </a:solidFill>
                <a:effectLst>
                  <a:outerShdw blurRad="38100" dist="38100" dir="2700000" algn="tl">
                    <a:srgbClr val="000000">
                      <a:alpha val="43137"/>
                    </a:srgbClr>
                  </a:outerShdw>
                </a:effectLst>
              </a:rPr>
              <a:t>toxicity</a:t>
            </a:r>
            <a:endParaRPr lang="fr-FR" sz="2400" b="1" dirty="0">
              <a:solidFill>
                <a:srgbClr val="C00000"/>
              </a:solidFill>
              <a:effectLst>
                <a:outerShdw blurRad="38100" dist="38100" dir="2700000" algn="tl">
                  <a:srgbClr val="000000">
                    <a:alpha val="43137"/>
                  </a:srgbClr>
                </a:outerShdw>
              </a:effectLst>
            </a:endParaRPr>
          </a:p>
          <a:p>
            <a:pPr algn="ctr"/>
            <a:r>
              <a:rPr lang="en-US" sz="20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Cyclic, non-cyclic &amp; non-cyclic double c-bonded C</a:t>
            </a:r>
            <a:r>
              <a:rPr lang="en-US" sz="2000" b="1" baseline="-25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4</a:t>
            </a:r>
            <a:r>
              <a:rPr lang="en-US" sz="20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F</a:t>
            </a:r>
            <a:r>
              <a:rPr lang="en-US" sz="2000" b="1" baseline="-25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8</a:t>
            </a:r>
            <a:r>
              <a:rPr lang="en-US" sz="20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O isomers</a:t>
            </a:r>
            <a:endParaRPr lang="fr-FR" sz="2000" b="1" dirty="0">
              <a:solidFill>
                <a:srgbClr val="C00000"/>
              </a:solidFill>
              <a:effectLst>
                <a:outerShdw blurRad="38100" dist="38100" dir="2700000" algn="tl">
                  <a:srgbClr val="000000">
                    <a:alpha val="43137"/>
                  </a:srgbClr>
                </a:outerShdw>
              </a:effectLst>
            </a:endParaRPr>
          </a:p>
        </p:txBody>
      </p:sp>
      <p:grpSp>
        <p:nvGrpSpPr>
          <p:cNvPr id="8" name="Group 7">
            <a:extLst>
              <a:ext uri="{FF2B5EF4-FFF2-40B4-BE49-F238E27FC236}">
                <a16:creationId xmlns:a16="http://schemas.microsoft.com/office/drawing/2014/main" id="{BD74B579-F73A-4D24-9709-E7486E082A69}"/>
              </a:ext>
            </a:extLst>
          </p:cNvPr>
          <p:cNvGrpSpPr/>
          <p:nvPr/>
        </p:nvGrpSpPr>
        <p:grpSpPr>
          <a:xfrm>
            <a:off x="5955532" y="716799"/>
            <a:ext cx="2805383" cy="4088666"/>
            <a:chOff x="5955532" y="716799"/>
            <a:chExt cx="2805383" cy="4088666"/>
          </a:xfrm>
        </p:grpSpPr>
        <p:sp>
          <p:nvSpPr>
            <p:cNvPr id="31" name="Ellipse 2">
              <a:extLst>
                <a:ext uri="{FF2B5EF4-FFF2-40B4-BE49-F238E27FC236}">
                  <a16:creationId xmlns:a16="http://schemas.microsoft.com/office/drawing/2014/main" id="{DCE7CB30-7F39-4DFD-A30B-F5AD4F83C045}"/>
                </a:ext>
              </a:extLst>
            </p:cNvPr>
            <p:cNvSpPr/>
            <p:nvPr/>
          </p:nvSpPr>
          <p:spPr>
            <a:xfrm>
              <a:off x="6098015" y="716799"/>
              <a:ext cx="2476375" cy="4088666"/>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ZoneTexte 6">
              <a:extLst>
                <a:ext uri="{FF2B5EF4-FFF2-40B4-BE49-F238E27FC236}">
                  <a16:creationId xmlns:a16="http://schemas.microsoft.com/office/drawing/2014/main" id="{14C7174D-AEB6-4B59-9693-8BFDC7785812}"/>
                </a:ext>
              </a:extLst>
            </p:cNvPr>
            <p:cNvSpPr txBox="1"/>
            <p:nvPr/>
          </p:nvSpPr>
          <p:spPr>
            <a:xfrm>
              <a:off x="5955532" y="2130190"/>
              <a:ext cx="2805383" cy="1261884"/>
            </a:xfrm>
            <a:prstGeom prst="rect">
              <a:avLst/>
            </a:prstGeom>
            <a:noFill/>
          </p:spPr>
          <p:txBody>
            <a:bodyPr wrap="none" rtlCol="0">
              <a:spAutoFit/>
            </a:bodyPr>
            <a:lstStyle/>
            <a:p>
              <a:pPr algn="ctr"/>
              <a:r>
                <a:rPr lang="fr-FR" sz="1400" b="1" dirty="0">
                  <a:solidFill>
                    <a:srgbClr val="FF0000"/>
                  </a:solidFill>
                  <a:latin typeface="Calibri" panose="020F0502020204030204" pitchFamily="34" charset="0"/>
                  <a:cs typeface="Calibri" panose="020F0502020204030204" pitchFamily="34" charset="0"/>
                </a:rPr>
                <a:t>Optical performance </a:t>
              </a:r>
              <a:r>
                <a:rPr lang="fr-FR" sz="1400" b="1" dirty="0" err="1">
                  <a:solidFill>
                    <a:srgbClr val="FF0000"/>
                  </a:solidFill>
                  <a:latin typeface="Calibri" panose="020F0502020204030204" pitchFamily="34" charset="0"/>
                  <a:cs typeface="Calibri" panose="020F0502020204030204" pitchFamily="34" charset="0"/>
                </a:rPr>
                <a:t>similar</a:t>
              </a:r>
              <a:r>
                <a:rPr lang="fr-FR" sz="1400" b="1" dirty="0">
                  <a:solidFill>
                    <a:srgbClr val="FF0000"/>
                  </a:solidFill>
                  <a:latin typeface="Calibri" panose="020F0502020204030204" pitchFamily="34" charset="0"/>
                  <a:cs typeface="Calibri" panose="020F0502020204030204" pitchFamily="34" charset="0"/>
                </a:rPr>
                <a:t> </a:t>
              </a:r>
            </a:p>
            <a:p>
              <a:pPr algn="ctr"/>
              <a:r>
                <a:rPr lang="fr-FR" sz="1400" b="1" dirty="0">
                  <a:solidFill>
                    <a:srgbClr val="FF0000"/>
                  </a:solidFill>
                  <a:latin typeface="Calibri" panose="020F0502020204030204" pitchFamily="34" charset="0"/>
                  <a:cs typeface="Calibri" panose="020F0502020204030204" pitchFamily="34" charset="0"/>
                </a:rPr>
                <a:t>to C</a:t>
              </a:r>
              <a:r>
                <a:rPr lang="fr-FR" sz="1400" b="1" baseline="-25000" dirty="0">
                  <a:solidFill>
                    <a:srgbClr val="FF0000"/>
                  </a:solidFill>
                  <a:latin typeface="Calibri" panose="020F0502020204030204" pitchFamily="34" charset="0"/>
                  <a:cs typeface="Calibri" panose="020F0502020204030204" pitchFamily="34" charset="0"/>
                </a:rPr>
                <a:t>4</a:t>
              </a:r>
              <a:r>
                <a:rPr lang="fr-FR" sz="1400" b="1" dirty="0">
                  <a:solidFill>
                    <a:srgbClr val="FF0000"/>
                  </a:solidFill>
                  <a:latin typeface="Calibri" panose="020F0502020204030204" pitchFamily="34" charset="0"/>
                  <a:cs typeface="Calibri" panose="020F0502020204030204" pitchFamily="34" charset="0"/>
                </a:rPr>
                <a:t>F</a:t>
              </a:r>
              <a:r>
                <a:rPr lang="fr-FR" sz="1400" b="1" baseline="-25000" dirty="0">
                  <a:solidFill>
                    <a:srgbClr val="FF0000"/>
                  </a:solidFill>
                  <a:latin typeface="Calibri" panose="020F0502020204030204" pitchFamily="34" charset="0"/>
                  <a:cs typeface="Calibri" panose="020F0502020204030204" pitchFamily="34" charset="0"/>
                </a:rPr>
                <a:t>10</a:t>
              </a:r>
              <a:r>
                <a:rPr lang="fr-FR" sz="1400" b="1" dirty="0">
                  <a:solidFill>
                    <a:srgbClr val="FF0000"/>
                  </a:solidFill>
                  <a:latin typeface="Calibri" panose="020F0502020204030204" pitchFamily="34" charset="0"/>
                  <a:cs typeface="Calibri" panose="020F0502020204030204" pitchFamily="34" charset="0"/>
                </a:rPr>
                <a:t>: (</a:t>
              </a:r>
              <a:r>
                <a:rPr lang="fr-FR" sz="1400" b="1" dirty="0" err="1">
                  <a:solidFill>
                    <a:srgbClr val="FF0000"/>
                  </a:solidFill>
                  <a:latin typeface="Calibri" panose="020F0502020204030204" pitchFamily="34" charset="0"/>
                  <a:cs typeface="Calibri" panose="020F0502020204030204" pitchFamily="34" charset="0"/>
                </a:rPr>
                <a:t>BTeV</a:t>
              </a:r>
              <a:r>
                <a:rPr lang="fr-FR" sz="1400" b="1" dirty="0">
                  <a:solidFill>
                    <a:srgbClr val="FF0000"/>
                  </a:solidFill>
                  <a:latin typeface="Calibri" panose="020F0502020204030204" pitchFamily="34" charset="0"/>
                  <a:cs typeface="Calibri" panose="020F0502020204030204" pitchFamily="34" charset="0"/>
                </a:rPr>
                <a:t> &amp; ALICE VHMPID)</a:t>
              </a:r>
            </a:p>
            <a:p>
              <a:pPr algn="ctr"/>
              <a:r>
                <a:rPr lang="fr-FR" sz="2400" b="1" dirty="0">
                  <a:solidFill>
                    <a:srgbClr val="FF0000"/>
                  </a:solidFill>
                </a:rPr>
                <a:t>High GWP!!</a:t>
              </a:r>
            </a:p>
            <a:p>
              <a:endParaRPr lang="fr-FR" sz="2400" b="1" dirty="0">
                <a:solidFill>
                  <a:srgbClr val="FF0000"/>
                </a:solidFill>
              </a:endParaRPr>
            </a:p>
          </p:txBody>
        </p:sp>
      </p:grpSp>
      <p:grpSp>
        <p:nvGrpSpPr>
          <p:cNvPr id="33" name="Groupe 9">
            <a:extLst>
              <a:ext uri="{FF2B5EF4-FFF2-40B4-BE49-F238E27FC236}">
                <a16:creationId xmlns:a16="http://schemas.microsoft.com/office/drawing/2014/main" id="{8F93BDFC-5E78-4F01-B595-09E33F4DE9E5}"/>
              </a:ext>
            </a:extLst>
          </p:cNvPr>
          <p:cNvGrpSpPr/>
          <p:nvPr/>
        </p:nvGrpSpPr>
        <p:grpSpPr>
          <a:xfrm>
            <a:off x="3342290" y="675920"/>
            <a:ext cx="2660223" cy="5077566"/>
            <a:chOff x="6113720" y="716798"/>
            <a:chExt cx="2842349" cy="5305646"/>
          </a:xfrm>
        </p:grpSpPr>
        <p:sp>
          <p:nvSpPr>
            <p:cNvPr id="35" name="Ellipse 10">
              <a:extLst>
                <a:ext uri="{FF2B5EF4-FFF2-40B4-BE49-F238E27FC236}">
                  <a16:creationId xmlns:a16="http://schemas.microsoft.com/office/drawing/2014/main" id="{48165BA9-D484-4B45-885D-45BC77C9C1D4}"/>
                </a:ext>
              </a:extLst>
            </p:cNvPr>
            <p:cNvSpPr/>
            <p:nvPr/>
          </p:nvSpPr>
          <p:spPr>
            <a:xfrm>
              <a:off x="6113720" y="716798"/>
              <a:ext cx="2842349" cy="5305646"/>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ZoneTexte 11">
              <a:extLst>
                <a:ext uri="{FF2B5EF4-FFF2-40B4-BE49-F238E27FC236}">
                  <a16:creationId xmlns:a16="http://schemas.microsoft.com/office/drawing/2014/main" id="{08BCC2D0-D62F-485A-8CEF-3910156D8845}"/>
                </a:ext>
              </a:extLst>
            </p:cNvPr>
            <p:cNvSpPr txBox="1"/>
            <p:nvPr/>
          </p:nvSpPr>
          <p:spPr>
            <a:xfrm>
              <a:off x="6901709" y="1674057"/>
              <a:ext cx="1103765" cy="478484"/>
            </a:xfrm>
            <a:prstGeom prst="rect">
              <a:avLst/>
            </a:prstGeom>
            <a:noFill/>
          </p:spPr>
          <p:txBody>
            <a:bodyPr wrap="none" rtlCol="0">
              <a:spAutoFit/>
            </a:bodyPr>
            <a:lstStyle/>
            <a:p>
              <a:r>
                <a:rPr lang="fr-FR" sz="2400" b="1" dirty="0">
                  <a:solidFill>
                    <a:srgbClr val="FF0000"/>
                  </a:solidFill>
                </a:rPr>
                <a:t>GWP ?</a:t>
              </a:r>
            </a:p>
          </p:txBody>
        </p:sp>
      </p:grpSp>
      <p:grpSp>
        <p:nvGrpSpPr>
          <p:cNvPr id="39" name="Groupe 12">
            <a:extLst>
              <a:ext uri="{FF2B5EF4-FFF2-40B4-BE49-F238E27FC236}">
                <a16:creationId xmlns:a16="http://schemas.microsoft.com/office/drawing/2014/main" id="{0FDB9968-7DD7-480B-A6F3-E882C3B7145B}"/>
              </a:ext>
            </a:extLst>
          </p:cNvPr>
          <p:cNvGrpSpPr/>
          <p:nvPr/>
        </p:nvGrpSpPr>
        <p:grpSpPr>
          <a:xfrm>
            <a:off x="377649" y="619524"/>
            <a:ext cx="2887805" cy="1737954"/>
            <a:chOff x="6113720" y="716798"/>
            <a:chExt cx="2842349" cy="5305646"/>
          </a:xfrm>
        </p:grpSpPr>
        <p:sp>
          <p:nvSpPr>
            <p:cNvPr id="44" name="Ellipse 13">
              <a:extLst>
                <a:ext uri="{FF2B5EF4-FFF2-40B4-BE49-F238E27FC236}">
                  <a16:creationId xmlns:a16="http://schemas.microsoft.com/office/drawing/2014/main" id="{98868797-F44D-4B75-A9FF-91A3D0F5BE55}"/>
                </a:ext>
              </a:extLst>
            </p:cNvPr>
            <p:cNvSpPr/>
            <p:nvPr/>
          </p:nvSpPr>
          <p:spPr>
            <a:xfrm>
              <a:off x="6113720" y="716798"/>
              <a:ext cx="2842349" cy="5305646"/>
            </a:xfrm>
            <a:prstGeom prst="ellipse">
              <a:avLst/>
            </a:prstGeom>
            <a:noFill/>
            <a:ln w="317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ZoneTexte 14">
              <a:extLst>
                <a:ext uri="{FF2B5EF4-FFF2-40B4-BE49-F238E27FC236}">
                  <a16:creationId xmlns:a16="http://schemas.microsoft.com/office/drawing/2014/main" id="{09DBCBC1-8DCC-4A5C-A241-87CFAFF072B8}"/>
                </a:ext>
              </a:extLst>
            </p:cNvPr>
            <p:cNvSpPr txBox="1"/>
            <p:nvPr/>
          </p:nvSpPr>
          <p:spPr>
            <a:xfrm>
              <a:off x="6556396" y="1394578"/>
              <a:ext cx="688954" cy="584775"/>
            </a:xfrm>
            <a:prstGeom prst="rect">
              <a:avLst/>
            </a:prstGeom>
            <a:noFill/>
          </p:spPr>
          <p:txBody>
            <a:bodyPr wrap="none" rtlCol="0">
              <a:spAutoFit/>
            </a:bodyPr>
            <a:lstStyle/>
            <a:p>
              <a:r>
                <a:rPr lang="fr-FR" sz="3200" b="1" dirty="0">
                  <a:solidFill>
                    <a:schemeClr val="accent6">
                      <a:lumMod val="50000"/>
                    </a:schemeClr>
                  </a:solidFill>
                  <a:sym typeface="Wingdings" panose="05000000000000000000" pitchFamily="2" charset="2"/>
                </a:rPr>
                <a:t></a:t>
              </a:r>
              <a:endParaRPr lang="fr-FR" sz="3200" b="1" dirty="0">
                <a:solidFill>
                  <a:schemeClr val="accent6">
                    <a:lumMod val="50000"/>
                  </a:schemeClr>
                </a:solidFill>
              </a:endParaRPr>
            </a:p>
          </p:txBody>
        </p:sp>
      </p:grpSp>
      <p:grpSp>
        <p:nvGrpSpPr>
          <p:cNvPr id="13" name="Group 12">
            <a:extLst>
              <a:ext uri="{FF2B5EF4-FFF2-40B4-BE49-F238E27FC236}">
                <a16:creationId xmlns:a16="http://schemas.microsoft.com/office/drawing/2014/main" id="{A388920A-D165-4332-9F7E-594F6DD28DA9}"/>
              </a:ext>
            </a:extLst>
          </p:cNvPr>
          <p:cNvGrpSpPr/>
          <p:nvPr/>
        </p:nvGrpSpPr>
        <p:grpSpPr>
          <a:xfrm>
            <a:off x="1906505" y="3274262"/>
            <a:ext cx="1081204" cy="1060561"/>
            <a:chOff x="1906505" y="3274262"/>
            <a:chExt cx="1081204" cy="1060561"/>
          </a:xfrm>
        </p:grpSpPr>
        <p:sp>
          <p:nvSpPr>
            <p:cNvPr id="46" name="ZoneTexte 17">
              <a:extLst>
                <a:ext uri="{FF2B5EF4-FFF2-40B4-BE49-F238E27FC236}">
                  <a16:creationId xmlns:a16="http://schemas.microsoft.com/office/drawing/2014/main" id="{8E5B3DC8-C6A0-407A-B750-B047C5CCAFBD}"/>
                </a:ext>
              </a:extLst>
            </p:cNvPr>
            <p:cNvSpPr txBox="1"/>
            <p:nvPr/>
          </p:nvSpPr>
          <p:spPr>
            <a:xfrm>
              <a:off x="1954670" y="3274262"/>
              <a:ext cx="1033039" cy="155254"/>
            </a:xfrm>
            <a:prstGeom prst="rect">
              <a:avLst/>
            </a:prstGeom>
            <a:noFill/>
          </p:spPr>
          <p:txBody>
            <a:bodyPr wrap="none" rtlCol="0">
              <a:spAutoFit/>
            </a:bodyPr>
            <a:lstStyle/>
            <a:p>
              <a:r>
                <a:rPr lang="fr-FR" sz="2400" b="1" dirty="0">
                  <a:solidFill>
                    <a:srgbClr val="FF0000"/>
                  </a:solidFill>
                </a:rPr>
                <a:t>GWP ?</a:t>
              </a:r>
            </a:p>
          </p:txBody>
        </p:sp>
        <p:sp>
          <p:nvSpPr>
            <p:cNvPr id="47" name="ZoneTexte 18">
              <a:extLst>
                <a:ext uri="{FF2B5EF4-FFF2-40B4-BE49-F238E27FC236}">
                  <a16:creationId xmlns:a16="http://schemas.microsoft.com/office/drawing/2014/main" id="{FA89177F-2B8C-4722-A0D6-A32FA127000D}"/>
                </a:ext>
              </a:extLst>
            </p:cNvPr>
            <p:cNvSpPr txBox="1"/>
            <p:nvPr/>
          </p:nvSpPr>
          <p:spPr>
            <a:xfrm>
              <a:off x="1906505" y="4179569"/>
              <a:ext cx="1033039" cy="155254"/>
            </a:xfrm>
            <a:prstGeom prst="rect">
              <a:avLst/>
            </a:prstGeom>
            <a:noFill/>
          </p:spPr>
          <p:txBody>
            <a:bodyPr wrap="none" rtlCol="0">
              <a:spAutoFit/>
            </a:bodyPr>
            <a:lstStyle/>
            <a:p>
              <a:r>
                <a:rPr lang="fr-FR" sz="2400" b="1" dirty="0">
                  <a:solidFill>
                    <a:srgbClr val="FF0000"/>
                  </a:solidFill>
                </a:rPr>
                <a:t>GWP ?</a:t>
              </a:r>
            </a:p>
          </p:txBody>
        </p:sp>
      </p:grpSp>
      <p:sp>
        <p:nvSpPr>
          <p:cNvPr id="14" name="Slide Number Placeholder 13">
            <a:extLst>
              <a:ext uri="{FF2B5EF4-FFF2-40B4-BE49-F238E27FC236}">
                <a16:creationId xmlns:a16="http://schemas.microsoft.com/office/drawing/2014/main" id="{8B507AAB-C92A-4B56-A7CD-299A2D2CF28E}"/>
              </a:ext>
            </a:extLst>
          </p:cNvPr>
          <p:cNvSpPr>
            <a:spLocks noGrp="1"/>
          </p:cNvSpPr>
          <p:nvPr>
            <p:ph type="sldNum" sz="quarter" idx="12"/>
          </p:nvPr>
        </p:nvSpPr>
        <p:spPr/>
        <p:txBody>
          <a:bodyPr/>
          <a:lstStyle/>
          <a:p>
            <a:fld id="{0AA9EBEA-8FF1-4741-9019-86B2F2893584}" type="slidenum">
              <a:rPr lang="fr-FR" smtClean="0"/>
              <a:t>15</a:t>
            </a:fld>
            <a:endParaRPr lang="fr-FR"/>
          </a:p>
        </p:txBody>
      </p:sp>
      <p:sp>
        <p:nvSpPr>
          <p:cNvPr id="48" name="CustomShape 2">
            <a:extLst>
              <a:ext uri="{FF2B5EF4-FFF2-40B4-BE49-F238E27FC236}">
                <a16:creationId xmlns:a16="http://schemas.microsoft.com/office/drawing/2014/main" id="{8D8F5967-065E-4538-9691-4E698191D28A}"/>
              </a:ext>
            </a:extLst>
          </p:cNvPr>
          <p:cNvSpPr/>
          <p:nvPr/>
        </p:nvSpPr>
        <p:spPr>
          <a:xfrm>
            <a:off x="1093469" y="6469063"/>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3289221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ppt_x"/>
                                          </p:val>
                                        </p:tav>
                                        <p:tav tm="100000">
                                          <p:val>
                                            <p:strVal val="#ppt_x"/>
                                          </p:val>
                                        </p:tav>
                                      </p:tavLst>
                                    </p:anim>
                                    <p:anim calcmode="lin" valueType="num">
                                      <p:cBhvr additive="base">
                                        <p:cTn id="1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0-#ppt_w/2"/>
                                          </p:val>
                                        </p:tav>
                                        <p:tav tm="100000">
                                          <p:val>
                                            <p:strVal val="#ppt_x"/>
                                          </p:val>
                                        </p:tav>
                                      </p:tavLst>
                                    </p:anim>
                                    <p:anim calcmode="lin" valueType="num">
                                      <p:cBhvr additive="base">
                                        <p:cTn id="20"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2955" y="219009"/>
            <a:ext cx="8686440" cy="790925"/>
          </a:xfrm>
          <a:ln w="22225">
            <a:solidFill>
              <a:schemeClr val="accent6">
                <a:lumMod val="75000"/>
              </a:schemeClr>
            </a:solidFill>
          </a:ln>
        </p:spPr>
        <p:txBody>
          <a:bodyPr/>
          <a:lstStyle/>
          <a:p>
            <a:pPr algn="ctr"/>
            <a:r>
              <a:rPr lang="fr-FR" sz="2800" b="1" dirty="0">
                <a:solidFill>
                  <a:schemeClr val="accent6">
                    <a:lumMod val="75000"/>
                  </a:schemeClr>
                </a:solidFill>
              </a:rPr>
              <a:t>Q: </a:t>
            </a:r>
            <a:r>
              <a:rPr lang="fr-FR" sz="2800" b="1" dirty="0" err="1">
                <a:solidFill>
                  <a:schemeClr val="accent6">
                    <a:lumMod val="75000"/>
                  </a:schemeClr>
                </a:solidFill>
              </a:rPr>
              <a:t>What</a:t>
            </a:r>
            <a:r>
              <a:rPr lang="fr-FR" sz="2800" b="1" dirty="0">
                <a:solidFill>
                  <a:schemeClr val="accent6">
                    <a:lumMod val="75000"/>
                  </a:schemeClr>
                </a:solidFill>
              </a:rPr>
              <a:t> </a:t>
            </a:r>
            <a:r>
              <a:rPr lang="fr-FR" sz="2800" b="1" dirty="0" err="1">
                <a:solidFill>
                  <a:schemeClr val="accent6">
                    <a:lumMod val="75000"/>
                  </a:schemeClr>
                </a:solidFill>
              </a:rPr>
              <a:t>gives</a:t>
            </a:r>
            <a:r>
              <a:rPr lang="fr-FR" sz="2800" b="1" dirty="0">
                <a:solidFill>
                  <a:schemeClr val="accent6">
                    <a:lumMod val="75000"/>
                  </a:schemeClr>
                </a:solidFill>
              </a:rPr>
              <a:t> NOVEC 649/1230 </a:t>
            </a:r>
            <a:r>
              <a:rPr lang="fr-FR" sz="2800" b="1" dirty="0" err="1">
                <a:solidFill>
                  <a:schemeClr val="accent6">
                    <a:lumMod val="75000"/>
                  </a:schemeClr>
                </a:solidFill>
              </a:rPr>
              <a:t>its</a:t>
            </a:r>
            <a:r>
              <a:rPr lang="fr-FR" sz="2800" b="1" dirty="0">
                <a:solidFill>
                  <a:schemeClr val="accent6">
                    <a:lumMod val="75000"/>
                  </a:schemeClr>
                </a:solidFill>
              </a:rPr>
              <a:t> </a:t>
            </a:r>
            <a:r>
              <a:rPr lang="fr-FR" sz="2800" b="1" dirty="0" err="1">
                <a:solidFill>
                  <a:schemeClr val="accent6">
                    <a:lumMod val="75000"/>
                  </a:schemeClr>
                </a:solidFill>
              </a:rPr>
              <a:t>low</a:t>
            </a:r>
            <a:r>
              <a:rPr lang="fr-FR" sz="2800" b="1" dirty="0">
                <a:solidFill>
                  <a:schemeClr val="accent6">
                    <a:lumMod val="75000"/>
                  </a:schemeClr>
                </a:solidFill>
              </a:rPr>
              <a:t> GWP?</a:t>
            </a:r>
          </a:p>
        </p:txBody>
      </p:sp>
      <p:grpSp>
        <p:nvGrpSpPr>
          <p:cNvPr id="7" name="Groupe 6"/>
          <p:cNvGrpSpPr/>
          <p:nvPr/>
        </p:nvGrpSpPr>
        <p:grpSpPr>
          <a:xfrm>
            <a:off x="181265" y="1212793"/>
            <a:ext cx="8748529" cy="5255676"/>
            <a:chOff x="498850" y="1545198"/>
            <a:chExt cx="8748529" cy="5678111"/>
          </a:xfrm>
        </p:grpSpPr>
        <p:pic>
          <p:nvPicPr>
            <p:cNvPr id="5" name="Image 4"/>
            <p:cNvPicPr>
              <a:picLocks noChangeAspect="1"/>
            </p:cNvPicPr>
            <p:nvPr/>
          </p:nvPicPr>
          <p:blipFill rotWithShape="1">
            <a:blip r:embed="rId2">
              <a:extLst>
                <a:ext uri="{28A0092B-C50C-407E-A947-70E740481C1C}">
                  <a14:useLocalDpi xmlns:a14="http://schemas.microsoft.com/office/drawing/2010/main" val="0"/>
                </a:ext>
              </a:extLst>
            </a:blip>
            <a:srcRect l="12902" r="48978" b="21437"/>
            <a:stretch/>
          </p:blipFill>
          <p:spPr>
            <a:xfrm>
              <a:off x="718429" y="1545198"/>
              <a:ext cx="1529702" cy="2003850"/>
            </a:xfrm>
            <a:prstGeom prst="rect">
              <a:avLst/>
            </a:prstGeom>
          </p:spPr>
        </p:pic>
        <p:sp>
          <p:nvSpPr>
            <p:cNvPr id="6" name="Titre 1"/>
            <p:cNvSpPr txBox="1">
              <a:spLocks/>
            </p:cNvSpPr>
            <p:nvPr/>
          </p:nvSpPr>
          <p:spPr>
            <a:xfrm>
              <a:off x="498850" y="4809155"/>
              <a:ext cx="8748529" cy="2414154"/>
            </a:xfrm>
            <a:prstGeom prst="rect">
              <a:avLst/>
            </a:prstGeom>
          </p:spPr>
          <p:txBody>
            <a:bodyPr lIns="0" tIns="0" rIns="0" bIns="0" anchor="ctr">
              <a:noAutofit/>
            </a:bodyPr>
            <a:lstStyle>
              <a:lvl1pPr algn="l" defTabSz="914400" rtl="0" eaLnBrk="1" latinLnBrk="0" hangingPunct="1">
                <a:lnSpc>
                  <a:spcPct val="90000"/>
                </a:lnSpc>
                <a:spcBef>
                  <a:spcPct val="0"/>
                </a:spcBef>
                <a:buNone/>
                <a:defRPr sz="4000" kern="1200">
                  <a:solidFill>
                    <a:schemeClr val="tx1"/>
                  </a:solidFill>
                  <a:latin typeface="Arial Rounded MT Bold" pitchFamily="34" charset="0"/>
                  <a:ea typeface="+mj-ea"/>
                  <a:cs typeface="+mj-cs"/>
                </a:defRPr>
              </a:lvl1pPr>
            </a:lstStyle>
            <a:p>
              <a:pPr algn="ctr">
                <a:lnSpc>
                  <a:spcPct val="100000"/>
                </a:lnSpc>
              </a:pPr>
              <a:endParaRPr lang="fr-FR" sz="2400" b="1" dirty="0">
                <a:solidFill>
                  <a:schemeClr val="accent5"/>
                </a:solidFill>
              </a:endParaRPr>
            </a:p>
            <a:p>
              <a:pPr algn="ctr">
                <a:lnSpc>
                  <a:spcPct val="100000"/>
                </a:lnSpc>
              </a:pPr>
              <a:r>
                <a:rPr lang="fr-FR" sz="2000" b="1" dirty="0">
                  <a:solidFill>
                    <a:schemeClr val="accent5"/>
                  </a:solidFill>
                </a:rPr>
                <a:t>Scission by </a:t>
              </a:r>
              <a:r>
                <a:rPr lang="fr-FR" sz="2000" b="1" dirty="0">
                  <a:solidFill>
                    <a:srgbClr val="7030A0"/>
                  </a:solidFill>
                </a:rPr>
                <a:t>UV photons of </a:t>
              </a:r>
              <a:r>
                <a:rPr lang="fr-FR" sz="2000" b="1" dirty="0">
                  <a:solidFill>
                    <a:srgbClr val="7030A0"/>
                  </a:solidFill>
                  <a:latin typeface="Symbol" panose="05050102010706020507" pitchFamily="18" charset="2"/>
                </a:rPr>
                <a:t>l</a:t>
              </a:r>
              <a:r>
                <a:rPr lang="fr-FR" sz="2000" b="1" dirty="0">
                  <a:solidFill>
                    <a:srgbClr val="7030A0"/>
                  </a:solidFill>
                </a:rPr>
                <a:t> </a:t>
              </a:r>
              <a:r>
                <a:rPr lang="fr-FR" sz="2000" b="1" dirty="0" err="1">
                  <a:solidFill>
                    <a:srgbClr val="7030A0"/>
                  </a:solidFill>
                </a:rPr>
                <a:t>around</a:t>
              </a:r>
              <a:r>
                <a:rPr lang="fr-FR" sz="2000" b="1" dirty="0">
                  <a:solidFill>
                    <a:srgbClr val="7030A0"/>
                  </a:solidFill>
                </a:rPr>
                <a:t> 300 nm</a:t>
              </a:r>
            </a:p>
            <a:p>
              <a:pPr algn="ctr"/>
              <a:r>
                <a:rPr lang="fr-FR" sz="2000" b="1" dirty="0">
                  <a:solidFill>
                    <a:schemeClr val="accent5"/>
                  </a:solidFill>
                </a:rPr>
                <a:t> In the </a:t>
              </a:r>
              <a:r>
                <a:rPr lang="fr-FR" sz="2000" b="1" dirty="0" err="1">
                  <a:solidFill>
                    <a:schemeClr val="accent5"/>
                  </a:solidFill>
                </a:rPr>
                <a:t>atmosphere</a:t>
              </a:r>
              <a:r>
                <a:rPr lang="fr-FR" sz="2000" b="1" dirty="0">
                  <a:solidFill>
                    <a:schemeClr val="accent5"/>
                  </a:solidFill>
                </a:rPr>
                <a:t>  (</a:t>
              </a:r>
              <a:r>
                <a:rPr lang="fr-FR" sz="2000" b="1" dirty="0" err="1">
                  <a:solidFill>
                    <a:schemeClr val="accent5"/>
                  </a:solidFill>
                </a:rPr>
                <a:t>low</a:t>
              </a:r>
              <a:r>
                <a:rPr lang="fr-FR" sz="2000" b="1" dirty="0">
                  <a:solidFill>
                    <a:schemeClr val="accent5"/>
                  </a:solidFill>
                </a:rPr>
                <a:t> pressure, high UV): the fragments do not </a:t>
              </a:r>
              <a:r>
                <a:rPr lang="fr-FR" sz="2000" b="1" dirty="0" err="1">
                  <a:solidFill>
                    <a:schemeClr val="accent5"/>
                  </a:solidFill>
                </a:rPr>
                <a:t>reassociate</a:t>
              </a:r>
              <a:r>
                <a:rPr lang="fr-FR" sz="2000" b="1" dirty="0">
                  <a:solidFill>
                    <a:schemeClr val="accent5"/>
                  </a:solidFill>
                </a:rPr>
                <a:t>* </a:t>
              </a:r>
              <a:r>
                <a:rPr lang="fr-FR" sz="2000" b="1" dirty="0" err="1">
                  <a:solidFill>
                    <a:schemeClr val="accent5"/>
                  </a:solidFill>
                </a:rPr>
                <a:t>into</a:t>
              </a:r>
              <a:r>
                <a:rPr lang="fr-FR" sz="2000" b="1" dirty="0">
                  <a:solidFill>
                    <a:schemeClr val="accent5"/>
                  </a:solidFill>
                </a:rPr>
                <a:t> </a:t>
              </a:r>
              <a:r>
                <a:rPr lang="fr-FR" sz="2000" b="1" dirty="0" err="1">
                  <a:solidFill>
                    <a:schemeClr val="accent5"/>
                  </a:solidFill>
                </a:rPr>
                <a:t>saturated</a:t>
              </a:r>
              <a:r>
                <a:rPr lang="fr-FR" sz="2000" b="1" dirty="0">
                  <a:solidFill>
                    <a:schemeClr val="accent5"/>
                  </a:solidFill>
                </a:rPr>
                <a:t> </a:t>
              </a:r>
              <a:r>
                <a:rPr lang="fr-FR" sz="2000" b="1" dirty="0" err="1">
                  <a:solidFill>
                    <a:schemeClr val="accent5"/>
                  </a:solidFill>
                </a:rPr>
                <a:t>fluorocarbons</a:t>
              </a:r>
              <a:r>
                <a:rPr lang="fr-FR" sz="2000" b="1" dirty="0">
                  <a:solidFill>
                    <a:schemeClr val="accent5"/>
                  </a:solidFill>
                </a:rPr>
                <a:t> of the type </a:t>
              </a:r>
              <a:r>
                <a:rPr lang="fr-FR" sz="2000" b="1" dirty="0" err="1">
                  <a:solidFill>
                    <a:schemeClr val="accent5"/>
                  </a:solidFill>
                </a:rPr>
                <a:t>C</a:t>
              </a:r>
              <a:r>
                <a:rPr lang="fr-FR" sz="2000" b="1" baseline="-25000" dirty="0" err="1">
                  <a:solidFill>
                    <a:schemeClr val="accent5"/>
                  </a:solidFill>
                </a:rPr>
                <a:t>n</a:t>
              </a:r>
              <a:r>
                <a:rPr lang="fr-FR" sz="2000" b="1" dirty="0" err="1">
                  <a:solidFill>
                    <a:schemeClr val="accent5"/>
                  </a:solidFill>
                </a:rPr>
                <a:t>F</a:t>
              </a:r>
              <a:r>
                <a:rPr lang="fr-FR" sz="2000" b="1" baseline="-25000" dirty="0">
                  <a:solidFill>
                    <a:schemeClr val="accent5"/>
                  </a:solidFill>
                </a:rPr>
                <a:t>(2n+2) </a:t>
              </a:r>
              <a:r>
                <a:rPr lang="fr-FR" sz="2000" b="1" dirty="0">
                  <a:solidFill>
                    <a:schemeClr val="accent5"/>
                  </a:solidFill>
                </a:rPr>
                <a:t> (</a:t>
              </a:r>
              <a:r>
                <a:rPr lang="fr-FR" sz="2000" b="1" dirty="0" err="1">
                  <a:solidFill>
                    <a:schemeClr val="accent5"/>
                  </a:solidFill>
                </a:rPr>
                <a:t>which</a:t>
              </a:r>
              <a:r>
                <a:rPr lang="fr-FR" sz="2000" b="1" dirty="0">
                  <a:solidFill>
                    <a:schemeClr val="accent5"/>
                  </a:solidFill>
                </a:rPr>
                <a:t> </a:t>
              </a:r>
              <a:r>
                <a:rPr lang="fr-FR" sz="2000" b="1" dirty="0" err="1">
                  <a:solidFill>
                    <a:schemeClr val="accent5"/>
                  </a:solidFill>
                </a:rPr>
                <a:t>would</a:t>
              </a:r>
              <a:r>
                <a:rPr lang="fr-FR" sz="2000" b="1" dirty="0">
                  <a:solidFill>
                    <a:schemeClr val="accent5"/>
                  </a:solidFill>
                </a:rPr>
                <a:t> have </a:t>
              </a:r>
              <a:r>
                <a:rPr lang="fr-FR" sz="2000" b="1" dirty="0">
                  <a:solidFill>
                    <a:srgbClr val="FF0000"/>
                  </a:solidFill>
                </a:rPr>
                <a:t>high GWP</a:t>
              </a:r>
              <a:r>
                <a:rPr lang="fr-FR" sz="2000" b="1" dirty="0">
                  <a:solidFill>
                    <a:schemeClr val="accent5"/>
                  </a:solidFill>
                </a:rPr>
                <a:t>) </a:t>
              </a:r>
            </a:p>
            <a:p>
              <a:r>
                <a:rPr lang="en-GB" sz="1600" b="1" dirty="0"/>
                <a:t>*The Environmental Impact of CFC Replacements HFCs and HCFCs</a:t>
              </a:r>
            </a:p>
            <a:p>
              <a:r>
                <a:rPr lang="en-GB" sz="1600" dirty="0">
                  <a:hlinkClick r:id="rId3"/>
                </a:rPr>
                <a:t>T. WALLINGTON</a:t>
              </a:r>
              <a:r>
                <a:rPr lang="en-GB" sz="1600" dirty="0"/>
                <a:t> et al </a:t>
              </a:r>
              <a:r>
                <a:rPr lang="en-GB" sz="1600" i="1" dirty="0"/>
                <a:t>Environ.Sci.Technol.</a:t>
              </a:r>
              <a:r>
                <a:rPr lang="en-GB" sz="1600" dirty="0"/>
                <a:t>1994(28)7 320A h</a:t>
              </a:r>
              <a:r>
                <a:rPr lang="en-GB" sz="1600" dirty="0">
                  <a:hlinkClick r:id="rId4" tooltip="DOI URL"/>
                </a:rPr>
                <a:t>ttps://doi.org/10.1021/es00056a714</a:t>
              </a:r>
              <a:endParaRPr lang="en-GB" sz="1600" dirty="0"/>
            </a:p>
            <a:p>
              <a:pPr algn="ctr">
                <a:lnSpc>
                  <a:spcPct val="100000"/>
                </a:lnSpc>
              </a:pPr>
              <a:endParaRPr lang="fr-FR" sz="1600" b="1" dirty="0">
                <a:solidFill>
                  <a:schemeClr val="accent5"/>
                </a:solidFill>
              </a:endParaRPr>
            </a:p>
          </p:txBody>
        </p:sp>
      </p:grpSp>
      <p:pic>
        <p:nvPicPr>
          <p:cNvPr id="9" name="Image 8"/>
          <p:cNvPicPr>
            <a:picLocks noChangeAspect="1"/>
          </p:cNvPicPr>
          <p:nvPr/>
        </p:nvPicPr>
        <p:blipFill rotWithShape="1">
          <a:blip r:embed="rId2">
            <a:extLst>
              <a:ext uri="{28A0092B-C50C-407E-A947-70E740481C1C}">
                <a14:useLocalDpi xmlns:a14="http://schemas.microsoft.com/office/drawing/2010/main" val="0"/>
              </a:ext>
            </a:extLst>
          </a:blip>
          <a:srcRect l="51003" t="16131" r="6348"/>
          <a:stretch/>
        </p:blipFill>
        <p:spPr>
          <a:xfrm>
            <a:off x="2128579" y="1667156"/>
            <a:ext cx="1707697" cy="2139178"/>
          </a:xfrm>
          <a:prstGeom prst="rect">
            <a:avLst/>
          </a:prstGeom>
        </p:spPr>
      </p:pic>
      <p:grpSp>
        <p:nvGrpSpPr>
          <p:cNvPr id="14" name="Groupe 13"/>
          <p:cNvGrpSpPr/>
          <p:nvPr/>
        </p:nvGrpSpPr>
        <p:grpSpPr>
          <a:xfrm>
            <a:off x="6458040" y="2021487"/>
            <a:ext cx="1982901" cy="2182255"/>
            <a:chOff x="6726266" y="1432452"/>
            <a:chExt cx="1982901" cy="2182255"/>
          </a:xfrm>
        </p:grpSpPr>
        <p:pic>
          <p:nvPicPr>
            <p:cNvPr id="11" name="Image 10"/>
            <p:cNvPicPr>
              <a:picLocks noChangeAspect="1"/>
            </p:cNvPicPr>
            <p:nvPr/>
          </p:nvPicPr>
          <p:blipFill rotWithShape="1">
            <a:blip r:embed="rId2">
              <a:extLst>
                <a:ext uri="{28A0092B-C50C-407E-A947-70E740481C1C}">
                  <a14:useLocalDpi xmlns:a14="http://schemas.microsoft.com/office/drawing/2010/main" val="0"/>
                </a:ext>
              </a:extLst>
            </a:blip>
            <a:srcRect l="51003" t="17620"/>
            <a:stretch/>
          </p:blipFill>
          <p:spPr>
            <a:xfrm>
              <a:off x="6747286" y="1513490"/>
              <a:ext cx="1961881" cy="2101217"/>
            </a:xfrm>
            <a:prstGeom prst="rect">
              <a:avLst/>
            </a:prstGeom>
          </p:spPr>
        </p:pic>
        <p:sp>
          <p:nvSpPr>
            <p:cNvPr id="12" name="Triangle isocèle 11"/>
            <p:cNvSpPr/>
            <p:nvPr/>
          </p:nvSpPr>
          <p:spPr>
            <a:xfrm flipH="1" flipV="1">
              <a:off x="6726266" y="1432452"/>
              <a:ext cx="809474" cy="1648220"/>
            </a:xfrm>
            <a:prstGeom prst="triangle">
              <a:avLst>
                <a:gd name="adj" fmla="val 937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16" name="Connecteur droit avec flèche 15"/>
          <p:cNvCxnSpPr/>
          <p:nvPr/>
        </p:nvCxnSpPr>
        <p:spPr>
          <a:xfrm flipH="1">
            <a:off x="1946903" y="2478400"/>
            <a:ext cx="84156" cy="1273303"/>
          </a:xfrm>
          <a:prstGeom prst="straightConnector1">
            <a:avLst/>
          </a:prstGeom>
          <a:ln w="28575">
            <a:solidFill>
              <a:srgbClr val="7030A0"/>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nvGrpSpPr>
          <p:cNvPr id="19" name="Groupe 18"/>
          <p:cNvGrpSpPr/>
          <p:nvPr/>
        </p:nvGrpSpPr>
        <p:grpSpPr>
          <a:xfrm>
            <a:off x="4325486" y="1200968"/>
            <a:ext cx="2326071" cy="2328041"/>
            <a:chOff x="4109635" y="1173897"/>
            <a:chExt cx="2326071" cy="2328041"/>
          </a:xfrm>
        </p:grpSpPr>
        <p:pic>
          <p:nvPicPr>
            <p:cNvPr id="20" name="Image 19"/>
            <p:cNvPicPr>
              <a:picLocks noChangeAspect="1"/>
            </p:cNvPicPr>
            <p:nvPr/>
          </p:nvPicPr>
          <p:blipFill rotWithShape="1">
            <a:blip r:embed="rId2">
              <a:extLst>
                <a:ext uri="{28A0092B-C50C-407E-A947-70E740481C1C}">
                  <a14:useLocalDpi xmlns:a14="http://schemas.microsoft.com/office/drawing/2010/main" val="0"/>
                </a:ext>
              </a:extLst>
            </a:blip>
            <a:srcRect l="13072" r="34692" b="19635"/>
            <a:stretch/>
          </p:blipFill>
          <p:spPr>
            <a:xfrm>
              <a:off x="4109635" y="1173897"/>
              <a:ext cx="2091558" cy="2049822"/>
            </a:xfrm>
            <a:prstGeom prst="rect">
              <a:avLst/>
            </a:prstGeom>
          </p:spPr>
        </p:pic>
        <p:sp>
          <p:nvSpPr>
            <p:cNvPr id="21" name="Triangle isocèle 20"/>
            <p:cNvSpPr/>
            <p:nvPr/>
          </p:nvSpPr>
          <p:spPr>
            <a:xfrm>
              <a:off x="5594879" y="1923637"/>
              <a:ext cx="840827" cy="1578301"/>
            </a:xfrm>
            <a:prstGeom prst="triangle">
              <a:avLst>
                <a:gd name="adj" fmla="val 937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22" name="Connecteur droit avec flèche 21"/>
          <p:cNvCxnSpPr/>
          <p:nvPr/>
        </p:nvCxnSpPr>
        <p:spPr>
          <a:xfrm flipV="1">
            <a:off x="6120683" y="2543791"/>
            <a:ext cx="346896" cy="856848"/>
          </a:xfrm>
          <a:prstGeom prst="straightConnector1">
            <a:avLst/>
          </a:prstGeom>
          <a:ln w="28575">
            <a:solidFill>
              <a:srgbClr val="7030A0"/>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689426" y="989929"/>
            <a:ext cx="7853497" cy="369332"/>
          </a:xfrm>
          <a:prstGeom prst="rect">
            <a:avLst/>
          </a:prstGeom>
          <a:noFill/>
        </p:spPr>
        <p:txBody>
          <a:bodyPr wrap="none" rtlCol="0">
            <a:spAutoFit/>
          </a:bodyPr>
          <a:lstStyle/>
          <a:p>
            <a:r>
              <a:rPr lang="fr-FR" dirty="0">
                <a:solidFill>
                  <a:srgbClr val="3484CC"/>
                </a:solidFill>
              </a:rPr>
              <a:t>https://www.nist.gov/system/files/documents/el/fire_research/R0301570.pdf</a:t>
            </a:r>
          </a:p>
        </p:txBody>
      </p:sp>
      <p:pic>
        <p:nvPicPr>
          <p:cNvPr id="25" name="Espace réservé pour une image  4" descr="A Novel Class of Low Global Warming Potential Alternatives - R0301570.pdf — Mozilla Firefox"/>
          <p:cNvPicPr>
            <a:picLocks noChangeAspect="1"/>
          </p:cNvPicPr>
          <p:nvPr/>
        </p:nvPicPr>
        <p:blipFill rotWithShape="1">
          <a:blip r:embed="rId5">
            <a:extLst>
              <a:ext uri="{28A0092B-C50C-407E-A947-70E740481C1C}">
                <a14:useLocalDpi xmlns:a14="http://schemas.microsoft.com/office/drawing/2010/main" val="0"/>
              </a:ext>
            </a:extLst>
          </a:blip>
          <a:srcRect l="4493" r="3589"/>
          <a:stretch/>
        </p:blipFill>
        <p:spPr>
          <a:xfrm>
            <a:off x="400844" y="1332272"/>
            <a:ext cx="7704193" cy="3202104"/>
          </a:xfrm>
          <a:prstGeom prst="rect">
            <a:avLst/>
          </a:prstGeom>
        </p:spPr>
      </p:pic>
      <p:sp>
        <p:nvSpPr>
          <p:cNvPr id="30"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16</a:t>
            </a:fld>
            <a:endParaRPr lang="en-GB" sz="1200" b="0" strike="noStrike" spc="-1">
              <a:latin typeface="Arial"/>
            </a:endParaRPr>
          </a:p>
        </p:txBody>
      </p:sp>
      <p:sp>
        <p:nvSpPr>
          <p:cNvPr id="10" name="ZoneTexte 9"/>
          <p:cNvSpPr txBox="1"/>
          <p:nvPr/>
        </p:nvSpPr>
        <p:spPr>
          <a:xfrm>
            <a:off x="8409422" y="962940"/>
            <a:ext cx="569387" cy="369332"/>
          </a:xfrm>
          <a:prstGeom prst="rect">
            <a:avLst/>
          </a:prstGeom>
          <a:noFill/>
        </p:spPr>
        <p:txBody>
          <a:bodyPr wrap="none" rtlCol="0">
            <a:spAutoFit/>
          </a:bodyPr>
          <a:lstStyle/>
          <a:p>
            <a:r>
              <a:rPr lang="fr-FR" dirty="0"/>
              <a:t>[15]</a:t>
            </a:r>
          </a:p>
        </p:txBody>
      </p:sp>
      <p:sp>
        <p:nvSpPr>
          <p:cNvPr id="8" name="Espace réservé du numéro de diapositive 7"/>
          <p:cNvSpPr>
            <a:spLocks noGrp="1"/>
          </p:cNvSpPr>
          <p:nvPr>
            <p:ph type="sldNum" sz="quarter" idx="12"/>
          </p:nvPr>
        </p:nvSpPr>
        <p:spPr/>
        <p:txBody>
          <a:bodyPr/>
          <a:lstStyle/>
          <a:p>
            <a:pPr>
              <a:defRPr/>
            </a:pPr>
            <a:fld id="{75DEEA70-F2A5-4F11-9D2F-52A27AAB522D}" type="slidenum">
              <a:rPr lang="en-GB" smtClean="0"/>
              <a:pPr>
                <a:defRPr/>
              </a:pPr>
              <a:t>16</a:t>
            </a:fld>
            <a:endParaRPr lang="en-GB"/>
          </a:p>
        </p:txBody>
      </p:sp>
      <p:sp>
        <p:nvSpPr>
          <p:cNvPr id="23" name="CustomShape 2">
            <a:extLst>
              <a:ext uri="{FF2B5EF4-FFF2-40B4-BE49-F238E27FC236}">
                <a16:creationId xmlns:a16="http://schemas.microsoft.com/office/drawing/2014/main" id="{3B273A6B-F55D-4E82-985F-114FFDFE4685}"/>
              </a:ext>
            </a:extLst>
          </p:cNvPr>
          <p:cNvSpPr/>
          <p:nvPr/>
        </p:nvSpPr>
        <p:spPr>
          <a:xfrm>
            <a:off x="1093469" y="6469063"/>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grpSp>
        <p:nvGrpSpPr>
          <p:cNvPr id="15" name="Group 14">
            <a:extLst>
              <a:ext uri="{FF2B5EF4-FFF2-40B4-BE49-F238E27FC236}">
                <a16:creationId xmlns:a16="http://schemas.microsoft.com/office/drawing/2014/main" id="{B709BBEB-B1E9-4768-85C9-E517A9F3A611}"/>
              </a:ext>
            </a:extLst>
          </p:cNvPr>
          <p:cNvGrpSpPr/>
          <p:nvPr/>
        </p:nvGrpSpPr>
        <p:grpSpPr>
          <a:xfrm>
            <a:off x="939846" y="1993065"/>
            <a:ext cx="3492230" cy="1894183"/>
            <a:chOff x="-1212754" y="2072725"/>
            <a:chExt cx="7389810" cy="1894183"/>
          </a:xfrm>
        </p:grpSpPr>
        <p:sp>
          <p:nvSpPr>
            <p:cNvPr id="3" name="TextBox 2">
              <a:extLst>
                <a:ext uri="{FF2B5EF4-FFF2-40B4-BE49-F238E27FC236}">
                  <a16:creationId xmlns:a16="http://schemas.microsoft.com/office/drawing/2014/main" id="{34C85968-78D1-400D-B1B6-6062F904F7A9}"/>
                </a:ext>
              </a:extLst>
            </p:cNvPr>
            <p:cNvSpPr txBox="1"/>
            <p:nvPr/>
          </p:nvSpPr>
          <p:spPr>
            <a:xfrm>
              <a:off x="-1212754" y="2072725"/>
              <a:ext cx="7389810" cy="923330"/>
            </a:xfrm>
            <a:prstGeom prst="rect">
              <a:avLst/>
            </a:prstGeom>
            <a:noFill/>
            <a:ln w="34925">
              <a:solidFill>
                <a:schemeClr val="accent1">
                  <a:shade val="95000"/>
                  <a:satMod val="105000"/>
                </a:schemeClr>
              </a:solidFill>
            </a:ln>
          </p:spPr>
          <p:txBody>
            <a:bodyPr wrap="square" rtlCol="0">
              <a:spAutoFit/>
            </a:bodyPr>
            <a:lstStyle/>
            <a:p>
              <a:pPr algn="ctr"/>
              <a:r>
                <a:rPr lang="en-US" b="1" dirty="0"/>
                <a:t> </a:t>
              </a:r>
              <a:r>
                <a:rPr lang="en-US" b="1" dirty="0">
                  <a:solidFill>
                    <a:srgbClr val="3484CC"/>
                  </a:solidFill>
                </a:rPr>
                <a:t>Problematic UV absorbance </a:t>
              </a:r>
            </a:p>
            <a:p>
              <a:pPr algn="ctr"/>
              <a:r>
                <a:rPr lang="en-US" b="1" dirty="0">
                  <a:solidFill>
                    <a:srgbClr val="3484CC"/>
                  </a:solidFill>
                </a:rPr>
                <a:t>band for Cherenkov </a:t>
              </a:r>
            </a:p>
            <a:p>
              <a:pPr algn="ctr"/>
              <a:r>
                <a:rPr lang="en-US" b="1" dirty="0">
                  <a:solidFill>
                    <a:srgbClr val="3484CC"/>
                  </a:solidFill>
                </a:rPr>
                <a:t>light detection?</a:t>
              </a:r>
            </a:p>
          </p:txBody>
        </p:sp>
        <p:cxnSp>
          <p:nvCxnSpPr>
            <p:cNvPr id="13" name="Straight Arrow Connector 12">
              <a:extLst>
                <a:ext uri="{FF2B5EF4-FFF2-40B4-BE49-F238E27FC236}">
                  <a16:creationId xmlns:a16="http://schemas.microsoft.com/office/drawing/2014/main" id="{8DAC955C-1CBF-4987-BB7E-AAAF15E3D217}"/>
                </a:ext>
              </a:extLst>
            </p:cNvPr>
            <p:cNvCxnSpPr>
              <a:cxnSpLocks/>
            </p:cNvCxnSpPr>
            <p:nvPr/>
          </p:nvCxnSpPr>
          <p:spPr>
            <a:xfrm>
              <a:off x="863881" y="2992033"/>
              <a:ext cx="0" cy="974875"/>
            </a:xfrm>
            <a:prstGeom prst="straightConnector1">
              <a:avLst/>
            </a:prstGeom>
            <a:ln w="34925">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F6123E40-0060-4DF1-83E0-1B0CCCA9C642}"/>
                </a:ext>
              </a:extLst>
            </p:cNvPr>
            <p:cNvCxnSpPr>
              <a:cxnSpLocks/>
            </p:cNvCxnSpPr>
            <p:nvPr/>
          </p:nvCxnSpPr>
          <p:spPr>
            <a:xfrm>
              <a:off x="3379700" y="2992033"/>
              <a:ext cx="0" cy="974875"/>
            </a:xfrm>
            <a:prstGeom prst="straightConnector1">
              <a:avLst/>
            </a:prstGeom>
            <a:ln w="34925">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9070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8600" y="918470"/>
            <a:ext cx="8686800" cy="5293757"/>
          </a:xfrm>
        </p:spPr>
        <p:txBody>
          <a:bodyPr/>
          <a:lstStyle/>
          <a:p>
            <a:pPr>
              <a:lnSpc>
                <a:spcPct val="100000"/>
              </a:lnSpc>
            </a:pPr>
            <a:r>
              <a:rPr lang="fr-FR" sz="3200" dirty="0">
                <a:solidFill>
                  <a:schemeClr val="accent6">
                    <a:lumMod val="75000"/>
                  </a:schemeClr>
                </a:solidFill>
              </a:rPr>
              <a:t>- </a:t>
            </a:r>
            <a:r>
              <a:rPr lang="fr-FR" sz="2400" dirty="0">
                <a:solidFill>
                  <a:schemeClr val="accent6">
                    <a:lumMod val="75000"/>
                  </a:schemeClr>
                </a:solidFill>
              </a:rPr>
              <a:t>Use </a:t>
            </a:r>
            <a:r>
              <a:rPr lang="fr-FR" sz="2400" dirty="0" err="1">
                <a:solidFill>
                  <a:schemeClr val="accent6">
                    <a:lumMod val="75000"/>
                  </a:schemeClr>
                </a:solidFill>
              </a:rPr>
              <a:t>Fluoro-ketone</a:t>
            </a:r>
            <a:r>
              <a:rPr lang="fr-FR" sz="2400" dirty="0">
                <a:solidFill>
                  <a:schemeClr val="accent6">
                    <a:lumMod val="75000"/>
                  </a:schemeClr>
                </a:solidFill>
              </a:rPr>
              <a:t> </a:t>
            </a:r>
            <a:r>
              <a:rPr lang="fr-FR" sz="2400" dirty="0" err="1">
                <a:solidFill>
                  <a:schemeClr val="accent6">
                    <a:lumMod val="75000"/>
                  </a:schemeClr>
                </a:solidFill>
              </a:rPr>
              <a:t>substitites</a:t>
            </a:r>
            <a:r>
              <a:rPr lang="fr-FR" sz="2400" dirty="0">
                <a:solidFill>
                  <a:schemeClr val="accent6">
                    <a:lumMod val="75000"/>
                  </a:schemeClr>
                </a:solidFill>
              </a:rPr>
              <a:t> for </a:t>
            </a:r>
            <a:r>
              <a:rPr lang="fr-FR" sz="2400" dirty="0" err="1">
                <a:solidFill>
                  <a:schemeClr val="accent6">
                    <a:lumMod val="75000"/>
                  </a:schemeClr>
                </a:solidFill>
              </a:rPr>
              <a:t>SFCs</a:t>
            </a:r>
            <a:r>
              <a:rPr lang="fr-FR" sz="2400" dirty="0">
                <a:solidFill>
                  <a:schemeClr val="accent6">
                    <a:lumMod val="75000"/>
                  </a:schemeClr>
                </a:solidFill>
              </a:rPr>
              <a:t> </a:t>
            </a:r>
            <a:r>
              <a:rPr lang="fr-FR" sz="2400" dirty="0" err="1">
                <a:solidFill>
                  <a:schemeClr val="accent6">
                    <a:lumMod val="75000"/>
                  </a:schemeClr>
                </a:solidFill>
              </a:rPr>
              <a:t>where</a:t>
            </a:r>
            <a:r>
              <a:rPr lang="fr-FR" sz="2400" dirty="0">
                <a:solidFill>
                  <a:schemeClr val="accent6">
                    <a:lumMod val="75000"/>
                  </a:schemeClr>
                </a:solidFill>
              </a:rPr>
              <a:t> possible (</a:t>
            </a:r>
            <a:r>
              <a:rPr lang="fr-FR" sz="2400" dirty="0" err="1">
                <a:solidFill>
                  <a:schemeClr val="accent6">
                    <a:lumMod val="75000"/>
                  </a:schemeClr>
                </a:solidFill>
              </a:rPr>
              <a:t>evaluation</a:t>
            </a:r>
            <a:r>
              <a:rPr lang="fr-FR" sz="2400" dirty="0">
                <a:solidFill>
                  <a:schemeClr val="accent6">
                    <a:lumMod val="75000"/>
                  </a:schemeClr>
                </a:solidFill>
              </a:rPr>
              <a:t> of C</a:t>
            </a:r>
            <a:r>
              <a:rPr lang="fr-FR" sz="2400" baseline="-25000" dirty="0">
                <a:solidFill>
                  <a:schemeClr val="accent6">
                    <a:lumMod val="75000"/>
                  </a:schemeClr>
                </a:solidFill>
              </a:rPr>
              <a:t>5</a:t>
            </a:r>
            <a:r>
              <a:rPr lang="fr-FR" sz="2400" dirty="0">
                <a:solidFill>
                  <a:schemeClr val="accent6">
                    <a:lumMod val="75000"/>
                  </a:schemeClr>
                </a:solidFill>
              </a:rPr>
              <a:t>F</a:t>
            </a:r>
            <a:r>
              <a:rPr lang="fr-FR" sz="2400" baseline="-25000" dirty="0">
                <a:solidFill>
                  <a:schemeClr val="accent6">
                    <a:lumMod val="75000"/>
                  </a:schemeClr>
                </a:solidFill>
              </a:rPr>
              <a:t>10</a:t>
            </a:r>
            <a:r>
              <a:rPr lang="fr-FR" sz="2400" dirty="0">
                <a:solidFill>
                  <a:schemeClr val="accent6">
                    <a:lumMod val="75000"/>
                  </a:schemeClr>
                </a:solidFill>
              </a:rPr>
              <a:t>O/CO</a:t>
            </a:r>
            <a:r>
              <a:rPr lang="fr-FR" sz="2400" baseline="-25000" dirty="0">
                <a:solidFill>
                  <a:schemeClr val="accent6">
                    <a:lumMod val="75000"/>
                  </a:schemeClr>
                </a:solidFill>
              </a:rPr>
              <a:t>2</a:t>
            </a:r>
            <a:r>
              <a:rPr lang="fr-FR" sz="2400" dirty="0">
                <a:solidFill>
                  <a:schemeClr val="accent6">
                    <a:lumMod val="75000"/>
                  </a:schemeClr>
                </a:solidFill>
              </a:rPr>
              <a:t> </a:t>
            </a:r>
            <a:r>
              <a:rPr lang="fr-FR" sz="2400" dirty="0" err="1">
                <a:solidFill>
                  <a:schemeClr val="accent6">
                    <a:lumMod val="75000"/>
                  </a:schemeClr>
                </a:solidFill>
              </a:rPr>
              <a:t>planned</a:t>
            </a:r>
            <a:r>
              <a:rPr lang="fr-FR" sz="2400" dirty="0">
                <a:solidFill>
                  <a:schemeClr val="accent6">
                    <a:lumMod val="75000"/>
                  </a:schemeClr>
                </a:solidFill>
              </a:rPr>
              <a:t>: Antonello di Mauro) </a:t>
            </a:r>
            <a:r>
              <a:rPr lang="fr-FR" sz="2400" dirty="0">
                <a:solidFill>
                  <a:schemeClr val="accent6">
                    <a:lumMod val="75000"/>
                  </a:schemeClr>
                </a:solidFill>
                <a:sym typeface="Wingdings" panose="05000000000000000000" pitchFamily="2" charset="2"/>
              </a:rPr>
              <a:t></a:t>
            </a:r>
            <a:r>
              <a:rPr lang="fr-FR" sz="2400" dirty="0">
                <a:solidFill>
                  <a:schemeClr val="accent6">
                    <a:lumMod val="75000"/>
                  </a:schemeClr>
                </a:solidFill>
              </a:rPr>
              <a:t>;</a:t>
            </a:r>
            <a:br>
              <a:rPr lang="fr-FR" sz="2400" dirty="0">
                <a:solidFill>
                  <a:schemeClr val="accent6">
                    <a:lumMod val="75000"/>
                  </a:schemeClr>
                </a:solidFill>
              </a:rPr>
            </a:br>
            <a:br>
              <a:rPr lang="fr-FR" sz="2400" dirty="0">
                <a:solidFill>
                  <a:schemeClr val="accent6">
                    <a:lumMod val="75000"/>
                  </a:schemeClr>
                </a:solidFill>
              </a:rPr>
            </a:br>
            <a:r>
              <a:rPr lang="fr-FR" sz="2400" dirty="0">
                <a:solidFill>
                  <a:schemeClr val="accent6">
                    <a:lumMod val="75000"/>
                  </a:schemeClr>
                </a:solidFill>
              </a:rPr>
              <a:t>- </a:t>
            </a:r>
            <a:r>
              <a:rPr lang="fr-FR" sz="2400" dirty="0" err="1">
                <a:solidFill>
                  <a:schemeClr val="accent6">
                    <a:lumMod val="75000"/>
                  </a:schemeClr>
                </a:solidFill>
              </a:rPr>
              <a:t>Better</a:t>
            </a:r>
            <a:r>
              <a:rPr lang="fr-FR" sz="2400" dirty="0">
                <a:solidFill>
                  <a:schemeClr val="accent6">
                    <a:lumMod val="75000"/>
                  </a:schemeClr>
                </a:solidFill>
              </a:rPr>
              <a:t> ‘</a:t>
            </a:r>
            <a:r>
              <a:rPr lang="fr-FR" sz="2400" dirty="0" err="1">
                <a:solidFill>
                  <a:schemeClr val="accent6">
                    <a:lumMod val="75000"/>
                  </a:schemeClr>
                </a:solidFill>
              </a:rPr>
              <a:t>husbandry</a:t>
            </a:r>
            <a:r>
              <a:rPr lang="fr-FR" sz="2400" dirty="0">
                <a:solidFill>
                  <a:schemeClr val="accent6">
                    <a:lumMod val="75000"/>
                  </a:schemeClr>
                </a:solidFill>
              </a:rPr>
              <a:t>’ of </a:t>
            </a:r>
            <a:r>
              <a:rPr lang="fr-FR" sz="2400" dirty="0" err="1">
                <a:solidFill>
                  <a:schemeClr val="accent6">
                    <a:lumMod val="75000"/>
                  </a:schemeClr>
                </a:solidFill>
              </a:rPr>
              <a:t>SFCs</a:t>
            </a:r>
            <a:r>
              <a:rPr lang="fr-FR" sz="2400" dirty="0">
                <a:solidFill>
                  <a:schemeClr val="accent6">
                    <a:lumMod val="75000"/>
                  </a:schemeClr>
                </a:solidFill>
              </a:rPr>
              <a:t> if </a:t>
            </a:r>
            <a:r>
              <a:rPr lang="fr-FR" sz="2400" dirty="0" err="1">
                <a:solidFill>
                  <a:schemeClr val="accent6">
                    <a:lumMod val="75000"/>
                  </a:schemeClr>
                </a:solidFill>
              </a:rPr>
              <a:t>we</a:t>
            </a:r>
            <a:r>
              <a:rPr lang="fr-FR" sz="2400" dirty="0">
                <a:solidFill>
                  <a:schemeClr val="accent6">
                    <a:lumMod val="75000"/>
                  </a:schemeClr>
                </a:solidFill>
              </a:rPr>
              <a:t> must continue </a:t>
            </a:r>
            <a:r>
              <a:rPr lang="fr-FR" sz="2400" dirty="0" err="1">
                <a:solidFill>
                  <a:schemeClr val="accent6">
                    <a:lumMod val="75000"/>
                  </a:schemeClr>
                </a:solidFill>
              </a:rPr>
              <a:t>with</a:t>
            </a:r>
            <a:r>
              <a:rPr lang="fr-FR" sz="2400" dirty="0">
                <a:solidFill>
                  <a:schemeClr val="accent6">
                    <a:lumMod val="75000"/>
                  </a:schemeClr>
                </a:solidFill>
              </a:rPr>
              <a:t> </a:t>
            </a:r>
            <a:r>
              <a:rPr lang="fr-FR" sz="2400" dirty="0" err="1">
                <a:solidFill>
                  <a:schemeClr val="accent6">
                    <a:lumMod val="75000"/>
                  </a:schemeClr>
                </a:solidFill>
              </a:rPr>
              <a:t>them</a:t>
            </a:r>
            <a:r>
              <a:rPr lang="fr-FR" sz="2400" dirty="0">
                <a:solidFill>
                  <a:schemeClr val="accent6">
                    <a:lumMod val="75000"/>
                  </a:schemeClr>
                </a:solidFill>
              </a:rPr>
              <a:t>  </a:t>
            </a:r>
            <a:br>
              <a:rPr lang="fr-FR" sz="2400" dirty="0">
                <a:solidFill>
                  <a:schemeClr val="accent6">
                    <a:lumMod val="75000"/>
                  </a:schemeClr>
                </a:solidFill>
              </a:rPr>
            </a:br>
            <a:r>
              <a:rPr lang="fr-FR" sz="2400" i="1" dirty="0">
                <a:solidFill>
                  <a:schemeClr val="accent6">
                    <a:lumMod val="75000"/>
                  </a:schemeClr>
                </a:solidFill>
              </a:rPr>
              <a:t>    (</a:t>
            </a:r>
            <a:r>
              <a:rPr lang="fr-FR" sz="2400" i="1" dirty="0" err="1">
                <a:solidFill>
                  <a:schemeClr val="accent6">
                    <a:lumMod val="75000"/>
                  </a:schemeClr>
                </a:solidFill>
              </a:rPr>
              <a:t>better</a:t>
            </a:r>
            <a:r>
              <a:rPr lang="fr-FR" sz="2400" i="1" dirty="0">
                <a:solidFill>
                  <a:schemeClr val="accent6">
                    <a:lumMod val="75000"/>
                  </a:schemeClr>
                </a:solidFill>
              </a:rPr>
              <a:t> </a:t>
            </a:r>
            <a:r>
              <a:rPr lang="fr-FR" sz="2400" i="1" dirty="0" err="1">
                <a:solidFill>
                  <a:schemeClr val="accent6">
                    <a:lumMod val="75000"/>
                  </a:schemeClr>
                </a:solidFill>
              </a:rPr>
              <a:t>leaktightnes</a:t>
            </a:r>
            <a:r>
              <a:rPr lang="fr-FR" sz="2400" i="1" dirty="0">
                <a:solidFill>
                  <a:schemeClr val="accent6">
                    <a:lumMod val="75000"/>
                  </a:schemeClr>
                </a:solidFill>
              </a:rPr>
              <a:t>, </a:t>
            </a:r>
            <a:r>
              <a:rPr lang="fr-FR" sz="2400" i="1" dirty="0" err="1">
                <a:solidFill>
                  <a:schemeClr val="accent6">
                    <a:lumMod val="75000"/>
                  </a:schemeClr>
                </a:solidFill>
              </a:rPr>
              <a:t>blend</a:t>
            </a:r>
            <a:r>
              <a:rPr lang="fr-FR" sz="2400" i="1" dirty="0">
                <a:solidFill>
                  <a:schemeClr val="accent6">
                    <a:lumMod val="75000"/>
                  </a:schemeClr>
                </a:solidFill>
              </a:rPr>
              <a:t> &amp; </a:t>
            </a:r>
            <a:r>
              <a:rPr lang="fr-FR" sz="2400" i="1" dirty="0" err="1">
                <a:solidFill>
                  <a:schemeClr val="accent6">
                    <a:lumMod val="75000"/>
                  </a:schemeClr>
                </a:solidFill>
              </a:rPr>
              <a:t>leak</a:t>
            </a:r>
            <a:r>
              <a:rPr lang="fr-FR" sz="2400" i="1" dirty="0">
                <a:solidFill>
                  <a:schemeClr val="accent6">
                    <a:lumMod val="75000"/>
                  </a:schemeClr>
                </a:solidFill>
              </a:rPr>
              <a:t> monitoring, </a:t>
            </a:r>
            <a:r>
              <a:rPr lang="fr-FR" sz="2400" i="1" dirty="0" err="1">
                <a:solidFill>
                  <a:schemeClr val="accent6">
                    <a:lumMod val="75000"/>
                  </a:schemeClr>
                </a:solidFill>
              </a:rPr>
              <a:t>reduced</a:t>
            </a:r>
            <a:r>
              <a:rPr lang="fr-FR" sz="2400" i="1" dirty="0">
                <a:solidFill>
                  <a:schemeClr val="accent6">
                    <a:lumMod val="75000"/>
                  </a:schemeClr>
                </a:solidFill>
              </a:rPr>
              <a:t>    </a:t>
            </a:r>
            <a:br>
              <a:rPr lang="fr-FR" sz="2400" i="1" dirty="0">
                <a:solidFill>
                  <a:schemeClr val="accent6">
                    <a:lumMod val="75000"/>
                  </a:schemeClr>
                </a:solidFill>
              </a:rPr>
            </a:br>
            <a:r>
              <a:rPr lang="fr-FR" sz="2400" i="1" dirty="0">
                <a:solidFill>
                  <a:schemeClr val="accent6">
                    <a:lumMod val="75000"/>
                  </a:schemeClr>
                </a:solidFill>
              </a:rPr>
              <a:t>    </a:t>
            </a:r>
            <a:r>
              <a:rPr lang="fr-FR" sz="2400" i="1" dirty="0" err="1">
                <a:solidFill>
                  <a:schemeClr val="accent6">
                    <a:lumMod val="75000"/>
                  </a:schemeClr>
                </a:solidFill>
              </a:rPr>
              <a:t>losses</a:t>
            </a:r>
            <a:r>
              <a:rPr lang="fr-FR" sz="2400" i="1" dirty="0">
                <a:solidFill>
                  <a:schemeClr val="accent6">
                    <a:lumMod val="75000"/>
                  </a:schemeClr>
                </a:solidFill>
              </a:rPr>
              <a:t> in circulation &amp; purification) </a:t>
            </a:r>
            <a:r>
              <a:rPr lang="fr-FR" sz="2400" i="1" dirty="0">
                <a:solidFill>
                  <a:schemeClr val="accent6">
                    <a:lumMod val="75000"/>
                  </a:schemeClr>
                </a:solidFill>
                <a:sym typeface="Wingdings" panose="05000000000000000000" pitchFamily="2" charset="2"/>
              </a:rPr>
              <a:t> </a:t>
            </a:r>
            <a:r>
              <a:rPr lang="fr-FR" sz="2400" i="1" dirty="0" err="1">
                <a:solidFill>
                  <a:schemeClr val="accent6">
                    <a:lumMod val="75000"/>
                  </a:schemeClr>
                </a:solidFill>
              </a:rPr>
              <a:t>lower</a:t>
            </a:r>
            <a:r>
              <a:rPr lang="fr-FR" sz="2400" i="1" dirty="0">
                <a:solidFill>
                  <a:schemeClr val="accent6">
                    <a:lumMod val="75000"/>
                  </a:schemeClr>
                </a:solidFill>
              </a:rPr>
              <a:t> FC stocks;</a:t>
            </a:r>
            <a:br>
              <a:rPr lang="fr-FR" sz="2400" i="1" dirty="0">
                <a:solidFill>
                  <a:schemeClr val="accent6">
                    <a:lumMod val="75000"/>
                  </a:schemeClr>
                </a:solidFill>
              </a:rPr>
            </a:br>
            <a:br>
              <a:rPr lang="fr-FR" sz="2400" i="1" dirty="0">
                <a:solidFill>
                  <a:schemeClr val="accent6">
                    <a:lumMod val="75000"/>
                  </a:schemeClr>
                </a:solidFill>
              </a:rPr>
            </a:br>
            <a:r>
              <a:rPr lang="fr-FR" sz="2400" dirty="0">
                <a:solidFill>
                  <a:schemeClr val="accent6">
                    <a:lumMod val="75000"/>
                  </a:schemeClr>
                </a:solidFill>
              </a:rPr>
              <a:t>- </a:t>
            </a:r>
            <a:r>
              <a:rPr lang="fr-FR" sz="2400" i="1" dirty="0">
                <a:solidFill>
                  <a:schemeClr val="accent6">
                    <a:lumMod val="75000"/>
                  </a:schemeClr>
                </a:solidFill>
              </a:rPr>
              <a:t>GWP </a:t>
            </a:r>
            <a:r>
              <a:rPr lang="fr-FR" sz="2400" i="1" dirty="0" err="1">
                <a:solidFill>
                  <a:schemeClr val="accent6">
                    <a:lumMod val="75000"/>
                  </a:schemeClr>
                </a:solidFill>
              </a:rPr>
              <a:t>Load</a:t>
            </a:r>
            <a:r>
              <a:rPr lang="fr-FR" sz="2400" i="1" dirty="0">
                <a:solidFill>
                  <a:schemeClr val="accent6">
                    <a:lumMod val="75000"/>
                  </a:schemeClr>
                </a:solidFill>
              </a:rPr>
              <a:t> </a:t>
            </a:r>
            <a:r>
              <a:rPr lang="fr-FR" sz="2400" i="1" dirty="0" err="1">
                <a:solidFill>
                  <a:schemeClr val="accent6">
                    <a:lumMod val="75000"/>
                  </a:schemeClr>
                </a:solidFill>
              </a:rPr>
              <a:t>lightening</a:t>
            </a:r>
            <a:r>
              <a:rPr lang="fr-FR" sz="2400" dirty="0">
                <a:solidFill>
                  <a:schemeClr val="accent6">
                    <a:lumMod val="75000"/>
                  </a:schemeClr>
                </a:solidFill>
              </a:rPr>
              <a:t>: </a:t>
            </a:r>
            <a:r>
              <a:rPr lang="fr-FR" sz="2400" dirty="0" err="1">
                <a:solidFill>
                  <a:schemeClr val="accent6">
                    <a:lumMod val="75000"/>
                  </a:schemeClr>
                </a:solidFill>
              </a:rPr>
              <a:t>blending</a:t>
            </a:r>
            <a:r>
              <a:rPr lang="fr-FR" sz="2400" dirty="0">
                <a:solidFill>
                  <a:schemeClr val="accent6">
                    <a:lumMod val="75000"/>
                  </a:schemeClr>
                </a:solidFill>
              </a:rPr>
              <a:t> a </a:t>
            </a:r>
            <a:r>
              <a:rPr lang="fr-FR" sz="2400" dirty="0" err="1">
                <a:solidFill>
                  <a:schemeClr val="accent6">
                    <a:lumMod val="75000"/>
                  </a:schemeClr>
                </a:solidFill>
              </a:rPr>
              <a:t>low</a:t>
            </a:r>
            <a:r>
              <a:rPr lang="fr-FR" sz="2400" dirty="0">
                <a:solidFill>
                  <a:schemeClr val="accent6">
                    <a:lumMod val="75000"/>
                  </a:schemeClr>
                </a:solidFill>
              </a:rPr>
              <a:t> concentration of a </a:t>
            </a:r>
            <a:r>
              <a:rPr lang="fr-FR" sz="2400" dirty="0" err="1">
                <a:solidFill>
                  <a:schemeClr val="accent6">
                    <a:lumMod val="75000"/>
                  </a:schemeClr>
                </a:solidFill>
              </a:rPr>
              <a:t>heavy</a:t>
            </a:r>
            <a:r>
              <a:rPr lang="fr-FR" sz="2400" dirty="0">
                <a:solidFill>
                  <a:schemeClr val="accent6">
                    <a:lumMod val="75000"/>
                  </a:schemeClr>
                </a:solidFill>
              </a:rPr>
              <a:t> SFC or F-K </a:t>
            </a:r>
            <a:r>
              <a:rPr lang="fr-FR" sz="2400" dirty="0" err="1">
                <a:solidFill>
                  <a:schemeClr val="accent6">
                    <a:lumMod val="75000"/>
                  </a:schemeClr>
                </a:solidFill>
              </a:rPr>
              <a:t>with</a:t>
            </a:r>
            <a:r>
              <a:rPr lang="fr-FR" sz="2400" dirty="0">
                <a:solidFill>
                  <a:schemeClr val="accent6">
                    <a:lumMod val="75000"/>
                  </a:schemeClr>
                </a:solidFill>
              </a:rPr>
              <a:t> N</a:t>
            </a:r>
            <a:r>
              <a:rPr lang="fr-FR" sz="2400" baseline="-25000" dirty="0">
                <a:solidFill>
                  <a:schemeClr val="accent6">
                    <a:lumMod val="75000"/>
                  </a:schemeClr>
                </a:solidFill>
              </a:rPr>
              <a:t>2</a:t>
            </a:r>
            <a:r>
              <a:rPr lang="fr-FR" sz="2400" dirty="0">
                <a:solidFill>
                  <a:schemeClr val="accent6">
                    <a:lumMod val="75000"/>
                  </a:schemeClr>
                </a:solidFill>
              </a:rPr>
              <a:t> to </a:t>
            </a:r>
            <a:r>
              <a:rPr lang="fr-FR" sz="2400" dirty="0" err="1">
                <a:solidFill>
                  <a:schemeClr val="accent6">
                    <a:lumMod val="75000"/>
                  </a:schemeClr>
                </a:solidFill>
              </a:rPr>
              <a:t>replicate</a:t>
            </a:r>
            <a:r>
              <a:rPr lang="fr-FR" sz="2400" dirty="0">
                <a:solidFill>
                  <a:schemeClr val="accent6">
                    <a:lumMod val="75000"/>
                  </a:schemeClr>
                </a:solidFill>
              </a:rPr>
              <a:t> </a:t>
            </a:r>
            <a:r>
              <a:rPr lang="fr-FR" sz="2400" dirty="0" err="1">
                <a:solidFill>
                  <a:schemeClr val="accent6">
                    <a:lumMod val="75000"/>
                  </a:schemeClr>
                </a:solidFill>
              </a:rPr>
              <a:t>refractive</a:t>
            </a:r>
            <a:r>
              <a:rPr lang="fr-FR" sz="2400" dirty="0">
                <a:solidFill>
                  <a:schemeClr val="accent6">
                    <a:lumMod val="75000"/>
                  </a:schemeClr>
                </a:solidFill>
              </a:rPr>
              <a:t> index of a </a:t>
            </a:r>
            <a:r>
              <a:rPr lang="fr-FR" sz="2400" dirty="0" err="1">
                <a:solidFill>
                  <a:schemeClr val="accent6">
                    <a:lumMod val="75000"/>
                  </a:schemeClr>
                </a:solidFill>
              </a:rPr>
              <a:t>lighter</a:t>
            </a:r>
            <a:r>
              <a:rPr lang="fr-FR" sz="2400" dirty="0">
                <a:solidFill>
                  <a:schemeClr val="accent6">
                    <a:lumMod val="75000"/>
                  </a:schemeClr>
                </a:solidFill>
              </a:rPr>
              <a:t> SFC at high concentration;</a:t>
            </a:r>
            <a:br>
              <a:rPr lang="fr-FR" sz="2400" dirty="0">
                <a:solidFill>
                  <a:schemeClr val="accent6">
                    <a:lumMod val="75000"/>
                  </a:schemeClr>
                </a:solidFill>
              </a:rPr>
            </a:br>
            <a:br>
              <a:rPr lang="fr-FR" sz="2400" dirty="0">
                <a:solidFill>
                  <a:schemeClr val="accent6">
                    <a:lumMod val="75000"/>
                  </a:schemeClr>
                </a:solidFill>
              </a:rPr>
            </a:br>
            <a:r>
              <a:rPr lang="fr-FR" sz="2400" dirty="0">
                <a:solidFill>
                  <a:schemeClr val="accent6">
                    <a:lumMod val="75000"/>
                  </a:schemeClr>
                </a:solidFill>
              </a:rPr>
              <a:t>- No to </a:t>
            </a:r>
            <a:r>
              <a:rPr lang="fr-FR" sz="2400" dirty="0" err="1">
                <a:solidFill>
                  <a:schemeClr val="accent6">
                    <a:lumMod val="75000"/>
                  </a:schemeClr>
                </a:solidFill>
              </a:rPr>
              <a:t>flammable</a:t>
            </a:r>
            <a:r>
              <a:rPr lang="fr-FR" sz="2400" dirty="0">
                <a:solidFill>
                  <a:schemeClr val="accent6">
                    <a:lumMod val="75000"/>
                  </a:schemeClr>
                </a:solidFill>
              </a:rPr>
              <a:t> substitutes (</a:t>
            </a:r>
            <a:r>
              <a:rPr lang="fr-FR" sz="2400" dirty="0" err="1">
                <a:solidFill>
                  <a:schemeClr val="accent6">
                    <a:lumMod val="75000"/>
                  </a:schemeClr>
                </a:solidFill>
              </a:rPr>
              <a:t>you’ll</a:t>
            </a:r>
            <a:r>
              <a:rPr lang="fr-FR" sz="2400" dirty="0">
                <a:solidFill>
                  <a:schemeClr val="accent6">
                    <a:lumMod val="75000"/>
                  </a:schemeClr>
                </a:solidFill>
              </a:rPr>
              <a:t> </a:t>
            </a:r>
            <a:r>
              <a:rPr lang="fr-FR" sz="2400" dirty="0" err="1">
                <a:solidFill>
                  <a:schemeClr val="accent6">
                    <a:lumMod val="75000"/>
                  </a:schemeClr>
                </a:solidFill>
              </a:rPr>
              <a:t>see</a:t>
            </a:r>
            <a:r>
              <a:rPr lang="fr-FR" sz="2400" dirty="0">
                <a:solidFill>
                  <a:schemeClr val="accent6">
                    <a:lumMod val="75000"/>
                  </a:schemeClr>
                </a:solidFill>
              </a:rPr>
              <a:t> </a:t>
            </a:r>
            <a:r>
              <a:rPr lang="fr-FR" sz="2400" dirty="0" err="1">
                <a:solidFill>
                  <a:schemeClr val="accent6">
                    <a:lumMod val="75000"/>
                  </a:schemeClr>
                </a:solidFill>
              </a:rPr>
              <a:t>why</a:t>
            </a:r>
            <a:r>
              <a:rPr lang="fr-FR" sz="2400" dirty="0">
                <a:solidFill>
                  <a:schemeClr val="accent6">
                    <a:lumMod val="75000"/>
                  </a:schemeClr>
                </a:solidFill>
              </a:rPr>
              <a:t>…); </a:t>
            </a:r>
            <a:br>
              <a:rPr lang="fr-FR" sz="2400" dirty="0">
                <a:solidFill>
                  <a:schemeClr val="accent6">
                    <a:lumMod val="75000"/>
                  </a:schemeClr>
                </a:solidFill>
              </a:rPr>
            </a:br>
            <a:br>
              <a:rPr lang="fr-FR" sz="2400" dirty="0">
                <a:solidFill>
                  <a:schemeClr val="accent6">
                    <a:lumMod val="75000"/>
                  </a:schemeClr>
                </a:solidFill>
              </a:rPr>
            </a:br>
            <a:r>
              <a:rPr lang="fr-FR" sz="2400" dirty="0">
                <a:solidFill>
                  <a:schemeClr val="accent6">
                    <a:lumMod val="75000"/>
                  </a:schemeClr>
                </a:solidFill>
              </a:rPr>
              <a:t>- </a:t>
            </a:r>
            <a:r>
              <a:rPr lang="fr-FR" sz="2400" dirty="0" err="1">
                <a:solidFill>
                  <a:schemeClr val="accent6">
                    <a:lumMod val="75000"/>
                  </a:schemeClr>
                </a:solidFill>
              </a:rPr>
              <a:t>Avoidance</a:t>
            </a:r>
            <a:r>
              <a:rPr lang="fr-FR" sz="2400" dirty="0">
                <a:solidFill>
                  <a:schemeClr val="accent6">
                    <a:lumMod val="75000"/>
                  </a:schemeClr>
                </a:solidFill>
              </a:rPr>
              <a:t> of pressures &gt; 10</a:t>
            </a:r>
            <a:r>
              <a:rPr lang="fr-FR" sz="2400" baseline="30000" dirty="0">
                <a:solidFill>
                  <a:schemeClr val="accent6">
                    <a:lumMod val="75000"/>
                  </a:schemeClr>
                </a:solidFill>
              </a:rPr>
              <a:t>5</a:t>
            </a:r>
            <a:r>
              <a:rPr lang="fr-FR" sz="2400" dirty="0">
                <a:solidFill>
                  <a:schemeClr val="accent6">
                    <a:lumMod val="75000"/>
                  </a:schemeClr>
                </a:solidFill>
              </a:rPr>
              <a:t> hPa (</a:t>
            </a:r>
            <a:r>
              <a:rPr lang="fr-FR" sz="2400" i="1" dirty="0">
                <a:solidFill>
                  <a:schemeClr val="accent6">
                    <a:lumMod val="75000"/>
                  </a:schemeClr>
                </a:solidFill>
              </a:rPr>
              <a:t>PV </a:t>
            </a:r>
            <a:r>
              <a:rPr lang="fr-FR" sz="2400" i="1" dirty="0" err="1">
                <a:solidFill>
                  <a:schemeClr val="accent6">
                    <a:lumMod val="75000"/>
                  </a:schemeClr>
                </a:solidFill>
              </a:rPr>
              <a:t>stored</a:t>
            </a:r>
            <a:r>
              <a:rPr lang="fr-FR" sz="2400" i="1" dirty="0">
                <a:solidFill>
                  <a:schemeClr val="accent6">
                    <a:lumMod val="75000"/>
                  </a:schemeClr>
                </a:solidFill>
              </a:rPr>
              <a:t> </a:t>
            </a:r>
            <a:r>
              <a:rPr lang="fr-FR" sz="2400" i="1" dirty="0" err="1">
                <a:solidFill>
                  <a:schemeClr val="accent6">
                    <a:lumMod val="75000"/>
                  </a:schemeClr>
                </a:solidFill>
              </a:rPr>
              <a:t>energy</a:t>
            </a:r>
            <a:r>
              <a:rPr lang="fr-FR" sz="2400" dirty="0">
                <a:solidFill>
                  <a:schemeClr val="accent6">
                    <a:lumMod val="75000"/>
                  </a:schemeClr>
                </a:solidFill>
              </a:rPr>
              <a:t>)</a:t>
            </a:r>
            <a:endParaRPr lang="fr-FR" sz="3200" dirty="0">
              <a:solidFill>
                <a:schemeClr val="accent6">
                  <a:lumMod val="75000"/>
                </a:schemeClr>
              </a:solidFill>
            </a:endParaRPr>
          </a:p>
        </p:txBody>
      </p:sp>
      <p:sp>
        <p:nvSpPr>
          <p:cNvPr id="3" name="Espace réservé du numéro de diapositive 2"/>
          <p:cNvSpPr>
            <a:spLocks noGrp="1"/>
          </p:cNvSpPr>
          <p:nvPr>
            <p:ph type="sldNum" sz="quarter" idx="12"/>
          </p:nvPr>
        </p:nvSpPr>
        <p:spPr/>
        <p:txBody>
          <a:bodyPr/>
          <a:lstStyle/>
          <a:p>
            <a:pPr>
              <a:defRPr/>
            </a:pPr>
            <a:endParaRPr lang="en-GB" dirty="0"/>
          </a:p>
        </p:txBody>
      </p:sp>
      <p:sp>
        <p:nvSpPr>
          <p:cNvPr id="6" name="CustomShape 2">
            <a:extLst>
              <a:ext uri="{FF2B5EF4-FFF2-40B4-BE49-F238E27FC236}">
                <a16:creationId xmlns:a16="http://schemas.microsoft.com/office/drawing/2014/main" id="{8E1A6B51-9B8D-4EFE-974A-BDACF5EEBED4}"/>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
        <p:nvSpPr>
          <p:cNvPr id="7" name="Titre 1">
            <a:extLst>
              <a:ext uri="{FF2B5EF4-FFF2-40B4-BE49-F238E27FC236}">
                <a16:creationId xmlns:a16="http://schemas.microsoft.com/office/drawing/2014/main" id="{930F6CB2-F9F0-44C7-B544-8DE9F9BD9BC6}"/>
              </a:ext>
            </a:extLst>
          </p:cNvPr>
          <p:cNvSpPr txBox="1">
            <a:spLocks/>
          </p:cNvSpPr>
          <p:nvPr/>
        </p:nvSpPr>
        <p:spPr>
          <a:xfrm>
            <a:off x="727980" y="166568"/>
            <a:ext cx="7886160" cy="1354217"/>
          </a:xfrm>
          <a:prstGeom prst="rect">
            <a:avLst/>
          </a:prstGeom>
        </p:spPr>
        <p:txBody>
          <a:bodyPr lIns="0" tIns="0" rIns="0" bIns="0" anchor="ctr">
            <a:spAutoFit/>
          </a:bodyPr>
          <a:lstStyle>
            <a:lvl1pPr algn="l" defTabSz="914400" rtl="0" eaLnBrk="1" latinLnBrk="0" hangingPunct="1">
              <a:lnSpc>
                <a:spcPct val="90000"/>
              </a:lnSpc>
              <a:spcBef>
                <a:spcPct val="0"/>
              </a:spcBef>
              <a:buNone/>
              <a:defRPr sz="4000" kern="1200">
                <a:solidFill>
                  <a:schemeClr val="tx1"/>
                </a:solidFill>
                <a:latin typeface="Arial Rounded MT Bold" pitchFamily="34" charset="0"/>
                <a:ea typeface="+mj-ea"/>
                <a:cs typeface="+mj-cs"/>
              </a:defRPr>
            </a:lvl1pPr>
          </a:lstStyle>
          <a:p>
            <a:pPr algn="ctr">
              <a:lnSpc>
                <a:spcPct val="100000"/>
              </a:lnSpc>
            </a:pPr>
            <a:r>
              <a:rPr lang="fr-FR" sz="5600" dirty="0" err="1">
                <a:solidFill>
                  <a:srgbClr val="C00000"/>
                </a:solidFill>
              </a:rPr>
              <a:t>Cherenkov</a:t>
            </a:r>
            <a:r>
              <a:rPr lang="fr-FR" sz="5600" dirty="0" err="1">
                <a:solidFill>
                  <a:schemeClr val="accent6">
                    <a:lumMod val="75000"/>
                  </a:schemeClr>
                </a:solidFill>
              </a:rPr>
              <a:t>green</a:t>
            </a:r>
            <a:r>
              <a:rPr lang="fr-FR" sz="5600" dirty="0" err="1">
                <a:solidFill>
                  <a:srgbClr val="C00000"/>
                </a:solidFill>
              </a:rPr>
              <a:t>icity</a:t>
            </a:r>
            <a:br>
              <a:rPr lang="fr-FR" sz="5600" dirty="0">
                <a:solidFill>
                  <a:srgbClr val="C00000"/>
                </a:solidFill>
              </a:rPr>
            </a:br>
            <a:endParaRPr lang="fr-FR" sz="3200" dirty="0">
              <a:solidFill>
                <a:srgbClr val="C00000"/>
              </a:solidFill>
            </a:endParaRPr>
          </a:p>
        </p:txBody>
      </p:sp>
    </p:spTree>
    <p:extLst>
      <p:ext uri="{BB962C8B-B14F-4D97-AF65-F5344CB8AC3E}">
        <p14:creationId xmlns:p14="http://schemas.microsoft.com/office/powerpoint/2010/main" val="1400335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023DF-27E6-4501-B6EC-5E37189321C5}"/>
              </a:ext>
            </a:extLst>
          </p:cNvPr>
          <p:cNvSpPr>
            <a:spLocks noGrp="1"/>
          </p:cNvSpPr>
          <p:nvPr>
            <p:ph type="title"/>
          </p:nvPr>
        </p:nvSpPr>
        <p:spPr>
          <a:xfrm>
            <a:off x="538420" y="102921"/>
            <a:ext cx="8229240" cy="997196"/>
          </a:xfrm>
        </p:spPr>
        <p:txBody>
          <a:bodyPr/>
          <a:lstStyle/>
          <a:p>
            <a:pPr algn="ctr"/>
            <a:r>
              <a:rPr lang="en-US" sz="2400" b="1" dirty="0">
                <a:solidFill>
                  <a:srgbClr val="C00000"/>
                </a:solidFill>
                <a:effectLst>
                  <a:outerShdw blurRad="38100" dist="38100" dir="2700000" algn="tl">
                    <a:srgbClr val="000000">
                      <a:alpha val="43137"/>
                    </a:srgbClr>
                  </a:outerShdw>
                </a:effectLst>
              </a:rPr>
              <a:t>Surrounding a Fluorocarbon RICH radiator with a thin (for example: N</a:t>
            </a:r>
            <a:r>
              <a:rPr lang="en-US" sz="2400" b="1" baseline="-25000" dirty="0">
                <a:solidFill>
                  <a:srgbClr val="C00000"/>
                </a:solidFill>
                <a:effectLst>
                  <a:outerShdw blurRad="38100" dist="38100" dir="2700000" algn="tl">
                    <a:srgbClr val="000000">
                      <a:alpha val="43137"/>
                    </a:srgbClr>
                  </a:outerShdw>
                </a:effectLst>
              </a:rPr>
              <a:t>2</a:t>
            </a:r>
            <a:r>
              <a:rPr lang="en-US" sz="2400" b="1" dirty="0">
                <a:solidFill>
                  <a:srgbClr val="C00000"/>
                </a:solidFill>
                <a:effectLst>
                  <a:outerShdw blurRad="38100" dist="38100" dir="2700000" algn="tl">
                    <a:srgbClr val="000000">
                      <a:alpha val="43137"/>
                    </a:srgbClr>
                  </a:outerShdw>
                </a:effectLst>
              </a:rPr>
              <a:t>) -purged leak sniffing jacket</a:t>
            </a:r>
            <a:br>
              <a:rPr lang="en-US" sz="2400" b="1" dirty="0">
                <a:solidFill>
                  <a:srgbClr val="C00000"/>
                </a:solidFill>
                <a:effectLst>
                  <a:outerShdw blurRad="38100" dist="38100" dir="2700000" algn="tl">
                    <a:srgbClr val="000000">
                      <a:alpha val="43137"/>
                    </a:srgbClr>
                  </a:outerShdw>
                </a:effectLst>
              </a:rPr>
            </a:br>
            <a:r>
              <a:rPr lang="en-US" sz="2400" b="1" dirty="0">
                <a:solidFill>
                  <a:srgbClr val="C00000"/>
                </a:solidFill>
                <a:effectLst>
                  <a:outerShdw blurRad="38100" dist="38100" dir="2700000" algn="tl">
                    <a:srgbClr val="000000">
                      <a:alpha val="43137"/>
                    </a:srgbClr>
                  </a:outerShdw>
                </a:effectLst>
              </a:rPr>
              <a:t>equipped with ultrasonic monitoring of FC molar mass </a:t>
            </a:r>
          </a:p>
        </p:txBody>
      </p:sp>
      <p:sp>
        <p:nvSpPr>
          <p:cNvPr id="6" name="Rectangle 5">
            <a:extLst>
              <a:ext uri="{FF2B5EF4-FFF2-40B4-BE49-F238E27FC236}">
                <a16:creationId xmlns:a16="http://schemas.microsoft.com/office/drawing/2014/main" id="{E28111EB-13CB-4070-95D6-B3C925F8B2BB}"/>
              </a:ext>
            </a:extLst>
          </p:cNvPr>
          <p:cNvSpPr/>
          <p:nvPr/>
        </p:nvSpPr>
        <p:spPr>
          <a:xfrm rot="1094395">
            <a:off x="6948848" y="1935361"/>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2" name="Group 51">
            <a:extLst>
              <a:ext uri="{FF2B5EF4-FFF2-40B4-BE49-F238E27FC236}">
                <a16:creationId xmlns:a16="http://schemas.microsoft.com/office/drawing/2014/main" id="{019F4EA2-5171-4058-9851-C822F19B76D6}"/>
              </a:ext>
            </a:extLst>
          </p:cNvPr>
          <p:cNvGrpSpPr/>
          <p:nvPr/>
        </p:nvGrpSpPr>
        <p:grpSpPr>
          <a:xfrm>
            <a:off x="4743115" y="1854516"/>
            <a:ext cx="3056225" cy="2179948"/>
            <a:chOff x="549645" y="2129352"/>
            <a:chExt cx="3056225" cy="2179948"/>
          </a:xfrm>
        </p:grpSpPr>
        <p:pic>
          <p:nvPicPr>
            <p:cNvPr id="5" name="Espace réservé pour une image  5" descr="cer-000168870.pdf and 67 more pages - Profile 1 - Microsoft​ Edge">
              <a:extLst>
                <a:ext uri="{FF2B5EF4-FFF2-40B4-BE49-F238E27FC236}">
                  <a16:creationId xmlns:a16="http://schemas.microsoft.com/office/drawing/2014/main" id="{5DF75AAB-4593-418E-8625-6D5407E46435}"/>
                </a:ext>
              </a:extLst>
            </p:cNvPr>
            <p:cNvPicPr>
              <a:picLocks noChangeAspect="1"/>
            </p:cNvPicPr>
            <p:nvPr/>
          </p:nvPicPr>
          <p:blipFill rotWithShape="1">
            <a:blip r:embed="rId2">
              <a:extLst>
                <a:ext uri="{28A0092B-C50C-407E-A947-70E740481C1C}">
                  <a14:useLocalDpi xmlns:a14="http://schemas.microsoft.com/office/drawing/2010/main" val="0"/>
                </a:ext>
              </a:extLst>
            </a:blip>
            <a:srcRect l="4083" t="8676" r="3372" b="7538"/>
            <a:stretch/>
          </p:blipFill>
          <p:spPr>
            <a:xfrm rot="5400000">
              <a:off x="932162" y="1864873"/>
              <a:ext cx="2179948" cy="2708906"/>
            </a:xfrm>
            <a:prstGeom prst="rect">
              <a:avLst/>
            </a:prstGeom>
          </p:spPr>
        </p:pic>
        <p:sp>
          <p:nvSpPr>
            <p:cNvPr id="48" name="Rectangle 47">
              <a:extLst>
                <a:ext uri="{FF2B5EF4-FFF2-40B4-BE49-F238E27FC236}">
                  <a16:creationId xmlns:a16="http://schemas.microsoft.com/office/drawing/2014/main" id="{C8B7B315-F4F4-48F8-B2C1-DFD5AFBA220C}"/>
                </a:ext>
              </a:extLst>
            </p:cNvPr>
            <p:cNvSpPr/>
            <p:nvPr/>
          </p:nvSpPr>
          <p:spPr>
            <a:xfrm rot="1014750">
              <a:off x="2171535" y="2177044"/>
              <a:ext cx="1044954" cy="2565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DB7ADD21-29C3-4C7F-9572-6BD37FACD35F}"/>
                </a:ext>
              </a:extLst>
            </p:cNvPr>
            <p:cNvSpPr/>
            <p:nvPr/>
          </p:nvSpPr>
          <p:spPr>
            <a:xfrm rot="20352926">
              <a:off x="2149508" y="4039784"/>
              <a:ext cx="1044954" cy="2565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0B90E215-4E90-47A9-884C-CE39237BB0C7}"/>
                </a:ext>
              </a:extLst>
            </p:cNvPr>
            <p:cNvSpPr/>
            <p:nvPr/>
          </p:nvSpPr>
          <p:spPr>
            <a:xfrm rot="1844768">
              <a:off x="549645" y="3911847"/>
              <a:ext cx="1044954" cy="2565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AC856504-ED55-45AD-AC53-39615D504901}"/>
                </a:ext>
              </a:extLst>
            </p:cNvPr>
            <p:cNvSpPr/>
            <p:nvPr/>
          </p:nvSpPr>
          <p:spPr>
            <a:xfrm rot="5400000">
              <a:off x="3231571" y="2981694"/>
              <a:ext cx="492083" cy="2565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3" name="Group 52">
            <a:extLst>
              <a:ext uri="{FF2B5EF4-FFF2-40B4-BE49-F238E27FC236}">
                <a16:creationId xmlns:a16="http://schemas.microsoft.com/office/drawing/2014/main" id="{861609DD-E9FE-4947-BCCE-FFB520C6DBB0}"/>
              </a:ext>
            </a:extLst>
          </p:cNvPr>
          <p:cNvGrpSpPr/>
          <p:nvPr/>
        </p:nvGrpSpPr>
        <p:grpSpPr>
          <a:xfrm>
            <a:off x="4883070" y="1857479"/>
            <a:ext cx="2618113" cy="2234461"/>
            <a:chOff x="3632311" y="2227013"/>
            <a:chExt cx="2618113" cy="2234461"/>
          </a:xfrm>
        </p:grpSpPr>
        <p:cxnSp>
          <p:nvCxnSpPr>
            <p:cNvPr id="54" name="Straight Connector 53">
              <a:extLst>
                <a:ext uri="{FF2B5EF4-FFF2-40B4-BE49-F238E27FC236}">
                  <a16:creationId xmlns:a16="http://schemas.microsoft.com/office/drawing/2014/main" id="{4C7C15A9-4F6B-4EC3-9D91-8EE9ECA676A4}"/>
                </a:ext>
              </a:extLst>
            </p:cNvPr>
            <p:cNvCxnSpPr>
              <a:cxnSpLocks/>
            </p:cNvCxnSpPr>
            <p:nvPr/>
          </p:nvCxnSpPr>
          <p:spPr>
            <a:xfrm flipH="1">
              <a:off x="3649926" y="2227013"/>
              <a:ext cx="907015" cy="842607"/>
            </a:xfrm>
            <a:prstGeom prst="line">
              <a:avLst/>
            </a:prstGeom>
            <a:ln w="53975"/>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6960628-CCD7-4762-9DB8-34485E706A58}"/>
                </a:ext>
              </a:extLst>
            </p:cNvPr>
            <p:cNvCxnSpPr>
              <a:cxnSpLocks/>
            </p:cNvCxnSpPr>
            <p:nvPr/>
          </p:nvCxnSpPr>
          <p:spPr>
            <a:xfrm>
              <a:off x="4543772" y="2250280"/>
              <a:ext cx="1706652" cy="535296"/>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0F84FAC-A8AF-41AA-A178-890A07DBF8EB}"/>
                </a:ext>
              </a:extLst>
            </p:cNvPr>
            <p:cNvCxnSpPr>
              <a:cxnSpLocks/>
            </p:cNvCxnSpPr>
            <p:nvPr/>
          </p:nvCxnSpPr>
          <p:spPr>
            <a:xfrm>
              <a:off x="3664871" y="3069620"/>
              <a:ext cx="1141409" cy="59985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9C088B15-37A4-4890-9B33-42D595E54B94}"/>
                </a:ext>
              </a:extLst>
            </p:cNvPr>
            <p:cNvCxnSpPr>
              <a:cxnSpLocks/>
            </p:cNvCxnSpPr>
            <p:nvPr/>
          </p:nvCxnSpPr>
          <p:spPr>
            <a:xfrm>
              <a:off x="6250424" y="2742771"/>
              <a:ext cx="0" cy="1135508"/>
            </a:xfrm>
            <a:prstGeom prst="line">
              <a:avLst/>
            </a:prstGeom>
            <a:ln w="53975"/>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EDFE1C93-D276-4FBD-B538-185B0E95EF93}"/>
                </a:ext>
              </a:extLst>
            </p:cNvPr>
            <p:cNvCxnSpPr>
              <a:cxnSpLocks/>
            </p:cNvCxnSpPr>
            <p:nvPr/>
          </p:nvCxnSpPr>
          <p:spPr>
            <a:xfrm flipH="1">
              <a:off x="4771325" y="2799421"/>
              <a:ext cx="1479099" cy="921244"/>
            </a:xfrm>
            <a:prstGeom prst="line">
              <a:avLst/>
            </a:prstGeom>
            <a:ln w="53975"/>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06022B50-906D-4B5A-B010-A82CA939F27B}"/>
                </a:ext>
              </a:extLst>
            </p:cNvPr>
            <p:cNvCxnSpPr>
              <a:cxnSpLocks/>
            </p:cNvCxnSpPr>
            <p:nvPr/>
          </p:nvCxnSpPr>
          <p:spPr>
            <a:xfrm flipH="1">
              <a:off x="4781454" y="3853239"/>
              <a:ext cx="1468970" cy="560336"/>
            </a:xfrm>
            <a:prstGeom prst="line">
              <a:avLst/>
            </a:prstGeom>
            <a:ln w="53975"/>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813184B-8538-4CE2-9CF1-0F5A73F51558}"/>
                </a:ext>
              </a:extLst>
            </p:cNvPr>
            <p:cNvCxnSpPr>
              <a:cxnSpLocks/>
            </p:cNvCxnSpPr>
            <p:nvPr/>
          </p:nvCxnSpPr>
          <p:spPr>
            <a:xfrm>
              <a:off x="4771325" y="3669470"/>
              <a:ext cx="0" cy="792004"/>
            </a:xfrm>
            <a:prstGeom prst="line">
              <a:avLst/>
            </a:prstGeom>
            <a:ln w="53975"/>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990585E7-BAE2-474A-BC66-7B73935C1BA8}"/>
                </a:ext>
              </a:extLst>
            </p:cNvPr>
            <p:cNvCxnSpPr>
              <a:cxnSpLocks/>
            </p:cNvCxnSpPr>
            <p:nvPr/>
          </p:nvCxnSpPr>
          <p:spPr>
            <a:xfrm>
              <a:off x="3632311" y="3069620"/>
              <a:ext cx="0" cy="651045"/>
            </a:xfrm>
            <a:prstGeom prst="line">
              <a:avLst/>
            </a:prstGeom>
            <a:ln w="53975"/>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284A1708-B04F-481C-92B2-66EE9075343F}"/>
                </a:ext>
              </a:extLst>
            </p:cNvPr>
            <p:cNvCxnSpPr>
              <a:cxnSpLocks/>
            </p:cNvCxnSpPr>
            <p:nvPr/>
          </p:nvCxnSpPr>
          <p:spPr>
            <a:xfrm>
              <a:off x="3632311" y="3720665"/>
              <a:ext cx="1133950" cy="692910"/>
            </a:xfrm>
            <a:prstGeom prst="line">
              <a:avLst/>
            </a:prstGeom>
            <a:ln w="50800"/>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mc:Choice xmlns:a14="http://schemas.microsoft.com/office/drawing/2010/main" Requires="a14">
          <p:sp>
            <p:nvSpPr>
              <p:cNvPr id="63" name="TextBox 62">
                <a:extLst>
                  <a:ext uri="{FF2B5EF4-FFF2-40B4-BE49-F238E27FC236}">
                    <a16:creationId xmlns:a16="http://schemas.microsoft.com/office/drawing/2014/main" id="{DA5F7FF1-5D20-4B0C-9363-5485B5C4AF1D}"/>
                  </a:ext>
                </a:extLst>
              </p:cNvPr>
              <p:cNvSpPr txBox="1"/>
              <p:nvPr/>
            </p:nvSpPr>
            <p:spPr>
              <a:xfrm>
                <a:off x="81228" y="4555228"/>
                <a:ext cx="8686431" cy="2351606"/>
              </a:xfrm>
              <a:prstGeom prst="rect">
                <a:avLst/>
              </a:prstGeom>
              <a:noFill/>
            </p:spPr>
            <p:txBody>
              <a:bodyPr wrap="square" rtlCol="0">
                <a:spAutoFit/>
              </a:bodyPr>
              <a:lstStyle/>
              <a:p>
                <a:pPr marL="285750" indent="-285750">
                  <a:buFontTx/>
                  <a:buChar char="-"/>
                </a:pPr>
                <a:r>
                  <a:rPr lang="en-US" b="1" dirty="0">
                    <a:solidFill>
                      <a:srgbClr val="C00000"/>
                    </a:solidFill>
                    <a:latin typeface="Calibri" panose="020F0502020204030204" pitchFamily="34" charset="0"/>
                    <a:cs typeface="Calibri" panose="020F0502020204030204" pitchFamily="34" charset="0"/>
                  </a:rPr>
                  <a:t>Continuous real-time monitoring</a:t>
                </a:r>
              </a:p>
              <a:p>
                <a:pPr marL="285750" indent="-285750">
                  <a:buFontTx/>
                  <a:buChar char="-"/>
                </a:pPr>
                <a:r>
                  <a:rPr lang="en-US" b="1" dirty="0">
                    <a:solidFill>
                      <a:srgbClr val="C00000"/>
                    </a:solidFill>
                    <a:latin typeface="Calibri" panose="020F0502020204030204" pitchFamily="34" charset="0"/>
                    <a:cs typeface="Calibri" panose="020F0502020204030204" pitchFamily="34" charset="0"/>
                  </a:rPr>
                  <a:t>Alarm raising </a:t>
                </a:r>
              </a:p>
              <a:p>
                <a:pPr marL="285750" indent="-285750">
                  <a:buFontTx/>
                  <a:buChar char="-"/>
                </a:pPr>
                <a:r>
                  <a:rPr lang="en-US" b="1" dirty="0">
                    <a:solidFill>
                      <a:schemeClr val="accent6">
                        <a:lumMod val="75000"/>
                      </a:schemeClr>
                    </a:solidFill>
                    <a:latin typeface="Calibri" panose="020F0502020204030204" pitchFamily="34" charset="0"/>
                    <a:cs typeface="Calibri" panose="020F0502020204030204" pitchFamily="34" charset="0"/>
                  </a:rPr>
                  <a:t>Cumulative loss calculation (compliments tankage mass loss measurements)</a:t>
                </a:r>
              </a:p>
              <a:p>
                <a:r>
                  <a:rPr lang="en-GB" altLang="en-US" b="1" dirty="0">
                    <a:solidFill>
                      <a:srgbClr val="C00000"/>
                    </a:solidFill>
                    <a:ea typeface="Times New Roman" panose="02020603050405020304" pitchFamily="18" charset="0"/>
                    <a:sym typeface="Wingdings" panose="05000000000000000000" pitchFamily="2" charset="2"/>
                  </a:rPr>
                  <a:t>	 </a:t>
                </a:r>
                <a14:m>
                  <m:oMath xmlns:m="http://schemas.openxmlformats.org/officeDocument/2006/math">
                    <m:r>
                      <a:rPr lang="en-GB" altLang="en-US" b="1" i="1" smtClean="0">
                        <a:solidFill>
                          <a:srgbClr val="C00000"/>
                        </a:solidFill>
                        <a:latin typeface="Cambria Math" panose="02040503050406030204" pitchFamily="18" charset="0"/>
                        <a:ea typeface="Times New Roman" panose="02020603050405020304" pitchFamily="18" charset="0"/>
                      </a:rPr>
                      <m:t>𝑳</m:t>
                    </m:r>
                    <m:r>
                      <a:rPr lang="en-US" altLang="en-US" b="1" i="1" smtClean="0">
                        <a:solidFill>
                          <a:srgbClr val="C00000"/>
                        </a:solidFill>
                        <a:latin typeface="Cambria Math" panose="02040503050406030204" pitchFamily="18" charset="0"/>
                        <a:ea typeface="Times New Roman" panose="02020603050405020304" pitchFamily="18" charset="0"/>
                      </a:rPr>
                      <m:t>𝒐𝒔𝒔</m:t>
                    </m:r>
                    <m:d>
                      <m:dPr>
                        <m:ctrlPr>
                          <a:rPr lang="en-US" altLang="en-US" b="1" i="1" smtClean="0">
                            <a:solidFill>
                              <a:srgbClr val="C00000"/>
                            </a:solidFill>
                            <a:latin typeface="Cambria Math" panose="02040503050406030204" pitchFamily="18" charset="0"/>
                            <a:ea typeface="Times New Roman" panose="02020603050405020304" pitchFamily="18" charset="0"/>
                          </a:rPr>
                        </m:ctrlPr>
                      </m:dPr>
                      <m:e>
                        <m:r>
                          <a:rPr lang="en-US" altLang="en-US" b="1" i="1" smtClean="0">
                            <a:solidFill>
                              <a:srgbClr val="C00000"/>
                            </a:solidFill>
                            <a:latin typeface="Cambria Math" panose="02040503050406030204" pitchFamily="18" charset="0"/>
                            <a:ea typeface="Times New Roman" panose="02020603050405020304" pitchFamily="18" charset="0"/>
                          </a:rPr>
                          <m:t>𝒕𝒐𝒏𝒏𝒆𝒔</m:t>
                        </m:r>
                        <m:r>
                          <a:rPr lang="en-US" altLang="en-US" b="1" i="1" smtClean="0">
                            <a:solidFill>
                              <a:srgbClr val="C00000"/>
                            </a:solidFill>
                            <a:latin typeface="Cambria Math" panose="02040503050406030204" pitchFamily="18" charset="0"/>
                            <a:ea typeface="Times New Roman" panose="02020603050405020304" pitchFamily="18" charset="0"/>
                          </a:rPr>
                          <m:t> </m:t>
                        </m:r>
                        <m:r>
                          <a:rPr lang="en-US" altLang="en-US" b="1" i="1" smtClean="0">
                            <a:solidFill>
                              <a:srgbClr val="C00000"/>
                            </a:solidFill>
                            <a:latin typeface="Cambria Math" panose="02040503050406030204" pitchFamily="18" charset="0"/>
                            <a:ea typeface="Times New Roman" panose="02020603050405020304" pitchFamily="18" charset="0"/>
                          </a:rPr>
                          <m:t>𝑪𝑶</m:t>
                        </m:r>
                        <m:r>
                          <a:rPr lang="en-US" altLang="en-US" b="1" i="1" baseline="-25000" smtClean="0">
                            <a:solidFill>
                              <a:srgbClr val="C00000"/>
                            </a:solidFill>
                            <a:latin typeface="Cambria Math" panose="02040503050406030204" pitchFamily="18" charset="0"/>
                            <a:ea typeface="Times New Roman" panose="02020603050405020304" pitchFamily="18" charset="0"/>
                          </a:rPr>
                          <m:t>𝟐</m:t>
                        </m:r>
                        <m:r>
                          <a:rPr lang="en-US" altLang="en-US" b="1" i="1" smtClean="0">
                            <a:solidFill>
                              <a:srgbClr val="C00000"/>
                            </a:solidFill>
                            <a:latin typeface="Cambria Math" panose="02040503050406030204" pitchFamily="18" charset="0"/>
                            <a:ea typeface="Times New Roman" panose="02020603050405020304" pitchFamily="18" charset="0"/>
                          </a:rPr>
                          <m:t> </m:t>
                        </m:r>
                        <m:r>
                          <a:rPr lang="en-US" altLang="en-US" b="1" i="1" smtClean="0">
                            <a:solidFill>
                              <a:srgbClr val="C00000"/>
                            </a:solidFill>
                            <a:latin typeface="Cambria Math" panose="02040503050406030204" pitchFamily="18" charset="0"/>
                            <a:ea typeface="Times New Roman" panose="02020603050405020304" pitchFamily="18" charset="0"/>
                          </a:rPr>
                          <m:t>𝒆𝒒</m:t>
                        </m:r>
                        <m:r>
                          <a:rPr lang="en-US" altLang="en-US" b="1" i="1" smtClean="0">
                            <a:solidFill>
                              <a:srgbClr val="C00000"/>
                            </a:solidFill>
                            <a:latin typeface="Cambria Math" panose="02040503050406030204" pitchFamily="18" charset="0"/>
                            <a:ea typeface="Times New Roman" panose="02020603050405020304" pitchFamily="18" charset="0"/>
                          </a:rPr>
                          <m:t>.</m:t>
                        </m:r>
                      </m:e>
                    </m:d>
                    <m:r>
                      <a:rPr lang="pt-BR" altLang="en-US" b="1" i="1" smtClean="0">
                        <a:solidFill>
                          <a:srgbClr val="C00000"/>
                        </a:solidFill>
                        <a:latin typeface="Cambria Math" panose="02040503050406030204" pitchFamily="18" charset="0"/>
                        <a:ea typeface="Times New Roman" panose="02020603050405020304" pitchFamily="18" charset="0"/>
                      </a:rPr>
                      <m:t>=</m:t>
                    </m:r>
                    <m:nary>
                      <m:naryPr>
                        <m:ctrlPr>
                          <a:rPr lang="pt-BR" altLang="en-US" b="1" i="1" smtClean="0">
                            <a:solidFill>
                              <a:srgbClr val="C00000"/>
                            </a:solidFill>
                            <a:latin typeface="Cambria Math" panose="02040503050406030204" pitchFamily="18" charset="0"/>
                          </a:rPr>
                        </m:ctrlPr>
                      </m:naryPr>
                      <m:sub>
                        <m:r>
                          <m:rPr>
                            <m:brk m:alnAt="23"/>
                          </m:rPr>
                          <a:rPr lang="en-US" altLang="en-US" b="1" i="1" smtClean="0">
                            <a:solidFill>
                              <a:srgbClr val="C00000"/>
                            </a:solidFill>
                            <a:latin typeface="Cambria Math" panose="02040503050406030204" pitchFamily="18" charset="0"/>
                          </a:rPr>
                          <m:t>𝒕𝒊𝒎𝒆</m:t>
                        </m:r>
                        <m:r>
                          <a:rPr lang="en-US" altLang="en-US" b="1" i="1" smtClean="0">
                            <a:solidFill>
                              <a:srgbClr val="C00000"/>
                            </a:solidFill>
                            <a:latin typeface="Cambria Math" panose="02040503050406030204" pitchFamily="18" charset="0"/>
                          </a:rPr>
                          <m:t> </m:t>
                        </m:r>
                        <m:r>
                          <a:rPr lang="en-US" altLang="en-US" b="1" i="1" smtClean="0">
                            <a:solidFill>
                              <a:srgbClr val="C00000"/>
                            </a:solidFill>
                            <a:latin typeface="Cambria Math" panose="02040503050406030204" pitchFamily="18" charset="0"/>
                          </a:rPr>
                          <m:t>𝟎</m:t>
                        </m:r>
                      </m:sub>
                      <m:sup>
                        <m:r>
                          <a:rPr lang="en-US" altLang="en-US" b="1" i="1" smtClean="0">
                            <a:solidFill>
                              <a:srgbClr val="C00000"/>
                            </a:solidFill>
                            <a:latin typeface="Cambria Math" panose="02040503050406030204" pitchFamily="18" charset="0"/>
                          </a:rPr>
                          <m:t>𝒕𝒊𝒎𝒆</m:t>
                        </m:r>
                        <m:r>
                          <a:rPr lang="en-US" altLang="en-US" b="1" i="1" smtClean="0">
                            <a:solidFill>
                              <a:srgbClr val="C00000"/>
                            </a:solidFill>
                            <a:latin typeface="Cambria Math" panose="02040503050406030204" pitchFamily="18" charset="0"/>
                          </a:rPr>
                          <m:t> </m:t>
                        </m:r>
                        <m:r>
                          <a:rPr lang="en-US" altLang="en-US" b="1" i="1" smtClean="0">
                            <a:solidFill>
                              <a:srgbClr val="C00000"/>
                            </a:solidFill>
                            <a:latin typeface="Cambria Math" panose="02040503050406030204" pitchFamily="18" charset="0"/>
                          </a:rPr>
                          <m:t>𝒙</m:t>
                        </m:r>
                      </m:sup>
                      <m:e>
                        <m:r>
                          <a:rPr lang="en-US" altLang="en-US" b="1" i="1" smtClean="0">
                            <a:solidFill>
                              <a:srgbClr val="C00000"/>
                            </a:solidFill>
                            <a:latin typeface="Cambria Math" panose="02040503050406030204" pitchFamily="18" charset="0"/>
                          </a:rPr>
                          <m:t>(</m:t>
                        </m:r>
                      </m:e>
                    </m:nary>
                    <m:f>
                      <m:fPr>
                        <m:ctrlPr>
                          <a:rPr lang="pt-BR" altLang="en-US" b="1" i="1">
                            <a:solidFill>
                              <a:srgbClr val="C00000"/>
                            </a:solidFill>
                            <a:latin typeface="Cambria Math" panose="02040503050406030204" pitchFamily="18" charset="0"/>
                          </a:rPr>
                        </m:ctrlPr>
                      </m:fPr>
                      <m:num>
                        <m:sSub>
                          <m:sSubPr>
                            <m:ctrlPr>
                              <a:rPr lang="en-GB" altLang="en-US" b="1" i="1" smtClean="0">
                                <a:solidFill>
                                  <a:srgbClr val="C00000"/>
                                </a:solidFill>
                                <a:latin typeface="Cambria Math" panose="02040503050406030204" pitchFamily="18" charset="0"/>
                              </a:rPr>
                            </m:ctrlPr>
                          </m:sSubPr>
                          <m:e>
                            <m:r>
                              <a:rPr lang="en-US" altLang="en-US" b="1" i="1" smtClean="0">
                                <a:solidFill>
                                  <a:srgbClr val="C00000"/>
                                </a:solidFill>
                                <a:latin typeface="Cambria Math" panose="02040503050406030204" pitchFamily="18" charset="0"/>
                              </a:rPr>
                              <m:t>𝑽</m:t>
                            </m:r>
                          </m:e>
                          <m:sub>
                            <m:r>
                              <a:rPr lang="en-US" altLang="en-US" b="1" i="1" smtClean="0">
                                <a:solidFill>
                                  <a:srgbClr val="C00000"/>
                                </a:solidFill>
                                <a:latin typeface="Cambria Math" panose="02040503050406030204" pitchFamily="18" charset="0"/>
                              </a:rPr>
                              <m:t>𝑱𝒂𝒄𝒌𝒆𝒕</m:t>
                            </m:r>
                          </m:sub>
                        </m:sSub>
                      </m:num>
                      <m:den>
                        <m:r>
                          <a:rPr lang="en-GB" altLang="en-US" b="1" i="1">
                            <a:solidFill>
                              <a:srgbClr val="C00000"/>
                            </a:solidFill>
                            <a:latin typeface="Cambria Math" panose="02040503050406030204" pitchFamily="18" charset="0"/>
                          </a:rPr>
                          <m:t>𝟏𝟎𝟎𝟎</m:t>
                        </m:r>
                      </m:den>
                    </m:f>
                    <m:r>
                      <a:rPr lang="en-US" altLang="en-US" b="1" i="1" smtClean="0">
                        <a:solidFill>
                          <a:srgbClr val="C00000"/>
                        </a:solidFill>
                        <a:latin typeface="Cambria Math" panose="02040503050406030204" pitchFamily="18" charset="0"/>
                      </a:rPr>
                      <m:t> ∗(</m:t>
                    </m:r>
                    <m:r>
                      <a:rPr lang="en-GB" altLang="en-US" sz="1600" b="1" i="1">
                        <a:solidFill>
                          <a:srgbClr val="C00000"/>
                        </a:solidFill>
                        <a:latin typeface="Cambria Math" panose="02040503050406030204" pitchFamily="18" charset="0"/>
                        <a:ea typeface="Times New Roman" panose="02020603050405020304" pitchFamily="18" charset="0"/>
                      </a:rPr>
                      <m:t>𝒘</m:t>
                    </m:r>
                    <m:r>
                      <a:rPr lang="en-US" altLang="en-US" sz="1600" b="1" i="1" baseline="-25000">
                        <a:solidFill>
                          <a:srgbClr val="C00000"/>
                        </a:solidFill>
                        <a:latin typeface="Cambria Math" panose="02040503050406030204" pitchFamily="18" charset="0"/>
                        <a:ea typeface="Times New Roman" panose="02020603050405020304" pitchFamily="18" charset="0"/>
                      </a:rPr>
                      <m:t>𝑭𝑪</m:t>
                    </m:r>
                    <m:r>
                      <a:rPr lang="en-GB" altLang="en-US" sz="1600" b="1" i="1">
                        <a:solidFill>
                          <a:srgbClr val="C00000"/>
                        </a:solidFill>
                        <a:latin typeface="Cambria Math" panose="02040503050406030204" pitchFamily="18" charset="0"/>
                        <a:ea typeface="Times New Roman" panose="02020603050405020304" pitchFamily="18" charset="0"/>
                      </a:rPr>
                      <m:t>.</m:t>
                    </m:r>
                    <m:r>
                      <m:rPr>
                        <m:nor/>
                      </m:rPr>
                      <a:rPr lang="en-US" altLang="en-US" sz="1600" b="1" i="1" dirty="0">
                        <a:solidFill>
                          <a:srgbClr val="C00000"/>
                        </a:solidFill>
                        <a:latin typeface="Symbol" panose="05050102010706020507" pitchFamily="18" charset="2"/>
                        <a:ea typeface="Times New Roman" panose="02020603050405020304" pitchFamily="18" charset="0"/>
                      </a:rPr>
                      <m:t>r</m:t>
                    </m:r>
                    <m:r>
                      <a:rPr lang="en-US" altLang="en-US" sz="1600" b="1" i="1" baseline="-25000">
                        <a:solidFill>
                          <a:srgbClr val="C00000"/>
                        </a:solidFill>
                        <a:latin typeface="Cambria Math" panose="02040503050406030204" pitchFamily="18" charset="0"/>
                        <a:ea typeface="Times New Roman" panose="02020603050405020304" pitchFamily="18" charset="0"/>
                      </a:rPr>
                      <m:t>𝑭𝑪</m:t>
                    </m:r>
                    <m:r>
                      <a:rPr lang="en-GB" altLang="en-US" sz="1600" b="1" i="1">
                        <a:solidFill>
                          <a:srgbClr val="C00000"/>
                        </a:solidFill>
                        <a:latin typeface="Cambria Math" panose="02040503050406030204" pitchFamily="18" charset="0"/>
                        <a:ea typeface="Times New Roman" panose="02020603050405020304" pitchFamily="18" charset="0"/>
                      </a:rPr>
                      <m:t>.</m:t>
                    </m:r>
                    <m:r>
                      <a:rPr lang="en-GB" altLang="en-US" sz="1600" b="1" i="1">
                        <a:solidFill>
                          <a:srgbClr val="C00000"/>
                        </a:solidFill>
                        <a:latin typeface="Cambria Math" panose="02040503050406030204" pitchFamily="18" charset="0"/>
                        <a:ea typeface="Times New Roman" panose="02020603050405020304" pitchFamily="18" charset="0"/>
                      </a:rPr>
                      <m:t>𝑮𝑾𝑷𝑭</m:t>
                    </m:r>
                    <m:r>
                      <a:rPr lang="en-US" altLang="en-US" sz="1600" b="1" i="1" baseline="-25000" smtClean="0">
                        <a:solidFill>
                          <a:srgbClr val="C00000"/>
                        </a:solidFill>
                        <a:latin typeface="Cambria Math" panose="02040503050406030204" pitchFamily="18" charset="0"/>
                        <a:ea typeface="Times New Roman" panose="02020603050405020304" pitchFamily="18" charset="0"/>
                      </a:rPr>
                      <m:t>𝑪</m:t>
                    </m:r>
                    <m:r>
                      <a:rPr lang="en-US" altLang="en-US" sz="1600" b="1" i="1" smtClean="0">
                        <a:solidFill>
                          <a:srgbClr val="C00000"/>
                        </a:solidFill>
                        <a:latin typeface="Cambria Math" panose="02040503050406030204" pitchFamily="18" charset="0"/>
                      </a:rPr>
                      <m:t>)</m:t>
                    </m:r>
                    <m:r>
                      <a:rPr lang="en-US" altLang="en-US" sz="1600" b="1" i="0" smtClean="0">
                        <a:solidFill>
                          <a:srgbClr val="C00000"/>
                        </a:solidFill>
                        <a:latin typeface="Cambria Math" panose="02040503050406030204" pitchFamily="18" charset="0"/>
                      </a:rPr>
                      <m:t>)</m:t>
                    </m:r>
                  </m:oMath>
                </a14:m>
                <a:endParaRPr lang="en-US" sz="1600" b="1" dirty="0">
                  <a:solidFill>
                    <a:srgbClr val="C00000"/>
                  </a:solidFill>
                </a:endParaRPr>
              </a:p>
              <a:p>
                <a:endParaRPr lang="en-US" sz="1600" b="1" dirty="0">
                  <a:solidFill>
                    <a:schemeClr val="accent6">
                      <a:lumMod val="75000"/>
                    </a:schemeClr>
                  </a:solidFill>
                  <a:latin typeface="Calibri" panose="020F0502020204030204" pitchFamily="34" charset="0"/>
                  <a:cs typeface="Calibri" panose="020F0502020204030204" pitchFamily="34" charset="0"/>
                </a:endParaRPr>
              </a:p>
              <a:p>
                <a:r>
                  <a:rPr lang="en-US" sz="1600" b="1" dirty="0">
                    <a:solidFill>
                      <a:schemeClr val="accent6">
                        <a:lumMod val="75000"/>
                      </a:schemeClr>
                    </a:solidFill>
                    <a:latin typeface="Calibri" panose="020F0502020204030204" pitchFamily="34" charset="0"/>
                    <a:cs typeface="Calibri" panose="020F0502020204030204" pitchFamily="34" charset="0"/>
                  </a:rPr>
                  <a:t> Can also condense the FC leaking into the sampling volume to reduce losses!</a:t>
                </a:r>
              </a:p>
              <a:p>
                <a:endParaRPr lang="en-US" sz="1600" b="1" dirty="0">
                  <a:solidFill>
                    <a:srgbClr val="C00000"/>
                  </a:solidFill>
                </a:endParaRPr>
              </a:p>
              <a:p>
                <a:endParaRPr lang="en-US" dirty="0"/>
              </a:p>
            </p:txBody>
          </p:sp>
        </mc:Choice>
        <mc:Fallback>
          <p:sp>
            <p:nvSpPr>
              <p:cNvPr id="63" name="TextBox 62">
                <a:extLst>
                  <a:ext uri="{FF2B5EF4-FFF2-40B4-BE49-F238E27FC236}">
                    <a16:creationId xmlns:a16="http://schemas.microsoft.com/office/drawing/2014/main" id="{DA5F7FF1-5D20-4B0C-9363-5485B5C4AF1D}"/>
                  </a:ext>
                </a:extLst>
              </p:cNvPr>
              <p:cNvSpPr txBox="1">
                <a:spLocks noRot="1" noChangeAspect="1" noMove="1" noResize="1" noEditPoints="1" noAdjustHandles="1" noChangeArrowheads="1" noChangeShapeType="1" noTextEdit="1"/>
              </p:cNvSpPr>
              <p:nvPr/>
            </p:nvSpPr>
            <p:spPr>
              <a:xfrm>
                <a:off x="81228" y="4555228"/>
                <a:ext cx="8686431" cy="2351606"/>
              </a:xfrm>
              <a:prstGeom prst="rect">
                <a:avLst/>
              </a:prstGeom>
              <a:blipFill>
                <a:blip r:embed="rId3"/>
                <a:stretch>
                  <a:fillRect l="-561" t="-1295"/>
                </a:stretch>
              </a:blipFill>
            </p:spPr>
            <p:txBody>
              <a:bodyPr/>
              <a:lstStyle/>
              <a:p>
                <a:r>
                  <a:rPr lang="en-US">
                    <a:noFill/>
                  </a:rPr>
                  <a:t> </a:t>
                </a:r>
              </a:p>
            </p:txBody>
          </p:sp>
        </mc:Fallback>
      </mc:AlternateContent>
      <p:sp>
        <p:nvSpPr>
          <p:cNvPr id="64" name="TextBox 63">
            <a:extLst>
              <a:ext uri="{FF2B5EF4-FFF2-40B4-BE49-F238E27FC236}">
                <a16:creationId xmlns:a16="http://schemas.microsoft.com/office/drawing/2014/main" id="{DC7E17D3-AF4C-4E8A-98FF-86090966FCE8}"/>
              </a:ext>
            </a:extLst>
          </p:cNvPr>
          <p:cNvSpPr txBox="1"/>
          <p:nvPr/>
        </p:nvSpPr>
        <p:spPr>
          <a:xfrm>
            <a:off x="81229" y="1227398"/>
            <a:ext cx="8686431" cy="2154436"/>
          </a:xfrm>
          <a:prstGeom prst="rect">
            <a:avLst/>
          </a:prstGeom>
          <a:noFill/>
        </p:spPr>
        <p:txBody>
          <a:bodyPr wrap="square" rtlCol="0">
            <a:spAutoFit/>
          </a:bodyPr>
          <a:lstStyle/>
          <a:p>
            <a:pPr marL="285750" indent="-285750">
              <a:buFontTx/>
              <a:buChar char="-"/>
            </a:pPr>
            <a:r>
              <a:rPr lang="en-US" sz="1600" b="1" dirty="0">
                <a:solidFill>
                  <a:schemeClr val="accent5"/>
                </a:solidFill>
                <a:latin typeface="Calibri" panose="020F0502020204030204" pitchFamily="34" charset="0"/>
                <a:cs typeface="Calibri" panose="020F0502020204030204" pitchFamily="34" charset="0"/>
              </a:rPr>
              <a:t>Internal placement of ultrasonic transducers?</a:t>
            </a:r>
          </a:p>
          <a:p>
            <a:pPr marL="285750" indent="-285750">
              <a:buFontTx/>
              <a:buChar char="-"/>
            </a:pPr>
            <a:r>
              <a:rPr lang="en-US" sz="1600" b="1" dirty="0">
                <a:solidFill>
                  <a:schemeClr val="accent5"/>
                </a:solidFill>
                <a:latin typeface="Calibri" panose="020F0502020204030204" pitchFamily="34" charset="0"/>
                <a:cs typeface="Calibri" panose="020F0502020204030204" pitchFamily="34" charset="0"/>
              </a:rPr>
              <a:t>Aspiration to </a:t>
            </a:r>
            <a:r>
              <a:rPr lang="en-US" sz="1600" b="1" dirty="0" err="1">
                <a:solidFill>
                  <a:schemeClr val="accent5"/>
                </a:solidFill>
                <a:latin typeface="Calibri" panose="020F0502020204030204" pitchFamily="34" charset="0"/>
                <a:cs typeface="Calibri" panose="020F0502020204030204" pitchFamily="34" charset="0"/>
              </a:rPr>
              <a:t>analyser</a:t>
            </a:r>
            <a:r>
              <a:rPr lang="en-US" sz="1600" b="1" dirty="0">
                <a:solidFill>
                  <a:schemeClr val="accent5"/>
                </a:solidFill>
                <a:latin typeface="Calibri" panose="020F0502020204030204" pitchFamily="34" charset="0"/>
                <a:cs typeface="Calibri" panose="020F0502020204030204" pitchFamily="34" charset="0"/>
              </a:rPr>
              <a:t>: membrane pumps &amp; tubes?</a:t>
            </a:r>
          </a:p>
          <a:p>
            <a:pPr marL="285750" indent="-285750">
              <a:buFontTx/>
              <a:buChar char="-"/>
            </a:pPr>
            <a:r>
              <a:rPr lang="en-US" sz="1600" b="1" dirty="0">
                <a:solidFill>
                  <a:schemeClr val="accent5"/>
                </a:solidFill>
                <a:latin typeface="Calibri" panose="020F0502020204030204" pitchFamily="34" charset="0"/>
                <a:cs typeface="Calibri" panose="020F0502020204030204" pitchFamily="34" charset="0"/>
              </a:rPr>
              <a:t>Aspiration from the bottom best: hydrostatics of heavier FC</a:t>
            </a:r>
          </a:p>
          <a:p>
            <a:pPr marL="285750" indent="-285750">
              <a:buFontTx/>
              <a:buChar char="-"/>
            </a:pPr>
            <a:r>
              <a:rPr lang="en-US" sz="1600" b="1" dirty="0">
                <a:solidFill>
                  <a:schemeClr val="accent5"/>
                </a:solidFill>
                <a:latin typeface="Calibri" panose="020F0502020204030204" pitchFamily="34" charset="0"/>
                <a:cs typeface="Calibri" panose="020F0502020204030204" pitchFamily="34" charset="0"/>
              </a:rPr>
              <a:t>Care with volume calculation if jacket walls are flexible:</a:t>
            </a:r>
          </a:p>
          <a:p>
            <a:r>
              <a:rPr lang="en-US" sz="1600" b="1" dirty="0">
                <a:solidFill>
                  <a:schemeClr val="accent5"/>
                </a:solidFill>
                <a:latin typeface="Calibri" panose="020F0502020204030204" pitchFamily="34" charset="0"/>
                <a:cs typeface="Calibri" panose="020F0502020204030204" pitchFamily="34" charset="0"/>
              </a:rPr>
              <a:t>                    (Hydrostatic bowing with heavy FCs) </a:t>
            </a:r>
          </a:p>
          <a:p>
            <a:endParaRPr lang="en-US" sz="1600" b="1" dirty="0">
              <a:solidFill>
                <a:srgbClr val="C00000"/>
              </a:solidFill>
            </a:endParaRPr>
          </a:p>
          <a:p>
            <a:pPr marL="285750" indent="-285750">
              <a:buFontTx/>
              <a:buChar char="-"/>
            </a:pPr>
            <a:endParaRPr lang="en-US" dirty="0"/>
          </a:p>
          <a:p>
            <a:pPr marL="285750" indent="-285750">
              <a:buFontTx/>
              <a:buChar char="-"/>
            </a:pPr>
            <a:endParaRPr lang="en-US" dirty="0"/>
          </a:p>
        </p:txBody>
      </p:sp>
      <p:sp>
        <p:nvSpPr>
          <p:cNvPr id="65" name="CustomShape 2">
            <a:extLst>
              <a:ext uri="{FF2B5EF4-FFF2-40B4-BE49-F238E27FC236}">
                <a16:creationId xmlns:a16="http://schemas.microsoft.com/office/drawing/2014/main" id="{829F0435-54C2-4F1E-BEA9-1AA899C6FF8D}"/>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grpSp>
        <p:nvGrpSpPr>
          <p:cNvPr id="79" name="Group 78">
            <a:extLst>
              <a:ext uri="{FF2B5EF4-FFF2-40B4-BE49-F238E27FC236}">
                <a16:creationId xmlns:a16="http://schemas.microsoft.com/office/drawing/2014/main" id="{5326433D-68FF-4344-A88A-EA2AFC665164}"/>
              </a:ext>
            </a:extLst>
          </p:cNvPr>
          <p:cNvGrpSpPr/>
          <p:nvPr/>
        </p:nvGrpSpPr>
        <p:grpSpPr>
          <a:xfrm>
            <a:off x="224479" y="2936911"/>
            <a:ext cx="6383827" cy="1085403"/>
            <a:chOff x="224479" y="2936911"/>
            <a:chExt cx="6383827" cy="1085403"/>
          </a:xfrm>
        </p:grpSpPr>
        <p:grpSp>
          <p:nvGrpSpPr>
            <p:cNvPr id="66" name="Group 1">
              <a:extLst>
                <a:ext uri="{FF2B5EF4-FFF2-40B4-BE49-F238E27FC236}">
                  <a16:creationId xmlns:a16="http://schemas.microsoft.com/office/drawing/2014/main" id="{B11CDC66-0190-4C72-8455-BA621A049D08}"/>
                </a:ext>
              </a:extLst>
            </p:cNvPr>
            <p:cNvGrpSpPr/>
            <p:nvPr/>
          </p:nvGrpSpPr>
          <p:grpSpPr>
            <a:xfrm>
              <a:off x="2398456" y="2936911"/>
              <a:ext cx="2046930" cy="1077218"/>
              <a:chOff x="319320" y="1033200"/>
              <a:chExt cx="8429400" cy="4071600"/>
            </a:xfrm>
          </p:grpSpPr>
          <p:grpSp>
            <p:nvGrpSpPr>
              <p:cNvPr id="67" name="Group 2">
                <a:extLst>
                  <a:ext uri="{FF2B5EF4-FFF2-40B4-BE49-F238E27FC236}">
                    <a16:creationId xmlns:a16="http://schemas.microsoft.com/office/drawing/2014/main" id="{F95A772B-CE10-484C-AFF0-1A5FE54536D9}"/>
                  </a:ext>
                </a:extLst>
              </p:cNvPr>
              <p:cNvGrpSpPr/>
              <p:nvPr/>
            </p:nvGrpSpPr>
            <p:grpSpPr>
              <a:xfrm>
                <a:off x="319320" y="1033200"/>
                <a:ext cx="8429400" cy="4071600"/>
                <a:chOff x="319320" y="1033200"/>
                <a:chExt cx="8429400" cy="4071600"/>
              </a:xfrm>
            </p:grpSpPr>
            <p:pic>
              <p:nvPicPr>
                <p:cNvPr id="69" name="Picture 19">
                  <a:extLst>
                    <a:ext uri="{FF2B5EF4-FFF2-40B4-BE49-F238E27FC236}">
                      <a16:creationId xmlns:a16="http://schemas.microsoft.com/office/drawing/2014/main" id="{A4D0C691-DB31-4B55-8ADC-AAB403722CA3}"/>
                    </a:ext>
                  </a:extLst>
                </p:cNvPr>
                <p:cNvPicPr/>
                <p:nvPr/>
              </p:nvPicPr>
              <p:blipFill>
                <a:blip r:embed="rId4"/>
                <a:stretch/>
              </p:blipFill>
              <p:spPr>
                <a:xfrm>
                  <a:off x="319320" y="1033200"/>
                  <a:ext cx="8429400" cy="4071600"/>
                </a:xfrm>
                <a:prstGeom prst="rect">
                  <a:avLst/>
                </a:prstGeom>
                <a:ln w="12600">
                  <a:solidFill>
                    <a:schemeClr val="tx1"/>
                  </a:solidFill>
                  <a:miter/>
                </a:ln>
              </p:spPr>
            </p:pic>
            <p:pic>
              <p:nvPicPr>
                <p:cNvPr id="70" name="Picture 9">
                  <a:extLst>
                    <a:ext uri="{FF2B5EF4-FFF2-40B4-BE49-F238E27FC236}">
                      <a16:creationId xmlns:a16="http://schemas.microsoft.com/office/drawing/2014/main" id="{64336038-77CA-4C44-8FD2-F023A8E1DCA1}"/>
                    </a:ext>
                  </a:extLst>
                </p:cNvPr>
                <p:cNvPicPr/>
                <p:nvPr/>
              </p:nvPicPr>
              <p:blipFill>
                <a:blip r:embed="rId5"/>
                <a:srcRect l="18896" t="18887" r="19701" b="19671"/>
                <a:stretch/>
              </p:blipFill>
              <p:spPr>
                <a:xfrm>
                  <a:off x="2459160" y="3011040"/>
                  <a:ext cx="1993320" cy="1937160"/>
                </a:xfrm>
                <a:prstGeom prst="rect">
                  <a:avLst/>
                </a:prstGeom>
                <a:ln w="9360">
                  <a:noFill/>
                </a:ln>
              </p:spPr>
            </p:pic>
          </p:grpSp>
          <p:sp>
            <p:nvSpPr>
              <p:cNvPr id="68" name="CustomShape 3">
                <a:extLst>
                  <a:ext uri="{FF2B5EF4-FFF2-40B4-BE49-F238E27FC236}">
                    <a16:creationId xmlns:a16="http://schemas.microsoft.com/office/drawing/2014/main" id="{3B45D350-BE39-4F6D-9A26-B59ACE5F65E8}"/>
                  </a:ext>
                </a:extLst>
              </p:cNvPr>
              <p:cNvSpPr/>
              <p:nvPr/>
            </p:nvSpPr>
            <p:spPr>
              <a:xfrm>
                <a:off x="605160" y="4247640"/>
                <a:ext cx="1428480" cy="64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sp>
          <p:nvSpPr>
            <p:cNvPr id="76" name="TextBox 75">
              <a:extLst>
                <a:ext uri="{FF2B5EF4-FFF2-40B4-BE49-F238E27FC236}">
                  <a16:creationId xmlns:a16="http://schemas.microsoft.com/office/drawing/2014/main" id="{C6D5FEEB-BB42-417F-8D50-1F07A1BF7CBA}"/>
                </a:ext>
              </a:extLst>
            </p:cNvPr>
            <p:cNvSpPr txBox="1"/>
            <p:nvPr/>
          </p:nvSpPr>
          <p:spPr>
            <a:xfrm>
              <a:off x="224479" y="2945096"/>
              <a:ext cx="2117759" cy="1077218"/>
            </a:xfrm>
            <a:prstGeom prst="rect">
              <a:avLst/>
            </a:prstGeom>
            <a:noFill/>
          </p:spPr>
          <p:txBody>
            <a:bodyPr wrap="none" rtlCol="0">
              <a:spAutoFit/>
            </a:bodyPr>
            <a:lstStyle/>
            <a:p>
              <a:r>
                <a:rPr lang="en-US" sz="1600" b="1" dirty="0" err="1">
                  <a:latin typeface="Calibri" panose="020F0502020204030204" pitchFamily="34" charset="0"/>
                  <a:cs typeface="Calibri" panose="020F0502020204030204" pitchFamily="34" charset="0"/>
                </a:rPr>
                <a:t>SensComp</a:t>
              </a:r>
              <a:endParaRPr lang="en-US" sz="1600" b="1" dirty="0">
                <a:latin typeface="Calibri" panose="020F0502020204030204" pitchFamily="34" charset="0"/>
                <a:cs typeface="Calibri" panose="020F0502020204030204" pitchFamily="34" charset="0"/>
              </a:endParaRPr>
            </a:p>
            <a:p>
              <a:r>
                <a:rPr lang="en-US" sz="1600" b="1" dirty="0">
                  <a:latin typeface="Calibri" panose="020F0502020204030204" pitchFamily="34" charset="0"/>
                  <a:cs typeface="Calibri" panose="020F0502020204030204" pitchFamily="34" charset="0"/>
                </a:rPr>
                <a:t>(ex-Polaroid) 50 kHz</a:t>
              </a:r>
            </a:p>
            <a:p>
              <a:r>
                <a:rPr lang="en-US" sz="1600" b="1" dirty="0">
                  <a:latin typeface="Calibri" panose="020F0502020204030204" pitchFamily="34" charset="0"/>
                  <a:cs typeface="Calibri" panose="020F0502020204030204" pitchFamily="34" charset="0"/>
                </a:rPr>
                <a:t>Ultrasonic transducer</a:t>
              </a:r>
            </a:p>
            <a:p>
              <a:r>
                <a:rPr lang="en-US" sz="1600" b="1" dirty="0">
                  <a:latin typeface="Calibri" panose="020F0502020204030204" pitchFamily="34" charset="0"/>
                  <a:cs typeface="Calibri" panose="020F0502020204030204" pitchFamily="34" charset="0"/>
                  <a:hlinkClick r:id="rId6"/>
                </a:rPr>
                <a:t>https://senscomp.com</a:t>
              </a:r>
              <a:endParaRPr lang="en-US" sz="1600" b="1" dirty="0">
                <a:latin typeface="Calibri" panose="020F0502020204030204" pitchFamily="34" charset="0"/>
                <a:cs typeface="Calibri" panose="020F0502020204030204" pitchFamily="34" charset="0"/>
              </a:endParaRPr>
            </a:p>
          </p:txBody>
        </p:sp>
        <p:cxnSp>
          <p:nvCxnSpPr>
            <p:cNvPr id="78" name="Straight Arrow Connector 77">
              <a:extLst>
                <a:ext uri="{FF2B5EF4-FFF2-40B4-BE49-F238E27FC236}">
                  <a16:creationId xmlns:a16="http://schemas.microsoft.com/office/drawing/2014/main" id="{AD5CBACC-73D4-45C7-95CB-9E35CA7147C9}"/>
                </a:ext>
              </a:extLst>
            </p:cNvPr>
            <p:cNvCxnSpPr/>
            <p:nvPr/>
          </p:nvCxnSpPr>
          <p:spPr>
            <a:xfrm>
              <a:off x="4463221" y="3738542"/>
              <a:ext cx="2145085" cy="17695"/>
            </a:xfrm>
            <a:prstGeom prst="straightConnector1">
              <a:avLst/>
            </a:prstGeom>
            <a:ln w="381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13288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additive="base">
                                        <p:cTn id="11" dur="500" fill="hold"/>
                                        <p:tgtEl>
                                          <p:spTgt spid="79"/>
                                        </p:tgtEl>
                                        <p:attrNameLst>
                                          <p:attrName>ppt_x</p:attrName>
                                        </p:attrNameLst>
                                      </p:cBhvr>
                                      <p:tavLst>
                                        <p:tav tm="0">
                                          <p:val>
                                            <p:strVal val="0-#ppt_w/2"/>
                                          </p:val>
                                        </p:tav>
                                        <p:tav tm="100000">
                                          <p:val>
                                            <p:strVal val="#ppt_x"/>
                                          </p:val>
                                        </p:tav>
                                      </p:tavLst>
                                    </p:anim>
                                    <p:anim calcmode="lin" valueType="num">
                                      <p:cBhvr additive="base">
                                        <p:cTn id="12" dur="500" fill="hold"/>
                                        <p:tgtEl>
                                          <p:spTgt spid="7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BE0FE-060A-4E8F-93FF-8A9B40F21352}"/>
              </a:ext>
            </a:extLst>
          </p:cNvPr>
          <p:cNvSpPr>
            <a:spLocks noGrp="1"/>
          </p:cNvSpPr>
          <p:nvPr>
            <p:ph type="title"/>
          </p:nvPr>
        </p:nvSpPr>
        <p:spPr>
          <a:xfrm>
            <a:off x="129540" y="350409"/>
            <a:ext cx="8900160" cy="332399"/>
          </a:xfrm>
        </p:spPr>
        <p:txBody>
          <a:bodyPr/>
          <a:lstStyle/>
          <a:p>
            <a:pPr algn="ctr"/>
            <a:r>
              <a:rPr lang="en-US" sz="2400" b="1" dirty="0">
                <a:solidFill>
                  <a:srgbClr val="C00000"/>
                </a:solidFill>
                <a:effectLst>
                  <a:outerShdw blurRad="38100" dist="38100" dir="2700000" algn="tl">
                    <a:srgbClr val="000000">
                      <a:alpha val="43137"/>
                    </a:srgbClr>
                  </a:outerShdw>
                </a:effectLst>
              </a:rPr>
              <a:t>Buffer volume changes: an issue to consider &amp; mitigate…</a:t>
            </a:r>
          </a:p>
        </p:txBody>
      </p:sp>
      <p:pic>
        <p:nvPicPr>
          <p:cNvPr id="5" name="Picture 4">
            <a:extLst>
              <a:ext uri="{FF2B5EF4-FFF2-40B4-BE49-F238E27FC236}">
                <a16:creationId xmlns:a16="http://schemas.microsoft.com/office/drawing/2014/main" id="{27609647-788C-472B-BFCF-1AF3FC3BDD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445" t="4445" r="8832" b="9778"/>
          <a:stretch/>
        </p:blipFill>
        <p:spPr>
          <a:xfrm rot="16200000">
            <a:off x="713536" y="1282002"/>
            <a:ext cx="2611529" cy="3124200"/>
          </a:xfrm>
          <a:prstGeom prst="rect">
            <a:avLst/>
          </a:prstGeom>
        </p:spPr>
      </p:pic>
      <p:pic>
        <p:nvPicPr>
          <p:cNvPr id="7" name="Picture 6">
            <a:extLst>
              <a:ext uri="{FF2B5EF4-FFF2-40B4-BE49-F238E27FC236}">
                <a16:creationId xmlns:a16="http://schemas.microsoft.com/office/drawing/2014/main" id="{668E37BC-ECD9-4E1C-8C2D-0D3DD97721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824" t="2814"/>
          <a:stretch/>
        </p:blipFill>
        <p:spPr>
          <a:xfrm rot="16200000">
            <a:off x="856913" y="3643476"/>
            <a:ext cx="2319515" cy="3332298"/>
          </a:xfrm>
          <a:prstGeom prst="rect">
            <a:avLst/>
          </a:prstGeom>
        </p:spPr>
      </p:pic>
      <p:pic>
        <p:nvPicPr>
          <p:cNvPr id="9" name="Picture 8">
            <a:extLst>
              <a:ext uri="{FF2B5EF4-FFF2-40B4-BE49-F238E27FC236}">
                <a16:creationId xmlns:a16="http://schemas.microsoft.com/office/drawing/2014/main" id="{86E5620A-0E99-4A7E-A0B2-A08E94E4214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46320" y="1548376"/>
            <a:ext cx="3573780" cy="4922376"/>
          </a:xfrm>
          <a:prstGeom prst="rect">
            <a:avLst/>
          </a:prstGeom>
        </p:spPr>
      </p:pic>
      <p:sp>
        <p:nvSpPr>
          <p:cNvPr id="10" name="Title 1">
            <a:extLst>
              <a:ext uri="{FF2B5EF4-FFF2-40B4-BE49-F238E27FC236}">
                <a16:creationId xmlns:a16="http://schemas.microsoft.com/office/drawing/2014/main" id="{B112CAA4-2544-434E-84FE-177985B5CDDD}"/>
              </a:ext>
            </a:extLst>
          </p:cNvPr>
          <p:cNvSpPr txBox="1">
            <a:spLocks/>
          </p:cNvSpPr>
          <p:nvPr/>
        </p:nvSpPr>
        <p:spPr>
          <a:xfrm>
            <a:off x="266700" y="746261"/>
            <a:ext cx="8747760" cy="738664"/>
          </a:xfrm>
          <a:prstGeom prst="rect">
            <a:avLst/>
          </a:prstGeom>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sz="1600" b="1" dirty="0"/>
              <a:t>Calculations &amp; measurements  made by Paul Flower (RAL-CLRC) in 1980s for wall deflections of the 122m</a:t>
            </a:r>
            <a:r>
              <a:rPr lang="en-US" sz="1600" b="1" baseline="30000" dirty="0"/>
              <a:t>3</a:t>
            </a:r>
            <a:r>
              <a:rPr lang="en-US" sz="1600" b="1" dirty="0"/>
              <a:t> OMEGA RICH gas radiator vessel (originally ran with N</a:t>
            </a:r>
            <a:r>
              <a:rPr lang="en-US" sz="1600" b="1" baseline="-25000" dirty="0"/>
              <a:t>2</a:t>
            </a:r>
            <a:r>
              <a:rPr lang="en-US" sz="1600" b="1" dirty="0"/>
              <a:t>) </a:t>
            </a:r>
          </a:p>
          <a:p>
            <a:pPr algn="ctr">
              <a:lnSpc>
                <a:spcPct val="100000"/>
              </a:lnSpc>
            </a:pPr>
            <a:r>
              <a:rPr lang="en-US" sz="1600" b="1" dirty="0"/>
              <a:t>for conversion to C</a:t>
            </a:r>
            <a:r>
              <a:rPr lang="en-US" sz="1600" b="1" baseline="-25000" dirty="0"/>
              <a:t>2</a:t>
            </a:r>
            <a:r>
              <a:rPr lang="en-US" sz="1600" b="1" dirty="0"/>
              <a:t>F</a:t>
            </a:r>
            <a:r>
              <a:rPr lang="en-US" sz="1600" b="1" baseline="-25000" dirty="0"/>
              <a:t>6</a:t>
            </a:r>
            <a:r>
              <a:rPr lang="en-US" sz="1600" b="1" dirty="0"/>
              <a:t>,  using a new gas circulation system by Michel </a:t>
            </a:r>
            <a:r>
              <a:rPr lang="en-US" sz="1600" b="1" dirty="0" err="1"/>
              <a:t>Bosteels</a:t>
            </a:r>
            <a:endParaRPr lang="en-US" sz="1600" b="1" dirty="0"/>
          </a:p>
        </p:txBody>
      </p:sp>
      <p:sp>
        <p:nvSpPr>
          <p:cNvPr id="11" name="CustomShape 2">
            <a:extLst>
              <a:ext uri="{FF2B5EF4-FFF2-40B4-BE49-F238E27FC236}">
                <a16:creationId xmlns:a16="http://schemas.microsoft.com/office/drawing/2014/main" id="{5406DD0C-A60C-46BD-9331-606B57D9700B}"/>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
        <p:nvSpPr>
          <p:cNvPr id="12" name="Oval 11">
            <a:extLst>
              <a:ext uri="{FF2B5EF4-FFF2-40B4-BE49-F238E27FC236}">
                <a16:creationId xmlns:a16="http://schemas.microsoft.com/office/drawing/2014/main" id="{41036743-ED05-45BC-93A3-EE34B7F39FE6}"/>
              </a:ext>
            </a:extLst>
          </p:cNvPr>
          <p:cNvSpPr/>
          <p:nvPr/>
        </p:nvSpPr>
        <p:spPr>
          <a:xfrm>
            <a:off x="4686300" y="3253740"/>
            <a:ext cx="4000140" cy="5943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470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a:t>
            </a:fld>
            <a:endParaRPr lang="en-GB" sz="1200" b="0" strike="noStrike" spc="-1" dirty="0">
              <a:latin typeface="Arial"/>
            </a:endParaRPr>
          </a:p>
        </p:txBody>
      </p:sp>
      <p:sp>
        <p:nvSpPr>
          <p:cNvPr id="12" name="CustomShape 2"/>
          <p:cNvSpPr/>
          <p:nvPr/>
        </p:nvSpPr>
        <p:spPr>
          <a:xfrm>
            <a:off x="2205646" y="6067833"/>
            <a:ext cx="4771142" cy="317095"/>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1470" b="0" strike="noStrike" spc="-1" dirty="0">
                <a:solidFill>
                  <a:srgbClr val="000000"/>
                </a:solidFill>
                <a:latin typeface="Calibri"/>
                <a:ea typeface="DejaVu Sans"/>
              </a:rPr>
              <a:t>. </a:t>
            </a:r>
            <a:endParaRPr lang="en-GB" sz="1470" b="0" strike="noStrike" spc="-1" dirty="0">
              <a:latin typeface="Arial"/>
            </a:endParaRPr>
          </a:p>
        </p:txBody>
      </p:sp>
      <p:grpSp>
        <p:nvGrpSpPr>
          <p:cNvPr id="9" name="Group 8">
            <a:extLst>
              <a:ext uri="{FF2B5EF4-FFF2-40B4-BE49-F238E27FC236}">
                <a16:creationId xmlns:a16="http://schemas.microsoft.com/office/drawing/2014/main" id="{080FEEA6-DF48-4B65-A41F-ED2FF1F2D9AC}"/>
              </a:ext>
            </a:extLst>
          </p:cNvPr>
          <p:cNvGrpSpPr/>
          <p:nvPr/>
        </p:nvGrpSpPr>
        <p:grpSpPr>
          <a:xfrm>
            <a:off x="1357920" y="815452"/>
            <a:ext cx="7645566" cy="5252381"/>
            <a:chOff x="1144852" y="485711"/>
            <a:chExt cx="7645566" cy="5252381"/>
          </a:xfrm>
        </p:grpSpPr>
        <p:grpSp>
          <p:nvGrpSpPr>
            <p:cNvPr id="10" name="Groupe 13">
              <a:extLst>
                <a:ext uri="{FF2B5EF4-FFF2-40B4-BE49-F238E27FC236}">
                  <a16:creationId xmlns:a16="http://schemas.microsoft.com/office/drawing/2014/main" id="{F3E4A8D0-EF9C-4BA2-A0E3-57BBD2A2EC03}"/>
                </a:ext>
              </a:extLst>
            </p:cNvPr>
            <p:cNvGrpSpPr/>
            <p:nvPr/>
          </p:nvGrpSpPr>
          <p:grpSpPr>
            <a:xfrm>
              <a:off x="1144852" y="485711"/>
              <a:ext cx="7369868" cy="5252381"/>
              <a:chOff x="6309360" y="1746621"/>
              <a:chExt cx="2708906" cy="2179948"/>
            </a:xfrm>
          </p:grpSpPr>
          <p:pic>
            <p:nvPicPr>
              <p:cNvPr id="13" name="Espace réservé pour une image  5" descr="cer-000168870.pdf and 67 more pages - Profile 1 - Microsoft​ Edge">
                <a:extLst>
                  <a:ext uri="{FF2B5EF4-FFF2-40B4-BE49-F238E27FC236}">
                    <a16:creationId xmlns:a16="http://schemas.microsoft.com/office/drawing/2014/main" id="{B65C147A-85EC-4901-A956-973D0459640E}"/>
                  </a:ext>
                </a:extLst>
              </p:cNvPr>
              <p:cNvPicPr>
                <a:picLocks noChangeAspect="1"/>
              </p:cNvPicPr>
              <p:nvPr/>
            </p:nvPicPr>
            <p:blipFill rotWithShape="1">
              <a:blip r:embed="rId3">
                <a:extLst>
                  <a:ext uri="{28A0092B-C50C-407E-A947-70E740481C1C}">
                    <a14:useLocalDpi xmlns:a14="http://schemas.microsoft.com/office/drawing/2010/main" val="0"/>
                  </a:ext>
                </a:extLst>
              </a:blip>
              <a:srcRect l="4083" t="8676" r="3372" b="7538"/>
              <a:stretch/>
            </p:blipFill>
            <p:spPr>
              <a:xfrm rot="5400000">
                <a:off x="6573839" y="1482142"/>
                <a:ext cx="2179948" cy="2708906"/>
              </a:xfrm>
              <a:prstGeom prst="rect">
                <a:avLst/>
              </a:prstGeom>
            </p:spPr>
          </p:pic>
          <p:sp>
            <p:nvSpPr>
              <p:cNvPr id="15" name="Rectangle 14">
                <a:extLst>
                  <a:ext uri="{FF2B5EF4-FFF2-40B4-BE49-F238E27FC236}">
                    <a16:creationId xmlns:a16="http://schemas.microsoft.com/office/drawing/2014/main" id="{69BD8EC6-C1A0-4405-B1C1-83CA368600A8}"/>
                  </a:ext>
                </a:extLst>
              </p:cNvPr>
              <p:cNvSpPr/>
              <p:nvPr/>
            </p:nvSpPr>
            <p:spPr>
              <a:xfrm rot="1094395">
                <a:off x="7997296" y="1812875"/>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266CA525-D6D6-4304-8D8A-08EFEF21233B}"/>
                  </a:ext>
                </a:extLst>
              </p:cNvPr>
              <p:cNvSpPr/>
              <p:nvPr/>
            </p:nvSpPr>
            <p:spPr>
              <a:xfrm rot="1881276">
                <a:off x="6542677" y="3473519"/>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A35EC2A7-5901-434C-A5A0-2162BA1884FA}"/>
                  </a:ext>
                </a:extLst>
              </p:cNvPr>
              <p:cNvSpPr/>
              <p:nvPr/>
            </p:nvSpPr>
            <p:spPr>
              <a:xfrm rot="20252787">
                <a:off x="8016828" y="3599430"/>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Rectangle 10">
              <a:extLst>
                <a:ext uri="{FF2B5EF4-FFF2-40B4-BE49-F238E27FC236}">
                  <a16:creationId xmlns:a16="http://schemas.microsoft.com/office/drawing/2014/main" id="{34284378-F468-44A2-A7F1-C8B5DC2DC159}"/>
                </a:ext>
              </a:extLst>
            </p:cNvPr>
            <p:cNvSpPr/>
            <p:nvPr/>
          </p:nvSpPr>
          <p:spPr>
            <a:xfrm rot="16200000">
              <a:off x="7959081" y="2631517"/>
              <a:ext cx="1284110" cy="378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5" name="CustomShape 1">
            <a:extLst>
              <a:ext uri="{FF2B5EF4-FFF2-40B4-BE49-F238E27FC236}">
                <a16:creationId xmlns:a16="http://schemas.microsoft.com/office/drawing/2014/main" id="{61583BF3-1B67-425F-8FFF-2DFB2DED180F}"/>
              </a:ext>
            </a:extLst>
          </p:cNvPr>
          <p:cNvSpPr/>
          <p:nvPr/>
        </p:nvSpPr>
        <p:spPr>
          <a:xfrm>
            <a:off x="19577" y="420014"/>
            <a:ext cx="9143280" cy="5066385"/>
          </a:xfrm>
          <a:prstGeom prst="rect">
            <a:avLst/>
          </a:prstGeom>
          <a:solidFill>
            <a:srgbClr val="FFFFFF">
              <a:alpha val="82000"/>
            </a:srgbClr>
          </a:solidFill>
          <a:ln>
            <a:noFill/>
          </a:ln>
        </p:spPr>
        <p:style>
          <a:lnRef idx="0">
            <a:scrgbClr r="0" g="0" b="0"/>
          </a:lnRef>
          <a:fillRef idx="0">
            <a:scrgbClr r="0" g="0" b="0"/>
          </a:fillRef>
          <a:effectRef idx="0">
            <a:scrgbClr r="0" g="0" b="0"/>
          </a:effectRef>
          <a:fontRef idx="minor"/>
        </p:style>
        <p:txBody>
          <a:bodyPr lIns="90000" tIns="45000" rIns="90000" bIns="45000">
            <a:normAutofit fontScale="25000" lnSpcReduction="20000"/>
          </a:bodyPr>
          <a:lstStyle/>
          <a:p>
            <a:pPr algn="ctr">
              <a:lnSpc>
                <a:spcPct val="90000"/>
              </a:lnSpc>
              <a:spcBef>
                <a:spcPts val="1001"/>
              </a:spcBef>
            </a:pPr>
            <a:endParaRPr lang="en-GB" sz="1800" b="0" strike="noStrike" spc="-1" dirty="0">
              <a:latin typeface="Arial"/>
            </a:endParaRPr>
          </a:p>
          <a:p>
            <a:pPr algn="ctr">
              <a:lnSpc>
                <a:spcPct val="90000"/>
              </a:lnSpc>
              <a:spcBef>
                <a:spcPts val="1001"/>
              </a:spcBef>
            </a:pPr>
            <a:endParaRPr lang="en-GB" sz="1800" b="0" strike="noStrike" spc="-1" dirty="0">
              <a:latin typeface="Arial"/>
            </a:endParaRPr>
          </a:p>
          <a:p>
            <a:pPr algn="ctr">
              <a:lnSpc>
                <a:spcPct val="120000"/>
              </a:lnSpc>
            </a:pPr>
            <a:r>
              <a:rPr lang="en-US" sz="8000" b="1" dirty="0"/>
              <a:t>This is a follow-on from previous presentations in this vein:</a:t>
            </a:r>
          </a:p>
          <a:p>
            <a:pPr algn="ctr">
              <a:lnSpc>
                <a:spcPct val="120000"/>
              </a:lnSpc>
            </a:pPr>
            <a:r>
              <a:rPr lang="en-US" sz="8000" b="1" dirty="0"/>
              <a:t>(</a:t>
            </a:r>
            <a:r>
              <a:rPr lang="en-US" sz="7200" b="1" i="1" dirty="0"/>
              <a:t>too much for here</a:t>
            </a:r>
            <a:r>
              <a:rPr lang="en-US" sz="8000" b="1" dirty="0"/>
              <a:t>): for more information see:</a:t>
            </a:r>
          </a:p>
          <a:p>
            <a:pPr algn="ctr">
              <a:lnSpc>
                <a:spcPct val="120000"/>
              </a:lnSpc>
            </a:pPr>
            <a:endParaRPr lang="en-US" sz="8000" b="1" dirty="0">
              <a:latin typeface="Calibri" panose="020F0502020204030204" pitchFamily="34" charset="0"/>
              <a:cs typeface="Calibri" panose="020F0502020204030204" pitchFamily="34" charset="0"/>
            </a:endParaRPr>
          </a:p>
          <a:p>
            <a:pPr algn="ctr">
              <a:lnSpc>
                <a:spcPct val="120000"/>
              </a:lnSpc>
            </a:pPr>
            <a:r>
              <a:rPr lang="en-US" sz="6400" b="1" dirty="0">
                <a:latin typeface="+mj-lt"/>
                <a:cs typeface="Calibri" panose="020F0502020204030204" pitchFamily="34" charset="0"/>
              </a:rPr>
              <a:t>“</a:t>
            </a:r>
            <a:r>
              <a:rPr lang="en-US" sz="6400" b="1" i="1" dirty="0">
                <a:solidFill>
                  <a:schemeClr val="accent6">
                    <a:lumMod val="50000"/>
                  </a:schemeClr>
                </a:solidFill>
                <a:latin typeface="+mj-lt"/>
                <a:cs typeface="Calibri" panose="020F0502020204030204" pitchFamily="34" charset="0"/>
              </a:rPr>
              <a:t>Green radiators</a:t>
            </a:r>
            <a:r>
              <a:rPr lang="en-US" sz="6400" b="1" dirty="0">
                <a:latin typeface="+mj-lt"/>
                <a:cs typeface="Calibri" panose="020F0502020204030204" pitchFamily="34" charset="0"/>
              </a:rPr>
              <a:t>”: </a:t>
            </a:r>
            <a:r>
              <a:rPr lang="en-US" sz="6400" dirty="0">
                <a:latin typeface="+mj-lt"/>
                <a:cs typeface="Calibri" panose="020F0502020204030204" pitchFamily="34" charset="0"/>
              </a:rPr>
              <a:t>Controlling refractive index &amp; reducing Cherenkov gas radiator GWP: a challenge in an era of diminishing fluorocarbon availability</a:t>
            </a:r>
            <a:endParaRPr lang="en-GB" sz="7400" b="1" i="1" strike="noStrike" spc="-1" dirty="0">
              <a:solidFill>
                <a:srgbClr val="C00000"/>
              </a:solidFill>
              <a:latin typeface="Calibri"/>
              <a:ea typeface="DejaVu Sans"/>
            </a:endParaRPr>
          </a:p>
          <a:p>
            <a:pPr algn="ctr">
              <a:lnSpc>
                <a:spcPct val="120000"/>
              </a:lnSpc>
            </a:pPr>
            <a:r>
              <a:rPr lang="en-US" sz="6400" b="1" dirty="0"/>
              <a:t>Related paper: </a:t>
            </a:r>
            <a:r>
              <a:rPr lang="en-US" sz="6400" u="sng" dirty="0">
                <a:solidFill>
                  <a:srgbClr val="3484CC"/>
                </a:solidFill>
                <a:hlinkClick r:id="rId4"/>
              </a:rPr>
              <a:t>https://link.springer.com/article/10.1140/epjp/s13360-023-04703-w</a:t>
            </a:r>
            <a:endParaRPr lang="en-US" sz="6400" u="sng" dirty="0">
              <a:solidFill>
                <a:srgbClr val="3484CC"/>
              </a:solidFill>
            </a:endParaRPr>
          </a:p>
          <a:p>
            <a:pPr algn="ctr">
              <a:lnSpc>
                <a:spcPct val="120000"/>
              </a:lnSpc>
            </a:pPr>
            <a:endParaRPr lang="en-US" sz="6400" b="1" u="sng" spc="-1" dirty="0">
              <a:solidFill>
                <a:srgbClr val="3484CC"/>
              </a:solidFill>
              <a:latin typeface="Calibri"/>
            </a:endParaRPr>
          </a:p>
          <a:p>
            <a:pPr algn="ctr">
              <a:lnSpc>
                <a:spcPct val="120000"/>
              </a:lnSpc>
            </a:pPr>
            <a:r>
              <a:rPr lang="en-US" sz="6400" b="1" spc="-1" dirty="0">
                <a:latin typeface="Calibri"/>
              </a:rPr>
              <a:t>Also  DRD4 meeting, May 2023 </a:t>
            </a:r>
            <a:r>
              <a:rPr lang="en-GB" sz="6400" u="sng" spc="-1" dirty="0">
                <a:solidFill>
                  <a:srgbClr val="3484CC"/>
                </a:solidFill>
                <a:latin typeface="Calibri"/>
                <a:hlinkClick r:id="rId5"/>
              </a:rPr>
              <a:t>https://indico.cern.ch/event/1263731/contributions/5398511</a:t>
            </a:r>
            <a:endParaRPr lang="en-GB" sz="6400" u="sng" spc="-1" dirty="0">
              <a:solidFill>
                <a:srgbClr val="3484CC"/>
              </a:solidFill>
              <a:latin typeface="Calibri"/>
            </a:endParaRPr>
          </a:p>
          <a:p>
            <a:pPr algn="ctr">
              <a:lnSpc>
                <a:spcPct val="120000"/>
              </a:lnSpc>
            </a:pPr>
            <a:endParaRPr lang="en-US" sz="6600" b="1" dirty="0"/>
          </a:p>
          <a:p>
            <a:pPr algn="ctr"/>
            <a:r>
              <a:rPr lang="en-US" sz="6400" b="1" dirty="0"/>
              <a:t>ATLAS sustainability forum CERN, Jan 26 2024</a:t>
            </a:r>
            <a:endParaRPr lang="en-GB" sz="6400" u="sng" spc="-1" dirty="0">
              <a:solidFill>
                <a:srgbClr val="3484CC"/>
              </a:solidFill>
              <a:latin typeface="Calibri"/>
            </a:endParaRPr>
          </a:p>
          <a:p>
            <a:pPr algn="ctr">
              <a:lnSpc>
                <a:spcPct val="120000"/>
              </a:lnSpc>
            </a:pPr>
            <a:r>
              <a:rPr lang="en-GB" sz="6400" u="sng" spc="-1" dirty="0">
                <a:solidFill>
                  <a:srgbClr val="3484CC"/>
                </a:solidFill>
                <a:latin typeface="Calibri"/>
                <a:hlinkClick r:id="rId6"/>
              </a:rPr>
              <a:t>https://indico.cern.ch/event/1371158/contributions/5773321/attachments/2788215/4861759/G_Hallewell_ATLAS_sustainability_forum_Jan_26_2024_v2.pptx</a:t>
            </a:r>
            <a:endParaRPr lang="en-GB" sz="6400" u="sng" spc="-1" dirty="0">
              <a:solidFill>
                <a:srgbClr val="3484CC"/>
              </a:solidFill>
              <a:latin typeface="Calibri"/>
            </a:endParaRPr>
          </a:p>
          <a:p>
            <a:pPr algn="ctr">
              <a:lnSpc>
                <a:spcPct val="120000"/>
              </a:lnSpc>
            </a:pPr>
            <a:endParaRPr lang="en-GB" sz="6400" u="sng" spc="-1" dirty="0">
              <a:solidFill>
                <a:srgbClr val="3484CC"/>
              </a:solidFill>
              <a:latin typeface="Calibri"/>
            </a:endParaRPr>
          </a:p>
          <a:p>
            <a:pPr algn="ctr">
              <a:lnSpc>
                <a:spcPct val="120000"/>
              </a:lnSpc>
            </a:pPr>
            <a:r>
              <a:rPr lang="en-GB" sz="8000" b="1" spc="-1" dirty="0">
                <a:latin typeface="Calibri"/>
              </a:rPr>
              <a:t>Sustainable HEP 2024 </a:t>
            </a:r>
            <a:r>
              <a:rPr lang="en-GB" sz="6400" u="sng" spc="-1" dirty="0">
                <a:solidFill>
                  <a:srgbClr val="3484CC"/>
                </a:solidFill>
                <a:latin typeface="Calibri"/>
              </a:rPr>
              <a:t>https://indico.global/event/4744/contributions/39611/</a:t>
            </a:r>
          </a:p>
          <a:p>
            <a:pPr algn="ctr">
              <a:lnSpc>
                <a:spcPct val="120000"/>
              </a:lnSpc>
            </a:pPr>
            <a:endParaRPr lang="en-GB" sz="6400" b="1" spc="-1" dirty="0">
              <a:latin typeface="Calibri"/>
            </a:endParaRPr>
          </a:p>
          <a:p>
            <a:pPr algn="ctr">
              <a:lnSpc>
                <a:spcPct val="120000"/>
              </a:lnSpc>
            </a:pPr>
            <a:r>
              <a:rPr lang="en-GB" sz="6400" b="1" spc="-1" dirty="0">
                <a:latin typeface="Calibri"/>
              </a:rPr>
              <a:t>ICHEP2024 (July 2024): </a:t>
            </a:r>
            <a:r>
              <a:rPr lang="en-GB" sz="6400" b="1" spc="-1" dirty="0">
                <a:solidFill>
                  <a:srgbClr val="3484CC"/>
                </a:solidFill>
                <a:latin typeface="Calibri"/>
              </a:rPr>
              <a:t> </a:t>
            </a:r>
            <a:r>
              <a:rPr lang="en-US" altLang="en-US" sz="6400" dirty="0">
                <a:latin typeface="Calibri" panose="020F0502020204030204" pitchFamily="34" charset="0"/>
                <a:cs typeface="Calibri" panose="020F0502020204030204" pitchFamily="34" charset="0"/>
                <a:hlinkClick r:id="rId7"/>
              </a:rPr>
              <a:t>https://indico.cern.ch/event/1291157/contributions/5900402</a:t>
            </a:r>
            <a:r>
              <a:rPr lang="en-US" altLang="en-US" sz="6400" dirty="0">
                <a:latin typeface="Calibri" panose="020F0502020204030204" pitchFamily="34" charset="0"/>
                <a:cs typeface="Calibri" panose="020F0502020204030204" pitchFamily="34" charset="0"/>
              </a:rPr>
              <a:t>  </a:t>
            </a:r>
          </a:p>
          <a:p>
            <a:pPr algn="ctr">
              <a:lnSpc>
                <a:spcPct val="120000"/>
              </a:lnSpc>
            </a:pPr>
            <a:endParaRPr lang="en-US" altLang="en-US" sz="6400" dirty="0">
              <a:latin typeface="Calibri" panose="020F0502020204030204" pitchFamily="34" charset="0"/>
              <a:cs typeface="Calibri" panose="020F0502020204030204" pitchFamily="34" charset="0"/>
            </a:endParaRPr>
          </a:p>
          <a:p>
            <a:pPr algn="ctr">
              <a:lnSpc>
                <a:spcPct val="120000"/>
              </a:lnSpc>
            </a:pPr>
            <a:r>
              <a:rPr lang="en-US" altLang="en-US" sz="6400" b="1" dirty="0">
                <a:latin typeface="Calibri" panose="020F0502020204030204" pitchFamily="34" charset="0"/>
                <a:cs typeface="Calibri" panose="020F0502020204030204" pitchFamily="34" charset="0"/>
              </a:rPr>
              <a:t>DRD4 meeting Oct. 2024</a:t>
            </a:r>
            <a:r>
              <a:rPr lang="en-US" altLang="en-US" sz="6400" dirty="0">
                <a:latin typeface="Calibri" panose="020F0502020204030204" pitchFamily="34" charset="0"/>
                <a:cs typeface="Calibri" panose="020F0502020204030204" pitchFamily="34" charset="0"/>
              </a:rPr>
              <a:t>: </a:t>
            </a:r>
            <a:r>
              <a:rPr lang="en-US" altLang="en-US" sz="6400" dirty="0">
                <a:latin typeface="Calibri" panose="020F0502020204030204" pitchFamily="34" charset="0"/>
                <a:cs typeface="Calibri" panose="020F0502020204030204" pitchFamily="34" charset="0"/>
                <a:hlinkClick r:id="rId8"/>
              </a:rPr>
              <a:t>https://indico.cern.ch/event/1456663/sessions/566400/#20241024</a:t>
            </a:r>
            <a:endParaRPr lang="en-GB" sz="6400" spc="-1" dirty="0">
              <a:solidFill>
                <a:srgbClr val="000000"/>
              </a:solidFill>
            </a:endParaRPr>
          </a:p>
          <a:p>
            <a:pPr algn="ctr">
              <a:lnSpc>
                <a:spcPct val="120000"/>
              </a:lnSpc>
            </a:pPr>
            <a:endParaRPr lang="en-US" altLang="en-US" sz="6400" dirty="0">
              <a:latin typeface="Calibri" panose="020F0502020204030204" pitchFamily="34" charset="0"/>
              <a:cs typeface="Calibri" panose="020F0502020204030204" pitchFamily="34" charset="0"/>
            </a:endParaRPr>
          </a:p>
          <a:p>
            <a:pPr algn="ctr">
              <a:lnSpc>
                <a:spcPct val="120000"/>
              </a:lnSpc>
            </a:pPr>
            <a:endParaRPr lang="en-US" altLang="en-US" sz="6400" dirty="0">
              <a:latin typeface="Calibri" panose="020F0502020204030204" pitchFamily="34" charset="0"/>
              <a:cs typeface="Calibri" panose="020F0502020204030204" pitchFamily="34" charset="0"/>
            </a:endParaRPr>
          </a:p>
          <a:p>
            <a:pPr algn="ctr">
              <a:lnSpc>
                <a:spcPct val="120000"/>
              </a:lnSpc>
            </a:pPr>
            <a:endParaRPr lang="en-US" altLang="en-US" sz="6400" dirty="0">
              <a:latin typeface="Calibri" panose="020F0502020204030204" pitchFamily="34" charset="0"/>
              <a:cs typeface="Calibri" panose="020F0502020204030204" pitchFamily="34" charset="0"/>
            </a:endParaRPr>
          </a:p>
          <a:p>
            <a:pPr algn="ctr">
              <a:lnSpc>
                <a:spcPct val="120000"/>
              </a:lnSpc>
            </a:pPr>
            <a:endParaRPr lang="en-US" altLang="en-US" sz="6400" dirty="0">
              <a:latin typeface="Calibri" panose="020F0502020204030204" pitchFamily="34" charset="0"/>
              <a:cs typeface="Calibri" panose="020F0502020204030204" pitchFamily="34" charset="0"/>
            </a:endParaRPr>
          </a:p>
          <a:p>
            <a:pPr algn="ctr">
              <a:lnSpc>
                <a:spcPct val="120000"/>
              </a:lnSpc>
            </a:pPr>
            <a:r>
              <a:rPr lang="en-GB" sz="5800" b="0" strike="noStrike" spc="-1" dirty="0">
                <a:solidFill>
                  <a:srgbClr val="000000"/>
                </a:solidFill>
                <a:latin typeface="+mj-lt"/>
                <a:ea typeface="DejaVu Sans"/>
              </a:rPr>
              <a:t> </a:t>
            </a:r>
          </a:p>
        </p:txBody>
      </p:sp>
      <p:sp>
        <p:nvSpPr>
          <p:cNvPr id="26" name="CustomShape 2">
            <a:extLst>
              <a:ext uri="{FF2B5EF4-FFF2-40B4-BE49-F238E27FC236}">
                <a16:creationId xmlns:a16="http://schemas.microsoft.com/office/drawing/2014/main" id="{B42054AC-A943-4DCA-AB2B-492F9091538B}"/>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10831410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pour une image  6" descr="s13360-023-04703-w (3).pdf and 43 more pages - Profile 1 - Microsoft​ Edge"/>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3584650" y="1178772"/>
            <a:ext cx="5329958" cy="4873625"/>
          </a:xfrm>
        </p:spPr>
      </p:pic>
      <p:pic>
        <p:nvPicPr>
          <p:cNvPr id="10" name="Espace réservé pour une image  6" descr="Instruments | Free Full-Text | Applications and Perspectives of Ultrasonic Multi-Gas Analysis with Simultaneous Flowmetry and 73 more pages - Profile 1 - Microsoft​ Edge"/>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8907" y="868496"/>
            <a:ext cx="4173131" cy="5266095"/>
          </a:xfrm>
          <a:prstGeom prst="rect">
            <a:avLst/>
          </a:prstGeom>
        </p:spPr>
      </p:pic>
      <p:sp>
        <p:nvSpPr>
          <p:cNvPr id="11" name="Titre 1"/>
          <p:cNvSpPr>
            <a:spLocks noGrp="1"/>
          </p:cNvSpPr>
          <p:nvPr>
            <p:ph type="title"/>
          </p:nvPr>
        </p:nvSpPr>
        <p:spPr>
          <a:xfrm>
            <a:off x="523448" y="82764"/>
            <a:ext cx="8382605" cy="830997"/>
          </a:xfrm>
        </p:spPr>
        <p:txBody>
          <a:bodyPr/>
          <a:lstStyle/>
          <a:p>
            <a:pPr algn="ctr"/>
            <a:r>
              <a:rPr lang="fr-FR" sz="3000" dirty="0">
                <a:solidFill>
                  <a:srgbClr val="C00000"/>
                </a:solidFill>
              </a:rPr>
              <a:t>Example of </a:t>
            </a:r>
            <a:r>
              <a:rPr lang="fr-FR" sz="3000" dirty="0" err="1">
                <a:solidFill>
                  <a:srgbClr val="C00000"/>
                </a:solidFill>
              </a:rPr>
              <a:t>Ultrasonic</a:t>
            </a:r>
            <a:r>
              <a:rPr lang="fr-FR" sz="3000" dirty="0">
                <a:solidFill>
                  <a:srgbClr val="C00000"/>
                </a:solidFill>
              </a:rPr>
              <a:t> </a:t>
            </a:r>
            <a:r>
              <a:rPr lang="fr-FR" sz="3000" dirty="0" err="1">
                <a:solidFill>
                  <a:srgbClr val="C00000"/>
                </a:solidFill>
              </a:rPr>
              <a:t>gas</a:t>
            </a:r>
            <a:r>
              <a:rPr lang="fr-FR" sz="3000" dirty="0">
                <a:solidFill>
                  <a:srgbClr val="C00000"/>
                </a:solidFill>
              </a:rPr>
              <a:t> </a:t>
            </a:r>
            <a:r>
              <a:rPr lang="fr-FR" sz="3000" dirty="0" err="1">
                <a:solidFill>
                  <a:srgbClr val="C00000"/>
                </a:solidFill>
              </a:rPr>
              <a:t>analysis</a:t>
            </a:r>
            <a:r>
              <a:rPr lang="fr-FR" sz="3000" dirty="0">
                <a:solidFill>
                  <a:srgbClr val="C00000"/>
                </a:solidFill>
              </a:rPr>
              <a:t> in a process </a:t>
            </a:r>
            <a:r>
              <a:rPr lang="fr-FR" sz="3000" dirty="0" err="1">
                <a:solidFill>
                  <a:srgbClr val="C00000"/>
                </a:solidFill>
              </a:rPr>
              <a:t>environment</a:t>
            </a:r>
            <a:r>
              <a:rPr lang="fr-FR" sz="3000" dirty="0">
                <a:solidFill>
                  <a:srgbClr val="C00000"/>
                </a:solidFill>
              </a:rPr>
              <a:t> </a:t>
            </a:r>
            <a:r>
              <a:rPr lang="fr-FR" sz="3000" dirty="0" err="1">
                <a:solidFill>
                  <a:srgbClr val="C00000"/>
                </a:solidFill>
              </a:rPr>
              <a:t>with</a:t>
            </a:r>
            <a:r>
              <a:rPr lang="fr-FR" sz="3000" dirty="0">
                <a:solidFill>
                  <a:srgbClr val="C00000"/>
                </a:solidFill>
              </a:rPr>
              <a:t> multiple background </a:t>
            </a:r>
            <a:r>
              <a:rPr lang="fr-FR" sz="3000" dirty="0" err="1">
                <a:solidFill>
                  <a:srgbClr val="C00000"/>
                </a:solidFill>
              </a:rPr>
              <a:t>gases</a:t>
            </a:r>
            <a:endParaRPr lang="fr-FR" sz="3000" dirty="0">
              <a:solidFill>
                <a:srgbClr val="C00000"/>
              </a:solidFill>
            </a:endParaRPr>
          </a:p>
        </p:txBody>
      </p:sp>
      <p:sp>
        <p:nvSpPr>
          <p:cNvPr id="12" name="Rectangle 11"/>
          <p:cNvSpPr/>
          <p:nvPr/>
        </p:nvSpPr>
        <p:spPr>
          <a:xfrm>
            <a:off x="4714750" y="1013860"/>
            <a:ext cx="4198650" cy="369332"/>
          </a:xfrm>
          <a:prstGeom prst="rect">
            <a:avLst/>
          </a:prstGeom>
        </p:spPr>
        <p:txBody>
          <a:bodyPr wrap="none">
            <a:spAutoFit/>
          </a:bodyPr>
          <a:lstStyle/>
          <a:p>
            <a:r>
              <a:rPr lang="fr-FR" dirty="0">
                <a:solidFill>
                  <a:schemeClr val="accent5"/>
                </a:solidFill>
              </a:rPr>
              <a:t>https://www.mdpi.com/2410-390X/5/1/6</a:t>
            </a:r>
          </a:p>
        </p:txBody>
      </p:sp>
      <p:grpSp>
        <p:nvGrpSpPr>
          <p:cNvPr id="17" name="Groupe 16"/>
          <p:cNvGrpSpPr/>
          <p:nvPr/>
        </p:nvGrpSpPr>
        <p:grpSpPr>
          <a:xfrm>
            <a:off x="1187601" y="3859543"/>
            <a:ext cx="5435621" cy="2585323"/>
            <a:chOff x="1187601" y="3859543"/>
            <a:chExt cx="5417265" cy="2585323"/>
          </a:xfrm>
        </p:grpSpPr>
        <p:sp>
          <p:nvSpPr>
            <p:cNvPr id="2" name="ZoneTexte 1"/>
            <p:cNvSpPr txBox="1"/>
            <p:nvPr/>
          </p:nvSpPr>
          <p:spPr>
            <a:xfrm>
              <a:off x="2950572" y="3859543"/>
              <a:ext cx="3108515" cy="2585323"/>
            </a:xfrm>
            <a:prstGeom prst="rect">
              <a:avLst/>
            </a:prstGeom>
            <a:noFill/>
          </p:spPr>
          <p:txBody>
            <a:bodyPr wrap="square" rtlCol="0">
              <a:spAutoFit/>
            </a:bodyPr>
            <a:lstStyle/>
            <a:p>
              <a:pPr algn="ctr"/>
              <a:r>
                <a:rPr lang="fr-FR" b="1" dirty="0" err="1">
                  <a:solidFill>
                    <a:srgbClr val="C00000"/>
                  </a:solidFill>
                </a:rPr>
                <a:t>Gas</a:t>
              </a:r>
              <a:r>
                <a:rPr lang="fr-FR" b="1" dirty="0">
                  <a:solidFill>
                    <a:srgbClr val="C00000"/>
                  </a:solidFill>
                </a:rPr>
                <a:t> </a:t>
              </a:r>
              <a:r>
                <a:rPr lang="fr-FR" b="1" dirty="0" err="1">
                  <a:solidFill>
                    <a:srgbClr val="C00000"/>
                  </a:solidFill>
                </a:rPr>
                <a:t>aspirated</a:t>
              </a:r>
              <a:r>
                <a:rPr lang="fr-FR" b="1" dirty="0">
                  <a:solidFill>
                    <a:srgbClr val="C00000"/>
                  </a:solidFill>
                </a:rPr>
                <a:t> </a:t>
              </a:r>
              <a:r>
                <a:rPr lang="fr-FR" b="1" dirty="0" err="1">
                  <a:solidFill>
                    <a:srgbClr val="C00000"/>
                  </a:solidFill>
                </a:rPr>
                <a:t>through</a:t>
              </a:r>
              <a:r>
                <a:rPr lang="fr-FR" b="1" dirty="0">
                  <a:solidFill>
                    <a:srgbClr val="C00000"/>
                  </a:solidFill>
                </a:rPr>
                <a:t> </a:t>
              </a:r>
            </a:p>
            <a:p>
              <a:pPr algn="ctr"/>
              <a:r>
                <a:rPr lang="fr-FR" b="1" dirty="0">
                  <a:solidFill>
                    <a:srgbClr val="C00000"/>
                  </a:solidFill>
                </a:rPr>
                <a:t>150m tubes </a:t>
              </a:r>
              <a:r>
                <a:rPr lang="fr-FR" b="1" dirty="0" err="1">
                  <a:solidFill>
                    <a:srgbClr val="C00000"/>
                  </a:solidFill>
                </a:rPr>
                <a:t>from</a:t>
              </a:r>
              <a:endParaRPr lang="fr-FR" b="1" dirty="0">
                <a:solidFill>
                  <a:srgbClr val="C00000"/>
                </a:solidFill>
              </a:endParaRPr>
            </a:p>
            <a:p>
              <a:pPr algn="ctr"/>
              <a:r>
                <a:rPr lang="fr-FR" b="1" dirty="0">
                  <a:solidFill>
                    <a:srgbClr val="C00000"/>
                  </a:solidFill>
                </a:rPr>
                <a:t> </a:t>
              </a:r>
              <a:r>
                <a:rPr lang="fr-FR" b="1" dirty="0" err="1">
                  <a:solidFill>
                    <a:srgbClr val="C00000"/>
                  </a:solidFill>
                </a:rPr>
                <a:t>silicon</a:t>
              </a:r>
              <a:r>
                <a:rPr lang="fr-FR" b="1" dirty="0">
                  <a:solidFill>
                    <a:srgbClr val="C00000"/>
                  </a:solidFill>
                </a:rPr>
                <a:t> </a:t>
              </a:r>
              <a:r>
                <a:rPr lang="fr-FR" b="1" dirty="0" err="1">
                  <a:solidFill>
                    <a:srgbClr val="C00000"/>
                  </a:solidFill>
                </a:rPr>
                <a:t>tracker</a:t>
              </a:r>
              <a:endParaRPr lang="fr-FR" b="1" dirty="0">
                <a:solidFill>
                  <a:srgbClr val="C00000"/>
                </a:solidFill>
              </a:endParaRPr>
            </a:p>
            <a:p>
              <a:pPr algn="ctr"/>
              <a:r>
                <a:rPr lang="fr-FR" b="1" dirty="0">
                  <a:solidFill>
                    <a:srgbClr val="C00000"/>
                  </a:solidFill>
                </a:rPr>
                <a:t> N</a:t>
              </a:r>
              <a:r>
                <a:rPr lang="fr-FR" b="1" baseline="-25000" dirty="0">
                  <a:solidFill>
                    <a:srgbClr val="C00000"/>
                  </a:solidFill>
                </a:rPr>
                <a:t>2</a:t>
              </a:r>
              <a:r>
                <a:rPr lang="fr-FR" b="1" dirty="0">
                  <a:solidFill>
                    <a:srgbClr val="C00000"/>
                  </a:solidFill>
                </a:rPr>
                <a:t> </a:t>
              </a:r>
              <a:r>
                <a:rPr lang="fr-FR" b="1" dirty="0" err="1">
                  <a:solidFill>
                    <a:srgbClr val="C00000"/>
                  </a:solidFill>
                </a:rPr>
                <a:t>environmental</a:t>
              </a:r>
              <a:endParaRPr lang="fr-FR" b="1" dirty="0">
                <a:solidFill>
                  <a:srgbClr val="C00000"/>
                </a:solidFill>
              </a:endParaRPr>
            </a:p>
            <a:p>
              <a:pPr algn="ctr"/>
              <a:r>
                <a:rPr lang="fr-FR" b="1" dirty="0">
                  <a:solidFill>
                    <a:srgbClr val="C00000"/>
                  </a:solidFill>
                </a:rPr>
                <a:t> volumes to</a:t>
              </a:r>
            </a:p>
            <a:p>
              <a:pPr algn="ctr"/>
              <a:r>
                <a:rPr lang="fr-FR" b="1" dirty="0">
                  <a:solidFill>
                    <a:srgbClr val="C00000"/>
                  </a:solidFill>
                </a:rPr>
                <a:t> ‘sonar’ </a:t>
              </a:r>
              <a:r>
                <a:rPr lang="fr-FR" b="1" dirty="0" err="1">
                  <a:solidFill>
                    <a:srgbClr val="C00000"/>
                  </a:solidFill>
                </a:rPr>
                <a:t>devices</a:t>
              </a:r>
              <a:endParaRPr lang="fr-FR" b="1" dirty="0">
                <a:solidFill>
                  <a:srgbClr val="C00000"/>
                </a:solidFill>
              </a:endParaRPr>
            </a:p>
            <a:p>
              <a:pPr algn="ctr"/>
              <a:r>
                <a:rPr lang="fr-FR" b="1" dirty="0">
                  <a:solidFill>
                    <a:srgbClr val="C00000"/>
                  </a:solidFill>
                </a:rPr>
                <a:t>to look for C</a:t>
              </a:r>
              <a:r>
                <a:rPr lang="fr-FR" b="1" baseline="-25000" dirty="0">
                  <a:solidFill>
                    <a:srgbClr val="C00000"/>
                  </a:solidFill>
                </a:rPr>
                <a:t>3</a:t>
              </a:r>
              <a:r>
                <a:rPr lang="fr-FR" b="1" dirty="0">
                  <a:solidFill>
                    <a:srgbClr val="C00000"/>
                  </a:solidFill>
                </a:rPr>
                <a:t>F</a:t>
              </a:r>
              <a:r>
                <a:rPr lang="fr-FR" b="1" baseline="-25000" dirty="0">
                  <a:solidFill>
                    <a:srgbClr val="C00000"/>
                  </a:solidFill>
                </a:rPr>
                <a:t>8</a:t>
              </a:r>
              <a:r>
                <a:rPr lang="fr-FR" b="1" dirty="0">
                  <a:solidFill>
                    <a:srgbClr val="C00000"/>
                  </a:solidFill>
                </a:rPr>
                <a:t> </a:t>
              </a:r>
            </a:p>
            <a:p>
              <a:pPr algn="ctr"/>
              <a:r>
                <a:rPr lang="fr-FR" b="1" dirty="0" err="1">
                  <a:solidFill>
                    <a:srgbClr val="C00000"/>
                  </a:solidFill>
                </a:rPr>
                <a:t>leak</a:t>
              </a:r>
              <a:r>
                <a:rPr lang="fr-FR" b="1" dirty="0">
                  <a:solidFill>
                    <a:srgbClr val="C00000"/>
                  </a:solidFill>
                </a:rPr>
                <a:t> rates </a:t>
              </a:r>
            </a:p>
            <a:p>
              <a:pPr algn="ctr"/>
              <a:r>
                <a:rPr lang="fr-FR" b="1" dirty="0">
                  <a:solidFill>
                    <a:srgbClr val="C00000"/>
                  </a:solidFill>
                </a:rPr>
                <a:t>(C</a:t>
              </a:r>
              <a:r>
                <a:rPr lang="fr-FR" b="1" baseline="-25000" dirty="0">
                  <a:solidFill>
                    <a:srgbClr val="C00000"/>
                  </a:solidFill>
                </a:rPr>
                <a:t>3</a:t>
              </a:r>
              <a:r>
                <a:rPr lang="fr-FR" b="1" dirty="0">
                  <a:solidFill>
                    <a:srgbClr val="C00000"/>
                  </a:solidFill>
                </a:rPr>
                <a:t>F</a:t>
              </a:r>
              <a:r>
                <a:rPr lang="fr-FR" b="1" baseline="-25000" dirty="0">
                  <a:solidFill>
                    <a:srgbClr val="C00000"/>
                  </a:solidFill>
                </a:rPr>
                <a:t>8</a:t>
              </a:r>
              <a:r>
                <a:rPr lang="fr-FR" b="1" dirty="0">
                  <a:solidFill>
                    <a:srgbClr val="C00000"/>
                  </a:solidFill>
                </a:rPr>
                <a:t>  in N</a:t>
              </a:r>
              <a:r>
                <a:rPr lang="fr-FR" b="1" baseline="-25000" dirty="0">
                  <a:solidFill>
                    <a:srgbClr val="C00000"/>
                  </a:solidFill>
                </a:rPr>
                <a:t>2</a:t>
              </a:r>
              <a:r>
                <a:rPr lang="fr-FR" b="1" dirty="0">
                  <a:solidFill>
                    <a:srgbClr val="C00000"/>
                  </a:solidFill>
                </a:rPr>
                <a:t> )</a:t>
              </a:r>
            </a:p>
          </p:txBody>
        </p:sp>
        <p:sp>
          <p:nvSpPr>
            <p:cNvPr id="3" name="Ellipse 2"/>
            <p:cNvSpPr/>
            <p:nvPr/>
          </p:nvSpPr>
          <p:spPr>
            <a:xfrm>
              <a:off x="1187601" y="5086174"/>
              <a:ext cx="1641771" cy="109728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p:cNvSpPr/>
            <p:nvPr/>
          </p:nvSpPr>
          <p:spPr>
            <a:xfrm>
              <a:off x="6295650" y="5005137"/>
              <a:ext cx="309216" cy="94327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4" name="Connecteur droit 13"/>
            <p:cNvCxnSpPr/>
            <p:nvPr/>
          </p:nvCxnSpPr>
          <p:spPr>
            <a:xfrm flipH="1" flipV="1">
              <a:off x="2864115" y="5634814"/>
              <a:ext cx="764154" cy="65178"/>
            </a:xfrm>
            <a:prstGeom prst="line">
              <a:avLst/>
            </a:prstGeom>
            <a:ln w="317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flipH="1">
              <a:off x="5406486" y="5505651"/>
              <a:ext cx="840619" cy="194341"/>
            </a:xfrm>
            <a:prstGeom prst="line">
              <a:avLst/>
            </a:prstGeom>
            <a:ln w="31750">
              <a:solidFill>
                <a:srgbClr val="C00000"/>
              </a:solidFill>
              <a:headEnd type="triangle"/>
            </a:ln>
          </p:spPr>
          <p:style>
            <a:lnRef idx="1">
              <a:schemeClr val="accent1"/>
            </a:lnRef>
            <a:fillRef idx="0">
              <a:schemeClr val="accent1"/>
            </a:fillRef>
            <a:effectRef idx="0">
              <a:schemeClr val="accent1"/>
            </a:effectRef>
            <a:fontRef idx="minor">
              <a:schemeClr val="tx1"/>
            </a:fontRef>
          </p:style>
        </p:cxnSp>
      </p:grpSp>
      <p:sp>
        <p:nvSpPr>
          <p:cNvPr id="18" name="Espace réservé du numéro de diapositive 17"/>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20</a:t>
            </a:fld>
            <a:endParaRPr lang="en-GB" sz="1800" b="0" strike="noStrike" spc="-1">
              <a:latin typeface="Times New Roman"/>
            </a:endParaRPr>
          </a:p>
        </p:txBody>
      </p:sp>
      <p:pic>
        <p:nvPicPr>
          <p:cNvPr id="20" name="Image 19"/>
          <p:cNvPicPr>
            <a:picLocks noChangeAspect="1"/>
          </p:cNvPicPr>
          <p:nvPr/>
        </p:nvPicPr>
        <p:blipFill rotWithShape="1">
          <a:blip r:embed="rId4">
            <a:extLst>
              <a:ext uri="{28A0092B-C50C-407E-A947-70E740481C1C}">
                <a14:useLocalDpi xmlns:a14="http://schemas.microsoft.com/office/drawing/2010/main" val="0"/>
              </a:ext>
            </a:extLst>
          </a:blip>
          <a:srcRect l="30765" t="4378" r="55467" b="73921"/>
          <a:stretch/>
        </p:blipFill>
        <p:spPr>
          <a:xfrm>
            <a:off x="177776" y="4769404"/>
            <a:ext cx="818464" cy="939080"/>
          </a:xfrm>
          <a:prstGeom prst="rect">
            <a:avLst/>
          </a:prstGeom>
        </p:spPr>
      </p:pic>
      <p:graphicFrame>
        <p:nvGraphicFramePr>
          <p:cNvPr id="19" name="Graphique 7">
            <a:extLst>
              <a:ext uri="{FF2B5EF4-FFF2-40B4-BE49-F238E27FC236}">
                <a16:creationId xmlns:a16="http://schemas.microsoft.com/office/drawing/2014/main" id="{14D10D1F-9A4B-40BE-9543-BB59886419EC}"/>
              </a:ext>
            </a:extLst>
          </p:cNvPr>
          <p:cNvGraphicFramePr>
            <a:graphicFrameLocks/>
          </p:cNvGraphicFramePr>
          <p:nvPr>
            <p:extLst>
              <p:ext uri="{D42A27DB-BD31-4B8C-83A1-F6EECF244321}">
                <p14:modId xmlns:p14="http://schemas.microsoft.com/office/powerpoint/2010/main" val="3480412795"/>
              </p:ext>
            </p:extLst>
          </p:nvPr>
        </p:nvGraphicFramePr>
        <p:xfrm>
          <a:off x="5734813" y="3596584"/>
          <a:ext cx="3119048" cy="2877584"/>
        </p:xfrm>
        <a:graphic>
          <a:graphicData uri="http://schemas.openxmlformats.org/drawingml/2006/chart">
            <c:chart xmlns:c="http://schemas.openxmlformats.org/drawingml/2006/chart" xmlns:r="http://schemas.openxmlformats.org/officeDocument/2006/relationships" r:id="rId5"/>
          </a:graphicData>
        </a:graphic>
      </p:graphicFrame>
      <p:sp>
        <p:nvSpPr>
          <p:cNvPr id="21" name="CustomShape 2">
            <a:extLst>
              <a:ext uri="{FF2B5EF4-FFF2-40B4-BE49-F238E27FC236}">
                <a16:creationId xmlns:a16="http://schemas.microsoft.com/office/drawing/2014/main" id="{88103BA6-FFE5-4B01-976C-2764B8FB22ED}"/>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pic>
        <p:nvPicPr>
          <p:cNvPr id="26" name="Picture 9">
            <a:extLst>
              <a:ext uri="{FF2B5EF4-FFF2-40B4-BE49-F238E27FC236}">
                <a16:creationId xmlns:a16="http://schemas.microsoft.com/office/drawing/2014/main" id="{A6B196DD-5079-4DFD-BBFD-99818C434BBB}"/>
              </a:ext>
            </a:extLst>
          </p:cNvPr>
          <p:cNvPicPr/>
          <p:nvPr/>
        </p:nvPicPr>
        <p:blipFill>
          <a:blip r:embed="rId6"/>
          <a:srcRect l="18896" t="18887" r="19701" b="19671"/>
          <a:stretch/>
        </p:blipFill>
        <p:spPr>
          <a:xfrm rot="5400000">
            <a:off x="1152119" y="6096025"/>
            <a:ext cx="421771" cy="201146"/>
          </a:xfrm>
          <a:prstGeom prst="rect">
            <a:avLst/>
          </a:prstGeom>
          <a:ln w="9360">
            <a:noFill/>
          </a:ln>
        </p:spPr>
      </p:pic>
      <p:pic>
        <p:nvPicPr>
          <p:cNvPr id="28" name="Picture 9">
            <a:extLst>
              <a:ext uri="{FF2B5EF4-FFF2-40B4-BE49-F238E27FC236}">
                <a16:creationId xmlns:a16="http://schemas.microsoft.com/office/drawing/2014/main" id="{1134A413-175E-492E-B5F2-A5078BB76F5D}"/>
              </a:ext>
            </a:extLst>
          </p:cNvPr>
          <p:cNvPicPr/>
          <p:nvPr/>
        </p:nvPicPr>
        <p:blipFill>
          <a:blip r:embed="rId6"/>
          <a:srcRect l="18896" t="18887" r="19701" b="19671"/>
          <a:stretch/>
        </p:blipFill>
        <p:spPr>
          <a:xfrm rot="5400000" flipV="1">
            <a:off x="2332818" y="6105431"/>
            <a:ext cx="421773" cy="201146"/>
          </a:xfrm>
          <a:prstGeom prst="rect">
            <a:avLst/>
          </a:prstGeom>
          <a:ln w="9360">
            <a:noFill/>
          </a:ln>
        </p:spPr>
      </p:pic>
      <p:cxnSp>
        <p:nvCxnSpPr>
          <p:cNvPr id="5" name="Straight Arrow Connector 4">
            <a:extLst>
              <a:ext uri="{FF2B5EF4-FFF2-40B4-BE49-F238E27FC236}">
                <a16:creationId xmlns:a16="http://schemas.microsoft.com/office/drawing/2014/main" id="{7A339B5D-BC4F-40D7-B244-CD5445AB9F73}"/>
              </a:ext>
            </a:extLst>
          </p:cNvPr>
          <p:cNvCxnSpPr>
            <a:cxnSpLocks/>
          </p:cNvCxnSpPr>
          <p:nvPr/>
        </p:nvCxnSpPr>
        <p:spPr>
          <a:xfrm flipH="1">
            <a:off x="1446312" y="6219015"/>
            <a:ext cx="996820" cy="0"/>
          </a:xfrm>
          <a:prstGeom prst="straightConnector1">
            <a:avLst/>
          </a:prstGeom>
          <a:ln w="63500">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2866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re 1"/>
          <p:cNvSpPr txBox="1">
            <a:spLocks/>
          </p:cNvSpPr>
          <p:nvPr/>
        </p:nvSpPr>
        <p:spPr>
          <a:xfrm>
            <a:off x="293680" y="-32864"/>
            <a:ext cx="8736016" cy="624017"/>
          </a:xfrm>
          <a:prstGeom prst="rect">
            <a:avLst/>
          </a:prstGeom>
          <a:ln w="25400">
            <a:noFill/>
          </a:ln>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200000"/>
              </a:lnSpc>
              <a:spcBef>
                <a:spcPts val="1200"/>
              </a:spcBef>
              <a:spcAft>
                <a:spcPts val="1200"/>
              </a:spcAft>
            </a:pPr>
            <a:r>
              <a:rPr lang="fr-FR" sz="2400" b="1" dirty="0" err="1">
                <a:solidFill>
                  <a:srgbClr val="C00000"/>
                </a:solidFill>
                <a:effectLst>
                  <a:outerShdw blurRad="38100" dist="38100" dir="2700000" algn="tl">
                    <a:srgbClr val="000000">
                      <a:alpha val="43137"/>
                    </a:srgbClr>
                  </a:outerShdw>
                </a:effectLst>
              </a:rPr>
              <a:t>Refractive</a:t>
            </a:r>
            <a:r>
              <a:rPr lang="fr-FR" sz="2400" b="1" dirty="0">
                <a:solidFill>
                  <a:srgbClr val="C00000"/>
                </a:solidFill>
                <a:effectLst>
                  <a:outerShdw blurRad="38100" dist="38100" dir="2700000" algn="tl">
                    <a:srgbClr val="000000">
                      <a:alpha val="43137"/>
                    </a:srgbClr>
                  </a:outerShdw>
                </a:effectLst>
              </a:rPr>
              <a:t> index &amp; GWP ’</a:t>
            </a:r>
            <a:r>
              <a:rPr lang="fr-FR" sz="2400" b="1" dirty="0" err="1">
                <a:solidFill>
                  <a:srgbClr val="C00000"/>
                </a:solidFill>
                <a:effectLst>
                  <a:outerShdw blurRad="38100" dist="38100" dir="2700000" algn="tl">
                    <a:srgbClr val="000000">
                      <a:alpha val="43137"/>
                    </a:srgbClr>
                  </a:outerShdw>
                </a:effectLst>
              </a:rPr>
              <a:t>load</a:t>
            </a:r>
            <a:r>
              <a:rPr lang="fr-FR" sz="2400" b="1" dirty="0">
                <a:solidFill>
                  <a:srgbClr val="C00000"/>
                </a:solidFill>
                <a:effectLst>
                  <a:outerShdw blurRad="38100" dist="38100" dir="2700000" algn="tl">
                    <a:srgbClr val="000000">
                      <a:alpha val="43137"/>
                    </a:srgbClr>
                  </a:outerShdw>
                </a:effectLst>
              </a:rPr>
              <a:t>’ in a </a:t>
            </a:r>
            <a:r>
              <a:rPr lang="fr-FR" sz="2400" b="1" dirty="0" err="1">
                <a:solidFill>
                  <a:srgbClr val="C00000"/>
                </a:solidFill>
                <a:effectLst>
                  <a:outerShdw blurRad="38100" dist="38100" dir="2700000" algn="tl">
                    <a:srgbClr val="000000">
                      <a:alpha val="43137"/>
                    </a:srgbClr>
                  </a:outerShdw>
                </a:effectLst>
              </a:rPr>
              <a:t>Cherenkov</a:t>
            </a:r>
            <a:r>
              <a:rPr lang="fr-FR" sz="2400" b="1" dirty="0">
                <a:solidFill>
                  <a:srgbClr val="C00000"/>
                </a:solidFill>
                <a:effectLst>
                  <a:outerShdw blurRad="38100" dist="38100" dir="2700000" algn="tl">
                    <a:srgbClr val="000000">
                      <a:alpha val="43137"/>
                    </a:srgbClr>
                  </a:outerShdw>
                </a:effectLst>
              </a:rPr>
              <a:t> </a:t>
            </a:r>
            <a:r>
              <a:rPr lang="fr-FR" sz="2400" b="1" dirty="0" err="1">
                <a:solidFill>
                  <a:srgbClr val="C00000"/>
                </a:solidFill>
                <a:effectLst>
                  <a:outerShdw blurRad="38100" dist="38100" dir="2700000" algn="tl">
                    <a:srgbClr val="000000">
                      <a:alpha val="43137"/>
                    </a:srgbClr>
                  </a:outerShdw>
                </a:effectLst>
              </a:rPr>
              <a:t>Gas</a:t>
            </a:r>
            <a:r>
              <a:rPr lang="fr-FR" sz="2400" b="1" dirty="0">
                <a:solidFill>
                  <a:srgbClr val="C00000"/>
                </a:solidFill>
                <a:effectLst>
                  <a:outerShdw blurRad="38100" dist="38100" dir="2700000" algn="tl">
                    <a:srgbClr val="000000">
                      <a:alpha val="43137"/>
                    </a:srgbClr>
                  </a:outerShdw>
                </a:effectLst>
              </a:rPr>
              <a:t> </a:t>
            </a:r>
            <a:r>
              <a:rPr lang="fr-FR" sz="2400" b="1" dirty="0" err="1">
                <a:solidFill>
                  <a:srgbClr val="C00000"/>
                </a:solidFill>
                <a:effectLst>
                  <a:outerShdw blurRad="38100" dist="38100" dir="2700000" algn="tl">
                    <a:srgbClr val="000000">
                      <a:alpha val="43137"/>
                    </a:srgbClr>
                  </a:outerShdw>
                </a:effectLst>
              </a:rPr>
              <a:t>Radiator</a:t>
            </a:r>
            <a:endParaRPr lang="fr-FR" sz="2400" b="1" dirty="0">
              <a:solidFill>
                <a:srgbClr val="C00000"/>
              </a:solidFill>
              <a:effectLst>
                <a:outerShdw blurRad="38100" dist="38100" dir="2700000" algn="tl">
                  <a:srgbClr val="000000">
                    <a:alpha val="43137"/>
                  </a:srgbClr>
                </a:outerShdw>
              </a:effectLst>
            </a:endParaRPr>
          </a:p>
        </p:txBody>
      </p:sp>
      <p:grpSp>
        <p:nvGrpSpPr>
          <p:cNvPr id="14" name="Groupe 13"/>
          <p:cNvGrpSpPr/>
          <p:nvPr/>
        </p:nvGrpSpPr>
        <p:grpSpPr>
          <a:xfrm>
            <a:off x="6320790" y="618207"/>
            <a:ext cx="2708906" cy="2179948"/>
            <a:chOff x="6309360" y="1746621"/>
            <a:chExt cx="2708906" cy="2179948"/>
          </a:xfrm>
        </p:grpSpPr>
        <p:pic>
          <p:nvPicPr>
            <p:cNvPr id="9" name="Espace réservé pour une image  5" descr="cer-000168870.pdf and 67 more pages - Profile 1 - Microsoft​ Edge"/>
            <p:cNvPicPr>
              <a:picLocks noChangeAspect="1"/>
            </p:cNvPicPr>
            <p:nvPr/>
          </p:nvPicPr>
          <p:blipFill rotWithShape="1">
            <a:blip r:embed="rId2">
              <a:extLst>
                <a:ext uri="{28A0092B-C50C-407E-A947-70E740481C1C}">
                  <a14:useLocalDpi xmlns:a14="http://schemas.microsoft.com/office/drawing/2010/main" val="0"/>
                </a:ext>
              </a:extLst>
            </a:blip>
            <a:srcRect l="4083" t="8676" r="3372" b="7538"/>
            <a:stretch/>
          </p:blipFill>
          <p:spPr>
            <a:xfrm rot="5400000">
              <a:off x="6573839" y="1482142"/>
              <a:ext cx="2179948" cy="2708906"/>
            </a:xfrm>
            <a:prstGeom prst="rect">
              <a:avLst/>
            </a:prstGeom>
          </p:spPr>
        </p:pic>
        <p:sp>
          <p:nvSpPr>
            <p:cNvPr id="3" name="Rectangle 2"/>
            <p:cNvSpPr/>
            <p:nvPr/>
          </p:nvSpPr>
          <p:spPr>
            <a:xfrm rot="1094395">
              <a:off x="7997296" y="1812875"/>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rot="1881276">
              <a:off x="6542677" y="3473519"/>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rot="20252787">
              <a:off x="8016828" y="3599430"/>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5" name="Rectangle 1"/>
          <p:cNvSpPr>
            <a:spLocks noChangeArrowheads="1"/>
          </p:cNvSpPr>
          <p:nvPr/>
        </p:nvSpPr>
        <p:spPr bwMode="auto">
          <a:xfrm>
            <a:off x="235226" y="628318"/>
            <a:ext cx="6417847"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3 large RICH detectors currently in operation at CERN: </a:t>
            </a:r>
          </a:p>
          <a:p>
            <a:pPr lvl="0" indent="0"/>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using </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saturated fluorocarbon </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gas volumes: </a:t>
            </a:r>
          </a:p>
          <a:p>
            <a:pPr lvl="0" indent="0"/>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C</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4</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F</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10</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(COMPASS: 100m</a:t>
            </a:r>
            <a:r>
              <a:rPr lang="en-US" altLang="en-US" sz="2000" b="1" baseline="30000" dirty="0">
                <a:solidFill>
                  <a:srgbClr val="0070C0"/>
                </a:solidFill>
                <a:latin typeface="Calibri" panose="020F0502020204030204" pitchFamily="34" charset="0"/>
                <a:ea typeface="Times New Roman" panose="02020603050405020304" pitchFamily="18" charset="0"/>
                <a:cs typeface="Calibri" panose="020F0502020204030204" pitchFamily="34" charset="0"/>
              </a:rPr>
              <a:t>3</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err="1">
                <a:solidFill>
                  <a:srgbClr val="0070C0"/>
                </a:solidFill>
                <a:latin typeface="Calibri" panose="020F0502020204030204" pitchFamily="34" charset="0"/>
                <a:ea typeface="Times New Roman" panose="02020603050405020304" pitchFamily="18" charset="0"/>
                <a:cs typeface="Calibri" panose="020F0502020204030204" pitchFamily="34" charset="0"/>
              </a:rPr>
              <a:t>LHCb</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RICH 1: 4m</a:t>
            </a:r>
            <a:r>
              <a:rPr lang="en-US" altLang="en-US" sz="2000" b="1" baseline="30000" dirty="0">
                <a:solidFill>
                  <a:srgbClr val="0070C0"/>
                </a:solidFill>
                <a:latin typeface="Calibri" panose="020F0502020204030204" pitchFamily="34" charset="0"/>
                <a:ea typeface="Times New Roman" panose="02020603050405020304" pitchFamily="18" charset="0"/>
                <a:cs typeface="Calibri" panose="020F0502020204030204" pitchFamily="34" charset="0"/>
              </a:rPr>
              <a:t>3</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GWP</a:t>
            </a:r>
            <a:r>
              <a:rPr lang="en-US" altLang="en-US" sz="2000" b="1" i="1" baseline="-25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20</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 4880</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a:t>
            </a:r>
          </a:p>
          <a:p>
            <a:pPr lvl="0" indent="0"/>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CF</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4</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err="1">
                <a:solidFill>
                  <a:srgbClr val="0070C0"/>
                </a:solidFill>
                <a:latin typeface="Calibri" panose="020F0502020204030204" pitchFamily="34" charset="0"/>
                <a:ea typeface="Times New Roman" panose="02020603050405020304" pitchFamily="18" charset="0"/>
                <a:cs typeface="Calibri" panose="020F0502020204030204" pitchFamily="34" charset="0"/>
              </a:rPr>
              <a:t>LHCb</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RICH 2: 100m</a:t>
            </a:r>
            <a:r>
              <a:rPr lang="en-US" altLang="en-US" sz="2000" b="1" baseline="30000" dirty="0">
                <a:solidFill>
                  <a:srgbClr val="0070C0"/>
                </a:solidFill>
                <a:latin typeface="Calibri" panose="020F0502020204030204" pitchFamily="34" charset="0"/>
                <a:ea typeface="Times New Roman" panose="02020603050405020304" pitchFamily="18" charset="0"/>
                <a:cs typeface="Calibri" panose="020F0502020204030204" pitchFamily="34" charset="0"/>
              </a:rPr>
              <a:t>3</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GWP</a:t>
            </a:r>
            <a:r>
              <a:rPr lang="en-US" altLang="en-US" sz="2000" b="1" i="1" baseline="-25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20</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 6870</a:t>
            </a:r>
          </a:p>
          <a:p>
            <a:pPr marR="0" lvl="0" indent="0" algn="l" defTabSz="914400" rtl="0" eaLnBrk="0" fontAlgn="base" latinLnBrk="0" hangingPunct="0">
              <a:lnSpc>
                <a:spcPct val="100000"/>
              </a:lnSpc>
              <a:spcBef>
                <a:spcPct val="0"/>
              </a:spcBef>
              <a:spcAft>
                <a:spcPct val="0"/>
              </a:spcAft>
              <a:buClrTx/>
              <a:buSzTx/>
              <a:tabLst/>
            </a:pPr>
            <a:endParaRPr kumimoji="0" lang="en-GB" altLang="en-US" sz="6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9" name="Rectangle 1"/>
              <p:cNvSpPr>
                <a:spLocks noChangeArrowheads="1"/>
              </p:cNvSpPr>
              <p:nvPr/>
            </p:nvSpPr>
            <p:spPr bwMode="auto">
              <a:xfrm>
                <a:off x="171632" y="1995300"/>
                <a:ext cx="9075055" cy="185512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 Cherenkov radiator vessel of vol</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ume</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V(m</a:t>
                </a:r>
                <a:r>
                  <a:rPr kumimoji="0" lang="en-US" altLang="en-US" sz="2000" b="1" i="1" u="none" strike="noStrike" cap="none" normalizeH="0" baseline="3000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3</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filled with </a:t>
                </a:r>
              </a:p>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 blend of gases of densities </a:t>
                </a:r>
                <a:r>
                  <a:rPr kumimoji="0" lang="en-US" altLang="en-US" sz="2000" b="1" i="1" u="none" strike="noStrike" cap="none" normalizeH="0" baseline="0" dirty="0" err="1">
                    <a:ln>
                      <a:noFill/>
                    </a:ln>
                    <a:solidFill>
                      <a:srgbClr val="7030A0"/>
                    </a:solidFill>
                    <a:effectLst/>
                    <a:latin typeface="Symbol" panose="05050102010706020507" pitchFamily="18" charset="2"/>
                    <a:ea typeface="Times New Roman" panose="02020603050405020304" pitchFamily="18" charset="0"/>
                    <a:cs typeface="Calibri" panose="020F0502020204030204" pitchFamily="34" charset="0"/>
                  </a:rPr>
                  <a:t>r</a:t>
                </a:r>
                <a:r>
                  <a:rPr kumimoji="0" lang="en-US" altLang="en-US" sz="2000" b="1" i="1" u="none" strike="noStrike" cap="none" normalizeH="0" baseline="-3000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(kgm</a:t>
                </a:r>
                <a:r>
                  <a:rPr kumimoji="0" lang="en-US" altLang="en-US" sz="2000" b="1" i="1" u="none" strike="noStrike" cap="none" normalizeH="0" baseline="3000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-3</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p>
              <a:p>
                <a:pPr marR="0" lvl="0" indent="0" algn="l" defTabSz="914400" rtl="0" eaLnBrk="0" fontAlgn="base" latinLnBrk="0" hangingPunct="0">
                  <a:lnSpc>
                    <a:spcPct val="100000"/>
                  </a:lnSpc>
                  <a:spcBef>
                    <a:spcPct val="0"/>
                  </a:spcBef>
                  <a:spcAft>
                    <a:spcPct val="0"/>
                  </a:spcAft>
                  <a:buClrTx/>
                  <a:buSzTx/>
                  <a:tabLst/>
                </a:pP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fractional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concentrations</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w</a:t>
                </a:r>
                <a:r>
                  <a:rPr kumimoji="0" lang="en-US" altLang="en-US" sz="2000" b="1" i="1" u="none" strike="noStrike" cap="none" normalizeH="0" baseline="-3000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1"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and individual </a:t>
                </a:r>
                <a:r>
                  <a:rPr kumimoji="0" lang="en-US" altLang="en-US" sz="2000" b="1" i="1" u="none" strike="noStrike" cap="none" normalizeH="0" baseline="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GWP</a:t>
                </a:r>
                <a:r>
                  <a:rPr kumimoji="0" lang="en-US" altLang="en-US" sz="2000" b="1" i="1" u="none" strike="noStrike" cap="none" normalizeH="0" baseline="-3000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a:t>
                </a:r>
                <a:r>
                  <a:rPr lang="en-US" altLang="en-US" sz="2000" b="1" dirty="0" err="1">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tonnes</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 CO</a:t>
                </a:r>
                <a:r>
                  <a:rPr lang="en-US" altLang="en-US" sz="2000" b="1" baseline="-25000"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2</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 eq.) </a:t>
                </a:r>
                <a:endPar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endParaRPr>
              </a:p>
              <a:p>
                <a:pPr marR="0" lvl="0" indent="0" algn="l" defTabSz="914400" rtl="0" eaLnBrk="0" fontAlgn="base" latinLnBrk="0" hangingPunct="0">
                  <a:lnSpc>
                    <a:spcPct val="100000"/>
                  </a:lnSpc>
                  <a:spcBef>
                    <a:spcPct val="0"/>
                  </a:spcBef>
                  <a:spcAft>
                    <a:spcPct val="0"/>
                  </a:spcAft>
                  <a:buClrTx/>
                  <a:buSzTx/>
                  <a:tabLst/>
                </a:pP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h</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as a GWP environmental “load” (</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&amp;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release potential) </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L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given by:</a:t>
                </a:r>
                <a:endParaRPr kumimoji="0" lang="en-GB" altLang="en-US" sz="2000" b="1" i="0" u="none" strike="noStrike" cap="none" normalizeH="0" baseline="0" dirty="0">
                  <a:ln>
                    <a:noFill/>
                  </a:ln>
                  <a:solidFill>
                    <a:schemeClr val="accent6">
                      <a:lumMod val="75000"/>
                    </a:schemeClr>
                  </a:solidFill>
                  <a:effectLst/>
                  <a:latin typeface="Calibri" panose="020F0502020204030204" pitchFamily="34" charset="0"/>
                  <a:cs typeface="Calibri" panose="020F0502020204030204" pitchFamily="34" charset="0"/>
                </a:endParaRPr>
              </a:p>
              <a:p>
                <a:pPr indent="0"/>
                <a14:m>
                  <m:oMath xmlns:m="http://schemas.openxmlformats.org/officeDocument/2006/math">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        </m:t>
                    </m:r>
                    <m:r>
                      <a:rPr kumimoji="0" lang="en-GB" altLang="en-US" sz="2400" b="1" i="1" u="none" strike="noStrike" cap="none" normalizeH="0" baseline="0" smtClean="0">
                        <a:ln>
                          <a:noFill/>
                        </a:ln>
                        <a:solidFill>
                          <a:srgbClr val="7030A0"/>
                        </a:solidFill>
                        <a:effectLst/>
                        <a:latin typeface="Cambria Math" panose="02040503050406030204" pitchFamily="18" charset="0"/>
                        <a:ea typeface="Times New Roman" panose="02020603050405020304" pitchFamily="18" charset="0"/>
                      </a:rPr>
                      <m:t>𝑳</m:t>
                    </m:r>
                    <m: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f>
                      <m:fPr>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rPr>
                        </m:ctrlPr>
                      </m:fPr>
                      <m:num>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rPr>
                          <m:t>𝑽</m:t>
                        </m:r>
                      </m:num>
                      <m:den>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rPr>
                          <m:t>𝟏𝟎𝟎𝟎</m:t>
                        </m:r>
                      </m:den>
                    </m:f>
                    <m:nary>
                      <m:naryPr>
                        <m:chr m:val="∑"/>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ctrlPr>
                      </m:naryPr>
                      <m:sub>
                        <m:r>
                          <m:rPr>
                            <m:brk m:alnAt="23"/>
                          </m:rP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𝒊</m:t>
                        </m:r>
                      </m:sub>
                      <m:sup/>
                      <m:e>
                        <m:sSup>
                          <m:sSupPr>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ctrlPr>
                          </m:sSupPr>
                          <m:e>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𝒘𝒊</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r>
                              <m:rPr>
                                <m:nor/>
                              </m:rPr>
                              <a:rPr lang="en-US" altLang="en-US" sz="2400" b="1" i="1" dirty="0">
                                <a:solidFill>
                                  <a:schemeClr val="accent6">
                                    <a:lumMod val="50000"/>
                                  </a:schemeClr>
                                </a:solidFill>
                                <a:latin typeface="Symbol" panose="05050102010706020507" pitchFamily="18" charset="2"/>
                                <a:ea typeface="Times New Roman" panose="02020603050405020304" pitchFamily="18" charset="0"/>
                              </a:rPr>
                              <m:t>r</m:t>
                            </m:r>
                            <m:r>
                              <a:rPr lang="en-GB" altLang="en-US" sz="2400" b="1" i="1" baseline="-25000">
                                <a:solidFill>
                                  <a:schemeClr val="accent6">
                                    <a:lumMod val="75000"/>
                                  </a:schemeClr>
                                </a:solidFill>
                                <a:latin typeface="Cambria Math" panose="02040503050406030204" pitchFamily="18" charset="0"/>
                                <a:ea typeface="Times New Roman" panose="02020603050405020304" pitchFamily="18" charset="0"/>
                              </a:rPr>
                              <m:t>𝒊</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 .</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𝑮𝑾𝑷𝒊</m:t>
                            </m:r>
                          </m:e>
                          <m:sup/>
                        </m:sSup>
                      </m:e>
                    </m:nary>
                  </m:oMath>
                </a14:m>
                <a:r>
                  <a:rPr kumimoji="0" lang="en-US" altLang="en-US" sz="2000" b="1" i="0" u="none" strike="noStrike" cap="none" normalizeH="0" baseline="0" dirty="0">
                    <a:ln>
                      <a:noFill/>
                    </a:ln>
                    <a:solidFill>
                      <a:schemeClr val="accent6">
                        <a:lumMod val="75000"/>
                      </a:schemeClr>
                    </a:solidFill>
                    <a:effectLst/>
                    <a:latin typeface="+mj-lt"/>
                    <a:ea typeface="Times New Roman" panose="02020603050405020304" pitchFamily="18" charset="0"/>
                  </a:rPr>
                  <a:t>)	</a:t>
                </a:r>
                <a:r>
                  <a:rPr lang="en-US" altLang="en-US" sz="2000" b="1" dirty="0">
                    <a:solidFill>
                      <a:schemeClr val="accent6">
                        <a:lumMod val="75000"/>
                      </a:schemeClr>
                    </a:solidFill>
                    <a:ea typeface="Times New Roman" panose="02020603050405020304" pitchFamily="18" charset="0"/>
                  </a:rPr>
                  <a:t>(</a:t>
                </a:r>
                <a:r>
                  <a:rPr lang="en-US" altLang="en-US" sz="2000" b="1" dirty="0" err="1">
                    <a:solidFill>
                      <a:schemeClr val="accent6">
                        <a:lumMod val="75000"/>
                      </a:schemeClr>
                    </a:solidFill>
                    <a:ea typeface="Times New Roman" panose="02020603050405020304" pitchFamily="18" charset="0"/>
                  </a:rPr>
                  <a:t>tonnes</a:t>
                </a:r>
                <a:r>
                  <a:rPr lang="en-US" altLang="en-US" sz="2000" b="1" dirty="0">
                    <a:solidFill>
                      <a:schemeClr val="accent6">
                        <a:lumMod val="75000"/>
                      </a:schemeClr>
                    </a:solidFill>
                    <a:ea typeface="Times New Roman" panose="02020603050405020304" pitchFamily="18" charset="0"/>
                  </a:rPr>
                  <a:t> CO</a:t>
                </a:r>
                <a:r>
                  <a:rPr lang="en-US" altLang="en-US" sz="2000" b="1" baseline="-25000" dirty="0">
                    <a:solidFill>
                      <a:schemeClr val="accent6">
                        <a:lumMod val="75000"/>
                      </a:schemeClr>
                    </a:solidFill>
                    <a:ea typeface="Times New Roman" panose="02020603050405020304" pitchFamily="18" charset="0"/>
                  </a:rPr>
                  <a:t>2</a:t>
                </a:r>
                <a:r>
                  <a:rPr lang="en-US" altLang="en-US" sz="2000" b="1" dirty="0">
                    <a:solidFill>
                      <a:schemeClr val="accent6">
                        <a:lumMod val="75000"/>
                      </a:schemeClr>
                    </a:solidFill>
                    <a:ea typeface="Times New Roman" panose="02020603050405020304" pitchFamily="18" charset="0"/>
                  </a:rPr>
                  <a:t> eq.)           </a:t>
                </a:r>
                <a:r>
                  <a:rPr lang="en-US" altLang="en-US" sz="2000" b="1" dirty="0">
                    <a:ea typeface="Times New Roman" panose="02020603050405020304" pitchFamily="18" charset="0"/>
                  </a:rPr>
                  <a:t>[Eq. (1)]</a:t>
                </a:r>
                <a:endParaRPr kumimoji="0" lang="en-GB" altLang="en-US" sz="1400" b="0" i="0" u="none" strike="noStrike" cap="none" normalizeH="0" baseline="0" dirty="0">
                  <a:ln>
                    <a:noFill/>
                  </a:ln>
                  <a:effectLst/>
                </a:endParaRPr>
              </a:p>
            </p:txBody>
          </p:sp>
        </mc:Choice>
        <mc:Fallback xmlns="">
          <p:sp>
            <p:nvSpPr>
              <p:cNvPr id="19" name="Rectangle 1"/>
              <p:cNvSpPr>
                <a:spLocks noRot="1" noChangeAspect="1" noMove="1" noResize="1" noEditPoints="1" noAdjustHandles="1" noChangeArrowheads="1" noChangeShapeType="1" noTextEdit="1"/>
              </p:cNvSpPr>
              <p:nvPr/>
            </p:nvSpPr>
            <p:spPr bwMode="auto">
              <a:xfrm>
                <a:off x="171632" y="1995300"/>
                <a:ext cx="9075055" cy="1855123"/>
              </a:xfrm>
              <a:prstGeom prst="rect">
                <a:avLst/>
              </a:prstGeom>
              <a:blipFill>
                <a:blip r:embed="rId3"/>
                <a:stretch>
                  <a:fillRect l="-672" t="-1311" b="-32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
              <p:cNvSpPr>
                <a:spLocks noChangeArrowheads="1"/>
              </p:cNvSpPr>
              <p:nvPr/>
            </p:nvSpPr>
            <p:spPr bwMode="auto">
              <a:xfrm>
                <a:off x="147444" y="3879639"/>
                <a:ext cx="12541709" cy="81939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lang="en-GB"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The c</a:t>
                </a:r>
                <a:r>
                  <a:rPr kumimoji="0" lang="en-GB"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orresponding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radiator gas mixture</a:t>
                </a:r>
                <a:r>
                  <a:rPr kumimoji="0" lang="en-US" altLang="en-US" sz="2000" b="1" i="0" u="none" strike="noStrike" cap="none" normalizeH="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refractivity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is given by :  </a:t>
                </a:r>
              </a:p>
              <a:p>
                <a:pPr indent="0"/>
                <a:r>
                  <a:rPr lang="en-GB" altLang="en-US" sz="2000" b="1" dirty="0">
                    <a:solidFill>
                      <a:srgbClr val="7030A0"/>
                    </a:solidFill>
                  </a:rPr>
                  <a:t>		</a:t>
                </a:r>
                <a14:m>
                  <m:oMath xmlns:m="http://schemas.openxmlformats.org/officeDocument/2006/math">
                    <m:r>
                      <m:rPr>
                        <m:nor/>
                      </m:rP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a:solidFill>
                          <a:srgbClr val="7030A0"/>
                        </a:solidFill>
                        <a:latin typeface="Cambria Math" panose="02040503050406030204" pitchFamily="18" charset="0"/>
                        <a:ea typeface="Times New Roman" panose="02020603050405020304" pitchFamily="18" charset="0"/>
                      </a:rPr>
                      <m:t>n</m:t>
                    </m:r>
                    <m:r>
                      <m:rPr>
                        <m:nor/>
                      </m:rPr>
                      <a:rPr lang="en-GB" altLang="en-US" sz="2400" b="1" i="1">
                        <a:solidFill>
                          <a:srgbClr val="7030A0"/>
                        </a:solidFill>
                        <a:latin typeface="Cambria Math" panose="02040503050406030204" pitchFamily="18" charset="0"/>
                        <a:ea typeface="Times New Roman" panose="02020603050405020304" pitchFamily="18" charset="0"/>
                      </a:rPr>
                      <m:t>−1)</m:t>
                    </m:r>
                    <m:r>
                      <a:rPr lang="en-GB" altLang="en-US" sz="2400" b="1" i="1" baseline="-25000" smtClean="0">
                        <a:solidFill>
                          <a:srgbClr val="7030A0"/>
                        </a:solidFill>
                        <a:latin typeface="Cambria Math" panose="02040503050406030204" pitchFamily="18" charset="0"/>
                        <a:ea typeface="Times New Roman" panose="02020603050405020304" pitchFamily="18" charset="0"/>
                      </a:rPr>
                      <m:t>𝒓𝒂𝒅</m:t>
                    </m:r>
                    <m:r>
                      <a:rPr lang="en-GB" altLang="en-US" sz="2400" b="1" i="1" smtClean="0">
                        <a:solidFill>
                          <a:srgbClr val="7030A0"/>
                        </a:solidFill>
                        <a:latin typeface="Cambria Math" panose="02040503050406030204" pitchFamily="18" charset="0"/>
                        <a:ea typeface="Times New Roman" panose="02020603050405020304" pitchFamily="18" charset="0"/>
                      </a:rPr>
                      <m:t> </m:t>
                    </m:r>
                    <m:r>
                      <a:rPr lang="pt-BR" altLang="en-US" sz="2400" b="1" i="1">
                        <a:solidFill>
                          <a:srgbClr val="7030A0"/>
                        </a:solidFill>
                        <a:latin typeface="Cambria Math" panose="02040503050406030204" pitchFamily="18" charset="0"/>
                        <a:ea typeface="Times New Roman" panose="02020603050405020304" pitchFamily="18" charset="0"/>
                      </a:rPr>
                      <m:t>=</m:t>
                    </m:r>
                    <m:nary>
                      <m:naryPr>
                        <m:chr m:val="∑"/>
                        <m:ctrlPr>
                          <a:rPr lang="pt-BR" altLang="en-US" sz="2400" b="1" i="1" smtClean="0">
                            <a:solidFill>
                              <a:srgbClr val="7030A0"/>
                            </a:solidFill>
                            <a:latin typeface="Cambria Math" panose="02040503050406030204" pitchFamily="18" charset="0"/>
                            <a:ea typeface="Times New Roman" panose="02020603050405020304" pitchFamily="18" charset="0"/>
                          </a:rPr>
                        </m:ctrlPr>
                      </m:naryPr>
                      <m:sub>
                        <m:r>
                          <m:rPr>
                            <m:brk m:alnAt="23"/>
                          </m:rPr>
                          <a:rPr lang="en-GB" altLang="en-US" sz="2400" b="1" i="1">
                            <a:solidFill>
                              <a:srgbClr val="7030A0"/>
                            </a:solidFill>
                            <a:latin typeface="Cambria Math" panose="02040503050406030204" pitchFamily="18" charset="0"/>
                            <a:ea typeface="Times New Roman" panose="02020603050405020304" pitchFamily="18" charset="0"/>
                          </a:rPr>
                          <m:t>𝒊</m:t>
                        </m:r>
                      </m:sub>
                      <m:sup/>
                      <m:e>
                        <m:sSup>
                          <m:sSupPr>
                            <m:ctrlPr>
                              <a:rPr lang="pt-BR" altLang="en-US" sz="2400" b="1" i="1">
                                <a:solidFill>
                                  <a:srgbClr val="7030A0"/>
                                </a:solidFill>
                                <a:latin typeface="Cambria Math" panose="02040503050406030204" pitchFamily="18" charset="0"/>
                                <a:ea typeface="Times New Roman" panose="02020603050405020304" pitchFamily="18" charset="0"/>
                              </a:rPr>
                            </m:ctrlPr>
                          </m:sSupPr>
                          <m:e>
                            <m:r>
                              <a:rPr lang="en-GB" altLang="en-US" sz="2400" b="1" i="1">
                                <a:solidFill>
                                  <a:srgbClr val="7030A0"/>
                                </a:solidFill>
                                <a:latin typeface="Cambria Math" panose="02040503050406030204" pitchFamily="18" charset="0"/>
                                <a:ea typeface="Times New Roman" panose="02020603050405020304" pitchFamily="18" charset="0"/>
                              </a:rPr>
                              <m:t>(</m:t>
                            </m:r>
                            <m:r>
                              <a:rPr lang="en-GB" altLang="en-US" sz="2400" b="1" i="1">
                                <a:solidFill>
                                  <a:srgbClr val="7030A0"/>
                                </a:solidFill>
                                <a:latin typeface="Cambria Math" panose="02040503050406030204" pitchFamily="18" charset="0"/>
                                <a:ea typeface="Times New Roman" panose="02020603050405020304" pitchFamily="18" charset="0"/>
                              </a:rPr>
                              <m:t>𝒘𝒊</m:t>
                            </m:r>
                            <m: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n</m:t>
                            </m:r>
                            <m:r>
                              <m:rPr>
                                <m:nor/>
                              </m:rPr>
                              <a:rPr lang="en-GB" altLang="en-US" sz="2400" b="1" i="1" smtClean="0">
                                <a:solidFill>
                                  <a:srgbClr val="7030A0"/>
                                </a:solidFill>
                                <a:latin typeface="Cambria Math" panose="02040503050406030204" pitchFamily="18" charset="0"/>
                                <a:ea typeface="Times New Roman" panose="02020603050405020304" pitchFamily="18" charset="0"/>
                              </a:rPr>
                              <m:t>−1)</m:t>
                            </m:r>
                            <m:r>
                              <a:rPr lang="en-GB" altLang="en-US" sz="2400" b="1" i="1" baseline="-25000">
                                <a:solidFill>
                                  <a:srgbClr val="7030A0"/>
                                </a:solidFill>
                                <a:latin typeface="Cambria Math" panose="02040503050406030204" pitchFamily="18" charset="0"/>
                                <a:ea typeface="Times New Roman" panose="02020603050405020304" pitchFamily="18" charset="0"/>
                              </a:rPr>
                              <m:t>𝒊</m:t>
                            </m:r>
                          </m:e>
                          <m:sup/>
                        </m:sSup>
                      </m:e>
                    </m:nary>
                  </m:oMath>
                </a14:m>
                <a:r>
                  <a:rPr lang="en-US" altLang="en-US" sz="2400" b="1" dirty="0">
                    <a:solidFill>
                      <a:srgbClr val="7030A0"/>
                    </a:solidFill>
                    <a:ea typeface="Times New Roman" panose="02020603050405020304" pitchFamily="18" charset="0"/>
                  </a:rPr>
                  <a:t>)                     </a:t>
                </a:r>
                <a:r>
                  <a:rPr kumimoji="0" lang="en-US" altLang="en-US" sz="1400" b="0" i="0" u="none" strike="noStrike" cap="none" normalizeH="0" dirty="0">
                    <a:ln>
                      <a:noFill/>
                    </a:ln>
                    <a:solidFill>
                      <a:schemeClr val="tx1"/>
                    </a:solidFill>
                    <a:effectLst/>
                    <a:ea typeface="Times New Roman" panose="02020603050405020304" pitchFamily="18" charset="0"/>
                  </a:rPr>
                  <a:t> </a:t>
                </a:r>
                <a:r>
                  <a:rPr lang="en-US" altLang="en-US" sz="2000" b="1" dirty="0">
                    <a:ea typeface="Times New Roman" panose="02020603050405020304" pitchFamily="18" charset="0"/>
                  </a:rPr>
                  <a:t>[Eq. (2)]</a:t>
                </a:r>
                <a:r>
                  <a:rPr kumimoji="0" lang="en-US" altLang="en-US" sz="2000" b="0" i="0" u="none" strike="noStrike" cap="none" normalizeH="0" dirty="0">
                    <a:ln>
                      <a:noFill/>
                    </a:ln>
                    <a:solidFill>
                      <a:schemeClr val="tx1"/>
                    </a:solidFill>
                    <a:effectLst/>
                    <a:ea typeface="Times New Roman" panose="02020603050405020304" pitchFamily="18" charset="0"/>
                  </a:rPr>
                  <a:t>                  </a:t>
                </a:r>
                <a:endParaRPr kumimoji="0" lang="en-GB" altLang="en-US" sz="2000" b="0" i="0" u="none" strike="noStrike" cap="none" normalizeH="0" dirty="0">
                  <a:ln>
                    <a:noFill/>
                  </a:ln>
                  <a:solidFill>
                    <a:schemeClr val="tx1"/>
                  </a:solidFill>
                  <a:effectLst/>
                </a:endParaRPr>
              </a:p>
            </p:txBody>
          </p:sp>
        </mc:Choice>
        <mc:Fallback xmlns="">
          <p:sp>
            <p:nvSpPr>
              <p:cNvPr id="20" name="Rectangle 1"/>
              <p:cNvSpPr>
                <a:spLocks noRot="1" noChangeAspect="1" noMove="1" noResize="1" noEditPoints="1" noAdjustHandles="1" noChangeArrowheads="1" noChangeShapeType="1" noTextEdit="1"/>
              </p:cNvSpPr>
              <p:nvPr/>
            </p:nvSpPr>
            <p:spPr bwMode="auto">
              <a:xfrm>
                <a:off x="147444" y="3879639"/>
                <a:ext cx="12541709" cy="819391"/>
              </a:xfrm>
              <a:prstGeom prst="rect">
                <a:avLst/>
              </a:prstGeom>
              <a:blipFill>
                <a:blip r:embed="rId4"/>
                <a:stretch>
                  <a:fillRect l="-486" t="-2963" b="-1629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2" name="Rectangle 1"/>
              <p:cNvSpPr>
                <a:spLocks noChangeArrowheads="1"/>
              </p:cNvSpPr>
              <p:nvPr/>
            </p:nvSpPr>
            <p:spPr bwMode="auto">
              <a:xfrm>
                <a:off x="147443" y="4792007"/>
                <a:ext cx="12541709" cy="1939249"/>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1"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For </a:t>
                </a:r>
                <a:r>
                  <a:rPr kumimoji="0" lang="en-US" altLang="en-US" sz="2000" b="1" i="1" u="sng" strike="noStrike" cap="none" normalizeH="0" dirty="0">
                    <a:ln>
                      <a:noFill/>
                    </a:ln>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just two gases</a:t>
                </a:r>
                <a:r>
                  <a:rPr kumimoji="0" lang="en-US" altLang="en-US" sz="2000" b="1" i="1"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we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c</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an</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blend</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small conc.</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rgbClr val="7030A0"/>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of</a:t>
                </a:r>
                <a:r>
                  <a:rPr kumimoji="0" lang="en-US" altLang="en-US" sz="2000" b="1" i="0" u="none" strike="noStrike" cap="none" normalizeH="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(heavier) SFC or </a:t>
                </a:r>
                <a:r>
                  <a:rPr lang="en-US" altLang="en-US" sz="2000" b="1"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Fluoro</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-Ketone </a:t>
                </a:r>
              </a:p>
              <a:p>
                <a:pPr marR="0" lvl="0" indent="0" algn="l" defTabSz="914400" rtl="0" eaLnBrk="0" fontAlgn="base" latinLnBrk="0" hangingPunct="0">
                  <a:lnSpc>
                    <a:spcPct val="100000"/>
                  </a:lnSpc>
                  <a:spcBef>
                    <a:spcPct val="0"/>
                  </a:spcBef>
                  <a:spcAft>
                    <a:spcPct val="0"/>
                  </a:spcAft>
                  <a:buClrTx/>
                  <a:buSzTx/>
                  <a:tabLst/>
                </a:pPr>
                <a:r>
                  <a:rPr lang="en-US" altLang="en-US" sz="2000" b="1" dirty="0" err="1">
                    <a:latin typeface="Calibri" panose="020F0502020204030204" pitchFamily="34" charset="0"/>
                    <a:ea typeface="Times New Roman" panose="02020603050405020304" pitchFamily="18" charset="0"/>
                    <a:cs typeface="Calibri" panose="020F0502020204030204" pitchFamily="34" charset="0"/>
                  </a:rPr>
                  <a:t>vapour</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 of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high refractivity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a:solidFill>
                      <a:srgbClr val="7030A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with</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chemeClr val="accent4">
                        <a:lumMod val="75000"/>
                      </a:schemeClr>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y</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of light transparent gas,</a:t>
                </a:r>
                <a:r>
                  <a:rPr kumimoji="0" lang="en-US" altLang="en-US" sz="2000" b="1" i="0" u="none" strike="noStrike" cap="none" normalizeH="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refractivity </a:t>
                </a:r>
                <a:r>
                  <a:rPr lang="en-US" altLang="en-US" sz="2000" b="1" i="1"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y</a:t>
                </a:r>
              </a:p>
              <a:p>
                <a:pPr marR="0" lvl="0" indent="0" algn="l" defTabSz="914400" rtl="0" eaLnBrk="0" fontAlgn="base" latinLnBrk="0" hangingPunct="0">
                  <a:lnSpc>
                    <a:spcPct val="100000"/>
                  </a:lnSpc>
                  <a:spcBef>
                    <a:spcPct val="0"/>
                  </a:spcBef>
                  <a:spcAft>
                    <a:spcPct val="0"/>
                  </a:spcAft>
                  <a:buClrTx/>
                  <a:buSzTx/>
                  <a:tabLst/>
                </a:pPr>
                <a:r>
                  <a:rPr lang="en-US" altLang="en-US" sz="2000" b="1"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to replicate</a:t>
                </a:r>
                <a:r>
                  <a:rPr lang="en-US" altLang="en-US" sz="2000"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 refractivity </a:t>
                </a:r>
                <a:r>
                  <a:rPr lang="en-US" altLang="en-US" sz="2000" b="1" i="1" dirty="0">
                    <a:solidFill>
                      <a:srgbClr val="FF000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FF0000"/>
                    </a:solidFill>
                    <a:latin typeface="Calibri" panose="020F0502020204030204" pitchFamily="34" charset="0"/>
                    <a:ea typeface="Times New Roman" panose="02020603050405020304" pitchFamily="18" charset="0"/>
                    <a:cs typeface="Calibri" panose="020F0502020204030204" pitchFamily="34" charset="0"/>
                  </a:rPr>
                  <a:t>z</a:t>
                </a:r>
                <a:r>
                  <a:rPr lang="en-US" altLang="en-US" sz="2000"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 of </a:t>
                </a:r>
                <a:r>
                  <a:rPr kumimoji="0" lang="en-US" altLang="en-US" sz="2000" b="1"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a lighter SFC at high conc</a:t>
                </a:r>
                <a:r>
                  <a:rPr kumimoji="0" lang="en-US" altLang="en-US" sz="2000" b="1" i="0" u="none" strike="noStrike" cap="none" normalizeH="0" baseline="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for a</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lower</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GWP load.</a:t>
                </a:r>
              </a:p>
              <a:p>
                <a:pPr lvl="0" indent="0"/>
                <a:r>
                  <a:rPr kumimoji="0" lang="en-US" altLang="en-US" sz="2000" b="1" i="1" u="none" strike="noStrike" cap="none" normalizeH="0" baseline="0" dirty="0">
                    <a:ln>
                      <a:noFill/>
                    </a:ln>
                    <a:solidFill>
                      <a:srgbClr val="C00000"/>
                    </a:solidFill>
                    <a:effectLst/>
                    <a:latin typeface="Symbol" panose="05050102010706020507" pitchFamily="18" charset="2"/>
                    <a:cs typeface="Calibri" panose="020F0502020204030204" pitchFamily="34" charset="0"/>
                  </a:rPr>
                  <a:t>			</a:t>
                </a:r>
                <a:r>
                  <a:rPr kumimoji="0" lang="en-US" altLang="en-US" sz="2400" b="1" i="1" u="none" strike="noStrike" cap="none" normalizeH="0" baseline="0" dirty="0" err="1">
                    <a:ln>
                      <a:noFill/>
                    </a:ln>
                    <a:solidFill>
                      <a:srgbClr val="7030A0"/>
                    </a:solidFill>
                    <a:effectLst/>
                    <a:latin typeface="Symbol" panose="05050102010706020507" pitchFamily="18" charset="2"/>
                    <a:cs typeface="Calibri" panose="020F0502020204030204" pitchFamily="34" charset="0"/>
                  </a:rPr>
                  <a:t>w</a:t>
                </a:r>
                <a:r>
                  <a:rPr kumimoji="0" lang="en-US" altLang="en-US" sz="2400" b="1" i="1" u="none" strike="noStrike" cap="none" normalizeH="0" baseline="-25000" dirty="0" err="1">
                    <a:ln>
                      <a:noFill/>
                    </a:ln>
                    <a:solidFill>
                      <a:srgbClr val="7030A0"/>
                    </a:solidFill>
                    <a:effectLst/>
                    <a:cs typeface="Calibri" panose="020F0502020204030204" pitchFamily="34" charset="0"/>
                  </a:rPr>
                  <a:t>x</a:t>
                </a:r>
                <a:r>
                  <a:rPr kumimoji="0" lang="en-US" altLang="en-US" sz="2400" b="1" i="1" u="none" strike="noStrike" cap="none" normalizeH="0" baseline="0" dirty="0">
                    <a:ln>
                      <a:noFill/>
                    </a:ln>
                    <a:solidFill>
                      <a:srgbClr val="C00000"/>
                    </a:solidFill>
                    <a:effectLst/>
                    <a:cs typeface="Calibri" panose="020F0502020204030204" pitchFamily="34" charset="0"/>
                  </a:rPr>
                  <a:t> </a:t>
                </a:r>
                <a:r>
                  <a:rPr kumimoji="0" lang="en-US" altLang="en-US" sz="2400" b="1" i="1" u="none" strike="noStrike" cap="none" normalizeH="0" baseline="0" dirty="0">
                    <a:ln>
                      <a:noFill/>
                    </a:ln>
                    <a:solidFill>
                      <a:schemeClr val="tx1"/>
                    </a:solidFill>
                    <a:effectLst/>
                    <a:cs typeface="Calibri" panose="020F0502020204030204" pitchFamily="34" charset="0"/>
                  </a:rPr>
                  <a:t>= </a:t>
                </a:r>
                <a14:m>
                  <m:oMath xmlns:m="http://schemas.openxmlformats.org/officeDocument/2006/math">
                    <m:f>
                      <m:fPr>
                        <m:ctrlPr>
                          <a:rPr kumimoji="0" lang="en-US"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fPr>
                      <m:num>
                        <m:sSub>
                          <m:sSubPr>
                            <m:ctrlPr>
                              <a:rPr kumimoji="0" lang="en-US"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sSubPr>
                          <m:e>
                            <m:sSub>
                              <m:sSubPr>
                                <m:ctrlP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ctrlPr>
                              </m:sSubPr>
                              <m:e>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𝟏</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e>
                              <m:sub>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𝒛</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𝒕𝒂𝒓𝒈𝒆𝒕</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sub>
                            </m:sSub>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m:t>
                            </m:r>
                            <m:d>
                              <m:dPr>
                                <m:ctrlP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ctrlPr>
                              </m:dPr>
                              <m:e>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𝟏</m:t>
                                </m:r>
                              </m:e>
                            </m:d>
                          </m:e>
                          <m:sub>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𝒚</m:t>
                            </m:r>
                          </m:sub>
                        </m:sSub>
                      </m:num>
                      <m:den>
                        <m:sSub>
                          <m:sSubPr>
                            <m:ctrlPr>
                              <a:rPr kumimoji="0" lang="en-US"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sSubPr>
                          <m:e>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 </m:t>
                            </m:r>
                            <m:sSub>
                              <m:sSubPr>
                                <m:ctrlP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sSubPr>
                              <m:e>
                                <m:d>
                                  <m:dPr>
                                    <m:ctrlP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ctrlPr>
                                  </m:dPr>
                                  <m:e>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𝟏</m:t>
                                    </m:r>
                                  </m:e>
                                </m:d>
                              </m:e>
                              <m:sub>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𝒙</m:t>
                                </m:r>
                              </m:sub>
                            </m:sSub>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𝟏</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e>
                          <m:sub>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 </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𝒚</m:t>
                            </m:r>
                          </m:sub>
                        </m:sSub>
                      </m:den>
                    </m:f>
                  </m:oMath>
                </a14:m>
                <a:r>
                  <a:rPr kumimoji="0" lang="en-GB" altLang="en-US" sz="2400" b="0" i="0" u="none" strike="noStrike" cap="none" normalizeH="0" baseline="0" dirty="0">
                    <a:ln>
                      <a:noFill/>
                    </a:ln>
                    <a:solidFill>
                      <a:schemeClr val="tx1"/>
                    </a:solidFill>
                    <a:effectLst/>
                  </a:rPr>
                  <a:t> </a:t>
                </a:r>
                <a:r>
                  <a:rPr lang="en-US" altLang="en-US" sz="2400" b="1" dirty="0">
                    <a:solidFill>
                      <a:srgbClr val="7030A0"/>
                    </a:solidFill>
                    <a:ea typeface="Times New Roman" panose="02020603050405020304" pitchFamily="18" charset="0"/>
                  </a:rPr>
                  <a:t>                   </a:t>
                </a:r>
                <a:r>
                  <a:rPr lang="en-US" altLang="en-US" sz="1400" dirty="0">
                    <a:ea typeface="Times New Roman" panose="02020603050405020304" pitchFamily="18" charset="0"/>
                  </a:rPr>
                  <a:t> </a:t>
                </a:r>
                <a:r>
                  <a:rPr lang="en-US" altLang="en-US" sz="2000" b="1" dirty="0">
                    <a:ea typeface="Times New Roman" panose="02020603050405020304" pitchFamily="18" charset="0"/>
                  </a:rPr>
                  <a:t>[Eq. (3)]</a:t>
                </a:r>
                <a:r>
                  <a:rPr lang="en-US" altLang="en-US" sz="2000" dirty="0">
                    <a:ea typeface="Times New Roman" panose="02020603050405020304" pitchFamily="18" charset="0"/>
                  </a:rPr>
                  <a:t> </a:t>
                </a:r>
                <a:endParaRPr kumimoji="0" lang="en-GB" altLang="en-US" sz="2400" b="0" i="0" u="none" strike="noStrike" cap="none" normalizeH="0" baseline="0" dirty="0">
                  <a:ln>
                    <a:noFill/>
                  </a:ln>
                  <a:solidFill>
                    <a:schemeClr val="tx1"/>
                  </a:solidFill>
                  <a:effectLst/>
                </a:endParaRPr>
              </a:p>
              <a:p>
                <a:pPr marL="0" marR="0" lvl="0" indent="150813"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mc:Choice>
        <mc:Fallback xmlns="">
          <p:sp>
            <p:nvSpPr>
              <p:cNvPr id="22" name="Rectangle 1"/>
              <p:cNvSpPr>
                <a:spLocks noRot="1" noChangeAspect="1" noMove="1" noResize="1" noEditPoints="1" noAdjustHandles="1" noChangeArrowheads="1" noChangeShapeType="1" noTextEdit="1"/>
              </p:cNvSpPr>
              <p:nvPr/>
            </p:nvSpPr>
            <p:spPr bwMode="auto">
              <a:xfrm>
                <a:off x="147443" y="4792007"/>
                <a:ext cx="12541709" cy="1939249"/>
              </a:xfrm>
              <a:prstGeom prst="rect">
                <a:avLst/>
              </a:prstGeom>
              <a:blipFill>
                <a:blip r:embed="rId5"/>
                <a:stretch>
                  <a:fillRect l="-486" t="-220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p:sp>
        <p:nvSpPr>
          <p:cNvPr id="24" name="Rectangle 23"/>
          <p:cNvSpPr/>
          <p:nvPr/>
        </p:nvSpPr>
        <p:spPr>
          <a:xfrm>
            <a:off x="6912313" y="1044278"/>
            <a:ext cx="832737" cy="1077218"/>
          </a:xfrm>
          <a:prstGeom prst="rect">
            <a:avLst/>
          </a:prstGeom>
        </p:spPr>
        <p:txBody>
          <a:bodyPr wrap="square">
            <a:spAutoFit/>
          </a:bodyPr>
          <a:lstStyle/>
          <a:p>
            <a:r>
              <a:rPr lang="en-US" altLang="en-US" sz="3200" b="1" i="1"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V,</a:t>
            </a:r>
            <a:r>
              <a:rPr lang="en-US" altLang="en-US" sz="3200" b="1" i="1" dirty="0" err="1">
                <a:solidFill>
                  <a:srgbClr val="7030A0"/>
                </a:solidFill>
                <a:latin typeface="Symbol" panose="05050102010706020507" pitchFamily="18" charset="2"/>
                <a:ea typeface="Times New Roman" panose="02020603050405020304" pitchFamily="18" charset="0"/>
                <a:cs typeface="Calibri" panose="020F0502020204030204" pitchFamily="34" charset="0"/>
              </a:rPr>
              <a:t>r</a:t>
            </a:r>
            <a:endParaRPr lang="en-US" altLang="en-US" sz="3200" b="1" i="1" dirty="0">
              <a:solidFill>
                <a:srgbClr val="7030A0"/>
              </a:solidFill>
              <a:latin typeface="Symbol" panose="05050102010706020507" pitchFamily="18" charset="2"/>
              <a:ea typeface="Times New Roman" panose="02020603050405020304" pitchFamily="18" charset="0"/>
              <a:cs typeface="Calibri" panose="020F0502020204030204" pitchFamily="34" charset="0"/>
            </a:endParaRPr>
          </a:p>
          <a:p>
            <a:r>
              <a:rPr lang="en-US" altLang="en-US" sz="32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endParaRPr lang="fr-FR" sz="3200" dirty="0"/>
          </a:p>
        </p:txBody>
      </p:sp>
      <mc:AlternateContent xmlns:mc="http://schemas.openxmlformats.org/markup-compatibility/2006" xmlns:a14="http://schemas.microsoft.com/office/drawing/2010/main">
        <mc:Choice Requires="a14">
          <p:sp>
            <p:nvSpPr>
              <p:cNvPr id="18" name="Rectangle 1"/>
              <p:cNvSpPr>
                <a:spLocks noChangeArrowheads="1"/>
              </p:cNvSpPr>
              <p:nvPr/>
            </p:nvSpPr>
            <p:spPr bwMode="auto">
              <a:xfrm>
                <a:off x="208380" y="3850423"/>
                <a:ext cx="8882254" cy="2624436"/>
              </a:xfrm>
              <a:prstGeom prst="rect">
                <a:avLst/>
              </a:prstGeom>
              <a:solidFill>
                <a:srgbClr val="FFFFFF"/>
              </a:solidFill>
              <a:ln>
                <a:noFill/>
              </a:ln>
              <a:effectLs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With</a:t>
                </a:r>
                <a:r>
                  <a:rPr kumimoji="0" lang="en-US" altLang="en-US" sz="2000" b="1" i="0" u="none" strike="noStrike" cap="none" normalizeH="0" baseline="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a:ln>
                      <a:noFill/>
                    </a:ln>
                    <a:solidFill>
                      <a:schemeClr val="accent1">
                        <a:lumMod val="75000"/>
                      </a:schemeClr>
                    </a:solidFill>
                    <a:effectLst/>
                    <a:latin typeface="Calibri" panose="020F0502020204030204" pitchFamily="34" charset="0"/>
                    <a:ea typeface="Times New Roman" panose="02020603050405020304" pitchFamily="18" charset="0"/>
                    <a:cs typeface="Calibri" panose="020F0502020204030204" pitchFamily="34" charset="0"/>
                  </a:rPr>
                  <a:t>j contaminant gases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of known molar concentrations  </a:t>
                </a:r>
                <a:r>
                  <a:rPr kumimoji="0" lang="en-US" altLang="en-US" sz="2000" b="1" i="1" u="none" strike="noStrike" cap="none" normalizeH="0" baseline="0" dirty="0" err="1">
                    <a:ln>
                      <a:noFill/>
                    </a:ln>
                    <a:solidFill>
                      <a:schemeClr val="accent1">
                        <a:lumMod val="75000"/>
                      </a:schemeClr>
                    </a:solidFill>
                    <a:effectLst/>
                    <a:latin typeface="Calibri" panose="020F0502020204030204" pitchFamily="34" charset="0"/>
                    <a:ea typeface="Times New Roman" panose="02020603050405020304" pitchFamily="18" charset="0"/>
                    <a:cs typeface="Calibri" panose="020F0502020204030204" pitchFamily="34" charset="0"/>
                  </a:rPr>
                  <a:t>w</a:t>
                </a:r>
                <a:r>
                  <a:rPr kumimoji="0" lang="en-US" altLang="en-US" sz="2000" b="1" i="1" u="none" strike="noStrike" cap="none" normalizeH="0" baseline="-25000" dirty="0" err="1">
                    <a:ln>
                      <a:noFill/>
                    </a:ln>
                    <a:solidFill>
                      <a:schemeClr val="accent1">
                        <a:lumMod val="75000"/>
                      </a:schemeClr>
                    </a:solidFill>
                    <a:effectLst/>
                    <a:latin typeface="Calibri" panose="020F0502020204030204" pitchFamily="34" charset="0"/>
                    <a:ea typeface="Times New Roman" panose="02020603050405020304" pitchFamily="18" charset="0"/>
                    <a:cs typeface="Calibri" panose="020F0502020204030204" pitchFamily="34" charset="0"/>
                  </a:rPr>
                  <a:t>j</a:t>
                </a:r>
                <a:r>
                  <a:rPr kumimoji="0" lang="en-US" altLang="en-US" sz="2000" b="1" i="0" u="none" strike="noStrike" cap="none" normalizeH="0" baseline="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present we can still</a:t>
                </a:r>
              </a:p>
              <a:p>
                <a:pPr marR="0" lvl="0" indent="0" algn="l" defTabSz="914400" rtl="0" eaLnBrk="0" fontAlgn="base" latinLnBrk="0" hangingPunct="0">
                  <a:lnSpc>
                    <a:spcPct val="100000"/>
                  </a:lnSpc>
                  <a:spcBef>
                    <a:spcPct val="0"/>
                  </a:spcBef>
                  <a:spcAft>
                    <a:spcPct val="0"/>
                  </a:spcAft>
                  <a:buClrTx/>
                  <a:buSzTx/>
                  <a:tabLst/>
                </a:pPr>
                <a:r>
                  <a:rPr lang="en-US" altLang="en-US" sz="2000" b="1" dirty="0">
                    <a:latin typeface="Calibri" panose="020F0502020204030204" pitchFamily="34" charset="0"/>
                    <a:ea typeface="Times New Roman" panose="02020603050405020304" pitchFamily="18" charset="0"/>
                    <a:cs typeface="Calibri" panose="020F0502020204030204" pitchFamily="34" charset="0"/>
                  </a:rPr>
                  <a:t>a</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dd a small concentration</a:t>
                </a:r>
                <a:r>
                  <a:rPr kumimoji="0" lang="en-US" altLang="en-US" sz="2000" b="1" i="0" u="none" strike="noStrike" cap="none" normalizeH="0" baseline="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rgbClr val="7030A0"/>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of</a:t>
                </a:r>
                <a:r>
                  <a:rPr kumimoji="0" lang="en-US" altLang="en-US" sz="2000" b="1" i="0" u="none" strike="noStrike" cap="none" normalizeH="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(heavier) SFC or Lin-FK </a:t>
                </a:r>
                <a:r>
                  <a:rPr lang="en-US" altLang="en-US" sz="2000" b="1"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vapour</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of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high refractivity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p>
              <a:p>
                <a:pPr marR="0" lvl="0" indent="0" algn="l" defTabSz="914400" rtl="0" eaLnBrk="0" fontAlgn="base" latinLnBrk="0" hangingPunct="0">
                  <a:lnSpc>
                    <a:spcPct val="100000"/>
                  </a:lnSpc>
                  <a:spcBef>
                    <a:spcPct val="0"/>
                  </a:spcBef>
                  <a:spcAft>
                    <a:spcPct val="0"/>
                  </a:spcAft>
                  <a:buClrTx/>
                  <a:buSzTx/>
                  <a:tabLst/>
                </a:pPr>
                <a:r>
                  <a:rPr lang="en-US" altLang="en-US" sz="2000" b="1" i="1" dirty="0">
                    <a:solidFill>
                      <a:srgbClr val="7030A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with</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chemeClr val="accent4">
                        <a:lumMod val="75000"/>
                      </a:schemeClr>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y</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of light transparent gas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to substitute the refractivity </a:t>
                </a:r>
                <a:r>
                  <a:rPr lang="en-US" altLang="en-US" sz="2000" b="1" i="1" dirty="0">
                    <a:solidFill>
                      <a:srgbClr val="FF000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FF0000"/>
                    </a:solidFill>
                    <a:latin typeface="Calibri" panose="020F0502020204030204" pitchFamily="34" charset="0"/>
                    <a:ea typeface="Times New Roman" panose="02020603050405020304" pitchFamily="18" charset="0"/>
                    <a:cs typeface="Calibri" panose="020F0502020204030204" pitchFamily="34" charset="0"/>
                  </a:rPr>
                  <a:t>z(target)</a:t>
                </a:r>
                <a:r>
                  <a:rPr lang="en-US" altLang="en-US" sz="2000"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 </a:t>
                </a:r>
              </a:p>
              <a:p>
                <a:pPr marR="0" lvl="0" indent="0" algn="l" defTabSz="914400" rtl="0" eaLnBrk="0" fontAlgn="base" latinLnBrk="0" hangingPunct="0">
                  <a:lnSpc>
                    <a:spcPct val="100000"/>
                  </a:lnSpc>
                  <a:spcBef>
                    <a:spcPct val="0"/>
                  </a:spcBef>
                  <a:spcAft>
                    <a:spcPct val="0"/>
                  </a:spcAft>
                  <a:buClrTx/>
                  <a:buSzTx/>
                  <a:tabLst/>
                </a:pPr>
                <a:r>
                  <a:rPr lang="en-US" altLang="en-US" sz="2000" b="1" dirty="0">
                    <a:latin typeface="Calibri" panose="020F0502020204030204" pitchFamily="34" charset="0"/>
                    <a:ea typeface="Times New Roman" panose="02020603050405020304" pitchFamily="18" charset="0"/>
                    <a:cs typeface="Calibri" panose="020F0502020204030204" pitchFamily="34" charset="0"/>
                  </a:rPr>
                  <a:t>of</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a lighter SFC at high concentration</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 to achieve a</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lower overall </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GWP load.</a:t>
                </a:r>
                <a:r>
                  <a:rPr kumimoji="0" lang="en-GB" altLang="en-US" sz="2400" b="0" i="0" u="none" strike="noStrike" cap="none" normalizeH="0" baseline="0" dirty="0">
                    <a:ln>
                      <a:noFill/>
                    </a:ln>
                    <a:solidFill>
                      <a:schemeClr val="tx1"/>
                    </a:solidFill>
                    <a:effectLst/>
                  </a:rPr>
                  <a:t>  </a:t>
                </a:r>
              </a:p>
              <a:p>
                <a:pPr lvl="0"/>
                <a:r>
                  <a:rPr kumimoji="0" lang="en-GB" altLang="en-US" sz="1800" b="0" i="0" u="none" strike="noStrike" cap="none" normalizeH="0" baseline="0" dirty="0">
                    <a:ln>
                      <a:noFill/>
                    </a:ln>
                    <a:solidFill>
                      <a:schemeClr val="tx1"/>
                    </a:solidFill>
                    <a:effectLst/>
                    <a:latin typeface="Arial" panose="020B0604020202020204" pitchFamily="34" charset="0"/>
                  </a:rPr>
                  <a:t> </a:t>
                </a:r>
                <a14:m>
                  <m:oMath xmlns:m="http://schemas.openxmlformats.org/officeDocument/2006/math">
                    <m:sSub>
                      <m:sSubPr>
                        <m:ctrlPr>
                          <a:rPr lang="en-US" altLang="en-US" b="1" i="1" smtClean="0">
                            <a:solidFill>
                              <a:schemeClr val="tx1"/>
                            </a:solidFill>
                            <a:latin typeface="Cambria Math" panose="02040503050406030204" pitchFamily="18" charset="0"/>
                            <a:cs typeface="Calibri" panose="020F0502020204030204" pitchFamily="34" charset="0"/>
                          </a:rPr>
                        </m:ctrlPr>
                      </m:sSubPr>
                      <m:e>
                        <m:sSub>
                          <m:sSubPr>
                            <m:ctrlPr>
                              <a:rPr lang="en-GB" altLang="en-US" b="1" i="1" smtClean="0">
                                <a:solidFill>
                                  <a:srgbClr val="FF0000"/>
                                </a:solidFill>
                                <a:latin typeface="Cambria Math" panose="02040503050406030204" pitchFamily="18" charset="0"/>
                                <a:cs typeface="Calibri" panose="020F0502020204030204" pitchFamily="34" charset="0"/>
                              </a:rPr>
                            </m:ctrlPr>
                          </m:sSubPr>
                          <m:e>
                            <m:r>
                              <a:rPr lang="en-GB" altLang="en-US" b="1" i="1">
                                <a:solidFill>
                                  <a:srgbClr val="FF0000"/>
                                </a:solidFill>
                                <a:latin typeface="Cambria Math" panose="02040503050406030204" pitchFamily="18" charset="0"/>
                                <a:cs typeface="Calibri" panose="020F0502020204030204" pitchFamily="34" charset="0"/>
                              </a:rPr>
                              <m:t>(</m:t>
                            </m:r>
                            <m:r>
                              <a:rPr lang="en-GB" altLang="en-US" b="1" i="1">
                                <a:solidFill>
                                  <a:srgbClr val="FF0000"/>
                                </a:solidFill>
                                <a:latin typeface="Cambria Math" panose="02040503050406030204" pitchFamily="18" charset="0"/>
                                <a:cs typeface="Calibri" panose="020F0502020204030204" pitchFamily="34" charset="0"/>
                              </a:rPr>
                              <m:t>𝒏</m:t>
                            </m:r>
                            <m:r>
                              <a:rPr lang="en-GB" altLang="en-US" b="1" i="1">
                                <a:solidFill>
                                  <a:srgbClr val="FF0000"/>
                                </a:solidFill>
                                <a:latin typeface="Cambria Math" panose="02040503050406030204" pitchFamily="18" charset="0"/>
                                <a:cs typeface="Calibri" panose="020F0502020204030204" pitchFamily="34" charset="0"/>
                              </a:rPr>
                              <m:t>−</m:t>
                            </m:r>
                            <m:r>
                              <a:rPr lang="en-GB" altLang="en-US" b="1" i="1">
                                <a:solidFill>
                                  <a:srgbClr val="FF0000"/>
                                </a:solidFill>
                                <a:latin typeface="Cambria Math" panose="02040503050406030204" pitchFamily="18" charset="0"/>
                                <a:cs typeface="Calibri" panose="020F0502020204030204" pitchFamily="34" charset="0"/>
                              </a:rPr>
                              <m:t>𝟏</m:t>
                            </m:r>
                            <m:r>
                              <a:rPr lang="en-GB" altLang="en-US" b="1" i="1">
                                <a:solidFill>
                                  <a:srgbClr val="FF0000"/>
                                </a:solidFill>
                                <a:latin typeface="Cambria Math" panose="02040503050406030204" pitchFamily="18" charset="0"/>
                                <a:cs typeface="Calibri" panose="020F0502020204030204" pitchFamily="34" charset="0"/>
                              </a:rPr>
                              <m:t>)</m:t>
                            </m:r>
                          </m:e>
                          <m:sub>
                            <m:r>
                              <a:rPr lang="en-GB" altLang="en-US" b="1" i="1">
                                <a:solidFill>
                                  <a:srgbClr val="FF0000"/>
                                </a:solidFill>
                                <a:latin typeface="Cambria Math" panose="02040503050406030204" pitchFamily="18" charset="0"/>
                                <a:cs typeface="Calibri" panose="020F0502020204030204" pitchFamily="34" charset="0"/>
                              </a:rPr>
                              <m:t>𝒛</m:t>
                            </m:r>
                            <m:r>
                              <a:rPr lang="en-GB" altLang="en-US" b="1" i="1" smtClean="0">
                                <a:solidFill>
                                  <a:srgbClr val="FF0000"/>
                                </a:solidFill>
                                <a:latin typeface="Cambria Math" panose="02040503050406030204" pitchFamily="18" charset="0"/>
                                <a:cs typeface="Calibri" panose="020F0502020204030204" pitchFamily="34" charset="0"/>
                              </a:rPr>
                              <m:t>(</m:t>
                            </m:r>
                            <m:r>
                              <a:rPr lang="en-GB" altLang="en-US" b="1" i="1" smtClean="0">
                                <a:solidFill>
                                  <a:srgbClr val="FF0000"/>
                                </a:solidFill>
                                <a:latin typeface="Cambria Math" panose="02040503050406030204" pitchFamily="18" charset="0"/>
                                <a:cs typeface="Calibri" panose="020F0502020204030204" pitchFamily="34" charset="0"/>
                              </a:rPr>
                              <m:t>𝒕𝒂𝒓𝒈𝒆𝒕</m:t>
                            </m:r>
                            <m:r>
                              <a:rPr lang="en-GB" altLang="en-US" b="1" i="1" smtClean="0">
                                <a:solidFill>
                                  <a:srgbClr val="FF0000"/>
                                </a:solidFill>
                                <a:latin typeface="Cambria Math" panose="02040503050406030204" pitchFamily="18" charset="0"/>
                                <a:cs typeface="Calibri" panose="020F0502020204030204" pitchFamily="34" charset="0"/>
                              </a:rPr>
                              <m:t>)</m:t>
                            </m:r>
                          </m:sub>
                        </m:sSub>
                        <m:r>
                          <a:rPr lang="en-GB" altLang="en-US" b="1" i="1" smtClean="0">
                            <a:solidFill>
                              <a:schemeClr val="tx1"/>
                            </a:solidFill>
                            <a:latin typeface="Cambria Math" panose="02040503050406030204" pitchFamily="18" charset="0"/>
                            <a:cs typeface="Calibri" panose="020F0502020204030204" pitchFamily="34" charset="0"/>
                          </a:rPr>
                          <m:t>=</m:t>
                        </m:r>
                        <m:sSub>
                          <m:sSubPr>
                            <m:ctrlPr>
                              <a:rPr lang="en-GB" altLang="en-US" b="1" i="1" smtClean="0">
                                <a:solidFill>
                                  <a:srgbClr val="7030A0"/>
                                </a:solidFill>
                                <a:latin typeface="Cambria Math" panose="02040503050406030204" pitchFamily="18" charset="0"/>
                                <a:cs typeface="Calibri" panose="020F0502020204030204" pitchFamily="34" charset="0"/>
                              </a:rPr>
                            </m:ctrlPr>
                          </m:sSubPr>
                          <m:e>
                            <m:r>
                              <a:rPr lang="en-GB" altLang="en-US" b="1" i="1">
                                <a:solidFill>
                                  <a:srgbClr val="7030A0"/>
                                </a:solidFill>
                                <a:latin typeface="Cambria Math" panose="02040503050406030204" pitchFamily="18" charset="0"/>
                                <a:cs typeface="Calibri" panose="020F0502020204030204" pitchFamily="34" charset="0"/>
                              </a:rPr>
                              <m:t>𝒘</m:t>
                            </m:r>
                          </m:e>
                          <m:sub>
                            <m:r>
                              <a:rPr lang="en-GB" altLang="en-US" b="1" i="1">
                                <a:solidFill>
                                  <a:srgbClr val="7030A0"/>
                                </a:solidFill>
                                <a:latin typeface="Cambria Math" panose="02040503050406030204" pitchFamily="18" charset="0"/>
                                <a:cs typeface="Calibri" panose="020F0502020204030204" pitchFamily="34" charset="0"/>
                              </a:rPr>
                              <m:t>𝒙</m:t>
                            </m:r>
                          </m:sub>
                        </m:sSub>
                        <m:r>
                          <a:rPr lang="en-GB" altLang="en-US" b="1" i="1" smtClean="0">
                            <a:solidFill>
                              <a:schemeClr val="tx1"/>
                            </a:solidFill>
                            <a:latin typeface="Cambria Math" panose="02040503050406030204" pitchFamily="18" charset="0"/>
                            <a:cs typeface="Calibri" panose="020F0502020204030204" pitchFamily="34" charset="0"/>
                          </a:rPr>
                          <m:t>[</m:t>
                        </m:r>
                        <m:d>
                          <m:dPr>
                            <m:ctrlPr>
                              <a:rPr lang="en-GB" altLang="en-US" b="1" i="1" smtClean="0">
                                <a:solidFill>
                                  <a:srgbClr val="7030A0"/>
                                </a:solidFill>
                                <a:latin typeface="Cambria Math" panose="02040503050406030204" pitchFamily="18" charset="0"/>
                                <a:cs typeface="Calibri" panose="020F0502020204030204" pitchFamily="34" charset="0"/>
                              </a:rPr>
                            </m:ctrlPr>
                          </m:dPr>
                          <m:e>
                            <m:r>
                              <a:rPr lang="en-GB" altLang="en-US" b="1" i="1">
                                <a:solidFill>
                                  <a:srgbClr val="7030A0"/>
                                </a:solidFill>
                                <a:latin typeface="Cambria Math" panose="02040503050406030204" pitchFamily="18" charset="0"/>
                                <a:cs typeface="Calibri" panose="020F0502020204030204" pitchFamily="34" charset="0"/>
                              </a:rPr>
                              <m:t>𝒏</m:t>
                            </m:r>
                            <m:r>
                              <a:rPr lang="en-GB" altLang="en-US" b="1" i="1">
                                <a:solidFill>
                                  <a:srgbClr val="7030A0"/>
                                </a:solidFill>
                                <a:latin typeface="Cambria Math" panose="02040503050406030204" pitchFamily="18" charset="0"/>
                                <a:cs typeface="Calibri" panose="020F0502020204030204" pitchFamily="34" charset="0"/>
                              </a:rPr>
                              <m:t>−</m:t>
                            </m:r>
                            <m:r>
                              <a:rPr lang="en-GB" altLang="en-US" b="1" i="1">
                                <a:solidFill>
                                  <a:srgbClr val="7030A0"/>
                                </a:solidFill>
                                <a:latin typeface="Cambria Math" panose="02040503050406030204" pitchFamily="18" charset="0"/>
                                <a:cs typeface="Calibri" panose="020F0502020204030204" pitchFamily="34" charset="0"/>
                              </a:rPr>
                              <m:t>𝟏</m:t>
                            </m:r>
                          </m:e>
                        </m:d>
                      </m:e>
                      <m:sub>
                        <m:r>
                          <a:rPr lang="en-GB" altLang="en-US" b="1" i="1" smtClean="0">
                            <a:solidFill>
                              <a:srgbClr val="7030A0"/>
                            </a:solidFill>
                            <a:latin typeface="Cambria Math" panose="02040503050406030204" pitchFamily="18" charset="0"/>
                            <a:cs typeface="Calibri" panose="020F0502020204030204" pitchFamily="34" charset="0"/>
                          </a:rPr>
                          <m:t>𝒙</m:t>
                        </m:r>
                      </m:sub>
                    </m:sSub>
                  </m:oMath>
                </a14:m>
                <a:r>
                  <a:rPr kumimoji="0" lang="en-GB" altLang="en-US" sz="1800" b="0" i="0" u="none" strike="noStrike" cap="none" normalizeH="0" baseline="0" dirty="0">
                    <a:ln>
                      <a:noFill/>
                    </a:ln>
                    <a:solidFill>
                      <a:schemeClr val="tx1"/>
                    </a:solidFill>
                    <a:effectLst/>
                    <a:latin typeface="Arial" panose="020B0604020202020204" pitchFamily="34" charset="0"/>
                  </a:rPr>
                  <a:t> </a:t>
                </a:r>
                <a14:m>
                  <m:oMath xmlns:m="http://schemas.openxmlformats.org/officeDocument/2006/math">
                    <m:sSub>
                      <m:sSubPr>
                        <m:ctrlPr>
                          <a:rPr lang="en-US" altLang="en-US" b="1" i="1">
                            <a:solidFill>
                              <a:schemeClr val="tx1"/>
                            </a:solidFill>
                            <a:latin typeface="Cambria Math" panose="02040503050406030204" pitchFamily="18" charset="0"/>
                            <a:cs typeface="Calibri" panose="020F0502020204030204" pitchFamily="34" charset="0"/>
                          </a:rPr>
                        </m:ctrlPr>
                      </m:sSubPr>
                      <m:e>
                        <m:r>
                          <a:rPr lang="en-GB" altLang="en-US" b="1" i="1">
                            <a:solidFill>
                              <a:schemeClr val="tx1"/>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smtClean="0">
                            <a:solidFill>
                              <a:schemeClr val="accent4">
                                <a:lumMod val="75000"/>
                              </a:schemeClr>
                            </a:solidFill>
                            <a:latin typeface="Cambria Math" panose="02040503050406030204" pitchFamily="18" charset="0"/>
                            <a:cs typeface="Calibri" panose="020F0502020204030204" pitchFamily="34" charset="0"/>
                          </a:rPr>
                          <m:t>𝒚</m:t>
                        </m:r>
                      </m:sub>
                    </m:sSub>
                    <m:r>
                      <a:rPr lang="en-GB" altLang="en-US" b="0" i="0" smtClean="0">
                        <a:solidFill>
                          <a:schemeClr val="tx1"/>
                        </a:solidFill>
                        <a:latin typeface="Cambria Math" panose="02040503050406030204" pitchFamily="18" charset="0"/>
                        <a:cs typeface="Calibri" panose="020F0502020204030204" pitchFamily="34" charset="0"/>
                      </a:rPr>
                      <m:t>]+</m:t>
                    </m:r>
                  </m:oMath>
                </a14:m>
                <a:r>
                  <a:rPr kumimoji="0" lang="en-GB" altLang="en-US" sz="1800" b="0" i="0" u="none" strike="noStrike" cap="none" normalizeH="0" baseline="0" dirty="0">
                    <a:ln>
                      <a:noFill/>
                    </a:ln>
                    <a:solidFill>
                      <a:schemeClr val="tx1"/>
                    </a:solidFill>
                    <a:effectLst/>
                    <a:latin typeface="Arial" panose="020B0604020202020204" pitchFamily="34" charset="0"/>
                  </a:rPr>
                  <a:t> </a:t>
                </a:r>
                <a14:m>
                  <m:oMath xmlns:m="http://schemas.openxmlformats.org/officeDocument/2006/math">
                    <m:sSub>
                      <m:sSubPr>
                        <m:ctrlPr>
                          <a:rPr lang="en-GB" altLang="en-US" b="1" i="1">
                            <a:solidFill>
                              <a:schemeClr val="tx1"/>
                            </a:solidFill>
                            <a:latin typeface="Cambria Math" panose="02040503050406030204" pitchFamily="18" charset="0"/>
                            <a:cs typeface="Calibri" panose="020F0502020204030204" pitchFamily="34" charset="0"/>
                          </a:rPr>
                        </m:ctrlPr>
                      </m:sSubPr>
                      <m:e>
                        <m:r>
                          <a:rPr lang="en-GB" altLang="en-US" b="1" i="1">
                            <a:solidFill>
                              <a:schemeClr val="tx1"/>
                            </a:solidFill>
                            <a:latin typeface="Cambria Math" panose="02040503050406030204" pitchFamily="18" charset="0"/>
                            <a:cs typeface="Calibri" panose="020F0502020204030204" pitchFamily="34" charset="0"/>
                          </a:rPr>
                          <m:t>(</m:t>
                        </m:r>
                        <m:r>
                          <a:rPr lang="en-GB" altLang="en-US" b="1" i="1">
                            <a:solidFill>
                              <a:schemeClr val="tx1"/>
                            </a:solidFill>
                            <a:latin typeface="Cambria Math" panose="02040503050406030204" pitchFamily="18" charset="0"/>
                            <a:cs typeface="Calibri" panose="020F0502020204030204" pitchFamily="34" charset="0"/>
                          </a:rPr>
                          <m:t>𝒏</m:t>
                        </m:r>
                        <m:r>
                          <a:rPr lang="en-GB" altLang="en-US" b="1" i="1">
                            <a:solidFill>
                              <a:schemeClr val="tx1"/>
                            </a:solidFill>
                            <a:latin typeface="Cambria Math" panose="02040503050406030204" pitchFamily="18" charset="0"/>
                            <a:cs typeface="Calibri" panose="020F0502020204030204" pitchFamily="34" charset="0"/>
                          </a:rPr>
                          <m:t>−</m:t>
                        </m:r>
                        <m:r>
                          <a:rPr lang="en-GB" altLang="en-US" b="1" i="1">
                            <a:solidFill>
                              <a:schemeClr val="tx1"/>
                            </a:solidFill>
                            <a:latin typeface="Cambria Math" panose="02040503050406030204" pitchFamily="18" charset="0"/>
                            <a:cs typeface="Calibri" panose="020F0502020204030204" pitchFamily="34" charset="0"/>
                          </a:rPr>
                          <m:t>𝟏</m:t>
                        </m:r>
                        <m:r>
                          <a:rPr lang="en-GB" altLang="en-US" b="1" i="1">
                            <a:solidFill>
                              <a:schemeClr val="tx1"/>
                            </a:solidFill>
                            <a:latin typeface="Cambria Math" panose="02040503050406030204" pitchFamily="18" charset="0"/>
                            <a:cs typeface="Calibri" panose="020F0502020204030204" pitchFamily="34" charset="0"/>
                          </a:rPr>
                          <m:t>)</m:t>
                        </m:r>
                      </m:e>
                      <m:sub>
                        <m:r>
                          <a:rPr lang="en-GB" altLang="en-US" b="1" i="1" smtClean="0">
                            <a:solidFill>
                              <a:schemeClr val="tx1"/>
                            </a:solidFill>
                            <a:latin typeface="Cambria Math" panose="02040503050406030204" pitchFamily="18" charset="0"/>
                            <a:cs typeface="Calibri" panose="020F0502020204030204" pitchFamily="34" charset="0"/>
                          </a:rPr>
                          <m:t>𝒚</m:t>
                        </m:r>
                      </m:sub>
                    </m:sSub>
                  </m:oMath>
                </a14:m>
                <a:r>
                  <a:rPr kumimoji="0" lang="en-GB" altLang="en-US" sz="1800" b="0" i="0" u="none" strike="noStrike" cap="none" normalizeH="0" baseline="0" dirty="0">
                    <a:ln>
                      <a:noFill/>
                    </a:ln>
                    <a:solidFill>
                      <a:schemeClr val="tx1"/>
                    </a:solidFill>
                    <a:effectLst/>
                    <a:latin typeface="Arial" panose="020B0604020202020204" pitchFamily="34" charset="0"/>
                  </a:rPr>
                  <a:t> + </a:t>
                </a:r>
                <a14:m>
                  <m:oMath xmlns:m="http://schemas.openxmlformats.org/officeDocument/2006/math">
                    <m:nary>
                      <m:naryPr>
                        <m:chr m:val="∑"/>
                        <m:ctrlPr>
                          <a:rPr lang="en-GB" altLang="en-US" b="1" i="1">
                            <a:solidFill>
                              <a:schemeClr val="tx1"/>
                            </a:solidFill>
                            <a:latin typeface="Cambria Math" panose="02040503050406030204" pitchFamily="18" charset="0"/>
                            <a:cs typeface="Calibri" panose="020F0502020204030204" pitchFamily="34" charset="0"/>
                          </a:rPr>
                        </m:ctrlPr>
                      </m:naryPr>
                      <m:sub>
                        <m:r>
                          <a:rPr lang="en-GB" altLang="en-US" b="1" i="1" smtClean="0">
                            <a:solidFill>
                              <a:schemeClr val="tx1"/>
                            </a:solidFill>
                            <a:latin typeface="Cambria Math" panose="02040503050406030204" pitchFamily="18" charset="0"/>
                            <a:cs typeface="Calibri" panose="020F0502020204030204" pitchFamily="34" charset="0"/>
                          </a:rPr>
                          <m:t>𝒋</m:t>
                        </m:r>
                        <m:r>
                          <a:rPr lang="en-GB" altLang="en-US" b="1" i="1">
                            <a:solidFill>
                              <a:schemeClr val="tx1"/>
                            </a:solidFill>
                            <a:latin typeface="Cambria Math" panose="02040503050406030204" pitchFamily="18" charset="0"/>
                            <a:cs typeface="Calibri" panose="020F0502020204030204" pitchFamily="34" charset="0"/>
                          </a:rPr>
                          <m:t>=</m:t>
                        </m:r>
                        <m:r>
                          <a:rPr lang="en-GB" altLang="en-US" b="1" i="1">
                            <a:solidFill>
                              <a:schemeClr val="tx1"/>
                            </a:solidFill>
                            <a:latin typeface="Cambria Math" panose="02040503050406030204" pitchFamily="18" charset="0"/>
                            <a:cs typeface="Calibri" panose="020F0502020204030204" pitchFamily="34" charset="0"/>
                          </a:rPr>
                          <m:t>𝟏</m:t>
                        </m:r>
                      </m:sub>
                      <m:sup>
                        <m:r>
                          <a:rPr lang="en-GB" altLang="en-US" b="1" i="1" smtClean="0">
                            <a:solidFill>
                              <a:schemeClr val="tx1"/>
                            </a:solidFill>
                            <a:latin typeface="Cambria Math" panose="02040503050406030204" pitchFamily="18" charset="0"/>
                            <a:cs typeface="Calibri" panose="020F0502020204030204" pitchFamily="34" charset="0"/>
                          </a:rPr>
                          <m:t>𝒋𝒎𝒂𝒙</m:t>
                        </m:r>
                      </m:sup>
                      <m:e>
                        <m:sSub>
                          <m:sSubPr>
                            <m:ctrlPr>
                              <a:rPr lang="en-GB" altLang="en-US" b="1" i="1" smtClean="0">
                                <a:solidFill>
                                  <a:schemeClr val="accent5">
                                    <a:lumMod val="75000"/>
                                  </a:schemeClr>
                                </a:solidFill>
                                <a:latin typeface="Cambria Math" panose="02040503050406030204" pitchFamily="18" charset="0"/>
                                <a:cs typeface="Calibri" panose="020F0502020204030204" pitchFamily="34" charset="0"/>
                              </a:rPr>
                            </m:ctrlPr>
                          </m:sSubPr>
                          <m:e>
                            <m:r>
                              <a:rPr lang="en-GB" altLang="en-US" b="1" i="1">
                                <a:solidFill>
                                  <a:schemeClr val="accent5">
                                    <a:lumMod val="75000"/>
                                  </a:schemeClr>
                                </a:solidFill>
                                <a:latin typeface="Cambria Math" panose="02040503050406030204" pitchFamily="18" charset="0"/>
                                <a:cs typeface="Calibri" panose="020F0502020204030204" pitchFamily="34" charset="0"/>
                              </a:rPr>
                              <m:t>𝒘</m:t>
                            </m:r>
                          </m:e>
                          <m:sub>
                            <m:r>
                              <a:rPr lang="en-GB" altLang="en-US" b="1" i="1" smtClean="0">
                                <a:solidFill>
                                  <a:schemeClr val="accent5">
                                    <a:lumMod val="75000"/>
                                  </a:schemeClr>
                                </a:solidFill>
                                <a:latin typeface="Cambria Math" panose="02040503050406030204" pitchFamily="18" charset="0"/>
                                <a:cs typeface="Calibri" panose="020F0502020204030204" pitchFamily="34" charset="0"/>
                              </a:rPr>
                              <m:t>𝒋</m:t>
                            </m:r>
                          </m:sub>
                        </m:sSub>
                        <m:r>
                          <a:rPr lang="en-GB" altLang="en-US" b="1" i="1">
                            <a:solidFill>
                              <a:schemeClr val="tx1"/>
                            </a:solidFill>
                            <a:latin typeface="Cambria Math" panose="02040503050406030204" pitchFamily="18" charset="0"/>
                            <a:cs typeface="Calibri" panose="020F0502020204030204" pitchFamily="34" charset="0"/>
                          </a:rPr>
                          <m:t>[</m:t>
                        </m:r>
                        <m:sSub>
                          <m:sSubPr>
                            <m:ctrlPr>
                              <a:rPr lang="en-US" altLang="en-US" b="1" i="1">
                                <a:solidFill>
                                  <a:schemeClr val="tx1"/>
                                </a:solidFill>
                                <a:latin typeface="Cambria Math" panose="02040503050406030204" pitchFamily="18" charset="0"/>
                                <a:cs typeface="Calibri" panose="020F0502020204030204" pitchFamily="34" charset="0"/>
                              </a:rPr>
                            </m:ctrlPr>
                          </m:sSubPr>
                          <m:e>
                            <m:sSub>
                              <m:sSubPr>
                                <m:ctrlPr>
                                  <a:rPr lang="en-GB" altLang="en-US" b="1" i="1" smtClean="0">
                                    <a:solidFill>
                                      <a:srgbClr val="0070C0"/>
                                    </a:solidFill>
                                    <a:latin typeface="Cambria Math" panose="02040503050406030204" pitchFamily="18" charset="0"/>
                                    <a:cs typeface="Calibri" panose="020F0502020204030204" pitchFamily="34" charset="0"/>
                                  </a:rPr>
                                </m:ctrlPr>
                              </m:sSubPr>
                              <m:e>
                                <m:r>
                                  <a:rPr lang="en-GB" altLang="en-US" b="1" i="1">
                                    <a:solidFill>
                                      <a:srgbClr val="0070C0"/>
                                    </a:solidFill>
                                    <a:latin typeface="Cambria Math" panose="02040503050406030204" pitchFamily="18" charset="0"/>
                                    <a:cs typeface="Calibri" panose="020F0502020204030204" pitchFamily="34" charset="0"/>
                                  </a:rPr>
                                  <m:t>(</m:t>
                                </m:r>
                                <m:r>
                                  <a:rPr lang="en-GB" altLang="en-US" b="1" i="1">
                                    <a:solidFill>
                                      <a:srgbClr val="0070C0"/>
                                    </a:solidFill>
                                    <a:latin typeface="Cambria Math" panose="02040503050406030204" pitchFamily="18" charset="0"/>
                                    <a:cs typeface="Calibri" panose="020F0502020204030204" pitchFamily="34" charset="0"/>
                                  </a:rPr>
                                  <m:t>𝒏</m:t>
                                </m:r>
                                <m:r>
                                  <a:rPr lang="en-GB" altLang="en-US" b="1" i="1">
                                    <a:solidFill>
                                      <a:srgbClr val="0070C0"/>
                                    </a:solidFill>
                                    <a:latin typeface="Cambria Math" panose="02040503050406030204" pitchFamily="18" charset="0"/>
                                    <a:cs typeface="Calibri" panose="020F0502020204030204" pitchFamily="34" charset="0"/>
                                  </a:rPr>
                                  <m:t>−</m:t>
                                </m:r>
                                <m:r>
                                  <a:rPr lang="en-GB" altLang="en-US" b="1" i="1">
                                    <a:solidFill>
                                      <a:srgbClr val="0070C0"/>
                                    </a:solidFill>
                                    <a:latin typeface="Cambria Math" panose="02040503050406030204" pitchFamily="18" charset="0"/>
                                    <a:cs typeface="Calibri" panose="020F0502020204030204" pitchFamily="34" charset="0"/>
                                  </a:rPr>
                                  <m:t>𝟏</m:t>
                                </m:r>
                                <m:r>
                                  <a:rPr lang="en-GB" altLang="en-US" b="1" i="1">
                                    <a:solidFill>
                                      <a:srgbClr val="0070C0"/>
                                    </a:solidFill>
                                    <a:latin typeface="Cambria Math" panose="02040503050406030204" pitchFamily="18" charset="0"/>
                                    <a:cs typeface="Calibri" panose="020F0502020204030204" pitchFamily="34" charset="0"/>
                                  </a:rPr>
                                  <m:t>)</m:t>
                                </m:r>
                              </m:e>
                              <m:sub>
                                <m:r>
                                  <a:rPr lang="en-GB" altLang="en-US" b="1" i="1" smtClean="0">
                                    <a:solidFill>
                                      <a:srgbClr val="0070C0"/>
                                    </a:solidFill>
                                    <a:latin typeface="Cambria Math" panose="02040503050406030204" pitchFamily="18" charset="0"/>
                                    <a:cs typeface="Calibri" panose="020F0502020204030204" pitchFamily="34" charset="0"/>
                                  </a:rPr>
                                  <m:t>𝒋</m:t>
                                </m:r>
                              </m:sub>
                            </m:sSub>
                            <m:r>
                              <a:rPr lang="en-GB" altLang="en-US" b="1" i="1">
                                <a:solidFill>
                                  <a:schemeClr val="tx1"/>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smtClean="0">
                                <a:solidFill>
                                  <a:schemeClr val="accent4">
                                    <a:lumMod val="75000"/>
                                  </a:schemeClr>
                                </a:solidFill>
                                <a:latin typeface="Cambria Math" panose="02040503050406030204" pitchFamily="18" charset="0"/>
                                <a:cs typeface="Calibri" panose="020F0502020204030204" pitchFamily="34" charset="0"/>
                              </a:rPr>
                              <m:t>𝒚</m:t>
                            </m:r>
                          </m:sub>
                        </m:sSub>
                        <m:r>
                          <a:rPr lang="en-GB" altLang="en-US" b="1" i="1">
                            <a:solidFill>
                              <a:schemeClr val="tx1"/>
                            </a:solidFill>
                            <a:latin typeface="Cambria Math" panose="02040503050406030204" pitchFamily="18" charset="0"/>
                            <a:cs typeface="Calibri" panose="020F0502020204030204" pitchFamily="34" charset="0"/>
                          </a:rPr>
                          <m:t>]</m:t>
                        </m:r>
                      </m:e>
                    </m:nary>
                  </m:oMath>
                </a14:m>
                <a:endParaRPr lang="en-GB" altLang="en-US" dirty="0"/>
              </a:p>
              <a:p>
                <a:r>
                  <a:rPr lang="en-GB" altLang="en-US" dirty="0">
                    <a:latin typeface="Calibri" panose="020F0502020204030204" pitchFamily="34" charset="0"/>
                    <a:cs typeface="Calibri" panose="020F0502020204030204" pitchFamily="34" charset="0"/>
                  </a:rPr>
                  <a:t>							[Eq. (2) </a:t>
                </a:r>
                <a:r>
                  <a:rPr lang="en-GB" altLang="en-US" dirty="0">
                    <a:latin typeface="Calibri" panose="020F0502020204030204" pitchFamily="34" charset="0"/>
                    <a:cs typeface="Calibri" panose="020F0502020204030204" pitchFamily="34" charset="0"/>
                    <a:sym typeface="Wingdings" panose="05000000000000000000" pitchFamily="2" charset="2"/>
                  </a:rPr>
                  <a:t></a:t>
                </a:r>
                <a:r>
                  <a:rPr lang="en-GB" altLang="en-US" dirty="0">
                    <a:latin typeface="Calibri" panose="020F0502020204030204" pitchFamily="34" charset="0"/>
                    <a:cs typeface="Calibri" panose="020F0502020204030204" pitchFamily="34" charset="0"/>
                  </a:rPr>
                  <a:t>Eq. (2b)]</a:t>
                </a:r>
                <a:endParaRPr lang="en-GB" altLang="en-US" dirty="0"/>
              </a:p>
              <a:p>
                <a:pPr lvl="0"/>
                <a:r>
                  <a:rPr lang="en-US" altLang="en-US" b="1" i="1" dirty="0">
                    <a:solidFill>
                      <a:srgbClr val="7030A0"/>
                    </a:solidFill>
                    <a:latin typeface="Symbol" panose="05050102010706020507" pitchFamily="18" charset="2"/>
                    <a:cs typeface="Calibri" panose="020F0502020204030204" pitchFamily="34" charset="0"/>
                  </a:rPr>
                  <a:t>                            </a:t>
                </a:r>
                <a:r>
                  <a:rPr lang="en-US" altLang="en-US" b="1" i="1" dirty="0" err="1">
                    <a:solidFill>
                      <a:srgbClr val="7030A0"/>
                    </a:solidFill>
                    <a:latin typeface="Symbol" panose="05050102010706020507" pitchFamily="18" charset="2"/>
                    <a:cs typeface="Calibri" panose="020F0502020204030204" pitchFamily="34" charset="0"/>
                  </a:rPr>
                  <a:t>w</a:t>
                </a:r>
                <a:r>
                  <a:rPr lang="en-US" altLang="en-US" b="1" i="1" baseline="-25000" dirty="0" err="1">
                    <a:solidFill>
                      <a:srgbClr val="7030A0"/>
                    </a:solidFill>
                    <a:cs typeface="Calibri" panose="020F0502020204030204" pitchFamily="34" charset="0"/>
                  </a:rPr>
                  <a:t>x</a:t>
                </a:r>
                <a:r>
                  <a:rPr lang="en-US" altLang="en-US" b="1" i="1" dirty="0">
                    <a:cs typeface="Calibri" panose="020F0502020204030204" pitchFamily="34" charset="0"/>
                  </a:rPr>
                  <a:t> = </a:t>
                </a:r>
                <a14:m>
                  <m:oMath xmlns:m="http://schemas.openxmlformats.org/officeDocument/2006/math">
                    <m:f>
                      <m:fPr>
                        <m:ctrlPr>
                          <a:rPr lang="en-US" altLang="en-US" b="1" i="1">
                            <a:latin typeface="Cambria Math" panose="02040503050406030204" pitchFamily="18" charset="0"/>
                            <a:cs typeface="Calibri" panose="020F0502020204030204" pitchFamily="34" charset="0"/>
                          </a:rPr>
                        </m:ctrlPr>
                      </m:fPr>
                      <m:num>
                        <m:sSub>
                          <m:sSubPr>
                            <m:ctrlPr>
                              <a:rPr lang="en-US" altLang="en-US" b="1" i="1">
                                <a:latin typeface="Cambria Math" panose="02040503050406030204" pitchFamily="18" charset="0"/>
                                <a:cs typeface="Calibri" panose="020F0502020204030204" pitchFamily="34" charset="0"/>
                              </a:rPr>
                            </m:ctrlPr>
                          </m:sSubPr>
                          <m:e>
                            <m:sSub>
                              <m:sSubPr>
                                <m:ctrlPr>
                                  <a:rPr lang="en-GB" altLang="en-US" b="1" i="1" smtClean="0">
                                    <a:solidFill>
                                      <a:srgbClr val="FF0000"/>
                                    </a:solidFill>
                                    <a:latin typeface="Cambria Math" panose="02040503050406030204" pitchFamily="18" charset="0"/>
                                    <a:cs typeface="Calibri" panose="020F0502020204030204" pitchFamily="34" charset="0"/>
                                  </a:rPr>
                                </m:ctrlPr>
                              </m:sSubPr>
                              <m:e>
                                <m:r>
                                  <a:rPr lang="en-GB" altLang="en-US" b="1" i="1">
                                    <a:solidFill>
                                      <a:srgbClr val="FF0000"/>
                                    </a:solidFill>
                                    <a:latin typeface="Cambria Math" panose="02040503050406030204" pitchFamily="18" charset="0"/>
                                    <a:cs typeface="Calibri" panose="020F0502020204030204" pitchFamily="34" charset="0"/>
                                  </a:rPr>
                                  <m:t>(</m:t>
                                </m:r>
                                <m:r>
                                  <a:rPr lang="en-GB" altLang="en-US" b="1" i="1">
                                    <a:solidFill>
                                      <a:srgbClr val="FF0000"/>
                                    </a:solidFill>
                                    <a:latin typeface="Cambria Math" panose="02040503050406030204" pitchFamily="18" charset="0"/>
                                    <a:cs typeface="Calibri" panose="020F0502020204030204" pitchFamily="34" charset="0"/>
                                  </a:rPr>
                                  <m:t>𝒏</m:t>
                                </m:r>
                                <m:r>
                                  <a:rPr lang="en-GB" altLang="en-US" b="1" i="1">
                                    <a:solidFill>
                                      <a:srgbClr val="FF0000"/>
                                    </a:solidFill>
                                    <a:latin typeface="Cambria Math" panose="02040503050406030204" pitchFamily="18" charset="0"/>
                                    <a:cs typeface="Calibri" panose="020F0502020204030204" pitchFamily="34" charset="0"/>
                                  </a:rPr>
                                  <m:t>−</m:t>
                                </m:r>
                                <m:r>
                                  <a:rPr lang="en-GB" altLang="en-US" b="1" i="1">
                                    <a:solidFill>
                                      <a:srgbClr val="FF0000"/>
                                    </a:solidFill>
                                    <a:latin typeface="Cambria Math" panose="02040503050406030204" pitchFamily="18" charset="0"/>
                                    <a:cs typeface="Calibri" panose="020F0502020204030204" pitchFamily="34" charset="0"/>
                                  </a:rPr>
                                  <m:t>𝟏</m:t>
                                </m:r>
                                <m:r>
                                  <a:rPr lang="en-GB" altLang="en-US" b="1" i="1">
                                    <a:solidFill>
                                      <a:srgbClr val="FF0000"/>
                                    </a:solidFill>
                                    <a:latin typeface="Cambria Math" panose="02040503050406030204" pitchFamily="18" charset="0"/>
                                    <a:cs typeface="Calibri" panose="020F0502020204030204" pitchFamily="34" charset="0"/>
                                  </a:rPr>
                                  <m:t>)</m:t>
                                </m:r>
                              </m:e>
                              <m:sub>
                                <m:r>
                                  <a:rPr lang="en-GB" altLang="en-US" b="1" i="1">
                                    <a:solidFill>
                                      <a:srgbClr val="FF0000"/>
                                    </a:solidFill>
                                    <a:latin typeface="Cambria Math" panose="02040503050406030204" pitchFamily="18" charset="0"/>
                                    <a:cs typeface="Calibri" panose="020F0502020204030204" pitchFamily="34" charset="0"/>
                                  </a:rPr>
                                  <m:t>𝒛</m:t>
                                </m:r>
                              </m:sub>
                            </m:sSub>
                            <m:r>
                              <a:rPr lang="en-GB" altLang="en-US" b="1" i="1">
                                <a:latin typeface="Cambria Math" panose="02040503050406030204" pitchFamily="18" charset="0"/>
                                <a:cs typeface="Calibri" panose="020F0502020204030204" pitchFamily="34" charset="0"/>
                              </a:rPr>
                              <m:t>−</m:t>
                            </m:r>
                            <m:r>
                              <a:rPr lang="en-GB" altLang="en-US" b="1" i="1" smtClean="0">
                                <a:latin typeface="Cambria Math" panose="02040503050406030204" pitchFamily="18" charset="0"/>
                                <a:cs typeface="Calibri" panose="020F0502020204030204" pitchFamily="34" charset="0"/>
                              </a:rPr>
                              <m:t> </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smtClean="0">
                                <a:solidFill>
                                  <a:schemeClr val="accent4">
                                    <a:lumMod val="75000"/>
                                  </a:schemeClr>
                                </a:solidFill>
                                <a:latin typeface="Cambria Math" panose="02040503050406030204" pitchFamily="18" charset="0"/>
                                <a:cs typeface="Calibri" panose="020F0502020204030204" pitchFamily="34" charset="0"/>
                              </a:rPr>
                              <m:t>𝒚</m:t>
                            </m:r>
                          </m:sub>
                        </m:sSub>
                        <m:r>
                          <a:rPr lang="en-GB" altLang="en-US" b="1" i="1">
                            <a:latin typeface="Cambria Math" panose="02040503050406030204" pitchFamily="18" charset="0"/>
                            <a:cs typeface="Calibri" panose="020F0502020204030204" pitchFamily="34" charset="0"/>
                          </a:rPr>
                          <m:t>+</m:t>
                        </m:r>
                        <m:nary>
                          <m:naryPr>
                            <m:chr m:val="∑"/>
                            <m:ctrlPr>
                              <a:rPr lang="en-GB" altLang="en-US" b="1" i="1">
                                <a:latin typeface="Cambria Math" panose="02040503050406030204" pitchFamily="18" charset="0"/>
                                <a:cs typeface="Calibri" panose="020F0502020204030204" pitchFamily="34" charset="0"/>
                              </a:rPr>
                            </m:ctrlPr>
                          </m:naryPr>
                          <m:sub>
                            <m:r>
                              <m:rPr>
                                <m:brk m:alnAt="23"/>
                              </m:rPr>
                              <a:rPr lang="en-GB" altLang="en-US" b="1" i="1">
                                <a:latin typeface="Cambria Math" panose="02040503050406030204" pitchFamily="18" charset="0"/>
                                <a:cs typeface="Calibri" panose="020F0502020204030204" pitchFamily="34" charset="0"/>
                              </a:rPr>
                              <m:t>𝒋</m:t>
                            </m:r>
                            <m:r>
                              <a:rPr lang="en-GB" altLang="en-US" b="1" i="1">
                                <a:latin typeface="Cambria Math" panose="02040503050406030204" pitchFamily="18" charset="0"/>
                                <a:cs typeface="Calibri" panose="020F0502020204030204" pitchFamily="34" charset="0"/>
                              </a:rPr>
                              <m:t>=</m:t>
                            </m:r>
                            <m:r>
                              <a:rPr lang="en-GB" altLang="en-US" b="1" i="1">
                                <a:latin typeface="Cambria Math" panose="02040503050406030204" pitchFamily="18" charset="0"/>
                                <a:cs typeface="Calibri" panose="020F0502020204030204" pitchFamily="34" charset="0"/>
                              </a:rPr>
                              <m:t>𝟏</m:t>
                            </m:r>
                          </m:sub>
                          <m:sup>
                            <m:r>
                              <a:rPr lang="en-GB" altLang="en-US" b="1" i="1" smtClean="0">
                                <a:latin typeface="Cambria Math" panose="02040503050406030204" pitchFamily="18" charset="0"/>
                                <a:cs typeface="Calibri" panose="020F0502020204030204" pitchFamily="34" charset="0"/>
                              </a:rPr>
                              <m:t>𝒋𝒎𝒂𝒙</m:t>
                            </m:r>
                          </m:sup>
                          <m:e>
                            <m:sSub>
                              <m:sSubPr>
                                <m:ctrlPr>
                                  <a:rPr lang="en-GB" altLang="en-US" b="1" i="1" smtClean="0">
                                    <a:solidFill>
                                      <a:schemeClr val="accent5">
                                        <a:lumMod val="75000"/>
                                      </a:schemeClr>
                                    </a:solidFill>
                                    <a:latin typeface="Cambria Math" panose="02040503050406030204" pitchFamily="18" charset="0"/>
                                    <a:cs typeface="Calibri" panose="020F0502020204030204" pitchFamily="34" charset="0"/>
                                  </a:rPr>
                                </m:ctrlPr>
                              </m:sSubPr>
                              <m:e>
                                <m:r>
                                  <a:rPr lang="en-GB" altLang="en-US" b="1" i="1">
                                    <a:solidFill>
                                      <a:schemeClr val="accent5">
                                        <a:lumMod val="75000"/>
                                      </a:schemeClr>
                                    </a:solidFill>
                                    <a:latin typeface="Cambria Math" panose="02040503050406030204" pitchFamily="18" charset="0"/>
                                    <a:cs typeface="Calibri" panose="020F0502020204030204" pitchFamily="34" charset="0"/>
                                  </a:rPr>
                                  <m:t>𝒘</m:t>
                                </m:r>
                              </m:e>
                              <m:sub>
                                <m:r>
                                  <a:rPr lang="en-GB" altLang="en-US" b="1" i="1">
                                    <a:solidFill>
                                      <a:schemeClr val="accent5">
                                        <a:lumMod val="75000"/>
                                      </a:schemeClr>
                                    </a:solidFill>
                                    <a:latin typeface="Cambria Math" panose="02040503050406030204" pitchFamily="18" charset="0"/>
                                    <a:cs typeface="Calibri" panose="020F0502020204030204" pitchFamily="34" charset="0"/>
                                  </a:rPr>
                                  <m:t>𝒋</m:t>
                                </m:r>
                              </m:sub>
                            </m:sSub>
                            <m:r>
                              <a:rPr lang="en-GB" altLang="en-US" b="1" i="1">
                                <a:latin typeface="Cambria Math" panose="02040503050406030204" pitchFamily="18" charset="0"/>
                                <a:cs typeface="Calibri" panose="020F0502020204030204" pitchFamily="34" charset="0"/>
                              </a:rPr>
                              <m:t>[</m:t>
                            </m:r>
                            <m:sSub>
                              <m:sSubPr>
                                <m:ctrlPr>
                                  <a:rPr lang="en-US" altLang="en-US" b="1" i="1">
                                    <a:latin typeface="Cambria Math" panose="02040503050406030204" pitchFamily="18" charset="0"/>
                                    <a:cs typeface="Calibri" panose="020F0502020204030204" pitchFamily="34" charset="0"/>
                                  </a:rPr>
                                </m:ctrlPr>
                              </m:sSubPr>
                              <m:e>
                                <m:sSub>
                                  <m:sSubPr>
                                    <m:ctrlPr>
                                      <a:rPr lang="en-GB" altLang="en-US" b="1" i="1" smtClean="0">
                                        <a:solidFill>
                                          <a:schemeClr val="accent4">
                                            <a:lumMod val="75000"/>
                                          </a:schemeClr>
                                        </a:solidFill>
                                        <a:latin typeface="Cambria Math" panose="02040503050406030204" pitchFamily="18" charset="0"/>
                                        <a:cs typeface="Calibri" panose="020F0502020204030204" pitchFamily="34" charset="0"/>
                                      </a:rPr>
                                    </m:ctrlPr>
                                  </m:sSubPr>
                                  <m:e>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a:solidFill>
                                          <a:schemeClr val="accent4">
                                            <a:lumMod val="75000"/>
                                          </a:schemeClr>
                                        </a:solidFill>
                                        <a:latin typeface="Cambria Math" panose="02040503050406030204" pitchFamily="18" charset="0"/>
                                        <a:cs typeface="Calibri" panose="020F0502020204030204" pitchFamily="34" charset="0"/>
                                      </a:rPr>
                                      <m:t>𝒚</m:t>
                                    </m:r>
                                  </m:sub>
                                </m:sSub>
                                <m:r>
                                  <a:rPr lang="en-GB" altLang="en-US" b="1" i="1" smtClean="0">
                                    <a:latin typeface="Cambria Math" panose="02040503050406030204" pitchFamily="18" charset="0"/>
                                    <a:cs typeface="Calibri" panose="020F0502020204030204" pitchFamily="34" charset="0"/>
                                  </a:rPr>
                                  <m:t> </m:t>
                                </m:r>
                                <m:r>
                                  <a:rPr lang="en-GB" altLang="en-US" b="1" i="1">
                                    <a:latin typeface="Cambria Math" panose="02040503050406030204" pitchFamily="18" charset="0"/>
                                    <a:cs typeface="Calibri" panose="020F0502020204030204" pitchFamily="34" charset="0"/>
                                  </a:rPr>
                                  <m:t>−</m:t>
                                </m:r>
                                <m:r>
                                  <a:rPr lang="en-GB" altLang="en-US" b="1" i="1" smtClean="0">
                                    <a:latin typeface="Cambria Math" panose="02040503050406030204" pitchFamily="18" charset="0"/>
                                    <a:cs typeface="Calibri" panose="020F0502020204030204" pitchFamily="34" charset="0"/>
                                  </a:rPr>
                                  <m:t> </m:t>
                                </m:r>
                                <m:r>
                                  <a:rPr lang="en-GB" altLang="en-US" b="1" i="1" smtClean="0">
                                    <a:solidFill>
                                      <a:schemeClr val="accent5">
                                        <a:lumMod val="75000"/>
                                      </a:schemeClr>
                                    </a:solidFill>
                                    <a:latin typeface="Cambria Math" panose="02040503050406030204" pitchFamily="18" charset="0"/>
                                    <a:cs typeface="Calibri" panose="020F0502020204030204" pitchFamily="34" charset="0"/>
                                  </a:rPr>
                                  <m:t>(</m:t>
                                </m:r>
                                <m:r>
                                  <a:rPr lang="en-GB" altLang="en-US" b="1" i="1" smtClean="0">
                                    <a:solidFill>
                                      <a:schemeClr val="accent5">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5">
                                        <a:lumMod val="75000"/>
                                      </a:schemeClr>
                                    </a:solidFill>
                                    <a:latin typeface="Cambria Math" panose="02040503050406030204" pitchFamily="18" charset="0"/>
                                    <a:cs typeface="Calibri" panose="020F0502020204030204" pitchFamily="34" charset="0"/>
                                  </a:rPr>
                                  <m:t>−</m:t>
                                </m:r>
                                <m:r>
                                  <a:rPr lang="en-GB" altLang="en-US" b="1" i="1" smtClean="0">
                                    <a:solidFill>
                                      <a:schemeClr val="accent5">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5">
                                        <a:lumMod val="75000"/>
                                      </a:schemeClr>
                                    </a:solidFill>
                                    <a:latin typeface="Cambria Math" panose="02040503050406030204" pitchFamily="18" charset="0"/>
                                    <a:cs typeface="Calibri" panose="020F0502020204030204" pitchFamily="34" charset="0"/>
                                  </a:rPr>
                                  <m:t>)</m:t>
                                </m:r>
                              </m:e>
                              <m:sub>
                                <m:r>
                                  <a:rPr lang="en-GB" altLang="en-US" b="1" i="1" smtClean="0">
                                    <a:solidFill>
                                      <a:srgbClr val="0070C0"/>
                                    </a:solidFill>
                                    <a:latin typeface="Cambria Math" panose="02040503050406030204" pitchFamily="18" charset="0"/>
                                    <a:cs typeface="Calibri" panose="020F0502020204030204" pitchFamily="34" charset="0"/>
                                  </a:rPr>
                                  <m:t>𝒋</m:t>
                                </m:r>
                              </m:sub>
                            </m:sSub>
                            <m:r>
                              <a:rPr lang="en-GB" altLang="en-US" b="1" i="1">
                                <a:latin typeface="Cambria Math" panose="02040503050406030204" pitchFamily="18" charset="0"/>
                                <a:cs typeface="Calibri" panose="020F0502020204030204" pitchFamily="34" charset="0"/>
                              </a:rPr>
                              <m:t>]</m:t>
                            </m:r>
                          </m:e>
                        </m:nary>
                      </m:num>
                      <m:den>
                        <m:sSub>
                          <m:sSubPr>
                            <m:ctrlPr>
                              <a:rPr lang="en-US" altLang="en-US" b="1" i="1">
                                <a:latin typeface="Cambria Math" panose="02040503050406030204" pitchFamily="18" charset="0"/>
                                <a:cs typeface="Calibri" panose="020F0502020204030204" pitchFamily="34" charset="0"/>
                              </a:rPr>
                            </m:ctrlPr>
                          </m:sSubPr>
                          <m:e>
                            <m:r>
                              <a:rPr lang="en-GB" altLang="en-US" b="1" i="1" smtClean="0">
                                <a:solidFill>
                                  <a:srgbClr val="7030A0"/>
                                </a:solidFill>
                                <a:latin typeface="Cambria Math" panose="02040503050406030204" pitchFamily="18" charset="0"/>
                                <a:cs typeface="Calibri" panose="020F0502020204030204" pitchFamily="34" charset="0"/>
                              </a:rPr>
                              <m:t> </m:t>
                            </m:r>
                            <m:sSub>
                              <m:sSubPr>
                                <m:ctrlPr>
                                  <a:rPr lang="en-GB" altLang="en-US" b="1" i="1">
                                    <a:solidFill>
                                      <a:srgbClr val="7030A0"/>
                                    </a:solidFill>
                                    <a:latin typeface="Cambria Math" panose="02040503050406030204" pitchFamily="18" charset="0"/>
                                    <a:cs typeface="Calibri" panose="020F0502020204030204" pitchFamily="34" charset="0"/>
                                  </a:rPr>
                                </m:ctrlPr>
                              </m:sSubPr>
                              <m:e>
                                <m:d>
                                  <m:dPr>
                                    <m:ctrlPr>
                                      <a:rPr lang="en-GB" altLang="en-US" b="1" i="1">
                                        <a:solidFill>
                                          <a:srgbClr val="7030A0"/>
                                        </a:solidFill>
                                        <a:latin typeface="Cambria Math" panose="02040503050406030204" pitchFamily="18" charset="0"/>
                                        <a:cs typeface="Calibri" panose="020F0502020204030204" pitchFamily="34" charset="0"/>
                                      </a:rPr>
                                    </m:ctrlPr>
                                  </m:dPr>
                                  <m:e>
                                    <m:r>
                                      <a:rPr lang="en-GB" altLang="en-US" b="1" i="1">
                                        <a:solidFill>
                                          <a:srgbClr val="7030A0"/>
                                        </a:solidFill>
                                        <a:latin typeface="Cambria Math" panose="02040503050406030204" pitchFamily="18" charset="0"/>
                                        <a:cs typeface="Calibri" panose="020F0502020204030204" pitchFamily="34" charset="0"/>
                                      </a:rPr>
                                      <m:t>𝒏</m:t>
                                    </m:r>
                                    <m:r>
                                      <a:rPr lang="en-GB" altLang="en-US" b="1" i="1">
                                        <a:solidFill>
                                          <a:srgbClr val="7030A0"/>
                                        </a:solidFill>
                                        <a:latin typeface="Cambria Math" panose="02040503050406030204" pitchFamily="18" charset="0"/>
                                        <a:cs typeface="Calibri" panose="020F0502020204030204" pitchFamily="34" charset="0"/>
                                      </a:rPr>
                                      <m:t>−</m:t>
                                    </m:r>
                                    <m:r>
                                      <a:rPr lang="en-GB" altLang="en-US" b="1" i="1">
                                        <a:solidFill>
                                          <a:srgbClr val="7030A0"/>
                                        </a:solidFill>
                                        <a:latin typeface="Cambria Math" panose="02040503050406030204" pitchFamily="18" charset="0"/>
                                        <a:cs typeface="Calibri" panose="020F0502020204030204" pitchFamily="34" charset="0"/>
                                      </a:rPr>
                                      <m:t>𝟏</m:t>
                                    </m:r>
                                  </m:e>
                                </m:d>
                              </m:e>
                              <m:sub>
                                <m:r>
                                  <a:rPr lang="en-GB" altLang="en-US" b="1" i="1" smtClean="0">
                                    <a:solidFill>
                                      <a:srgbClr val="7030A0"/>
                                    </a:solidFill>
                                    <a:latin typeface="Cambria Math" panose="02040503050406030204" pitchFamily="18" charset="0"/>
                                    <a:cs typeface="Calibri" panose="020F0502020204030204" pitchFamily="34" charset="0"/>
                                  </a:rPr>
                                  <m:t>𝒙</m:t>
                                </m:r>
                              </m:sub>
                            </m:sSub>
                            <m:r>
                              <a:rPr lang="en-GB" altLang="en-US" b="1" i="1" smtClean="0">
                                <a:latin typeface="Cambria Math" panose="02040503050406030204" pitchFamily="18" charset="0"/>
                                <a:cs typeface="Calibri" panose="020F0502020204030204" pitchFamily="34" charset="0"/>
                              </a:rPr>
                              <m:t> </m:t>
                            </m:r>
                            <m:r>
                              <a:rPr lang="en-GB" altLang="en-US" b="1" i="1">
                                <a:latin typeface="Cambria Math" panose="02040503050406030204" pitchFamily="18" charset="0"/>
                                <a:cs typeface="Calibri" panose="020F0502020204030204" pitchFamily="34" charset="0"/>
                              </a:rPr>
                              <m:t>−</m:t>
                            </m:r>
                            <m:r>
                              <a:rPr lang="en-GB" altLang="en-US" b="1" i="1" smtClean="0">
                                <a:latin typeface="Cambria Math" panose="02040503050406030204" pitchFamily="18" charset="0"/>
                                <a:cs typeface="Calibri" panose="020F0502020204030204" pitchFamily="34" charset="0"/>
                              </a:rPr>
                              <m:t> </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smtClean="0">
                                <a:solidFill>
                                  <a:schemeClr val="accent4">
                                    <a:lumMod val="75000"/>
                                  </a:schemeClr>
                                </a:solidFill>
                                <a:latin typeface="Cambria Math" panose="02040503050406030204" pitchFamily="18" charset="0"/>
                                <a:cs typeface="Calibri" panose="020F0502020204030204" pitchFamily="34" charset="0"/>
                              </a:rPr>
                              <m:t>𝒚</m:t>
                            </m:r>
                          </m:sub>
                        </m:sSub>
                      </m:den>
                    </m:f>
                  </m:oMath>
                </a14:m>
                <a:r>
                  <a:rPr kumimoji="0" lang="en-GB" altLang="en-US" sz="1800" b="0" i="0" u="none" strike="noStrike" cap="none" normalizeH="0" baseline="0" dirty="0">
                    <a:ln>
                      <a:noFill/>
                    </a:ln>
                    <a:solidFill>
                      <a:schemeClr val="tx1"/>
                    </a:solidFill>
                    <a:effectLst/>
                    <a:latin typeface="Arial" panose="020B0604020202020204" pitchFamily="34" charset="0"/>
                  </a:rPr>
                  <a:t>  	</a:t>
                </a:r>
                <a:r>
                  <a:rPr kumimoji="0" lang="en-GB" alt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[Eq. </a:t>
                </a:r>
                <a:r>
                  <a:rPr lang="en-GB" altLang="en-US" dirty="0">
                    <a:latin typeface="Calibri" panose="020F0502020204030204" pitchFamily="34" charset="0"/>
                    <a:cs typeface="Calibri" panose="020F0502020204030204" pitchFamily="34" charset="0"/>
                  </a:rPr>
                  <a:t>(3) </a:t>
                </a:r>
                <a:r>
                  <a:rPr lang="en-GB" altLang="en-US" dirty="0">
                    <a:latin typeface="Calibri" panose="020F0502020204030204" pitchFamily="34" charset="0"/>
                    <a:cs typeface="Calibri" panose="020F0502020204030204" pitchFamily="34" charset="0"/>
                    <a:sym typeface="Wingdings" panose="05000000000000000000" pitchFamily="2" charset="2"/>
                  </a:rPr>
                  <a:t></a:t>
                </a:r>
                <a:r>
                  <a:rPr lang="en-GB" altLang="en-US" dirty="0">
                    <a:latin typeface="Calibri" panose="020F0502020204030204" pitchFamily="34" charset="0"/>
                    <a:cs typeface="Calibri" panose="020F0502020204030204" pitchFamily="34" charset="0"/>
                  </a:rPr>
                  <a:t> </a:t>
                </a:r>
                <a:r>
                  <a:rPr kumimoji="0" lang="en-GB" alt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Eq. (3b)]</a:t>
                </a:r>
              </a:p>
            </p:txBody>
          </p:sp>
        </mc:Choice>
        <mc:Fallback xmlns="">
          <p:sp>
            <p:nvSpPr>
              <p:cNvPr id="18" name="Rectangle 1"/>
              <p:cNvSpPr>
                <a:spLocks noRot="1" noChangeAspect="1" noMove="1" noResize="1" noEditPoints="1" noAdjustHandles="1" noChangeArrowheads="1" noChangeShapeType="1" noTextEdit="1"/>
              </p:cNvSpPr>
              <p:nvPr/>
            </p:nvSpPr>
            <p:spPr bwMode="auto">
              <a:xfrm>
                <a:off x="208380" y="3850423"/>
                <a:ext cx="8882254" cy="2624436"/>
              </a:xfrm>
              <a:prstGeom prst="rect">
                <a:avLst/>
              </a:prstGeom>
              <a:blipFill>
                <a:blip r:embed="rId6"/>
                <a:stretch>
                  <a:fillRect l="-686" t="-930"/>
                </a:stretch>
              </a:blipFill>
              <a:ln>
                <a:noFill/>
              </a:ln>
              <a:effectLst/>
              <a:extLst/>
            </p:spPr>
            <p:txBody>
              <a:bodyPr/>
              <a:lstStyle/>
              <a:p>
                <a:r>
                  <a:rPr lang="fr-FR">
                    <a:noFill/>
                  </a:rPr>
                  <a:t> </a:t>
                </a:r>
              </a:p>
            </p:txBody>
          </p:sp>
        </mc:Fallback>
      </mc:AlternateContent>
      <p:sp>
        <p:nvSpPr>
          <p:cNvPr id="17" name="CustomShape 2">
            <a:extLst>
              <a:ext uri="{FF2B5EF4-FFF2-40B4-BE49-F238E27FC236}">
                <a16:creationId xmlns:a16="http://schemas.microsoft.com/office/drawing/2014/main" id="{C59F2A19-6F1C-4FC2-BA1B-9F47B49BE249}"/>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538456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1+#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4FF2F-EBE6-474E-B39E-091431A05F10}"/>
              </a:ext>
            </a:extLst>
          </p:cNvPr>
          <p:cNvSpPr>
            <a:spLocks noGrp="1"/>
          </p:cNvSpPr>
          <p:nvPr>
            <p:ph type="title"/>
          </p:nvPr>
        </p:nvSpPr>
        <p:spPr>
          <a:xfrm>
            <a:off x="0" y="16487"/>
            <a:ext cx="8686440" cy="1080296"/>
          </a:xfrm>
        </p:spPr>
        <p:txBody>
          <a:bodyPr/>
          <a:lstStyle/>
          <a:p>
            <a:pPr algn="ctr"/>
            <a:r>
              <a:rPr lang="en-US" sz="2000" b="1" dirty="0">
                <a:solidFill>
                  <a:srgbClr val="002060"/>
                </a:solidFill>
                <a:latin typeface="Calibri" panose="020F0502020204030204" pitchFamily="34" charset="0"/>
                <a:cs typeface="Calibri" panose="020F0502020204030204" pitchFamily="34" charset="0"/>
              </a:rPr>
              <a:t>Targeting the refractivity of </a:t>
            </a:r>
            <a:r>
              <a:rPr lang="en-US" sz="2000" b="1" dirty="0">
                <a:solidFill>
                  <a:srgbClr val="C00000"/>
                </a:solidFill>
                <a:latin typeface="Calibri" panose="020F0502020204030204" pitchFamily="34" charset="0"/>
                <a:cs typeface="Calibri" panose="020F0502020204030204" pitchFamily="34" charset="0"/>
              </a:rPr>
              <a:t>CF</a:t>
            </a:r>
            <a:r>
              <a:rPr lang="en-US" sz="2000" b="1" baseline="-25000" dirty="0">
                <a:solidFill>
                  <a:srgbClr val="C00000"/>
                </a:solidFill>
                <a:latin typeface="Calibri" panose="020F0502020204030204" pitchFamily="34" charset="0"/>
                <a:cs typeface="Calibri" panose="020F0502020204030204" pitchFamily="34" charset="0"/>
              </a:rPr>
              <a:t>4 </a:t>
            </a:r>
            <a:r>
              <a:rPr lang="en-US" sz="2000" b="1" dirty="0">
                <a:solidFill>
                  <a:srgbClr val="C00000"/>
                </a:solidFill>
                <a:latin typeface="Calibri" panose="020F0502020204030204" pitchFamily="34" charset="0"/>
                <a:cs typeface="Calibri" panose="020F0502020204030204" pitchFamily="34" charset="0"/>
              </a:rPr>
              <a:t>&amp; C</a:t>
            </a:r>
            <a:r>
              <a:rPr lang="en-US" sz="2000" b="1" baseline="-25000" dirty="0">
                <a:solidFill>
                  <a:srgbClr val="C00000"/>
                </a:solidFill>
                <a:latin typeface="Calibri" panose="020F0502020204030204" pitchFamily="34" charset="0"/>
                <a:cs typeface="Calibri" panose="020F0502020204030204" pitchFamily="34" charset="0"/>
              </a:rPr>
              <a:t>4</a:t>
            </a:r>
            <a:r>
              <a:rPr lang="en-US" sz="2000" b="1" dirty="0">
                <a:solidFill>
                  <a:srgbClr val="C00000"/>
                </a:solidFill>
                <a:latin typeface="Calibri" panose="020F0502020204030204" pitchFamily="34" charset="0"/>
                <a:cs typeface="Calibri" panose="020F0502020204030204" pitchFamily="34" charset="0"/>
              </a:rPr>
              <a:t>F</a:t>
            </a:r>
            <a:r>
              <a:rPr lang="en-US" sz="2000" b="1" baseline="-25000" dirty="0">
                <a:solidFill>
                  <a:srgbClr val="C00000"/>
                </a:solidFill>
                <a:latin typeface="Calibri" panose="020F0502020204030204" pitchFamily="34" charset="0"/>
                <a:cs typeface="Calibri" panose="020F0502020204030204" pitchFamily="34" charset="0"/>
              </a:rPr>
              <a:t>10  </a:t>
            </a:r>
            <a:r>
              <a:rPr lang="en-US" sz="2000" b="1" dirty="0">
                <a:solidFill>
                  <a:srgbClr val="C00000"/>
                </a:solidFill>
                <a:latin typeface="Calibri" panose="020F0502020204030204" pitchFamily="34" charset="0"/>
                <a:cs typeface="Calibri" panose="020F0502020204030204" pitchFamily="34" charset="0"/>
              </a:rPr>
              <a:t>(100 m</a:t>
            </a:r>
            <a:r>
              <a:rPr lang="en-US" sz="2000" b="1" baseline="30000" dirty="0">
                <a:solidFill>
                  <a:srgbClr val="C00000"/>
                </a:solidFill>
                <a:latin typeface="Calibri" panose="020F0502020204030204" pitchFamily="34" charset="0"/>
                <a:cs typeface="Calibri" panose="020F0502020204030204" pitchFamily="34" charset="0"/>
              </a:rPr>
              <a:t>3</a:t>
            </a:r>
            <a:r>
              <a:rPr lang="en-US" sz="2000" b="1" dirty="0">
                <a:solidFill>
                  <a:srgbClr val="C00000"/>
                </a:solidFill>
                <a:latin typeface="Calibri" panose="020F0502020204030204" pitchFamily="34" charset="0"/>
                <a:cs typeface="Calibri" panose="020F0502020204030204" pitchFamily="34" charset="0"/>
              </a:rPr>
              <a:t>: examples) </a:t>
            </a:r>
            <a:r>
              <a:rPr lang="en-US" sz="2000" b="1" dirty="0">
                <a:solidFill>
                  <a:srgbClr val="002060"/>
                </a:solidFill>
                <a:latin typeface="Calibri" panose="020F0502020204030204" pitchFamily="34" charset="0"/>
                <a:cs typeface="Calibri" panose="020F0502020204030204" pitchFamily="34" charset="0"/>
              </a:rPr>
              <a:t>at 1 </a:t>
            </a:r>
            <a:r>
              <a:rPr lang="en-US" sz="2000" b="1" dirty="0" err="1">
                <a:solidFill>
                  <a:srgbClr val="002060"/>
                </a:solidFill>
                <a:latin typeface="Calibri" panose="020F0502020204030204" pitchFamily="34" charset="0"/>
                <a:cs typeface="Calibri" panose="020F0502020204030204" pitchFamily="34" charset="0"/>
              </a:rPr>
              <a:t>bar</a:t>
            </a:r>
            <a:r>
              <a:rPr lang="en-US" sz="2000" b="1" baseline="-25000" dirty="0" err="1">
                <a:solidFill>
                  <a:srgbClr val="002060"/>
                </a:solidFill>
                <a:latin typeface="Calibri" panose="020F0502020204030204" pitchFamily="34" charset="0"/>
                <a:cs typeface="Calibri" panose="020F0502020204030204" pitchFamily="34" charset="0"/>
              </a:rPr>
              <a:t>abs</a:t>
            </a:r>
            <a:r>
              <a:rPr lang="en-US" sz="2000" b="1" dirty="0">
                <a:solidFill>
                  <a:srgbClr val="002060"/>
                </a:solidFill>
                <a:latin typeface="Calibri" panose="020F0502020204030204" pitchFamily="34" charset="0"/>
                <a:cs typeface="Calibri" panose="020F0502020204030204" pitchFamily="34" charset="0"/>
              </a:rPr>
              <a:t> with gases of  differing molecular weight in varying  fractional concentrations with N2</a:t>
            </a:r>
            <a:br>
              <a:rPr lang="en-US" sz="2000" b="1" dirty="0">
                <a:solidFill>
                  <a:srgbClr val="002060"/>
                </a:solidFill>
                <a:latin typeface="Calibri" panose="020F0502020204030204" pitchFamily="34" charset="0"/>
                <a:cs typeface="Calibri" panose="020F0502020204030204" pitchFamily="34" charset="0"/>
              </a:rPr>
            </a:br>
            <a:r>
              <a:rPr lang="en-US" sz="1800" b="1" dirty="0">
                <a:solidFill>
                  <a:srgbClr val="7030A0"/>
                </a:solidFill>
                <a:latin typeface="Calibri" panose="020F0502020204030204" pitchFamily="34" charset="0"/>
                <a:cs typeface="Calibri" panose="020F0502020204030204" pitchFamily="34" charset="0"/>
              </a:rPr>
              <a:t>(conc. &gt; 100% indicate need for overpressure): includes hypothetical </a:t>
            </a:r>
            <a:r>
              <a:rPr lang="en-US" sz="1800" b="1" dirty="0" err="1">
                <a:solidFill>
                  <a:srgbClr val="7030A0"/>
                </a:solidFill>
                <a:latin typeface="Calibri" panose="020F0502020204030204" pitchFamily="34" charset="0"/>
                <a:cs typeface="Calibri" panose="020F0502020204030204" pitchFamily="34" charset="0"/>
              </a:rPr>
              <a:t>fluoro</a:t>
            </a:r>
            <a:r>
              <a:rPr lang="en-US" sz="1800" b="1" dirty="0">
                <a:solidFill>
                  <a:srgbClr val="7030A0"/>
                </a:solidFill>
                <a:latin typeface="Calibri" panose="020F0502020204030204" pitchFamily="34" charset="0"/>
                <a:cs typeface="Calibri" panose="020F0502020204030204" pitchFamily="34" charset="0"/>
              </a:rPr>
              <a:t>-ketones</a:t>
            </a:r>
          </a:p>
        </p:txBody>
      </p:sp>
      <p:pic>
        <p:nvPicPr>
          <p:cNvPr id="5" name="Picture 4">
            <a:extLst>
              <a:ext uri="{FF2B5EF4-FFF2-40B4-BE49-F238E27FC236}">
                <a16:creationId xmlns:a16="http://schemas.microsoft.com/office/drawing/2014/main" id="{6949F4E4-636B-4F6C-ABAC-1A7D92CC9BFD}"/>
              </a:ext>
            </a:extLst>
          </p:cNvPr>
          <p:cNvPicPr>
            <a:picLocks noChangeAspect="1"/>
          </p:cNvPicPr>
          <p:nvPr/>
        </p:nvPicPr>
        <p:blipFill rotWithShape="1">
          <a:blip r:embed="rId2">
            <a:extLst>
              <a:ext uri="{28A0092B-C50C-407E-A947-70E740481C1C}">
                <a14:useLocalDpi xmlns:a14="http://schemas.microsoft.com/office/drawing/2010/main" val="0"/>
              </a:ext>
            </a:extLst>
          </a:blip>
          <a:srcRect l="4479" t="17730" r="51296" b="12402"/>
          <a:stretch/>
        </p:blipFill>
        <p:spPr>
          <a:xfrm>
            <a:off x="97279" y="1167319"/>
            <a:ext cx="4581728" cy="5029200"/>
          </a:xfrm>
          <a:prstGeom prst="rect">
            <a:avLst/>
          </a:prstGeom>
          <a:ln>
            <a:solidFill>
              <a:schemeClr val="tx1"/>
            </a:solidFill>
          </a:ln>
        </p:spPr>
      </p:pic>
      <p:sp>
        <p:nvSpPr>
          <p:cNvPr id="3" name="TextBox 2">
            <a:extLst>
              <a:ext uri="{FF2B5EF4-FFF2-40B4-BE49-F238E27FC236}">
                <a16:creationId xmlns:a16="http://schemas.microsoft.com/office/drawing/2014/main" id="{8DC4D77C-E286-4AC5-9AFF-689D90B528B7}"/>
              </a:ext>
            </a:extLst>
          </p:cNvPr>
          <p:cNvSpPr txBox="1"/>
          <p:nvPr/>
        </p:nvSpPr>
        <p:spPr>
          <a:xfrm>
            <a:off x="2812402" y="1368008"/>
            <a:ext cx="593432" cy="461665"/>
          </a:xfrm>
          <a:prstGeom prst="rect">
            <a:avLst/>
          </a:prstGeom>
          <a:noFill/>
        </p:spPr>
        <p:txBody>
          <a:bodyPr wrap="none" rtlCol="0">
            <a:spAutoFit/>
          </a:bodyPr>
          <a:lstStyle/>
          <a:p>
            <a:r>
              <a:rPr lang="en-US" sz="2400" b="1" dirty="0">
                <a:latin typeface="Calibri" panose="020F0502020204030204" pitchFamily="34" charset="0"/>
                <a:cs typeface="Calibri" panose="020F0502020204030204" pitchFamily="34" charset="0"/>
              </a:rPr>
              <a:t>CF</a:t>
            </a:r>
            <a:r>
              <a:rPr lang="en-US" sz="2400" b="1" baseline="-25000" dirty="0">
                <a:latin typeface="Calibri" panose="020F0502020204030204" pitchFamily="34" charset="0"/>
                <a:cs typeface="Calibri" panose="020F0502020204030204" pitchFamily="34" charset="0"/>
              </a:rPr>
              <a:t>4</a:t>
            </a:r>
            <a:endParaRPr lang="en-US" sz="2400" dirty="0"/>
          </a:p>
        </p:txBody>
      </p:sp>
      <p:sp>
        <p:nvSpPr>
          <p:cNvPr id="7" name="CustomShape 2">
            <a:extLst>
              <a:ext uri="{FF2B5EF4-FFF2-40B4-BE49-F238E27FC236}">
                <a16:creationId xmlns:a16="http://schemas.microsoft.com/office/drawing/2014/main" id="{2EC618D8-868A-4B82-BCF3-790A2E924ED0}"/>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pic>
        <p:nvPicPr>
          <p:cNvPr id="6" name="Picture 5">
            <a:extLst>
              <a:ext uri="{FF2B5EF4-FFF2-40B4-BE49-F238E27FC236}">
                <a16:creationId xmlns:a16="http://schemas.microsoft.com/office/drawing/2014/main" id="{347506F4-FB22-4C75-B05F-BF6F34E7E3CC}"/>
              </a:ext>
            </a:extLst>
          </p:cNvPr>
          <p:cNvPicPr>
            <a:picLocks noChangeAspect="1"/>
          </p:cNvPicPr>
          <p:nvPr/>
        </p:nvPicPr>
        <p:blipFill rotWithShape="1">
          <a:blip r:embed="rId2">
            <a:extLst>
              <a:ext uri="{28A0092B-C50C-407E-A947-70E740481C1C}">
                <a14:useLocalDpi xmlns:a14="http://schemas.microsoft.com/office/drawing/2010/main" val="0"/>
              </a:ext>
            </a:extLst>
          </a:blip>
          <a:srcRect l="51504" t="17898" r="4600" b="12158"/>
          <a:stretch/>
        </p:blipFill>
        <p:spPr>
          <a:xfrm>
            <a:off x="4679008" y="1178654"/>
            <a:ext cx="4367714" cy="5029200"/>
          </a:xfrm>
          <a:prstGeom prst="rect">
            <a:avLst/>
          </a:prstGeom>
          <a:ln>
            <a:solidFill>
              <a:schemeClr val="tx1"/>
            </a:solidFill>
          </a:ln>
        </p:spPr>
      </p:pic>
      <p:sp>
        <p:nvSpPr>
          <p:cNvPr id="8" name="TextBox 7">
            <a:extLst>
              <a:ext uri="{FF2B5EF4-FFF2-40B4-BE49-F238E27FC236}">
                <a16:creationId xmlns:a16="http://schemas.microsoft.com/office/drawing/2014/main" id="{0DB73F8F-B549-49FC-9043-FE6B6C8D25F2}"/>
              </a:ext>
            </a:extLst>
          </p:cNvPr>
          <p:cNvSpPr txBox="1"/>
          <p:nvPr/>
        </p:nvSpPr>
        <p:spPr>
          <a:xfrm>
            <a:off x="7147695" y="1296671"/>
            <a:ext cx="801823" cy="461665"/>
          </a:xfrm>
          <a:prstGeom prst="rect">
            <a:avLst/>
          </a:prstGeom>
          <a:noFill/>
        </p:spPr>
        <p:txBody>
          <a:bodyPr wrap="none" rtlCol="0">
            <a:spAutoFit/>
          </a:bodyPr>
          <a:lstStyle/>
          <a:p>
            <a:r>
              <a:rPr lang="en-US" sz="2400" b="1" dirty="0">
                <a:latin typeface="Calibri" panose="020F0502020204030204" pitchFamily="34" charset="0"/>
                <a:cs typeface="Calibri" panose="020F0502020204030204" pitchFamily="34" charset="0"/>
              </a:rPr>
              <a:t>C</a:t>
            </a:r>
            <a:r>
              <a:rPr lang="en-US" sz="2400" b="1" baseline="-25000" dirty="0">
                <a:latin typeface="Calibri" panose="020F0502020204030204" pitchFamily="34" charset="0"/>
                <a:cs typeface="Calibri" panose="020F0502020204030204" pitchFamily="34" charset="0"/>
              </a:rPr>
              <a:t>4</a:t>
            </a:r>
            <a:r>
              <a:rPr lang="en-US" sz="2400" b="1" dirty="0">
                <a:latin typeface="Calibri" panose="020F0502020204030204" pitchFamily="34" charset="0"/>
                <a:cs typeface="Calibri" panose="020F0502020204030204" pitchFamily="34" charset="0"/>
              </a:rPr>
              <a:t>F</a:t>
            </a:r>
            <a:r>
              <a:rPr lang="en-US" sz="2400" b="1" baseline="-25000" dirty="0">
                <a:latin typeface="Calibri" panose="020F0502020204030204" pitchFamily="34" charset="0"/>
                <a:cs typeface="Calibri" panose="020F0502020204030204" pitchFamily="34" charset="0"/>
              </a:rPr>
              <a:t>10</a:t>
            </a:r>
            <a:endParaRPr lang="en-US" sz="2400" dirty="0"/>
          </a:p>
        </p:txBody>
      </p:sp>
    </p:spTree>
    <p:extLst>
      <p:ext uri="{BB962C8B-B14F-4D97-AF65-F5344CB8AC3E}">
        <p14:creationId xmlns:p14="http://schemas.microsoft.com/office/powerpoint/2010/main" val="34253634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59" name="Espace réservé du contenu 4"/>
          <p:cNvGraphicFramePr/>
          <p:nvPr>
            <p:extLst/>
          </p:nvPr>
        </p:nvGraphicFramePr>
        <p:xfrm>
          <a:off x="152280" y="1240920"/>
          <a:ext cx="8686440" cy="4896720"/>
        </p:xfrm>
        <a:graphic>
          <a:graphicData uri="http://schemas.openxmlformats.org/drawingml/2006/chart">
            <c:chart xmlns:c="http://schemas.openxmlformats.org/drawingml/2006/chart" xmlns:r="http://schemas.openxmlformats.org/officeDocument/2006/relationships" r:id="rId3"/>
          </a:graphicData>
        </a:graphic>
      </p:graphicFrame>
      <p:sp>
        <p:nvSpPr>
          <p:cNvPr id="661" name="CustomShape 2"/>
          <p:cNvSpPr/>
          <p:nvPr/>
        </p:nvSpPr>
        <p:spPr>
          <a:xfrm>
            <a:off x="4687613" y="4814524"/>
            <a:ext cx="3142629" cy="47192"/>
          </a:xfrm>
          <a:custGeom>
            <a:avLst/>
            <a:gdLst/>
            <a:ahLst/>
            <a:cxnLst/>
            <a:rect l="l" t="t" r="r" b="b"/>
            <a:pathLst>
              <a:path w="21600" h="21600">
                <a:moveTo>
                  <a:pt x="0" y="0"/>
                </a:moveTo>
                <a:lnTo>
                  <a:pt x="21600" y="21600"/>
                </a:lnTo>
              </a:path>
            </a:pathLst>
          </a:custGeom>
          <a:noFill/>
          <a:ln w="50760">
            <a:solidFill>
              <a:schemeClr val="accent6"/>
            </a:solidFill>
            <a:round/>
            <a:tailEnd type="triangle" w="med" len="med"/>
          </a:ln>
        </p:spPr>
        <p:style>
          <a:lnRef idx="1">
            <a:schemeClr val="accent1"/>
          </a:lnRef>
          <a:fillRef idx="0">
            <a:schemeClr val="accent1"/>
          </a:fillRef>
          <a:effectRef idx="0">
            <a:schemeClr val="accent1"/>
          </a:effectRef>
          <a:fontRef idx="minor"/>
        </p:style>
      </p:sp>
      <p:sp>
        <p:nvSpPr>
          <p:cNvPr id="14" name="CustomShape 2"/>
          <p:cNvSpPr/>
          <p:nvPr/>
        </p:nvSpPr>
        <p:spPr>
          <a:xfrm rot="16200000">
            <a:off x="6561602" y="3370215"/>
            <a:ext cx="3855199"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100000"/>
              </a:lnSpc>
            </a:pPr>
            <a:r>
              <a:rPr lang="en-GB" sz="1800" b="1" strike="noStrike" spc="-1" dirty="0">
                <a:solidFill>
                  <a:srgbClr val="C00000"/>
                </a:solidFill>
                <a:latin typeface="Arial"/>
                <a:ea typeface="DejaVu Sans"/>
              </a:rPr>
              <a:t>C</a:t>
            </a:r>
            <a:r>
              <a:rPr lang="en-GB" sz="1800" b="1" strike="noStrike" spc="-1" baseline="-25000" dirty="0">
                <a:solidFill>
                  <a:srgbClr val="C00000"/>
                </a:solidFill>
                <a:latin typeface="Arial"/>
                <a:ea typeface="DejaVu Sans"/>
              </a:rPr>
              <a:t>5</a:t>
            </a:r>
            <a:r>
              <a:rPr lang="en-GB" sz="1800" b="1" strike="noStrike" spc="-1" dirty="0">
                <a:solidFill>
                  <a:srgbClr val="C00000"/>
                </a:solidFill>
                <a:latin typeface="Arial"/>
                <a:ea typeface="DejaVu Sans"/>
              </a:rPr>
              <a:t>F</a:t>
            </a:r>
            <a:r>
              <a:rPr lang="en-GB" sz="1800" b="1" spc="-1" baseline="-25000" dirty="0">
                <a:solidFill>
                  <a:srgbClr val="C00000"/>
                </a:solidFill>
              </a:rPr>
              <a:t>12</a:t>
            </a:r>
            <a:r>
              <a:rPr lang="en-GB" sz="1800" b="1" strike="noStrike" spc="-1" dirty="0">
                <a:solidFill>
                  <a:schemeClr val="accent6"/>
                </a:solidFill>
                <a:latin typeface="Arial"/>
                <a:ea typeface="DejaVu Sans"/>
              </a:rPr>
              <a:t> </a:t>
            </a:r>
            <a:r>
              <a:rPr lang="en-GB" sz="1800" b="1" spc="-1" dirty="0"/>
              <a:t>or</a:t>
            </a:r>
            <a:r>
              <a:rPr lang="en-GB" sz="1800" b="1" spc="-1" dirty="0">
                <a:solidFill>
                  <a:schemeClr val="accent6"/>
                </a:solidFill>
              </a:rPr>
              <a:t> C</a:t>
            </a:r>
            <a:r>
              <a:rPr lang="en-GB" sz="1800" b="1" spc="-1" baseline="-25000" dirty="0">
                <a:solidFill>
                  <a:schemeClr val="accent6"/>
                </a:solidFill>
              </a:rPr>
              <a:t>5</a:t>
            </a:r>
            <a:r>
              <a:rPr lang="en-GB" sz="1800" b="1" spc="-1" dirty="0">
                <a:solidFill>
                  <a:schemeClr val="accent6"/>
                </a:solidFill>
              </a:rPr>
              <a:t>F</a:t>
            </a:r>
            <a:r>
              <a:rPr lang="en-GB" sz="1800" b="1" spc="-1" baseline="-25000" dirty="0">
                <a:solidFill>
                  <a:schemeClr val="accent6"/>
                </a:solidFill>
              </a:rPr>
              <a:t>10</a:t>
            </a:r>
            <a:r>
              <a:rPr lang="en-GB" sz="1800" b="1" strike="noStrike" spc="-1" dirty="0">
                <a:solidFill>
                  <a:schemeClr val="accent6"/>
                </a:solidFill>
                <a:latin typeface="Arial"/>
                <a:ea typeface="DejaVu Sans"/>
              </a:rPr>
              <a:t>O </a:t>
            </a:r>
            <a:r>
              <a:rPr lang="en-GB" sz="1800" b="1" strike="noStrike" spc="-1" dirty="0">
                <a:latin typeface="Arial"/>
                <a:ea typeface="DejaVu Sans"/>
              </a:rPr>
              <a:t>concentration</a:t>
            </a:r>
            <a:r>
              <a:rPr lang="en-GB" sz="1800" b="1" strike="noStrike" spc="-1" dirty="0">
                <a:solidFill>
                  <a:schemeClr val="accent6"/>
                </a:solidFill>
                <a:latin typeface="Arial"/>
                <a:ea typeface="DejaVu Sans"/>
              </a:rPr>
              <a:t> (%)</a:t>
            </a:r>
            <a:endParaRPr lang="en-GB" sz="1800" b="0" strike="noStrike" spc="-1" dirty="0">
              <a:solidFill>
                <a:schemeClr val="accent6"/>
              </a:solidFill>
              <a:latin typeface="Arial"/>
            </a:endParaRPr>
          </a:p>
        </p:txBody>
      </p:sp>
      <p:sp>
        <p:nvSpPr>
          <p:cNvPr id="20" name="ZoneTexte 19"/>
          <p:cNvSpPr txBox="1"/>
          <p:nvPr/>
        </p:nvSpPr>
        <p:spPr>
          <a:xfrm>
            <a:off x="4534527" y="4957999"/>
            <a:ext cx="3448800" cy="646331"/>
          </a:xfrm>
          <a:prstGeom prst="rect">
            <a:avLst/>
          </a:prstGeom>
          <a:solidFill>
            <a:srgbClr val="FFFFFF">
              <a:alpha val="57000"/>
            </a:srgbClr>
          </a:solidFill>
        </p:spPr>
        <p:txBody>
          <a:bodyPr wrap="square" rtlCol="0">
            <a:spAutoFit/>
          </a:bodyPr>
          <a:lstStyle/>
          <a:p>
            <a:pPr algn="ctr"/>
            <a:r>
              <a:rPr lang="fr-FR" b="1" dirty="0" err="1">
                <a:solidFill>
                  <a:srgbClr val="3484CC"/>
                </a:solidFill>
              </a:rPr>
              <a:t>LHCb</a:t>
            </a:r>
            <a:r>
              <a:rPr lang="fr-FR" b="1" dirty="0">
                <a:solidFill>
                  <a:srgbClr val="3484CC"/>
                </a:solidFill>
              </a:rPr>
              <a:t> RICH 2 </a:t>
            </a:r>
            <a:r>
              <a:rPr lang="fr-FR" b="1" dirty="0" err="1">
                <a:solidFill>
                  <a:srgbClr val="3484CC"/>
                </a:solidFill>
              </a:rPr>
              <a:t>with</a:t>
            </a:r>
            <a:r>
              <a:rPr lang="fr-FR" b="1" dirty="0">
                <a:solidFill>
                  <a:srgbClr val="3484CC"/>
                </a:solidFill>
              </a:rPr>
              <a:t> C</a:t>
            </a:r>
            <a:r>
              <a:rPr lang="fr-FR" b="1" baseline="-25000" dirty="0">
                <a:solidFill>
                  <a:srgbClr val="3484CC"/>
                </a:solidFill>
              </a:rPr>
              <a:t>5</a:t>
            </a:r>
            <a:r>
              <a:rPr lang="fr-FR" b="1" dirty="0">
                <a:solidFill>
                  <a:srgbClr val="3484CC"/>
                </a:solidFill>
              </a:rPr>
              <a:t>F</a:t>
            </a:r>
            <a:r>
              <a:rPr lang="fr-FR" b="1" baseline="-25000" dirty="0">
                <a:solidFill>
                  <a:srgbClr val="3484CC"/>
                </a:solidFill>
              </a:rPr>
              <a:t>10</a:t>
            </a:r>
            <a:r>
              <a:rPr lang="fr-FR" b="1" dirty="0">
                <a:solidFill>
                  <a:srgbClr val="3484CC"/>
                </a:solidFill>
              </a:rPr>
              <a:t>O/N</a:t>
            </a:r>
            <a:r>
              <a:rPr lang="fr-FR" b="1" baseline="-25000" dirty="0">
                <a:solidFill>
                  <a:srgbClr val="3484CC"/>
                </a:solidFill>
              </a:rPr>
              <a:t>2</a:t>
            </a:r>
            <a:r>
              <a:rPr lang="fr-FR" b="1" dirty="0">
                <a:solidFill>
                  <a:srgbClr val="3484CC"/>
                </a:solidFill>
              </a:rPr>
              <a:t> </a:t>
            </a:r>
          </a:p>
          <a:p>
            <a:pPr algn="ctr"/>
            <a:r>
              <a:rPr lang="fr-FR" b="1" dirty="0">
                <a:solidFill>
                  <a:srgbClr val="3484CC"/>
                </a:solidFill>
              </a:rPr>
              <a:t>GWP </a:t>
            </a:r>
            <a:r>
              <a:rPr lang="fr-FR" b="1" dirty="0" err="1">
                <a:solidFill>
                  <a:srgbClr val="3484CC"/>
                </a:solidFill>
              </a:rPr>
              <a:t>load</a:t>
            </a:r>
            <a:r>
              <a:rPr lang="fr-FR" b="1" dirty="0">
                <a:solidFill>
                  <a:srgbClr val="3484CC"/>
                </a:solidFill>
              </a:rPr>
              <a:t> = (0.13 </a:t>
            </a:r>
            <a:r>
              <a:rPr lang="fr-FR" b="1" dirty="0" err="1">
                <a:solidFill>
                  <a:srgbClr val="3484CC"/>
                </a:solidFill>
              </a:rPr>
              <a:t>molar</a:t>
            </a:r>
            <a:r>
              <a:rPr lang="fr-FR" b="1" dirty="0">
                <a:solidFill>
                  <a:srgbClr val="3484CC"/>
                </a:solidFill>
              </a:rPr>
              <a:t>*1*</a:t>
            </a:r>
            <a:r>
              <a:rPr lang="fr-FR" b="1" dirty="0" err="1">
                <a:solidFill>
                  <a:srgbClr val="3484CC"/>
                </a:solidFill>
              </a:rPr>
              <a:t>V.</a:t>
            </a:r>
            <a:r>
              <a:rPr lang="fr-FR" b="1" dirty="0" err="1">
                <a:solidFill>
                  <a:srgbClr val="3484CC"/>
                </a:solidFill>
                <a:latin typeface="Symbol" panose="05050102010706020507" pitchFamily="18" charset="2"/>
              </a:rPr>
              <a:t>r</a:t>
            </a:r>
            <a:r>
              <a:rPr lang="fr-FR" b="1" dirty="0">
                <a:solidFill>
                  <a:srgbClr val="3484CC"/>
                </a:solidFill>
              </a:rPr>
              <a:t>)</a:t>
            </a:r>
          </a:p>
        </p:txBody>
      </p:sp>
      <p:grpSp>
        <p:nvGrpSpPr>
          <p:cNvPr id="8" name="Groupe 7"/>
          <p:cNvGrpSpPr/>
          <p:nvPr/>
        </p:nvGrpSpPr>
        <p:grpSpPr>
          <a:xfrm>
            <a:off x="1142999" y="1532729"/>
            <a:ext cx="7408501" cy="3377917"/>
            <a:chOff x="1142999" y="1532729"/>
            <a:chExt cx="7408501" cy="3377917"/>
          </a:xfrm>
        </p:grpSpPr>
        <p:grpSp>
          <p:nvGrpSpPr>
            <p:cNvPr id="5" name="Groupe 4"/>
            <p:cNvGrpSpPr/>
            <p:nvPr/>
          </p:nvGrpSpPr>
          <p:grpSpPr>
            <a:xfrm>
              <a:off x="4687613" y="1532729"/>
              <a:ext cx="3863887" cy="3281795"/>
              <a:chOff x="3657600" y="1660553"/>
              <a:chExt cx="3865422" cy="2458031"/>
            </a:xfrm>
          </p:grpSpPr>
          <p:cxnSp>
            <p:nvCxnSpPr>
              <p:cNvPr id="3" name="Connecteur droit avec flèche 2"/>
              <p:cNvCxnSpPr/>
              <p:nvPr/>
            </p:nvCxnSpPr>
            <p:spPr>
              <a:xfrm>
                <a:off x="3657600" y="1732547"/>
                <a:ext cx="19251" cy="2386037"/>
              </a:xfrm>
              <a:prstGeom prst="straightConnector1">
                <a:avLst/>
              </a:prstGeom>
              <a:ln w="38100">
                <a:solidFill>
                  <a:srgbClr val="3484CC"/>
                </a:solidFill>
                <a:tailEnd type="triangle"/>
              </a:ln>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3676851" y="1660553"/>
                <a:ext cx="3846171" cy="484095"/>
              </a:xfrm>
              <a:prstGeom prst="rect">
                <a:avLst/>
              </a:prstGeom>
              <a:solidFill>
                <a:srgbClr val="FFFFFF"/>
              </a:solidFill>
            </p:spPr>
            <p:txBody>
              <a:bodyPr wrap="none" rtlCol="0">
                <a:spAutoFit/>
              </a:bodyPr>
              <a:lstStyle/>
              <a:p>
                <a:pPr algn="ctr"/>
                <a:r>
                  <a:rPr lang="fr-FR" b="1" dirty="0" err="1">
                    <a:solidFill>
                      <a:srgbClr val="3484CC"/>
                    </a:solidFill>
                  </a:rPr>
                  <a:t>LHCb</a:t>
                </a:r>
                <a:r>
                  <a:rPr lang="fr-FR" b="1" dirty="0">
                    <a:solidFill>
                      <a:srgbClr val="3484CC"/>
                    </a:solidFill>
                  </a:rPr>
                  <a:t> RICH 2: CF</a:t>
                </a:r>
                <a:r>
                  <a:rPr lang="fr-FR" b="1" baseline="-25000" dirty="0">
                    <a:solidFill>
                      <a:srgbClr val="3484CC"/>
                    </a:solidFill>
                  </a:rPr>
                  <a:t>4</a:t>
                </a:r>
                <a:r>
                  <a:rPr lang="fr-FR" b="1" dirty="0">
                    <a:solidFill>
                      <a:srgbClr val="3484CC"/>
                    </a:solidFill>
                  </a:rPr>
                  <a:t> </a:t>
                </a:r>
                <a:r>
                  <a:rPr lang="fr-FR" b="1" dirty="0" err="1">
                    <a:solidFill>
                      <a:srgbClr val="3484CC"/>
                    </a:solidFill>
                  </a:rPr>
                  <a:t>thresholds</a:t>
                </a:r>
                <a:endParaRPr lang="fr-FR" b="1" dirty="0">
                  <a:solidFill>
                    <a:srgbClr val="3484CC"/>
                  </a:solidFill>
                </a:endParaRPr>
              </a:p>
              <a:p>
                <a:pPr algn="ctr"/>
                <a:r>
                  <a:rPr lang="fr-FR" b="1" dirty="0">
                    <a:solidFill>
                      <a:srgbClr val="3484CC"/>
                    </a:solidFill>
                  </a:rPr>
                  <a:t>GWP </a:t>
                </a:r>
                <a:r>
                  <a:rPr lang="fr-FR" b="1" dirty="0" err="1">
                    <a:solidFill>
                      <a:srgbClr val="3484CC"/>
                    </a:solidFill>
                  </a:rPr>
                  <a:t>load</a:t>
                </a:r>
                <a:r>
                  <a:rPr lang="fr-FR" b="1" dirty="0">
                    <a:solidFill>
                      <a:srgbClr val="3484CC"/>
                    </a:solidFill>
                  </a:rPr>
                  <a:t> = (0.95 </a:t>
                </a:r>
                <a:r>
                  <a:rPr lang="fr-FR" b="1" dirty="0" err="1">
                    <a:solidFill>
                      <a:srgbClr val="3484CC"/>
                    </a:solidFill>
                  </a:rPr>
                  <a:t>molar</a:t>
                </a:r>
                <a:r>
                  <a:rPr lang="fr-FR" b="1" dirty="0">
                    <a:solidFill>
                      <a:srgbClr val="3484CC"/>
                    </a:solidFill>
                  </a:rPr>
                  <a:t>*4880*</a:t>
                </a:r>
                <a:r>
                  <a:rPr lang="fr-FR" b="1" dirty="0" err="1">
                    <a:solidFill>
                      <a:srgbClr val="3484CC"/>
                    </a:solidFill>
                  </a:rPr>
                  <a:t>V.</a:t>
                </a:r>
                <a:r>
                  <a:rPr lang="fr-FR" b="1" dirty="0" err="1">
                    <a:solidFill>
                      <a:srgbClr val="3484CC"/>
                    </a:solidFill>
                    <a:latin typeface="Symbol" panose="05050102010706020507" pitchFamily="18" charset="2"/>
                  </a:rPr>
                  <a:t>r</a:t>
                </a:r>
                <a:r>
                  <a:rPr lang="fr-FR" b="1" dirty="0">
                    <a:solidFill>
                      <a:srgbClr val="3484CC"/>
                    </a:solidFill>
                  </a:rPr>
                  <a:t>)</a:t>
                </a:r>
              </a:p>
            </p:txBody>
          </p:sp>
        </p:grpSp>
        <p:cxnSp>
          <p:nvCxnSpPr>
            <p:cNvPr id="25" name="Connecteur droit avec flèche 24"/>
            <p:cNvCxnSpPr/>
            <p:nvPr/>
          </p:nvCxnSpPr>
          <p:spPr>
            <a:xfrm flipH="1">
              <a:off x="1142999" y="2575034"/>
              <a:ext cx="356385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flipH="1">
              <a:off x="1142999" y="3883572"/>
              <a:ext cx="356385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1142999" y="4910646"/>
              <a:ext cx="3563857" cy="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TextShape 1"/>
          <p:cNvSpPr txBox="1"/>
          <p:nvPr/>
        </p:nvSpPr>
        <p:spPr>
          <a:xfrm>
            <a:off x="152280" y="94285"/>
            <a:ext cx="8884842" cy="990360"/>
          </a:xfrm>
          <a:prstGeom prst="rect">
            <a:avLst/>
          </a:prstGeom>
          <a:solidFill>
            <a:srgbClr val="FFFFFF"/>
          </a:solidFill>
          <a:ln w="25560">
            <a:solidFill>
              <a:srgbClr val="C00000"/>
            </a:solidFill>
            <a:miter/>
          </a:ln>
        </p:spPr>
        <p:txBody>
          <a:bodyPr lIns="90000" tIns="45000" rIns="90000" bIns="45000" anchor="ctr">
            <a:noAutofit/>
          </a:bodyPr>
          <a:lstStyle/>
          <a:p>
            <a:pPr algn="ctr">
              <a:lnSpc>
                <a:spcPct val="90000"/>
              </a:lnSpc>
            </a:pPr>
            <a:r>
              <a:rPr lang="en-US" sz="2400" b="1" strike="noStrike" spc="-1" dirty="0">
                <a:latin typeface="Arial"/>
                <a:ea typeface="DejaVu Sans"/>
              </a:rPr>
              <a:t>Cherenkov threshold: </a:t>
            </a:r>
            <a:r>
              <a:rPr lang="en-US" sz="2400" b="1" strike="noStrike" spc="-1" dirty="0">
                <a:solidFill>
                  <a:schemeClr val="accent6">
                    <a:lumMod val="50000"/>
                  </a:schemeClr>
                </a:solidFill>
                <a:latin typeface="Arial"/>
                <a:ea typeface="DejaVu Sans"/>
              </a:rPr>
              <a:t>C</a:t>
            </a:r>
            <a:r>
              <a:rPr lang="en-US" sz="2400" b="1" strike="noStrike" spc="-1" baseline="-20000" dirty="0">
                <a:solidFill>
                  <a:schemeClr val="accent6">
                    <a:lumMod val="50000"/>
                  </a:schemeClr>
                </a:solidFill>
                <a:latin typeface="Arial"/>
                <a:ea typeface="DejaVu Sans"/>
              </a:rPr>
              <a:t>5</a:t>
            </a:r>
            <a:r>
              <a:rPr lang="en-US" sz="2400" b="1" strike="noStrike" spc="-1" dirty="0">
                <a:solidFill>
                  <a:schemeClr val="accent6">
                    <a:lumMod val="50000"/>
                  </a:schemeClr>
                </a:solidFill>
                <a:latin typeface="Arial"/>
                <a:ea typeface="DejaVu Sans"/>
              </a:rPr>
              <a:t>F</a:t>
            </a:r>
            <a:r>
              <a:rPr lang="en-US" sz="2400" b="1" strike="noStrike" spc="-1" baseline="-20000" dirty="0">
                <a:solidFill>
                  <a:schemeClr val="accent6">
                    <a:lumMod val="50000"/>
                  </a:schemeClr>
                </a:solidFill>
                <a:latin typeface="Arial"/>
                <a:ea typeface="DejaVu Sans"/>
              </a:rPr>
              <a:t>10</a:t>
            </a:r>
            <a:r>
              <a:rPr lang="en-US" sz="2400" b="1" spc="-1" dirty="0">
                <a:solidFill>
                  <a:schemeClr val="accent6">
                    <a:lumMod val="50000"/>
                  </a:schemeClr>
                </a:solidFill>
                <a:latin typeface="Arial"/>
                <a:ea typeface="DejaVu Sans"/>
              </a:rPr>
              <a:t>O/</a:t>
            </a:r>
            <a:r>
              <a:rPr lang="en-US" sz="2400" b="1" strike="noStrike" spc="-1" dirty="0">
                <a:solidFill>
                  <a:schemeClr val="accent6">
                    <a:lumMod val="50000"/>
                  </a:schemeClr>
                </a:solidFill>
                <a:latin typeface="Arial"/>
                <a:ea typeface="DejaVu Sans"/>
              </a:rPr>
              <a:t>N</a:t>
            </a:r>
            <a:r>
              <a:rPr lang="en-US" sz="2400" b="1" strike="noStrike" spc="-1" baseline="-20000" dirty="0">
                <a:solidFill>
                  <a:schemeClr val="accent6">
                    <a:lumMod val="50000"/>
                  </a:schemeClr>
                </a:solidFill>
                <a:latin typeface="Arial"/>
                <a:ea typeface="DejaVu Sans"/>
              </a:rPr>
              <a:t>2</a:t>
            </a:r>
            <a:r>
              <a:rPr lang="en-US" sz="2400" b="1" spc="-1" dirty="0">
                <a:solidFill>
                  <a:srgbClr val="C00000"/>
                </a:solidFill>
              </a:rPr>
              <a:t> </a:t>
            </a:r>
            <a:r>
              <a:rPr lang="en-US" sz="2400" b="1" spc="-1" dirty="0"/>
              <a:t>&amp;</a:t>
            </a:r>
            <a:r>
              <a:rPr lang="en-US" sz="2400" b="1" spc="-1" dirty="0">
                <a:solidFill>
                  <a:srgbClr val="C00000"/>
                </a:solidFill>
              </a:rPr>
              <a:t> (heritage) C</a:t>
            </a:r>
            <a:r>
              <a:rPr lang="en-US" sz="2400" b="1" spc="-1" baseline="-20000" dirty="0">
                <a:solidFill>
                  <a:srgbClr val="C00000"/>
                </a:solidFill>
              </a:rPr>
              <a:t>5</a:t>
            </a:r>
            <a:r>
              <a:rPr lang="en-US" sz="2400" b="1" spc="-1" dirty="0">
                <a:solidFill>
                  <a:srgbClr val="C00000"/>
                </a:solidFill>
              </a:rPr>
              <a:t>F</a:t>
            </a:r>
            <a:r>
              <a:rPr lang="en-US" sz="2400" b="1" spc="-1" baseline="-20000" dirty="0">
                <a:solidFill>
                  <a:srgbClr val="C00000"/>
                </a:solidFill>
              </a:rPr>
              <a:t>12</a:t>
            </a:r>
            <a:r>
              <a:rPr lang="en-US" sz="2400" b="1" spc="-1" dirty="0">
                <a:solidFill>
                  <a:srgbClr val="C00000"/>
                </a:solidFill>
              </a:rPr>
              <a:t>/N</a:t>
            </a:r>
            <a:r>
              <a:rPr lang="en-US" sz="2400" b="1" spc="-1" baseline="-20000" dirty="0">
                <a:solidFill>
                  <a:srgbClr val="C00000"/>
                </a:solidFill>
              </a:rPr>
              <a:t>2</a:t>
            </a:r>
            <a:r>
              <a:rPr lang="en-US" sz="2400" b="1" spc="-1" dirty="0">
                <a:solidFill>
                  <a:srgbClr val="C00000"/>
                </a:solidFill>
              </a:rPr>
              <a:t> blend</a:t>
            </a:r>
            <a:br>
              <a:rPr dirty="0"/>
            </a:br>
            <a:r>
              <a:rPr lang="en-US" sz="2400" b="1" i="1" strike="noStrike" spc="-1" dirty="0">
                <a:solidFill>
                  <a:srgbClr val="3484CC"/>
                </a:solidFill>
                <a:latin typeface="Arial"/>
                <a:ea typeface="DejaVu Sans"/>
              </a:rPr>
              <a:t>and GWP </a:t>
            </a:r>
            <a:r>
              <a:rPr lang="en-US" sz="2400" b="1" i="1" spc="-1" dirty="0">
                <a:solidFill>
                  <a:srgbClr val="3484CC"/>
                </a:solidFill>
                <a:latin typeface="Arial"/>
                <a:ea typeface="DejaVu Sans"/>
              </a:rPr>
              <a:t>load</a:t>
            </a:r>
            <a:r>
              <a:rPr lang="en-US" sz="2400" b="1" i="1" strike="noStrike" spc="-1" dirty="0">
                <a:solidFill>
                  <a:srgbClr val="3484CC"/>
                </a:solidFill>
                <a:latin typeface="Arial"/>
                <a:ea typeface="DejaVu Sans"/>
              </a:rPr>
              <a:t> comparison for </a:t>
            </a:r>
            <a:r>
              <a:rPr lang="en-US" sz="2400" b="1" i="1" strike="noStrike" spc="-1" dirty="0" err="1">
                <a:solidFill>
                  <a:srgbClr val="3484CC"/>
                </a:solidFill>
                <a:latin typeface="Arial"/>
                <a:ea typeface="DejaVu Sans"/>
              </a:rPr>
              <a:t>LHCb</a:t>
            </a:r>
            <a:r>
              <a:rPr lang="en-US" sz="2400" b="1" i="1" strike="noStrike" spc="-1" dirty="0">
                <a:solidFill>
                  <a:srgbClr val="3484CC"/>
                </a:solidFill>
                <a:latin typeface="Arial"/>
                <a:ea typeface="DejaVu Sans"/>
              </a:rPr>
              <a:t> RICH2 (100m</a:t>
            </a:r>
            <a:r>
              <a:rPr lang="en-US" sz="2400" b="1" i="1" strike="noStrike" spc="-1" baseline="30000" dirty="0">
                <a:solidFill>
                  <a:srgbClr val="3484CC"/>
                </a:solidFill>
                <a:latin typeface="Arial"/>
                <a:ea typeface="DejaVu Sans"/>
              </a:rPr>
              <a:t>3 </a:t>
            </a:r>
            <a:r>
              <a:rPr lang="en-US" sz="2400" b="1" spc="-1" dirty="0">
                <a:solidFill>
                  <a:srgbClr val="C00000"/>
                </a:solidFill>
              </a:rPr>
              <a:t>CF</a:t>
            </a:r>
            <a:r>
              <a:rPr lang="en-US" sz="2400" b="1" spc="-1" baseline="-20000" dirty="0">
                <a:solidFill>
                  <a:srgbClr val="C00000"/>
                </a:solidFill>
              </a:rPr>
              <a:t>4</a:t>
            </a:r>
            <a:r>
              <a:rPr lang="en-US" sz="2400" b="1" i="1" strike="noStrike" spc="-1" dirty="0">
                <a:solidFill>
                  <a:srgbClr val="3484CC"/>
                </a:solidFill>
                <a:latin typeface="Arial"/>
                <a:ea typeface="DejaVu Sans"/>
              </a:rPr>
              <a:t>)</a:t>
            </a:r>
            <a:endParaRPr lang="en-US" sz="2400" b="0" strike="noStrike" spc="-1" dirty="0">
              <a:solidFill>
                <a:srgbClr val="3484CC"/>
              </a:solidFill>
              <a:latin typeface="Arial"/>
            </a:endParaRPr>
          </a:p>
        </p:txBody>
      </p:sp>
      <p:sp>
        <p:nvSpPr>
          <p:cNvPr id="2" name="ZoneTexte 1"/>
          <p:cNvSpPr txBox="1"/>
          <p:nvPr/>
        </p:nvSpPr>
        <p:spPr>
          <a:xfrm>
            <a:off x="508496" y="1234540"/>
            <a:ext cx="8330224" cy="615553"/>
          </a:xfrm>
          <a:prstGeom prst="rect">
            <a:avLst/>
          </a:prstGeom>
          <a:noFill/>
        </p:spPr>
        <p:txBody>
          <a:bodyPr wrap="square" rtlCol="0">
            <a:spAutoFit/>
          </a:bodyPr>
          <a:lstStyle/>
          <a:p>
            <a:pPr algn="ctr">
              <a:defRPr sz="1600" b="1" i="0" u="none" strike="noStrike" kern="1200" spc="-1" baseline="0">
                <a:solidFill>
                  <a:srgbClr val="000000"/>
                </a:solidFill>
                <a:latin typeface="Arial"/>
                <a:ea typeface="DejaVu Sans"/>
                <a:cs typeface="+mn-cs"/>
              </a:defRPr>
            </a:pPr>
            <a:r>
              <a:rPr lang="en-GB" b="1" spc="-1" dirty="0">
                <a:solidFill>
                  <a:srgbClr val="000000"/>
                </a:solidFill>
                <a:latin typeface="Arial"/>
                <a:ea typeface="DejaVu Sans"/>
              </a:rPr>
              <a:t>C</a:t>
            </a:r>
            <a:r>
              <a:rPr lang="en-GB" b="1" spc="-1" baseline="-25000" dirty="0">
                <a:solidFill>
                  <a:srgbClr val="000000"/>
                </a:solidFill>
                <a:latin typeface="Arial"/>
                <a:ea typeface="DejaVu Sans"/>
              </a:rPr>
              <a:t>5</a:t>
            </a:r>
            <a:r>
              <a:rPr lang="en-GB" b="1" spc="-1" dirty="0">
                <a:solidFill>
                  <a:srgbClr val="000000"/>
                </a:solidFill>
                <a:latin typeface="Arial"/>
                <a:ea typeface="DejaVu Sans"/>
              </a:rPr>
              <a:t>F</a:t>
            </a:r>
            <a:r>
              <a:rPr lang="en-GB" b="1" spc="-1" baseline="-25000" dirty="0">
                <a:solidFill>
                  <a:srgbClr val="000000"/>
                </a:solidFill>
                <a:latin typeface="Arial"/>
                <a:ea typeface="DejaVu Sans"/>
              </a:rPr>
              <a:t>12</a:t>
            </a:r>
            <a:r>
              <a:rPr lang="en-GB" b="1" spc="-1" dirty="0">
                <a:solidFill>
                  <a:srgbClr val="000000"/>
                </a:solidFill>
                <a:latin typeface="Arial"/>
                <a:ea typeface="DejaVu Sans"/>
              </a:rPr>
              <a:t> SFC/N</a:t>
            </a:r>
            <a:r>
              <a:rPr lang="en-GB" b="1" spc="-1" baseline="-25000" dirty="0">
                <a:solidFill>
                  <a:srgbClr val="000000"/>
                </a:solidFill>
                <a:latin typeface="Arial"/>
                <a:ea typeface="DejaVu Sans"/>
              </a:rPr>
              <a:t>2</a:t>
            </a:r>
            <a:r>
              <a:rPr lang="en-GB" b="1" spc="-1" dirty="0">
                <a:solidFill>
                  <a:srgbClr val="000000"/>
                </a:solidFill>
                <a:latin typeface="Arial"/>
                <a:ea typeface="DejaVu Sans"/>
              </a:rPr>
              <a:t> and NOVEC5110 (C</a:t>
            </a:r>
            <a:r>
              <a:rPr lang="en-GB" b="1" spc="-1" baseline="-25000" dirty="0">
                <a:solidFill>
                  <a:srgbClr val="000000"/>
                </a:solidFill>
                <a:latin typeface="Arial"/>
                <a:ea typeface="DejaVu Sans"/>
              </a:rPr>
              <a:t>5</a:t>
            </a:r>
            <a:r>
              <a:rPr lang="en-GB" b="1" spc="-1" dirty="0">
                <a:solidFill>
                  <a:srgbClr val="000000"/>
                </a:solidFill>
                <a:latin typeface="Arial"/>
                <a:ea typeface="DejaVu Sans"/>
              </a:rPr>
              <a:t>F</a:t>
            </a:r>
            <a:r>
              <a:rPr lang="en-GB" b="1" spc="-1" baseline="-25000" dirty="0">
                <a:solidFill>
                  <a:srgbClr val="000000"/>
                </a:solidFill>
                <a:latin typeface="Arial"/>
                <a:ea typeface="DejaVu Sans"/>
              </a:rPr>
              <a:t>10</a:t>
            </a:r>
            <a:r>
              <a:rPr lang="en-GB" b="1" spc="-1" dirty="0">
                <a:solidFill>
                  <a:srgbClr val="000000"/>
                </a:solidFill>
                <a:latin typeface="Arial"/>
                <a:ea typeface="DejaVu Sans"/>
              </a:rPr>
              <a:t>O) /N</a:t>
            </a:r>
            <a:r>
              <a:rPr lang="en-GB" b="1" spc="-1" baseline="-25000" dirty="0">
                <a:solidFill>
                  <a:srgbClr val="000000"/>
                </a:solidFill>
                <a:latin typeface="Arial"/>
                <a:ea typeface="DejaVu Sans"/>
              </a:rPr>
              <a:t>2</a:t>
            </a:r>
            <a:r>
              <a:rPr lang="en-GB" b="1" spc="-1" dirty="0">
                <a:solidFill>
                  <a:srgbClr val="000000"/>
                </a:solidFill>
                <a:latin typeface="Arial"/>
                <a:ea typeface="DejaVu Sans"/>
              </a:rPr>
              <a:t> will be very similar (MW 266 </a:t>
            </a:r>
            <a:r>
              <a:rPr lang="en-GB" b="1" i="1" spc="-1" dirty="0">
                <a:solidFill>
                  <a:srgbClr val="000000"/>
                </a:solidFill>
                <a:latin typeface="Arial"/>
                <a:ea typeface="DejaVu Sans"/>
              </a:rPr>
              <a:t>vs</a:t>
            </a:r>
            <a:r>
              <a:rPr lang="en-GB" b="1" spc="-1" dirty="0">
                <a:solidFill>
                  <a:srgbClr val="000000"/>
                </a:solidFill>
                <a:latin typeface="Arial"/>
                <a:ea typeface="DejaVu Sans"/>
              </a:rPr>
              <a:t>. 288)</a:t>
            </a:r>
          </a:p>
          <a:p>
            <a:endParaRPr lang="fr-FR" dirty="0"/>
          </a:p>
        </p:txBody>
      </p:sp>
      <p:sp>
        <p:nvSpPr>
          <p:cNvPr id="6" name="ZoneTexte 5"/>
          <p:cNvSpPr txBox="1"/>
          <p:nvPr/>
        </p:nvSpPr>
        <p:spPr>
          <a:xfrm>
            <a:off x="4814516" y="2236007"/>
            <a:ext cx="3011936" cy="2308324"/>
          </a:xfrm>
          <a:prstGeom prst="rect">
            <a:avLst/>
          </a:prstGeom>
          <a:solidFill>
            <a:srgbClr val="FFFFFF"/>
          </a:solidFill>
          <a:ln w="25400">
            <a:solidFill>
              <a:schemeClr val="accent1">
                <a:lumMod val="75000"/>
              </a:schemeClr>
            </a:solidFill>
          </a:ln>
        </p:spPr>
        <p:txBody>
          <a:bodyPr wrap="square" rtlCol="0">
            <a:spAutoFit/>
          </a:bodyPr>
          <a:lstStyle/>
          <a:p>
            <a:pPr algn="ctr"/>
            <a:r>
              <a:rPr lang="en-US" b="1" spc="-1" dirty="0">
                <a:solidFill>
                  <a:schemeClr val="accent6">
                    <a:lumMod val="75000"/>
                  </a:schemeClr>
                </a:solidFill>
              </a:rPr>
              <a:t>~ </a:t>
            </a:r>
            <a:r>
              <a:rPr lang="fr-FR" b="1" dirty="0">
                <a:solidFill>
                  <a:schemeClr val="accent6">
                    <a:lumMod val="75000"/>
                  </a:schemeClr>
                </a:solidFill>
              </a:rPr>
              <a:t>14% </a:t>
            </a:r>
            <a:r>
              <a:rPr lang="fr-FR" b="1" dirty="0" err="1">
                <a:solidFill>
                  <a:schemeClr val="accent6">
                    <a:lumMod val="75000"/>
                  </a:schemeClr>
                </a:solidFill>
              </a:rPr>
              <a:t>molar</a:t>
            </a:r>
            <a:r>
              <a:rPr lang="fr-FR" b="1" dirty="0">
                <a:solidFill>
                  <a:schemeClr val="accent6">
                    <a:lumMod val="75000"/>
                  </a:schemeClr>
                </a:solidFill>
              </a:rPr>
              <a:t> C</a:t>
            </a:r>
            <a:r>
              <a:rPr lang="fr-FR" b="1" baseline="-25000" dirty="0">
                <a:solidFill>
                  <a:schemeClr val="accent6">
                    <a:lumMod val="75000"/>
                  </a:schemeClr>
                </a:solidFill>
              </a:rPr>
              <a:t>5</a:t>
            </a:r>
            <a:r>
              <a:rPr lang="fr-FR" b="1" dirty="0">
                <a:solidFill>
                  <a:schemeClr val="accent6">
                    <a:lumMod val="75000"/>
                  </a:schemeClr>
                </a:solidFill>
              </a:rPr>
              <a:t>F</a:t>
            </a:r>
            <a:r>
              <a:rPr lang="fr-FR" b="1" baseline="-25000" dirty="0">
                <a:solidFill>
                  <a:schemeClr val="accent6">
                    <a:lumMod val="75000"/>
                  </a:schemeClr>
                </a:solidFill>
              </a:rPr>
              <a:t>10</a:t>
            </a:r>
            <a:r>
              <a:rPr lang="fr-FR" b="1" dirty="0">
                <a:solidFill>
                  <a:schemeClr val="accent6">
                    <a:lumMod val="75000"/>
                  </a:schemeClr>
                </a:solidFill>
              </a:rPr>
              <a:t>O</a:t>
            </a:r>
          </a:p>
          <a:p>
            <a:pPr algn="ctr"/>
            <a:r>
              <a:rPr lang="fr-FR" b="1" dirty="0" err="1">
                <a:solidFill>
                  <a:schemeClr val="accent6">
                    <a:lumMod val="75000"/>
                  </a:schemeClr>
                </a:solidFill>
              </a:rPr>
              <a:t>gives</a:t>
            </a:r>
            <a:r>
              <a:rPr lang="fr-FR" b="1" dirty="0">
                <a:solidFill>
                  <a:schemeClr val="accent6">
                    <a:lumMod val="75000"/>
                  </a:schemeClr>
                </a:solidFill>
              </a:rPr>
              <a:t> a GWP </a:t>
            </a:r>
            <a:r>
              <a:rPr lang="fr-FR" b="1" dirty="0" err="1">
                <a:solidFill>
                  <a:schemeClr val="accent6">
                    <a:lumMod val="75000"/>
                  </a:schemeClr>
                </a:solidFill>
              </a:rPr>
              <a:t>load</a:t>
            </a:r>
            <a:r>
              <a:rPr lang="fr-FR" b="1" dirty="0">
                <a:solidFill>
                  <a:schemeClr val="accent6">
                    <a:lumMod val="75000"/>
                  </a:schemeClr>
                </a:solidFill>
              </a:rPr>
              <a:t> </a:t>
            </a:r>
            <a:r>
              <a:rPr lang="fr-FR" b="1" dirty="0" err="1">
                <a:solidFill>
                  <a:schemeClr val="accent6">
                    <a:lumMod val="75000"/>
                  </a:schemeClr>
                </a:solidFill>
              </a:rPr>
              <a:t>reduction</a:t>
            </a:r>
            <a:r>
              <a:rPr lang="fr-FR" b="1" dirty="0">
                <a:solidFill>
                  <a:schemeClr val="accent6">
                    <a:lumMod val="75000"/>
                  </a:schemeClr>
                </a:solidFill>
              </a:rPr>
              <a:t> of 1737 tonnes:</a:t>
            </a:r>
          </a:p>
          <a:p>
            <a:pPr algn="ctr"/>
            <a:endParaRPr lang="fr-FR" b="1" dirty="0">
              <a:solidFill>
                <a:srgbClr val="3484CC"/>
              </a:solidFill>
              <a:latin typeface="Calibri" panose="020F0502020204030204" pitchFamily="34" charset="0"/>
              <a:cs typeface="Calibri" panose="020F0502020204030204" pitchFamily="34" charset="0"/>
            </a:endParaRPr>
          </a:p>
          <a:p>
            <a:pPr algn="ctr"/>
            <a:r>
              <a:rPr lang="fr-FR" b="1" dirty="0" err="1">
                <a:solidFill>
                  <a:srgbClr val="C00000"/>
                </a:solidFill>
                <a:latin typeface="+mj-lt"/>
              </a:rPr>
              <a:t>Even</a:t>
            </a:r>
            <a:r>
              <a:rPr lang="fr-FR" b="1" dirty="0">
                <a:solidFill>
                  <a:srgbClr val="C00000"/>
                </a:solidFill>
                <a:latin typeface="+mj-lt"/>
              </a:rPr>
              <a:t> </a:t>
            </a:r>
            <a:r>
              <a:rPr lang="fr-FR" b="1" dirty="0" err="1">
                <a:solidFill>
                  <a:srgbClr val="C00000"/>
                </a:solidFill>
                <a:latin typeface="+mj-lt"/>
              </a:rPr>
              <a:t>substituting</a:t>
            </a:r>
            <a:r>
              <a:rPr lang="fr-FR" b="1" dirty="0">
                <a:solidFill>
                  <a:srgbClr val="C00000"/>
                </a:solidFill>
                <a:latin typeface="+mj-lt"/>
              </a:rPr>
              <a:t> CF</a:t>
            </a:r>
            <a:r>
              <a:rPr lang="fr-FR" b="1" baseline="-25000" dirty="0">
                <a:solidFill>
                  <a:srgbClr val="C00000"/>
                </a:solidFill>
                <a:latin typeface="+mj-lt"/>
              </a:rPr>
              <a:t>4</a:t>
            </a:r>
            <a:r>
              <a:rPr lang="fr-FR" b="1" dirty="0">
                <a:solidFill>
                  <a:srgbClr val="C00000"/>
                </a:solidFill>
                <a:latin typeface="+mj-lt"/>
              </a:rPr>
              <a:t> </a:t>
            </a:r>
            <a:r>
              <a:rPr lang="fr-FR" b="1" dirty="0" err="1">
                <a:solidFill>
                  <a:srgbClr val="C00000"/>
                </a:solidFill>
                <a:latin typeface="+mj-lt"/>
              </a:rPr>
              <a:t>with</a:t>
            </a:r>
            <a:r>
              <a:rPr lang="fr-FR" b="1" dirty="0">
                <a:solidFill>
                  <a:srgbClr val="C00000"/>
                </a:solidFill>
                <a:latin typeface="+mj-lt"/>
              </a:rPr>
              <a:t> </a:t>
            </a:r>
            <a:r>
              <a:rPr lang="en-US" b="1" spc="-1" dirty="0">
                <a:solidFill>
                  <a:srgbClr val="C00000"/>
                </a:solidFill>
              </a:rPr>
              <a:t>~ </a:t>
            </a:r>
            <a:r>
              <a:rPr lang="fr-FR" b="1" dirty="0">
                <a:solidFill>
                  <a:srgbClr val="C00000"/>
                </a:solidFill>
                <a:latin typeface="+mj-lt"/>
              </a:rPr>
              <a:t>13% </a:t>
            </a:r>
            <a:r>
              <a:rPr lang="fr-FR" b="1" dirty="0" err="1">
                <a:solidFill>
                  <a:srgbClr val="C00000"/>
                </a:solidFill>
                <a:latin typeface="+mj-lt"/>
              </a:rPr>
              <a:t>molar</a:t>
            </a:r>
            <a:r>
              <a:rPr lang="fr-FR" b="1" dirty="0">
                <a:solidFill>
                  <a:srgbClr val="C00000"/>
                </a:solidFill>
                <a:latin typeface="+mj-lt"/>
              </a:rPr>
              <a:t> </a:t>
            </a:r>
            <a:r>
              <a:rPr lang="fr-FR" b="1" dirty="0" err="1">
                <a:solidFill>
                  <a:srgbClr val="C00000"/>
                </a:solidFill>
                <a:latin typeface="+mj-lt"/>
              </a:rPr>
              <a:t>heritage</a:t>
            </a:r>
            <a:r>
              <a:rPr lang="fr-FR" b="1" dirty="0">
                <a:solidFill>
                  <a:srgbClr val="C00000"/>
                </a:solidFill>
                <a:latin typeface="+mj-lt"/>
              </a:rPr>
              <a:t> stock </a:t>
            </a:r>
            <a:r>
              <a:rPr lang="en-US" b="1" spc="-1" dirty="0">
                <a:solidFill>
                  <a:srgbClr val="C00000"/>
                </a:solidFill>
              </a:rPr>
              <a:t>C</a:t>
            </a:r>
            <a:r>
              <a:rPr lang="en-US" b="1" spc="-1" baseline="-20000" dirty="0">
                <a:solidFill>
                  <a:srgbClr val="C00000"/>
                </a:solidFill>
              </a:rPr>
              <a:t>5</a:t>
            </a:r>
            <a:r>
              <a:rPr lang="en-US" b="1" spc="-1" dirty="0">
                <a:solidFill>
                  <a:srgbClr val="C00000"/>
                </a:solidFill>
              </a:rPr>
              <a:t>F</a:t>
            </a:r>
            <a:r>
              <a:rPr lang="en-US" b="1" spc="-1" baseline="-20000" dirty="0">
                <a:solidFill>
                  <a:srgbClr val="C00000"/>
                </a:solidFill>
              </a:rPr>
              <a:t>12 </a:t>
            </a:r>
            <a:r>
              <a:rPr lang="en-US" b="1" spc="-1" dirty="0">
                <a:solidFill>
                  <a:srgbClr val="C00000"/>
                </a:solidFill>
              </a:rPr>
              <a:t> reduces GWP load by ~800 </a:t>
            </a:r>
            <a:r>
              <a:rPr lang="en-US" b="1" spc="-1" dirty="0" err="1">
                <a:solidFill>
                  <a:srgbClr val="C00000"/>
                </a:solidFill>
              </a:rPr>
              <a:t>tonnes</a:t>
            </a:r>
            <a:endParaRPr lang="fr-FR" b="1" dirty="0">
              <a:solidFill>
                <a:srgbClr val="C00000"/>
              </a:solidFill>
              <a:latin typeface="+mj-lt"/>
            </a:endParaRPr>
          </a:p>
        </p:txBody>
      </p:sp>
      <p:sp>
        <p:nvSpPr>
          <p:cNvPr id="2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23</a:t>
            </a:fld>
            <a:endParaRPr lang="en-GB" sz="1200" b="0" strike="noStrike" spc="-1" dirty="0">
              <a:latin typeface="Arial"/>
            </a:endParaRPr>
          </a:p>
        </p:txBody>
      </p:sp>
      <p:sp>
        <p:nvSpPr>
          <p:cNvPr id="18" name="CustomShape 2">
            <a:extLst>
              <a:ext uri="{FF2B5EF4-FFF2-40B4-BE49-F238E27FC236}">
                <a16:creationId xmlns:a16="http://schemas.microsoft.com/office/drawing/2014/main" id="{7A36F6F9-B7DC-4397-83EE-40F641E44268}"/>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879562843"/>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6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 grpId="0"/>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59" name="Espace réservé du contenu 4"/>
          <p:cNvGraphicFramePr/>
          <p:nvPr>
            <p:extLst/>
          </p:nvPr>
        </p:nvGraphicFramePr>
        <p:xfrm>
          <a:off x="152280" y="1240920"/>
          <a:ext cx="8686440" cy="4896720"/>
        </p:xfrm>
        <a:graphic>
          <a:graphicData uri="http://schemas.openxmlformats.org/drawingml/2006/chart">
            <c:chart xmlns:c="http://schemas.openxmlformats.org/drawingml/2006/chart" xmlns:r="http://schemas.openxmlformats.org/officeDocument/2006/relationships" r:id="rId2"/>
          </a:graphicData>
        </a:graphic>
      </p:graphicFrame>
      <p:sp>
        <p:nvSpPr>
          <p:cNvPr id="661" name="CustomShape 2"/>
          <p:cNvSpPr/>
          <p:nvPr/>
        </p:nvSpPr>
        <p:spPr>
          <a:xfrm flipV="1">
            <a:off x="1719843" y="2221642"/>
            <a:ext cx="6100742" cy="45719"/>
          </a:xfrm>
          <a:custGeom>
            <a:avLst/>
            <a:gdLst/>
            <a:ahLst/>
            <a:cxnLst/>
            <a:rect l="l" t="t" r="r" b="b"/>
            <a:pathLst>
              <a:path w="21600" h="21600">
                <a:moveTo>
                  <a:pt x="0" y="0"/>
                </a:moveTo>
                <a:lnTo>
                  <a:pt x="21600" y="21600"/>
                </a:lnTo>
              </a:path>
            </a:pathLst>
          </a:custGeom>
          <a:noFill/>
          <a:ln w="50760">
            <a:solidFill>
              <a:schemeClr val="accent6"/>
            </a:solidFill>
            <a:round/>
            <a:tailEnd type="triangle" w="med" len="med"/>
          </a:ln>
        </p:spPr>
        <p:style>
          <a:lnRef idx="1">
            <a:schemeClr val="accent1"/>
          </a:lnRef>
          <a:fillRef idx="0">
            <a:schemeClr val="accent1"/>
          </a:fillRef>
          <a:effectRef idx="0">
            <a:schemeClr val="accent1"/>
          </a:effectRef>
          <a:fontRef idx="minor"/>
        </p:style>
      </p:sp>
      <p:sp>
        <p:nvSpPr>
          <p:cNvPr id="14" name="CustomShape 2"/>
          <p:cNvSpPr/>
          <p:nvPr/>
        </p:nvSpPr>
        <p:spPr>
          <a:xfrm rot="16200000">
            <a:off x="7021985" y="3370215"/>
            <a:ext cx="2934434"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100000"/>
              </a:lnSpc>
            </a:pPr>
            <a:r>
              <a:rPr lang="en-GB" sz="1800" b="1" strike="noStrike" spc="-1" dirty="0">
                <a:solidFill>
                  <a:schemeClr val="accent6"/>
                </a:solidFill>
                <a:latin typeface="Arial"/>
                <a:ea typeface="DejaVu Sans"/>
              </a:rPr>
              <a:t>C</a:t>
            </a:r>
            <a:r>
              <a:rPr lang="en-GB" sz="1800" b="1" strike="noStrike" spc="-1" baseline="-25000" dirty="0">
                <a:solidFill>
                  <a:schemeClr val="accent6"/>
                </a:solidFill>
                <a:latin typeface="Arial"/>
                <a:ea typeface="DejaVu Sans"/>
              </a:rPr>
              <a:t>5</a:t>
            </a:r>
            <a:r>
              <a:rPr lang="en-GB" sz="1800" b="1" strike="noStrike" spc="-1" dirty="0">
                <a:solidFill>
                  <a:schemeClr val="accent6"/>
                </a:solidFill>
                <a:latin typeface="Arial"/>
                <a:ea typeface="DejaVu Sans"/>
              </a:rPr>
              <a:t>F</a:t>
            </a:r>
            <a:r>
              <a:rPr lang="en-GB" sz="1800" b="1" spc="-1" baseline="-25000" dirty="0">
                <a:solidFill>
                  <a:schemeClr val="accent6"/>
                </a:solidFill>
              </a:rPr>
              <a:t>10</a:t>
            </a:r>
            <a:r>
              <a:rPr lang="en-GB" sz="1800" b="1" spc="-1" dirty="0">
                <a:solidFill>
                  <a:schemeClr val="accent6"/>
                </a:solidFill>
              </a:rPr>
              <a:t>O </a:t>
            </a:r>
            <a:r>
              <a:rPr lang="en-GB" sz="1800" b="1" strike="noStrike" spc="-1" dirty="0">
                <a:solidFill>
                  <a:schemeClr val="accent6"/>
                </a:solidFill>
                <a:latin typeface="Arial"/>
                <a:ea typeface="DejaVu Sans"/>
              </a:rPr>
              <a:t>concentration (%)</a:t>
            </a:r>
            <a:endParaRPr lang="en-GB" sz="1800" b="0" strike="noStrike" spc="-1" dirty="0">
              <a:solidFill>
                <a:schemeClr val="accent6"/>
              </a:solidFill>
              <a:latin typeface="Arial"/>
            </a:endParaRPr>
          </a:p>
        </p:txBody>
      </p:sp>
      <p:grpSp>
        <p:nvGrpSpPr>
          <p:cNvPr id="8" name="Groupe 7"/>
          <p:cNvGrpSpPr/>
          <p:nvPr/>
        </p:nvGrpSpPr>
        <p:grpSpPr>
          <a:xfrm>
            <a:off x="981525" y="1240920"/>
            <a:ext cx="5339890" cy="4058109"/>
            <a:chOff x="3984013" y="756413"/>
            <a:chExt cx="5339890" cy="4058109"/>
          </a:xfrm>
        </p:grpSpPr>
        <p:grpSp>
          <p:nvGrpSpPr>
            <p:cNvPr id="5" name="Groupe 4"/>
            <p:cNvGrpSpPr/>
            <p:nvPr/>
          </p:nvGrpSpPr>
          <p:grpSpPr>
            <a:xfrm>
              <a:off x="4156591" y="756413"/>
              <a:ext cx="5167312" cy="4058109"/>
              <a:chOff x="3126366" y="1079101"/>
              <a:chExt cx="5169365" cy="3039483"/>
            </a:xfrm>
          </p:grpSpPr>
          <p:cxnSp>
            <p:nvCxnSpPr>
              <p:cNvPr id="3" name="Connecteur droit avec flèche 2"/>
              <p:cNvCxnSpPr/>
              <p:nvPr/>
            </p:nvCxnSpPr>
            <p:spPr>
              <a:xfrm>
                <a:off x="3657600" y="1732547"/>
                <a:ext cx="19251" cy="2386037"/>
              </a:xfrm>
              <a:prstGeom prst="straightConnector1">
                <a:avLst/>
              </a:prstGeom>
              <a:ln w="38100">
                <a:solidFill>
                  <a:srgbClr val="3484CC"/>
                </a:solidFill>
                <a:tailEnd type="triangle"/>
              </a:ln>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3126366" y="1079101"/>
                <a:ext cx="5169365" cy="691565"/>
              </a:xfrm>
              <a:prstGeom prst="rect">
                <a:avLst/>
              </a:prstGeom>
              <a:solidFill>
                <a:srgbClr val="FFFFFF"/>
              </a:solidFill>
            </p:spPr>
            <p:txBody>
              <a:bodyPr wrap="none" rtlCol="0">
                <a:spAutoFit/>
              </a:bodyPr>
              <a:lstStyle/>
              <a:p>
                <a:pPr algn="ctr"/>
                <a:endParaRPr lang="fr-FR" b="1" dirty="0">
                  <a:solidFill>
                    <a:srgbClr val="3484CC"/>
                  </a:solidFill>
                </a:endParaRPr>
              </a:p>
              <a:p>
                <a:pPr algn="ctr"/>
                <a:r>
                  <a:rPr lang="fr-FR" b="1" dirty="0">
                    <a:solidFill>
                      <a:srgbClr val="3484CC"/>
                    </a:solidFill>
                  </a:rPr>
                  <a:t>COMPASS (&amp; </a:t>
                </a:r>
                <a:r>
                  <a:rPr lang="fr-FR" b="1" dirty="0" err="1">
                    <a:solidFill>
                      <a:srgbClr val="3484CC"/>
                    </a:solidFill>
                  </a:rPr>
                  <a:t>LHCb</a:t>
                </a:r>
                <a:r>
                  <a:rPr lang="fr-FR" b="1" dirty="0">
                    <a:solidFill>
                      <a:srgbClr val="3484CC"/>
                    </a:solidFill>
                  </a:rPr>
                  <a:t> RICH 1): C</a:t>
                </a:r>
                <a:r>
                  <a:rPr lang="fr-FR" b="1" baseline="-25000" dirty="0">
                    <a:solidFill>
                      <a:srgbClr val="3484CC"/>
                    </a:solidFill>
                  </a:rPr>
                  <a:t>4</a:t>
                </a:r>
                <a:r>
                  <a:rPr lang="fr-FR" b="1" dirty="0">
                    <a:solidFill>
                      <a:srgbClr val="3484CC"/>
                    </a:solidFill>
                  </a:rPr>
                  <a:t>F</a:t>
                </a:r>
                <a:r>
                  <a:rPr lang="fr-FR" b="1" baseline="-25000" dirty="0">
                    <a:solidFill>
                      <a:srgbClr val="3484CC"/>
                    </a:solidFill>
                  </a:rPr>
                  <a:t>10</a:t>
                </a:r>
                <a:r>
                  <a:rPr lang="fr-FR" b="1" dirty="0">
                    <a:solidFill>
                      <a:srgbClr val="3484CC"/>
                    </a:solidFill>
                  </a:rPr>
                  <a:t> </a:t>
                </a:r>
                <a:r>
                  <a:rPr lang="fr-FR" b="1" dirty="0" err="1">
                    <a:solidFill>
                      <a:srgbClr val="3484CC"/>
                    </a:solidFill>
                  </a:rPr>
                  <a:t>thresholds</a:t>
                </a:r>
                <a:endParaRPr lang="fr-FR" b="1" dirty="0">
                  <a:solidFill>
                    <a:srgbClr val="3484CC"/>
                  </a:solidFill>
                </a:endParaRPr>
              </a:p>
              <a:p>
                <a:pPr algn="ctr"/>
                <a:r>
                  <a:rPr lang="fr-FR" b="1" dirty="0">
                    <a:solidFill>
                      <a:srgbClr val="3484CC"/>
                    </a:solidFill>
                  </a:rPr>
                  <a:t>COMPASS RICH GWP </a:t>
                </a:r>
                <a:r>
                  <a:rPr lang="fr-FR" b="1" dirty="0" err="1">
                    <a:solidFill>
                      <a:srgbClr val="3484CC"/>
                    </a:solidFill>
                  </a:rPr>
                  <a:t>load</a:t>
                </a:r>
                <a:r>
                  <a:rPr lang="fr-FR" b="1" dirty="0">
                    <a:solidFill>
                      <a:srgbClr val="3484CC"/>
                    </a:solidFill>
                  </a:rPr>
                  <a:t> = (6849 tonnes)</a:t>
                </a:r>
              </a:p>
            </p:txBody>
          </p:sp>
        </p:grpSp>
        <p:cxnSp>
          <p:nvCxnSpPr>
            <p:cNvPr id="25" name="Connecteur droit avec flèche 24"/>
            <p:cNvCxnSpPr/>
            <p:nvPr/>
          </p:nvCxnSpPr>
          <p:spPr>
            <a:xfrm flipH="1">
              <a:off x="3984013" y="3328230"/>
              <a:ext cx="740638" cy="994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flipH="1">
              <a:off x="3984013" y="4044493"/>
              <a:ext cx="776023" cy="476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3984013" y="4644834"/>
              <a:ext cx="740639" cy="2859"/>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TextShape 1"/>
          <p:cNvSpPr txBox="1"/>
          <p:nvPr/>
        </p:nvSpPr>
        <p:spPr>
          <a:xfrm>
            <a:off x="259614" y="94285"/>
            <a:ext cx="8686440" cy="990360"/>
          </a:xfrm>
          <a:prstGeom prst="rect">
            <a:avLst/>
          </a:prstGeom>
          <a:solidFill>
            <a:srgbClr val="FFFFFF"/>
          </a:solidFill>
          <a:ln w="25560">
            <a:solidFill>
              <a:srgbClr val="C00000"/>
            </a:solidFill>
            <a:miter/>
          </a:ln>
        </p:spPr>
        <p:txBody>
          <a:bodyPr lIns="90000" tIns="45000" rIns="90000" bIns="45000" anchor="ctr">
            <a:noAutofit/>
          </a:bodyPr>
          <a:lstStyle/>
          <a:p>
            <a:pPr algn="ctr">
              <a:lnSpc>
                <a:spcPct val="90000"/>
              </a:lnSpc>
            </a:pPr>
            <a:r>
              <a:rPr lang="en-US" sz="2400" b="1" strike="noStrike" spc="-1" dirty="0">
                <a:solidFill>
                  <a:srgbClr val="C00000"/>
                </a:solidFill>
                <a:latin typeface="Arial"/>
                <a:ea typeface="DejaVu Sans"/>
              </a:rPr>
              <a:t>Cherenkov threshold in C</a:t>
            </a:r>
            <a:r>
              <a:rPr lang="en-US" sz="2400" b="1" strike="noStrike" spc="-1" baseline="-20000" dirty="0">
                <a:solidFill>
                  <a:srgbClr val="C00000"/>
                </a:solidFill>
                <a:latin typeface="Arial"/>
                <a:ea typeface="DejaVu Sans"/>
              </a:rPr>
              <a:t>5</a:t>
            </a:r>
            <a:r>
              <a:rPr lang="en-US" sz="2400" b="1" strike="noStrike" spc="-1" dirty="0">
                <a:solidFill>
                  <a:srgbClr val="C00000"/>
                </a:solidFill>
                <a:latin typeface="Arial"/>
                <a:ea typeface="DejaVu Sans"/>
              </a:rPr>
              <a:t>F</a:t>
            </a:r>
            <a:r>
              <a:rPr lang="en-US" sz="2400" b="1" spc="-1" baseline="-20000" dirty="0">
                <a:solidFill>
                  <a:srgbClr val="C00000"/>
                </a:solidFill>
              </a:rPr>
              <a:t>10</a:t>
            </a:r>
            <a:r>
              <a:rPr lang="en-US" sz="2400" b="1" strike="noStrike" spc="-1" dirty="0">
                <a:solidFill>
                  <a:srgbClr val="C00000"/>
                </a:solidFill>
                <a:latin typeface="Arial"/>
                <a:ea typeface="DejaVu Sans"/>
              </a:rPr>
              <a:t>O/N</a:t>
            </a:r>
            <a:r>
              <a:rPr lang="en-US" sz="2400" b="1" strike="noStrike" spc="-1" baseline="-20000" dirty="0">
                <a:solidFill>
                  <a:srgbClr val="C00000"/>
                </a:solidFill>
                <a:latin typeface="Arial"/>
                <a:ea typeface="DejaVu Sans"/>
              </a:rPr>
              <a:t>2</a:t>
            </a:r>
            <a:r>
              <a:rPr lang="en-US" sz="2400" b="1" strike="noStrike" spc="-1" dirty="0">
                <a:solidFill>
                  <a:srgbClr val="C00000"/>
                </a:solidFill>
                <a:latin typeface="Arial"/>
                <a:ea typeface="DejaVu Sans"/>
              </a:rPr>
              <a:t> mixtures </a:t>
            </a:r>
            <a:br>
              <a:rPr dirty="0"/>
            </a:br>
            <a:r>
              <a:rPr lang="en-US" sz="2400" b="1" i="1" strike="noStrike" spc="-1" dirty="0">
                <a:solidFill>
                  <a:srgbClr val="3484CC"/>
                </a:solidFill>
                <a:latin typeface="Arial"/>
                <a:ea typeface="DejaVu Sans"/>
              </a:rPr>
              <a:t>and GWP </a:t>
            </a:r>
            <a:r>
              <a:rPr lang="en-US" sz="2400" b="1" i="1" spc="-1" dirty="0">
                <a:solidFill>
                  <a:srgbClr val="3484CC"/>
                </a:solidFill>
                <a:latin typeface="Arial"/>
                <a:ea typeface="DejaVu Sans"/>
              </a:rPr>
              <a:t>load</a:t>
            </a:r>
            <a:r>
              <a:rPr lang="en-US" sz="2400" b="1" i="1" strike="noStrike" spc="-1" dirty="0">
                <a:solidFill>
                  <a:srgbClr val="3484CC"/>
                </a:solidFill>
                <a:latin typeface="Arial"/>
                <a:ea typeface="DejaVu Sans"/>
              </a:rPr>
              <a:t> comparison with COMPASS RICH (100m</a:t>
            </a:r>
            <a:r>
              <a:rPr lang="en-US" sz="2400" b="1" i="1" strike="noStrike" spc="-1" baseline="30000" dirty="0">
                <a:solidFill>
                  <a:srgbClr val="3484CC"/>
                </a:solidFill>
                <a:latin typeface="Arial"/>
                <a:ea typeface="DejaVu Sans"/>
              </a:rPr>
              <a:t>3</a:t>
            </a:r>
            <a:r>
              <a:rPr lang="en-US" sz="2400" b="1" i="1" strike="noStrike" spc="-1" dirty="0">
                <a:solidFill>
                  <a:srgbClr val="3484CC"/>
                </a:solidFill>
                <a:latin typeface="Arial"/>
                <a:ea typeface="DejaVu Sans"/>
              </a:rPr>
              <a:t>) </a:t>
            </a:r>
            <a:endParaRPr lang="en-US" sz="2400" b="0" strike="noStrike" spc="-1" dirty="0">
              <a:solidFill>
                <a:srgbClr val="3484CC"/>
              </a:solidFill>
              <a:latin typeface="Arial"/>
            </a:endParaRPr>
          </a:p>
        </p:txBody>
      </p:sp>
      <p:sp>
        <p:nvSpPr>
          <p:cNvPr id="2" name="ZoneTexte 1"/>
          <p:cNvSpPr txBox="1"/>
          <p:nvPr/>
        </p:nvSpPr>
        <p:spPr>
          <a:xfrm>
            <a:off x="1974449" y="1245689"/>
            <a:ext cx="7169551" cy="615553"/>
          </a:xfrm>
          <a:prstGeom prst="rect">
            <a:avLst/>
          </a:prstGeom>
          <a:noFill/>
        </p:spPr>
        <p:txBody>
          <a:bodyPr wrap="square" rtlCol="0">
            <a:spAutoFit/>
          </a:bodyPr>
          <a:lstStyle/>
          <a:p>
            <a:pPr algn="ctr">
              <a:defRPr sz="1600" b="1" i="0" u="none" strike="noStrike" kern="1200" spc="-1" baseline="0">
                <a:solidFill>
                  <a:srgbClr val="000000"/>
                </a:solidFill>
                <a:latin typeface="Arial"/>
                <a:ea typeface="DejaVu Sans"/>
                <a:cs typeface="+mn-cs"/>
              </a:defRPr>
            </a:pPr>
            <a:r>
              <a:rPr lang="en-GB" b="1" spc="-1" dirty="0">
                <a:solidFill>
                  <a:srgbClr val="000000"/>
                </a:solidFill>
                <a:latin typeface="Arial"/>
                <a:ea typeface="DejaVu Sans"/>
              </a:rPr>
              <a:t>N</a:t>
            </a:r>
            <a:r>
              <a:rPr lang="en-GB" b="1" spc="-1" baseline="-25000" dirty="0">
                <a:solidFill>
                  <a:srgbClr val="000000"/>
                </a:solidFill>
                <a:latin typeface="Arial"/>
                <a:ea typeface="DejaVu Sans"/>
              </a:rPr>
              <a:t>2</a:t>
            </a:r>
            <a:r>
              <a:rPr lang="en-GB" b="1" spc="-1" dirty="0">
                <a:solidFill>
                  <a:srgbClr val="000000"/>
                </a:solidFill>
                <a:latin typeface="Arial"/>
                <a:ea typeface="DejaVu Sans"/>
              </a:rPr>
              <a:t>-NOVEC5110 (C</a:t>
            </a:r>
            <a:r>
              <a:rPr lang="en-GB" b="1" spc="-1" baseline="-25000" dirty="0">
                <a:solidFill>
                  <a:srgbClr val="000000"/>
                </a:solidFill>
                <a:latin typeface="Arial"/>
                <a:ea typeface="DejaVu Sans"/>
              </a:rPr>
              <a:t>5</a:t>
            </a:r>
            <a:r>
              <a:rPr lang="en-GB" b="1" spc="-1" dirty="0">
                <a:solidFill>
                  <a:srgbClr val="000000"/>
                </a:solidFill>
                <a:latin typeface="Arial"/>
                <a:ea typeface="DejaVu Sans"/>
              </a:rPr>
              <a:t>F</a:t>
            </a:r>
            <a:r>
              <a:rPr lang="en-GB" b="1" spc="-1" baseline="-25000" dirty="0">
                <a:solidFill>
                  <a:srgbClr val="000000"/>
                </a:solidFill>
                <a:latin typeface="Arial"/>
                <a:ea typeface="DejaVu Sans"/>
              </a:rPr>
              <a:t>10</a:t>
            </a:r>
            <a:r>
              <a:rPr lang="en-GB" b="1" spc="-1" dirty="0">
                <a:solidFill>
                  <a:srgbClr val="000000"/>
                </a:solidFill>
                <a:latin typeface="Arial"/>
                <a:ea typeface="DejaVu Sans"/>
              </a:rPr>
              <a:t>O) very similar to C</a:t>
            </a:r>
            <a:r>
              <a:rPr lang="en-GB" b="1" spc="-1" baseline="-25000" dirty="0">
                <a:solidFill>
                  <a:srgbClr val="000000"/>
                </a:solidFill>
                <a:latin typeface="Arial"/>
                <a:ea typeface="DejaVu Sans"/>
              </a:rPr>
              <a:t>5</a:t>
            </a:r>
            <a:r>
              <a:rPr lang="en-GB" b="1" spc="-1" dirty="0">
                <a:solidFill>
                  <a:srgbClr val="000000"/>
                </a:solidFill>
                <a:latin typeface="Arial"/>
                <a:ea typeface="DejaVu Sans"/>
              </a:rPr>
              <a:t>F</a:t>
            </a:r>
            <a:r>
              <a:rPr lang="en-GB" b="1" spc="-1" baseline="-25000" dirty="0">
                <a:solidFill>
                  <a:srgbClr val="000000"/>
                </a:solidFill>
                <a:latin typeface="Arial"/>
                <a:ea typeface="DejaVu Sans"/>
              </a:rPr>
              <a:t>12</a:t>
            </a:r>
            <a:r>
              <a:rPr lang="en-GB" b="1" spc="-1" dirty="0">
                <a:solidFill>
                  <a:srgbClr val="000000"/>
                </a:solidFill>
                <a:latin typeface="Arial"/>
                <a:ea typeface="DejaVu Sans"/>
              </a:rPr>
              <a:t> (MW 266 </a:t>
            </a:r>
            <a:r>
              <a:rPr lang="en-GB" b="1" i="1" spc="-1" dirty="0">
                <a:solidFill>
                  <a:srgbClr val="000000"/>
                </a:solidFill>
                <a:latin typeface="Arial"/>
                <a:ea typeface="DejaVu Sans"/>
              </a:rPr>
              <a:t>vs</a:t>
            </a:r>
            <a:r>
              <a:rPr lang="en-GB" b="1" spc="-1" dirty="0">
                <a:solidFill>
                  <a:srgbClr val="000000"/>
                </a:solidFill>
                <a:latin typeface="Arial"/>
                <a:ea typeface="DejaVu Sans"/>
              </a:rPr>
              <a:t>. 288)</a:t>
            </a:r>
          </a:p>
          <a:p>
            <a:endParaRPr lang="fr-FR" dirty="0"/>
          </a:p>
        </p:txBody>
      </p:sp>
      <p:sp>
        <p:nvSpPr>
          <p:cNvPr id="6" name="ZoneTexte 5"/>
          <p:cNvSpPr txBox="1"/>
          <p:nvPr/>
        </p:nvSpPr>
        <p:spPr>
          <a:xfrm>
            <a:off x="4732140" y="3464890"/>
            <a:ext cx="3011936" cy="923330"/>
          </a:xfrm>
          <a:prstGeom prst="rect">
            <a:avLst/>
          </a:prstGeom>
          <a:solidFill>
            <a:srgbClr val="FFFFFF"/>
          </a:solidFill>
          <a:ln w="25400">
            <a:solidFill>
              <a:schemeClr val="accent1">
                <a:lumMod val="75000"/>
              </a:schemeClr>
            </a:solidFill>
          </a:ln>
        </p:spPr>
        <p:txBody>
          <a:bodyPr wrap="square" rtlCol="0">
            <a:spAutoFit/>
          </a:bodyPr>
          <a:lstStyle/>
          <a:p>
            <a:pPr algn="ctr"/>
            <a:r>
              <a:rPr lang="fr-FR" b="1" dirty="0">
                <a:solidFill>
                  <a:srgbClr val="3484CC"/>
                </a:solidFill>
              </a:rPr>
              <a:t>85% </a:t>
            </a:r>
            <a:r>
              <a:rPr lang="fr-FR" b="1" dirty="0" err="1">
                <a:solidFill>
                  <a:srgbClr val="3484CC"/>
                </a:solidFill>
              </a:rPr>
              <a:t>Novec</a:t>
            </a:r>
            <a:r>
              <a:rPr lang="fr-FR" b="1" dirty="0">
                <a:solidFill>
                  <a:srgbClr val="3484CC"/>
                </a:solidFill>
              </a:rPr>
              <a:t> 5110 </a:t>
            </a:r>
            <a:r>
              <a:rPr lang="fr-FR" b="1" dirty="0" err="1">
                <a:solidFill>
                  <a:srgbClr val="3484CC"/>
                </a:solidFill>
              </a:rPr>
              <a:t>gives</a:t>
            </a:r>
            <a:r>
              <a:rPr lang="fr-FR" b="1" dirty="0">
                <a:solidFill>
                  <a:srgbClr val="3484CC"/>
                </a:solidFill>
              </a:rPr>
              <a:t> a </a:t>
            </a:r>
            <a:r>
              <a:rPr lang="fr-FR" b="1" dirty="0" err="1">
                <a:solidFill>
                  <a:srgbClr val="3484CC"/>
                </a:solidFill>
              </a:rPr>
              <a:t>huge</a:t>
            </a:r>
            <a:r>
              <a:rPr lang="fr-FR" b="1" dirty="0">
                <a:solidFill>
                  <a:srgbClr val="3484CC"/>
                </a:solidFill>
              </a:rPr>
              <a:t> GWP </a:t>
            </a:r>
            <a:r>
              <a:rPr lang="fr-FR" b="1" dirty="0" err="1">
                <a:solidFill>
                  <a:srgbClr val="3484CC"/>
                </a:solidFill>
              </a:rPr>
              <a:t>load</a:t>
            </a:r>
            <a:r>
              <a:rPr lang="fr-FR" b="1" dirty="0">
                <a:solidFill>
                  <a:srgbClr val="3484CC"/>
                </a:solidFill>
              </a:rPr>
              <a:t> </a:t>
            </a:r>
            <a:r>
              <a:rPr lang="fr-FR" b="1" dirty="0" err="1">
                <a:solidFill>
                  <a:srgbClr val="3484CC"/>
                </a:solidFill>
              </a:rPr>
              <a:t>reduction</a:t>
            </a:r>
            <a:r>
              <a:rPr lang="fr-FR" b="1" dirty="0">
                <a:solidFill>
                  <a:srgbClr val="3484CC"/>
                </a:solidFill>
              </a:rPr>
              <a:t> of 6849 tonnes</a:t>
            </a:r>
            <a:endParaRPr lang="fr-FR" b="1" dirty="0">
              <a:solidFill>
                <a:srgbClr val="3484CC"/>
              </a:solidFill>
              <a:latin typeface="Calibri" panose="020F0502020204030204" pitchFamily="34" charset="0"/>
              <a:cs typeface="Calibri" panose="020F0502020204030204" pitchFamily="34" charset="0"/>
            </a:endParaRPr>
          </a:p>
        </p:txBody>
      </p:sp>
      <p:sp>
        <p:nvSpPr>
          <p:cNvPr id="2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24</a:t>
            </a:fld>
            <a:endParaRPr lang="en-GB" sz="1200" b="0" strike="noStrike" spc="-1" dirty="0">
              <a:latin typeface="Arial"/>
            </a:endParaRPr>
          </a:p>
        </p:txBody>
      </p:sp>
      <p:sp>
        <p:nvSpPr>
          <p:cNvPr id="17" name="CustomShape 2">
            <a:extLst>
              <a:ext uri="{FF2B5EF4-FFF2-40B4-BE49-F238E27FC236}">
                <a16:creationId xmlns:a16="http://schemas.microsoft.com/office/drawing/2014/main" id="{B2823A5B-5D4D-435D-A091-A259B568B6CA}"/>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912535586"/>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661"/>
                                        </p:tgtEl>
                                        <p:attrNameLst>
                                          <p:attrName>style.visibility</p:attrName>
                                        </p:attrNameLst>
                                      </p:cBhvr>
                                      <p:to>
                                        <p:strVal val="visible"/>
                                      </p:to>
                                    </p:set>
                                    <p:anim calcmode="lin" valueType="num">
                                      <p:cBhvr additive="base">
                                        <p:cTn id="17" dur="500" fill="hold"/>
                                        <p:tgtEl>
                                          <p:spTgt spid="661"/>
                                        </p:tgtEl>
                                        <p:attrNameLst>
                                          <p:attrName>ppt_x</p:attrName>
                                        </p:attrNameLst>
                                      </p:cBhvr>
                                      <p:tavLst>
                                        <p:tav tm="0">
                                          <p:val>
                                            <p:strVal val="1+#ppt_w/2"/>
                                          </p:val>
                                        </p:tav>
                                        <p:tav tm="100000">
                                          <p:val>
                                            <p:strVal val="#ppt_x"/>
                                          </p:val>
                                        </p:tav>
                                      </p:tavLst>
                                    </p:anim>
                                    <p:anim calcmode="lin" valueType="num">
                                      <p:cBhvr additive="base">
                                        <p:cTn id="18" dur="500" fill="hold"/>
                                        <p:tgtEl>
                                          <p:spTgt spid="661"/>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E0B3399-A54F-4741-9B33-419A2B07AA3D}"/>
              </a:ext>
            </a:extLst>
          </p:cNvPr>
          <p:cNvSpPr txBox="1"/>
          <p:nvPr/>
        </p:nvSpPr>
        <p:spPr>
          <a:xfrm>
            <a:off x="-97226" y="4339040"/>
            <a:ext cx="9143999" cy="1815882"/>
          </a:xfrm>
          <a:prstGeom prst="rect">
            <a:avLst/>
          </a:prstGeom>
          <a:noFill/>
        </p:spPr>
        <p:txBody>
          <a:bodyPr wrap="square" rtlCol="0">
            <a:spAutoFit/>
          </a:bodyPr>
          <a:lstStyle/>
          <a:p>
            <a:pPr marL="1257300" lvl="2" indent="-342900">
              <a:buAutoNum type="alphaLcParenBoth"/>
            </a:pPr>
            <a:r>
              <a:rPr lang="it-IT" sz="2000" b="1" dirty="0">
                <a:solidFill>
                  <a:schemeClr val="accent6">
                    <a:lumMod val="50000"/>
                  </a:schemeClr>
                </a:solidFill>
              </a:rPr>
              <a:t>Legacy C</a:t>
            </a:r>
            <a:r>
              <a:rPr lang="en-US" sz="2000" b="1" baseline="-25000" dirty="0">
                <a:solidFill>
                  <a:schemeClr val="accent6">
                    <a:lumMod val="50000"/>
                  </a:schemeClr>
                </a:solidFill>
              </a:rPr>
              <a:t>4</a:t>
            </a:r>
            <a:r>
              <a:rPr lang="it-IT" sz="2000" b="1" dirty="0">
                <a:solidFill>
                  <a:schemeClr val="accent6">
                    <a:lumMod val="50000"/>
                  </a:schemeClr>
                </a:solidFill>
              </a:rPr>
              <a:t>F</a:t>
            </a:r>
            <a:r>
              <a:rPr lang="en-US" sz="2000" b="1" baseline="-25000" dirty="0">
                <a:solidFill>
                  <a:schemeClr val="accent6">
                    <a:lumMod val="50000"/>
                  </a:schemeClr>
                </a:solidFill>
              </a:rPr>
              <a:t>10</a:t>
            </a:r>
            <a:r>
              <a:rPr lang="it-IT" sz="2000" b="1" dirty="0">
                <a:solidFill>
                  <a:schemeClr val="accent6">
                    <a:lumMod val="50000"/>
                  </a:schemeClr>
                </a:solidFill>
              </a:rPr>
              <a:t> replacing CF</a:t>
            </a:r>
            <a:r>
              <a:rPr lang="en-US" sz="2000" b="1" baseline="-25000" dirty="0">
                <a:solidFill>
                  <a:schemeClr val="accent6">
                    <a:lumMod val="50000"/>
                  </a:schemeClr>
                </a:solidFill>
              </a:rPr>
              <a:t>4</a:t>
            </a:r>
            <a:r>
              <a:rPr lang="it-IT" sz="2000" b="1" dirty="0">
                <a:solidFill>
                  <a:schemeClr val="accent6">
                    <a:lumMod val="50000"/>
                  </a:schemeClr>
                </a:solidFill>
              </a:rPr>
              <a:t> in the context of LHCb RICH-2</a:t>
            </a:r>
          </a:p>
          <a:p>
            <a:pPr marL="1257300" lvl="2" indent="-342900">
              <a:buAutoNum type="alphaLcParenBoth"/>
            </a:pPr>
            <a:r>
              <a:rPr lang="it-IT" sz="2000" b="1" dirty="0">
                <a:solidFill>
                  <a:schemeClr val="accent6">
                    <a:lumMod val="50000"/>
                  </a:schemeClr>
                </a:solidFill>
              </a:rPr>
              <a:t>Legacy C</a:t>
            </a:r>
            <a:r>
              <a:rPr lang="en-US" sz="2000" b="1" baseline="-25000" dirty="0">
                <a:solidFill>
                  <a:schemeClr val="accent6">
                    <a:lumMod val="50000"/>
                  </a:schemeClr>
                </a:solidFill>
              </a:rPr>
              <a:t>5</a:t>
            </a:r>
            <a:r>
              <a:rPr lang="it-IT" sz="2000" b="1" dirty="0">
                <a:solidFill>
                  <a:schemeClr val="accent6">
                    <a:lumMod val="50000"/>
                  </a:schemeClr>
                </a:solidFill>
              </a:rPr>
              <a:t>F</a:t>
            </a:r>
            <a:r>
              <a:rPr lang="it-IT" sz="2000" b="1" baseline="-25000" dirty="0">
                <a:solidFill>
                  <a:schemeClr val="accent6">
                    <a:lumMod val="50000"/>
                  </a:schemeClr>
                </a:solidFill>
              </a:rPr>
              <a:t>12</a:t>
            </a:r>
            <a:r>
              <a:rPr lang="it-IT" sz="2000" b="1" dirty="0">
                <a:solidFill>
                  <a:schemeClr val="accent6">
                    <a:lumMod val="50000"/>
                  </a:schemeClr>
                </a:solidFill>
              </a:rPr>
              <a:t> replacing C</a:t>
            </a:r>
            <a:r>
              <a:rPr lang="it-IT" sz="2000" b="1" baseline="-25000" dirty="0">
                <a:solidFill>
                  <a:schemeClr val="accent6">
                    <a:lumMod val="50000"/>
                  </a:schemeClr>
                </a:solidFill>
              </a:rPr>
              <a:t>4</a:t>
            </a:r>
            <a:r>
              <a:rPr lang="it-IT" sz="2000" b="1" dirty="0">
                <a:solidFill>
                  <a:schemeClr val="accent6">
                    <a:lumMod val="50000"/>
                  </a:schemeClr>
                </a:solidFill>
              </a:rPr>
              <a:t>F</a:t>
            </a:r>
            <a:r>
              <a:rPr lang="it-IT" sz="2000" b="1" baseline="-25000" dirty="0">
                <a:solidFill>
                  <a:schemeClr val="accent6">
                    <a:lumMod val="50000"/>
                  </a:schemeClr>
                </a:solidFill>
              </a:rPr>
              <a:t>10</a:t>
            </a:r>
            <a:r>
              <a:rPr lang="it-IT" sz="2000" b="1" dirty="0">
                <a:solidFill>
                  <a:schemeClr val="accent6">
                    <a:lumMod val="50000"/>
                  </a:schemeClr>
                </a:solidFill>
              </a:rPr>
              <a:t> for COMPASS and LHCb RICH-1</a:t>
            </a:r>
            <a:r>
              <a:rPr lang="it-IT" b="1" dirty="0">
                <a:solidFill>
                  <a:schemeClr val="accent6">
                    <a:lumMod val="50000"/>
                  </a:schemeClr>
                </a:solidFill>
              </a:rPr>
              <a:t>.</a:t>
            </a:r>
          </a:p>
          <a:p>
            <a:pPr lvl="2"/>
            <a:endParaRPr lang="it-IT" dirty="0"/>
          </a:p>
          <a:p>
            <a:pPr algn="ctr"/>
            <a:r>
              <a:rPr lang="it-IT" i="1" dirty="0"/>
              <a:t>Sound velocity in C</a:t>
            </a:r>
            <a:r>
              <a:rPr lang="en-US" i="1" baseline="-25000" dirty="0"/>
              <a:t>5</a:t>
            </a:r>
            <a:r>
              <a:rPr lang="it-IT" i="1" dirty="0"/>
              <a:t>F</a:t>
            </a:r>
            <a:r>
              <a:rPr lang="it-IT" i="1" baseline="-25000" dirty="0"/>
              <a:t>12</a:t>
            </a:r>
            <a:r>
              <a:rPr lang="it-IT" i="1" dirty="0"/>
              <a:t> and C</a:t>
            </a:r>
            <a:r>
              <a:rPr lang="it-IT" i="1" baseline="-25000" dirty="0"/>
              <a:t>4</a:t>
            </a:r>
            <a:r>
              <a:rPr lang="it-IT" i="1" dirty="0"/>
              <a:t>F</a:t>
            </a:r>
            <a:r>
              <a:rPr lang="it-IT" i="1" baseline="-25000" dirty="0"/>
              <a:t>10</a:t>
            </a:r>
            <a:r>
              <a:rPr lang="it-IT" i="1" dirty="0"/>
              <a:t> is based on extensive thermodynamic data: </a:t>
            </a:r>
          </a:p>
          <a:p>
            <a:pPr algn="ctr"/>
            <a:r>
              <a:rPr lang="it-IT" i="1" dirty="0"/>
              <a:t>corresponding required concentrations for C</a:t>
            </a:r>
            <a:r>
              <a:rPr lang="en-US" i="1" baseline="-25000" dirty="0"/>
              <a:t>5</a:t>
            </a:r>
            <a:r>
              <a:rPr lang="it-IT" i="1" dirty="0"/>
              <a:t>F</a:t>
            </a:r>
            <a:r>
              <a:rPr lang="it-IT" i="1" baseline="-25000" dirty="0"/>
              <a:t>10</a:t>
            </a:r>
            <a:r>
              <a:rPr lang="it-IT" i="1" dirty="0"/>
              <a:t>O and C</a:t>
            </a:r>
            <a:r>
              <a:rPr lang="it-IT" i="1" baseline="-25000" dirty="0"/>
              <a:t>4</a:t>
            </a:r>
            <a:r>
              <a:rPr lang="it-IT" i="1" dirty="0"/>
              <a:t>F</a:t>
            </a:r>
            <a:r>
              <a:rPr lang="it-IT" i="1" baseline="-25000" dirty="0"/>
              <a:t>8</a:t>
            </a:r>
            <a:r>
              <a:rPr lang="it-IT" i="1" dirty="0"/>
              <a:t>O </a:t>
            </a:r>
          </a:p>
          <a:p>
            <a:pPr algn="ctr"/>
            <a:r>
              <a:rPr lang="it-IT" i="1" dirty="0"/>
              <a:t>will be slightly higher due to their lower densities. </a:t>
            </a:r>
            <a:endParaRPr lang="en-US" i="1" dirty="0"/>
          </a:p>
        </p:txBody>
      </p:sp>
      <p:sp>
        <p:nvSpPr>
          <p:cNvPr id="4" name="TextBox 3">
            <a:extLst>
              <a:ext uri="{FF2B5EF4-FFF2-40B4-BE49-F238E27FC236}">
                <a16:creationId xmlns:a16="http://schemas.microsoft.com/office/drawing/2014/main" id="{211E0E0C-0C51-4FB4-9DA4-7469CD22EF48}"/>
              </a:ext>
            </a:extLst>
          </p:cNvPr>
          <p:cNvSpPr txBox="1"/>
          <p:nvPr/>
        </p:nvSpPr>
        <p:spPr>
          <a:xfrm>
            <a:off x="1083393" y="307940"/>
            <a:ext cx="7664278" cy="584775"/>
          </a:xfrm>
          <a:prstGeom prst="rect">
            <a:avLst/>
          </a:prstGeom>
          <a:noFill/>
        </p:spPr>
        <p:txBody>
          <a:bodyPr wrap="none" rtlCol="0">
            <a:spAutoFit/>
          </a:bodyPr>
          <a:lstStyle/>
          <a:p>
            <a:r>
              <a:rPr lang="en-US" sz="3200" b="1" dirty="0">
                <a:solidFill>
                  <a:schemeClr val="tx2"/>
                </a:solidFill>
              </a:rPr>
              <a:t>Other (heritage/legacy)  options (in N</a:t>
            </a:r>
            <a:r>
              <a:rPr lang="en-US" sz="3200" b="1" baseline="-25000" dirty="0">
                <a:solidFill>
                  <a:schemeClr val="tx2"/>
                </a:solidFill>
              </a:rPr>
              <a:t>2</a:t>
            </a:r>
            <a:r>
              <a:rPr lang="en-US" sz="3200" b="1" dirty="0">
                <a:solidFill>
                  <a:schemeClr val="tx2"/>
                </a:solidFill>
              </a:rPr>
              <a:t>)</a:t>
            </a:r>
          </a:p>
        </p:txBody>
      </p:sp>
      <p:grpSp>
        <p:nvGrpSpPr>
          <p:cNvPr id="8" name="Group 7">
            <a:extLst>
              <a:ext uri="{FF2B5EF4-FFF2-40B4-BE49-F238E27FC236}">
                <a16:creationId xmlns:a16="http://schemas.microsoft.com/office/drawing/2014/main" id="{CCAFA295-77A7-415D-8993-EDC3728FF3FE}"/>
              </a:ext>
            </a:extLst>
          </p:cNvPr>
          <p:cNvGrpSpPr/>
          <p:nvPr/>
        </p:nvGrpSpPr>
        <p:grpSpPr>
          <a:xfrm>
            <a:off x="0" y="1250064"/>
            <a:ext cx="9144000" cy="2731627"/>
            <a:chOff x="0" y="1250064"/>
            <a:chExt cx="9144000" cy="2731627"/>
          </a:xfrm>
        </p:grpSpPr>
        <p:pic>
          <p:nvPicPr>
            <p:cNvPr id="5" name="Picture 4">
              <a:extLst>
                <a:ext uri="{FF2B5EF4-FFF2-40B4-BE49-F238E27FC236}">
                  <a16:creationId xmlns:a16="http://schemas.microsoft.com/office/drawing/2014/main" id="{65046CE7-6739-4F45-8659-7A23B9C0D941}"/>
                </a:ext>
              </a:extLst>
            </p:cNvPr>
            <p:cNvPicPr>
              <a:picLocks noChangeAspect="1"/>
            </p:cNvPicPr>
            <p:nvPr/>
          </p:nvPicPr>
          <p:blipFill rotWithShape="1">
            <a:blip r:embed="rId2">
              <a:extLst>
                <a:ext uri="{28A0092B-C50C-407E-A947-70E740481C1C}">
                  <a14:useLocalDpi xmlns:a14="http://schemas.microsoft.com/office/drawing/2010/main" val="0"/>
                </a:ext>
              </a:extLst>
            </a:blip>
            <a:srcRect t="25654" b="34515"/>
            <a:stretch/>
          </p:blipFill>
          <p:spPr>
            <a:xfrm>
              <a:off x="0" y="1250064"/>
              <a:ext cx="9144000" cy="2731627"/>
            </a:xfrm>
            <a:prstGeom prst="rect">
              <a:avLst/>
            </a:prstGeom>
          </p:spPr>
        </p:pic>
        <p:sp>
          <p:nvSpPr>
            <p:cNvPr id="7" name="TextBox 6">
              <a:extLst>
                <a:ext uri="{FF2B5EF4-FFF2-40B4-BE49-F238E27FC236}">
                  <a16:creationId xmlns:a16="http://schemas.microsoft.com/office/drawing/2014/main" id="{8EED7A2C-F835-4BA5-AA11-806966F3C5BD}"/>
                </a:ext>
              </a:extLst>
            </p:cNvPr>
            <p:cNvSpPr txBox="1"/>
            <p:nvPr/>
          </p:nvSpPr>
          <p:spPr>
            <a:xfrm rot="16200000">
              <a:off x="8629178" y="3033505"/>
              <a:ext cx="490840" cy="276999"/>
            </a:xfrm>
            <a:prstGeom prst="rect">
              <a:avLst/>
            </a:prstGeom>
            <a:solidFill>
              <a:srgbClr val="FFFFFF"/>
            </a:solidFill>
          </p:spPr>
          <p:txBody>
            <a:bodyPr wrap="none" rtlCol="0">
              <a:spAutoFit/>
            </a:bodyPr>
            <a:lstStyle/>
            <a:p>
              <a:r>
                <a:rPr lang="it-IT" sz="1200" b="1" dirty="0">
                  <a:solidFill>
                    <a:schemeClr val="accent6">
                      <a:lumMod val="75000"/>
                    </a:schemeClr>
                  </a:solidFill>
                  <a:latin typeface="Calibri" panose="020F0502020204030204" pitchFamily="34" charset="0"/>
                  <a:cs typeface="Calibri" panose="020F0502020204030204" pitchFamily="34" charset="0"/>
                </a:rPr>
                <a:t>C</a:t>
              </a:r>
              <a:r>
                <a:rPr lang="en-US" sz="1200" b="1" baseline="-25000" dirty="0">
                  <a:solidFill>
                    <a:schemeClr val="accent6">
                      <a:lumMod val="75000"/>
                    </a:schemeClr>
                  </a:solidFill>
                  <a:latin typeface="Calibri" panose="020F0502020204030204" pitchFamily="34" charset="0"/>
                  <a:cs typeface="Calibri" panose="020F0502020204030204" pitchFamily="34" charset="0"/>
                </a:rPr>
                <a:t>5</a:t>
              </a:r>
              <a:r>
                <a:rPr lang="it-IT" sz="1200" b="1" dirty="0">
                  <a:solidFill>
                    <a:schemeClr val="accent6">
                      <a:lumMod val="75000"/>
                    </a:schemeClr>
                  </a:solidFill>
                  <a:latin typeface="Calibri" panose="020F0502020204030204" pitchFamily="34" charset="0"/>
                  <a:cs typeface="Calibri" panose="020F0502020204030204" pitchFamily="34" charset="0"/>
                </a:rPr>
                <a:t>F</a:t>
              </a:r>
              <a:r>
                <a:rPr lang="it-IT" sz="1200" b="1" baseline="-25000" dirty="0">
                  <a:solidFill>
                    <a:schemeClr val="accent6">
                      <a:lumMod val="75000"/>
                    </a:schemeClr>
                  </a:solidFill>
                  <a:latin typeface="Calibri" panose="020F0502020204030204" pitchFamily="34" charset="0"/>
                  <a:cs typeface="Calibri" panose="020F0502020204030204" pitchFamily="34" charset="0"/>
                </a:rPr>
                <a:t>12</a:t>
              </a:r>
              <a:endParaRPr lang="en-US" sz="1200" b="1" dirty="0">
                <a:solidFill>
                  <a:schemeClr val="accent6">
                    <a:lumMod val="75000"/>
                  </a:schemeClr>
                </a:solidFill>
                <a:latin typeface="Calibri" panose="020F0502020204030204" pitchFamily="34" charset="0"/>
                <a:cs typeface="Calibri" panose="020F0502020204030204" pitchFamily="34" charset="0"/>
              </a:endParaRPr>
            </a:p>
          </p:txBody>
        </p:sp>
      </p:grpSp>
      <p:sp>
        <p:nvSpPr>
          <p:cNvPr id="9" name="CustomShape 2">
            <a:extLst>
              <a:ext uri="{FF2B5EF4-FFF2-40B4-BE49-F238E27FC236}">
                <a16:creationId xmlns:a16="http://schemas.microsoft.com/office/drawing/2014/main" id="{2C3233FB-210A-478E-BC1F-5E3A4D3C5901}"/>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22168170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0FE0D4E-2C91-4C31-9FF1-98B6A78EE2AC}"/>
              </a:ext>
            </a:extLst>
          </p:cNvPr>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26</a:t>
            </a:fld>
            <a:endParaRPr lang="en-GB" sz="1800" b="0" strike="noStrike" spc="-1">
              <a:latin typeface="Times New Roman"/>
            </a:endParaRPr>
          </a:p>
        </p:txBody>
      </p:sp>
      <p:pic>
        <p:nvPicPr>
          <p:cNvPr id="7" name="Picture 6">
            <a:extLst>
              <a:ext uri="{FF2B5EF4-FFF2-40B4-BE49-F238E27FC236}">
                <a16:creationId xmlns:a16="http://schemas.microsoft.com/office/drawing/2014/main" id="{86060842-4353-4470-BE82-D7F00BA7F12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663" t="3297" r="21746" b="12305"/>
          <a:stretch/>
        </p:blipFill>
        <p:spPr>
          <a:xfrm>
            <a:off x="3070567" y="871653"/>
            <a:ext cx="2251649" cy="4052427"/>
          </a:xfrm>
          <a:prstGeom prst="rect">
            <a:avLst/>
          </a:prstGeom>
        </p:spPr>
      </p:pic>
      <p:sp>
        <p:nvSpPr>
          <p:cNvPr id="10" name="TextBox 9">
            <a:extLst>
              <a:ext uri="{FF2B5EF4-FFF2-40B4-BE49-F238E27FC236}">
                <a16:creationId xmlns:a16="http://schemas.microsoft.com/office/drawing/2014/main" id="{9519F398-72FE-4696-9075-2070410BD3F3}"/>
              </a:ext>
            </a:extLst>
          </p:cNvPr>
          <p:cNvSpPr txBox="1"/>
          <p:nvPr/>
        </p:nvSpPr>
        <p:spPr>
          <a:xfrm>
            <a:off x="1083518" y="72699"/>
            <a:ext cx="7172156" cy="646331"/>
          </a:xfrm>
          <a:prstGeom prst="rect">
            <a:avLst/>
          </a:prstGeom>
          <a:noFill/>
        </p:spPr>
        <p:txBody>
          <a:bodyPr wrap="none" rtlCol="0">
            <a:spAutoFit/>
          </a:bodyPr>
          <a:lstStyle/>
          <a:p>
            <a:pPr algn="ctr"/>
            <a:r>
              <a:rPr lang="en-US" b="1" dirty="0"/>
              <a:t>NA9 8m</a:t>
            </a:r>
            <a:r>
              <a:rPr lang="en-US" b="1" baseline="30000" dirty="0"/>
              <a:t>3</a:t>
            </a:r>
            <a:r>
              <a:rPr lang="en-US" b="1" dirty="0"/>
              <a:t> Cherenkov </a:t>
            </a:r>
            <a:r>
              <a:rPr lang="en-US" b="1" dirty="0">
                <a:solidFill>
                  <a:srgbClr val="FF0000"/>
                </a:solidFill>
              </a:rPr>
              <a:t>C</a:t>
            </a:r>
            <a:r>
              <a:rPr lang="en-US" b="1" baseline="-25000" dirty="0">
                <a:solidFill>
                  <a:srgbClr val="FF0000"/>
                </a:solidFill>
              </a:rPr>
              <a:t>5</a:t>
            </a:r>
            <a:r>
              <a:rPr lang="en-US" b="1" dirty="0">
                <a:solidFill>
                  <a:srgbClr val="FF0000"/>
                </a:solidFill>
              </a:rPr>
              <a:t>H</a:t>
            </a:r>
            <a:r>
              <a:rPr lang="en-US" b="1" baseline="-25000" dirty="0">
                <a:solidFill>
                  <a:srgbClr val="FF0000"/>
                </a:solidFill>
              </a:rPr>
              <a:t>12</a:t>
            </a:r>
            <a:r>
              <a:rPr lang="en-US" b="1" dirty="0">
                <a:solidFill>
                  <a:srgbClr val="FF0000"/>
                </a:solidFill>
              </a:rPr>
              <a:t> (!!!) </a:t>
            </a:r>
            <a:r>
              <a:rPr lang="en-US" b="1" dirty="0"/>
              <a:t>recirculation – the constraints of </a:t>
            </a:r>
          </a:p>
          <a:p>
            <a:pPr algn="ctr"/>
            <a:r>
              <a:rPr lang="en-US" b="1" dirty="0"/>
              <a:t>flammable radiator gas usage – in a SURFACE building!!</a:t>
            </a:r>
          </a:p>
        </p:txBody>
      </p:sp>
      <p:sp>
        <p:nvSpPr>
          <p:cNvPr id="11" name="CustomShape 2">
            <a:extLst>
              <a:ext uri="{FF2B5EF4-FFF2-40B4-BE49-F238E27FC236}">
                <a16:creationId xmlns:a16="http://schemas.microsoft.com/office/drawing/2014/main" id="{08389B97-C53B-4B5D-938D-0F2C80C8BD25}"/>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pic>
        <p:nvPicPr>
          <p:cNvPr id="8" name="Picture 7">
            <a:extLst>
              <a:ext uri="{FF2B5EF4-FFF2-40B4-BE49-F238E27FC236}">
                <a16:creationId xmlns:a16="http://schemas.microsoft.com/office/drawing/2014/main" id="{3C8B7365-D59B-403C-B25F-7BB1583E086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276" r="13783" b="14971"/>
          <a:stretch/>
        </p:blipFill>
        <p:spPr>
          <a:xfrm>
            <a:off x="262785" y="752791"/>
            <a:ext cx="2700650" cy="4006646"/>
          </a:xfrm>
          <a:prstGeom prst="rect">
            <a:avLst/>
          </a:prstGeom>
        </p:spPr>
      </p:pic>
      <p:sp>
        <p:nvSpPr>
          <p:cNvPr id="4" name="Oval 3">
            <a:extLst>
              <a:ext uri="{FF2B5EF4-FFF2-40B4-BE49-F238E27FC236}">
                <a16:creationId xmlns:a16="http://schemas.microsoft.com/office/drawing/2014/main" id="{663B7651-E54E-4EA5-8FDE-82DE708E5215}"/>
              </a:ext>
            </a:extLst>
          </p:cNvPr>
          <p:cNvSpPr/>
          <p:nvPr/>
        </p:nvSpPr>
        <p:spPr>
          <a:xfrm>
            <a:off x="1208091" y="2388489"/>
            <a:ext cx="838200" cy="27432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C744E99-7A9B-48D1-9135-017B53DC6896}"/>
              </a:ext>
            </a:extLst>
          </p:cNvPr>
          <p:cNvSpPr/>
          <p:nvPr/>
        </p:nvSpPr>
        <p:spPr>
          <a:xfrm>
            <a:off x="3159738" y="2613660"/>
            <a:ext cx="838200" cy="2209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9B426BB1-69FF-4AE3-ABF4-69194D6AB9F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327" t="4117" r="19985" b="77204"/>
          <a:stretch/>
        </p:blipFill>
        <p:spPr>
          <a:xfrm>
            <a:off x="243823" y="5004408"/>
            <a:ext cx="2678177" cy="922540"/>
          </a:xfrm>
          <a:prstGeom prst="rect">
            <a:avLst/>
          </a:prstGeom>
        </p:spPr>
      </p:pic>
      <p:grpSp>
        <p:nvGrpSpPr>
          <p:cNvPr id="2" name="Group 1">
            <a:extLst>
              <a:ext uri="{FF2B5EF4-FFF2-40B4-BE49-F238E27FC236}">
                <a16:creationId xmlns:a16="http://schemas.microsoft.com/office/drawing/2014/main" id="{EF5F4FE9-669C-4C42-960E-443646469B2E}"/>
              </a:ext>
            </a:extLst>
          </p:cNvPr>
          <p:cNvGrpSpPr/>
          <p:nvPr/>
        </p:nvGrpSpPr>
        <p:grpSpPr>
          <a:xfrm>
            <a:off x="5482764" y="836337"/>
            <a:ext cx="3211323" cy="5213640"/>
            <a:chOff x="1335491" y="1219201"/>
            <a:chExt cx="4067965" cy="5503030"/>
          </a:xfrm>
        </p:grpSpPr>
        <p:pic>
          <p:nvPicPr>
            <p:cNvPr id="20" name="Picture 19">
              <a:extLst>
                <a:ext uri="{FF2B5EF4-FFF2-40B4-BE49-F238E27FC236}">
                  <a16:creationId xmlns:a16="http://schemas.microsoft.com/office/drawing/2014/main" id="{2C380781-F8D4-44D2-ACC6-5CBBBA946AD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452" r="11847" b="43253"/>
            <a:stretch/>
          </p:blipFill>
          <p:spPr>
            <a:xfrm>
              <a:off x="1335491" y="2830528"/>
              <a:ext cx="4067964" cy="3891703"/>
            </a:xfrm>
            <a:prstGeom prst="rect">
              <a:avLst/>
            </a:prstGeom>
          </p:spPr>
        </p:pic>
        <p:pic>
          <p:nvPicPr>
            <p:cNvPr id="22" name="Picture 21">
              <a:extLst>
                <a:ext uri="{FF2B5EF4-FFF2-40B4-BE49-F238E27FC236}">
                  <a16:creationId xmlns:a16="http://schemas.microsoft.com/office/drawing/2014/main" id="{6AA80A27-1AAD-4800-8978-3E2AC1F68CF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976" t="70738" r="6862" b="3262"/>
            <a:stretch/>
          </p:blipFill>
          <p:spPr>
            <a:xfrm>
              <a:off x="1359873" y="1219201"/>
              <a:ext cx="4043583" cy="1783080"/>
            </a:xfrm>
            <a:prstGeom prst="rect">
              <a:avLst/>
            </a:prstGeom>
          </p:spPr>
        </p:pic>
      </p:grpSp>
      <p:sp>
        <p:nvSpPr>
          <p:cNvPr id="17" name="Oval 16">
            <a:extLst>
              <a:ext uri="{FF2B5EF4-FFF2-40B4-BE49-F238E27FC236}">
                <a16:creationId xmlns:a16="http://schemas.microsoft.com/office/drawing/2014/main" id="{08372F3C-7197-4E2D-8A1C-7B414043EBA2}"/>
              </a:ext>
            </a:extLst>
          </p:cNvPr>
          <p:cNvSpPr/>
          <p:nvPr/>
        </p:nvSpPr>
        <p:spPr>
          <a:xfrm>
            <a:off x="131499" y="5173980"/>
            <a:ext cx="2598437" cy="91439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4BE225F9-0BC8-4FB7-B9EA-B299047C9CF9}"/>
              </a:ext>
            </a:extLst>
          </p:cNvPr>
          <p:cNvSpPr/>
          <p:nvPr/>
        </p:nvSpPr>
        <p:spPr>
          <a:xfrm>
            <a:off x="5473420" y="864962"/>
            <a:ext cx="1133119" cy="34400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BED12823-75FA-4456-A69D-C48CF00D068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7135" t="5242" r="12378" b="38121"/>
          <a:stretch/>
        </p:blipFill>
        <p:spPr>
          <a:xfrm>
            <a:off x="5411387" y="2519847"/>
            <a:ext cx="3673606" cy="3560610"/>
          </a:xfrm>
          <a:prstGeom prst="rect">
            <a:avLst/>
          </a:prstGeom>
        </p:spPr>
      </p:pic>
      <p:sp>
        <p:nvSpPr>
          <p:cNvPr id="24" name="Oval 23">
            <a:extLst>
              <a:ext uri="{FF2B5EF4-FFF2-40B4-BE49-F238E27FC236}">
                <a16:creationId xmlns:a16="http://schemas.microsoft.com/office/drawing/2014/main" id="{200BCFBC-5495-4A18-A778-CB9E75D06217}"/>
              </a:ext>
            </a:extLst>
          </p:cNvPr>
          <p:cNvSpPr/>
          <p:nvPr/>
        </p:nvSpPr>
        <p:spPr>
          <a:xfrm>
            <a:off x="5502012" y="2980045"/>
            <a:ext cx="1118412" cy="2362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82C3B8A2-9F2D-4577-9EED-C6F9078AE608}"/>
              </a:ext>
            </a:extLst>
          </p:cNvPr>
          <p:cNvSpPr/>
          <p:nvPr/>
        </p:nvSpPr>
        <p:spPr>
          <a:xfrm>
            <a:off x="5502012" y="3998236"/>
            <a:ext cx="1118412" cy="2362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F907F8AA-AD97-4E21-8BE6-2F16E130147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9321" t="6667" r="4582" b="4659"/>
          <a:stretch/>
        </p:blipFill>
        <p:spPr>
          <a:xfrm>
            <a:off x="6780972" y="3005316"/>
            <a:ext cx="2167764" cy="3075141"/>
          </a:xfrm>
          <a:prstGeom prst="rect">
            <a:avLst/>
          </a:prstGeom>
        </p:spPr>
      </p:pic>
      <p:sp>
        <p:nvSpPr>
          <p:cNvPr id="3" name="TextBox 2">
            <a:extLst>
              <a:ext uri="{FF2B5EF4-FFF2-40B4-BE49-F238E27FC236}">
                <a16:creationId xmlns:a16="http://schemas.microsoft.com/office/drawing/2014/main" id="{DE57439E-AF64-4654-94B6-0B8CDBF57066}"/>
              </a:ext>
            </a:extLst>
          </p:cNvPr>
          <p:cNvSpPr txBox="1"/>
          <p:nvPr/>
        </p:nvSpPr>
        <p:spPr>
          <a:xfrm>
            <a:off x="2729936" y="4934197"/>
            <a:ext cx="3262432" cy="1200329"/>
          </a:xfrm>
          <a:prstGeom prst="rect">
            <a:avLst/>
          </a:prstGeom>
          <a:solidFill>
            <a:srgbClr val="FF0000"/>
          </a:solidFill>
        </p:spPr>
        <p:txBody>
          <a:bodyPr wrap="none" rtlCol="0">
            <a:spAutoFit/>
          </a:bodyPr>
          <a:lstStyle/>
          <a:p>
            <a:pPr algn="ctr"/>
            <a:r>
              <a:rPr lang="en-US" b="1" dirty="0">
                <a:effectLst>
                  <a:outerShdw blurRad="38100" dist="38100" dir="2700000" algn="tl">
                    <a:srgbClr val="000000">
                      <a:alpha val="43137"/>
                    </a:srgbClr>
                  </a:outerShdw>
                </a:effectLst>
              </a:rPr>
              <a:t>Can we now forget thinking </a:t>
            </a:r>
          </a:p>
          <a:p>
            <a:pPr algn="ctr"/>
            <a:r>
              <a:rPr lang="en-US" b="1" dirty="0">
                <a:effectLst>
                  <a:outerShdw blurRad="38100" dist="38100" dir="2700000" algn="tl">
                    <a:srgbClr val="000000">
                      <a:alpha val="43137"/>
                    </a:srgbClr>
                  </a:outerShdw>
                </a:effectLst>
              </a:rPr>
              <a:t>of using large flammable </a:t>
            </a:r>
          </a:p>
          <a:p>
            <a:pPr algn="ctr"/>
            <a:r>
              <a:rPr lang="en-US" b="1" dirty="0">
                <a:effectLst>
                  <a:outerShdw blurRad="38100" dist="38100" dir="2700000" algn="tl">
                    <a:srgbClr val="000000">
                      <a:alpha val="43137"/>
                    </a:srgbClr>
                  </a:outerShdw>
                </a:effectLst>
              </a:rPr>
              <a:t>gas radiators </a:t>
            </a:r>
          </a:p>
          <a:p>
            <a:pPr algn="ctr"/>
            <a:r>
              <a:rPr lang="en-US" b="1" dirty="0">
                <a:effectLst>
                  <a:outerShdw blurRad="38100" dist="38100" dir="2700000" algn="tl">
                    <a:srgbClr val="000000">
                      <a:alpha val="43137"/>
                    </a:srgbClr>
                  </a:outerShdw>
                </a:effectLst>
              </a:rPr>
              <a:t>in underground areas?</a:t>
            </a:r>
          </a:p>
        </p:txBody>
      </p:sp>
    </p:spTree>
    <p:extLst>
      <p:ext uri="{BB962C8B-B14F-4D97-AF65-F5344CB8AC3E}">
        <p14:creationId xmlns:p14="http://schemas.microsoft.com/office/powerpoint/2010/main" val="48454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21" grpId="0" animBg="1"/>
      <p:bldP spid="24" grpId="0" animBg="1"/>
      <p:bldP spid="25" grpId="0" animBg="1"/>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0FE0D4E-2C91-4C31-9FF1-98B6A78EE2AC}"/>
              </a:ext>
            </a:extLst>
          </p:cNvPr>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27</a:t>
            </a:fld>
            <a:endParaRPr lang="en-GB" sz="1800" b="0" strike="noStrike" spc="-1">
              <a:latin typeface="Times New Roman"/>
            </a:endParaRPr>
          </a:p>
        </p:txBody>
      </p:sp>
      <p:sp>
        <p:nvSpPr>
          <p:cNvPr id="10" name="TextBox 9">
            <a:extLst>
              <a:ext uri="{FF2B5EF4-FFF2-40B4-BE49-F238E27FC236}">
                <a16:creationId xmlns:a16="http://schemas.microsoft.com/office/drawing/2014/main" id="{9519F398-72FE-4696-9075-2070410BD3F3}"/>
              </a:ext>
            </a:extLst>
          </p:cNvPr>
          <p:cNvSpPr txBox="1"/>
          <p:nvPr/>
        </p:nvSpPr>
        <p:spPr>
          <a:xfrm>
            <a:off x="574590" y="268177"/>
            <a:ext cx="8233344" cy="923330"/>
          </a:xfrm>
          <a:prstGeom prst="rect">
            <a:avLst/>
          </a:prstGeom>
          <a:noFill/>
        </p:spPr>
        <p:txBody>
          <a:bodyPr wrap="none" rtlCol="0">
            <a:spAutoFit/>
          </a:bodyPr>
          <a:lstStyle/>
          <a:p>
            <a:pPr algn="ctr"/>
            <a:r>
              <a:rPr lang="en-US" b="1" dirty="0"/>
              <a:t>The high pressure issue: considering a 100m</a:t>
            </a:r>
            <a:r>
              <a:rPr lang="en-US" b="1" baseline="30000" dirty="0"/>
              <a:t>3</a:t>
            </a:r>
            <a:r>
              <a:rPr lang="en-US" b="1" dirty="0"/>
              <a:t> radiator vessel with cheap </a:t>
            </a:r>
          </a:p>
          <a:p>
            <a:pPr algn="ctr"/>
            <a:r>
              <a:rPr lang="en-US" b="1" dirty="0"/>
              <a:t> N</a:t>
            </a:r>
            <a:r>
              <a:rPr lang="en-US" b="1" baseline="-25000" dirty="0"/>
              <a:t>2</a:t>
            </a:r>
            <a:r>
              <a:rPr lang="en-US" b="1" dirty="0"/>
              <a:t> or CO</a:t>
            </a:r>
            <a:r>
              <a:rPr lang="en-US" b="1" baseline="-25000" dirty="0"/>
              <a:t>2</a:t>
            </a:r>
            <a:r>
              <a:rPr lang="en-US" b="1" dirty="0"/>
              <a:t> simulating the refractive index of CF</a:t>
            </a:r>
            <a:r>
              <a:rPr lang="en-US" b="1" baseline="-25000" dirty="0"/>
              <a:t>4 </a:t>
            </a:r>
            <a:r>
              <a:rPr lang="en-US" b="1" dirty="0"/>
              <a:t>&amp; C</a:t>
            </a:r>
            <a:r>
              <a:rPr lang="en-US" b="1" baseline="-25000" dirty="0"/>
              <a:t>4</a:t>
            </a:r>
            <a:r>
              <a:rPr lang="en-US" b="1" dirty="0"/>
              <a:t>F</a:t>
            </a:r>
            <a:r>
              <a:rPr lang="en-US" b="1" baseline="-25000" dirty="0"/>
              <a:t>10</a:t>
            </a:r>
          </a:p>
          <a:p>
            <a:pPr algn="ctr"/>
            <a:r>
              <a:rPr lang="en-US" b="1" baseline="-25000" dirty="0"/>
              <a:t>(Source of pressure slopes: V. P. </a:t>
            </a:r>
            <a:r>
              <a:rPr lang="en-US" b="1" baseline="-25000" dirty="0" err="1"/>
              <a:t>Zrelov</a:t>
            </a:r>
            <a:r>
              <a:rPr lang="en-US" b="1" baseline="-25000" dirty="0"/>
              <a:t> book  (1968))</a:t>
            </a:r>
            <a:endParaRPr lang="en-US" b="1" dirty="0"/>
          </a:p>
        </p:txBody>
      </p:sp>
      <p:sp>
        <p:nvSpPr>
          <p:cNvPr id="11" name="CustomShape 2">
            <a:extLst>
              <a:ext uri="{FF2B5EF4-FFF2-40B4-BE49-F238E27FC236}">
                <a16:creationId xmlns:a16="http://schemas.microsoft.com/office/drawing/2014/main" id="{08389B97-C53B-4B5D-938D-0F2C80C8BD25}"/>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graphicFrame>
        <p:nvGraphicFramePr>
          <p:cNvPr id="27" name="Chart 26">
            <a:extLst>
              <a:ext uri="{FF2B5EF4-FFF2-40B4-BE49-F238E27FC236}">
                <a16:creationId xmlns:a16="http://schemas.microsoft.com/office/drawing/2014/main" id="{E7523CBB-24B6-42BC-801B-90656B81DA39}"/>
              </a:ext>
            </a:extLst>
          </p:cNvPr>
          <p:cNvGraphicFramePr>
            <a:graphicFrameLocks/>
          </p:cNvGraphicFramePr>
          <p:nvPr>
            <p:extLst>
              <p:ext uri="{D42A27DB-BD31-4B8C-83A1-F6EECF244321}">
                <p14:modId xmlns:p14="http://schemas.microsoft.com/office/powerpoint/2010/main" val="1805620667"/>
              </p:ext>
            </p:extLst>
          </p:nvPr>
        </p:nvGraphicFramePr>
        <p:xfrm>
          <a:off x="4955569" y="1226714"/>
          <a:ext cx="3954434" cy="405513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9" name="Chart 28">
            <a:extLst>
              <a:ext uri="{FF2B5EF4-FFF2-40B4-BE49-F238E27FC236}">
                <a16:creationId xmlns:a16="http://schemas.microsoft.com/office/drawing/2014/main" id="{59CB2C6E-205D-4813-A822-C1B892EA2130}"/>
              </a:ext>
            </a:extLst>
          </p:cNvPr>
          <p:cNvGraphicFramePr>
            <a:graphicFrameLocks/>
          </p:cNvGraphicFramePr>
          <p:nvPr>
            <p:extLst>
              <p:ext uri="{D42A27DB-BD31-4B8C-83A1-F6EECF244321}">
                <p14:modId xmlns:p14="http://schemas.microsoft.com/office/powerpoint/2010/main" val="2889250129"/>
              </p:ext>
            </p:extLst>
          </p:nvPr>
        </p:nvGraphicFramePr>
        <p:xfrm>
          <a:off x="182639" y="1238950"/>
          <a:ext cx="4615313" cy="4027877"/>
        </p:xfrm>
        <a:graphic>
          <a:graphicData uri="http://schemas.openxmlformats.org/drawingml/2006/chart">
            <c:chart xmlns:c="http://schemas.openxmlformats.org/drawingml/2006/chart" xmlns:r="http://schemas.openxmlformats.org/officeDocument/2006/relationships" r:id="rId3"/>
          </a:graphicData>
        </a:graphic>
      </p:graphicFrame>
      <p:grpSp>
        <p:nvGrpSpPr>
          <p:cNvPr id="4" name="Group 3">
            <a:extLst>
              <a:ext uri="{FF2B5EF4-FFF2-40B4-BE49-F238E27FC236}">
                <a16:creationId xmlns:a16="http://schemas.microsoft.com/office/drawing/2014/main" id="{6E639039-7425-4108-8FA6-1DDF8CC630AB}"/>
              </a:ext>
            </a:extLst>
          </p:cNvPr>
          <p:cNvGrpSpPr/>
          <p:nvPr/>
        </p:nvGrpSpPr>
        <p:grpSpPr>
          <a:xfrm>
            <a:off x="1445926" y="3714643"/>
            <a:ext cx="2883384" cy="461665"/>
            <a:chOff x="1445926" y="3714643"/>
            <a:chExt cx="2883384" cy="461665"/>
          </a:xfrm>
        </p:grpSpPr>
        <p:cxnSp>
          <p:nvCxnSpPr>
            <p:cNvPr id="9" name="Straight Connector 8">
              <a:extLst>
                <a:ext uri="{FF2B5EF4-FFF2-40B4-BE49-F238E27FC236}">
                  <a16:creationId xmlns:a16="http://schemas.microsoft.com/office/drawing/2014/main" id="{750E7FCB-6A45-4ADC-9B04-92392DCB3A40}"/>
                </a:ext>
              </a:extLst>
            </p:cNvPr>
            <p:cNvCxnSpPr>
              <a:cxnSpLocks/>
            </p:cNvCxnSpPr>
            <p:nvPr/>
          </p:nvCxnSpPr>
          <p:spPr>
            <a:xfrm>
              <a:off x="1445926" y="3945476"/>
              <a:ext cx="181065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7DF9CBA-F4D9-4979-B7E4-049D63FEE4BB}"/>
                </a:ext>
              </a:extLst>
            </p:cNvPr>
            <p:cNvSpPr txBox="1"/>
            <p:nvPr/>
          </p:nvSpPr>
          <p:spPr>
            <a:xfrm>
              <a:off x="3256580" y="3714643"/>
              <a:ext cx="1072730" cy="461665"/>
            </a:xfrm>
            <a:prstGeom prst="rect">
              <a:avLst/>
            </a:prstGeom>
            <a:noFill/>
          </p:spPr>
          <p:txBody>
            <a:bodyPr wrap="none" rtlCol="0">
              <a:spAutoFit/>
            </a:bodyPr>
            <a:lstStyle/>
            <a:p>
              <a:pPr algn="ctr"/>
              <a:r>
                <a:rPr lang="en-US" sz="1200" b="1" dirty="0">
                  <a:solidFill>
                    <a:srgbClr val="FF0000"/>
                  </a:solidFill>
                  <a:latin typeface="Calibri" panose="020F0502020204030204" pitchFamily="34" charset="0"/>
                  <a:cs typeface="Calibri" panose="020F0502020204030204" pitchFamily="34" charset="0"/>
                </a:rPr>
                <a:t>CF</a:t>
              </a:r>
              <a:r>
                <a:rPr lang="en-US" sz="1200" b="1" baseline="-25000" dirty="0">
                  <a:solidFill>
                    <a:srgbClr val="FF0000"/>
                  </a:solidFill>
                  <a:latin typeface="Calibri" panose="020F0502020204030204" pitchFamily="34" charset="0"/>
                  <a:cs typeface="Calibri" panose="020F0502020204030204" pitchFamily="34" charset="0"/>
                </a:rPr>
                <a:t>4</a:t>
              </a:r>
              <a:r>
                <a:rPr lang="en-US" sz="1200" b="1" dirty="0">
                  <a:solidFill>
                    <a:srgbClr val="FF0000"/>
                  </a:solidFill>
                  <a:latin typeface="Calibri" panose="020F0502020204030204" pitchFamily="34" charset="0"/>
                  <a:cs typeface="Calibri" panose="020F0502020204030204" pitchFamily="34" charset="0"/>
                </a:rPr>
                <a:t> match</a:t>
              </a:r>
            </a:p>
            <a:p>
              <a:pPr algn="ctr"/>
              <a:r>
                <a:rPr lang="en-US" sz="1200" b="1" dirty="0">
                  <a:solidFill>
                    <a:srgbClr val="FF0000"/>
                  </a:solidFill>
                  <a:latin typeface="Calibri" panose="020F0502020204030204" pitchFamily="34" charset="0"/>
                  <a:cs typeface="Calibri" panose="020F0502020204030204" pitchFamily="34" charset="0"/>
                </a:rPr>
                <a:t>(n-1) = 488E-6</a:t>
              </a:r>
            </a:p>
          </p:txBody>
        </p:sp>
      </p:grpSp>
      <p:grpSp>
        <p:nvGrpSpPr>
          <p:cNvPr id="3" name="Group 2">
            <a:extLst>
              <a:ext uri="{FF2B5EF4-FFF2-40B4-BE49-F238E27FC236}">
                <a16:creationId xmlns:a16="http://schemas.microsoft.com/office/drawing/2014/main" id="{1FD5418D-0776-4937-AA37-9AD2C0D0D32A}"/>
              </a:ext>
            </a:extLst>
          </p:cNvPr>
          <p:cNvGrpSpPr/>
          <p:nvPr/>
        </p:nvGrpSpPr>
        <p:grpSpPr>
          <a:xfrm>
            <a:off x="1445926" y="2753815"/>
            <a:ext cx="3391430" cy="461665"/>
            <a:chOff x="1445926" y="2753815"/>
            <a:chExt cx="3391430" cy="461665"/>
          </a:xfrm>
        </p:grpSpPr>
        <p:cxnSp>
          <p:nvCxnSpPr>
            <p:cNvPr id="30" name="Straight Connector 29">
              <a:extLst>
                <a:ext uri="{FF2B5EF4-FFF2-40B4-BE49-F238E27FC236}">
                  <a16:creationId xmlns:a16="http://schemas.microsoft.com/office/drawing/2014/main" id="{8CF0278E-3F5B-45F2-95E2-94E7B18A47E0}"/>
                </a:ext>
              </a:extLst>
            </p:cNvPr>
            <p:cNvCxnSpPr/>
            <p:nvPr/>
          </p:nvCxnSpPr>
          <p:spPr>
            <a:xfrm>
              <a:off x="1445926" y="2994377"/>
              <a:ext cx="257783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F5ED5C05-812F-4F57-9C46-D0CDD5308F39}"/>
                </a:ext>
              </a:extLst>
            </p:cNvPr>
            <p:cNvSpPr txBox="1"/>
            <p:nvPr/>
          </p:nvSpPr>
          <p:spPr>
            <a:xfrm>
              <a:off x="3686079" y="2753815"/>
              <a:ext cx="1151277" cy="461665"/>
            </a:xfrm>
            <a:prstGeom prst="rect">
              <a:avLst/>
            </a:prstGeom>
            <a:noFill/>
          </p:spPr>
          <p:txBody>
            <a:bodyPr wrap="none" rtlCol="0">
              <a:spAutoFit/>
            </a:bodyPr>
            <a:lstStyle/>
            <a:p>
              <a:pPr algn="ctr"/>
              <a:r>
                <a:rPr lang="en-US" sz="1200" b="1" dirty="0">
                  <a:solidFill>
                    <a:srgbClr val="FF0000"/>
                  </a:solidFill>
                  <a:latin typeface="Calibri" panose="020F0502020204030204" pitchFamily="34" charset="0"/>
                  <a:cs typeface="Calibri" panose="020F0502020204030204" pitchFamily="34" charset="0"/>
                </a:rPr>
                <a:t>C</a:t>
              </a:r>
              <a:r>
                <a:rPr lang="en-US" sz="1200" b="1" baseline="-25000" dirty="0">
                  <a:solidFill>
                    <a:srgbClr val="FF0000"/>
                  </a:solidFill>
                  <a:latin typeface="Calibri" panose="020F0502020204030204" pitchFamily="34" charset="0"/>
                  <a:cs typeface="Calibri" panose="020F0502020204030204" pitchFamily="34" charset="0"/>
                </a:rPr>
                <a:t>4</a:t>
              </a:r>
              <a:r>
                <a:rPr lang="en-US" sz="1200" b="1" dirty="0">
                  <a:solidFill>
                    <a:srgbClr val="FF0000"/>
                  </a:solidFill>
                  <a:latin typeface="Calibri" panose="020F0502020204030204" pitchFamily="34" charset="0"/>
                  <a:cs typeface="Calibri" panose="020F0502020204030204" pitchFamily="34" charset="0"/>
                </a:rPr>
                <a:t>F</a:t>
              </a:r>
              <a:r>
                <a:rPr lang="en-US" sz="1200" b="1" baseline="-25000" dirty="0">
                  <a:solidFill>
                    <a:srgbClr val="FF0000"/>
                  </a:solidFill>
                  <a:latin typeface="Calibri" panose="020F0502020204030204" pitchFamily="34" charset="0"/>
                  <a:cs typeface="Calibri" panose="020F0502020204030204" pitchFamily="34" charset="0"/>
                </a:rPr>
                <a:t>10</a:t>
              </a:r>
              <a:r>
                <a:rPr lang="en-US" sz="1200" b="1" dirty="0">
                  <a:solidFill>
                    <a:srgbClr val="FF0000"/>
                  </a:solidFill>
                  <a:latin typeface="Calibri" panose="020F0502020204030204" pitchFamily="34" charset="0"/>
                  <a:cs typeface="Calibri" panose="020F0502020204030204" pitchFamily="34" charset="0"/>
                </a:rPr>
                <a:t> match</a:t>
              </a:r>
            </a:p>
            <a:p>
              <a:pPr algn="ctr"/>
              <a:r>
                <a:rPr lang="en-US" sz="1200" b="1" dirty="0">
                  <a:solidFill>
                    <a:srgbClr val="FF0000"/>
                  </a:solidFill>
                  <a:latin typeface="Calibri" panose="020F0502020204030204" pitchFamily="34" charset="0"/>
                  <a:cs typeface="Calibri" panose="020F0502020204030204" pitchFamily="34" charset="0"/>
                </a:rPr>
                <a:t>(n-1) = 1450E-6</a:t>
              </a:r>
            </a:p>
          </p:txBody>
        </p:sp>
      </p:grpSp>
      <p:sp>
        <p:nvSpPr>
          <p:cNvPr id="32" name="TextBox 31">
            <a:extLst>
              <a:ext uri="{FF2B5EF4-FFF2-40B4-BE49-F238E27FC236}">
                <a16:creationId xmlns:a16="http://schemas.microsoft.com/office/drawing/2014/main" id="{0C998C86-181B-4A35-B9D2-20C093268564}"/>
              </a:ext>
            </a:extLst>
          </p:cNvPr>
          <p:cNvSpPr txBox="1"/>
          <p:nvPr/>
        </p:nvSpPr>
        <p:spPr>
          <a:xfrm>
            <a:off x="1509881" y="5444754"/>
            <a:ext cx="5955476" cy="646331"/>
          </a:xfrm>
          <a:prstGeom prst="rect">
            <a:avLst/>
          </a:prstGeom>
          <a:solidFill>
            <a:srgbClr val="FF0000"/>
          </a:solidFill>
        </p:spPr>
        <p:txBody>
          <a:bodyPr wrap="none" rtlCol="0">
            <a:spAutoFit/>
          </a:bodyPr>
          <a:lstStyle/>
          <a:p>
            <a:pPr algn="ctr"/>
            <a:r>
              <a:rPr lang="en-US" b="1" dirty="0">
                <a:effectLst>
                  <a:outerShdw blurRad="38100" dist="38100" dir="2700000" algn="tl">
                    <a:srgbClr val="000000">
                      <a:alpha val="43137"/>
                    </a:srgbClr>
                  </a:outerShdw>
                </a:effectLst>
              </a:rPr>
              <a:t>Cost/risk assessment for use of elevated pressures, </a:t>
            </a:r>
          </a:p>
          <a:p>
            <a:pPr algn="ctr"/>
            <a:r>
              <a:rPr lang="en-US" b="1" dirty="0">
                <a:effectLst>
                  <a:outerShdw blurRad="38100" dist="38100" dir="2700000" algn="tl">
                    <a:srgbClr val="000000">
                      <a:alpha val="43137"/>
                    </a:srgbClr>
                  </a:outerShdw>
                </a:effectLst>
              </a:rPr>
              <a:t>particularly for index-matching large C</a:t>
            </a:r>
            <a:r>
              <a:rPr lang="en-US" b="1" baseline="-25000" dirty="0">
                <a:effectLst>
                  <a:outerShdw blurRad="38100" dist="38100" dir="2700000" algn="tl">
                    <a:srgbClr val="000000">
                      <a:alpha val="43137"/>
                    </a:srgbClr>
                  </a:outerShdw>
                </a:effectLst>
              </a:rPr>
              <a:t>4</a:t>
            </a:r>
            <a:r>
              <a:rPr lang="en-US" b="1" dirty="0">
                <a:effectLst>
                  <a:outerShdw blurRad="38100" dist="38100" dir="2700000" algn="tl">
                    <a:srgbClr val="000000">
                      <a:alpha val="43137"/>
                    </a:srgbClr>
                  </a:outerShdw>
                </a:effectLst>
              </a:rPr>
              <a:t>F</a:t>
            </a:r>
            <a:r>
              <a:rPr lang="en-US" b="1" baseline="-25000" dirty="0">
                <a:effectLst>
                  <a:outerShdw blurRad="38100" dist="38100" dir="2700000" algn="tl">
                    <a:srgbClr val="000000">
                      <a:alpha val="43137"/>
                    </a:srgbClr>
                  </a:outerShdw>
                </a:effectLst>
              </a:rPr>
              <a:t>10</a:t>
            </a:r>
            <a:r>
              <a:rPr lang="en-US" b="1" dirty="0">
                <a:effectLst>
                  <a:outerShdw blurRad="38100" dist="38100" dir="2700000" algn="tl">
                    <a:srgbClr val="000000">
                      <a:alpha val="43137"/>
                    </a:srgbClr>
                  </a:outerShdw>
                </a:effectLst>
              </a:rPr>
              <a:t> volumes</a:t>
            </a:r>
          </a:p>
        </p:txBody>
      </p:sp>
      <p:grpSp>
        <p:nvGrpSpPr>
          <p:cNvPr id="6" name="Group 5">
            <a:extLst>
              <a:ext uri="{FF2B5EF4-FFF2-40B4-BE49-F238E27FC236}">
                <a16:creationId xmlns:a16="http://schemas.microsoft.com/office/drawing/2014/main" id="{CD2CA2F2-2ED5-46C0-8AB9-249C7C7257A4}"/>
              </a:ext>
            </a:extLst>
          </p:cNvPr>
          <p:cNvGrpSpPr/>
          <p:nvPr/>
        </p:nvGrpSpPr>
        <p:grpSpPr>
          <a:xfrm>
            <a:off x="3567865" y="2033797"/>
            <a:ext cx="5110692" cy="2153262"/>
            <a:chOff x="3567865" y="2033797"/>
            <a:chExt cx="5110692" cy="2153262"/>
          </a:xfrm>
        </p:grpSpPr>
        <p:cxnSp>
          <p:nvCxnSpPr>
            <p:cNvPr id="16" name="Straight Arrow Connector 15">
              <a:extLst>
                <a:ext uri="{FF2B5EF4-FFF2-40B4-BE49-F238E27FC236}">
                  <a16:creationId xmlns:a16="http://schemas.microsoft.com/office/drawing/2014/main" id="{58F87768-1FE9-49F5-895B-B7DF56A1450F}"/>
                </a:ext>
              </a:extLst>
            </p:cNvPr>
            <p:cNvCxnSpPr/>
            <p:nvPr/>
          </p:nvCxnSpPr>
          <p:spPr>
            <a:xfrm>
              <a:off x="3567865" y="2033797"/>
              <a:ext cx="0" cy="960579"/>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924AA3FB-7BAA-4B04-A245-2F7C015500B5}"/>
                </a:ext>
              </a:extLst>
            </p:cNvPr>
            <p:cNvCxnSpPr/>
            <p:nvPr/>
          </p:nvCxnSpPr>
          <p:spPr>
            <a:xfrm>
              <a:off x="7833558" y="2787622"/>
              <a:ext cx="0" cy="960579"/>
            </a:xfrm>
            <a:prstGeom prst="straightConnector1">
              <a:avLst/>
            </a:prstGeom>
            <a:ln w="19050">
              <a:solidFill>
                <a:schemeClr val="accent6"/>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ED5EEC4C-C24B-4436-A982-07181285C3F9}"/>
                </a:ext>
              </a:extLst>
            </p:cNvPr>
            <p:cNvSpPr txBox="1"/>
            <p:nvPr/>
          </p:nvSpPr>
          <p:spPr>
            <a:xfrm>
              <a:off x="7344794" y="3725394"/>
              <a:ext cx="1333763" cy="461665"/>
            </a:xfrm>
            <a:prstGeom prst="rect">
              <a:avLst/>
            </a:prstGeom>
            <a:noFill/>
          </p:spPr>
          <p:txBody>
            <a:bodyPr wrap="none" rtlCol="0">
              <a:spAutoFit/>
            </a:bodyPr>
            <a:lstStyle/>
            <a:p>
              <a:pPr algn="ctr"/>
              <a:r>
                <a:rPr lang="en-US" sz="1200" b="1" dirty="0">
                  <a:solidFill>
                    <a:schemeClr val="accent6">
                      <a:lumMod val="75000"/>
                    </a:schemeClr>
                  </a:solidFill>
                  <a:latin typeface="Calibri" panose="020F0502020204030204" pitchFamily="34" charset="0"/>
                  <a:cs typeface="Calibri" panose="020F0502020204030204" pitchFamily="34" charset="0"/>
                </a:rPr>
                <a:t>N</a:t>
              </a:r>
              <a:r>
                <a:rPr lang="en-US" sz="1200" b="1" baseline="-25000" dirty="0">
                  <a:solidFill>
                    <a:schemeClr val="accent6">
                      <a:lumMod val="75000"/>
                    </a:schemeClr>
                  </a:solidFill>
                  <a:latin typeface="Calibri" panose="020F0502020204030204" pitchFamily="34" charset="0"/>
                  <a:cs typeface="Calibri" panose="020F0502020204030204" pitchFamily="34" charset="0"/>
                </a:rPr>
                <a:t>2 </a:t>
              </a:r>
              <a:r>
                <a:rPr lang="en-US" sz="1200" b="1" dirty="0">
                  <a:solidFill>
                    <a:schemeClr val="accent6">
                      <a:lumMod val="75000"/>
                    </a:schemeClr>
                  </a:solidFill>
                  <a:latin typeface="Calibri" panose="020F0502020204030204" pitchFamily="34" charset="0"/>
                  <a:cs typeface="Calibri" panose="020F0502020204030204" pitchFamily="34" charset="0"/>
                </a:rPr>
                <a:t>matching C</a:t>
              </a:r>
              <a:r>
                <a:rPr lang="en-US" sz="1200" b="1" baseline="-25000" dirty="0">
                  <a:solidFill>
                    <a:schemeClr val="accent6">
                      <a:lumMod val="75000"/>
                    </a:schemeClr>
                  </a:solidFill>
                  <a:latin typeface="Calibri" panose="020F0502020204030204" pitchFamily="34" charset="0"/>
                  <a:cs typeface="Calibri" panose="020F0502020204030204" pitchFamily="34" charset="0"/>
                </a:rPr>
                <a:t>4</a:t>
              </a:r>
              <a:r>
                <a:rPr lang="en-US" sz="1200" b="1" dirty="0">
                  <a:solidFill>
                    <a:schemeClr val="accent6">
                      <a:lumMod val="75000"/>
                    </a:schemeClr>
                  </a:solidFill>
                  <a:latin typeface="Calibri" panose="020F0502020204030204" pitchFamily="34" charset="0"/>
                  <a:cs typeface="Calibri" panose="020F0502020204030204" pitchFamily="34" charset="0"/>
                </a:rPr>
                <a:t>F</a:t>
              </a:r>
              <a:r>
                <a:rPr lang="en-US" sz="1200" b="1" baseline="-25000" dirty="0">
                  <a:solidFill>
                    <a:schemeClr val="accent6">
                      <a:lumMod val="75000"/>
                    </a:schemeClr>
                  </a:solidFill>
                  <a:latin typeface="Calibri" panose="020F0502020204030204" pitchFamily="34" charset="0"/>
                  <a:cs typeface="Calibri" panose="020F0502020204030204" pitchFamily="34" charset="0"/>
                </a:rPr>
                <a:t>10</a:t>
              </a:r>
              <a:endParaRPr lang="en-US" sz="1200" b="1" dirty="0">
                <a:solidFill>
                  <a:schemeClr val="accent6">
                    <a:lumMod val="75000"/>
                  </a:schemeClr>
                </a:solidFill>
                <a:latin typeface="Calibri" panose="020F0502020204030204" pitchFamily="34" charset="0"/>
                <a:cs typeface="Calibri" panose="020F0502020204030204" pitchFamily="34" charset="0"/>
              </a:endParaRPr>
            </a:p>
            <a:p>
              <a:pPr algn="ctr"/>
              <a:r>
                <a:rPr lang="en-US" sz="1200" b="1" dirty="0">
                  <a:solidFill>
                    <a:schemeClr val="accent6">
                      <a:lumMod val="75000"/>
                    </a:schemeClr>
                  </a:solidFill>
                  <a:latin typeface="Calibri" panose="020F0502020204030204" pitchFamily="34" charset="0"/>
                  <a:cs typeface="Calibri" panose="020F0502020204030204" pitchFamily="34" charset="0"/>
                </a:rPr>
                <a:t>(n-1) = 1450E-6</a:t>
              </a:r>
            </a:p>
          </p:txBody>
        </p:sp>
      </p:grpSp>
      <p:grpSp>
        <p:nvGrpSpPr>
          <p:cNvPr id="7" name="Group 6">
            <a:extLst>
              <a:ext uri="{FF2B5EF4-FFF2-40B4-BE49-F238E27FC236}">
                <a16:creationId xmlns:a16="http://schemas.microsoft.com/office/drawing/2014/main" id="{DD965B2C-E3F4-41BA-9BA4-5E3443654BBA}"/>
              </a:ext>
            </a:extLst>
          </p:cNvPr>
          <p:cNvGrpSpPr/>
          <p:nvPr/>
        </p:nvGrpSpPr>
        <p:grpSpPr>
          <a:xfrm>
            <a:off x="2562673" y="2033797"/>
            <a:ext cx="5158721" cy="2431957"/>
            <a:chOff x="2562673" y="2033797"/>
            <a:chExt cx="5158721" cy="2431957"/>
          </a:xfrm>
        </p:grpSpPr>
        <p:cxnSp>
          <p:nvCxnSpPr>
            <p:cNvPr id="36" name="Straight Arrow Connector 35">
              <a:extLst>
                <a:ext uri="{FF2B5EF4-FFF2-40B4-BE49-F238E27FC236}">
                  <a16:creationId xmlns:a16="http://schemas.microsoft.com/office/drawing/2014/main" id="{289F2077-111D-4D33-B167-AF2530192A64}"/>
                </a:ext>
              </a:extLst>
            </p:cNvPr>
            <p:cNvCxnSpPr/>
            <p:nvPr/>
          </p:nvCxnSpPr>
          <p:spPr>
            <a:xfrm>
              <a:off x="2562673" y="2033797"/>
              <a:ext cx="0" cy="960579"/>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23C26FBF-A6BE-4551-A2B6-2B10C235EC58}"/>
                </a:ext>
              </a:extLst>
            </p:cNvPr>
            <p:cNvCxnSpPr>
              <a:cxnSpLocks/>
            </p:cNvCxnSpPr>
            <p:nvPr/>
          </p:nvCxnSpPr>
          <p:spPr>
            <a:xfrm>
              <a:off x="7032648" y="3416344"/>
              <a:ext cx="0" cy="539882"/>
            </a:xfrm>
            <a:prstGeom prst="straightConnector1">
              <a:avLst/>
            </a:prstGeom>
            <a:ln w="19050">
              <a:solidFill>
                <a:schemeClr val="accent5"/>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2FDA9284-B758-4FAE-A2A8-99EF3B482169}"/>
                </a:ext>
              </a:extLst>
            </p:cNvPr>
            <p:cNvSpPr txBox="1"/>
            <p:nvPr/>
          </p:nvSpPr>
          <p:spPr>
            <a:xfrm>
              <a:off x="6343901" y="4004089"/>
              <a:ext cx="1377493" cy="461665"/>
            </a:xfrm>
            <a:prstGeom prst="rect">
              <a:avLst/>
            </a:prstGeom>
            <a:noFill/>
          </p:spPr>
          <p:txBody>
            <a:bodyPr wrap="none" rtlCol="0">
              <a:spAutoFit/>
            </a:bodyPr>
            <a:lstStyle/>
            <a:p>
              <a:pPr algn="ctr"/>
              <a:r>
                <a:rPr lang="en-US" sz="1200" b="1" dirty="0">
                  <a:solidFill>
                    <a:schemeClr val="accent5"/>
                  </a:solidFill>
                  <a:latin typeface="Calibri" panose="020F0502020204030204" pitchFamily="34" charset="0"/>
                  <a:cs typeface="Calibri" panose="020F0502020204030204" pitchFamily="34" charset="0"/>
                </a:rPr>
                <a:t>CO</a:t>
              </a:r>
              <a:r>
                <a:rPr lang="en-US" sz="1200" b="1" baseline="-25000" dirty="0">
                  <a:solidFill>
                    <a:schemeClr val="accent5"/>
                  </a:solidFill>
                  <a:latin typeface="Calibri" panose="020F0502020204030204" pitchFamily="34" charset="0"/>
                  <a:cs typeface="Calibri" panose="020F0502020204030204" pitchFamily="34" charset="0"/>
                </a:rPr>
                <a:t>2 </a:t>
              </a:r>
              <a:r>
                <a:rPr lang="en-US" sz="1200" b="1" dirty="0">
                  <a:solidFill>
                    <a:schemeClr val="accent5"/>
                  </a:solidFill>
                  <a:latin typeface="Calibri" panose="020F0502020204030204" pitchFamily="34" charset="0"/>
                  <a:cs typeface="Calibri" panose="020F0502020204030204" pitchFamily="34" charset="0"/>
                </a:rPr>
                <a:t>matching C</a:t>
              </a:r>
              <a:r>
                <a:rPr lang="en-US" sz="1200" b="1" baseline="-25000" dirty="0">
                  <a:solidFill>
                    <a:schemeClr val="accent5"/>
                  </a:solidFill>
                  <a:latin typeface="Calibri" panose="020F0502020204030204" pitchFamily="34" charset="0"/>
                  <a:cs typeface="Calibri" panose="020F0502020204030204" pitchFamily="34" charset="0"/>
                </a:rPr>
                <a:t>4</a:t>
              </a:r>
              <a:r>
                <a:rPr lang="en-US" sz="1200" b="1" dirty="0">
                  <a:solidFill>
                    <a:schemeClr val="accent5"/>
                  </a:solidFill>
                  <a:latin typeface="Calibri" panose="020F0502020204030204" pitchFamily="34" charset="0"/>
                  <a:cs typeface="Calibri" panose="020F0502020204030204" pitchFamily="34" charset="0"/>
                </a:rPr>
                <a:t>F</a:t>
              </a:r>
              <a:r>
                <a:rPr lang="en-US" sz="1200" b="1" baseline="-25000" dirty="0">
                  <a:solidFill>
                    <a:schemeClr val="accent5"/>
                  </a:solidFill>
                  <a:latin typeface="Calibri" panose="020F0502020204030204" pitchFamily="34" charset="0"/>
                  <a:cs typeface="Calibri" panose="020F0502020204030204" pitchFamily="34" charset="0"/>
                </a:rPr>
                <a:t>10</a:t>
              </a:r>
              <a:endParaRPr lang="en-US" sz="1200" b="1" dirty="0">
                <a:solidFill>
                  <a:schemeClr val="accent5"/>
                </a:solidFill>
                <a:latin typeface="Calibri" panose="020F0502020204030204" pitchFamily="34" charset="0"/>
                <a:cs typeface="Calibri" panose="020F0502020204030204" pitchFamily="34" charset="0"/>
              </a:endParaRPr>
            </a:p>
            <a:p>
              <a:pPr algn="ctr"/>
              <a:r>
                <a:rPr lang="en-US" sz="1200" b="1" dirty="0">
                  <a:solidFill>
                    <a:schemeClr val="accent5"/>
                  </a:solidFill>
                  <a:latin typeface="Calibri" panose="020F0502020204030204" pitchFamily="34" charset="0"/>
                  <a:cs typeface="Calibri" panose="020F0502020204030204" pitchFamily="34" charset="0"/>
                </a:rPr>
                <a:t>(n-1) = 1450E-6</a:t>
              </a:r>
            </a:p>
          </p:txBody>
        </p:sp>
      </p:grpSp>
      <p:grpSp>
        <p:nvGrpSpPr>
          <p:cNvPr id="2" name="Group 1">
            <a:extLst>
              <a:ext uri="{FF2B5EF4-FFF2-40B4-BE49-F238E27FC236}">
                <a16:creationId xmlns:a16="http://schemas.microsoft.com/office/drawing/2014/main" id="{DB5A5093-7685-437C-9F01-CBB34064CFD3}"/>
              </a:ext>
            </a:extLst>
          </p:cNvPr>
          <p:cNvGrpSpPr/>
          <p:nvPr/>
        </p:nvGrpSpPr>
        <p:grpSpPr>
          <a:xfrm>
            <a:off x="1658002" y="3185511"/>
            <a:ext cx="5313486" cy="1074228"/>
            <a:chOff x="1658002" y="3185511"/>
            <a:chExt cx="5313486" cy="1074228"/>
          </a:xfrm>
        </p:grpSpPr>
        <p:cxnSp>
          <p:nvCxnSpPr>
            <p:cNvPr id="33" name="Straight Arrow Connector 32">
              <a:extLst>
                <a:ext uri="{FF2B5EF4-FFF2-40B4-BE49-F238E27FC236}">
                  <a16:creationId xmlns:a16="http://schemas.microsoft.com/office/drawing/2014/main" id="{8AEE9BDF-7A27-4C67-AB86-5DF5881BB9F5}"/>
                </a:ext>
              </a:extLst>
            </p:cNvPr>
            <p:cNvCxnSpPr>
              <a:cxnSpLocks/>
            </p:cNvCxnSpPr>
            <p:nvPr/>
          </p:nvCxnSpPr>
          <p:spPr>
            <a:xfrm>
              <a:off x="1658002" y="3401320"/>
              <a:ext cx="0" cy="528533"/>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89DBE8B1-60C0-434E-A343-9068E2DE641E}"/>
                </a:ext>
              </a:extLst>
            </p:cNvPr>
            <p:cNvCxnSpPr>
              <a:cxnSpLocks/>
            </p:cNvCxnSpPr>
            <p:nvPr/>
          </p:nvCxnSpPr>
          <p:spPr>
            <a:xfrm flipV="1">
              <a:off x="6098792" y="3680610"/>
              <a:ext cx="0" cy="579129"/>
            </a:xfrm>
            <a:prstGeom prst="straightConnector1">
              <a:avLst/>
            </a:prstGeom>
            <a:ln w="19050">
              <a:solidFill>
                <a:schemeClr val="accent6"/>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A55B1C99-AB81-4262-9D29-F8413DDD0EBF}"/>
                </a:ext>
              </a:extLst>
            </p:cNvPr>
            <p:cNvSpPr txBox="1"/>
            <p:nvPr/>
          </p:nvSpPr>
          <p:spPr>
            <a:xfrm>
              <a:off x="5753142" y="3185511"/>
              <a:ext cx="1218346" cy="461665"/>
            </a:xfrm>
            <a:prstGeom prst="rect">
              <a:avLst/>
            </a:prstGeom>
            <a:noFill/>
          </p:spPr>
          <p:txBody>
            <a:bodyPr wrap="none" rtlCol="0">
              <a:spAutoFit/>
            </a:bodyPr>
            <a:lstStyle/>
            <a:p>
              <a:pPr algn="ctr"/>
              <a:r>
                <a:rPr lang="en-US" sz="1200" b="1" dirty="0">
                  <a:solidFill>
                    <a:schemeClr val="accent6">
                      <a:lumMod val="75000"/>
                    </a:schemeClr>
                  </a:solidFill>
                  <a:latin typeface="Calibri" panose="020F0502020204030204" pitchFamily="34" charset="0"/>
                  <a:cs typeface="Calibri" panose="020F0502020204030204" pitchFamily="34" charset="0"/>
                </a:rPr>
                <a:t>N</a:t>
              </a:r>
              <a:r>
                <a:rPr lang="en-US" sz="1200" b="1" baseline="-25000" dirty="0">
                  <a:solidFill>
                    <a:schemeClr val="accent6">
                      <a:lumMod val="75000"/>
                    </a:schemeClr>
                  </a:solidFill>
                  <a:latin typeface="Calibri" panose="020F0502020204030204" pitchFamily="34" charset="0"/>
                  <a:cs typeface="Calibri" panose="020F0502020204030204" pitchFamily="34" charset="0"/>
                </a:rPr>
                <a:t>2 </a:t>
              </a:r>
              <a:r>
                <a:rPr lang="en-US" sz="1200" b="1" dirty="0">
                  <a:solidFill>
                    <a:schemeClr val="accent6">
                      <a:lumMod val="75000"/>
                    </a:schemeClr>
                  </a:solidFill>
                  <a:latin typeface="Calibri" panose="020F0502020204030204" pitchFamily="34" charset="0"/>
                  <a:cs typeface="Calibri" panose="020F0502020204030204" pitchFamily="34" charset="0"/>
                </a:rPr>
                <a:t>matching CH</a:t>
              </a:r>
              <a:r>
                <a:rPr lang="en-US" sz="1200" b="1" baseline="-25000" dirty="0">
                  <a:solidFill>
                    <a:schemeClr val="accent6">
                      <a:lumMod val="75000"/>
                    </a:schemeClr>
                  </a:solidFill>
                  <a:latin typeface="Calibri" panose="020F0502020204030204" pitchFamily="34" charset="0"/>
                  <a:cs typeface="Calibri" panose="020F0502020204030204" pitchFamily="34" charset="0"/>
                </a:rPr>
                <a:t>4</a:t>
              </a:r>
              <a:endParaRPr lang="en-US" sz="1200" b="1" dirty="0">
                <a:solidFill>
                  <a:schemeClr val="accent6">
                    <a:lumMod val="75000"/>
                  </a:schemeClr>
                </a:solidFill>
                <a:latin typeface="Calibri" panose="020F0502020204030204" pitchFamily="34" charset="0"/>
                <a:cs typeface="Calibri" panose="020F0502020204030204" pitchFamily="34" charset="0"/>
              </a:endParaRPr>
            </a:p>
            <a:p>
              <a:pPr algn="ctr"/>
              <a:r>
                <a:rPr lang="en-US" sz="1200" b="1" dirty="0">
                  <a:solidFill>
                    <a:schemeClr val="accent6">
                      <a:lumMod val="75000"/>
                    </a:schemeClr>
                  </a:solidFill>
                  <a:latin typeface="Calibri" panose="020F0502020204030204" pitchFamily="34" charset="0"/>
                  <a:cs typeface="Calibri" panose="020F0502020204030204" pitchFamily="34" charset="0"/>
                </a:rPr>
                <a:t>(n-1)=488E-6</a:t>
              </a:r>
            </a:p>
          </p:txBody>
        </p:sp>
      </p:grpSp>
    </p:spTree>
    <p:extLst>
      <p:ext uri="{BB962C8B-B14F-4D97-AF65-F5344CB8AC3E}">
        <p14:creationId xmlns:p14="http://schemas.microsoft.com/office/powerpoint/2010/main" val="198470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1846762-10CE-433D-AB98-59F640AA0F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451412"/>
            <a:ext cx="8349301" cy="5871003"/>
          </a:xfrm>
          <a:prstGeom prst="rect">
            <a:avLst/>
          </a:prstGeom>
        </p:spPr>
      </p:pic>
      <p:sp>
        <p:nvSpPr>
          <p:cNvPr id="6" name="CustomShape 2">
            <a:extLst>
              <a:ext uri="{FF2B5EF4-FFF2-40B4-BE49-F238E27FC236}">
                <a16:creationId xmlns:a16="http://schemas.microsoft.com/office/drawing/2014/main" id="{DFD2061B-7959-43B3-969D-DCFB37399452}"/>
              </a:ext>
            </a:extLst>
          </p:cNvPr>
          <p:cNvSpPr/>
          <p:nvPr/>
        </p:nvSpPr>
        <p:spPr>
          <a:xfrm>
            <a:off x="2840291" y="298250"/>
            <a:ext cx="3895541"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From 1</a:t>
            </a:r>
            <a:r>
              <a:rPr lang="en-US" sz="1400" b="1" baseline="30000" dirty="0"/>
              <a:t>st</a:t>
            </a:r>
            <a:r>
              <a:rPr lang="en-US" sz="1400" b="1" dirty="0"/>
              <a:t> DRD4 Meeting: 17-20 June 2024</a:t>
            </a:r>
          </a:p>
        </p:txBody>
      </p:sp>
      <p:grpSp>
        <p:nvGrpSpPr>
          <p:cNvPr id="9" name="Group 8">
            <a:extLst>
              <a:ext uri="{FF2B5EF4-FFF2-40B4-BE49-F238E27FC236}">
                <a16:creationId xmlns:a16="http://schemas.microsoft.com/office/drawing/2014/main" id="{C16B8371-E7EE-43E0-8B89-42DD3DC3F914}"/>
              </a:ext>
            </a:extLst>
          </p:cNvPr>
          <p:cNvGrpSpPr/>
          <p:nvPr/>
        </p:nvGrpSpPr>
        <p:grpSpPr>
          <a:xfrm>
            <a:off x="1134318" y="4155807"/>
            <a:ext cx="3437682" cy="2166608"/>
            <a:chOff x="1134318" y="4155807"/>
            <a:chExt cx="3437682" cy="2166608"/>
          </a:xfrm>
        </p:grpSpPr>
        <p:sp>
          <p:nvSpPr>
            <p:cNvPr id="7" name="Oval 6">
              <a:extLst>
                <a:ext uri="{FF2B5EF4-FFF2-40B4-BE49-F238E27FC236}">
                  <a16:creationId xmlns:a16="http://schemas.microsoft.com/office/drawing/2014/main" id="{AD06C302-C005-437D-B61B-24D694FAE5CD}"/>
                </a:ext>
              </a:extLst>
            </p:cNvPr>
            <p:cNvSpPr/>
            <p:nvPr/>
          </p:nvSpPr>
          <p:spPr>
            <a:xfrm>
              <a:off x="1134318" y="4155807"/>
              <a:ext cx="1203768" cy="21666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D1768153-E112-482A-9FCD-346532CE75C2}"/>
                </a:ext>
              </a:extLst>
            </p:cNvPr>
            <p:cNvSpPr txBox="1"/>
            <p:nvPr/>
          </p:nvSpPr>
          <p:spPr>
            <a:xfrm>
              <a:off x="2190028" y="4777446"/>
              <a:ext cx="2381972" cy="923330"/>
            </a:xfrm>
            <a:prstGeom prst="rect">
              <a:avLst/>
            </a:prstGeom>
            <a:noFill/>
          </p:spPr>
          <p:txBody>
            <a:bodyPr wrap="square" rtlCol="0">
              <a:spAutoFit/>
            </a:bodyPr>
            <a:lstStyle/>
            <a:p>
              <a:pPr algn="ctr"/>
              <a:r>
                <a:rPr lang="en-US" dirty="0">
                  <a:solidFill>
                    <a:schemeClr val="accent5">
                      <a:lumMod val="75000"/>
                    </a:schemeClr>
                  </a:solidFill>
                </a:rPr>
                <a:t>Real? Repeatable?</a:t>
              </a:r>
            </a:p>
            <a:p>
              <a:pPr algn="ctr"/>
              <a:r>
                <a:rPr lang="en-US" dirty="0">
                  <a:solidFill>
                    <a:schemeClr val="accent5">
                      <a:lumMod val="75000"/>
                    </a:schemeClr>
                  </a:solidFill>
                </a:rPr>
                <a:t>very crude device, </a:t>
              </a:r>
            </a:p>
            <a:p>
              <a:pPr algn="ctr"/>
              <a:r>
                <a:rPr lang="en-US" dirty="0">
                  <a:solidFill>
                    <a:schemeClr val="accent5">
                      <a:lumMod val="75000"/>
                    </a:schemeClr>
                  </a:solidFill>
                </a:rPr>
                <a:t>lacking details</a:t>
              </a:r>
            </a:p>
          </p:txBody>
        </p:sp>
      </p:grpSp>
      <p:sp>
        <p:nvSpPr>
          <p:cNvPr id="11" name="CustomShape 2">
            <a:extLst>
              <a:ext uri="{FF2B5EF4-FFF2-40B4-BE49-F238E27FC236}">
                <a16:creationId xmlns:a16="http://schemas.microsoft.com/office/drawing/2014/main" id="{02C52929-ED9C-42C9-A2A7-71E6ED3FE73F}"/>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
        <p:nvSpPr>
          <p:cNvPr id="12" name="TextBox 11">
            <a:extLst>
              <a:ext uri="{FF2B5EF4-FFF2-40B4-BE49-F238E27FC236}">
                <a16:creationId xmlns:a16="http://schemas.microsoft.com/office/drawing/2014/main" id="{1CCF065E-F6AD-4A26-8121-26629B2FEC6D}"/>
              </a:ext>
            </a:extLst>
          </p:cNvPr>
          <p:cNvSpPr txBox="1"/>
          <p:nvPr/>
        </p:nvSpPr>
        <p:spPr>
          <a:xfrm>
            <a:off x="1506106" y="3017581"/>
            <a:ext cx="6248826" cy="646331"/>
          </a:xfrm>
          <a:prstGeom prst="rect">
            <a:avLst/>
          </a:prstGeom>
          <a:solidFill>
            <a:srgbClr val="FFFFFF"/>
          </a:solidFill>
          <a:ln w="12700">
            <a:solidFill>
              <a:schemeClr val="tx1"/>
            </a:solidFill>
          </a:ln>
        </p:spPr>
        <p:txBody>
          <a:bodyPr wrap="none" rtlCol="0">
            <a:spAutoFit/>
          </a:bodyPr>
          <a:lstStyle/>
          <a:p>
            <a:pPr algn="ctr"/>
            <a:r>
              <a:rPr lang="en-US" b="1" dirty="0">
                <a:solidFill>
                  <a:srgbClr val="C00000"/>
                </a:solidFill>
              </a:rPr>
              <a:t>Antonello di Mauro  has since started a study of C</a:t>
            </a:r>
            <a:r>
              <a:rPr lang="en-US" b="1" baseline="-25000" dirty="0">
                <a:solidFill>
                  <a:srgbClr val="C00000"/>
                </a:solidFill>
              </a:rPr>
              <a:t>5</a:t>
            </a:r>
            <a:r>
              <a:rPr lang="en-US" b="1" dirty="0">
                <a:solidFill>
                  <a:srgbClr val="C00000"/>
                </a:solidFill>
              </a:rPr>
              <a:t>F</a:t>
            </a:r>
            <a:r>
              <a:rPr lang="en-US" b="1" baseline="-25000" dirty="0">
                <a:solidFill>
                  <a:srgbClr val="C00000"/>
                </a:solidFill>
              </a:rPr>
              <a:t>10</a:t>
            </a:r>
            <a:r>
              <a:rPr lang="en-US" b="1" dirty="0">
                <a:solidFill>
                  <a:srgbClr val="C00000"/>
                </a:solidFill>
              </a:rPr>
              <a:t>O</a:t>
            </a:r>
          </a:p>
          <a:p>
            <a:pPr algn="ctr"/>
            <a:r>
              <a:rPr lang="en-US" b="1" dirty="0">
                <a:solidFill>
                  <a:srgbClr val="C00000"/>
                </a:solidFill>
              </a:rPr>
              <a:t> as a Cherenkov radiator</a:t>
            </a:r>
          </a:p>
        </p:txBody>
      </p:sp>
    </p:spTree>
    <p:extLst>
      <p:ext uri="{BB962C8B-B14F-4D97-AF65-F5344CB8AC3E}">
        <p14:creationId xmlns:p14="http://schemas.microsoft.com/office/powerpoint/2010/main" val="128161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Espace réservé pour une image  6" descr="Untitled and 69 more pages - Profile 1 - Microsoft​ Edge"/>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282740" y="1391983"/>
            <a:ext cx="2850931" cy="4090694"/>
          </a:xfrm>
        </p:spPr>
      </p:pic>
      <p:pic>
        <p:nvPicPr>
          <p:cNvPr id="9" name="Espace réservé pour une image  6" descr="Untitled and 69 more pages - Profile 1 - Microsoft​ Edge"/>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3290437" y="1250184"/>
            <a:ext cx="5214112" cy="4873625"/>
          </a:xfrm>
          <a:prstGeom prst="rect">
            <a:avLst/>
          </a:prstGeom>
        </p:spPr>
      </p:pic>
      <p:pic>
        <p:nvPicPr>
          <p:cNvPr id="8" name="Picture 2" descr="See related image detail. Princeton Instruments Acton: Metrology - Laboratory - DirectIndustr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409" y="2871693"/>
            <a:ext cx="2000250" cy="1476375"/>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p:cNvSpPr txBox="1"/>
          <p:nvPr/>
        </p:nvSpPr>
        <p:spPr>
          <a:xfrm>
            <a:off x="130630" y="26965"/>
            <a:ext cx="8850084" cy="1323439"/>
          </a:xfrm>
          <a:prstGeom prst="rect">
            <a:avLst/>
          </a:prstGeom>
          <a:noFill/>
        </p:spPr>
        <p:txBody>
          <a:bodyPr wrap="square" rtlCol="0">
            <a:spAutoFit/>
          </a:bodyPr>
          <a:lstStyle/>
          <a:p>
            <a:pPr algn="ct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UV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transparency</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refractivity</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cmhemical</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stability</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&amp; compatibility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studies</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needed</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p>
          <a:p>
            <a:pPr algn="ct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for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different</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C</a:t>
            </a:r>
            <a:r>
              <a:rPr lang="en-US" sz="2000" b="1" baseline="-25000"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n</a:t>
            </a:r>
            <a:r>
              <a:rPr lang="en-US"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F</a:t>
            </a:r>
            <a:r>
              <a:rPr lang="en-US" sz="2000" b="1" baseline="-25000"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2n</a:t>
            </a:r>
            <a:r>
              <a:rPr lang="en-US"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O</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molecular</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shapes</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br>
              <a:rPr lang="fr-FR" sz="2000" b="1" dirty="0">
                <a:latin typeface="Calibri" panose="020F0502020204030204" pitchFamily="34" charset="0"/>
                <a:cs typeface="Calibri" panose="020F0502020204030204" pitchFamily="34" charset="0"/>
              </a:rPr>
            </a:br>
            <a:r>
              <a:rPr lang="fr-FR" sz="2000" b="1" dirty="0">
                <a:solidFill>
                  <a:schemeClr val="accent6">
                    <a:lumMod val="75000"/>
                  </a:schemeClr>
                </a:solidFill>
                <a:latin typeface="Calibri" panose="020F0502020204030204" pitchFamily="34" charset="0"/>
                <a:cs typeface="Calibri" panose="020F0502020204030204" pitchFamily="34" charset="0"/>
              </a:rPr>
              <a:t>RICH detector </a:t>
            </a:r>
            <a:r>
              <a:rPr lang="fr-FR" sz="2000" b="1" dirty="0" err="1">
                <a:solidFill>
                  <a:schemeClr val="accent6">
                    <a:lumMod val="75000"/>
                  </a:schemeClr>
                </a:solidFill>
                <a:latin typeface="Calibri" panose="020F0502020204030204" pitchFamily="34" charset="0"/>
                <a:cs typeface="Calibri" panose="020F0502020204030204" pitchFamily="34" charset="0"/>
              </a:rPr>
              <a:t>community</a:t>
            </a:r>
            <a:r>
              <a:rPr lang="fr-FR" sz="2000" b="1" dirty="0">
                <a:solidFill>
                  <a:schemeClr val="accent6">
                    <a:lumMod val="75000"/>
                  </a:schemeClr>
                </a:solidFill>
                <a:latin typeface="Calibri" panose="020F0502020204030204" pitchFamily="34" charset="0"/>
                <a:cs typeface="Calibri" panose="020F0502020204030204" pitchFamily="34" charset="0"/>
              </a:rPr>
              <a:t> </a:t>
            </a:r>
            <a:r>
              <a:rPr lang="fr-FR" sz="2000" b="1" dirty="0" err="1">
                <a:solidFill>
                  <a:schemeClr val="accent6">
                    <a:lumMod val="75000"/>
                  </a:schemeClr>
                </a:solidFill>
                <a:latin typeface="Calibri" panose="020F0502020204030204" pitchFamily="34" charset="0"/>
                <a:cs typeface="Calibri" panose="020F0502020204030204" pitchFamily="34" charset="0"/>
              </a:rPr>
              <a:t>very</a:t>
            </a:r>
            <a:r>
              <a:rPr lang="fr-FR" sz="2000" b="1" dirty="0">
                <a:solidFill>
                  <a:schemeClr val="accent6">
                    <a:lumMod val="75000"/>
                  </a:schemeClr>
                </a:solidFill>
                <a:latin typeface="Calibri" panose="020F0502020204030204" pitchFamily="34" charset="0"/>
                <a:cs typeface="Calibri" panose="020F0502020204030204" pitchFamily="34" charset="0"/>
              </a:rPr>
              <a:t> </a:t>
            </a:r>
            <a:r>
              <a:rPr lang="fr-FR" sz="2000" b="1" dirty="0" err="1">
                <a:solidFill>
                  <a:schemeClr val="accent6">
                    <a:lumMod val="75000"/>
                  </a:schemeClr>
                </a:solidFill>
                <a:latin typeface="Calibri" panose="020F0502020204030204" pitchFamily="34" charset="0"/>
                <a:cs typeface="Calibri" panose="020F0502020204030204" pitchFamily="34" charset="0"/>
              </a:rPr>
              <a:t>competent</a:t>
            </a:r>
            <a:r>
              <a:rPr lang="fr-FR" sz="2000" b="1" dirty="0">
                <a:solidFill>
                  <a:schemeClr val="accent6">
                    <a:lumMod val="75000"/>
                  </a:schemeClr>
                </a:solidFill>
                <a:latin typeface="Calibri" panose="020F0502020204030204" pitchFamily="34" charset="0"/>
                <a:cs typeface="Calibri" panose="020F0502020204030204" pitchFamily="34" charset="0"/>
              </a:rPr>
              <a:t> &amp; </a:t>
            </a:r>
            <a:r>
              <a:rPr lang="fr-FR" sz="2000" b="1" dirty="0" err="1">
                <a:solidFill>
                  <a:schemeClr val="accent6">
                    <a:lumMod val="75000"/>
                  </a:schemeClr>
                </a:solidFill>
                <a:latin typeface="Calibri" panose="020F0502020204030204" pitchFamily="34" charset="0"/>
                <a:cs typeface="Calibri" panose="020F0502020204030204" pitchFamily="34" charset="0"/>
              </a:rPr>
              <a:t>equipped</a:t>
            </a:r>
            <a:r>
              <a:rPr lang="fr-FR" sz="2000" b="1" dirty="0">
                <a:solidFill>
                  <a:schemeClr val="accent6">
                    <a:lumMod val="75000"/>
                  </a:schemeClr>
                </a:solidFill>
                <a:latin typeface="Calibri" panose="020F0502020204030204" pitchFamily="34" charset="0"/>
                <a:cs typeface="Calibri" panose="020F0502020204030204" pitchFamily="34" charset="0"/>
              </a:rPr>
              <a:t> for </a:t>
            </a:r>
            <a:r>
              <a:rPr lang="fr-FR" sz="2000" b="1" dirty="0" err="1">
                <a:solidFill>
                  <a:schemeClr val="accent6">
                    <a:lumMod val="75000"/>
                  </a:schemeClr>
                </a:solidFill>
                <a:latin typeface="Calibri" panose="020F0502020204030204" pitchFamily="34" charset="0"/>
                <a:cs typeface="Calibri" panose="020F0502020204030204" pitchFamily="34" charset="0"/>
              </a:rPr>
              <a:t>detailed</a:t>
            </a:r>
            <a:r>
              <a:rPr lang="fr-FR" sz="2000" b="1" dirty="0">
                <a:solidFill>
                  <a:schemeClr val="accent6">
                    <a:lumMod val="75000"/>
                  </a:schemeClr>
                </a:solidFill>
                <a:latin typeface="Calibri" panose="020F0502020204030204" pitchFamily="34" charset="0"/>
                <a:cs typeface="Calibri" panose="020F0502020204030204" pitchFamily="34" charset="0"/>
              </a:rPr>
              <a:t> UVT &amp; (n-1)</a:t>
            </a:r>
            <a:br>
              <a:rPr lang="fr-FR" sz="2000" b="1" dirty="0">
                <a:solidFill>
                  <a:schemeClr val="accent6">
                    <a:lumMod val="75000"/>
                  </a:schemeClr>
                </a:solidFill>
                <a:latin typeface="Calibri" panose="020F0502020204030204" pitchFamily="34" charset="0"/>
                <a:cs typeface="Calibri" panose="020F0502020204030204" pitchFamily="34" charset="0"/>
              </a:rPr>
            </a:br>
            <a:r>
              <a:rPr lang="fr-FR" sz="2000" b="1" dirty="0">
                <a:solidFill>
                  <a:schemeClr val="accent6">
                    <a:lumMod val="75000"/>
                  </a:schemeClr>
                </a:solidFill>
                <a:latin typeface="Calibri" panose="020F0502020204030204" pitchFamily="34" charset="0"/>
                <a:cs typeface="Calibri" panose="020F0502020204030204" pitchFamily="34" charset="0"/>
              </a:rPr>
              <a:t> - </a:t>
            </a:r>
            <a:r>
              <a:rPr lang="fr-FR" sz="2000" b="1" dirty="0" err="1">
                <a:solidFill>
                  <a:schemeClr val="accent6">
                    <a:lumMod val="75000"/>
                  </a:schemeClr>
                </a:solidFill>
                <a:latin typeface="Calibri" panose="020F0502020204030204" pitchFamily="34" charset="0"/>
                <a:cs typeface="Calibri" panose="020F0502020204030204" pitchFamily="34" charset="0"/>
              </a:rPr>
              <a:t>much</a:t>
            </a:r>
            <a:r>
              <a:rPr lang="fr-FR" sz="2000" b="1" dirty="0">
                <a:solidFill>
                  <a:schemeClr val="accent6">
                    <a:lumMod val="75000"/>
                  </a:schemeClr>
                </a:solidFill>
                <a:latin typeface="Calibri" panose="020F0502020204030204" pitchFamily="34" charset="0"/>
                <a:cs typeface="Calibri" panose="020F0502020204030204" pitchFamily="34" charset="0"/>
              </a:rPr>
              <a:t> ex-DELPHI RICH diagnostic </a:t>
            </a:r>
            <a:r>
              <a:rPr lang="fr-FR" sz="2000" b="1" dirty="0" err="1">
                <a:solidFill>
                  <a:schemeClr val="accent6">
                    <a:lumMod val="75000"/>
                  </a:schemeClr>
                </a:solidFill>
                <a:latin typeface="Calibri" panose="020F0502020204030204" pitchFamily="34" charset="0"/>
                <a:cs typeface="Calibri" panose="020F0502020204030204" pitchFamily="34" charset="0"/>
              </a:rPr>
              <a:t>equipment</a:t>
            </a:r>
            <a:r>
              <a:rPr lang="fr-FR" sz="2000" b="1" dirty="0">
                <a:solidFill>
                  <a:schemeClr val="accent6">
                    <a:lumMod val="75000"/>
                  </a:schemeClr>
                </a:solidFill>
                <a:latin typeface="Calibri" panose="020F0502020204030204" pitchFamily="34" charset="0"/>
                <a:cs typeface="Calibri" panose="020F0502020204030204" pitchFamily="34" charset="0"/>
              </a:rPr>
              <a:t> at CERN for </a:t>
            </a:r>
            <a:r>
              <a:rPr lang="fr-FR" sz="2000" b="1" dirty="0" err="1">
                <a:solidFill>
                  <a:schemeClr val="accent6">
                    <a:lumMod val="75000"/>
                  </a:schemeClr>
                </a:solidFill>
                <a:latin typeface="Calibri" panose="020F0502020204030204" pitchFamily="34" charset="0"/>
                <a:cs typeface="Calibri" panose="020F0502020204030204" pitchFamily="34" charset="0"/>
              </a:rPr>
              <a:t>example</a:t>
            </a:r>
            <a:endParaRPr lang="fr-FR" sz="2000" b="1" dirty="0">
              <a:solidFill>
                <a:schemeClr val="accent6">
                  <a:lumMod val="75000"/>
                </a:schemeClr>
              </a:solidFill>
            </a:endParaRPr>
          </a:p>
        </p:txBody>
      </p:sp>
      <p:sp>
        <p:nvSpPr>
          <p:cNvPr id="4" name="ZoneTexte 3"/>
          <p:cNvSpPr txBox="1"/>
          <p:nvPr/>
        </p:nvSpPr>
        <p:spPr>
          <a:xfrm>
            <a:off x="400066" y="4395490"/>
            <a:ext cx="2811988" cy="369332"/>
          </a:xfrm>
          <a:prstGeom prst="rect">
            <a:avLst/>
          </a:prstGeom>
          <a:noFill/>
        </p:spPr>
        <p:txBody>
          <a:bodyPr wrap="none" rtlCol="0">
            <a:spAutoFit/>
          </a:bodyPr>
          <a:lstStyle/>
          <a:p>
            <a:r>
              <a:rPr lang="en-US" sz="1600" b="1" dirty="0">
                <a:solidFill>
                  <a:srgbClr val="7030A0"/>
                </a:solidFill>
              </a:rPr>
              <a:t>Minuteman Model 302 VM</a:t>
            </a:r>
            <a:r>
              <a:rPr lang="en-US" dirty="0"/>
              <a:t>. </a:t>
            </a:r>
            <a:endParaRPr lang="fr-FR" dirty="0"/>
          </a:p>
        </p:txBody>
      </p:sp>
      <p:grpSp>
        <p:nvGrpSpPr>
          <p:cNvPr id="15" name="Groupe 14"/>
          <p:cNvGrpSpPr/>
          <p:nvPr/>
        </p:nvGrpSpPr>
        <p:grpSpPr>
          <a:xfrm>
            <a:off x="130629" y="946936"/>
            <a:ext cx="8773884" cy="5369249"/>
            <a:chOff x="130629" y="946936"/>
            <a:chExt cx="8773884" cy="5369249"/>
          </a:xfrm>
        </p:grpSpPr>
        <p:pic>
          <p:nvPicPr>
            <p:cNvPr id="12" name="Espace réservé pour une image  6" descr="Fauland CERN-THESIS-2009-071.pdf and 69 more pages - Profile 1 - Microsoft​ Edge"/>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130629" y="946936"/>
              <a:ext cx="4014199" cy="4593568"/>
            </a:xfrm>
            <a:prstGeom prst="rect">
              <a:avLst/>
            </a:prstGeom>
          </p:spPr>
        </p:pic>
        <p:pic>
          <p:nvPicPr>
            <p:cNvPr id="13" name="Espace réservé pour une image  6" descr="Fauland CERN-THESIS-2009-071.pdf and 69 more pages - Profile 1 - Microsoft​ Edge"/>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3506574" y="3727391"/>
              <a:ext cx="4997975" cy="2588794"/>
            </a:xfrm>
            <a:prstGeom prst="rect">
              <a:avLst/>
            </a:prstGeom>
          </p:spPr>
        </p:pic>
        <p:pic>
          <p:nvPicPr>
            <p:cNvPr id="14" name="Espace réservé pour une image  6" descr="Fauland CERN-THESIS-2009-071.pdf and 69 more pages - Profile 1 - Microsoft​ Edge"/>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4034428" y="946936"/>
              <a:ext cx="4870085" cy="3255281"/>
            </a:xfrm>
            <a:prstGeom prst="rect">
              <a:avLst/>
            </a:prstGeom>
          </p:spPr>
        </p:pic>
      </p:grpSp>
      <p:grpSp>
        <p:nvGrpSpPr>
          <p:cNvPr id="17" name="Groupe 16"/>
          <p:cNvGrpSpPr/>
          <p:nvPr/>
        </p:nvGrpSpPr>
        <p:grpSpPr>
          <a:xfrm>
            <a:off x="94597" y="1140855"/>
            <a:ext cx="3889950" cy="5076973"/>
            <a:chOff x="39794" y="1173067"/>
            <a:chExt cx="3889950" cy="5076973"/>
          </a:xfrm>
        </p:grpSpPr>
        <p:pic>
          <p:nvPicPr>
            <p:cNvPr id="16" name="Espace réservé pour une image  6" descr="R11265U_H11934_TPMH1336E.pdf and 66 more pages - Profile 1 - Microsoft​ Edge"/>
            <p:cNvPicPr>
              <a:picLocks noChangeAspect="1"/>
            </p:cNvPicPr>
            <p:nvPr/>
          </p:nvPicPr>
          <p:blipFill rotWithShape="1">
            <a:blip r:embed="rId8">
              <a:extLst>
                <a:ext uri="{28A0092B-C50C-407E-A947-70E740481C1C}">
                  <a14:useLocalDpi xmlns:a14="http://schemas.microsoft.com/office/drawing/2010/main" val="0"/>
                </a:ext>
              </a:extLst>
            </a:blip>
            <a:srcRect r="7291"/>
            <a:stretch/>
          </p:blipFill>
          <p:spPr>
            <a:xfrm>
              <a:off x="39794" y="1173067"/>
              <a:ext cx="3889950" cy="4873625"/>
            </a:xfrm>
            <a:prstGeom prst="rect">
              <a:avLst/>
            </a:prstGeom>
          </p:spPr>
        </p:pic>
        <p:sp>
          <p:nvSpPr>
            <p:cNvPr id="5" name="ZoneTexte 4"/>
            <p:cNvSpPr txBox="1"/>
            <p:nvPr/>
          </p:nvSpPr>
          <p:spPr>
            <a:xfrm>
              <a:off x="1210222" y="5726820"/>
              <a:ext cx="2597571" cy="523220"/>
            </a:xfrm>
            <a:prstGeom prst="rect">
              <a:avLst/>
            </a:prstGeom>
            <a:noFill/>
          </p:spPr>
          <p:txBody>
            <a:bodyPr wrap="none" rtlCol="0">
              <a:spAutoFit/>
            </a:bodyPr>
            <a:lstStyle/>
            <a:p>
              <a:pPr algn="ctr"/>
              <a:r>
                <a:rPr lang="fr-FR" sz="14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Most probable PC spectral range</a:t>
              </a:r>
            </a:p>
            <a:p>
              <a:pPr algn="ctr"/>
              <a:r>
                <a:rPr lang="fr-FR" sz="14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in new </a:t>
              </a:r>
              <a:r>
                <a:rPr lang="fr-FR" sz="1400" b="1" dirty="0" err="1">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build</a:t>
              </a:r>
              <a:r>
                <a:rPr lang="fr-FR" sz="14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1400" b="1" dirty="0" err="1">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gas</a:t>
              </a:r>
              <a:r>
                <a:rPr lang="fr-FR" sz="14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RICH detectors</a:t>
              </a:r>
            </a:p>
          </p:txBody>
        </p:sp>
      </p:grpSp>
      <p:grpSp>
        <p:nvGrpSpPr>
          <p:cNvPr id="29" name="Groupe 28"/>
          <p:cNvGrpSpPr/>
          <p:nvPr/>
        </p:nvGrpSpPr>
        <p:grpSpPr>
          <a:xfrm>
            <a:off x="3984547" y="1001932"/>
            <a:ext cx="4939813" cy="5165916"/>
            <a:chOff x="3929744" y="1281168"/>
            <a:chExt cx="4790942" cy="4919758"/>
          </a:xfrm>
        </p:grpSpPr>
        <p:grpSp>
          <p:nvGrpSpPr>
            <p:cNvPr id="25" name="Groupe 24"/>
            <p:cNvGrpSpPr/>
            <p:nvPr/>
          </p:nvGrpSpPr>
          <p:grpSpPr>
            <a:xfrm>
              <a:off x="3929744" y="1281168"/>
              <a:ext cx="4790942" cy="4919758"/>
              <a:chOff x="10267473" y="-50964"/>
              <a:chExt cx="4681302" cy="4796508"/>
            </a:xfrm>
          </p:grpSpPr>
          <p:sp>
            <p:nvSpPr>
              <p:cNvPr id="22" name="Rectangle 21"/>
              <p:cNvSpPr/>
              <p:nvPr/>
            </p:nvSpPr>
            <p:spPr>
              <a:xfrm>
                <a:off x="10267473" y="-50964"/>
                <a:ext cx="4681302" cy="4796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a:t>
                </a:r>
              </a:p>
            </p:txBody>
          </p:sp>
          <p:pic>
            <p:nvPicPr>
              <p:cNvPr id="23" name="Espace réservé pour une image  6" descr="VHMPID RICH prototype using pressurized C4F8O radiator gas and VUV photon detector ALICE VHMPID.pdf and 38 more pages - Profile 1 - Microsoft​ Edge"/>
              <p:cNvPicPr>
                <a:picLocks noChangeAspect="1"/>
              </p:cNvPicPr>
              <p:nvPr/>
            </p:nvPicPr>
            <p:blipFill rotWithShape="1">
              <a:blip r:embed="rId9">
                <a:extLst>
                  <a:ext uri="{28A0092B-C50C-407E-A947-70E740481C1C}">
                    <a14:useLocalDpi xmlns:a14="http://schemas.microsoft.com/office/drawing/2010/main" val="0"/>
                  </a:ext>
                </a:extLst>
              </a:blip>
              <a:srcRect t="10897" r="50179"/>
              <a:stretch/>
            </p:blipFill>
            <p:spPr>
              <a:xfrm>
                <a:off x="10394709" y="456243"/>
                <a:ext cx="4231071" cy="2900557"/>
              </a:xfrm>
              <a:prstGeom prst="rect">
                <a:avLst/>
              </a:prstGeom>
            </p:spPr>
          </p:pic>
          <p:pic>
            <p:nvPicPr>
              <p:cNvPr id="24" name="Espace réservé pour une image  6" descr="VHMPID RICH prototype using pressurized C4F8O radiator gas and VUV photon detector ALICE VHMPID.pdf and 38 more pages - Profile 1 - Microsoft​ Edge"/>
              <p:cNvPicPr>
                <a:picLocks noChangeAspect="1"/>
              </p:cNvPicPr>
              <p:nvPr/>
            </p:nvPicPr>
            <p:blipFill rotWithShape="1">
              <a:blip r:embed="rId9">
                <a:extLst>
                  <a:ext uri="{28A0092B-C50C-407E-A947-70E740481C1C}">
                    <a14:useLocalDpi xmlns:a14="http://schemas.microsoft.com/office/drawing/2010/main" val="0"/>
                  </a:ext>
                </a:extLst>
              </a:blip>
              <a:srcRect l="24156" t="1041" r="22381" b="91210"/>
              <a:stretch/>
            </p:blipFill>
            <p:spPr>
              <a:xfrm>
                <a:off x="10267473" y="103528"/>
                <a:ext cx="4540469" cy="252249"/>
              </a:xfrm>
              <a:prstGeom prst="rect">
                <a:avLst/>
              </a:prstGeom>
            </p:spPr>
          </p:pic>
        </p:grpSp>
        <p:pic>
          <p:nvPicPr>
            <p:cNvPr id="27" name="Image 26"/>
            <p:cNvPicPr>
              <a:picLocks noChangeAspect="1"/>
            </p:cNvPicPr>
            <p:nvPr/>
          </p:nvPicPr>
          <p:blipFill rotWithShape="1">
            <a:blip r:embed="rId10">
              <a:extLst>
                <a:ext uri="{28A0092B-C50C-407E-A947-70E740481C1C}">
                  <a14:useLocalDpi xmlns:a14="http://schemas.microsoft.com/office/drawing/2010/main" val="0"/>
                </a:ext>
              </a:extLst>
            </a:blip>
            <a:srcRect l="76248" t="9724" r="9216" b="72429"/>
            <a:stretch/>
          </p:blipFill>
          <p:spPr>
            <a:xfrm>
              <a:off x="7232691" y="4776497"/>
              <a:ext cx="1329070" cy="1223973"/>
            </a:xfrm>
            <a:prstGeom prst="rect">
              <a:avLst/>
            </a:prstGeom>
          </p:spPr>
        </p:pic>
        <p:sp>
          <p:nvSpPr>
            <p:cNvPr id="28" name="ZoneTexte 27"/>
            <p:cNvSpPr txBox="1"/>
            <p:nvPr/>
          </p:nvSpPr>
          <p:spPr>
            <a:xfrm>
              <a:off x="4014877" y="4751388"/>
              <a:ext cx="3325800" cy="1406933"/>
            </a:xfrm>
            <a:prstGeom prst="rect">
              <a:avLst/>
            </a:prstGeom>
            <a:noFill/>
          </p:spPr>
          <p:txBody>
            <a:bodyPr wrap="none" rtlCol="0">
              <a:spAutoFit/>
            </a:bodyPr>
            <a:lstStyle/>
            <a:p>
              <a:pPr algn="ctr"/>
              <a:r>
                <a:rPr lang="fr-FR" b="1" dirty="0">
                  <a:solidFill>
                    <a:srgbClr val="C00000"/>
                  </a:solidFill>
                </a:rPr>
                <a:t>ALICE VHMPID: </a:t>
              </a:r>
              <a:r>
                <a:rPr lang="fr-FR" b="1" dirty="0" err="1">
                  <a:solidFill>
                    <a:srgbClr val="C00000"/>
                  </a:solidFill>
                </a:rPr>
                <a:t>transparancy</a:t>
              </a:r>
              <a:endParaRPr lang="fr-FR" b="1" dirty="0">
                <a:solidFill>
                  <a:srgbClr val="C00000"/>
                </a:solidFill>
              </a:endParaRPr>
            </a:p>
            <a:p>
              <a:pPr algn="ctr"/>
              <a:r>
                <a:rPr lang="fr-FR" b="1" dirty="0" err="1">
                  <a:solidFill>
                    <a:srgbClr val="C00000"/>
                  </a:solidFill>
                </a:rPr>
                <a:t>measurements</a:t>
              </a:r>
              <a:r>
                <a:rPr lang="fr-FR" b="1" dirty="0">
                  <a:solidFill>
                    <a:srgbClr val="C00000"/>
                  </a:solidFill>
                </a:rPr>
                <a:t> in c-C</a:t>
              </a:r>
              <a:r>
                <a:rPr lang="fr-FR" b="1" baseline="-25000" dirty="0">
                  <a:solidFill>
                    <a:srgbClr val="C00000"/>
                  </a:solidFill>
                </a:rPr>
                <a:t>4</a:t>
              </a:r>
              <a:r>
                <a:rPr lang="fr-FR" b="1" dirty="0">
                  <a:solidFill>
                    <a:srgbClr val="C00000"/>
                  </a:solidFill>
                </a:rPr>
                <a:t>F</a:t>
              </a:r>
              <a:r>
                <a:rPr lang="fr-FR" b="1" baseline="-25000" dirty="0">
                  <a:solidFill>
                    <a:srgbClr val="C00000"/>
                  </a:solidFill>
                </a:rPr>
                <a:t>8</a:t>
              </a:r>
              <a:r>
                <a:rPr lang="fr-FR" b="1" dirty="0">
                  <a:solidFill>
                    <a:srgbClr val="C00000"/>
                  </a:solidFill>
                </a:rPr>
                <a:t>O</a:t>
              </a:r>
            </a:p>
            <a:p>
              <a:pPr lvl="0" algn="ctr" eaLnBrk="0" fontAlgn="base" hangingPunct="0">
                <a:spcBef>
                  <a:spcPct val="0"/>
                </a:spcBef>
                <a:spcAft>
                  <a:spcPct val="0"/>
                </a:spcAft>
              </a:pPr>
              <a:r>
                <a:rPr lang="en-US" altLang="en-US" dirty="0">
                  <a:latin typeface="Calibri" panose="020F0502020204030204" pitchFamily="34" charset="0"/>
                  <a:cs typeface="Calibri" panose="020F0502020204030204" pitchFamily="34" charset="0"/>
                </a:rPr>
                <a:t>Octafluorotetrahydrofuran</a:t>
              </a:r>
            </a:p>
            <a:p>
              <a:pPr algn="ctr" eaLnBrk="0" fontAlgn="base" hangingPunct="0">
                <a:spcBef>
                  <a:spcPct val="0"/>
                </a:spcBef>
                <a:spcAft>
                  <a:spcPct val="0"/>
                </a:spcAft>
              </a:pPr>
              <a:r>
                <a:rPr lang="en-US" altLang="en-US" dirty="0">
                  <a:latin typeface="Calibri" panose="020F0502020204030204" pitchFamily="34" charset="0"/>
                  <a:cs typeface="Calibri" panose="020F0502020204030204" pitchFamily="34" charset="0"/>
                </a:rPr>
                <a:t>CAS: 773-14-8</a:t>
              </a:r>
            </a:p>
            <a:p>
              <a:pPr algn="ctr" eaLnBrk="0" fontAlgn="base" hangingPunct="0">
                <a:spcBef>
                  <a:spcPct val="0"/>
                </a:spcBef>
                <a:spcAft>
                  <a:spcPct val="0"/>
                </a:spcAft>
              </a:pPr>
              <a:r>
                <a:rPr lang="fr-FR" dirty="0" err="1">
                  <a:latin typeface="Calibri" panose="020F0502020204030204" pitchFamily="34" charset="0"/>
                  <a:cs typeface="Calibri" panose="020F0502020204030204" pitchFamily="34" charset="0"/>
                </a:rPr>
                <a:t>Synquest</a:t>
              </a:r>
              <a:r>
                <a:rPr lang="fr-FR" dirty="0">
                  <a:latin typeface="Calibri" panose="020F0502020204030204" pitchFamily="34" charset="0"/>
                  <a:cs typeface="Calibri" panose="020F0502020204030204" pitchFamily="34" charset="0"/>
                </a:rPr>
                <a:t> Inc. FL, USA</a:t>
              </a:r>
            </a:p>
          </p:txBody>
        </p:sp>
      </p:grpSp>
      <p:sp>
        <p:nvSpPr>
          <p:cNvPr id="11" name="Espace réservé du numéro de diapositive 10"/>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29</a:t>
            </a:fld>
            <a:endParaRPr lang="en-GB" sz="1800" b="0" strike="noStrike" spc="-1">
              <a:latin typeface="Times New Roman"/>
            </a:endParaRPr>
          </a:p>
        </p:txBody>
      </p:sp>
      <p:sp>
        <p:nvSpPr>
          <p:cNvPr id="30" name="CustomShape 2">
            <a:extLst>
              <a:ext uri="{FF2B5EF4-FFF2-40B4-BE49-F238E27FC236}">
                <a16:creationId xmlns:a16="http://schemas.microsoft.com/office/drawing/2014/main" id="{B252D0A5-6904-4876-9D76-32EC44E5BD27}"/>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137718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1+#ppt_w/2"/>
                                          </p:val>
                                        </p:tav>
                                        <p:tav tm="100000">
                                          <p:val>
                                            <p:strVal val="#ppt_x"/>
                                          </p:val>
                                        </p:tav>
                                      </p:tavLst>
                                    </p:anim>
                                    <p:anim calcmode="lin" valueType="num">
                                      <p:cBhvr additive="base">
                                        <p:cTn id="1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p:nvPr>
        </p:nvSpPr>
        <p:spPr>
          <a:xfrm>
            <a:off x="303476" y="62398"/>
            <a:ext cx="8788889" cy="1351997"/>
          </a:xfrm>
        </p:spPr>
        <p:txBody>
          <a:bodyPr>
            <a:noAutofit/>
          </a:bodyPr>
          <a:lstStyle/>
          <a:p>
            <a:pPr marL="342900" indent="-342900" algn="just">
              <a:lnSpc>
                <a:spcPct val="110000"/>
              </a:lnSpc>
              <a:spcBef>
                <a:spcPts val="0"/>
              </a:spcBef>
              <a:buFont typeface="Arial" panose="020B0604020202020204" pitchFamily="34" charset="0"/>
              <a:buChar char="•"/>
            </a:pP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COMPASS, </a:t>
            </a:r>
            <a:r>
              <a:rPr lang="en-US" sz="2000" b="1" dirty="0" err="1">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LHCb</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use C</a:t>
            </a:r>
            <a:r>
              <a:rPr lang="en-US" sz="20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10</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&amp; CF</a:t>
            </a:r>
            <a:r>
              <a:rPr lang="en-US" sz="20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Cherenkov gas radiators. </a:t>
            </a:r>
          </a:p>
          <a:p>
            <a:pPr marL="0" indent="0" algn="just">
              <a:lnSpc>
                <a:spcPct val="110000"/>
              </a:lnSpc>
              <a:spcBef>
                <a:spcPts val="0"/>
              </a:spcBef>
              <a:buNone/>
            </a:pP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These Saturated Fluorocarbons (</a:t>
            </a:r>
            <a:r>
              <a:rPr lang="en-US" sz="2000" b="1" dirty="0" err="1">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t>
            </a:r>
            <a:r>
              <a:rPr lang="en-US" sz="2000" b="1" baseline="-25000" dirty="0" err="1">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000" b="1" dirty="0" err="1">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(2n+2)</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have high GWPs (5000-9000*CO</a:t>
            </a:r>
            <a:r>
              <a:rPr lang="en-US" sz="20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p>
          <a:p>
            <a:pPr marL="0" indent="0" algn="just">
              <a:lnSpc>
                <a:spcPct val="110000"/>
              </a:lnSpc>
              <a:spcBef>
                <a:spcPts val="0"/>
              </a:spcBef>
              <a:buNone/>
            </a:pP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sym typeface="Wingdings" panose="05000000000000000000" pitchFamily="2" charset="2"/>
              </a:rPr>
              <a:t>      </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impetus at CERN to reduce their use;</a:t>
            </a:r>
          </a:p>
        </p:txBody>
      </p:sp>
      <p:sp>
        <p:nvSpPr>
          <p:cNvPr id="4" name="Espace réservé du texte 2"/>
          <p:cNvSpPr txBox="1">
            <a:spLocks/>
          </p:cNvSpPr>
          <p:nvPr/>
        </p:nvSpPr>
        <p:spPr>
          <a:xfrm>
            <a:off x="303476" y="4858268"/>
            <a:ext cx="8537047" cy="959865"/>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spcBef>
                <a:spcPts val="0"/>
              </a:spcBef>
            </a:pPr>
            <a:endParaRPr lang="en-US" sz="2400" b="1" dirty="0">
              <a:solidFill>
                <a:srgbClr val="C00000"/>
              </a:solidFill>
              <a:effectLst>
                <a:outerShdw blurRad="38100" dist="38100" dir="2700000" algn="tl">
                  <a:srgbClr val="000000">
                    <a:alpha val="43137"/>
                  </a:srgbClr>
                </a:outerShdw>
              </a:effectLst>
            </a:endParaRPr>
          </a:p>
          <a:p>
            <a:pPr>
              <a:lnSpc>
                <a:spcPct val="120000"/>
              </a:lnSpc>
              <a:spcBef>
                <a:spcPts val="0"/>
              </a:spcBef>
            </a:pPr>
            <a:endParaRPr lang="en-US" sz="2400" b="1" dirty="0">
              <a:solidFill>
                <a:srgbClr val="C00000"/>
              </a:solidFill>
              <a:effectLst>
                <a:outerShdw blurRad="38100" dist="38100" dir="2700000" algn="tl">
                  <a:srgbClr val="000000">
                    <a:alpha val="43137"/>
                  </a:srgbClr>
                </a:outerShdw>
              </a:effectLst>
            </a:endParaRPr>
          </a:p>
          <a:p>
            <a:pPr marL="285750" indent="-285750">
              <a:lnSpc>
                <a:spcPct val="110000"/>
              </a:lnSpc>
              <a:spcBef>
                <a:spcPts val="0"/>
              </a:spcBef>
              <a:buFont typeface="Arial" panose="020B0604020202020204" pitchFamily="34" charset="0"/>
              <a:buChar char="•"/>
            </a:pPr>
            <a:r>
              <a:rPr lang="en-US" sz="2000" b="1"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Sound velocity measurement was used in real-time C</a:t>
            </a:r>
            <a:r>
              <a:rPr lang="en-US" sz="2000" b="1" baseline="-25000"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5</a:t>
            </a:r>
            <a:r>
              <a:rPr lang="en-US" sz="2000" b="1"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12</a:t>
            </a:r>
            <a:r>
              <a:rPr lang="en-US" sz="2000" b="1"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/N</a:t>
            </a:r>
            <a:r>
              <a:rPr lang="en-US" sz="2000" b="1" baseline="-25000"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&amp; C</a:t>
            </a:r>
            <a:r>
              <a:rPr lang="en-US" sz="2000" b="1" baseline="-25000"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en-US" sz="2000" b="1"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10</a:t>
            </a:r>
            <a:r>
              <a:rPr lang="en-US" sz="2000" b="1"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/N</a:t>
            </a:r>
            <a:r>
              <a:rPr lang="en-US" sz="2000" b="1" baseline="-25000"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blending. Valuable in future to meet optical &amp; low GWP constraints of blended Cherenkov gas radiators </a:t>
            </a:r>
          </a:p>
          <a:p>
            <a:pPr marL="285750" indent="-285750">
              <a:lnSpc>
                <a:spcPct val="110000"/>
              </a:lnSpc>
              <a:spcBef>
                <a:spcPts val="0"/>
              </a:spcBef>
              <a:buFont typeface="Arial" panose="020B0604020202020204" pitchFamily="34" charset="0"/>
              <a:buChar char="•"/>
            </a:pPr>
            <a:r>
              <a:rPr lang="en-US" sz="2000" b="1" i="1"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also in continuously sensitive real-time leak detection (ATLAS Si tracker).</a:t>
            </a:r>
          </a:p>
          <a:p>
            <a:pPr>
              <a:lnSpc>
                <a:spcPct val="120000"/>
              </a:lnSpc>
              <a:spcBef>
                <a:spcPts val="0"/>
              </a:spcBef>
            </a:pPr>
            <a:endParaRPr lang="en-US" sz="2000" b="1" dirty="0">
              <a:solidFill>
                <a:schemeClr val="accent6">
                  <a:lumMod val="50000"/>
                </a:schemeClr>
              </a:solidFill>
              <a:effectLst>
                <a:outerShdw blurRad="38100" dist="38100" dir="2700000" algn="tl">
                  <a:srgbClr val="000000">
                    <a:alpha val="43137"/>
                  </a:srgbClr>
                </a:outerShdw>
              </a:effectLst>
            </a:endParaRPr>
          </a:p>
        </p:txBody>
      </p:sp>
      <p:sp>
        <p:nvSpPr>
          <p:cNvPr id="5" name="Espace réservé du texte 2"/>
          <p:cNvSpPr txBox="1">
            <a:spLocks/>
          </p:cNvSpPr>
          <p:nvPr/>
        </p:nvSpPr>
        <p:spPr>
          <a:xfrm>
            <a:off x="233476" y="1689674"/>
            <a:ext cx="9050525" cy="1248664"/>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spcBef>
                <a:spcPts val="0"/>
              </a:spcBef>
            </a:pPr>
            <a:r>
              <a:rPr lang="en-US" sz="2400" b="1" dirty="0">
                <a:solidFill>
                  <a:srgbClr val="C00000"/>
                </a:solidFill>
                <a:effectLst>
                  <a:outerShdw blurRad="38100" dist="38100" dir="2700000" algn="tl">
                    <a:srgbClr val="000000">
                      <a:alpha val="43137"/>
                    </a:srgbClr>
                  </a:outerShdw>
                </a:effectLst>
              </a:rPr>
              <a:t> </a:t>
            </a:r>
          </a:p>
          <a:p>
            <a:pPr marL="342900" indent="-342900">
              <a:lnSpc>
                <a:spcPct val="110000"/>
              </a:lnSpc>
              <a:spcBef>
                <a:spcPts val="0"/>
              </a:spcBef>
              <a:buFont typeface="Arial" panose="020B0604020202020204" pitchFamily="34" charset="0"/>
              <a:buChar char="•"/>
            </a:pPr>
            <a:r>
              <a:rPr lang="en-US" sz="2000" b="1" dirty="0" err="1">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Fluoro</a:t>
            </a:r>
            <a:r>
              <a:rPr lang="en-US" sz="20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-olefins (or </a:t>
            </a:r>
            <a:r>
              <a:rPr lang="en-US" sz="2000" b="1" dirty="0" err="1">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fluoro</a:t>
            </a:r>
            <a:r>
              <a:rPr lang="en-US" sz="20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-ketones: C</a:t>
            </a:r>
            <a:r>
              <a:rPr lang="en-US" sz="2000" b="1" baseline="-2500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0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2n</a:t>
            </a:r>
            <a:r>
              <a:rPr lang="en-US" sz="20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 can offer similar optical performance, with GWPs equivalent to CO</a:t>
            </a:r>
            <a:r>
              <a:rPr lang="en-US" sz="2000" b="1" baseline="-2500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(or zero); </a:t>
            </a:r>
          </a:p>
          <a:p>
            <a:pPr marL="342900" indent="-342900">
              <a:lnSpc>
                <a:spcPct val="110000"/>
              </a:lnSpc>
              <a:spcBef>
                <a:spcPts val="0"/>
              </a:spcBef>
              <a:buFont typeface="Arial" panose="020B0604020202020204" pitchFamily="34" charset="0"/>
              <a:buChar char="•"/>
            </a:pPr>
            <a:r>
              <a:rPr lang="en-US" sz="20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But GWPs are geometry-specific: closed molecular rings with O atom link have GWPs as high as SFCs</a:t>
            </a:r>
            <a:r>
              <a:rPr lang="en-US" sz="2000" b="1" i="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Reactivity &amp; toxicity likely to be geometry dependent;</a:t>
            </a:r>
          </a:p>
          <a:p>
            <a:pPr>
              <a:lnSpc>
                <a:spcPct val="120000"/>
              </a:lnSpc>
              <a:spcBef>
                <a:spcPts val="0"/>
              </a:spcBef>
            </a:pPr>
            <a:endParaRPr lang="en-US" sz="2400" b="1" dirty="0">
              <a:solidFill>
                <a:srgbClr val="C00000"/>
              </a:solidFill>
              <a:effectLst>
                <a:outerShdw blurRad="38100" dist="38100" dir="2700000" algn="tl">
                  <a:srgbClr val="000000">
                    <a:alpha val="43137"/>
                  </a:srgbClr>
                </a:outerShdw>
              </a:effectLst>
            </a:endParaRPr>
          </a:p>
          <a:p>
            <a:pPr>
              <a:lnSpc>
                <a:spcPct val="120000"/>
              </a:lnSpc>
              <a:spcBef>
                <a:spcPts val="0"/>
              </a:spcBef>
            </a:pPr>
            <a:endParaRPr lang="fr-FR" sz="2400" b="1" dirty="0">
              <a:solidFill>
                <a:srgbClr val="C00000"/>
              </a:solidFill>
              <a:effectLst>
                <a:outerShdw blurRad="38100" dist="38100" dir="2700000" algn="tl">
                  <a:srgbClr val="000000">
                    <a:alpha val="43137"/>
                  </a:srgbClr>
                </a:outerShdw>
              </a:effectLst>
            </a:endParaRPr>
          </a:p>
        </p:txBody>
      </p:sp>
      <p:sp>
        <p:nvSpPr>
          <p:cNvPr id="6" name="Espace réservé du texte 2"/>
          <p:cNvSpPr txBox="1">
            <a:spLocks/>
          </p:cNvSpPr>
          <p:nvPr/>
        </p:nvSpPr>
        <p:spPr>
          <a:xfrm>
            <a:off x="233475" y="3119092"/>
            <a:ext cx="8677048" cy="959865"/>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spcBef>
                <a:spcPts val="0"/>
              </a:spcBef>
            </a:pPr>
            <a:endParaRPr lang="en-US" sz="2400" b="1" dirty="0">
              <a:solidFill>
                <a:srgbClr val="C00000"/>
              </a:solidFill>
              <a:effectLst>
                <a:outerShdw blurRad="38100" dist="38100" dir="2700000" algn="tl">
                  <a:srgbClr val="000000">
                    <a:alpha val="43137"/>
                  </a:srgbClr>
                </a:outerShdw>
              </a:effectLst>
            </a:endParaRPr>
          </a:p>
          <a:p>
            <a:pPr marL="342900" indent="-342900">
              <a:lnSpc>
                <a:spcPct val="110000"/>
              </a:lnSpc>
              <a:spcBef>
                <a:spcPts val="0"/>
              </a:spcBef>
              <a:buFont typeface="Arial" panose="020B0604020202020204" pitchFamily="34" charset="0"/>
              <a:buChar char="•"/>
            </a:pP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Legislation may limit SFC &amp; F-K PFAS </a:t>
            </a:r>
            <a:r>
              <a:rPr lang="en-US" sz="2000" b="1" i="1" u="sng" dirty="0">
                <a:solidFill>
                  <a:srgbClr val="B51BAA"/>
                </a:solidFill>
                <a:latin typeface="Calibri" panose="020F0502020204030204" pitchFamily="34" charset="0"/>
                <a:cs typeface="Calibri" panose="020F0502020204030204" pitchFamily="34" charset="0"/>
              </a:rPr>
              <a:t>(*Per- and polyfluoroalkyl substances)</a:t>
            </a:r>
            <a:r>
              <a:rPr lang="en-US" sz="2000" b="1" i="1" u="sng"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availability, leaving “holes” in the </a:t>
            </a:r>
            <a:r>
              <a:rPr lang="en-US" sz="2000" b="1" dirty="0" err="1">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t>
            </a:r>
            <a:r>
              <a:rPr lang="en-US" sz="2000" b="1" baseline="-25000" dirty="0" err="1">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000" b="1" dirty="0" err="1">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err="1">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x</a:t>
            </a: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“spectrum”, unfilled by C</a:t>
            </a:r>
            <a:r>
              <a:rPr lang="en-US" sz="2000" b="1" baseline="-25000"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2n</a:t>
            </a: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 equivalents; </a:t>
            </a:r>
          </a:p>
          <a:p>
            <a:pPr marL="342900" indent="-342900">
              <a:lnSpc>
                <a:spcPct val="110000"/>
              </a:lnSpc>
              <a:spcBef>
                <a:spcPts val="0"/>
              </a:spcBef>
              <a:buFont typeface="Arial" panose="020B0604020202020204" pitchFamily="34" charset="0"/>
              <a:buChar char="•"/>
            </a:pP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Blending low molar concentrations of heritage-stock higher-order SFCs </a:t>
            </a:r>
          </a:p>
          <a:p>
            <a:pPr>
              <a:lnSpc>
                <a:spcPct val="110000"/>
              </a:lnSpc>
              <a:spcBef>
                <a:spcPts val="0"/>
              </a:spcBef>
            </a:pP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or C</a:t>
            </a:r>
            <a:r>
              <a:rPr lang="en-US" sz="2000" b="1" baseline="-25000"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5</a:t>
            </a: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10</a:t>
            </a: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 (</a:t>
            </a:r>
            <a:r>
              <a:rPr lang="en-US" sz="2000" b="1" dirty="0" err="1">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GWPzero</a:t>
            </a: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with light gases, N</a:t>
            </a:r>
            <a:r>
              <a:rPr lang="en-US" sz="2000" b="1" baseline="-25000"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err="1">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Ar</a:t>
            </a: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CO</a:t>
            </a:r>
            <a:r>
              <a:rPr lang="en-US" sz="2000" b="1" baseline="-25000"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would reduce overall   </a:t>
            </a:r>
          </a:p>
          <a:p>
            <a:pPr>
              <a:lnSpc>
                <a:spcPct val="110000"/>
              </a:lnSpc>
              <a:spcBef>
                <a:spcPts val="0"/>
              </a:spcBef>
            </a:pPr>
            <a:r>
              <a:rPr lang="en-US" sz="2000" b="1" dirty="0">
                <a:solidFill>
                  <a:srgbClr val="B51BAA"/>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radiator volume GWP “load” and mean less FC liquid mass stockage;</a:t>
            </a:r>
          </a:p>
        </p:txBody>
      </p:sp>
      <p:sp>
        <p:nvSpPr>
          <p:cNvPr id="9" name="CustomShape 2">
            <a:extLst>
              <a:ext uri="{FF2B5EF4-FFF2-40B4-BE49-F238E27FC236}">
                <a16:creationId xmlns:a16="http://schemas.microsoft.com/office/drawing/2014/main" id="{26F232DE-6262-4B1D-AB3D-C8F97A24DA75}"/>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206731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1029566" y="169489"/>
            <a:ext cx="7209824" cy="443198"/>
          </a:xfrm>
          <a:ln w="0">
            <a:noFill/>
          </a:ln>
        </p:spPr>
        <p:txBody>
          <a:bodyPr/>
          <a:lstStyle/>
          <a:p>
            <a:r>
              <a:rPr lang="fr-FR" b="1" u="sng" dirty="0">
                <a:solidFill>
                  <a:schemeClr val="accent6">
                    <a:lumMod val="50000"/>
                  </a:schemeClr>
                </a:solidFill>
              </a:rPr>
              <a:t>C</a:t>
            </a:r>
            <a:r>
              <a:rPr lang="fr-FR" b="1" u="sng" baseline="-25000" dirty="0">
                <a:solidFill>
                  <a:schemeClr val="accent6">
                    <a:lumMod val="50000"/>
                  </a:schemeClr>
                </a:solidFill>
              </a:rPr>
              <a:t>n</a:t>
            </a:r>
            <a:r>
              <a:rPr lang="fr-FR" b="1" u="sng" dirty="0">
                <a:solidFill>
                  <a:schemeClr val="accent6">
                    <a:lumMod val="50000"/>
                  </a:schemeClr>
                </a:solidFill>
              </a:rPr>
              <a:t>F</a:t>
            </a:r>
            <a:r>
              <a:rPr lang="fr-FR" b="1" u="sng" baseline="-25000" dirty="0">
                <a:solidFill>
                  <a:schemeClr val="accent6">
                    <a:lumMod val="50000"/>
                  </a:schemeClr>
                </a:solidFill>
              </a:rPr>
              <a:t>2n</a:t>
            </a:r>
            <a:r>
              <a:rPr lang="fr-FR" b="1" u="sng" dirty="0">
                <a:solidFill>
                  <a:schemeClr val="accent6">
                    <a:lumMod val="50000"/>
                  </a:schemeClr>
                </a:solidFill>
              </a:rPr>
              <a:t>O </a:t>
            </a:r>
            <a:r>
              <a:rPr lang="fr-FR" b="1" u="sng" dirty="0" err="1">
                <a:solidFill>
                  <a:schemeClr val="accent6">
                    <a:lumMod val="50000"/>
                  </a:schemeClr>
                </a:solidFill>
              </a:rPr>
              <a:t>fluid</a:t>
            </a:r>
            <a:r>
              <a:rPr lang="fr-FR" b="1" u="sng" dirty="0">
                <a:solidFill>
                  <a:schemeClr val="accent6">
                    <a:lumMod val="50000"/>
                  </a:schemeClr>
                </a:solidFill>
              </a:rPr>
              <a:t> </a:t>
            </a:r>
            <a:r>
              <a:rPr lang="fr-FR" b="1" u="sng" dirty="0" err="1">
                <a:solidFill>
                  <a:schemeClr val="accent6">
                    <a:lumMod val="50000"/>
                  </a:schemeClr>
                </a:solidFill>
              </a:rPr>
              <a:t>selection</a:t>
            </a:r>
            <a:r>
              <a:rPr lang="fr-FR" b="1" u="sng" dirty="0">
                <a:solidFill>
                  <a:schemeClr val="accent6">
                    <a:lumMod val="50000"/>
                  </a:schemeClr>
                </a:solidFill>
              </a:rPr>
              <a:t> </a:t>
            </a:r>
            <a:r>
              <a:rPr lang="fr-FR" b="1" u="sng" dirty="0" err="1">
                <a:solidFill>
                  <a:schemeClr val="accent6">
                    <a:lumMod val="50000"/>
                  </a:schemeClr>
                </a:solidFill>
              </a:rPr>
              <a:t>search</a:t>
            </a:r>
            <a:r>
              <a:rPr lang="fr-FR" b="1" u="sng" dirty="0">
                <a:solidFill>
                  <a:schemeClr val="accent6">
                    <a:lumMod val="50000"/>
                  </a:schemeClr>
                </a:solidFill>
              </a:rPr>
              <a:t> </a:t>
            </a:r>
            <a:r>
              <a:rPr lang="fr-FR" b="1" u="sng" dirty="0" err="1">
                <a:solidFill>
                  <a:schemeClr val="accent6">
                    <a:lumMod val="50000"/>
                  </a:schemeClr>
                </a:solidFill>
              </a:rPr>
              <a:t>criteria</a:t>
            </a:r>
            <a:endParaRPr lang="fr-FR" b="1" u="sng" dirty="0">
              <a:solidFill>
                <a:schemeClr val="accent6">
                  <a:lumMod val="50000"/>
                </a:schemeClr>
              </a:solidFill>
            </a:endParaRPr>
          </a:p>
        </p:txBody>
      </p:sp>
      <p:grpSp>
        <p:nvGrpSpPr>
          <p:cNvPr id="11" name="Groupe 10"/>
          <p:cNvGrpSpPr/>
          <p:nvPr/>
        </p:nvGrpSpPr>
        <p:grpSpPr>
          <a:xfrm>
            <a:off x="191896" y="672454"/>
            <a:ext cx="1273629" cy="400816"/>
            <a:chOff x="1164771" y="1937657"/>
            <a:chExt cx="2220686" cy="914400"/>
          </a:xfrm>
        </p:grpSpPr>
        <p:sp>
          <p:nvSpPr>
            <p:cNvPr id="12" name="Rectangle 11"/>
            <p:cNvSpPr/>
            <p:nvPr/>
          </p:nvSpPr>
          <p:spPr>
            <a:xfrm>
              <a:off x="1164771" y="1937657"/>
              <a:ext cx="2220686"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1286812" y="1937657"/>
              <a:ext cx="1976610" cy="842574"/>
            </a:xfrm>
            <a:prstGeom prst="rect">
              <a:avLst/>
            </a:prstGeom>
            <a:noFill/>
          </p:spPr>
          <p:txBody>
            <a:bodyPr wrap="none" rtlCol="0">
              <a:spAutoFit/>
            </a:bodyPr>
            <a:lstStyle/>
            <a:p>
              <a:pPr algn="ctr"/>
              <a:r>
                <a:rPr lang="fr-FR" b="1" dirty="0">
                  <a:solidFill>
                    <a:schemeClr val="accent6">
                      <a:lumMod val="75000"/>
                    </a:schemeClr>
                  </a:solidFill>
                </a:rPr>
                <a:t>Start(</a:t>
              </a:r>
              <a:r>
                <a:rPr lang="fr-FR" b="1" dirty="0" err="1">
                  <a:solidFill>
                    <a:schemeClr val="accent6">
                      <a:lumMod val="75000"/>
                    </a:schemeClr>
                  </a:solidFill>
                </a:rPr>
                <a:t>ed</a:t>
              </a:r>
              <a:r>
                <a:rPr lang="fr-FR" b="1" dirty="0">
                  <a:solidFill>
                    <a:schemeClr val="accent6">
                      <a:lumMod val="75000"/>
                    </a:schemeClr>
                  </a:solidFill>
                </a:rPr>
                <a:t>)</a:t>
              </a:r>
            </a:p>
          </p:txBody>
        </p:sp>
      </p:grpSp>
      <p:grpSp>
        <p:nvGrpSpPr>
          <p:cNvPr id="20" name="Groupe 19"/>
          <p:cNvGrpSpPr/>
          <p:nvPr/>
        </p:nvGrpSpPr>
        <p:grpSpPr>
          <a:xfrm>
            <a:off x="2421142" y="908735"/>
            <a:ext cx="1607004" cy="1578428"/>
            <a:chOff x="4249510" y="1480458"/>
            <a:chExt cx="1607004" cy="1578428"/>
          </a:xfrm>
          <a:solidFill>
            <a:schemeClr val="accent1">
              <a:lumMod val="60000"/>
              <a:lumOff val="40000"/>
            </a:schemeClr>
          </a:solidFill>
        </p:grpSpPr>
        <p:sp>
          <p:nvSpPr>
            <p:cNvPr id="9" name="Losange 8"/>
            <p:cNvSpPr/>
            <p:nvPr/>
          </p:nvSpPr>
          <p:spPr>
            <a:xfrm>
              <a:off x="4249510" y="1480458"/>
              <a:ext cx="1607004" cy="1578428"/>
            </a:xfrm>
            <a:prstGeom prst="diamond">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p:cNvSpPr txBox="1"/>
            <p:nvPr/>
          </p:nvSpPr>
          <p:spPr>
            <a:xfrm>
              <a:off x="4458436" y="1937657"/>
              <a:ext cx="1249060" cy="923330"/>
            </a:xfrm>
            <a:prstGeom prst="rect">
              <a:avLst/>
            </a:prstGeom>
            <a:noFill/>
          </p:spPr>
          <p:txBody>
            <a:bodyPr wrap="none" rtlCol="0">
              <a:spAutoFit/>
            </a:bodyPr>
            <a:lstStyle/>
            <a:p>
              <a:pPr algn="ctr"/>
              <a:r>
                <a:rPr lang="fr-FR" b="1" dirty="0">
                  <a:solidFill>
                    <a:srgbClr val="7030A0"/>
                  </a:solidFill>
                </a:rPr>
                <a:t>Non-</a:t>
              </a:r>
              <a:r>
                <a:rPr lang="fr-FR" b="1" dirty="0" err="1">
                  <a:solidFill>
                    <a:srgbClr val="7030A0"/>
                  </a:solidFill>
                </a:rPr>
                <a:t>toxic</a:t>
              </a:r>
              <a:endParaRPr lang="fr-FR" b="1" dirty="0">
                <a:solidFill>
                  <a:srgbClr val="7030A0"/>
                </a:solidFill>
              </a:endParaRPr>
            </a:p>
            <a:p>
              <a:pPr algn="ctr"/>
              <a:r>
                <a:rPr lang="fr-FR" b="1" dirty="0">
                  <a:solidFill>
                    <a:srgbClr val="7030A0"/>
                  </a:solidFill>
                </a:rPr>
                <a:t>(MSDS)</a:t>
              </a:r>
            </a:p>
            <a:p>
              <a:pPr algn="ctr"/>
              <a:r>
                <a:rPr lang="fr-FR" b="1" dirty="0">
                  <a:solidFill>
                    <a:srgbClr val="7030A0"/>
                  </a:solidFill>
                </a:rPr>
                <a:t>?</a:t>
              </a:r>
            </a:p>
          </p:txBody>
        </p:sp>
      </p:grpSp>
      <p:cxnSp>
        <p:nvCxnSpPr>
          <p:cNvPr id="17" name="Connecteur droit avec flèche 16"/>
          <p:cNvCxnSpPr/>
          <p:nvPr/>
        </p:nvCxnSpPr>
        <p:spPr>
          <a:xfrm>
            <a:off x="1665946" y="1689099"/>
            <a:ext cx="755196"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H="1">
            <a:off x="1581190" y="804220"/>
            <a:ext cx="2574" cy="34374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a:endCxn id="56" idx="0"/>
          </p:cNvCxnSpPr>
          <p:nvPr/>
        </p:nvCxnSpPr>
        <p:spPr>
          <a:xfrm>
            <a:off x="3224644" y="2469464"/>
            <a:ext cx="25743" cy="612182"/>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a:stCxn id="89" idx="0"/>
          </p:cNvCxnSpPr>
          <p:nvPr/>
        </p:nvCxnSpPr>
        <p:spPr>
          <a:xfrm flipH="1" flipV="1">
            <a:off x="1235776" y="2108877"/>
            <a:ext cx="10095" cy="980313"/>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a:off x="1245871" y="2770601"/>
            <a:ext cx="6248946" cy="18882"/>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2809209" y="2420246"/>
            <a:ext cx="351378" cy="369332"/>
          </a:xfrm>
          <a:prstGeom prst="rect">
            <a:avLst/>
          </a:prstGeom>
          <a:noFill/>
        </p:spPr>
        <p:txBody>
          <a:bodyPr wrap="none" rtlCol="0">
            <a:spAutoFit/>
          </a:bodyPr>
          <a:lstStyle/>
          <a:p>
            <a:r>
              <a:rPr lang="fr-FR" b="1" dirty="0">
                <a:solidFill>
                  <a:srgbClr val="FF0000"/>
                </a:solidFill>
              </a:rPr>
              <a:t>N</a:t>
            </a:r>
          </a:p>
        </p:txBody>
      </p:sp>
      <p:sp>
        <p:nvSpPr>
          <p:cNvPr id="29" name="ZoneTexte 28"/>
          <p:cNvSpPr txBox="1"/>
          <p:nvPr/>
        </p:nvSpPr>
        <p:spPr>
          <a:xfrm>
            <a:off x="3846053" y="1240748"/>
            <a:ext cx="338554" cy="369332"/>
          </a:xfrm>
          <a:prstGeom prst="rect">
            <a:avLst/>
          </a:prstGeom>
          <a:noFill/>
          <a:ln>
            <a:solidFill>
              <a:schemeClr val="accent6">
                <a:lumMod val="75000"/>
              </a:schemeClr>
            </a:solidFill>
          </a:ln>
        </p:spPr>
        <p:txBody>
          <a:bodyPr wrap="none" rtlCol="0">
            <a:spAutoFit/>
          </a:bodyPr>
          <a:lstStyle/>
          <a:p>
            <a:r>
              <a:rPr lang="fr-FR" b="1" dirty="0">
                <a:solidFill>
                  <a:schemeClr val="accent6">
                    <a:lumMod val="75000"/>
                  </a:schemeClr>
                </a:solidFill>
              </a:rPr>
              <a:t>Y</a:t>
            </a:r>
          </a:p>
        </p:txBody>
      </p:sp>
      <p:cxnSp>
        <p:nvCxnSpPr>
          <p:cNvPr id="30" name="Connecteur droit avec flèche 29"/>
          <p:cNvCxnSpPr>
            <a:stCxn id="9" idx="3"/>
          </p:cNvCxnSpPr>
          <p:nvPr/>
        </p:nvCxnSpPr>
        <p:spPr>
          <a:xfrm flipV="1">
            <a:off x="4028146" y="1688042"/>
            <a:ext cx="379353" cy="9907"/>
          </a:xfrm>
          <a:prstGeom prst="straightConnector1">
            <a:avLst/>
          </a:prstGeom>
          <a:ln w="317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a:off x="1665946" y="1697949"/>
            <a:ext cx="755196"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2" name="Groupe 31"/>
          <p:cNvGrpSpPr/>
          <p:nvPr/>
        </p:nvGrpSpPr>
        <p:grpSpPr>
          <a:xfrm>
            <a:off x="4407499" y="898828"/>
            <a:ext cx="1607004" cy="1726460"/>
            <a:chOff x="3895438" y="1470551"/>
            <a:chExt cx="1607004" cy="1726460"/>
          </a:xfrm>
          <a:solidFill>
            <a:schemeClr val="accent5">
              <a:lumMod val="60000"/>
              <a:lumOff val="40000"/>
            </a:schemeClr>
          </a:solidFill>
        </p:grpSpPr>
        <p:sp>
          <p:nvSpPr>
            <p:cNvPr id="33" name="Losange 32"/>
            <p:cNvSpPr/>
            <p:nvPr/>
          </p:nvSpPr>
          <p:spPr>
            <a:xfrm>
              <a:off x="3895438" y="1470551"/>
              <a:ext cx="1607004" cy="1578428"/>
            </a:xfrm>
            <a:prstGeom prst="diamond">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ZoneTexte 33"/>
            <p:cNvSpPr txBox="1"/>
            <p:nvPr/>
          </p:nvSpPr>
          <p:spPr>
            <a:xfrm>
              <a:off x="4014069" y="1719683"/>
              <a:ext cx="1390124" cy="1477328"/>
            </a:xfrm>
            <a:prstGeom prst="rect">
              <a:avLst/>
            </a:prstGeom>
            <a:noFill/>
          </p:spPr>
          <p:txBody>
            <a:bodyPr wrap="none" rtlCol="0">
              <a:spAutoFit/>
            </a:bodyPr>
            <a:lstStyle/>
            <a:p>
              <a:pPr algn="ctr"/>
              <a:r>
                <a:rPr lang="fr-FR" b="1" dirty="0">
                  <a:solidFill>
                    <a:srgbClr val="7030A0"/>
                  </a:solidFill>
                </a:rPr>
                <a:t>Non-</a:t>
              </a:r>
            </a:p>
            <a:p>
              <a:pPr algn="ctr"/>
              <a:r>
                <a:rPr lang="fr-FR" b="1" dirty="0" err="1">
                  <a:solidFill>
                    <a:srgbClr val="7030A0"/>
                  </a:solidFill>
                </a:rPr>
                <a:t>Flammable</a:t>
              </a:r>
              <a:endParaRPr lang="fr-FR" b="1" dirty="0">
                <a:solidFill>
                  <a:srgbClr val="7030A0"/>
                </a:solidFill>
              </a:endParaRPr>
            </a:p>
            <a:p>
              <a:pPr algn="ctr"/>
              <a:r>
                <a:rPr lang="fr-FR" b="1" dirty="0">
                  <a:solidFill>
                    <a:srgbClr val="7030A0"/>
                  </a:solidFill>
                </a:rPr>
                <a:t>(MSDS)</a:t>
              </a:r>
            </a:p>
            <a:p>
              <a:pPr algn="ctr"/>
              <a:r>
                <a:rPr lang="fr-FR" b="1" dirty="0">
                  <a:solidFill>
                    <a:srgbClr val="7030A0"/>
                  </a:solidFill>
                </a:rPr>
                <a:t>?</a:t>
              </a:r>
            </a:p>
            <a:p>
              <a:pPr algn="ctr"/>
              <a:r>
                <a:rPr lang="fr-FR" b="1" dirty="0">
                  <a:solidFill>
                    <a:srgbClr val="FF0000"/>
                  </a:solidFill>
                </a:rPr>
                <a:t> </a:t>
              </a:r>
            </a:p>
          </p:txBody>
        </p:sp>
      </p:grpSp>
      <p:sp>
        <p:nvSpPr>
          <p:cNvPr id="36" name="ZoneTexte 35"/>
          <p:cNvSpPr txBox="1"/>
          <p:nvPr/>
        </p:nvSpPr>
        <p:spPr>
          <a:xfrm>
            <a:off x="4792710" y="2442837"/>
            <a:ext cx="351378" cy="369332"/>
          </a:xfrm>
          <a:prstGeom prst="rect">
            <a:avLst/>
          </a:prstGeom>
          <a:noFill/>
        </p:spPr>
        <p:txBody>
          <a:bodyPr wrap="none" rtlCol="0">
            <a:spAutoFit/>
          </a:bodyPr>
          <a:lstStyle/>
          <a:p>
            <a:r>
              <a:rPr lang="fr-FR" b="1" dirty="0">
                <a:solidFill>
                  <a:srgbClr val="FF0000"/>
                </a:solidFill>
              </a:rPr>
              <a:t>N</a:t>
            </a:r>
          </a:p>
        </p:txBody>
      </p:sp>
      <p:cxnSp>
        <p:nvCxnSpPr>
          <p:cNvPr id="37" name="Connecteur droit avec flèche 36"/>
          <p:cNvCxnSpPr>
            <a:endCxn id="63" idx="0"/>
          </p:cNvCxnSpPr>
          <p:nvPr/>
        </p:nvCxnSpPr>
        <p:spPr>
          <a:xfrm>
            <a:off x="5211001" y="2469464"/>
            <a:ext cx="25743" cy="602275"/>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39" name="ZoneTexte 38"/>
          <p:cNvSpPr txBox="1"/>
          <p:nvPr/>
        </p:nvSpPr>
        <p:spPr>
          <a:xfrm>
            <a:off x="5837028" y="1237262"/>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40" name="Connecteur droit avec flèche 39"/>
          <p:cNvCxnSpPr>
            <a:endCxn id="42" idx="1"/>
          </p:cNvCxnSpPr>
          <p:nvPr/>
        </p:nvCxnSpPr>
        <p:spPr>
          <a:xfrm>
            <a:off x="6019121" y="1694464"/>
            <a:ext cx="435031" cy="3485"/>
          </a:xfrm>
          <a:prstGeom prst="straightConnector1">
            <a:avLst/>
          </a:prstGeom>
          <a:ln w="317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41" name="Groupe 40"/>
          <p:cNvGrpSpPr/>
          <p:nvPr/>
        </p:nvGrpSpPr>
        <p:grpSpPr>
          <a:xfrm>
            <a:off x="6454152" y="908735"/>
            <a:ext cx="1607004" cy="1578428"/>
            <a:chOff x="3895438" y="1470551"/>
            <a:chExt cx="1607004" cy="1578428"/>
          </a:xfrm>
          <a:solidFill>
            <a:schemeClr val="accent1">
              <a:lumMod val="60000"/>
              <a:lumOff val="40000"/>
            </a:schemeClr>
          </a:solidFill>
        </p:grpSpPr>
        <p:sp>
          <p:nvSpPr>
            <p:cNvPr id="42" name="Losange 41"/>
            <p:cNvSpPr/>
            <p:nvPr/>
          </p:nvSpPr>
          <p:spPr>
            <a:xfrm>
              <a:off x="3895438" y="1470551"/>
              <a:ext cx="1607004" cy="1578428"/>
            </a:xfrm>
            <a:prstGeom prst="diamond">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ZoneTexte 42"/>
            <p:cNvSpPr txBox="1"/>
            <p:nvPr/>
          </p:nvSpPr>
          <p:spPr>
            <a:xfrm>
              <a:off x="4070385" y="1723937"/>
              <a:ext cx="1210588" cy="1200329"/>
            </a:xfrm>
            <a:prstGeom prst="rect">
              <a:avLst/>
            </a:prstGeom>
            <a:noFill/>
          </p:spPr>
          <p:txBody>
            <a:bodyPr wrap="none" rtlCol="0">
              <a:spAutoFit/>
            </a:bodyPr>
            <a:lstStyle/>
            <a:p>
              <a:pPr algn="ctr"/>
              <a:r>
                <a:rPr lang="fr-FR" b="1" dirty="0">
                  <a:solidFill>
                    <a:srgbClr val="7030A0"/>
                  </a:solidFill>
                </a:rPr>
                <a:t>Non-</a:t>
              </a:r>
            </a:p>
            <a:p>
              <a:pPr algn="ctr"/>
              <a:r>
                <a:rPr lang="fr-FR" b="1" dirty="0" err="1">
                  <a:solidFill>
                    <a:srgbClr val="7030A0"/>
                  </a:solidFill>
                </a:rPr>
                <a:t>Oxone</a:t>
              </a:r>
              <a:r>
                <a:rPr lang="fr-FR" b="1" dirty="0">
                  <a:solidFill>
                    <a:srgbClr val="7030A0"/>
                  </a:solidFill>
                </a:rPr>
                <a:t>-</a:t>
              </a:r>
            </a:p>
            <a:p>
              <a:pPr algn="ctr"/>
              <a:r>
                <a:rPr lang="fr-FR" b="1" dirty="0" err="1">
                  <a:solidFill>
                    <a:srgbClr val="7030A0"/>
                  </a:solidFill>
                </a:rPr>
                <a:t>depleting</a:t>
              </a:r>
              <a:endParaRPr lang="fr-FR" b="1" dirty="0">
                <a:solidFill>
                  <a:srgbClr val="7030A0"/>
                </a:solidFill>
              </a:endParaRPr>
            </a:p>
            <a:p>
              <a:pPr algn="ctr"/>
              <a:r>
                <a:rPr lang="fr-FR" b="1" dirty="0">
                  <a:solidFill>
                    <a:srgbClr val="7030A0"/>
                  </a:solidFill>
                </a:rPr>
                <a:t> ?</a:t>
              </a:r>
            </a:p>
          </p:txBody>
        </p:sp>
      </p:grpSp>
      <p:sp>
        <p:nvSpPr>
          <p:cNvPr id="44" name="ZoneTexte 43"/>
          <p:cNvSpPr txBox="1"/>
          <p:nvPr/>
        </p:nvSpPr>
        <p:spPr>
          <a:xfrm>
            <a:off x="6839363" y="2452744"/>
            <a:ext cx="351378" cy="369332"/>
          </a:xfrm>
          <a:prstGeom prst="rect">
            <a:avLst/>
          </a:prstGeom>
          <a:noFill/>
        </p:spPr>
        <p:txBody>
          <a:bodyPr wrap="none" rtlCol="0">
            <a:spAutoFit/>
          </a:bodyPr>
          <a:lstStyle/>
          <a:p>
            <a:r>
              <a:rPr lang="fr-FR" b="1" dirty="0">
                <a:solidFill>
                  <a:srgbClr val="FF0000"/>
                </a:solidFill>
              </a:rPr>
              <a:t>N</a:t>
            </a:r>
          </a:p>
        </p:txBody>
      </p:sp>
      <p:cxnSp>
        <p:nvCxnSpPr>
          <p:cNvPr id="45" name="Connecteur droit avec flèche 44"/>
          <p:cNvCxnSpPr>
            <a:endCxn id="70" idx="0"/>
          </p:cNvCxnSpPr>
          <p:nvPr/>
        </p:nvCxnSpPr>
        <p:spPr>
          <a:xfrm>
            <a:off x="7257654" y="2479371"/>
            <a:ext cx="25743" cy="602275"/>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7" name="ZoneTexte 46"/>
          <p:cNvSpPr txBox="1"/>
          <p:nvPr/>
        </p:nvSpPr>
        <p:spPr>
          <a:xfrm>
            <a:off x="7863329" y="1237262"/>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48" name="Connecteur droit avec flèche 47"/>
          <p:cNvCxnSpPr/>
          <p:nvPr/>
        </p:nvCxnSpPr>
        <p:spPr>
          <a:xfrm>
            <a:off x="8043964" y="1676417"/>
            <a:ext cx="257051" cy="6353"/>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49" name="Groupe 48"/>
          <p:cNvGrpSpPr/>
          <p:nvPr/>
        </p:nvGrpSpPr>
        <p:grpSpPr>
          <a:xfrm>
            <a:off x="32795" y="1135458"/>
            <a:ext cx="2220686" cy="1007070"/>
            <a:chOff x="1164771" y="1937657"/>
            <a:chExt cx="2220686" cy="923330"/>
          </a:xfrm>
        </p:grpSpPr>
        <p:sp>
          <p:nvSpPr>
            <p:cNvPr id="50" name="Rectangle 49"/>
            <p:cNvSpPr/>
            <p:nvPr/>
          </p:nvSpPr>
          <p:spPr>
            <a:xfrm>
              <a:off x="1164771" y="1937657"/>
              <a:ext cx="2220686"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1" name="ZoneTexte 50"/>
            <p:cNvSpPr txBox="1"/>
            <p:nvPr/>
          </p:nvSpPr>
          <p:spPr>
            <a:xfrm>
              <a:off x="1212163" y="1937657"/>
              <a:ext cx="2125903" cy="923330"/>
            </a:xfrm>
            <a:prstGeom prst="rect">
              <a:avLst/>
            </a:prstGeom>
            <a:solidFill>
              <a:srgbClr val="FFFFFF"/>
            </a:solidFill>
            <a:ln w="25400">
              <a:solidFill>
                <a:schemeClr val="tx1"/>
              </a:solidFill>
            </a:ln>
          </p:spPr>
          <p:txBody>
            <a:bodyPr wrap="none" rtlCol="0">
              <a:spAutoFit/>
            </a:bodyPr>
            <a:lstStyle/>
            <a:p>
              <a:pPr algn="ctr"/>
              <a:r>
                <a:rPr lang="fr-FR" b="1" dirty="0" err="1">
                  <a:solidFill>
                    <a:schemeClr val="tx1">
                      <a:lumMod val="95000"/>
                      <a:lumOff val="5000"/>
                    </a:schemeClr>
                  </a:solidFill>
                </a:rPr>
                <a:t>Next</a:t>
              </a:r>
              <a:r>
                <a:rPr lang="fr-FR" b="1" dirty="0">
                  <a:solidFill>
                    <a:schemeClr val="tx1">
                      <a:lumMod val="95000"/>
                      <a:lumOff val="5000"/>
                    </a:schemeClr>
                  </a:solidFill>
                </a:rPr>
                <a:t> C</a:t>
              </a:r>
              <a:r>
                <a:rPr lang="fr-FR" b="1" baseline="-25000" dirty="0">
                  <a:solidFill>
                    <a:schemeClr val="tx1">
                      <a:lumMod val="95000"/>
                      <a:lumOff val="5000"/>
                    </a:schemeClr>
                  </a:solidFill>
                </a:rPr>
                <a:t>n</a:t>
              </a:r>
              <a:r>
                <a:rPr lang="fr-FR" b="1" dirty="0">
                  <a:solidFill>
                    <a:schemeClr val="tx1">
                      <a:lumMod val="95000"/>
                      <a:lumOff val="5000"/>
                    </a:schemeClr>
                  </a:solidFill>
                </a:rPr>
                <a:t>F</a:t>
              </a:r>
              <a:r>
                <a:rPr lang="fr-FR" b="1" baseline="-25000" dirty="0">
                  <a:solidFill>
                    <a:schemeClr val="tx1">
                      <a:lumMod val="95000"/>
                      <a:lumOff val="5000"/>
                    </a:schemeClr>
                  </a:solidFill>
                </a:rPr>
                <a:t>2n</a:t>
              </a:r>
              <a:r>
                <a:rPr lang="fr-FR" b="1" dirty="0">
                  <a:solidFill>
                    <a:schemeClr val="tx1">
                      <a:lumMod val="95000"/>
                      <a:lumOff val="5000"/>
                    </a:schemeClr>
                  </a:solidFill>
                </a:rPr>
                <a:t>O </a:t>
              </a:r>
              <a:r>
                <a:rPr lang="fr-FR" b="1" dirty="0" err="1">
                  <a:solidFill>
                    <a:schemeClr val="tx1">
                      <a:lumMod val="95000"/>
                      <a:lumOff val="5000"/>
                    </a:schemeClr>
                  </a:solidFill>
                </a:rPr>
                <a:t>fluid</a:t>
              </a:r>
              <a:r>
                <a:rPr lang="fr-FR" b="1" dirty="0">
                  <a:solidFill>
                    <a:schemeClr val="tx1">
                      <a:lumMod val="95000"/>
                      <a:lumOff val="5000"/>
                    </a:schemeClr>
                  </a:solidFill>
                </a:rPr>
                <a:t> </a:t>
              </a:r>
            </a:p>
            <a:p>
              <a:pPr algn="ctr"/>
              <a:r>
                <a:rPr lang="fr-FR" b="1" dirty="0">
                  <a:solidFill>
                    <a:schemeClr val="tx1">
                      <a:lumMod val="95000"/>
                      <a:lumOff val="5000"/>
                    </a:schemeClr>
                  </a:solidFill>
                </a:rPr>
                <a:t>(</a:t>
              </a:r>
              <a:r>
                <a:rPr lang="fr-FR" b="1" dirty="0" err="1">
                  <a:solidFill>
                    <a:schemeClr val="tx1">
                      <a:lumMod val="95000"/>
                      <a:lumOff val="5000"/>
                    </a:schemeClr>
                  </a:solidFill>
                </a:rPr>
                <a:t>order</a:t>
              </a:r>
              <a:r>
                <a:rPr lang="fr-FR" b="1" dirty="0">
                  <a:solidFill>
                    <a:schemeClr val="tx1">
                      <a:lumMod val="95000"/>
                      <a:lumOff val="5000"/>
                    </a:schemeClr>
                  </a:solidFill>
                </a:rPr>
                <a:t> &amp; </a:t>
              </a:r>
              <a:r>
                <a:rPr lang="fr-FR" b="1" dirty="0" err="1">
                  <a:solidFill>
                    <a:schemeClr val="tx1">
                      <a:lumMod val="95000"/>
                      <a:lumOff val="5000"/>
                    </a:schemeClr>
                  </a:solidFill>
                </a:rPr>
                <a:t>isomer</a:t>
              </a:r>
              <a:r>
                <a:rPr lang="fr-FR" b="1" dirty="0">
                  <a:solidFill>
                    <a:schemeClr val="tx1">
                      <a:lumMod val="95000"/>
                      <a:lumOff val="5000"/>
                    </a:schemeClr>
                  </a:solidFill>
                </a:rPr>
                <a:t>) </a:t>
              </a:r>
            </a:p>
            <a:p>
              <a:pPr algn="ctr"/>
              <a:r>
                <a:rPr lang="fr-FR" b="1" dirty="0">
                  <a:solidFill>
                    <a:schemeClr val="tx1">
                      <a:lumMod val="95000"/>
                      <a:lumOff val="5000"/>
                    </a:schemeClr>
                  </a:solidFill>
                </a:rPr>
                <a:t>to </a:t>
              </a:r>
              <a:r>
                <a:rPr lang="fr-FR" b="1" dirty="0" err="1">
                  <a:solidFill>
                    <a:schemeClr val="tx1">
                      <a:lumMod val="95000"/>
                      <a:lumOff val="5000"/>
                    </a:schemeClr>
                  </a:solidFill>
                </a:rPr>
                <a:t>evaluate</a:t>
              </a:r>
              <a:endParaRPr lang="fr-FR" b="1" dirty="0">
                <a:solidFill>
                  <a:schemeClr val="tx1">
                    <a:lumMod val="95000"/>
                    <a:lumOff val="5000"/>
                  </a:schemeClr>
                </a:solidFill>
              </a:endParaRPr>
            </a:p>
          </p:txBody>
        </p:sp>
      </p:grpSp>
      <p:cxnSp>
        <p:nvCxnSpPr>
          <p:cNvPr id="52" name="Connecteur droit avec flèche 51"/>
          <p:cNvCxnSpPr/>
          <p:nvPr/>
        </p:nvCxnSpPr>
        <p:spPr>
          <a:xfrm>
            <a:off x="8290129" y="1694464"/>
            <a:ext cx="46094" cy="2155434"/>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55" name="Groupe 54"/>
          <p:cNvGrpSpPr/>
          <p:nvPr/>
        </p:nvGrpSpPr>
        <p:grpSpPr>
          <a:xfrm>
            <a:off x="2446885" y="3081646"/>
            <a:ext cx="1607004" cy="1578428"/>
            <a:chOff x="4249510" y="1480458"/>
            <a:chExt cx="1607004" cy="1578428"/>
          </a:xfrm>
        </p:grpSpPr>
        <p:sp>
          <p:nvSpPr>
            <p:cNvPr id="56" name="Losange 55"/>
            <p:cNvSpPr/>
            <p:nvPr/>
          </p:nvSpPr>
          <p:spPr>
            <a:xfrm>
              <a:off x="4249510" y="1480458"/>
              <a:ext cx="1607004" cy="1578428"/>
            </a:xfrm>
            <a:prstGeom prst="diamond">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ZoneTexte 56"/>
            <p:cNvSpPr txBox="1"/>
            <p:nvPr/>
          </p:nvSpPr>
          <p:spPr>
            <a:xfrm>
              <a:off x="4410813" y="1837378"/>
              <a:ext cx="1301958" cy="1077218"/>
            </a:xfrm>
            <a:prstGeom prst="rect">
              <a:avLst/>
            </a:prstGeom>
            <a:noFill/>
          </p:spPr>
          <p:txBody>
            <a:bodyPr wrap="none" rtlCol="0">
              <a:spAutoFit/>
            </a:bodyPr>
            <a:lstStyle/>
            <a:p>
              <a:pPr algn="ctr"/>
              <a:r>
                <a:rPr lang="fr-FR" sz="1600" b="1" dirty="0" err="1"/>
                <a:t>Materials</a:t>
              </a:r>
              <a:r>
                <a:rPr lang="fr-FR" sz="1600" b="1" dirty="0"/>
                <a:t>/</a:t>
              </a:r>
            </a:p>
            <a:p>
              <a:pPr algn="ctr"/>
              <a:r>
                <a:rPr lang="fr-FR" sz="1600" b="1" dirty="0"/>
                <a:t>purifier </a:t>
              </a:r>
            </a:p>
            <a:p>
              <a:pPr algn="ctr"/>
              <a:r>
                <a:rPr lang="fr-FR" sz="1600" b="1" dirty="0"/>
                <a:t>Compatible</a:t>
              </a:r>
            </a:p>
            <a:p>
              <a:pPr algn="ctr"/>
              <a:r>
                <a:rPr lang="fr-FR" sz="1600" b="1" dirty="0"/>
                <a:t>? </a:t>
              </a:r>
            </a:p>
          </p:txBody>
        </p:sp>
      </p:grpSp>
      <p:sp>
        <p:nvSpPr>
          <p:cNvPr id="59" name="ZoneTexte 58"/>
          <p:cNvSpPr txBox="1"/>
          <p:nvPr/>
        </p:nvSpPr>
        <p:spPr>
          <a:xfrm>
            <a:off x="4810165" y="2902350"/>
            <a:ext cx="351378" cy="369332"/>
          </a:xfrm>
          <a:prstGeom prst="rect">
            <a:avLst/>
          </a:prstGeom>
          <a:noFill/>
        </p:spPr>
        <p:txBody>
          <a:bodyPr wrap="none" rtlCol="0">
            <a:spAutoFit/>
          </a:bodyPr>
          <a:lstStyle/>
          <a:p>
            <a:r>
              <a:rPr lang="fr-FR" b="1" dirty="0">
                <a:solidFill>
                  <a:srgbClr val="FF0000"/>
                </a:solidFill>
              </a:rPr>
              <a:t>N</a:t>
            </a:r>
          </a:p>
        </p:txBody>
      </p:sp>
      <p:sp>
        <p:nvSpPr>
          <p:cNvPr id="60" name="ZoneTexte 59"/>
          <p:cNvSpPr txBox="1"/>
          <p:nvPr/>
        </p:nvSpPr>
        <p:spPr>
          <a:xfrm>
            <a:off x="2263296" y="3393469"/>
            <a:ext cx="338554" cy="369332"/>
          </a:xfrm>
          <a:prstGeom prst="rect">
            <a:avLst/>
          </a:prstGeom>
          <a:noFill/>
        </p:spPr>
        <p:txBody>
          <a:bodyPr wrap="none" rtlCol="0">
            <a:spAutoFit/>
          </a:bodyPr>
          <a:lstStyle/>
          <a:p>
            <a:r>
              <a:rPr lang="fr-FR" b="1" dirty="0"/>
              <a:t>Y</a:t>
            </a:r>
          </a:p>
        </p:txBody>
      </p:sp>
      <p:sp>
        <p:nvSpPr>
          <p:cNvPr id="63" name="Losange 62"/>
          <p:cNvSpPr/>
          <p:nvPr/>
        </p:nvSpPr>
        <p:spPr>
          <a:xfrm>
            <a:off x="4433242" y="3071739"/>
            <a:ext cx="1607004" cy="1578428"/>
          </a:xfrm>
          <a:prstGeom prst="diamond">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ZoneTexte 64"/>
          <p:cNvSpPr txBox="1"/>
          <p:nvPr/>
        </p:nvSpPr>
        <p:spPr>
          <a:xfrm>
            <a:off x="1118417" y="3480566"/>
            <a:ext cx="351378" cy="369332"/>
          </a:xfrm>
          <a:prstGeom prst="rect">
            <a:avLst/>
          </a:prstGeom>
          <a:noFill/>
        </p:spPr>
        <p:txBody>
          <a:bodyPr wrap="none" rtlCol="0">
            <a:spAutoFit/>
          </a:bodyPr>
          <a:lstStyle/>
          <a:p>
            <a:r>
              <a:rPr lang="fr-FR" b="1" dirty="0"/>
              <a:t>N</a:t>
            </a:r>
          </a:p>
        </p:txBody>
      </p:sp>
      <p:cxnSp>
        <p:nvCxnSpPr>
          <p:cNvPr id="66" name="Connecteur droit avec flèche 65"/>
          <p:cNvCxnSpPr/>
          <p:nvPr/>
        </p:nvCxnSpPr>
        <p:spPr>
          <a:xfrm>
            <a:off x="1536708" y="3507193"/>
            <a:ext cx="29954" cy="316078"/>
          </a:xfrm>
          <a:prstGeom prst="straightConnector1">
            <a:avLst/>
          </a:prstGeom>
          <a:ln w="317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67" name="ZoneTexte 66"/>
          <p:cNvSpPr txBox="1"/>
          <p:nvPr/>
        </p:nvSpPr>
        <p:spPr>
          <a:xfrm>
            <a:off x="4273956" y="3409985"/>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68" name="Connecteur droit avec flèche 67"/>
          <p:cNvCxnSpPr>
            <a:endCxn id="70" idx="1"/>
          </p:cNvCxnSpPr>
          <p:nvPr/>
        </p:nvCxnSpPr>
        <p:spPr>
          <a:xfrm>
            <a:off x="6044864" y="3867375"/>
            <a:ext cx="435031" cy="3485"/>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69" name="Groupe 68"/>
          <p:cNvGrpSpPr/>
          <p:nvPr/>
        </p:nvGrpSpPr>
        <p:grpSpPr>
          <a:xfrm>
            <a:off x="4672506" y="3081646"/>
            <a:ext cx="3414393" cy="1578428"/>
            <a:chOff x="2088049" y="1470551"/>
            <a:chExt cx="3414393" cy="1578428"/>
          </a:xfrm>
        </p:grpSpPr>
        <p:sp>
          <p:nvSpPr>
            <p:cNvPr id="70" name="Losange 69"/>
            <p:cNvSpPr/>
            <p:nvPr/>
          </p:nvSpPr>
          <p:spPr>
            <a:xfrm>
              <a:off x="3895438" y="1470551"/>
              <a:ext cx="1607004" cy="1578428"/>
            </a:xfrm>
            <a:prstGeom prst="diamond">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ZoneTexte 70"/>
            <p:cNvSpPr txBox="1"/>
            <p:nvPr/>
          </p:nvSpPr>
          <p:spPr>
            <a:xfrm>
              <a:off x="2088049" y="1734366"/>
              <a:ext cx="1142171" cy="1292662"/>
            </a:xfrm>
            <a:prstGeom prst="rect">
              <a:avLst/>
            </a:prstGeom>
            <a:noFill/>
          </p:spPr>
          <p:txBody>
            <a:bodyPr wrap="none" rtlCol="0">
              <a:spAutoFit/>
            </a:bodyPr>
            <a:lstStyle/>
            <a:p>
              <a:pPr algn="ctr"/>
              <a:r>
                <a:rPr lang="fr-FR" b="1" dirty="0"/>
                <a:t>Rad.</a:t>
              </a:r>
            </a:p>
            <a:p>
              <a:pPr algn="ctr"/>
              <a:r>
                <a:rPr lang="fr-FR" b="1" dirty="0" err="1"/>
                <a:t>Tolerant</a:t>
              </a:r>
              <a:r>
                <a:rPr lang="fr-FR" b="1" dirty="0"/>
                <a:t> </a:t>
              </a:r>
            </a:p>
            <a:p>
              <a:pPr algn="ctr"/>
              <a:r>
                <a:rPr lang="fr-FR" sz="1200" b="1" dirty="0"/>
                <a:t>(more for </a:t>
              </a:r>
            </a:p>
            <a:p>
              <a:pPr algn="ctr"/>
              <a:r>
                <a:rPr lang="fr-FR" sz="1200" b="1" dirty="0" err="1"/>
                <a:t>cooling</a:t>
              </a:r>
              <a:r>
                <a:rPr lang="fr-FR" sz="1200" b="1" dirty="0"/>
                <a:t>)</a:t>
              </a:r>
            </a:p>
            <a:p>
              <a:pPr algn="ctr"/>
              <a:r>
                <a:rPr lang="fr-FR" b="1" dirty="0"/>
                <a:t> ?</a:t>
              </a:r>
            </a:p>
          </p:txBody>
        </p:sp>
      </p:grpSp>
      <p:sp>
        <p:nvSpPr>
          <p:cNvPr id="72" name="ZoneTexte 71"/>
          <p:cNvSpPr txBox="1"/>
          <p:nvPr/>
        </p:nvSpPr>
        <p:spPr>
          <a:xfrm>
            <a:off x="6853652" y="2837410"/>
            <a:ext cx="351378" cy="369332"/>
          </a:xfrm>
          <a:prstGeom prst="rect">
            <a:avLst/>
          </a:prstGeom>
          <a:noFill/>
        </p:spPr>
        <p:txBody>
          <a:bodyPr wrap="none" rtlCol="0">
            <a:spAutoFit/>
          </a:bodyPr>
          <a:lstStyle/>
          <a:p>
            <a:r>
              <a:rPr lang="fr-FR" b="1" dirty="0">
                <a:solidFill>
                  <a:srgbClr val="FF0000"/>
                </a:solidFill>
              </a:rPr>
              <a:t>N</a:t>
            </a:r>
          </a:p>
        </p:txBody>
      </p:sp>
      <p:sp>
        <p:nvSpPr>
          <p:cNvPr id="74" name="ZoneTexte 73"/>
          <p:cNvSpPr txBox="1"/>
          <p:nvPr/>
        </p:nvSpPr>
        <p:spPr>
          <a:xfrm>
            <a:off x="6287663" y="3399666"/>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75" name="Connecteur droit avec flèche 74"/>
          <p:cNvCxnSpPr/>
          <p:nvPr/>
        </p:nvCxnSpPr>
        <p:spPr>
          <a:xfrm flipV="1">
            <a:off x="8065402" y="3866972"/>
            <a:ext cx="281707" cy="3021"/>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77" name="ZoneTexte 76"/>
          <p:cNvSpPr txBox="1"/>
          <p:nvPr/>
        </p:nvSpPr>
        <p:spPr>
          <a:xfrm>
            <a:off x="6656716" y="3644411"/>
            <a:ext cx="1223413" cy="646331"/>
          </a:xfrm>
          <a:prstGeom prst="rect">
            <a:avLst/>
          </a:prstGeom>
          <a:noFill/>
        </p:spPr>
        <p:txBody>
          <a:bodyPr wrap="none" rtlCol="0">
            <a:spAutoFit/>
          </a:bodyPr>
          <a:lstStyle/>
          <a:p>
            <a:pPr algn="ctr"/>
            <a:r>
              <a:rPr lang="fr-FR" b="1" dirty="0" err="1">
                <a:solidFill>
                  <a:srgbClr val="7030A0"/>
                </a:solidFill>
              </a:rPr>
              <a:t>Dielectric</a:t>
            </a:r>
            <a:endParaRPr lang="fr-FR" b="1" dirty="0">
              <a:solidFill>
                <a:srgbClr val="7030A0"/>
              </a:solidFill>
            </a:endParaRPr>
          </a:p>
          <a:p>
            <a:pPr algn="ctr"/>
            <a:r>
              <a:rPr lang="fr-FR" b="1" dirty="0">
                <a:solidFill>
                  <a:srgbClr val="7030A0"/>
                </a:solidFill>
              </a:rPr>
              <a:t>?</a:t>
            </a:r>
          </a:p>
        </p:txBody>
      </p:sp>
      <p:cxnSp>
        <p:nvCxnSpPr>
          <p:cNvPr id="86" name="Connecteur droit avec flèche 85"/>
          <p:cNvCxnSpPr>
            <a:endCxn id="95" idx="1"/>
          </p:cNvCxnSpPr>
          <p:nvPr/>
        </p:nvCxnSpPr>
        <p:spPr>
          <a:xfrm>
            <a:off x="2136623" y="5584478"/>
            <a:ext cx="340219" cy="618"/>
          </a:xfrm>
          <a:prstGeom prst="straightConnector1">
            <a:avLst/>
          </a:prstGeom>
          <a:ln w="317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7" name="Connecteur droit avec flèche 86"/>
          <p:cNvCxnSpPr/>
          <p:nvPr/>
        </p:nvCxnSpPr>
        <p:spPr>
          <a:xfrm>
            <a:off x="1036321" y="6695757"/>
            <a:ext cx="7788281" cy="11386"/>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88" name="Groupe 87"/>
          <p:cNvGrpSpPr/>
          <p:nvPr/>
        </p:nvGrpSpPr>
        <p:grpSpPr>
          <a:xfrm>
            <a:off x="442369" y="3089190"/>
            <a:ext cx="1607004" cy="1578428"/>
            <a:chOff x="4249510" y="1480458"/>
            <a:chExt cx="1607004" cy="1578428"/>
          </a:xfrm>
        </p:grpSpPr>
        <p:sp>
          <p:nvSpPr>
            <p:cNvPr id="89" name="Losange 88"/>
            <p:cNvSpPr/>
            <p:nvPr/>
          </p:nvSpPr>
          <p:spPr>
            <a:xfrm>
              <a:off x="4249510" y="1480458"/>
              <a:ext cx="1607004" cy="1578428"/>
            </a:xfrm>
            <a:prstGeom prst="diamond">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0" name="ZoneTexte 89"/>
            <p:cNvSpPr txBox="1"/>
            <p:nvPr/>
          </p:nvSpPr>
          <p:spPr>
            <a:xfrm>
              <a:off x="4426358" y="1676351"/>
              <a:ext cx="1313180" cy="1200329"/>
            </a:xfrm>
            <a:prstGeom prst="rect">
              <a:avLst/>
            </a:prstGeom>
            <a:noFill/>
          </p:spPr>
          <p:txBody>
            <a:bodyPr wrap="none" rtlCol="0">
              <a:spAutoFit/>
            </a:bodyPr>
            <a:lstStyle/>
            <a:p>
              <a:pPr algn="ctr"/>
              <a:r>
                <a:rPr lang="fr-FR" b="1" dirty="0"/>
                <a:t>Acid </a:t>
              </a:r>
            </a:p>
            <a:p>
              <a:pPr algn="ctr"/>
              <a:r>
                <a:rPr lang="fr-FR" b="1" dirty="0"/>
                <a:t>formation </a:t>
              </a:r>
            </a:p>
            <a:p>
              <a:pPr algn="ctr"/>
              <a:r>
                <a:rPr lang="fr-FR" b="1" dirty="0" err="1"/>
                <a:t>with</a:t>
              </a:r>
              <a:r>
                <a:rPr lang="fr-FR" b="1" dirty="0"/>
                <a:t> H</a:t>
              </a:r>
              <a:r>
                <a:rPr lang="fr-FR" b="1" baseline="-25000" dirty="0"/>
                <a:t>2</a:t>
              </a:r>
              <a:r>
                <a:rPr lang="fr-FR" b="1" dirty="0"/>
                <a:t>O</a:t>
              </a:r>
            </a:p>
            <a:p>
              <a:pPr algn="ctr"/>
              <a:r>
                <a:rPr lang="fr-FR" b="1" dirty="0"/>
                <a:t>?</a:t>
              </a:r>
            </a:p>
          </p:txBody>
        </p:sp>
      </p:grpSp>
      <p:cxnSp>
        <p:nvCxnSpPr>
          <p:cNvPr id="91" name="Connecteur droit avec flèche 90"/>
          <p:cNvCxnSpPr/>
          <p:nvPr/>
        </p:nvCxnSpPr>
        <p:spPr>
          <a:xfrm>
            <a:off x="1245871" y="4649919"/>
            <a:ext cx="13563" cy="124128"/>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92" name="ZoneTexte 91"/>
          <p:cNvSpPr txBox="1"/>
          <p:nvPr/>
        </p:nvSpPr>
        <p:spPr>
          <a:xfrm>
            <a:off x="750110" y="4589381"/>
            <a:ext cx="351378" cy="369332"/>
          </a:xfrm>
          <a:prstGeom prst="rect">
            <a:avLst/>
          </a:prstGeom>
          <a:noFill/>
        </p:spPr>
        <p:txBody>
          <a:bodyPr wrap="none" rtlCol="0">
            <a:spAutoFit/>
          </a:bodyPr>
          <a:lstStyle/>
          <a:p>
            <a:r>
              <a:rPr lang="fr-FR" b="1" dirty="0">
                <a:solidFill>
                  <a:schemeClr val="accent6">
                    <a:lumMod val="75000"/>
                  </a:schemeClr>
                </a:solidFill>
              </a:rPr>
              <a:t>N</a:t>
            </a:r>
          </a:p>
        </p:txBody>
      </p:sp>
      <p:sp>
        <p:nvSpPr>
          <p:cNvPr id="93" name="ZoneTexte 92"/>
          <p:cNvSpPr txBox="1"/>
          <p:nvPr/>
        </p:nvSpPr>
        <p:spPr>
          <a:xfrm>
            <a:off x="1326312" y="2812169"/>
            <a:ext cx="338554" cy="369332"/>
          </a:xfrm>
          <a:prstGeom prst="rect">
            <a:avLst/>
          </a:prstGeom>
          <a:noFill/>
        </p:spPr>
        <p:txBody>
          <a:bodyPr wrap="none" rtlCol="0">
            <a:spAutoFit/>
          </a:bodyPr>
          <a:lstStyle/>
          <a:p>
            <a:r>
              <a:rPr lang="fr-FR" b="1" dirty="0">
                <a:solidFill>
                  <a:srgbClr val="FF0000"/>
                </a:solidFill>
              </a:rPr>
              <a:t>Y</a:t>
            </a:r>
          </a:p>
        </p:txBody>
      </p:sp>
      <p:cxnSp>
        <p:nvCxnSpPr>
          <p:cNvPr id="94" name="Connecteur droit avec flèche 93"/>
          <p:cNvCxnSpPr>
            <a:stCxn id="89" idx="3"/>
          </p:cNvCxnSpPr>
          <p:nvPr/>
        </p:nvCxnSpPr>
        <p:spPr>
          <a:xfrm flipV="1">
            <a:off x="2049373" y="3868497"/>
            <a:ext cx="379353" cy="9907"/>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95" name="Losange 94"/>
          <p:cNvSpPr/>
          <p:nvPr/>
        </p:nvSpPr>
        <p:spPr>
          <a:xfrm>
            <a:off x="2476842" y="4795882"/>
            <a:ext cx="1607004" cy="1578428"/>
          </a:xfrm>
          <a:prstGeom prst="diamond">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6" name="ZoneTexte 95"/>
          <p:cNvSpPr txBox="1"/>
          <p:nvPr/>
        </p:nvSpPr>
        <p:spPr>
          <a:xfrm>
            <a:off x="6869097" y="6178395"/>
            <a:ext cx="351378" cy="369332"/>
          </a:xfrm>
          <a:prstGeom prst="rect">
            <a:avLst/>
          </a:prstGeom>
          <a:noFill/>
        </p:spPr>
        <p:txBody>
          <a:bodyPr wrap="none" rtlCol="0">
            <a:spAutoFit/>
          </a:bodyPr>
          <a:lstStyle/>
          <a:p>
            <a:r>
              <a:rPr lang="fr-FR" b="1" dirty="0">
                <a:solidFill>
                  <a:srgbClr val="FF0000"/>
                </a:solidFill>
              </a:rPr>
              <a:t>N</a:t>
            </a:r>
          </a:p>
        </p:txBody>
      </p:sp>
      <p:cxnSp>
        <p:nvCxnSpPr>
          <p:cNvPr id="97" name="Connecteur droit avec flèche 96"/>
          <p:cNvCxnSpPr>
            <a:stCxn id="115" idx="2"/>
          </p:cNvCxnSpPr>
          <p:nvPr/>
        </p:nvCxnSpPr>
        <p:spPr>
          <a:xfrm flipH="1">
            <a:off x="7301476" y="6346112"/>
            <a:ext cx="1109" cy="235780"/>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98" name="ZoneTexte 97"/>
          <p:cNvSpPr txBox="1"/>
          <p:nvPr/>
        </p:nvSpPr>
        <p:spPr>
          <a:xfrm>
            <a:off x="2269440" y="3417529"/>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99" name="Connecteur droit avec flèche 98"/>
          <p:cNvCxnSpPr/>
          <p:nvPr/>
        </p:nvCxnSpPr>
        <p:spPr>
          <a:xfrm flipV="1">
            <a:off x="4030964" y="3868497"/>
            <a:ext cx="379353" cy="9907"/>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03" name="ZoneTexte 102"/>
          <p:cNvSpPr txBox="1"/>
          <p:nvPr/>
        </p:nvSpPr>
        <p:spPr>
          <a:xfrm>
            <a:off x="2809209" y="2837410"/>
            <a:ext cx="351378" cy="369332"/>
          </a:xfrm>
          <a:prstGeom prst="rect">
            <a:avLst/>
          </a:prstGeom>
          <a:noFill/>
        </p:spPr>
        <p:txBody>
          <a:bodyPr wrap="none" rtlCol="0">
            <a:spAutoFit/>
          </a:bodyPr>
          <a:lstStyle/>
          <a:p>
            <a:r>
              <a:rPr lang="fr-FR" b="1" dirty="0">
                <a:solidFill>
                  <a:srgbClr val="FF0000"/>
                </a:solidFill>
              </a:rPr>
              <a:t>N</a:t>
            </a:r>
          </a:p>
        </p:txBody>
      </p:sp>
      <p:cxnSp>
        <p:nvCxnSpPr>
          <p:cNvPr id="110" name="Connecteur droit avec flèche 109"/>
          <p:cNvCxnSpPr/>
          <p:nvPr/>
        </p:nvCxnSpPr>
        <p:spPr>
          <a:xfrm flipV="1">
            <a:off x="1456310" y="779916"/>
            <a:ext cx="127454" cy="6210"/>
          </a:xfrm>
          <a:prstGeom prst="straightConnector1">
            <a:avLst/>
          </a:prstGeom>
          <a:ln w="317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14" name="Losange 113"/>
          <p:cNvSpPr/>
          <p:nvPr/>
        </p:nvSpPr>
        <p:spPr>
          <a:xfrm>
            <a:off x="4443233" y="4775757"/>
            <a:ext cx="1607004" cy="1578428"/>
          </a:xfrm>
          <a:prstGeom prst="diamond">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5" name="Losange 114"/>
          <p:cNvSpPr/>
          <p:nvPr/>
        </p:nvSpPr>
        <p:spPr>
          <a:xfrm>
            <a:off x="6499083" y="4767684"/>
            <a:ext cx="1607004" cy="1578428"/>
          </a:xfrm>
          <a:prstGeom prst="diamond">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6" name="Connecteur droit avec flèche 115"/>
          <p:cNvCxnSpPr/>
          <p:nvPr/>
        </p:nvCxnSpPr>
        <p:spPr>
          <a:xfrm>
            <a:off x="1245871" y="4792740"/>
            <a:ext cx="892594" cy="3142"/>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7" name="Connecteur droit avec flèche 116"/>
          <p:cNvCxnSpPr/>
          <p:nvPr/>
        </p:nvCxnSpPr>
        <p:spPr>
          <a:xfrm flipH="1">
            <a:off x="2136623" y="4795882"/>
            <a:ext cx="3684" cy="761016"/>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122" name="ZoneTexte 121"/>
          <p:cNvSpPr txBox="1"/>
          <p:nvPr/>
        </p:nvSpPr>
        <p:spPr>
          <a:xfrm>
            <a:off x="2729655" y="5022673"/>
            <a:ext cx="1130438" cy="1323439"/>
          </a:xfrm>
          <a:prstGeom prst="rect">
            <a:avLst/>
          </a:prstGeom>
          <a:noFill/>
        </p:spPr>
        <p:txBody>
          <a:bodyPr wrap="none" rtlCol="0">
            <a:spAutoFit/>
          </a:bodyPr>
          <a:lstStyle/>
          <a:p>
            <a:pPr algn="ctr"/>
            <a:r>
              <a:rPr lang="fr-FR" sz="1600" b="1" dirty="0" err="1"/>
              <a:t>Recirc</a:t>
            </a:r>
            <a:r>
              <a:rPr lang="fr-FR" sz="1600" b="1" dirty="0"/>
              <a:t>.</a:t>
            </a:r>
          </a:p>
          <a:p>
            <a:pPr algn="ctr"/>
            <a:r>
              <a:rPr lang="fr-FR" sz="1600" b="1" dirty="0"/>
              <a:t>Thermo-</a:t>
            </a:r>
          </a:p>
          <a:p>
            <a:pPr algn="ctr"/>
            <a:r>
              <a:rPr lang="fr-FR" sz="1600" b="1" dirty="0" err="1"/>
              <a:t>dynamics</a:t>
            </a:r>
            <a:endParaRPr lang="fr-FR" sz="1600" b="1" dirty="0"/>
          </a:p>
          <a:p>
            <a:pPr algn="ctr"/>
            <a:r>
              <a:rPr lang="fr-FR" sz="1600" b="1" dirty="0"/>
              <a:t> OK</a:t>
            </a:r>
          </a:p>
          <a:p>
            <a:pPr algn="ctr"/>
            <a:r>
              <a:rPr lang="fr-FR" sz="1600" b="1" dirty="0"/>
              <a:t>? </a:t>
            </a:r>
          </a:p>
        </p:txBody>
      </p:sp>
      <p:cxnSp>
        <p:nvCxnSpPr>
          <p:cNvPr id="123" name="Connecteur droit avec flèche 122"/>
          <p:cNvCxnSpPr/>
          <p:nvPr/>
        </p:nvCxnSpPr>
        <p:spPr>
          <a:xfrm>
            <a:off x="4033363" y="5565021"/>
            <a:ext cx="435031" cy="3485"/>
          </a:xfrm>
          <a:prstGeom prst="straightConnector1">
            <a:avLst/>
          </a:prstGeom>
          <a:ln w="31750">
            <a:solidFill>
              <a:schemeClr val="accent6">
                <a:lumMod val="75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4" name="Connecteur droit avec flèche 123"/>
          <p:cNvCxnSpPr/>
          <p:nvPr/>
        </p:nvCxnSpPr>
        <p:spPr>
          <a:xfrm>
            <a:off x="6044864" y="5564971"/>
            <a:ext cx="435031" cy="3485"/>
          </a:xfrm>
          <a:prstGeom prst="straightConnector1">
            <a:avLst/>
          </a:prstGeom>
          <a:ln w="31750">
            <a:solidFill>
              <a:schemeClr val="accent6">
                <a:lumMod val="7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25" name="ZoneTexte 124"/>
          <p:cNvSpPr txBox="1"/>
          <p:nvPr/>
        </p:nvSpPr>
        <p:spPr>
          <a:xfrm>
            <a:off x="3935185" y="5096023"/>
            <a:ext cx="338554" cy="369332"/>
          </a:xfrm>
          <a:prstGeom prst="rect">
            <a:avLst/>
          </a:prstGeom>
          <a:noFill/>
        </p:spPr>
        <p:txBody>
          <a:bodyPr wrap="none" rtlCol="0">
            <a:spAutoFit/>
          </a:bodyPr>
          <a:lstStyle/>
          <a:p>
            <a:r>
              <a:rPr lang="fr-FR" b="1" dirty="0">
                <a:solidFill>
                  <a:schemeClr val="accent6">
                    <a:lumMod val="75000"/>
                  </a:schemeClr>
                </a:solidFill>
              </a:rPr>
              <a:t>Y</a:t>
            </a:r>
          </a:p>
        </p:txBody>
      </p:sp>
      <p:sp>
        <p:nvSpPr>
          <p:cNvPr id="126" name="ZoneTexte 125"/>
          <p:cNvSpPr txBox="1"/>
          <p:nvPr/>
        </p:nvSpPr>
        <p:spPr>
          <a:xfrm>
            <a:off x="5951099" y="5118769"/>
            <a:ext cx="338554" cy="369332"/>
          </a:xfrm>
          <a:prstGeom prst="rect">
            <a:avLst/>
          </a:prstGeom>
          <a:noFill/>
        </p:spPr>
        <p:txBody>
          <a:bodyPr wrap="none" rtlCol="0">
            <a:spAutoFit/>
          </a:bodyPr>
          <a:lstStyle/>
          <a:p>
            <a:r>
              <a:rPr lang="fr-FR" b="1" dirty="0">
                <a:solidFill>
                  <a:schemeClr val="accent6">
                    <a:lumMod val="75000"/>
                  </a:schemeClr>
                </a:solidFill>
              </a:rPr>
              <a:t>Y</a:t>
            </a:r>
          </a:p>
        </p:txBody>
      </p:sp>
      <p:sp>
        <p:nvSpPr>
          <p:cNvPr id="127" name="ZoneTexte 126"/>
          <p:cNvSpPr txBox="1"/>
          <p:nvPr/>
        </p:nvSpPr>
        <p:spPr>
          <a:xfrm>
            <a:off x="7955998" y="5111781"/>
            <a:ext cx="338554" cy="369332"/>
          </a:xfrm>
          <a:prstGeom prst="rect">
            <a:avLst/>
          </a:prstGeom>
          <a:noFill/>
        </p:spPr>
        <p:txBody>
          <a:bodyPr wrap="none" rtlCol="0">
            <a:spAutoFit/>
          </a:bodyPr>
          <a:lstStyle/>
          <a:p>
            <a:r>
              <a:rPr lang="fr-FR" b="1" dirty="0">
                <a:solidFill>
                  <a:schemeClr val="accent6">
                    <a:lumMod val="75000"/>
                  </a:schemeClr>
                </a:solidFill>
              </a:rPr>
              <a:t>Y</a:t>
            </a:r>
          </a:p>
        </p:txBody>
      </p:sp>
      <p:sp>
        <p:nvSpPr>
          <p:cNvPr id="128" name="ZoneTexte 127"/>
          <p:cNvSpPr txBox="1"/>
          <p:nvPr/>
        </p:nvSpPr>
        <p:spPr>
          <a:xfrm>
            <a:off x="4507652" y="5118769"/>
            <a:ext cx="1471878" cy="1077218"/>
          </a:xfrm>
          <a:prstGeom prst="rect">
            <a:avLst/>
          </a:prstGeom>
          <a:noFill/>
        </p:spPr>
        <p:txBody>
          <a:bodyPr wrap="none" rtlCol="0">
            <a:spAutoFit/>
          </a:bodyPr>
          <a:lstStyle/>
          <a:p>
            <a:pPr algn="ctr"/>
            <a:r>
              <a:rPr lang="fr-FR" sz="1600" b="1" dirty="0"/>
              <a:t>UV-Vis</a:t>
            </a:r>
          </a:p>
          <a:p>
            <a:pPr algn="ctr"/>
            <a:r>
              <a:rPr lang="fr-FR" sz="1600" b="1" dirty="0" err="1"/>
              <a:t>transparency</a:t>
            </a:r>
            <a:endParaRPr lang="fr-FR" sz="1600" b="1" dirty="0"/>
          </a:p>
          <a:p>
            <a:pPr algn="ctr"/>
            <a:r>
              <a:rPr lang="fr-FR" sz="1600" b="1" dirty="0"/>
              <a:t> OK</a:t>
            </a:r>
          </a:p>
          <a:p>
            <a:pPr algn="ctr"/>
            <a:r>
              <a:rPr lang="fr-FR" sz="1600" b="1" dirty="0"/>
              <a:t>? </a:t>
            </a:r>
          </a:p>
        </p:txBody>
      </p:sp>
      <p:sp>
        <p:nvSpPr>
          <p:cNvPr id="129" name="ZoneTexte 128"/>
          <p:cNvSpPr txBox="1"/>
          <p:nvPr/>
        </p:nvSpPr>
        <p:spPr>
          <a:xfrm>
            <a:off x="6570346" y="5071799"/>
            <a:ext cx="1462260" cy="1077218"/>
          </a:xfrm>
          <a:prstGeom prst="rect">
            <a:avLst/>
          </a:prstGeom>
          <a:noFill/>
        </p:spPr>
        <p:txBody>
          <a:bodyPr wrap="none" rtlCol="0">
            <a:spAutoFit/>
          </a:bodyPr>
          <a:lstStyle/>
          <a:p>
            <a:pPr algn="ctr"/>
            <a:r>
              <a:rPr lang="fr-FR" sz="1600" b="1" dirty="0"/>
              <a:t>(n-1) &amp;</a:t>
            </a:r>
          </a:p>
          <a:p>
            <a:pPr algn="ctr"/>
            <a:r>
              <a:rPr lang="fr-FR" sz="1600" b="1" dirty="0" err="1"/>
              <a:t>Chrom</a:t>
            </a:r>
            <a:r>
              <a:rPr lang="fr-FR" sz="1600" b="1" dirty="0"/>
              <a:t>. </a:t>
            </a:r>
            <a:r>
              <a:rPr lang="fr-FR" sz="1600" b="1" dirty="0" err="1"/>
              <a:t>Disp</a:t>
            </a:r>
            <a:r>
              <a:rPr lang="fr-FR" sz="1600" b="1" dirty="0"/>
              <a:t>.</a:t>
            </a:r>
          </a:p>
          <a:p>
            <a:pPr algn="ctr"/>
            <a:r>
              <a:rPr lang="fr-FR" sz="1600" b="1" dirty="0"/>
              <a:t> OK</a:t>
            </a:r>
          </a:p>
          <a:p>
            <a:pPr algn="ctr"/>
            <a:r>
              <a:rPr lang="fr-FR" sz="1600" b="1" dirty="0"/>
              <a:t>? </a:t>
            </a:r>
          </a:p>
        </p:txBody>
      </p:sp>
      <p:cxnSp>
        <p:nvCxnSpPr>
          <p:cNvPr id="131" name="Connecteur droit avec flèche 130"/>
          <p:cNvCxnSpPr>
            <a:stCxn id="115" idx="3"/>
          </p:cNvCxnSpPr>
          <p:nvPr/>
        </p:nvCxnSpPr>
        <p:spPr>
          <a:xfrm>
            <a:off x="8106087" y="5556898"/>
            <a:ext cx="729401" cy="8073"/>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32" name="Connecteur droit avec flèche 131"/>
          <p:cNvCxnSpPr/>
          <p:nvPr/>
        </p:nvCxnSpPr>
        <p:spPr>
          <a:xfrm>
            <a:off x="8824602" y="5574119"/>
            <a:ext cx="22868" cy="1153919"/>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36" name="Connecteur droit avec flèche 135"/>
          <p:cNvCxnSpPr/>
          <p:nvPr/>
        </p:nvCxnSpPr>
        <p:spPr>
          <a:xfrm>
            <a:off x="218616" y="2108877"/>
            <a:ext cx="3082" cy="4063682"/>
          </a:xfrm>
          <a:prstGeom prst="straightConnector1">
            <a:avLst/>
          </a:prstGeom>
          <a:ln w="317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39" name="Connecteur droit avec flèche 138"/>
          <p:cNvCxnSpPr/>
          <p:nvPr/>
        </p:nvCxnSpPr>
        <p:spPr>
          <a:xfrm flipH="1">
            <a:off x="782397" y="6499828"/>
            <a:ext cx="7838" cy="239596"/>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44" name="ZoneTexte 143"/>
          <p:cNvSpPr txBox="1"/>
          <p:nvPr/>
        </p:nvSpPr>
        <p:spPr>
          <a:xfrm>
            <a:off x="4612510" y="6089756"/>
            <a:ext cx="351378" cy="369332"/>
          </a:xfrm>
          <a:prstGeom prst="rect">
            <a:avLst/>
          </a:prstGeom>
          <a:noFill/>
        </p:spPr>
        <p:txBody>
          <a:bodyPr wrap="none" rtlCol="0">
            <a:spAutoFit/>
          </a:bodyPr>
          <a:lstStyle/>
          <a:p>
            <a:r>
              <a:rPr lang="fr-FR" b="1" dirty="0">
                <a:solidFill>
                  <a:srgbClr val="FF0000"/>
                </a:solidFill>
              </a:rPr>
              <a:t>N</a:t>
            </a:r>
          </a:p>
        </p:txBody>
      </p:sp>
      <p:sp>
        <p:nvSpPr>
          <p:cNvPr id="145" name="ZoneTexte 144"/>
          <p:cNvSpPr txBox="1"/>
          <p:nvPr/>
        </p:nvSpPr>
        <p:spPr>
          <a:xfrm>
            <a:off x="2654563" y="6068323"/>
            <a:ext cx="351378" cy="369332"/>
          </a:xfrm>
          <a:prstGeom prst="rect">
            <a:avLst/>
          </a:prstGeom>
          <a:noFill/>
        </p:spPr>
        <p:txBody>
          <a:bodyPr wrap="none" rtlCol="0">
            <a:spAutoFit/>
          </a:bodyPr>
          <a:lstStyle/>
          <a:p>
            <a:r>
              <a:rPr lang="fr-FR" b="1" dirty="0">
                <a:solidFill>
                  <a:srgbClr val="FF0000"/>
                </a:solidFill>
              </a:rPr>
              <a:t>N</a:t>
            </a:r>
          </a:p>
        </p:txBody>
      </p:sp>
      <p:cxnSp>
        <p:nvCxnSpPr>
          <p:cNvPr id="146" name="Connecteur droit avec flèche 145"/>
          <p:cNvCxnSpPr/>
          <p:nvPr/>
        </p:nvCxnSpPr>
        <p:spPr>
          <a:xfrm flipV="1">
            <a:off x="1504093" y="6572903"/>
            <a:ext cx="5779304" cy="11775"/>
          </a:xfrm>
          <a:prstGeom prst="straightConnector1">
            <a:avLst/>
          </a:prstGeom>
          <a:ln w="3175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47" name="ZoneTexte 146"/>
          <p:cNvSpPr txBox="1"/>
          <p:nvPr/>
        </p:nvSpPr>
        <p:spPr>
          <a:xfrm>
            <a:off x="93887" y="6126414"/>
            <a:ext cx="954107" cy="646331"/>
          </a:xfrm>
          <a:prstGeom prst="rect">
            <a:avLst/>
          </a:prstGeom>
          <a:solidFill>
            <a:srgbClr val="FFFFFF"/>
          </a:solidFill>
          <a:ln w="25400">
            <a:solidFill>
              <a:schemeClr val="tx1"/>
            </a:solidFill>
          </a:ln>
        </p:spPr>
        <p:txBody>
          <a:bodyPr wrap="none" rtlCol="0">
            <a:spAutoFit/>
          </a:bodyPr>
          <a:lstStyle/>
          <a:p>
            <a:pPr algn="ctr"/>
            <a:r>
              <a:rPr lang="fr-FR" b="1" dirty="0" err="1">
                <a:solidFill>
                  <a:schemeClr val="tx1">
                    <a:lumMod val="95000"/>
                    <a:lumOff val="5000"/>
                  </a:schemeClr>
                </a:solidFill>
              </a:rPr>
              <a:t>Accept</a:t>
            </a:r>
            <a:endParaRPr lang="fr-FR" b="1" dirty="0">
              <a:solidFill>
                <a:schemeClr val="tx1">
                  <a:lumMod val="95000"/>
                  <a:lumOff val="5000"/>
                </a:schemeClr>
              </a:solidFill>
            </a:endParaRPr>
          </a:p>
          <a:p>
            <a:pPr algn="ctr"/>
            <a:r>
              <a:rPr lang="fr-FR" b="1" dirty="0">
                <a:solidFill>
                  <a:schemeClr val="tx1">
                    <a:lumMod val="95000"/>
                    <a:lumOff val="5000"/>
                  </a:schemeClr>
                </a:solidFill>
              </a:rPr>
              <a:t> </a:t>
            </a:r>
            <a:r>
              <a:rPr lang="fr-FR" b="1" dirty="0" err="1">
                <a:solidFill>
                  <a:schemeClr val="tx1">
                    <a:lumMod val="95000"/>
                    <a:lumOff val="5000"/>
                  </a:schemeClr>
                </a:solidFill>
              </a:rPr>
              <a:t>fluid</a:t>
            </a:r>
            <a:r>
              <a:rPr lang="fr-FR" b="1" dirty="0">
                <a:solidFill>
                  <a:schemeClr val="tx1">
                    <a:lumMod val="95000"/>
                    <a:lumOff val="5000"/>
                  </a:schemeClr>
                </a:solidFill>
              </a:rPr>
              <a:t> </a:t>
            </a:r>
          </a:p>
        </p:txBody>
      </p:sp>
      <p:cxnSp>
        <p:nvCxnSpPr>
          <p:cNvPr id="152" name="Connecteur droit avec flèche 151"/>
          <p:cNvCxnSpPr>
            <a:stCxn id="114" idx="2"/>
          </p:cNvCxnSpPr>
          <p:nvPr/>
        </p:nvCxnSpPr>
        <p:spPr>
          <a:xfrm>
            <a:off x="5246735" y="6354185"/>
            <a:ext cx="7349" cy="218043"/>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53" name="Connecteur droit avec flèche 152"/>
          <p:cNvCxnSpPr/>
          <p:nvPr/>
        </p:nvCxnSpPr>
        <p:spPr>
          <a:xfrm flipH="1">
            <a:off x="3288788" y="6377085"/>
            <a:ext cx="7196" cy="195143"/>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57" name="Connecteur droit avec flèche 156"/>
          <p:cNvCxnSpPr/>
          <p:nvPr/>
        </p:nvCxnSpPr>
        <p:spPr>
          <a:xfrm flipH="1" flipV="1">
            <a:off x="380984" y="2132788"/>
            <a:ext cx="6280" cy="3502329"/>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Connecteur droit avec flèche 158"/>
          <p:cNvCxnSpPr/>
          <p:nvPr/>
        </p:nvCxnSpPr>
        <p:spPr>
          <a:xfrm>
            <a:off x="397895" y="5657378"/>
            <a:ext cx="1086451" cy="10802"/>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61" name="Connecteur droit avec flèche 160"/>
          <p:cNvCxnSpPr/>
          <p:nvPr/>
        </p:nvCxnSpPr>
        <p:spPr>
          <a:xfrm flipH="1" flipV="1">
            <a:off x="1469795" y="5624590"/>
            <a:ext cx="29103" cy="949314"/>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66" name="Rectangle 165"/>
          <p:cNvSpPr/>
          <p:nvPr/>
        </p:nvSpPr>
        <p:spPr>
          <a:xfrm>
            <a:off x="1937305" y="695454"/>
            <a:ext cx="718246" cy="1087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7" name="Rectangle 166"/>
          <p:cNvSpPr/>
          <p:nvPr/>
        </p:nvSpPr>
        <p:spPr>
          <a:xfrm>
            <a:off x="4222927" y="662624"/>
            <a:ext cx="718246" cy="108766"/>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8" name="Rectangle 167"/>
          <p:cNvSpPr/>
          <p:nvPr/>
        </p:nvSpPr>
        <p:spPr>
          <a:xfrm>
            <a:off x="6791213" y="651073"/>
            <a:ext cx="718246" cy="10876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9" name="ZoneTexte 168"/>
          <p:cNvSpPr txBox="1"/>
          <p:nvPr/>
        </p:nvSpPr>
        <p:spPr>
          <a:xfrm>
            <a:off x="7607866" y="534472"/>
            <a:ext cx="1172116" cy="369332"/>
          </a:xfrm>
          <a:prstGeom prst="rect">
            <a:avLst/>
          </a:prstGeom>
          <a:noFill/>
        </p:spPr>
        <p:txBody>
          <a:bodyPr wrap="none" rtlCol="0">
            <a:spAutoFit/>
          </a:bodyPr>
          <a:lstStyle/>
          <a:p>
            <a:r>
              <a:rPr lang="fr-FR" dirty="0" err="1"/>
              <a:t>Optotests</a:t>
            </a:r>
            <a:endParaRPr lang="fr-FR" dirty="0"/>
          </a:p>
        </p:txBody>
      </p:sp>
      <p:sp>
        <p:nvSpPr>
          <p:cNvPr id="170" name="ZoneTexte 169"/>
          <p:cNvSpPr txBox="1"/>
          <p:nvPr/>
        </p:nvSpPr>
        <p:spPr>
          <a:xfrm>
            <a:off x="5098889" y="531750"/>
            <a:ext cx="1672253" cy="369332"/>
          </a:xfrm>
          <a:prstGeom prst="rect">
            <a:avLst/>
          </a:prstGeom>
          <a:noFill/>
        </p:spPr>
        <p:txBody>
          <a:bodyPr wrap="none" rtlCol="0">
            <a:spAutoFit/>
          </a:bodyPr>
          <a:lstStyle/>
          <a:p>
            <a:r>
              <a:rPr lang="fr-FR" dirty="0" err="1"/>
              <a:t>Materials</a:t>
            </a:r>
            <a:r>
              <a:rPr lang="fr-FR" dirty="0"/>
              <a:t> tests</a:t>
            </a:r>
          </a:p>
        </p:txBody>
      </p:sp>
      <p:sp>
        <p:nvSpPr>
          <p:cNvPr id="171" name="ZoneTexte 170"/>
          <p:cNvSpPr txBox="1"/>
          <p:nvPr/>
        </p:nvSpPr>
        <p:spPr>
          <a:xfrm>
            <a:off x="2654563" y="552041"/>
            <a:ext cx="1505540" cy="369332"/>
          </a:xfrm>
          <a:prstGeom prst="rect">
            <a:avLst/>
          </a:prstGeom>
          <a:noFill/>
        </p:spPr>
        <p:txBody>
          <a:bodyPr wrap="none" rtlCol="0">
            <a:spAutoFit/>
          </a:bodyPr>
          <a:lstStyle/>
          <a:p>
            <a:r>
              <a:rPr lang="fr-FR" dirty="0" err="1"/>
              <a:t>Bibliographic</a:t>
            </a:r>
            <a:endParaRPr lang="fr-FR" dirty="0"/>
          </a:p>
        </p:txBody>
      </p:sp>
      <p:grpSp>
        <p:nvGrpSpPr>
          <p:cNvPr id="172" name="Groupe 171"/>
          <p:cNvGrpSpPr/>
          <p:nvPr/>
        </p:nvGrpSpPr>
        <p:grpSpPr>
          <a:xfrm>
            <a:off x="7499769" y="2013861"/>
            <a:ext cx="1607004" cy="1578428"/>
            <a:chOff x="3809840" y="1754852"/>
            <a:chExt cx="1607004" cy="1578428"/>
          </a:xfrm>
          <a:solidFill>
            <a:schemeClr val="accent1">
              <a:lumMod val="60000"/>
              <a:lumOff val="40000"/>
            </a:schemeClr>
          </a:solidFill>
        </p:grpSpPr>
        <p:sp>
          <p:nvSpPr>
            <p:cNvPr id="173" name="Losange 172"/>
            <p:cNvSpPr/>
            <p:nvPr/>
          </p:nvSpPr>
          <p:spPr>
            <a:xfrm>
              <a:off x="3809840" y="1754852"/>
              <a:ext cx="1607004" cy="1578428"/>
            </a:xfrm>
            <a:prstGeom prst="diamond">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4" name="ZoneTexte 173"/>
            <p:cNvSpPr txBox="1"/>
            <p:nvPr/>
          </p:nvSpPr>
          <p:spPr>
            <a:xfrm>
              <a:off x="3941672" y="2386347"/>
              <a:ext cx="1338828" cy="646331"/>
            </a:xfrm>
            <a:prstGeom prst="rect">
              <a:avLst/>
            </a:prstGeom>
            <a:noFill/>
          </p:spPr>
          <p:txBody>
            <a:bodyPr wrap="none" rtlCol="0">
              <a:spAutoFit/>
            </a:bodyPr>
            <a:lstStyle/>
            <a:p>
              <a:pPr algn="ctr"/>
              <a:r>
                <a:rPr lang="fr-FR" b="1" dirty="0" err="1">
                  <a:solidFill>
                    <a:srgbClr val="FF0000"/>
                  </a:solidFill>
                </a:rPr>
                <a:t>Low</a:t>
              </a:r>
              <a:r>
                <a:rPr lang="fr-FR" b="1" dirty="0">
                  <a:solidFill>
                    <a:srgbClr val="FF0000"/>
                  </a:solidFill>
                </a:rPr>
                <a:t> GWP!</a:t>
              </a:r>
            </a:p>
            <a:p>
              <a:pPr algn="ctr"/>
              <a:r>
                <a:rPr lang="fr-FR" b="1" dirty="0">
                  <a:solidFill>
                    <a:srgbClr val="FF0000"/>
                  </a:solidFill>
                </a:rPr>
                <a:t> ?</a:t>
              </a:r>
            </a:p>
          </p:txBody>
        </p:sp>
      </p:grpSp>
      <p:sp>
        <p:nvSpPr>
          <p:cNvPr id="176" name="ZoneTexte 175"/>
          <p:cNvSpPr txBox="1"/>
          <p:nvPr/>
        </p:nvSpPr>
        <p:spPr>
          <a:xfrm>
            <a:off x="7245163" y="2452744"/>
            <a:ext cx="351378" cy="369332"/>
          </a:xfrm>
          <a:prstGeom prst="rect">
            <a:avLst/>
          </a:prstGeom>
          <a:noFill/>
        </p:spPr>
        <p:txBody>
          <a:bodyPr wrap="none" rtlCol="0">
            <a:spAutoFit/>
          </a:bodyPr>
          <a:lstStyle/>
          <a:p>
            <a:r>
              <a:rPr lang="fr-FR" b="1" dirty="0">
                <a:solidFill>
                  <a:srgbClr val="FF0000"/>
                </a:solidFill>
              </a:rPr>
              <a:t>N</a:t>
            </a:r>
          </a:p>
        </p:txBody>
      </p:sp>
      <p:sp>
        <p:nvSpPr>
          <p:cNvPr id="189" name="ZoneTexte 188"/>
          <p:cNvSpPr txBox="1"/>
          <p:nvPr/>
        </p:nvSpPr>
        <p:spPr>
          <a:xfrm>
            <a:off x="8412245" y="3578135"/>
            <a:ext cx="338554" cy="369332"/>
          </a:xfrm>
          <a:prstGeom prst="rect">
            <a:avLst/>
          </a:prstGeom>
          <a:noFill/>
        </p:spPr>
        <p:txBody>
          <a:bodyPr wrap="none" rtlCol="0">
            <a:spAutoFit/>
          </a:bodyPr>
          <a:lstStyle/>
          <a:p>
            <a:r>
              <a:rPr lang="fr-FR" b="1" dirty="0">
                <a:solidFill>
                  <a:schemeClr val="accent6">
                    <a:lumMod val="75000"/>
                  </a:schemeClr>
                </a:solidFill>
              </a:rPr>
              <a:t>Y</a:t>
            </a:r>
          </a:p>
        </p:txBody>
      </p:sp>
      <p:sp>
        <p:nvSpPr>
          <p:cNvPr id="4" name="Espace réservé du numéro de diapositive 3"/>
          <p:cNvSpPr>
            <a:spLocks noGrp="1"/>
          </p:cNvSpPr>
          <p:nvPr>
            <p:ph type="sldNum" idx="12"/>
          </p:nvPr>
        </p:nvSpPr>
        <p:spPr/>
        <p:txBody>
          <a:bodyPr/>
          <a:lstStyle/>
          <a:p>
            <a:pPr>
              <a:lnSpc>
                <a:spcPct val="100000"/>
              </a:lnSpc>
            </a:pPr>
            <a:endParaRPr lang="en-GB" sz="1800" b="0" strike="noStrike" spc="-1" dirty="0">
              <a:latin typeface="Times New Roman"/>
            </a:endParaRPr>
          </a:p>
        </p:txBody>
      </p:sp>
      <p:sp>
        <p:nvSpPr>
          <p:cNvPr id="107" name="CustomShape 2">
            <a:extLst>
              <a:ext uri="{FF2B5EF4-FFF2-40B4-BE49-F238E27FC236}">
                <a16:creationId xmlns:a16="http://schemas.microsoft.com/office/drawing/2014/main" id="{8843B8F2-A7AC-4FA9-B7C5-C4A3B6988908}"/>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20633829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E6822-D85D-49D8-95C5-1084FF5853E9}"/>
              </a:ext>
            </a:extLst>
          </p:cNvPr>
          <p:cNvSpPr>
            <a:spLocks noGrp="1"/>
          </p:cNvSpPr>
          <p:nvPr>
            <p:ph type="title"/>
          </p:nvPr>
        </p:nvSpPr>
        <p:spPr>
          <a:xfrm>
            <a:off x="99060" y="0"/>
            <a:ext cx="8945880" cy="1310640"/>
          </a:xfrm>
        </p:spPr>
        <p:txBody>
          <a:bodyPr/>
          <a:lstStyle/>
          <a:p>
            <a:pPr algn="ctr"/>
            <a:r>
              <a:rPr lang="en-US" sz="2400" b="1" dirty="0" err="1">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Fulvio</a:t>
            </a:r>
            <a:r>
              <a:rPr lang="en-US" sz="24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gave an excellent presentation on Tuesday, detailing  the COMPASS RICH radiator  and the issues of FC circulation, purification &amp; monitoring, recovery &amp; replacement with passivation gas. He also discussed a possible new CO</a:t>
            </a:r>
            <a:r>
              <a:rPr lang="en-US" sz="24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4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t>
            </a:r>
            <a:r>
              <a:rPr lang="en-US" sz="24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4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4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6</a:t>
            </a:r>
            <a:r>
              <a:rPr lang="en-US" sz="24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radiator</a:t>
            </a:r>
          </a:p>
        </p:txBody>
      </p:sp>
      <p:pic>
        <p:nvPicPr>
          <p:cNvPr id="7" name="Picture Placeholder 6" descr="G_Hallewell_DRD4 presentation April 10, 2025v2 - PowerPoint">
            <a:extLst>
              <a:ext uri="{FF2B5EF4-FFF2-40B4-BE49-F238E27FC236}">
                <a16:creationId xmlns:a16="http://schemas.microsoft.com/office/drawing/2014/main" id="{C2081C68-4D9D-4CC6-B4B5-F66F6EB60FCB}"/>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999808" y="1476692"/>
            <a:ext cx="7034424" cy="4873625"/>
          </a:xfrm>
        </p:spPr>
      </p:pic>
      <p:sp>
        <p:nvSpPr>
          <p:cNvPr id="5" name="Slide Number Placeholder 4">
            <a:extLst>
              <a:ext uri="{FF2B5EF4-FFF2-40B4-BE49-F238E27FC236}">
                <a16:creationId xmlns:a16="http://schemas.microsoft.com/office/drawing/2014/main" id="{205AA9AF-E100-405D-909D-BD3AD33840B5}"/>
              </a:ext>
            </a:extLst>
          </p:cNvPr>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31</a:t>
            </a:fld>
            <a:endParaRPr lang="en-GB" sz="1800" b="0" strike="noStrike" spc="-1">
              <a:latin typeface="Times New Roman"/>
            </a:endParaRPr>
          </a:p>
        </p:txBody>
      </p:sp>
      <p:grpSp>
        <p:nvGrpSpPr>
          <p:cNvPr id="10" name="Group 9">
            <a:extLst>
              <a:ext uri="{FF2B5EF4-FFF2-40B4-BE49-F238E27FC236}">
                <a16:creationId xmlns:a16="http://schemas.microsoft.com/office/drawing/2014/main" id="{FE16439E-AF81-49BA-B5E4-F684B20AE3F6}"/>
              </a:ext>
            </a:extLst>
          </p:cNvPr>
          <p:cNvGrpSpPr/>
          <p:nvPr/>
        </p:nvGrpSpPr>
        <p:grpSpPr>
          <a:xfrm>
            <a:off x="2926080" y="2796540"/>
            <a:ext cx="3482340" cy="2362200"/>
            <a:chOff x="2926080" y="2796540"/>
            <a:chExt cx="3482340" cy="2362200"/>
          </a:xfrm>
        </p:grpSpPr>
        <p:sp>
          <p:nvSpPr>
            <p:cNvPr id="8" name="Oval 7">
              <a:extLst>
                <a:ext uri="{FF2B5EF4-FFF2-40B4-BE49-F238E27FC236}">
                  <a16:creationId xmlns:a16="http://schemas.microsoft.com/office/drawing/2014/main" id="{8B899F43-C241-4216-9BA6-A4061BD337EF}"/>
                </a:ext>
              </a:extLst>
            </p:cNvPr>
            <p:cNvSpPr/>
            <p:nvPr/>
          </p:nvSpPr>
          <p:spPr>
            <a:xfrm>
              <a:off x="5334000" y="4655820"/>
              <a:ext cx="1074420" cy="502920"/>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5A66419B-6717-466F-A99B-60C59623E6AE}"/>
                </a:ext>
              </a:extLst>
            </p:cNvPr>
            <p:cNvSpPr/>
            <p:nvPr/>
          </p:nvSpPr>
          <p:spPr>
            <a:xfrm>
              <a:off x="2926080" y="2796540"/>
              <a:ext cx="1074420" cy="502920"/>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a:extLst>
              <a:ext uri="{FF2B5EF4-FFF2-40B4-BE49-F238E27FC236}">
                <a16:creationId xmlns:a16="http://schemas.microsoft.com/office/drawing/2014/main" id="{00B02112-A971-4B5D-B468-16FAE17C89CC}"/>
              </a:ext>
            </a:extLst>
          </p:cNvPr>
          <p:cNvSpPr txBox="1"/>
          <p:nvPr/>
        </p:nvSpPr>
        <p:spPr>
          <a:xfrm>
            <a:off x="4000500" y="5177472"/>
            <a:ext cx="4975860" cy="830997"/>
          </a:xfrm>
          <a:prstGeom prst="rect">
            <a:avLst/>
          </a:prstGeom>
          <a:solidFill>
            <a:schemeClr val="bg1"/>
          </a:solidFill>
        </p:spPr>
        <p:txBody>
          <a:bodyPr wrap="square" rtlCol="0">
            <a:spAutoFit/>
          </a:bodyPr>
          <a:lstStyle/>
          <a:p>
            <a:pPr algn="ctr"/>
            <a:r>
              <a:rPr lang="en-US" sz="1600" dirty="0">
                <a:solidFill>
                  <a:srgbClr val="FF0000"/>
                </a:solidFill>
              </a:rPr>
              <a:t>The roots of this system are in an earlier system that Michel </a:t>
            </a:r>
            <a:r>
              <a:rPr lang="en-US" sz="1600" dirty="0" err="1">
                <a:solidFill>
                  <a:srgbClr val="FF0000"/>
                </a:solidFill>
              </a:rPr>
              <a:t>Bosteels</a:t>
            </a:r>
            <a:r>
              <a:rPr lang="en-US" sz="1600" dirty="0">
                <a:solidFill>
                  <a:srgbClr val="FF0000"/>
                </a:solidFill>
              </a:rPr>
              <a:t> built for C</a:t>
            </a:r>
            <a:r>
              <a:rPr lang="en-US" sz="1600" baseline="-25000" dirty="0">
                <a:solidFill>
                  <a:srgbClr val="FF0000"/>
                </a:solidFill>
              </a:rPr>
              <a:t>2</a:t>
            </a:r>
            <a:r>
              <a:rPr lang="en-US" sz="1600" dirty="0">
                <a:solidFill>
                  <a:srgbClr val="FF0000"/>
                </a:solidFill>
              </a:rPr>
              <a:t>F</a:t>
            </a:r>
            <a:r>
              <a:rPr lang="en-US" sz="1600" baseline="-25000" dirty="0">
                <a:solidFill>
                  <a:srgbClr val="FF0000"/>
                </a:solidFill>
              </a:rPr>
              <a:t>6</a:t>
            </a:r>
            <a:r>
              <a:rPr lang="en-US" sz="1600" dirty="0">
                <a:solidFill>
                  <a:srgbClr val="FF0000"/>
                </a:solidFill>
              </a:rPr>
              <a:t> circulation in the OMEGA RICH (</a:t>
            </a:r>
            <a:r>
              <a:rPr lang="en-US" sz="1600" dirty="0" err="1">
                <a:solidFill>
                  <a:srgbClr val="FF0000"/>
                </a:solidFill>
              </a:rPr>
              <a:t>Haug</a:t>
            </a:r>
            <a:r>
              <a:rPr lang="en-US" sz="1600" dirty="0">
                <a:solidFill>
                  <a:srgbClr val="FF0000"/>
                </a:solidFill>
              </a:rPr>
              <a:t> SOGX oil-free compressors)</a:t>
            </a:r>
          </a:p>
        </p:txBody>
      </p:sp>
    </p:spTree>
    <p:extLst>
      <p:ext uri="{BB962C8B-B14F-4D97-AF65-F5344CB8AC3E}">
        <p14:creationId xmlns:p14="http://schemas.microsoft.com/office/powerpoint/2010/main" val="3140938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4E2BE71-BD3D-42D0-9513-B41D72AA83C4}"/>
              </a:ext>
            </a:extLst>
          </p:cNvPr>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32</a:t>
            </a:fld>
            <a:endParaRPr lang="en-GB" sz="1800" b="0" strike="noStrike" spc="-1">
              <a:latin typeface="Times New Roman"/>
            </a:endParaRPr>
          </a:p>
        </p:txBody>
      </p:sp>
      <p:pic>
        <p:nvPicPr>
          <p:cNvPr id="15" name="Picture 14">
            <a:extLst>
              <a:ext uri="{FF2B5EF4-FFF2-40B4-BE49-F238E27FC236}">
                <a16:creationId xmlns:a16="http://schemas.microsoft.com/office/drawing/2014/main" id="{D8D665FD-97AD-4AA2-A02C-5E38E34369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4205683" y="1522323"/>
            <a:ext cx="3914488" cy="5391653"/>
          </a:xfrm>
          <a:prstGeom prst="rect">
            <a:avLst/>
          </a:prstGeom>
        </p:spPr>
      </p:pic>
      <p:pic>
        <p:nvPicPr>
          <p:cNvPr id="17" name="Picture 16">
            <a:extLst>
              <a:ext uri="{FF2B5EF4-FFF2-40B4-BE49-F238E27FC236}">
                <a16:creationId xmlns:a16="http://schemas.microsoft.com/office/drawing/2014/main" id="{FC746102-925B-40F5-A226-117AA6ADB33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4803" t="7880" b="18594"/>
          <a:stretch/>
        </p:blipFill>
        <p:spPr>
          <a:xfrm>
            <a:off x="541023" y="2442804"/>
            <a:ext cx="2636519" cy="3550690"/>
          </a:xfrm>
          <a:prstGeom prst="rect">
            <a:avLst/>
          </a:prstGeom>
        </p:spPr>
      </p:pic>
      <p:sp>
        <p:nvSpPr>
          <p:cNvPr id="14" name="CustomShape 2">
            <a:extLst>
              <a:ext uri="{FF2B5EF4-FFF2-40B4-BE49-F238E27FC236}">
                <a16:creationId xmlns:a16="http://schemas.microsoft.com/office/drawing/2014/main" id="{D58F3A76-D7AF-4284-8C65-E035AB793F45}"/>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pic>
        <p:nvPicPr>
          <p:cNvPr id="10" name="Picture 9">
            <a:extLst>
              <a:ext uri="{FF2B5EF4-FFF2-40B4-BE49-F238E27FC236}">
                <a16:creationId xmlns:a16="http://schemas.microsoft.com/office/drawing/2014/main" id="{FAD2685F-7197-416F-BC6C-A635A99117D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445" t="4445" r="8832" b="9778"/>
          <a:stretch/>
        </p:blipFill>
        <p:spPr>
          <a:xfrm rot="16200000">
            <a:off x="1062342" y="549428"/>
            <a:ext cx="1662462" cy="1988821"/>
          </a:xfrm>
          <a:prstGeom prst="rect">
            <a:avLst/>
          </a:prstGeom>
        </p:spPr>
      </p:pic>
      <p:sp>
        <p:nvSpPr>
          <p:cNvPr id="2" name="TextBox 1">
            <a:extLst>
              <a:ext uri="{FF2B5EF4-FFF2-40B4-BE49-F238E27FC236}">
                <a16:creationId xmlns:a16="http://schemas.microsoft.com/office/drawing/2014/main" id="{4E06F1B7-7C94-4663-BAA7-00243848841F}"/>
              </a:ext>
            </a:extLst>
          </p:cNvPr>
          <p:cNvSpPr txBox="1"/>
          <p:nvPr/>
        </p:nvSpPr>
        <p:spPr>
          <a:xfrm>
            <a:off x="2919762" y="682606"/>
            <a:ext cx="6216766" cy="1169551"/>
          </a:xfrm>
          <a:prstGeom prst="rect">
            <a:avLst/>
          </a:prstGeom>
          <a:noFill/>
        </p:spPr>
        <p:txBody>
          <a:bodyPr wrap="none" rtlCol="0">
            <a:spAutoFit/>
          </a:bodyPr>
          <a:lstStyle/>
          <a:p>
            <a:pPr algn="ctr"/>
            <a:r>
              <a:rPr lang="en-US" sz="1400" b="1" dirty="0">
                <a:solidFill>
                  <a:schemeClr val="tx2"/>
                </a:solidFill>
              </a:rPr>
              <a:t>I have no report or nice photos of this system </a:t>
            </a:r>
            <a:r>
              <a:rPr lang="en-US" sz="1400" b="1" dirty="0">
                <a:solidFill>
                  <a:schemeClr val="tx2"/>
                </a:solidFill>
                <a:sym typeface="Wingdings" panose="05000000000000000000" pitchFamily="2" charset="2"/>
              </a:rPr>
              <a:t></a:t>
            </a:r>
            <a:r>
              <a:rPr lang="en-US" sz="1400" b="1" dirty="0">
                <a:solidFill>
                  <a:schemeClr val="tx2"/>
                </a:solidFill>
              </a:rPr>
              <a:t>, </a:t>
            </a:r>
          </a:p>
          <a:p>
            <a:pPr algn="ctr"/>
            <a:r>
              <a:rPr lang="en-US" sz="1400" b="1" dirty="0">
                <a:solidFill>
                  <a:schemeClr val="tx2"/>
                </a:solidFill>
              </a:rPr>
              <a:t>just notebook entries by Paul Flower (RAL-CLRC) and Michel </a:t>
            </a:r>
            <a:r>
              <a:rPr lang="en-US" sz="1400" b="1" dirty="0" err="1">
                <a:solidFill>
                  <a:schemeClr val="tx2"/>
                </a:solidFill>
              </a:rPr>
              <a:t>Bosteels</a:t>
            </a:r>
            <a:r>
              <a:rPr lang="en-US" sz="1400" b="1" dirty="0">
                <a:solidFill>
                  <a:schemeClr val="tx2"/>
                </a:solidFill>
              </a:rPr>
              <a:t>.</a:t>
            </a:r>
          </a:p>
          <a:p>
            <a:pPr algn="ctr"/>
            <a:r>
              <a:rPr lang="en-US" sz="1400" dirty="0"/>
              <a:t>System mostly scrapped in 1990’s: </a:t>
            </a:r>
            <a:r>
              <a:rPr lang="en-US" sz="1400" dirty="0">
                <a:sym typeface="Wingdings" panose="05000000000000000000" pitchFamily="2" charset="2"/>
              </a:rPr>
              <a:t>  :</a:t>
            </a:r>
          </a:p>
          <a:p>
            <a:pPr algn="ctr"/>
            <a:r>
              <a:rPr lang="en-US" sz="1400" dirty="0"/>
              <a:t>compressors ended up at a </a:t>
            </a:r>
            <a:r>
              <a:rPr lang="en-US" sz="1400" dirty="0" err="1"/>
              <a:t>carosserie</a:t>
            </a:r>
            <a:r>
              <a:rPr lang="en-US" sz="1400" dirty="0"/>
              <a:t> for paint spraying: </a:t>
            </a:r>
          </a:p>
          <a:p>
            <a:pPr algn="ctr"/>
            <a:r>
              <a:rPr lang="en-US" sz="1400" b="1" i="1" dirty="0"/>
              <a:t>M.B. MOST upset</a:t>
            </a:r>
            <a:r>
              <a:rPr lang="en-US" sz="1400" dirty="0"/>
              <a:t>: typical CERN </a:t>
            </a:r>
            <a:r>
              <a:rPr lang="en-US" sz="1400" dirty="0" err="1"/>
              <a:t>wastebin</a:t>
            </a:r>
            <a:r>
              <a:rPr lang="en-US" sz="1400" dirty="0"/>
              <a:t> wastage policy</a:t>
            </a:r>
          </a:p>
        </p:txBody>
      </p:sp>
      <p:sp>
        <p:nvSpPr>
          <p:cNvPr id="3" name="Rectangle 2">
            <a:extLst>
              <a:ext uri="{FF2B5EF4-FFF2-40B4-BE49-F238E27FC236}">
                <a16:creationId xmlns:a16="http://schemas.microsoft.com/office/drawing/2014/main" id="{D08E4295-CED2-4422-B50B-8E67B2842D8D}"/>
              </a:ext>
            </a:extLst>
          </p:cNvPr>
          <p:cNvSpPr/>
          <p:nvPr/>
        </p:nvSpPr>
        <p:spPr>
          <a:xfrm>
            <a:off x="575314" y="67863"/>
            <a:ext cx="8081006" cy="646331"/>
          </a:xfrm>
          <a:prstGeom prst="rect">
            <a:avLst/>
          </a:prstGeom>
        </p:spPr>
        <p:txBody>
          <a:bodyPr wrap="square">
            <a:spAutoFit/>
          </a:bodyPr>
          <a:lstStyle/>
          <a:p>
            <a:pPr algn="ctr"/>
            <a:r>
              <a:rPr lang="en-US" dirty="0">
                <a:solidFill>
                  <a:srgbClr val="C00000"/>
                </a:solidFill>
                <a:effectLst>
                  <a:outerShdw blurRad="38100" dist="38100" dir="2700000" algn="tl">
                    <a:srgbClr val="000000">
                      <a:alpha val="43137"/>
                    </a:srgbClr>
                  </a:outerShdw>
                </a:effectLst>
              </a:rPr>
              <a:t>System built by Michel </a:t>
            </a:r>
            <a:r>
              <a:rPr lang="en-US" dirty="0" err="1">
                <a:solidFill>
                  <a:srgbClr val="C00000"/>
                </a:solidFill>
                <a:effectLst>
                  <a:outerShdw blurRad="38100" dist="38100" dir="2700000" algn="tl">
                    <a:srgbClr val="000000">
                      <a:alpha val="43137"/>
                    </a:srgbClr>
                  </a:outerShdw>
                </a:effectLst>
              </a:rPr>
              <a:t>Bosteels</a:t>
            </a:r>
            <a:r>
              <a:rPr lang="en-US" dirty="0">
                <a:solidFill>
                  <a:srgbClr val="C00000"/>
                </a:solidFill>
                <a:effectLst>
                  <a:outerShdw blurRad="38100" dist="38100" dir="2700000" algn="tl">
                    <a:srgbClr val="000000">
                      <a:alpha val="43137"/>
                    </a:srgbClr>
                  </a:outerShdw>
                </a:effectLst>
              </a:rPr>
              <a:t> for C</a:t>
            </a:r>
            <a:r>
              <a:rPr lang="en-US" baseline="-25000" dirty="0">
                <a:solidFill>
                  <a:srgbClr val="C00000"/>
                </a:solidFill>
                <a:effectLst>
                  <a:outerShdw blurRad="38100" dist="38100" dir="2700000" algn="tl">
                    <a:srgbClr val="000000">
                      <a:alpha val="43137"/>
                    </a:srgbClr>
                  </a:outerShdw>
                </a:effectLst>
              </a:rPr>
              <a:t>2</a:t>
            </a:r>
            <a:r>
              <a:rPr lang="en-US" dirty="0">
                <a:solidFill>
                  <a:srgbClr val="C00000"/>
                </a:solidFill>
                <a:effectLst>
                  <a:outerShdw blurRad="38100" dist="38100" dir="2700000" algn="tl">
                    <a:srgbClr val="000000">
                      <a:alpha val="43137"/>
                    </a:srgbClr>
                  </a:outerShdw>
                </a:effectLst>
              </a:rPr>
              <a:t>F</a:t>
            </a:r>
            <a:r>
              <a:rPr lang="en-US" baseline="-25000" dirty="0">
                <a:solidFill>
                  <a:srgbClr val="C00000"/>
                </a:solidFill>
                <a:effectLst>
                  <a:outerShdw blurRad="38100" dist="38100" dir="2700000" algn="tl">
                    <a:srgbClr val="000000">
                      <a:alpha val="43137"/>
                    </a:srgbClr>
                  </a:outerShdw>
                </a:effectLst>
              </a:rPr>
              <a:t>6</a:t>
            </a:r>
            <a:r>
              <a:rPr lang="en-US" dirty="0">
                <a:solidFill>
                  <a:srgbClr val="C00000"/>
                </a:solidFill>
                <a:effectLst>
                  <a:outerShdw blurRad="38100" dist="38100" dir="2700000" algn="tl">
                    <a:srgbClr val="000000">
                      <a:alpha val="43137"/>
                    </a:srgbClr>
                  </a:outerShdw>
                </a:effectLst>
              </a:rPr>
              <a:t> circulation in the OMEGA RICH (</a:t>
            </a:r>
            <a:r>
              <a:rPr lang="en-US" dirty="0" err="1">
                <a:solidFill>
                  <a:srgbClr val="C00000"/>
                </a:solidFill>
                <a:effectLst>
                  <a:outerShdw blurRad="38100" dist="38100" dir="2700000" algn="tl">
                    <a:srgbClr val="000000">
                      <a:alpha val="43137"/>
                    </a:srgbClr>
                  </a:outerShdw>
                </a:effectLst>
              </a:rPr>
              <a:t>Haug</a:t>
            </a:r>
            <a:r>
              <a:rPr lang="en-US" dirty="0">
                <a:solidFill>
                  <a:srgbClr val="C00000"/>
                </a:solidFill>
                <a:effectLst>
                  <a:outerShdw blurRad="38100" dist="38100" dir="2700000" algn="tl">
                    <a:srgbClr val="000000">
                      <a:alpha val="43137"/>
                    </a:srgbClr>
                  </a:outerShdw>
                </a:effectLst>
              </a:rPr>
              <a:t> SOGX oil-free compressors): - mid 1980’s</a:t>
            </a:r>
          </a:p>
        </p:txBody>
      </p:sp>
      <p:sp>
        <p:nvSpPr>
          <p:cNvPr id="4" name="TextBox 3">
            <a:extLst>
              <a:ext uri="{FF2B5EF4-FFF2-40B4-BE49-F238E27FC236}">
                <a16:creationId xmlns:a16="http://schemas.microsoft.com/office/drawing/2014/main" id="{3BF4DB74-A6C8-42CC-8F7F-36C1F917ECA3}"/>
              </a:ext>
            </a:extLst>
          </p:cNvPr>
          <p:cNvSpPr txBox="1"/>
          <p:nvPr/>
        </p:nvSpPr>
        <p:spPr>
          <a:xfrm>
            <a:off x="55780" y="2557917"/>
            <a:ext cx="1039067" cy="461665"/>
          </a:xfrm>
          <a:prstGeom prst="rect">
            <a:avLst/>
          </a:prstGeom>
          <a:noFill/>
        </p:spPr>
        <p:txBody>
          <a:bodyPr wrap="none" rtlCol="0">
            <a:spAutoFit/>
          </a:bodyPr>
          <a:lstStyle/>
          <a:p>
            <a:pPr algn="ctr"/>
            <a:r>
              <a:rPr lang="en-US" sz="1200" b="1" dirty="0">
                <a:solidFill>
                  <a:schemeClr val="tx2"/>
                </a:solidFill>
              </a:rPr>
              <a:t>Passivation</a:t>
            </a:r>
          </a:p>
          <a:p>
            <a:pPr algn="ctr"/>
            <a:r>
              <a:rPr lang="en-US" sz="1200" b="1" dirty="0">
                <a:solidFill>
                  <a:schemeClr val="tx2"/>
                </a:solidFill>
              </a:rPr>
              <a:t>gas</a:t>
            </a:r>
          </a:p>
        </p:txBody>
      </p:sp>
      <p:sp>
        <p:nvSpPr>
          <p:cNvPr id="16" name="TextBox 15">
            <a:extLst>
              <a:ext uri="{FF2B5EF4-FFF2-40B4-BE49-F238E27FC236}">
                <a16:creationId xmlns:a16="http://schemas.microsoft.com/office/drawing/2014/main" id="{442D0C28-23DB-4780-8BE7-79F79C7FA181}"/>
              </a:ext>
            </a:extLst>
          </p:cNvPr>
          <p:cNvSpPr txBox="1"/>
          <p:nvPr/>
        </p:nvSpPr>
        <p:spPr>
          <a:xfrm>
            <a:off x="6607259" y="4575263"/>
            <a:ext cx="739305" cy="461665"/>
          </a:xfrm>
          <a:prstGeom prst="rect">
            <a:avLst/>
          </a:prstGeom>
          <a:noFill/>
        </p:spPr>
        <p:txBody>
          <a:bodyPr wrap="none" rtlCol="0">
            <a:spAutoFit/>
          </a:bodyPr>
          <a:lstStyle/>
          <a:p>
            <a:pPr algn="ctr"/>
            <a:r>
              <a:rPr lang="en-US" sz="1200" b="1" dirty="0">
                <a:solidFill>
                  <a:srgbClr val="FF0000"/>
                </a:solidFill>
              </a:rPr>
              <a:t>C2F6 </a:t>
            </a:r>
          </a:p>
          <a:p>
            <a:pPr algn="ctr"/>
            <a:r>
              <a:rPr lang="en-US" sz="1200" b="1" dirty="0">
                <a:solidFill>
                  <a:srgbClr val="FF0000"/>
                </a:solidFill>
              </a:rPr>
              <a:t>storage</a:t>
            </a:r>
          </a:p>
        </p:txBody>
      </p:sp>
      <p:sp>
        <p:nvSpPr>
          <p:cNvPr id="6" name="TextBox 5">
            <a:extLst>
              <a:ext uri="{FF2B5EF4-FFF2-40B4-BE49-F238E27FC236}">
                <a16:creationId xmlns:a16="http://schemas.microsoft.com/office/drawing/2014/main" id="{AB2B7FD4-6F20-4C53-A573-CF88C854D309}"/>
              </a:ext>
            </a:extLst>
          </p:cNvPr>
          <p:cNvSpPr txBox="1"/>
          <p:nvPr/>
        </p:nvSpPr>
        <p:spPr>
          <a:xfrm>
            <a:off x="88683" y="668908"/>
            <a:ext cx="1620957" cy="646331"/>
          </a:xfrm>
          <a:prstGeom prst="rect">
            <a:avLst/>
          </a:prstGeom>
          <a:noFill/>
        </p:spPr>
        <p:txBody>
          <a:bodyPr wrap="none" rtlCol="0">
            <a:spAutoFit/>
          </a:bodyPr>
          <a:lstStyle/>
          <a:p>
            <a:pPr algn="ctr"/>
            <a:r>
              <a:rPr lang="en-US" b="1" dirty="0">
                <a:solidFill>
                  <a:schemeClr val="tx2"/>
                </a:solidFill>
              </a:rPr>
              <a:t>Paul Flower</a:t>
            </a:r>
          </a:p>
          <a:p>
            <a:pPr algn="ctr"/>
            <a:r>
              <a:rPr lang="en-US" b="1" dirty="0">
                <a:solidFill>
                  <a:schemeClr val="tx2"/>
                </a:solidFill>
              </a:rPr>
              <a:t> (RAL-CLRC)</a:t>
            </a:r>
            <a:endParaRPr lang="en-US" dirty="0"/>
          </a:p>
        </p:txBody>
      </p:sp>
      <p:sp>
        <p:nvSpPr>
          <p:cNvPr id="7" name="TextBox 6">
            <a:extLst>
              <a:ext uri="{FF2B5EF4-FFF2-40B4-BE49-F238E27FC236}">
                <a16:creationId xmlns:a16="http://schemas.microsoft.com/office/drawing/2014/main" id="{90A197D2-F7B4-419A-8EB6-68462320CF3F}"/>
              </a:ext>
            </a:extLst>
          </p:cNvPr>
          <p:cNvSpPr txBox="1"/>
          <p:nvPr/>
        </p:nvSpPr>
        <p:spPr>
          <a:xfrm flipH="1">
            <a:off x="5066168" y="2005738"/>
            <a:ext cx="2379699" cy="369332"/>
          </a:xfrm>
          <a:prstGeom prst="rect">
            <a:avLst/>
          </a:prstGeom>
          <a:noFill/>
        </p:spPr>
        <p:txBody>
          <a:bodyPr wrap="square" rtlCol="0">
            <a:spAutoFit/>
          </a:bodyPr>
          <a:lstStyle/>
          <a:p>
            <a:r>
              <a:rPr lang="en-US" b="1" dirty="0">
                <a:solidFill>
                  <a:schemeClr val="tx2"/>
                </a:solidFill>
              </a:rPr>
              <a:t>by Michel </a:t>
            </a:r>
            <a:r>
              <a:rPr lang="en-US" b="1" dirty="0" err="1">
                <a:solidFill>
                  <a:schemeClr val="tx2"/>
                </a:solidFill>
              </a:rPr>
              <a:t>Bosteels</a:t>
            </a:r>
            <a:endParaRPr lang="en-US" b="1" dirty="0">
              <a:solidFill>
                <a:schemeClr val="tx2"/>
              </a:solidFill>
            </a:endParaRPr>
          </a:p>
        </p:txBody>
      </p:sp>
      <p:sp>
        <p:nvSpPr>
          <p:cNvPr id="18" name="TextBox 17">
            <a:extLst>
              <a:ext uri="{FF2B5EF4-FFF2-40B4-BE49-F238E27FC236}">
                <a16:creationId xmlns:a16="http://schemas.microsoft.com/office/drawing/2014/main" id="{CC5985DF-C8A2-4284-B57E-5AC4FD3A222A}"/>
              </a:ext>
            </a:extLst>
          </p:cNvPr>
          <p:cNvSpPr txBox="1"/>
          <p:nvPr/>
        </p:nvSpPr>
        <p:spPr>
          <a:xfrm>
            <a:off x="2009479" y="2372633"/>
            <a:ext cx="1148071" cy="646331"/>
          </a:xfrm>
          <a:prstGeom prst="rect">
            <a:avLst/>
          </a:prstGeom>
          <a:noFill/>
        </p:spPr>
        <p:txBody>
          <a:bodyPr wrap="none" rtlCol="0">
            <a:spAutoFit/>
          </a:bodyPr>
          <a:lstStyle/>
          <a:p>
            <a:pPr algn="ctr"/>
            <a:r>
              <a:rPr lang="en-US" sz="1200" b="1" dirty="0" err="1">
                <a:solidFill>
                  <a:srgbClr val="FF0000"/>
                </a:solidFill>
              </a:rPr>
              <a:t>Haug</a:t>
            </a:r>
            <a:r>
              <a:rPr lang="en-US" sz="1200" b="1" dirty="0">
                <a:solidFill>
                  <a:srgbClr val="FF0000"/>
                </a:solidFill>
              </a:rPr>
              <a:t> </a:t>
            </a:r>
          </a:p>
          <a:p>
            <a:pPr algn="ctr"/>
            <a:r>
              <a:rPr lang="en-US" sz="1200" b="1" dirty="0">
                <a:solidFill>
                  <a:srgbClr val="FF0000"/>
                </a:solidFill>
              </a:rPr>
              <a:t>compressors</a:t>
            </a:r>
          </a:p>
          <a:p>
            <a:pPr algn="ctr"/>
            <a:endParaRPr lang="en-US" sz="1200" b="1" dirty="0">
              <a:solidFill>
                <a:schemeClr val="tx2"/>
              </a:solidFill>
            </a:endParaRPr>
          </a:p>
        </p:txBody>
      </p:sp>
      <p:sp>
        <p:nvSpPr>
          <p:cNvPr id="20" name="TextBox 19">
            <a:extLst>
              <a:ext uri="{FF2B5EF4-FFF2-40B4-BE49-F238E27FC236}">
                <a16:creationId xmlns:a16="http://schemas.microsoft.com/office/drawing/2014/main" id="{E008FBAA-BFEB-4647-8CBC-C5895815FE0E}"/>
              </a:ext>
            </a:extLst>
          </p:cNvPr>
          <p:cNvSpPr txBox="1"/>
          <p:nvPr/>
        </p:nvSpPr>
        <p:spPr>
          <a:xfrm>
            <a:off x="2313189" y="3786629"/>
            <a:ext cx="801823" cy="461665"/>
          </a:xfrm>
          <a:prstGeom prst="rect">
            <a:avLst/>
          </a:prstGeom>
          <a:noFill/>
        </p:spPr>
        <p:txBody>
          <a:bodyPr wrap="none" rtlCol="0">
            <a:spAutoFit/>
          </a:bodyPr>
          <a:lstStyle/>
          <a:p>
            <a:pPr algn="ctr"/>
            <a:r>
              <a:rPr lang="en-US" sz="1200" b="1" dirty="0">
                <a:solidFill>
                  <a:srgbClr val="FF0000"/>
                </a:solidFill>
              </a:rPr>
              <a:t>C2F6 </a:t>
            </a:r>
          </a:p>
          <a:p>
            <a:pPr algn="ctr"/>
            <a:r>
              <a:rPr lang="en-US" sz="1200" b="1" dirty="0">
                <a:solidFill>
                  <a:srgbClr val="FF0000"/>
                </a:solidFill>
              </a:rPr>
              <a:t>trapping</a:t>
            </a:r>
          </a:p>
        </p:txBody>
      </p:sp>
      <p:sp>
        <p:nvSpPr>
          <p:cNvPr id="21" name="TextBox 20">
            <a:extLst>
              <a:ext uri="{FF2B5EF4-FFF2-40B4-BE49-F238E27FC236}">
                <a16:creationId xmlns:a16="http://schemas.microsoft.com/office/drawing/2014/main" id="{3CA3A149-E7CA-4525-A3DD-0EDA911BD16E}"/>
              </a:ext>
            </a:extLst>
          </p:cNvPr>
          <p:cNvSpPr txBox="1"/>
          <p:nvPr/>
        </p:nvSpPr>
        <p:spPr>
          <a:xfrm>
            <a:off x="4778625" y="4482931"/>
            <a:ext cx="1148071" cy="646331"/>
          </a:xfrm>
          <a:prstGeom prst="rect">
            <a:avLst/>
          </a:prstGeom>
          <a:noFill/>
        </p:spPr>
        <p:txBody>
          <a:bodyPr wrap="none" rtlCol="0">
            <a:spAutoFit/>
          </a:bodyPr>
          <a:lstStyle/>
          <a:p>
            <a:pPr algn="ctr"/>
            <a:r>
              <a:rPr lang="en-US" sz="1200" b="1" dirty="0" err="1">
                <a:solidFill>
                  <a:srgbClr val="FF0000"/>
                </a:solidFill>
              </a:rPr>
              <a:t>Haug</a:t>
            </a:r>
            <a:r>
              <a:rPr lang="en-US" sz="1200" b="1" dirty="0">
                <a:solidFill>
                  <a:srgbClr val="FF0000"/>
                </a:solidFill>
              </a:rPr>
              <a:t> </a:t>
            </a:r>
          </a:p>
          <a:p>
            <a:pPr algn="ctr"/>
            <a:r>
              <a:rPr lang="en-US" sz="1200" b="1" dirty="0">
                <a:solidFill>
                  <a:srgbClr val="FF0000"/>
                </a:solidFill>
              </a:rPr>
              <a:t>compressors</a:t>
            </a:r>
          </a:p>
          <a:p>
            <a:pPr algn="ctr"/>
            <a:endParaRPr lang="en-US" sz="1200" b="1" dirty="0">
              <a:solidFill>
                <a:schemeClr val="tx2"/>
              </a:solidFill>
            </a:endParaRPr>
          </a:p>
        </p:txBody>
      </p:sp>
      <p:sp>
        <p:nvSpPr>
          <p:cNvPr id="22" name="TextBox 21">
            <a:extLst>
              <a:ext uri="{FF2B5EF4-FFF2-40B4-BE49-F238E27FC236}">
                <a16:creationId xmlns:a16="http://schemas.microsoft.com/office/drawing/2014/main" id="{CBA3A40F-8F68-4456-B903-5802AE1A8F10}"/>
              </a:ext>
            </a:extLst>
          </p:cNvPr>
          <p:cNvSpPr txBox="1"/>
          <p:nvPr/>
        </p:nvSpPr>
        <p:spPr>
          <a:xfrm>
            <a:off x="899161" y="4575263"/>
            <a:ext cx="739305" cy="461665"/>
          </a:xfrm>
          <a:prstGeom prst="rect">
            <a:avLst/>
          </a:prstGeom>
          <a:noFill/>
        </p:spPr>
        <p:txBody>
          <a:bodyPr wrap="none" rtlCol="0">
            <a:spAutoFit/>
          </a:bodyPr>
          <a:lstStyle/>
          <a:p>
            <a:pPr algn="ctr"/>
            <a:r>
              <a:rPr lang="en-US" sz="1200" b="1" dirty="0">
                <a:solidFill>
                  <a:srgbClr val="FF0000"/>
                </a:solidFill>
              </a:rPr>
              <a:t>C2F6 </a:t>
            </a:r>
          </a:p>
          <a:p>
            <a:pPr algn="ctr"/>
            <a:r>
              <a:rPr lang="en-US" sz="1200" b="1" dirty="0">
                <a:solidFill>
                  <a:srgbClr val="FF0000"/>
                </a:solidFill>
              </a:rPr>
              <a:t>storage</a:t>
            </a:r>
          </a:p>
        </p:txBody>
      </p:sp>
      <p:sp>
        <p:nvSpPr>
          <p:cNvPr id="23" name="TextBox 22">
            <a:extLst>
              <a:ext uri="{FF2B5EF4-FFF2-40B4-BE49-F238E27FC236}">
                <a16:creationId xmlns:a16="http://schemas.microsoft.com/office/drawing/2014/main" id="{D9123343-F7C8-4836-984E-DC79EC010754}"/>
              </a:ext>
            </a:extLst>
          </p:cNvPr>
          <p:cNvSpPr txBox="1"/>
          <p:nvPr/>
        </p:nvSpPr>
        <p:spPr>
          <a:xfrm>
            <a:off x="8056931" y="3903691"/>
            <a:ext cx="801823" cy="461665"/>
          </a:xfrm>
          <a:prstGeom prst="rect">
            <a:avLst/>
          </a:prstGeom>
          <a:noFill/>
        </p:spPr>
        <p:txBody>
          <a:bodyPr wrap="none" rtlCol="0">
            <a:spAutoFit/>
          </a:bodyPr>
          <a:lstStyle/>
          <a:p>
            <a:pPr algn="ctr"/>
            <a:r>
              <a:rPr lang="en-US" sz="1200" b="1" dirty="0">
                <a:solidFill>
                  <a:srgbClr val="FF0000"/>
                </a:solidFill>
              </a:rPr>
              <a:t>C2F6 </a:t>
            </a:r>
          </a:p>
          <a:p>
            <a:pPr algn="ctr"/>
            <a:r>
              <a:rPr lang="en-US" sz="1200" b="1" dirty="0">
                <a:solidFill>
                  <a:srgbClr val="FF0000"/>
                </a:solidFill>
              </a:rPr>
              <a:t>trapping</a:t>
            </a:r>
          </a:p>
        </p:txBody>
      </p:sp>
      <p:sp>
        <p:nvSpPr>
          <p:cNvPr id="24" name="TextBox 23">
            <a:extLst>
              <a:ext uri="{FF2B5EF4-FFF2-40B4-BE49-F238E27FC236}">
                <a16:creationId xmlns:a16="http://schemas.microsoft.com/office/drawing/2014/main" id="{2F5A75C3-275D-440C-8DF5-1284ABAC35BE}"/>
              </a:ext>
            </a:extLst>
          </p:cNvPr>
          <p:cNvSpPr txBox="1"/>
          <p:nvPr/>
        </p:nvSpPr>
        <p:spPr>
          <a:xfrm>
            <a:off x="1094847" y="3215076"/>
            <a:ext cx="723275" cy="276999"/>
          </a:xfrm>
          <a:prstGeom prst="rect">
            <a:avLst/>
          </a:prstGeom>
          <a:noFill/>
        </p:spPr>
        <p:txBody>
          <a:bodyPr wrap="none" rtlCol="0">
            <a:spAutoFit/>
          </a:bodyPr>
          <a:lstStyle/>
          <a:p>
            <a:pPr algn="ctr"/>
            <a:r>
              <a:rPr lang="en-US" sz="1200" b="1" dirty="0">
                <a:solidFill>
                  <a:srgbClr val="FF0000"/>
                </a:solidFill>
              </a:rPr>
              <a:t>Purifier</a:t>
            </a:r>
          </a:p>
        </p:txBody>
      </p:sp>
      <p:sp>
        <p:nvSpPr>
          <p:cNvPr id="25" name="TextBox 24">
            <a:extLst>
              <a:ext uri="{FF2B5EF4-FFF2-40B4-BE49-F238E27FC236}">
                <a16:creationId xmlns:a16="http://schemas.microsoft.com/office/drawing/2014/main" id="{BA87591F-35B2-4481-9352-BEB306FB5867}"/>
              </a:ext>
            </a:extLst>
          </p:cNvPr>
          <p:cNvSpPr txBox="1"/>
          <p:nvPr/>
        </p:nvSpPr>
        <p:spPr>
          <a:xfrm>
            <a:off x="3841962" y="4667595"/>
            <a:ext cx="723275" cy="276999"/>
          </a:xfrm>
          <a:prstGeom prst="rect">
            <a:avLst/>
          </a:prstGeom>
          <a:noFill/>
        </p:spPr>
        <p:txBody>
          <a:bodyPr wrap="none" rtlCol="0">
            <a:spAutoFit/>
          </a:bodyPr>
          <a:lstStyle/>
          <a:p>
            <a:pPr algn="ctr"/>
            <a:r>
              <a:rPr lang="en-US" sz="1200" b="1" dirty="0">
                <a:solidFill>
                  <a:srgbClr val="FF0000"/>
                </a:solidFill>
              </a:rPr>
              <a:t>Purifier</a:t>
            </a:r>
          </a:p>
        </p:txBody>
      </p:sp>
    </p:spTree>
    <p:extLst>
      <p:ext uri="{BB962C8B-B14F-4D97-AF65-F5344CB8AC3E}">
        <p14:creationId xmlns:p14="http://schemas.microsoft.com/office/powerpoint/2010/main" val="11390421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8BECD4D-F783-4CCB-9DBD-B708E5AB9E79}"/>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561658" y="1068878"/>
            <a:ext cx="7549832" cy="5275854"/>
          </a:xfrm>
        </p:spPr>
      </p:pic>
      <p:sp>
        <p:nvSpPr>
          <p:cNvPr id="5" name="Slide Number Placeholder 4">
            <a:extLst>
              <a:ext uri="{FF2B5EF4-FFF2-40B4-BE49-F238E27FC236}">
                <a16:creationId xmlns:a16="http://schemas.microsoft.com/office/drawing/2014/main" id="{726229E1-CEB0-4160-8087-4669B38D2604}"/>
              </a:ext>
            </a:extLst>
          </p:cNvPr>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33</a:t>
            </a:fld>
            <a:endParaRPr lang="en-GB" sz="1800" b="0" strike="noStrike" spc="-1">
              <a:latin typeface="Times New Roman"/>
            </a:endParaRPr>
          </a:p>
        </p:txBody>
      </p:sp>
      <p:sp>
        <p:nvSpPr>
          <p:cNvPr id="3" name="Rectangle 2">
            <a:extLst>
              <a:ext uri="{FF2B5EF4-FFF2-40B4-BE49-F238E27FC236}">
                <a16:creationId xmlns:a16="http://schemas.microsoft.com/office/drawing/2014/main" id="{16D1AE97-1424-42B5-A89A-0CDB1D5521FC}"/>
              </a:ext>
            </a:extLst>
          </p:cNvPr>
          <p:cNvSpPr/>
          <p:nvPr/>
        </p:nvSpPr>
        <p:spPr>
          <a:xfrm>
            <a:off x="1447800" y="394981"/>
            <a:ext cx="5958840" cy="369332"/>
          </a:xfrm>
          <a:prstGeom prst="rect">
            <a:avLst/>
          </a:prstGeom>
        </p:spPr>
        <p:txBody>
          <a:bodyPr wrap="square">
            <a:spAutoFit/>
          </a:bodyPr>
          <a:lstStyle/>
          <a:p>
            <a:r>
              <a:rPr lang="en-US"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Also from </a:t>
            </a:r>
            <a:r>
              <a:rPr lang="en-US" b="1" dirty="0" err="1">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Fulvio’s</a:t>
            </a:r>
            <a:r>
              <a:rPr lang="en-US"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talk: A possible new CO</a:t>
            </a:r>
            <a:r>
              <a:rPr lang="en-US"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t>
            </a:r>
            <a:r>
              <a:rPr lang="en-US"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6</a:t>
            </a:r>
            <a:r>
              <a:rPr lang="en-US"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radiator…</a:t>
            </a:r>
            <a:endParaRPr lang="en-US" dirty="0"/>
          </a:p>
        </p:txBody>
      </p:sp>
      <p:sp>
        <p:nvSpPr>
          <p:cNvPr id="6" name="CustomShape 2">
            <a:extLst>
              <a:ext uri="{FF2B5EF4-FFF2-40B4-BE49-F238E27FC236}">
                <a16:creationId xmlns:a16="http://schemas.microsoft.com/office/drawing/2014/main" id="{F350EAC7-FEE1-4B2E-B588-370BDAFA02DE}"/>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25721328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pour une image  4" descr="REFPROP (R116) - NIST Reference Fluid Properties"/>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a:stretch>
            <a:fillRect/>
          </a:stretch>
        </p:blipFill>
        <p:spPr>
          <a:xfrm>
            <a:off x="-29556" y="1722497"/>
            <a:ext cx="4601556" cy="2508688"/>
          </a:xfrm>
        </p:spPr>
      </p:pic>
      <p:sp>
        <p:nvSpPr>
          <p:cNvPr id="6" name="ZoneTexte 5"/>
          <p:cNvSpPr txBox="1"/>
          <p:nvPr/>
        </p:nvSpPr>
        <p:spPr>
          <a:xfrm>
            <a:off x="57286" y="1672077"/>
            <a:ext cx="1608133" cy="338554"/>
          </a:xfrm>
          <a:prstGeom prst="rect">
            <a:avLst/>
          </a:prstGeom>
          <a:noFill/>
        </p:spPr>
        <p:txBody>
          <a:bodyPr wrap="none" rtlCol="0">
            <a:spAutoFit/>
          </a:bodyPr>
          <a:lstStyle/>
          <a:p>
            <a:r>
              <a:rPr lang="fr-FR" sz="1600" b="1" dirty="0"/>
              <a:t>C</a:t>
            </a:r>
            <a:r>
              <a:rPr lang="fr-FR" sz="1600" b="1" baseline="-25000" dirty="0"/>
              <a:t>2</a:t>
            </a:r>
            <a:r>
              <a:rPr lang="fr-FR" sz="1600" b="1" dirty="0"/>
              <a:t>F</a:t>
            </a:r>
            <a:r>
              <a:rPr lang="fr-FR" sz="1600" b="1" baseline="-25000" dirty="0"/>
              <a:t>6</a:t>
            </a:r>
            <a:r>
              <a:rPr lang="fr-FR" sz="1600" b="1" dirty="0"/>
              <a:t> (</a:t>
            </a:r>
            <a:r>
              <a:rPr lang="fr-FR" sz="1600" b="1" dirty="0" err="1"/>
              <a:t>mw</a:t>
            </a:r>
            <a:r>
              <a:rPr lang="fr-FR" sz="1600" b="1" dirty="0"/>
              <a:t>=138)</a:t>
            </a:r>
          </a:p>
        </p:txBody>
      </p:sp>
      <p:pic>
        <p:nvPicPr>
          <p:cNvPr id="7" name="Espace réservé pour une image  4" descr="REFPROP (carbon dioxide) - NIST Reference Fluid Properties">
            <a:extLst>
              <a:ext uri="{FF2B5EF4-FFF2-40B4-BE49-F238E27FC236}">
                <a16:creationId xmlns:a16="http://schemas.microsoft.com/office/drawing/2014/main" id="{0FB7638D-D97A-4F95-B0BF-A2709125B24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4590603" y="1708841"/>
            <a:ext cx="4423375" cy="2508688"/>
          </a:xfrm>
          <a:prstGeom prst="rect">
            <a:avLst/>
          </a:prstGeom>
        </p:spPr>
      </p:pic>
      <p:sp>
        <p:nvSpPr>
          <p:cNvPr id="8" name="ZoneTexte 5">
            <a:extLst>
              <a:ext uri="{FF2B5EF4-FFF2-40B4-BE49-F238E27FC236}">
                <a16:creationId xmlns:a16="http://schemas.microsoft.com/office/drawing/2014/main" id="{C07D2CE4-97B8-4B51-94C4-115794158A77}"/>
              </a:ext>
            </a:extLst>
          </p:cNvPr>
          <p:cNvSpPr txBox="1"/>
          <p:nvPr/>
        </p:nvSpPr>
        <p:spPr>
          <a:xfrm>
            <a:off x="4735804" y="1665319"/>
            <a:ext cx="1454244" cy="338554"/>
          </a:xfrm>
          <a:prstGeom prst="rect">
            <a:avLst/>
          </a:prstGeom>
          <a:noFill/>
        </p:spPr>
        <p:txBody>
          <a:bodyPr wrap="none" rtlCol="0">
            <a:spAutoFit/>
          </a:bodyPr>
          <a:lstStyle/>
          <a:p>
            <a:r>
              <a:rPr lang="fr-FR" sz="1600" b="1" dirty="0"/>
              <a:t>CO</a:t>
            </a:r>
            <a:r>
              <a:rPr lang="fr-FR" sz="1600" b="1" baseline="-25000" dirty="0"/>
              <a:t>2</a:t>
            </a:r>
            <a:r>
              <a:rPr lang="fr-FR" sz="1600" b="1" dirty="0"/>
              <a:t> (</a:t>
            </a:r>
            <a:r>
              <a:rPr lang="fr-FR" sz="1600" b="1" dirty="0" err="1"/>
              <a:t>mw</a:t>
            </a:r>
            <a:r>
              <a:rPr lang="fr-FR" sz="1600" b="1" dirty="0"/>
              <a:t>=44)</a:t>
            </a:r>
          </a:p>
        </p:txBody>
      </p:sp>
      <p:pic>
        <p:nvPicPr>
          <p:cNvPr id="10" name="Espace réservé pour une image  4" descr="REFPROP - NIST Reference Fluid Properties">
            <a:extLst>
              <a:ext uri="{FF2B5EF4-FFF2-40B4-BE49-F238E27FC236}">
                <a16:creationId xmlns:a16="http://schemas.microsoft.com/office/drawing/2014/main" id="{8BB63FBD-4CC2-4E0E-8575-CD1769E7666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3322318" y="4397951"/>
            <a:ext cx="2826972" cy="1954210"/>
          </a:xfrm>
          <a:prstGeom prst="rect">
            <a:avLst/>
          </a:prstGeom>
        </p:spPr>
      </p:pic>
      <p:sp>
        <p:nvSpPr>
          <p:cNvPr id="11" name="ZoneTexte 8">
            <a:extLst>
              <a:ext uri="{FF2B5EF4-FFF2-40B4-BE49-F238E27FC236}">
                <a16:creationId xmlns:a16="http://schemas.microsoft.com/office/drawing/2014/main" id="{0F673CC2-2B0E-43BC-BDA2-EAB081B9A110}"/>
              </a:ext>
            </a:extLst>
          </p:cNvPr>
          <p:cNvSpPr txBox="1"/>
          <p:nvPr/>
        </p:nvSpPr>
        <p:spPr>
          <a:xfrm>
            <a:off x="3373222" y="4316999"/>
            <a:ext cx="2005485" cy="338554"/>
          </a:xfrm>
          <a:prstGeom prst="rect">
            <a:avLst/>
          </a:prstGeom>
          <a:noFill/>
        </p:spPr>
        <p:txBody>
          <a:bodyPr wrap="square" rtlCol="0">
            <a:spAutoFit/>
          </a:bodyPr>
          <a:lstStyle/>
          <a:p>
            <a:r>
              <a:rPr lang="fr-FR" sz="1600" b="1" dirty="0"/>
              <a:t>50%C</a:t>
            </a:r>
            <a:r>
              <a:rPr lang="fr-FR" sz="1600" b="1" baseline="-25000" dirty="0"/>
              <a:t>2</a:t>
            </a:r>
            <a:r>
              <a:rPr lang="fr-FR" sz="1600" b="1" dirty="0"/>
              <a:t>F</a:t>
            </a:r>
            <a:r>
              <a:rPr lang="fr-FR" sz="1600" b="1" baseline="-25000" dirty="0"/>
              <a:t>6</a:t>
            </a:r>
            <a:r>
              <a:rPr lang="fr-FR" sz="1600" b="1" dirty="0"/>
              <a:t>,50%CO</a:t>
            </a:r>
            <a:r>
              <a:rPr lang="fr-FR" sz="1600" b="1" baseline="-25000" dirty="0"/>
              <a:t>2</a:t>
            </a:r>
          </a:p>
        </p:txBody>
      </p:sp>
      <p:pic>
        <p:nvPicPr>
          <p:cNvPr id="13" name="Espace réservé pour une image  4" descr="REFPROP - NIST Reference Fluid Properties">
            <a:extLst>
              <a:ext uri="{FF2B5EF4-FFF2-40B4-BE49-F238E27FC236}">
                <a16:creationId xmlns:a16="http://schemas.microsoft.com/office/drawing/2014/main" id="{C981379D-86BC-4902-B4B9-A96A4BCF88B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37466" y="4378298"/>
            <a:ext cx="3262579" cy="1973863"/>
          </a:xfrm>
          <a:prstGeom prst="rect">
            <a:avLst/>
          </a:prstGeom>
        </p:spPr>
      </p:pic>
      <p:sp>
        <p:nvSpPr>
          <p:cNvPr id="14" name="ZoneTexte 5">
            <a:extLst>
              <a:ext uri="{FF2B5EF4-FFF2-40B4-BE49-F238E27FC236}">
                <a16:creationId xmlns:a16="http://schemas.microsoft.com/office/drawing/2014/main" id="{F7168252-399E-49AC-855F-6CDB3C419848}"/>
              </a:ext>
            </a:extLst>
          </p:cNvPr>
          <p:cNvSpPr txBox="1"/>
          <p:nvPr/>
        </p:nvSpPr>
        <p:spPr>
          <a:xfrm>
            <a:off x="-112054" y="4278096"/>
            <a:ext cx="2383276" cy="338554"/>
          </a:xfrm>
          <a:prstGeom prst="rect">
            <a:avLst/>
          </a:prstGeom>
          <a:noFill/>
        </p:spPr>
        <p:txBody>
          <a:bodyPr wrap="square" rtlCol="0">
            <a:spAutoFit/>
          </a:bodyPr>
          <a:lstStyle/>
          <a:p>
            <a:pPr algn="ctr"/>
            <a:r>
              <a:rPr lang="fr-FR" sz="1600" b="1" dirty="0"/>
              <a:t>25%C</a:t>
            </a:r>
            <a:r>
              <a:rPr lang="fr-FR" sz="1600" b="1" baseline="-25000" dirty="0"/>
              <a:t>2</a:t>
            </a:r>
            <a:r>
              <a:rPr lang="fr-FR" sz="1600" b="1" dirty="0"/>
              <a:t>F</a:t>
            </a:r>
            <a:r>
              <a:rPr lang="fr-FR" sz="1600" b="1" baseline="-25000" dirty="0"/>
              <a:t>6</a:t>
            </a:r>
            <a:r>
              <a:rPr lang="fr-FR" sz="1600" b="1" dirty="0"/>
              <a:t>, 75% CO</a:t>
            </a:r>
            <a:r>
              <a:rPr lang="fr-FR" sz="1600" b="1" baseline="-25000" dirty="0"/>
              <a:t>2</a:t>
            </a:r>
          </a:p>
        </p:txBody>
      </p:sp>
      <p:pic>
        <p:nvPicPr>
          <p:cNvPr id="16" name="Espace réservé pour une image  4" descr="REFPROP - NIST Reference Fluid Properties">
            <a:extLst>
              <a:ext uri="{FF2B5EF4-FFF2-40B4-BE49-F238E27FC236}">
                <a16:creationId xmlns:a16="http://schemas.microsoft.com/office/drawing/2014/main" id="{4AAF3F75-BEFD-4698-9251-7A2F311FF21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6144119" y="4393379"/>
            <a:ext cx="2999882" cy="1954210"/>
          </a:xfrm>
          <a:prstGeom prst="rect">
            <a:avLst/>
          </a:prstGeom>
        </p:spPr>
      </p:pic>
      <p:sp>
        <p:nvSpPr>
          <p:cNvPr id="17" name="ZoneTexte 5">
            <a:extLst>
              <a:ext uri="{FF2B5EF4-FFF2-40B4-BE49-F238E27FC236}">
                <a16:creationId xmlns:a16="http://schemas.microsoft.com/office/drawing/2014/main" id="{41A26C6E-07F7-4A9A-A911-A011B3F95887}"/>
              </a:ext>
            </a:extLst>
          </p:cNvPr>
          <p:cNvSpPr txBox="1"/>
          <p:nvPr/>
        </p:nvSpPr>
        <p:spPr>
          <a:xfrm>
            <a:off x="6144119" y="4376395"/>
            <a:ext cx="2157011" cy="338554"/>
          </a:xfrm>
          <a:prstGeom prst="rect">
            <a:avLst/>
          </a:prstGeom>
          <a:noFill/>
        </p:spPr>
        <p:txBody>
          <a:bodyPr wrap="square" rtlCol="0">
            <a:spAutoFit/>
          </a:bodyPr>
          <a:lstStyle/>
          <a:p>
            <a:r>
              <a:rPr lang="fr-FR" sz="1600" b="1" dirty="0"/>
              <a:t>75%C</a:t>
            </a:r>
            <a:r>
              <a:rPr lang="fr-FR" sz="1600" b="1" baseline="-25000" dirty="0"/>
              <a:t>2</a:t>
            </a:r>
            <a:r>
              <a:rPr lang="fr-FR" sz="1600" b="1" dirty="0"/>
              <a:t>F</a:t>
            </a:r>
            <a:r>
              <a:rPr lang="fr-FR" sz="1600" b="1" baseline="-25000" dirty="0"/>
              <a:t>6</a:t>
            </a:r>
            <a:r>
              <a:rPr lang="fr-FR" sz="1600" b="1" dirty="0"/>
              <a:t>, 25% CO</a:t>
            </a:r>
            <a:r>
              <a:rPr lang="fr-FR" sz="1600" b="1" baseline="-25000" dirty="0"/>
              <a:t>2</a:t>
            </a:r>
          </a:p>
        </p:txBody>
      </p:sp>
      <p:sp>
        <p:nvSpPr>
          <p:cNvPr id="20" name="TextBox 19">
            <a:extLst>
              <a:ext uri="{FF2B5EF4-FFF2-40B4-BE49-F238E27FC236}">
                <a16:creationId xmlns:a16="http://schemas.microsoft.com/office/drawing/2014/main" id="{66A0C20C-71EC-47AD-8CB3-B64DB3A10BCE}"/>
              </a:ext>
            </a:extLst>
          </p:cNvPr>
          <p:cNvSpPr txBox="1"/>
          <p:nvPr/>
        </p:nvSpPr>
        <p:spPr>
          <a:xfrm>
            <a:off x="-81602" y="42195"/>
            <a:ext cx="9225602" cy="1754326"/>
          </a:xfrm>
          <a:prstGeom prst="rect">
            <a:avLst/>
          </a:prstGeom>
          <a:noFill/>
        </p:spPr>
        <p:txBody>
          <a:bodyPr wrap="none" rtlCol="0">
            <a:spAutoFit/>
          </a:bodyPr>
          <a:lstStyle/>
          <a:p>
            <a:pPr algn="ctr"/>
            <a:r>
              <a:rPr lang="en-US" b="1" dirty="0"/>
              <a:t>Circulation can involve bi-component condensation/evaporation in closed system </a:t>
            </a:r>
          </a:p>
          <a:p>
            <a:pPr algn="ctr"/>
            <a:r>
              <a:rPr lang="en-US" b="1" dirty="0"/>
              <a:t>(for reduced FC losses)</a:t>
            </a:r>
          </a:p>
          <a:p>
            <a:pPr algn="ctr"/>
            <a:r>
              <a:rPr lang="en-US" b="1" i="1" dirty="0"/>
              <a:t>Pressure enthalpy plots by NIST </a:t>
            </a:r>
            <a:r>
              <a:rPr lang="en-US" b="1" i="1" dirty="0" err="1"/>
              <a:t>RefProp</a:t>
            </a:r>
            <a:r>
              <a:rPr lang="en-US" b="1" i="1" dirty="0"/>
              <a:t> DB23 (BWR EOS + Helmholtz corr.)</a:t>
            </a:r>
          </a:p>
          <a:p>
            <a:pPr algn="ctr"/>
            <a:r>
              <a:rPr lang="en-US" b="1" dirty="0" err="1"/>
              <a:t>Fulvio</a:t>
            </a:r>
            <a:r>
              <a:rPr lang="en-US" b="1" dirty="0"/>
              <a:t> has started a study of (quasi-azeotropic) C</a:t>
            </a:r>
            <a:r>
              <a:rPr lang="en-US" b="1" baseline="-25000" dirty="0"/>
              <a:t>2</a:t>
            </a:r>
            <a:r>
              <a:rPr lang="en-US" b="1" dirty="0"/>
              <a:t>F</a:t>
            </a:r>
            <a:r>
              <a:rPr lang="en-US" b="1" baseline="-25000" dirty="0"/>
              <a:t>6</a:t>
            </a:r>
            <a:r>
              <a:rPr lang="en-US" b="1" dirty="0"/>
              <a:t>, CO</a:t>
            </a:r>
            <a:r>
              <a:rPr lang="en-US" b="1" baseline="-25000" dirty="0"/>
              <a:t>2</a:t>
            </a:r>
          </a:p>
          <a:p>
            <a:pPr algn="ctr"/>
            <a:r>
              <a:rPr lang="en-US" b="1" dirty="0"/>
              <a:t>(Azeotropic behavior makes bi-component circulation easier)</a:t>
            </a:r>
            <a:endParaRPr lang="en-US" b="1" baseline="-25000" dirty="0"/>
          </a:p>
          <a:p>
            <a:pPr algn="ctr"/>
            <a:endParaRPr lang="en-US" b="1" dirty="0"/>
          </a:p>
        </p:txBody>
      </p:sp>
      <p:grpSp>
        <p:nvGrpSpPr>
          <p:cNvPr id="39" name="Group 38">
            <a:extLst>
              <a:ext uri="{FF2B5EF4-FFF2-40B4-BE49-F238E27FC236}">
                <a16:creationId xmlns:a16="http://schemas.microsoft.com/office/drawing/2014/main" id="{084A6D33-7112-4AD9-BEE7-E9D690FB4675}"/>
              </a:ext>
            </a:extLst>
          </p:cNvPr>
          <p:cNvGrpSpPr/>
          <p:nvPr/>
        </p:nvGrpSpPr>
        <p:grpSpPr>
          <a:xfrm>
            <a:off x="1025851" y="2217365"/>
            <a:ext cx="3303797" cy="1655323"/>
            <a:chOff x="1025851" y="2217365"/>
            <a:chExt cx="3303797" cy="1655323"/>
          </a:xfrm>
        </p:grpSpPr>
        <p:cxnSp>
          <p:nvCxnSpPr>
            <p:cNvPr id="21" name="Straight Arrow Connector 20">
              <a:extLst>
                <a:ext uri="{FF2B5EF4-FFF2-40B4-BE49-F238E27FC236}">
                  <a16:creationId xmlns:a16="http://schemas.microsoft.com/office/drawing/2014/main" id="{397AF1A3-FD52-418D-B5FC-811340420276}"/>
                </a:ext>
              </a:extLst>
            </p:cNvPr>
            <p:cNvCxnSpPr/>
            <p:nvPr/>
          </p:nvCxnSpPr>
          <p:spPr>
            <a:xfrm flipH="1">
              <a:off x="1025851" y="3406914"/>
              <a:ext cx="2766349" cy="0"/>
            </a:xfrm>
            <a:prstGeom prst="straightConnector1">
              <a:avLst/>
            </a:prstGeom>
            <a:ln w="539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E73E8BE-CA29-4659-9D0E-B3B4D7314FC6}"/>
                </a:ext>
              </a:extLst>
            </p:cNvPr>
            <p:cNvCxnSpPr>
              <a:cxnSpLocks/>
            </p:cNvCxnSpPr>
            <p:nvPr/>
          </p:nvCxnSpPr>
          <p:spPr>
            <a:xfrm>
              <a:off x="1665419" y="2896731"/>
              <a:ext cx="1855994" cy="0"/>
            </a:xfrm>
            <a:prstGeom prst="straightConnector1">
              <a:avLst/>
            </a:prstGeom>
            <a:ln w="539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029B83A-DEEE-4E08-B892-8B63EA42E48D}"/>
                </a:ext>
              </a:extLst>
            </p:cNvPr>
            <p:cNvSpPr txBox="1"/>
            <p:nvPr/>
          </p:nvSpPr>
          <p:spPr>
            <a:xfrm>
              <a:off x="1262842" y="3503356"/>
              <a:ext cx="1723549" cy="369332"/>
            </a:xfrm>
            <a:prstGeom prst="rect">
              <a:avLst/>
            </a:prstGeom>
            <a:solidFill>
              <a:srgbClr val="FFFFFF"/>
            </a:solidFill>
          </p:spPr>
          <p:txBody>
            <a:bodyPr wrap="none" rtlCol="0">
              <a:spAutoFit/>
            </a:bodyPr>
            <a:lstStyle/>
            <a:p>
              <a:r>
                <a:rPr lang="en-US" b="1" dirty="0">
                  <a:solidFill>
                    <a:schemeClr val="accent5"/>
                  </a:solidFill>
                </a:rPr>
                <a:t>Condensation</a:t>
              </a:r>
            </a:p>
          </p:txBody>
        </p:sp>
        <p:sp>
          <p:nvSpPr>
            <p:cNvPr id="25" name="TextBox 24">
              <a:extLst>
                <a:ext uri="{FF2B5EF4-FFF2-40B4-BE49-F238E27FC236}">
                  <a16:creationId xmlns:a16="http://schemas.microsoft.com/office/drawing/2014/main" id="{450AC3A0-1862-43AF-8D3F-7C7304D0584E}"/>
                </a:ext>
              </a:extLst>
            </p:cNvPr>
            <p:cNvSpPr txBox="1"/>
            <p:nvPr/>
          </p:nvSpPr>
          <p:spPr>
            <a:xfrm>
              <a:off x="1854858" y="2444016"/>
              <a:ext cx="1518364" cy="369332"/>
            </a:xfrm>
            <a:prstGeom prst="rect">
              <a:avLst/>
            </a:prstGeom>
            <a:solidFill>
              <a:srgbClr val="FFFFFF"/>
            </a:solidFill>
          </p:spPr>
          <p:txBody>
            <a:bodyPr wrap="none" rtlCol="0">
              <a:spAutoFit/>
            </a:bodyPr>
            <a:lstStyle/>
            <a:p>
              <a:r>
                <a:rPr lang="en-US" b="1" dirty="0">
                  <a:solidFill>
                    <a:srgbClr val="C00000"/>
                  </a:solidFill>
                </a:rPr>
                <a:t>Evaporation</a:t>
              </a:r>
            </a:p>
          </p:txBody>
        </p:sp>
        <p:sp>
          <p:nvSpPr>
            <p:cNvPr id="27" name="TextBox 26">
              <a:extLst>
                <a:ext uri="{FF2B5EF4-FFF2-40B4-BE49-F238E27FC236}">
                  <a16:creationId xmlns:a16="http://schemas.microsoft.com/office/drawing/2014/main" id="{81C39416-C089-463A-B859-9E3381E1F162}"/>
                </a:ext>
              </a:extLst>
            </p:cNvPr>
            <p:cNvSpPr txBox="1"/>
            <p:nvPr/>
          </p:nvSpPr>
          <p:spPr>
            <a:xfrm>
              <a:off x="3521413" y="2861866"/>
              <a:ext cx="808235" cy="461665"/>
            </a:xfrm>
            <a:prstGeom prst="rect">
              <a:avLst/>
            </a:prstGeom>
            <a:solidFill>
              <a:srgbClr val="FFFFFF"/>
            </a:solidFill>
            <a:ln w="25400">
              <a:solidFill>
                <a:schemeClr val="accent6">
                  <a:lumMod val="50000"/>
                </a:schemeClr>
              </a:solidFill>
            </a:ln>
          </p:spPr>
          <p:txBody>
            <a:bodyPr wrap="none" rtlCol="0">
              <a:spAutoFit/>
            </a:bodyPr>
            <a:lstStyle/>
            <a:p>
              <a:pPr algn="ctr"/>
              <a:r>
                <a:rPr lang="en-US" sz="1200" b="1" dirty="0">
                  <a:solidFill>
                    <a:schemeClr val="accent6">
                      <a:lumMod val="50000"/>
                    </a:schemeClr>
                  </a:solidFill>
                </a:rPr>
                <a:t>Radiator</a:t>
              </a:r>
            </a:p>
            <a:p>
              <a:pPr algn="ctr"/>
              <a:r>
                <a:rPr lang="en-US" sz="1200" b="1" dirty="0">
                  <a:solidFill>
                    <a:schemeClr val="accent6">
                      <a:lumMod val="50000"/>
                    </a:schemeClr>
                  </a:solidFill>
                </a:rPr>
                <a:t>vessel</a:t>
              </a:r>
            </a:p>
          </p:txBody>
        </p:sp>
        <p:cxnSp>
          <p:nvCxnSpPr>
            <p:cNvPr id="28" name="Straight Arrow Connector 27">
              <a:extLst>
                <a:ext uri="{FF2B5EF4-FFF2-40B4-BE49-F238E27FC236}">
                  <a16:creationId xmlns:a16="http://schemas.microsoft.com/office/drawing/2014/main" id="{345D563C-9560-456F-A322-71B04175C3D7}"/>
                </a:ext>
              </a:extLst>
            </p:cNvPr>
            <p:cNvCxnSpPr>
              <a:cxnSpLocks/>
            </p:cNvCxnSpPr>
            <p:nvPr/>
          </p:nvCxnSpPr>
          <p:spPr>
            <a:xfrm flipH="1" flipV="1">
              <a:off x="1079584" y="2515166"/>
              <a:ext cx="1" cy="819334"/>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7F1B0871-6359-426B-8589-C64A5433234E}"/>
                </a:ext>
              </a:extLst>
            </p:cNvPr>
            <p:cNvCxnSpPr>
              <a:cxnSpLocks/>
            </p:cNvCxnSpPr>
            <p:nvPr/>
          </p:nvCxnSpPr>
          <p:spPr>
            <a:xfrm>
              <a:off x="1530389" y="2542585"/>
              <a:ext cx="1" cy="505832"/>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E2355BEE-8C7E-4734-B6B7-5123B8EBB59B}"/>
                </a:ext>
              </a:extLst>
            </p:cNvPr>
            <p:cNvSpPr txBox="1"/>
            <p:nvPr/>
          </p:nvSpPr>
          <p:spPr>
            <a:xfrm>
              <a:off x="1079584" y="2217365"/>
              <a:ext cx="1032655" cy="276999"/>
            </a:xfrm>
            <a:prstGeom prst="rect">
              <a:avLst/>
            </a:prstGeom>
            <a:solidFill>
              <a:srgbClr val="FFFFFF"/>
            </a:solidFill>
            <a:ln w="25400">
              <a:solidFill>
                <a:schemeClr val="accent6">
                  <a:lumMod val="50000"/>
                </a:schemeClr>
              </a:solidFill>
            </a:ln>
          </p:spPr>
          <p:txBody>
            <a:bodyPr wrap="none" rtlCol="0">
              <a:spAutoFit/>
            </a:bodyPr>
            <a:lstStyle/>
            <a:p>
              <a:pPr algn="ctr"/>
              <a:r>
                <a:rPr lang="en-US" sz="1200" b="1" dirty="0">
                  <a:solidFill>
                    <a:schemeClr val="accent6">
                      <a:lumMod val="50000"/>
                    </a:schemeClr>
                  </a:solidFill>
                </a:rPr>
                <a:t>Purification</a:t>
              </a:r>
            </a:p>
          </p:txBody>
        </p:sp>
        <p:cxnSp>
          <p:nvCxnSpPr>
            <p:cNvPr id="35" name="Straight Arrow Connector 34">
              <a:extLst>
                <a:ext uri="{FF2B5EF4-FFF2-40B4-BE49-F238E27FC236}">
                  <a16:creationId xmlns:a16="http://schemas.microsoft.com/office/drawing/2014/main" id="{796A38CB-7EB6-4C24-871E-AFA0927B0D5C}"/>
                </a:ext>
              </a:extLst>
            </p:cNvPr>
            <p:cNvCxnSpPr>
              <a:cxnSpLocks/>
            </p:cNvCxnSpPr>
            <p:nvPr/>
          </p:nvCxnSpPr>
          <p:spPr>
            <a:xfrm flipV="1">
              <a:off x="1098188" y="2548603"/>
              <a:ext cx="497723" cy="1"/>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0" name="TextBox 39">
            <a:extLst>
              <a:ext uri="{FF2B5EF4-FFF2-40B4-BE49-F238E27FC236}">
                <a16:creationId xmlns:a16="http://schemas.microsoft.com/office/drawing/2014/main" id="{51B8FD0A-9C1A-47A9-9842-8C4C9B806FD6}"/>
              </a:ext>
            </a:extLst>
          </p:cNvPr>
          <p:cNvSpPr txBox="1"/>
          <p:nvPr/>
        </p:nvSpPr>
        <p:spPr>
          <a:xfrm>
            <a:off x="5366595" y="3241746"/>
            <a:ext cx="3294465" cy="523220"/>
          </a:xfrm>
          <a:prstGeom prst="rect">
            <a:avLst/>
          </a:prstGeom>
          <a:noFill/>
        </p:spPr>
        <p:txBody>
          <a:bodyPr wrap="square" rtlCol="0">
            <a:spAutoFit/>
          </a:bodyPr>
          <a:lstStyle/>
          <a:p>
            <a:r>
              <a:rPr lang="en-US" sz="1400" b="1" dirty="0"/>
              <a:t>Pure components: condensation &amp; evaporation isotherms are isobaric</a:t>
            </a:r>
          </a:p>
        </p:txBody>
      </p:sp>
      <p:sp>
        <p:nvSpPr>
          <p:cNvPr id="41" name="TextBox 40">
            <a:extLst>
              <a:ext uri="{FF2B5EF4-FFF2-40B4-BE49-F238E27FC236}">
                <a16:creationId xmlns:a16="http://schemas.microsoft.com/office/drawing/2014/main" id="{B2907EB8-4681-4067-9490-8A6CBE57B544}"/>
              </a:ext>
            </a:extLst>
          </p:cNvPr>
          <p:cNvSpPr txBox="1"/>
          <p:nvPr/>
        </p:nvSpPr>
        <p:spPr>
          <a:xfrm>
            <a:off x="3166400" y="5497241"/>
            <a:ext cx="3294465" cy="646331"/>
          </a:xfrm>
          <a:prstGeom prst="rect">
            <a:avLst/>
          </a:prstGeom>
          <a:noFill/>
        </p:spPr>
        <p:txBody>
          <a:bodyPr wrap="square" rtlCol="0">
            <a:spAutoFit/>
          </a:bodyPr>
          <a:lstStyle/>
          <a:p>
            <a:pPr algn="ctr"/>
            <a:r>
              <a:rPr lang="en-US" sz="1200" b="1" dirty="0">
                <a:latin typeface="Calibri" panose="020F0502020204030204" pitchFamily="34" charset="0"/>
                <a:cs typeface="Calibri" panose="020F0502020204030204" pitchFamily="34" charset="0"/>
              </a:rPr>
              <a:t>Azeotropic blends: </a:t>
            </a:r>
          </a:p>
          <a:p>
            <a:pPr algn="ctr"/>
            <a:r>
              <a:rPr lang="en-US" sz="1200" b="1" dirty="0">
                <a:latin typeface="Calibri" panose="020F0502020204030204" pitchFamily="34" charset="0"/>
                <a:cs typeface="Calibri" panose="020F0502020204030204" pitchFamily="34" charset="0"/>
              </a:rPr>
              <a:t>condensation &amp; evaporation isotherms</a:t>
            </a:r>
          </a:p>
          <a:p>
            <a:pPr algn="ctr"/>
            <a:r>
              <a:rPr lang="en-US" sz="1200" b="1" dirty="0">
                <a:latin typeface="Calibri" panose="020F0502020204030204" pitchFamily="34" charset="0"/>
                <a:cs typeface="Calibri" panose="020F0502020204030204" pitchFamily="34" charset="0"/>
              </a:rPr>
              <a:t> aimed to be almost isobaric</a:t>
            </a:r>
          </a:p>
        </p:txBody>
      </p:sp>
      <p:sp>
        <p:nvSpPr>
          <p:cNvPr id="42" name="TextBox 41">
            <a:extLst>
              <a:ext uri="{FF2B5EF4-FFF2-40B4-BE49-F238E27FC236}">
                <a16:creationId xmlns:a16="http://schemas.microsoft.com/office/drawing/2014/main" id="{8D6F1B45-FB5D-4727-9A69-29F46179B116}"/>
              </a:ext>
            </a:extLst>
          </p:cNvPr>
          <p:cNvSpPr txBox="1"/>
          <p:nvPr/>
        </p:nvSpPr>
        <p:spPr>
          <a:xfrm>
            <a:off x="6067919" y="5486959"/>
            <a:ext cx="3294465" cy="646331"/>
          </a:xfrm>
          <a:prstGeom prst="rect">
            <a:avLst/>
          </a:prstGeom>
          <a:noFill/>
        </p:spPr>
        <p:txBody>
          <a:bodyPr wrap="square" rtlCol="0">
            <a:spAutoFit/>
          </a:bodyPr>
          <a:lstStyle/>
          <a:p>
            <a:pPr algn="ctr"/>
            <a:r>
              <a:rPr lang="en-US" sz="1200" b="1" dirty="0">
                <a:latin typeface="Calibri" panose="020F0502020204030204" pitchFamily="34" charset="0"/>
                <a:cs typeface="Calibri" panose="020F0502020204030204" pitchFamily="34" charset="0"/>
              </a:rPr>
              <a:t>But here </a:t>
            </a:r>
            <a:r>
              <a:rPr lang="en-US" sz="1200" b="1" dirty="0" err="1">
                <a:latin typeface="Calibri" panose="020F0502020204030204" pitchFamily="34" charset="0"/>
                <a:cs typeface="Calibri" panose="020F0502020204030204" pitchFamily="34" charset="0"/>
              </a:rPr>
              <a:t>Azeotropicity</a:t>
            </a:r>
            <a:r>
              <a:rPr lang="en-US" sz="1200" b="1" dirty="0">
                <a:latin typeface="Calibri" panose="020F0502020204030204" pitchFamily="34" charset="0"/>
                <a:cs typeface="Calibri" panose="020F0502020204030204" pitchFamily="34" charset="0"/>
              </a:rPr>
              <a:t> is reduced: </a:t>
            </a:r>
          </a:p>
          <a:p>
            <a:pPr algn="ctr"/>
            <a:r>
              <a:rPr lang="en-US" sz="1200" b="1" dirty="0">
                <a:latin typeface="Calibri" panose="020F0502020204030204" pitchFamily="34" charset="0"/>
                <a:cs typeface="Calibri" panose="020F0502020204030204" pitchFamily="34" charset="0"/>
              </a:rPr>
              <a:t>condensation &amp; evaporation isotherms</a:t>
            </a:r>
          </a:p>
          <a:p>
            <a:pPr algn="ctr"/>
            <a:r>
              <a:rPr lang="en-US" sz="1200" b="1" dirty="0">
                <a:latin typeface="Calibri" panose="020F0502020204030204" pitchFamily="34" charset="0"/>
                <a:cs typeface="Calibri" panose="020F0502020204030204" pitchFamily="34" charset="0"/>
              </a:rPr>
              <a:t> less isobaric: thermal “glide” exhibited</a:t>
            </a:r>
          </a:p>
        </p:txBody>
      </p:sp>
      <p:sp>
        <p:nvSpPr>
          <p:cNvPr id="43" name="TextBox 42">
            <a:extLst>
              <a:ext uri="{FF2B5EF4-FFF2-40B4-BE49-F238E27FC236}">
                <a16:creationId xmlns:a16="http://schemas.microsoft.com/office/drawing/2014/main" id="{C52E5991-DC23-4E45-BB59-0441C52136F5}"/>
              </a:ext>
            </a:extLst>
          </p:cNvPr>
          <p:cNvSpPr txBox="1"/>
          <p:nvPr/>
        </p:nvSpPr>
        <p:spPr>
          <a:xfrm flipH="1">
            <a:off x="154377" y="2778519"/>
            <a:ext cx="354467" cy="369332"/>
          </a:xfrm>
          <a:prstGeom prst="rect">
            <a:avLst/>
          </a:prstGeom>
          <a:noFill/>
        </p:spPr>
        <p:txBody>
          <a:bodyPr wrap="square" rtlCol="0">
            <a:spAutoFit/>
          </a:bodyPr>
          <a:lstStyle/>
          <a:p>
            <a:r>
              <a:rPr lang="en-US" dirty="0"/>
              <a:t>P</a:t>
            </a:r>
          </a:p>
        </p:txBody>
      </p:sp>
      <p:sp>
        <p:nvSpPr>
          <p:cNvPr id="44" name="TextBox 43">
            <a:extLst>
              <a:ext uri="{FF2B5EF4-FFF2-40B4-BE49-F238E27FC236}">
                <a16:creationId xmlns:a16="http://schemas.microsoft.com/office/drawing/2014/main" id="{BD6B8482-D4E9-4590-B4E3-B2D93F7F0091}"/>
              </a:ext>
            </a:extLst>
          </p:cNvPr>
          <p:cNvSpPr txBox="1"/>
          <p:nvPr/>
        </p:nvSpPr>
        <p:spPr>
          <a:xfrm flipH="1">
            <a:off x="4707029" y="2778519"/>
            <a:ext cx="354467" cy="369332"/>
          </a:xfrm>
          <a:prstGeom prst="rect">
            <a:avLst/>
          </a:prstGeom>
          <a:noFill/>
        </p:spPr>
        <p:txBody>
          <a:bodyPr wrap="square" rtlCol="0">
            <a:spAutoFit/>
          </a:bodyPr>
          <a:lstStyle/>
          <a:p>
            <a:r>
              <a:rPr lang="en-US" dirty="0"/>
              <a:t>P</a:t>
            </a:r>
          </a:p>
        </p:txBody>
      </p:sp>
      <p:sp>
        <p:nvSpPr>
          <p:cNvPr id="45" name="TextBox 44">
            <a:extLst>
              <a:ext uri="{FF2B5EF4-FFF2-40B4-BE49-F238E27FC236}">
                <a16:creationId xmlns:a16="http://schemas.microsoft.com/office/drawing/2014/main" id="{71358ABC-C492-4C6C-A06F-9CC8D2AE605A}"/>
              </a:ext>
            </a:extLst>
          </p:cNvPr>
          <p:cNvSpPr txBox="1"/>
          <p:nvPr/>
        </p:nvSpPr>
        <p:spPr>
          <a:xfrm flipH="1">
            <a:off x="57286" y="5253605"/>
            <a:ext cx="354467" cy="369332"/>
          </a:xfrm>
          <a:prstGeom prst="rect">
            <a:avLst/>
          </a:prstGeom>
          <a:noFill/>
        </p:spPr>
        <p:txBody>
          <a:bodyPr wrap="square" rtlCol="0">
            <a:spAutoFit/>
          </a:bodyPr>
          <a:lstStyle/>
          <a:p>
            <a:r>
              <a:rPr lang="en-US" dirty="0"/>
              <a:t>P</a:t>
            </a:r>
          </a:p>
        </p:txBody>
      </p:sp>
      <p:sp>
        <p:nvSpPr>
          <p:cNvPr id="46" name="TextBox 45">
            <a:extLst>
              <a:ext uri="{FF2B5EF4-FFF2-40B4-BE49-F238E27FC236}">
                <a16:creationId xmlns:a16="http://schemas.microsoft.com/office/drawing/2014/main" id="{CFECF088-0E9E-4776-B148-5FF4CDE2AD75}"/>
              </a:ext>
            </a:extLst>
          </p:cNvPr>
          <p:cNvSpPr txBox="1"/>
          <p:nvPr/>
        </p:nvSpPr>
        <p:spPr>
          <a:xfrm flipH="1">
            <a:off x="3355215" y="5300170"/>
            <a:ext cx="354467" cy="369332"/>
          </a:xfrm>
          <a:prstGeom prst="rect">
            <a:avLst/>
          </a:prstGeom>
          <a:noFill/>
        </p:spPr>
        <p:txBody>
          <a:bodyPr wrap="square" rtlCol="0">
            <a:spAutoFit/>
          </a:bodyPr>
          <a:lstStyle/>
          <a:p>
            <a:r>
              <a:rPr lang="en-US" dirty="0"/>
              <a:t>P</a:t>
            </a:r>
          </a:p>
        </p:txBody>
      </p:sp>
      <p:sp>
        <p:nvSpPr>
          <p:cNvPr id="47" name="TextBox 46">
            <a:extLst>
              <a:ext uri="{FF2B5EF4-FFF2-40B4-BE49-F238E27FC236}">
                <a16:creationId xmlns:a16="http://schemas.microsoft.com/office/drawing/2014/main" id="{0CAE7B50-6078-405B-9D5E-911D693DD80A}"/>
              </a:ext>
            </a:extLst>
          </p:cNvPr>
          <p:cNvSpPr txBox="1"/>
          <p:nvPr/>
        </p:nvSpPr>
        <p:spPr>
          <a:xfrm flipH="1">
            <a:off x="6190048" y="5235956"/>
            <a:ext cx="354467" cy="369332"/>
          </a:xfrm>
          <a:prstGeom prst="rect">
            <a:avLst/>
          </a:prstGeom>
          <a:noFill/>
        </p:spPr>
        <p:txBody>
          <a:bodyPr wrap="square" rtlCol="0">
            <a:spAutoFit/>
          </a:bodyPr>
          <a:lstStyle/>
          <a:p>
            <a:r>
              <a:rPr lang="en-US" dirty="0"/>
              <a:t>P</a:t>
            </a:r>
          </a:p>
        </p:txBody>
      </p:sp>
      <p:sp>
        <p:nvSpPr>
          <p:cNvPr id="48" name="TextBox 47">
            <a:extLst>
              <a:ext uri="{FF2B5EF4-FFF2-40B4-BE49-F238E27FC236}">
                <a16:creationId xmlns:a16="http://schemas.microsoft.com/office/drawing/2014/main" id="{636B6817-4FF1-444F-80C0-C77588CDDCAA}"/>
              </a:ext>
            </a:extLst>
          </p:cNvPr>
          <p:cNvSpPr txBox="1"/>
          <p:nvPr/>
        </p:nvSpPr>
        <p:spPr>
          <a:xfrm flipH="1">
            <a:off x="1947382" y="3897823"/>
            <a:ext cx="354467" cy="369332"/>
          </a:xfrm>
          <a:prstGeom prst="rect">
            <a:avLst/>
          </a:prstGeom>
          <a:noFill/>
        </p:spPr>
        <p:txBody>
          <a:bodyPr wrap="square" rtlCol="0">
            <a:spAutoFit/>
          </a:bodyPr>
          <a:lstStyle/>
          <a:p>
            <a:r>
              <a:rPr lang="en-US" dirty="0"/>
              <a:t>h</a:t>
            </a:r>
          </a:p>
        </p:txBody>
      </p:sp>
      <p:sp>
        <p:nvSpPr>
          <p:cNvPr id="49" name="TextBox 48">
            <a:extLst>
              <a:ext uri="{FF2B5EF4-FFF2-40B4-BE49-F238E27FC236}">
                <a16:creationId xmlns:a16="http://schemas.microsoft.com/office/drawing/2014/main" id="{F6B5FFD1-22E6-42F6-8EC1-6ECC01A584D1}"/>
              </a:ext>
            </a:extLst>
          </p:cNvPr>
          <p:cNvSpPr txBox="1"/>
          <p:nvPr/>
        </p:nvSpPr>
        <p:spPr>
          <a:xfrm flipH="1">
            <a:off x="5862571" y="3872688"/>
            <a:ext cx="354467" cy="369332"/>
          </a:xfrm>
          <a:prstGeom prst="rect">
            <a:avLst/>
          </a:prstGeom>
          <a:noFill/>
        </p:spPr>
        <p:txBody>
          <a:bodyPr wrap="square" rtlCol="0">
            <a:spAutoFit/>
          </a:bodyPr>
          <a:lstStyle/>
          <a:p>
            <a:r>
              <a:rPr lang="en-US" dirty="0"/>
              <a:t>h</a:t>
            </a:r>
          </a:p>
        </p:txBody>
      </p:sp>
      <p:sp>
        <p:nvSpPr>
          <p:cNvPr id="50" name="TextBox 49">
            <a:extLst>
              <a:ext uri="{FF2B5EF4-FFF2-40B4-BE49-F238E27FC236}">
                <a16:creationId xmlns:a16="http://schemas.microsoft.com/office/drawing/2014/main" id="{B302BC68-E06E-4BFA-8A3A-EF5D68C5BE8E}"/>
              </a:ext>
            </a:extLst>
          </p:cNvPr>
          <p:cNvSpPr txBox="1"/>
          <p:nvPr/>
        </p:nvSpPr>
        <p:spPr>
          <a:xfrm flipH="1">
            <a:off x="1310952" y="6083031"/>
            <a:ext cx="354467" cy="307777"/>
          </a:xfrm>
          <a:prstGeom prst="rect">
            <a:avLst/>
          </a:prstGeom>
          <a:noFill/>
        </p:spPr>
        <p:txBody>
          <a:bodyPr wrap="square" rtlCol="0">
            <a:spAutoFit/>
          </a:bodyPr>
          <a:lstStyle/>
          <a:p>
            <a:r>
              <a:rPr lang="en-US" sz="1400" b="1" dirty="0"/>
              <a:t>h</a:t>
            </a:r>
          </a:p>
        </p:txBody>
      </p:sp>
      <p:sp>
        <p:nvSpPr>
          <p:cNvPr id="51" name="TextBox 50">
            <a:extLst>
              <a:ext uri="{FF2B5EF4-FFF2-40B4-BE49-F238E27FC236}">
                <a16:creationId xmlns:a16="http://schemas.microsoft.com/office/drawing/2014/main" id="{B849554C-18F7-48DA-BD78-F25101B95FCD}"/>
              </a:ext>
            </a:extLst>
          </p:cNvPr>
          <p:cNvSpPr txBox="1"/>
          <p:nvPr/>
        </p:nvSpPr>
        <p:spPr>
          <a:xfrm flipH="1">
            <a:off x="4381337" y="6091692"/>
            <a:ext cx="354467" cy="307777"/>
          </a:xfrm>
          <a:prstGeom prst="rect">
            <a:avLst/>
          </a:prstGeom>
          <a:noFill/>
        </p:spPr>
        <p:txBody>
          <a:bodyPr wrap="square" rtlCol="0">
            <a:spAutoFit/>
          </a:bodyPr>
          <a:lstStyle/>
          <a:p>
            <a:r>
              <a:rPr lang="en-US" sz="1400" b="1" dirty="0"/>
              <a:t>h</a:t>
            </a:r>
          </a:p>
        </p:txBody>
      </p:sp>
      <p:sp>
        <p:nvSpPr>
          <p:cNvPr id="52" name="TextBox 51">
            <a:extLst>
              <a:ext uri="{FF2B5EF4-FFF2-40B4-BE49-F238E27FC236}">
                <a16:creationId xmlns:a16="http://schemas.microsoft.com/office/drawing/2014/main" id="{878507BE-01B5-46ED-B5B3-06719783CFE6}"/>
              </a:ext>
            </a:extLst>
          </p:cNvPr>
          <p:cNvSpPr txBox="1"/>
          <p:nvPr/>
        </p:nvSpPr>
        <p:spPr>
          <a:xfrm flipH="1">
            <a:off x="7306944" y="6076516"/>
            <a:ext cx="354467" cy="307777"/>
          </a:xfrm>
          <a:prstGeom prst="rect">
            <a:avLst/>
          </a:prstGeom>
          <a:noFill/>
        </p:spPr>
        <p:txBody>
          <a:bodyPr wrap="square" rtlCol="0">
            <a:spAutoFit/>
          </a:bodyPr>
          <a:lstStyle/>
          <a:p>
            <a:r>
              <a:rPr lang="en-US" sz="1400" b="1" dirty="0"/>
              <a:t>h</a:t>
            </a:r>
          </a:p>
        </p:txBody>
      </p:sp>
      <p:sp>
        <p:nvSpPr>
          <p:cNvPr id="53" name="CustomShape 2">
            <a:extLst>
              <a:ext uri="{FF2B5EF4-FFF2-40B4-BE49-F238E27FC236}">
                <a16:creationId xmlns:a16="http://schemas.microsoft.com/office/drawing/2014/main" id="{1A98A442-BD45-48DB-A404-72743A22DC6C}"/>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1789059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1+#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1000"/>
                                        <p:tgtEl>
                                          <p:spTgt spid="41"/>
                                        </p:tgtEl>
                                      </p:cBhvr>
                                    </p:animEffect>
                                    <p:anim calcmode="lin" valueType="num">
                                      <p:cBhvr>
                                        <p:cTn id="18" dur="1000" fill="hold"/>
                                        <p:tgtEl>
                                          <p:spTgt spid="41"/>
                                        </p:tgtEl>
                                        <p:attrNameLst>
                                          <p:attrName>ppt_x</p:attrName>
                                        </p:attrNameLst>
                                      </p:cBhvr>
                                      <p:tavLst>
                                        <p:tav tm="0">
                                          <p:val>
                                            <p:strVal val="#ppt_x"/>
                                          </p:val>
                                        </p:tav>
                                        <p:tav tm="100000">
                                          <p:val>
                                            <p:strVal val="#ppt_x"/>
                                          </p:val>
                                        </p:tav>
                                      </p:tavLst>
                                    </p:anim>
                                    <p:anim calcmode="lin" valueType="num">
                                      <p:cBhvr>
                                        <p:cTn id="1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500" fill="hold"/>
                                        <p:tgtEl>
                                          <p:spTgt spid="42"/>
                                        </p:tgtEl>
                                        <p:attrNameLst>
                                          <p:attrName>ppt_x</p:attrName>
                                        </p:attrNameLst>
                                      </p:cBhvr>
                                      <p:tavLst>
                                        <p:tav tm="0">
                                          <p:val>
                                            <p:strVal val="1+#ppt_w/2"/>
                                          </p:val>
                                        </p:tav>
                                        <p:tav tm="100000">
                                          <p:val>
                                            <p:strVal val="#ppt_x"/>
                                          </p:val>
                                        </p:tav>
                                      </p:tavLst>
                                    </p:anim>
                                    <p:anim calcmode="lin" valueType="num">
                                      <p:cBhvr additive="base">
                                        <p:cTn id="25"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6A0C20C-71EC-47AD-8CB3-B64DB3A10BCE}"/>
              </a:ext>
            </a:extLst>
          </p:cNvPr>
          <p:cNvSpPr txBox="1"/>
          <p:nvPr/>
        </p:nvSpPr>
        <p:spPr>
          <a:xfrm>
            <a:off x="428167" y="42195"/>
            <a:ext cx="8206093" cy="1354217"/>
          </a:xfrm>
          <a:prstGeom prst="rect">
            <a:avLst/>
          </a:prstGeom>
          <a:noFill/>
        </p:spPr>
        <p:txBody>
          <a:bodyPr wrap="none" rtlCol="0">
            <a:spAutoFit/>
          </a:bodyPr>
          <a:lstStyle/>
          <a:p>
            <a:pPr algn="ctr"/>
            <a:r>
              <a:rPr lang="en-US" b="1" dirty="0"/>
              <a:t>Antonello di Mauro  has started a study of (quasi-azeotropic) C</a:t>
            </a:r>
            <a:r>
              <a:rPr lang="en-US" b="1" baseline="-25000" dirty="0"/>
              <a:t>5</a:t>
            </a:r>
            <a:r>
              <a:rPr lang="en-US" b="1" dirty="0"/>
              <a:t>F</a:t>
            </a:r>
            <a:r>
              <a:rPr lang="en-US" b="1" baseline="-25000" dirty="0"/>
              <a:t>10</a:t>
            </a:r>
            <a:r>
              <a:rPr lang="en-US" b="1" dirty="0"/>
              <a:t>O, CO</a:t>
            </a:r>
            <a:r>
              <a:rPr lang="en-US" b="1" baseline="-25000" dirty="0"/>
              <a:t>2</a:t>
            </a:r>
          </a:p>
          <a:p>
            <a:pPr algn="ctr"/>
            <a:r>
              <a:rPr lang="en-US" b="1" dirty="0"/>
              <a:t>(These mixtures are likely to be </a:t>
            </a:r>
            <a:r>
              <a:rPr lang="en-US" b="1" i="1" dirty="0"/>
              <a:t>zeotropic</a:t>
            </a:r>
            <a:r>
              <a:rPr lang="en-US" b="1" dirty="0"/>
              <a:t> with noticeable thermal glide:</a:t>
            </a:r>
          </a:p>
          <a:p>
            <a:pPr algn="ctr"/>
            <a:r>
              <a:rPr lang="en-US" b="1" dirty="0"/>
              <a:t> behavior makes bi-component circulation easier)</a:t>
            </a:r>
            <a:endParaRPr lang="en-US" sz="1400" b="1" dirty="0"/>
          </a:p>
          <a:p>
            <a:pPr algn="ctr"/>
            <a:r>
              <a:rPr lang="en-US" sz="1400" b="1" i="1" dirty="0">
                <a:solidFill>
                  <a:schemeClr val="accent6">
                    <a:lumMod val="50000"/>
                  </a:schemeClr>
                </a:solidFill>
              </a:rPr>
              <a:t>Note: C</a:t>
            </a:r>
            <a:r>
              <a:rPr lang="en-US" sz="1400" b="1" i="1" baseline="-25000" dirty="0">
                <a:solidFill>
                  <a:schemeClr val="accent6">
                    <a:lumMod val="50000"/>
                  </a:schemeClr>
                </a:solidFill>
              </a:rPr>
              <a:t>5</a:t>
            </a:r>
            <a:r>
              <a:rPr lang="en-US" sz="1400" b="1" i="1" dirty="0">
                <a:solidFill>
                  <a:schemeClr val="accent6">
                    <a:lumMod val="50000"/>
                  </a:schemeClr>
                </a:solidFill>
              </a:rPr>
              <a:t>F</a:t>
            </a:r>
            <a:r>
              <a:rPr lang="en-US" sz="1400" b="1" i="1" baseline="-25000" dirty="0">
                <a:solidFill>
                  <a:schemeClr val="accent6">
                    <a:lumMod val="50000"/>
                  </a:schemeClr>
                </a:solidFill>
              </a:rPr>
              <a:t>10</a:t>
            </a:r>
            <a:r>
              <a:rPr lang="en-US" sz="1400" b="1" i="1" dirty="0">
                <a:solidFill>
                  <a:schemeClr val="accent6">
                    <a:lumMod val="50000"/>
                  </a:schemeClr>
                </a:solidFill>
              </a:rPr>
              <a:t>O (mw: 266) P-h curves likely to be similar to C</a:t>
            </a:r>
            <a:r>
              <a:rPr lang="en-US" sz="1400" b="1" i="1" baseline="-25000" dirty="0">
                <a:solidFill>
                  <a:schemeClr val="accent6">
                    <a:lumMod val="50000"/>
                  </a:schemeClr>
                </a:solidFill>
              </a:rPr>
              <a:t>5</a:t>
            </a:r>
            <a:r>
              <a:rPr lang="en-US" sz="1400" b="1" i="1" dirty="0">
                <a:solidFill>
                  <a:schemeClr val="accent6">
                    <a:lumMod val="50000"/>
                  </a:schemeClr>
                </a:solidFill>
              </a:rPr>
              <a:t>F</a:t>
            </a:r>
            <a:r>
              <a:rPr lang="en-US" sz="1400" b="1" i="1" baseline="-25000" dirty="0">
                <a:solidFill>
                  <a:schemeClr val="accent6">
                    <a:lumMod val="50000"/>
                  </a:schemeClr>
                </a:solidFill>
              </a:rPr>
              <a:t>12 </a:t>
            </a:r>
            <a:r>
              <a:rPr lang="en-US" sz="1400" b="1" i="1" dirty="0">
                <a:solidFill>
                  <a:schemeClr val="accent6">
                    <a:lumMod val="50000"/>
                  </a:schemeClr>
                </a:solidFill>
              </a:rPr>
              <a:t>(mw: 288)</a:t>
            </a:r>
          </a:p>
          <a:p>
            <a:pPr algn="ctr"/>
            <a:r>
              <a:rPr lang="en-US" sz="1400" b="1" i="1" dirty="0">
                <a:solidFill>
                  <a:schemeClr val="accent6">
                    <a:lumMod val="50000"/>
                  </a:schemeClr>
                </a:solidFill>
              </a:rPr>
              <a:t>for which NIST-REFPROP can be used to calculate mixtures with CO</a:t>
            </a:r>
            <a:r>
              <a:rPr lang="en-US" sz="1400" b="1" i="1" baseline="-25000" dirty="0">
                <a:solidFill>
                  <a:schemeClr val="accent6">
                    <a:lumMod val="50000"/>
                  </a:schemeClr>
                </a:solidFill>
              </a:rPr>
              <a:t>2</a:t>
            </a:r>
          </a:p>
        </p:txBody>
      </p:sp>
      <p:sp>
        <p:nvSpPr>
          <p:cNvPr id="53" name="CustomShape 2">
            <a:extLst>
              <a:ext uri="{FF2B5EF4-FFF2-40B4-BE49-F238E27FC236}">
                <a16:creationId xmlns:a16="http://schemas.microsoft.com/office/drawing/2014/main" id="{1A98A442-BD45-48DB-A404-72743A22DC6C}"/>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pic>
        <p:nvPicPr>
          <p:cNvPr id="37" name="Espace réservé pour une image  4" descr="REFPROP (perfluoropentane) - NIST Reference Fluid Properties">
            <a:extLst>
              <a:ext uri="{FF2B5EF4-FFF2-40B4-BE49-F238E27FC236}">
                <a16:creationId xmlns:a16="http://schemas.microsoft.com/office/drawing/2014/main" id="{AAA2B6F2-DB80-4643-B179-EC78C3105F5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236699" y="1553679"/>
            <a:ext cx="3713041" cy="2235365"/>
          </a:xfrm>
          <a:prstGeom prst="rect">
            <a:avLst/>
          </a:prstGeom>
        </p:spPr>
      </p:pic>
      <p:sp>
        <p:nvSpPr>
          <p:cNvPr id="38" name="ZoneTexte 6">
            <a:extLst>
              <a:ext uri="{FF2B5EF4-FFF2-40B4-BE49-F238E27FC236}">
                <a16:creationId xmlns:a16="http://schemas.microsoft.com/office/drawing/2014/main" id="{7BF2B077-C47F-4822-BCF7-1F73B68D896A}"/>
              </a:ext>
            </a:extLst>
          </p:cNvPr>
          <p:cNvSpPr txBox="1"/>
          <p:nvPr/>
        </p:nvSpPr>
        <p:spPr>
          <a:xfrm>
            <a:off x="236699" y="1480086"/>
            <a:ext cx="1211522" cy="338554"/>
          </a:xfrm>
          <a:prstGeom prst="rect">
            <a:avLst/>
          </a:prstGeom>
          <a:noFill/>
        </p:spPr>
        <p:txBody>
          <a:bodyPr wrap="square" rtlCol="0">
            <a:spAutoFit/>
          </a:bodyPr>
          <a:lstStyle/>
          <a:p>
            <a:r>
              <a:rPr lang="fr-FR" sz="1600" b="1" dirty="0"/>
              <a:t>C</a:t>
            </a:r>
            <a:r>
              <a:rPr lang="fr-FR" sz="1600" b="1" baseline="-25000" dirty="0"/>
              <a:t>5</a:t>
            </a:r>
            <a:r>
              <a:rPr lang="fr-FR" sz="1600" b="1" dirty="0"/>
              <a:t>F</a:t>
            </a:r>
            <a:r>
              <a:rPr lang="fr-FR" sz="1600" b="1" baseline="-25000" dirty="0"/>
              <a:t>12</a:t>
            </a:r>
          </a:p>
        </p:txBody>
      </p:sp>
      <p:pic>
        <p:nvPicPr>
          <p:cNvPr id="54" name="Espace réservé pour une image  4" descr="REFPROP - NIST Reference Fluid Properties">
            <a:extLst>
              <a:ext uri="{FF2B5EF4-FFF2-40B4-BE49-F238E27FC236}">
                <a16:creationId xmlns:a16="http://schemas.microsoft.com/office/drawing/2014/main" id="{A5478B01-FDA9-4463-B641-7DFE4B84A86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4301700" y="1553679"/>
            <a:ext cx="4051062" cy="2220653"/>
          </a:xfrm>
          <a:prstGeom prst="rect">
            <a:avLst/>
          </a:prstGeom>
        </p:spPr>
      </p:pic>
      <p:sp>
        <p:nvSpPr>
          <p:cNvPr id="55" name="ZoneTexte 7">
            <a:extLst>
              <a:ext uri="{FF2B5EF4-FFF2-40B4-BE49-F238E27FC236}">
                <a16:creationId xmlns:a16="http://schemas.microsoft.com/office/drawing/2014/main" id="{25E5C54C-B91C-4E77-86C2-28B30A74E072}"/>
              </a:ext>
            </a:extLst>
          </p:cNvPr>
          <p:cNvSpPr txBox="1"/>
          <p:nvPr/>
        </p:nvSpPr>
        <p:spPr>
          <a:xfrm>
            <a:off x="4301700" y="1498363"/>
            <a:ext cx="2804436" cy="338554"/>
          </a:xfrm>
          <a:prstGeom prst="rect">
            <a:avLst/>
          </a:prstGeom>
          <a:noFill/>
        </p:spPr>
        <p:txBody>
          <a:bodyPr wrap="square" rtlCol="0">
            <a:spAutoFit/>
          </a:bodyPr>
          <a:lstStyle/>
          <a:p>
            <a:r>
              <a:rPr lang="fr-FR" sz="1600" b="1" dirty="0"/>
              <a:t>75%C</a:t>
            </a:r>
            <a:r>
              <a:rPr lang="fr-FR" sz="1600" b="1" baseline="-25000" dirty="0"/>
              <a:t>5</a:t>
            </a:r>
            <a:r>
              <a:rPr lang="fr-FR" sz="1600" b="1" dirty="0"/>
              <a:t>F</a:t>
            </a:r>
            <a:r>
              <a:rPr lang="fr-FR" sz="1600" b="1" baseline="-25000" dirty="0"/>
              <a:t>12</a:t>
            </a:r>
            <a:r>
              <a:rPr lang="fr-FR" sz="1600" b="1" dirty="0"/>
              <a:t>, 25% CO</a:t>
            </a:r>
            <a:r>
              <a:rPr lang="fr-FR" sz="1600" b="1" baseline="-25000" dirty="0"/>
              <a:t>2</a:t>
            </a:r>
            <a:r>
              <a:rPr lang="fr-FR" sz="1600" b="1" dirty="0"/>
              <a:t>                            </a:t>
            </a:r>
          </a:p>
        </p:txBody>
      </p:sp>
      <p:pic>
        <p:nvPicPr>
          <p:cNvPr id="57" name="Espace réservé pour une image  4" descr="REFPROP - NIST Reference Fluid Properties">
            <a:extLst>
              <a:ext uri="{FF2B5EF4-FFF2-40B4-BE49-F238E27FC236}">
                <a16:creationId xmlns:a16="http://schemas.microsoft.com/office/drawing/2014/main" id="{D9673BF9-D222-4E3D-A370-71047CECEA0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203325" y="3897996"/>
            <a:ext cx="3823926" cy="2458790"/>
          </a:xfrm>
          <a:prstGeom prst="rect">
            <a:avLst/>
          </a:prstGeom>
        </p:spPr>
      </p:pic>
      <p:sp>
        <p:nvSpPr>
          <p:cNvPr id="58" name="ZoneTexte 8">
            <a:extLst>
              <a:ext uri="{FF2B5EF4-FFF2-40B4-BE49-F238E27FC236}">
                <a16:creationId xmlns:a16="http://schemas.microsoft.com/office/drawing/2014/main" id="{BA9D5443-BB19-44AC-9A63-07662A7043A4}"/>
              </a:ext>
            </a:extLst>
          </p:cNvPr>
          <p:cNvSpPr txBox="1"/>
          <p:nvPr/>
        </p:nvSpPr>
        <p:spPr>
          <a:xfrm>
            <a:off x="162567" y="3864059"/>
            <a:ext cx="2782401" cy="338554"/>
          </a:xfrm>
          <a:prstGeom prst="rect">
            <a:avLst/>
          </a:prstGeom>
          <a:noFill/>
        </p:spPr>
        <p:txBody>
          <a:bodyPr wrap="square" rtlCol="0">
            <a:spAutoFit/>
          </a:bodyPr>
          <a:lstStyle/>
          <a:p>
            <a:r>
              <a:rPr lang="fr-FR" sz="1600" b="1" dirty="0"/>
              <a:t>50%C</a:t>
            </a:r>
            <a:r>
              <a:rPr lang="fr-FR" sz="1600" b="1" baseline="-25000" dirty="0"/>
              <a:t>5</a:t>
            </a:r>
            <a:r>
              <a:rPr lang="fr-FR" sz="1600" b="1" dirty="0"/>
              <a:t>F</a:t>
            </a:r>
            <a:r>
              <a:rPr lang="fr-FR" sz="1600" b="1" baseline="-25000" dirty="0"/>
              <a:t>12</a:t>
            </a:r>
            <a:r>
              <a:rPr lang="fr-FR" sz="1600" b="1" dirty="0"/>
              <a:t>, 50% CO</a:t>
            </a:r>
            <a:r>
              <a:rPr lang="fr-FR" sz="1600" b="1" baseline="-25000" dirty="0"/>
              <a:t>2</a:t>
            </a:r>
            <a:r>
              <a:rPr lang="fr-FR" sz="1600" b="1" dirty="0"/>
              <a:t>                            </a:t>
            </a:r>
          </a:p>
        </p:txBody>
      </p:sp>
      <p:pic>
        <p:nvPicPr>
          <p:cNvPr id="60" name="Espace réservé pour une image  4" descr="REFPROP - NIST Reference Fluid Properties">
            <a:extLst>
              <a:ext uri="{FF2B5EF4-FFF2-40B4-BE49-F238E27FC236}">
                <a16:creationId xmlns:a16="http://schemas.microsoft.com/office/drawing/2014/main" id="{3640F336-D1D3-4E88-8D44-ED3B1973219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4290459" y="3897996"/>
            <a:ext cx="4062303" cy="2559811"/>
          </a:xfrm>
          <a:prstGeom prst="rect">
            <a:avLst/>
          </a:prstGeom>
        </p:spPr>
      </p:pic>
      <p:sp>
        <p:nvSpPr>
          <p:cNvPr id="66" name="ZoneTexte 8">
            <a:extLst>
              <a:ext uri="{FF2B5EF4-FFF2-40B4-BE49-F238E27FC236}">
                <a16:creationId xmlns:a16="http://schemas.microsoft.com/office/drawing/2014/main" id="{A9C9ACF4-002C-4326-8FCE-A92951216754}"/>
              </a:ext>
            </a:extLst>
          </p:cNvPr>
          <p:cNvSpPr txBox="1"/>
          <p:nvPr/>
        </p:nvSpPr>
        <p:spPr>
          <a:xfrm>
            <a:off x="4249701" y="3842638"/>
            <a:ext cx="2782401" cy="338554"/>
          </a:xfrm>
          <a:prstGeom prst="rect">
            <a:avLst/>
          </a:prstGeom>
          <a:noFill/>
        </p:spPr>
        <p:txBody>
          <a:bodyPr wrap="square" rtlCol="0">
            <a:spAutoFit/>
          </a:bodyPr>
          <a:lstStyle/>
          <a:p>
            <a:r>
              <a:rPr lang="fr-FR" sz="1600" b="1" dirty="0"/>
              <a:t>25%C</a:t>
            </a:r>
            <a:r>
              <a:rPr lang="fr-FR" sz="1600" b="1" baseline="-25000" dirty="0"/>
              <a:t>5</a:t>
            </a:r>
            <a:r>
              <a:rPr lang="fr-FR" sz="1600" b="1" dirty="0"/>
              <a:t>F</a:t>
            </a:r>
            <a:r>
              <a:rPr lang="fr-FR" sz="1600" b="1" baseline="-25000" dirty="0"/>
              <a:t>12</a:t>
            </a:r>
            <a:r>
              <a:rPr lang="fr-FR" sz="1600" b="1" dirty="0"/>
              <a:t>, 75% CO</a:t>
            </a:r>
            <a:r>
              <a:rPr lang="fr-FR" sz="1600" b="1" baseline="-25000" dirty="0"/>
              <a:t>2</a:t>
            </a:r>
            <a:r>
              <a:rPr lang="fr-FR" sz="1600" b="1" dirty="0"/>
              <a:t>                            </a:t>
            </a:r>
          </a:p>
        </p:txBody>
      </p:sp>
      <p:sp>
        <p:nvSpPr>
          <p:cNvPr id="67" name="TextBox 66">
            <a:extLst>
              <a:ext uri="{FF2B5EF4-FFF2-40B4-BE49-F238E27FC236}">
                <a16:creationId xmlns:a16="http://schemas.microsoft.com/office/drawing/2014/main" id="{EA1BF18E-77FF-40D7-B19F-A52E1CF6C253}"/>
              </a:ext>
            </a:extLst>
          </p:cNvPr>
          <p:cNvSpPr txBox="1"/>
          <p:nvPr/>
        </p:nvSpPr>
        <p:spPr>
          <a:xfrm flipH="1">
            <a:off x="320001" y="2479339"/>
            <a:ext cx="354467" cy="369332"/>
          </a:xfrm>
          <a:prstGeom prst="rect">
            <a:avLst/>
          </a:prstGeom>
          <a:noFill/>
        </p:spPr>
        <p:txBody>
          <a:bodyPr wrap="square" rtlCol="0">
            <a:spAutoFit/>
          </a:bodyPr>
          <a:lstStyle/>
          <a:p>
            <a:r>
              <a:rPr lang="en-US" dirty="0"/>
              <a:t>P</a:t>
            </a:r>
          </a:p>
        </p:txBody>
      </p:sp>
      <p:sp>
        <p:nvSpPr>
          <p:cNvPr id="68" name="TextBox 67">
            <a:extLst>
              <a:ext uri="{FF2B5EF4-FFF2-40B4-BE49-F238E27FC236}">
                <a16:creationId xmlns:a16="http://schemas.microsoft.com/office/drawing/2014/main" id="{33F0EF9E-A3E7-4E02-B04E-B38B160CE94C}"/>
              </a:ext>
            </a:extLst>
          </p:cNvPr>
          <p:cNvSpPr txBox="1"/>
          <p:nvPr/>
        </p:nvSpPr>
        <p:spPr>
          <a:xfrm flipH="1">
            <a:off x="1757431" y="3493305"/>
            <a:ext cx="354467" cy="369332"/>
          </a:xfrm>
          <a:prstGeom prst="rect">
            <a:avLst/>
          </a:prstGeom>
          <a:noFill/>
        </p:spPr>
        <p:txBody>
          <a:bodyPr wrap="square" rtlCol="0">
            <a:spAutoFit/>
          </a:bodyPr>
          <a:lstStyle/>
          <a:p>
            <a:r>
              <a:rPr lang="en-US" dirty="0"/>
              <a:t>h</a:t>
            </a:r>
          </a:p>
        </p:txBody>
      </p:sp>
      <p:sp>
        <p:nvSpPr>
          <p:cNvPr id="69" name="TextBox 68">
            <a:extLst>
              <a:ext uri="{FF2B5EF4-FFF2-40B4-BE49-F238E27FC236}">
                <a16:creationId xmlns:a16="http://schemas.microsoft.com/office/drawing/2014/main" id="{0F60275D-C4F7-408A-9A96-2A81FD71A269}"/>
              </a:ext>
            </a:extLst>
          </p:cNvPr>
          <p:cNvSpPr txBox="1"/>
          <p:nvPr/>
        </p:nvSpPr>
        <p:spPr>
          <a:xfrm flipH="1">
            <a:off x="4484998" y="2477514"/>
            <a:ext cx="354467" cy="369332"/>
          </a:xfrm>
          <a:prstGeom prst="rect">
            <a:avLst/>
          </a:prstGeom>
          <a:noFill/>
        </p:spPr>
        <p:txBody>
          <a:bodyPr wrap="square" rtlCol="0">
            <a:spAutoFit/>
          </a:bodyPr>
          <a:lstStyle/>
          <a:p>
            <a:r>
              <a:rPr lang="en-US" dirty="0"/>
              <a:t>P</a:t>
            </a:r>
          </a:p>
        </p:txBody>
      </p:sp>
      <p:sp>
        <p:nvSpPr>
          <p:cNvPr id="70" name="TextBox 69">
            <a:extLst>
              <a:ext uri="{FF2B5EF4-FFF2-40B4-BE49-F238E27FC236}">
                <a16:creationId xmlns:a16="http://schemas.microsoft.com/office/drawing/2014/main" id="{F34CF542-F080-4B9B-8937-85C96D907077}"/>
              </a:ext>
            </a:extLst>
          </p:cNvPr>
          <p:cNvSpPr txBox="1"/>
          <p:nvPr/>
        </p:nvSpPr>
        <p:spPr>
          <a:xfrm flipH="1">
            <a:off x="5922428" y="3491480"/>
            <a:ext cx="354467" cy="369332"/>
          </a:xfrm>
          <a:prstGeom prst="rect">
            <a:avLst/>
          </a:prstGeom>
          <a:noFill/>
        </p:spPr>
        <p:txBody>
          <a:bodyPr wrap="square" rtlCol="0">
            <a:spAutoFit/>
          </a:bodyPr>
          <a:lstStyle/>
          <a:p>
            <a:r>
              <a:rPr lang="en-US" dirty="0"/>
              <a:t>h</a:t>
            </a:r>
          </a:p>
        </p:txBody>
      </p:sp>
      <p:sp>
        <p:nvSpPr>
          <p:cNvPr id="71" name="TextBox 70">
            <a:extLst>
              <a:ext uri="{FF2B5EF4-FFF2-40B4-BE49-F238E27FC236}">
                <a16:creationId xmlns:a16="http://schemas.microsoft.com/office/drawing/2014/main" id="{B09205F4-BDC3-4E14-9D65-CA56753A8105}"/>
              </a:ext>
            </a:extLst>
          </p:cNvPr>
          <p:cNvSpPr txBox="1"/>
          <p:nvPr/>
        </p:nvSpPr>
        <p:spPr>
          <a:xfrm flipH="1">
            <a:off x="341888" y="5035792"/>
            <a:ext cx="354467" cy="369332"/>
          </a:xfrm>
          <a:prstGeom prst="rect">
            <a:avLst/>
          </a:prstGeom>
          <a:noFill/>
        </p:spPr>
        <p:txBody>
          <a:bodyPr wrap="square" rtlCol="0">
            <a:spAutoFit/>
          </a:bodyPr>
          <a:lstStyle/>
          <a:p>
            <a:r>
              <a:rPr lang="en-US" dirty="0"/>
              <a:t>P</a:t>
            </a:r>
          </a:p>
        </p:txBody>
      </p:sp>
      <p:sp>
        <p:nvSpPr>
          <p:cNvPr id="72" name="TextBox 71">
            <a:extLst>
              <a:ext uri="{FF2B5EF4-FFF2-40B4-BE49-F238E27FC236}">
                <a16:creationId xmlns:a16="http://schemas.microsoft.com/office/drawing/2014/main" id="{9D10E987-9D1A-447B-9285-730EDDD9F217}"/>
              </a:ext>
            </a:extLst>
          </p:cNvPr>
          <p:cNvSpPr txBox="1"/>
          <p:nvPr/>
        </p:nvSpPr>
        <p:spPr>
          <a:xfrm flipH="1">
            <a:off x="1779318" y="6049758"/>
            <a:ext cx="354467" cy="369332"/>
          </a:xfrm>
          <a:prstGeom prst="rect">
            <a:avLst/>
          </a:prstGeom>
          <a:noFill/>
        </p:spPr>
        <p:txBody>
          <a:bodyPr wrap="square" rtlCol="0">
            <a:spAutoFit/>
          </a:bodyPr>
          <a:lstStyle/>
          <a:p>
            <a:r>
              <a:rPr lang="en-US" dirty="0"/>
              <a:t>h</a:t>
            </a:r>
          </a:p>
        </p:txBody>
      </p:sp>
      <p:sp>
        <p:nvSpPr>
          <p:cNvPr id="73" name="TextBox 72">
            <a:extLst>
              <a:ext uri="{FF2B5EF4-FFF2-40B4-BE49-F238E27FC236}">
                <a16:creationId xmlns:a16="http://schemas.microsoft.com/office/drawing/2014/main" id="{4F29FC3A-23FB-48D6-9FFA-8A96CDA00D71}"/>
              </a:ext>
            </a:extLst>
          </p:cNvPr>
          <p:cNvSpPr txBox="1"/>
          <p:nvPr/>
        </p:nvSpPr>
        <p:spPr>
          <a:xfrm flipH="1">
            <a:off x="4451424" y="5119655"/>
            <a:ext cx="354467" cy="369332"/>
          </a:xfrm>
          <a:prstGeom prst="rect">
            <a:avLst/>
          </a:prstGeom>
          <a:noFill/>
        </p:spPr>
        <p:txBody>
          <a:bodyPr wrap="square" rtlCol="0">
            <a:spAutoFit/>
          </a:bodyPr>
          <a:lstStyle/>
          <a:p>
            <a:r>
              <a:rPr lang="en-US" dirty="0"/>
              <a:t>P</a:t>
            </a:r>
          </a:p>
        </p:txBody>
      </p:sp>
      <p:sp>
        <p:nvSpPr>
          <p:cNvPr id="74" name="TextBox 73">
            <a:extLst>
              <a:ext uri="{FF2B5EF4-FFF2-40B4-BE49-F238E27FC236}">
                <a16:creationId xmlns:a16="http://schemas.microsoft.com/office/drawing/2014/main" id="{959B0ED1-58DB-4484-A990-7348A196C079}"/>
              </a:ext>
            </a:extLst>
          </p:cNvPr>
          <p:cNvSpPr txBox="1"/>
          <p:nvPr/>
        </p:nvSpPr>
        <p:spPr>
          <a:xfrm flipH="1">
            <a:off x="5888854" y="6133621"/>
            <a:ext cx="354467" cy="369332"/>
          </a:xfrm>
          <a:prstGeom prst="rect">
            <a:avLst/>
          </a:prstGeom>
          <a:noFill/>
        </p:spPr>
        <p:txBody>
          <a:bodyPr wrap="square" rtlCol="0">
            <a:spAutoFit/>
          </a:bodyPr>
          <a:lstStyle/>
          <a:p>
            <a:r>
              <a:rPr lang="en-US" dirty="0"/>
              <a:t>h</a:t>
            </a:r>
          </a:p>
        </p:txBody>
      </p:sp>
      <p:sp>
        <p:nvSpPr>
          <p:cNvPr id="75" name="TextBox 74">
            <a:extLst>
              <a:ext uri="{FF2B5EF4-FFF2-40B4-BE49-F238E27FC236}">
                <a16:creationId xmlns:a16="http://schemas.microsoft.com/office/drawing/2014/main" id="{01A8D542-93A2-4519-9D6F-A9FA306133CD}"/>
              </a:ext>
            </a:extLst>
          </p:cNvPr>
          <p:cNvSpPr txBox="1"/>
          <p:nvPr/>
        </p:nvSpPr>
        <p:spPr>
          <a:xfrm>
            <a:off x="1779318" y="4363629"/>
            <a:ext cx="5003879" cy="1569660"/>
          </a:xfrm>
          <a:prstGeom prst="rect">
            <a:avLst/>
          </a:prstGeom>
          <a:solidFill>
            <a:srgbClr val="FFFFFF">
              <a:alpha val="65000"/>
            </a:srgbClr>
          </a:solidFill>
        </p:spPr>
        <p:txBody>
          <a:bodyPr wrap="square" rtlCol="0">
            <a:spAutoFit/>
          </a:bodyPr>
          <a:lstStyle/>
          <a:p>
            <a:pPr algn="ctr"/>
            <a:r>
              <a:rPr lang="en-US" sz="2400" b="1" dirty="0" err="1">
                <a:solidFill>
                  <a:srgbClr val="C00000"/>
                </a:solidFill>
                <a:latin typeface="Calibri" panose="020F0502020204030204" pitchFamily="34" charset="0"/>
                <a:cs typeface="Calibri" panose="020F0502020204030204" pitchFamily="34" charset="0"/>
              </a:rPr>
              <a:t>Zeotropicity</a:t>
            </a:r>
            <a:r>
              <a:rPr lang="en-US" sz="2400" b="1" dirty="0">
                <a:solidFill>
                  <a:srgbClr val="C00000"/>
                </a:solidFill>
                <a:latin typeface="Calibri" panose="020F0502020204030204" pitchFamily="34" charset="0"/>
                <a:cs typeface="Calibri" panose="020F0502020204030204" pitchFamily="34" charset="0"/>
              </a:rPr>
              <a:t> and significant thermal “glide” exhibited over the blend range: “throwaway mode” for the</a:t>
            </a:r>
          </a:p>
          <a:p>
            <a:pPr algn="ctr"/>
            <a:r>
              <a:rPr lang="en-US" sz="2400" b="1" dirty="0">
                <a:solidFill>
                  <a:srgbClr val="C00000"/>
                </a:solidFill>
                <a:latin typeface="Calibri" panose="020F0502020204030204" pitchFamily="34" charset="0"/>
                <a:cs typeface="Calibri" panose="020F0502020204030204" pitchFamily="34" charset="0"/>
              </a:rPr>
              <a:t> CO</a:t>
            </a:r>
            <a:r>
              <a:rPr lang="en-US" sz="2400" b="1" baseline="-25000" dirty="0">
                <a:solidFill>
                  <a:srgbClr val="C00000"/>
                </a:solidFill>
                <a:latin typeface="Calibri" panose="020F0502020204030204" pitchFamily="34" charset="0"/>
                <a:cs typeface="Calibri" panose="020F0502020204030204" pitchFamily="34" charset="0"/>
              </a:rPr>
              <a:t>2</a:t>
            </a:r>
            <a:r>
              <a:rPr lang="en-US" sz="2400" b="1" dirty="0">
                <a:solidFill>
                  <a:srgbClr val="C00000"/>
                </a:solidFill>
                <a:latin typeface="Calibri" panose="020F0502020204030204" pitchFamily="34" charset="0"/>
                <a:cs typeface="Calibri" panose="020F0502020204030204" pitchFamily="34" charset="0"/>
              </a:rPr>
              <a:t> component may be best</a:t>
            </a:r>
          </a:p>
        </p:txBody>
      </p:sp>
    </p:spTree>
    <p:extLst>
      <p:ext uri="{BB962C8B-B14F-4D97-AF65-F5344CB8AC3E}">
        <p14:creationId xmlns:p14="http://schemas.microsoft.com/office/powerpoint/2010/main" val="2106715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1+#ppt_w/2"/>
                                          </p:val>
                                        </p:tav>
                                        <p:tav tm="100000">
                                          <p:val>
                                            <p:strVal val="#ppt_x"/>
                                          </p:val>
                                        </p:tav>
                                      </p:tavLst>
                                    </p:anim>
                                    <p:anim calcmode="lin" valueType="num">
                                      <p:cBhvr additive="base">
                                        <p:cTn id="8" dur="50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0132" y="81654"/>
            <a:ext cx="7478461" cy="664797"/>
          </a:xfrm>
        </p:spPr>
        <p:txBody>
          <a:bodyPr/>
          <a:lstStyle/>
          <a:p>
            <a:pPr algn="ctr"/>
            <a:r>
              <a:rPr lang="fr-FR" sz="2400" b="1" dirty="0">
                <a:solidFill>
                  <a:srgbClr val="002060"/>
                </a:solidFill>
              </a:rPr>
              <a:t>It </a:t>
            </a:r>
            <a:r>
              <a:rPr lang="fr-FR" sz="2400" b="1" dirty="0" err="1">
                <a:solidFill>
                  <a:srgbClr val="002060"/>
                </a:solidFill>
              </a:rPr>
              <a:t>is</a:t>
            </a:r>
            <a:r>
              <a:rPr lang="fr-FR" sz="2400" b="1" dirty="0">
                <a:solidFill>
                  <a:srgbClr val="002060"/>
                </a:solidFill>
              </a:rPr>
              <a:t> possible to </a:t>
            </a:r>
            <a:r>
              <a:rPr lang="fr-FR" sz="2400" b="1" dirty="0" err="1">
                <a:solidFill>
                  <a:srgbClr val="002060"/>
                </a:solidFill>
              </a:rPr>
              <a:t>circulate</a:t>
            </a:r>
            <a:r>
              <a:rPr lang="fr-FR" sz="2400" b="1" dirty="0">
                <a:solidFill>
                  <a:srgbClr val="002060"/>
                </a:solidFill>
              </a:rPr>
              <a:t> a </a:t>
            </a:r>
            <a:r>
              <a:rPr lang="fr-FR" sz="2400" b="1" dirty="0" err="1">
                <a:solidFill>
                  <a:srgbClr val="002060"/>
                </a:solidFill>
              </a:rPr>
              <a:t>zeotropic</a:t>
            </a:r>
            <a:r>
              <a:rPr lang="fr-FR" sz="2400" b="1" dirty="0">
                <a:solidFill>
                  <a:srgbClr val="002060"/>
                </a:solidFill>
              </a:rPr>
              <a:t> </a:t>
            </a:r>
            <a:r>
              <a:rPr lang="fr-FR" sz="2400" b="1" dirty="0" err="1">
                <a:solidFill>
                  <a:srgbClr val="002060"/>
                </a:solidFill>
              </a:rPr>
              <a:t>blend</a:t>
            </a:r>
            <a:r>
              <a:rPr lang="fr-FR" sz="2400" b="1" dirty="0">
                <a:solidFill>
                  <a:srgbClr val="002060"/>
                </a:solidFill>
              </a:rPr>
              <a:t> in a </a:t>
            </a:r>
            <a:r>
              <a:rPr lang="fr-FR" sz="2400" b="1" dirty="0" err="1">
                <a:solidFill>
                  <a:srgbClr val="002060"/>
                </a:solidFill>
              </a:rPr>
              <a:t>closed</a:t>
            </a:r>
            <a:r>
              <a:rPr lang="fr-FR" sz="2400" b="1" dirty="0">
                <a:solidFill>
                  <a:srgbClr val="002060"/>
                </a:solidFill>
              </a:rPr>
              <a:t> circuit, </a:t>
            </a:r>
            <a:r>
              <a:rPr lang="fr-FR" sz="2400" b="1" dirty="0" err="1">
                <a:solidFill>
                  <a:srgbClr val="002060"/>
                </a:solidFill>
              </a:rPr>
              <a:t>however</a:t>
            </a:r>
            <a:r>
              <a:rPr lang="fr-FR" sz="2400" b="1" dirty="0">
                <a:solidFill>
                  <a:srgbClr val="002060"/>
                </a:solidFill>
              </a:rPr>
              <a:t>…</a:t>
            </a:r>
          </a:p>
        </p:txBody>
      </p:sp>
      <p:pic>
        <p:nvPicPr>
          <p:cNvPr id="5" name="Espace réservé pour une image  4" descr="REFPROP - NIST Reference Fluid Properties"/>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39082" y="857251"/>
            <a:ext cx="4106961" cy="3425500"/>
          </a:xfrm>
        </p:spPr>
      </p:pic>
      <p:sp>
        <p:nvSpPr>
          <p:cNvPr id="6" name="ZoneTexte 5"/>
          <p:cNvSpPr txBox="1"/>
          <p:nvPr/>
        </p:nvSpPr>
        <p:spPr>
          <a:xfrm>
            <a:off x="183041" y="879443"/>
            <a:ext cx="8572347" cy="338554"/>
          </a:xfrm>
          <a:prstGeom prst="rect">
            <a:avLst/>
          </a:prstGeom>
          <a:noFill/>
        </p:spPr>
        <p:txBody>
          <a:bodyPr wrap="none" rtlCol="0">
            <a:spAutoFit/>
          </a:bodyPr>
          <a:lstStyle/>
          <a:p>
            <a:r>
              <a:rPr lang="fr-FR" sz="1600" b="1" dirty="0">
                <a:solidFill>
                  <a:srgbClr val="002060"/>
                </a:solidFill>
              </a:rPr>
              <a:t>25%C</a:t>
            </a:r>
            <a:r>
              <a:rPr lang="fr-FR" sz="1600" b="1" baseline="-25000" dirty="0">
                <a:solidFill>
                  <a:srgbClr val="002060"/>
                </a:solidFill>
              </a:rPr>
              <a:t>2</a:t>
            </a:r>
            <a:r>
              <a:rPr lang="fr-FR" sz="1600" b="1" dirty="0">
                <a:solidFill>
                  <a:srgbClr val="002060"/>
                </a:solidFill>
              </a:rPr>
              <a:t>F</a:t>
            </a:r>
            <a:r>
              <a:rPr lang="fr-FR" sz="1600" b="1" baseline="-25000" dirty="0">
                <a:solidFill>
                  <a:srgbClr val="002060"/>
                </a:solidFill>
              </a:rPr>
              <a:t>6</a:t>
            </a:r>
            <a:r>
              <a:rPr lang="fr-FR" sz="1600" b="1" dirty="0">
                <a:solidFill>
                  <a:srgbClr val="002060"/>
                </a:solidFill>
              </a:rPr>
              <a:t> :75% C</a:t>
            </a:r>
            <a:r>
              <a:rPr lang="fr-FR" sz="1600" b="1" baseline="-25000" dirty="0">
                <a:solidFill>
                  <a:srgbClr val="002060"/>
                </a:solidFill>
              </a:rPr>
              <a:t>3</a:t>
            </a:r>
            <a:r>
              <a:rPr lang="fr-FR" sz="1600" b="1" dirty="0">
                <a:solidFill>
                  <a:srgbClr val="002060"/>
                </a:solidFill>
              </a:rPr>
              <a:t>F</a:t>
            </a:r>
            <a:r>
              <a:rPr lang="fr-FR" sz="1600" b="1" baseline="-25000" dirty="0">
                <a:solidFill>
                  <a:srgbClr val="002060"/>
                </a:solidFill>
              </a:rPr>
              <a:t>8</a:t>
            </a:r>
            <a:r>
              <a:rPr lang="fr-FR" sz="1600" b="1" dirty="0">
                <a:solidFill>
                  <a:srgbClr val="002060"/>
                </a:solidFill>
              </a:rPr>
              <a:t>                                                          (ATLAS Si tracker </a:t>
            </a:r>
            <a:r>
              <a:rPr lang="fr-FR" sz="1600" b="1" dirty="0" err="1">
                <a:solidFill>
                  <a:srgbClr val="002060"/>
                </a:solidFill>
              </a:rPr>
              <a:t>cooling</a:t>
            </a:r>
            <a:r>
              <a:rPr lang="fr-FR" sz="1600" b="1" dirty="0">
                <a:solidFill>
                  <a:srgbClr val="002060"/>
                </a:solidFill>
              </a:rPr>
              <a:t> </a:t>
            </a:r>
            <a:r>
              <a:rPr lang="fr-FR" sz="1600" b="1" dirty="0" err="1">
                <a:solidFill>
                  <a:srgbClr val="002060"/>
                </a:solidFill>
              </a:rPr>
              <a:t>study</a:t>
            </a:r>
            <a:r>
              <a:rPr lang="fr-FR" sz="1600" b="1" dirty="0">
                <a:solidFill>
                  <a:srgbClr val="002060"/>
                </a:solidFill>
              </a:rPr>
              <a:t>)</a:t>
            </a:r>
          </a:p>
        </p:txBody>
      </p:sp>
      <p:pic>
        <p:nvPicPr>
          <p:cNvPr id="7" name="Picture Placeholder 6" descr="G_Hallewell_DRD4 presentation April 10, 2025v4 - PowerPoint">
            <a:extLst>
              <a:ext uri="{FF2B5EF4-FFF2-40B4-BE49-F238E27FC236}">
                <a16:creationId xmlns:a16="http://schemas.microsoft.com/office/drawing/2014/main" id="{68D753A1-3159-44AE-BF54-F2D6631C541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4997959" y="1217997"/>
            <a:ext cx="3844687" cy="4873625"/>
          </a:xfrm>
          <a:prstGeom prst="rect">
            <a:avLst/>
          </a:prstGeom>
        </p:spPr>
      </p:pic>
      <p:sp>
        <p:nvSpPr>
          <p:cNvPr id="8" name="Rectangle 7">
            <a:extLst>
              <a:ext uri="{FF2B5EF4-FFF2-40B4-BE49-F238E27FC236}">
                <a16:creationId xmlns:a16="http://schemas.microsoft.com/office/drawing/2014/main" id="{C0F272EE-C32E-4C7E-B9F2-10BCD4F3B1B5}"/>
              </a:ext>
            </a:extLst>
          </p:cNvPr>
          <p:cNvSpPr/>
          <p:nvPr/>
        </p:nvSpPr>
        <p:spPr>
          <a:xfrm rot="5400000">
            <a:off x="5987478" y="3934665"/>
            <a:ext cx="5710335" cy="276999"/>
          </a:xfrm>
          <a:prstGeom prst="rect">
            <a:avLst/>
          </a:prstGeom>
        </p:spPr>
        <p:txBody>
          <a:bodyPr wrap="square">
            <a:spAutoFit/>
          </a:bodyPr>
          <a:lstStyle/>
          <a:p>
            <a:r>
              <a:rPr lang="en-US" sz="1200" dirty="0">
                <a:hlinkClick r:id="rId4"/>
              </a:rPr>
              <a:t>https://iopscience.iop.org/article/10.1088/1748-0221/10/03/P03027/pdf</a:t>
            </a:r>
            <a:endParaRPr lang="en-US" sz="1200" dirty="0"/>
          </a:p>
        </p:txBody>
      </p:sp>
      <p:sp>
        <p:nvSpPr>
          <p:cNvPr id="9" name="ZoneTexte 5">
            <a:extLst>
              <a:ext uri="{FF2B5EF4-FFF2-40B4-BE49-F238E27FC236}">
                <a16:creationId xmlns:a16="http://schemas.microsoft.com/office/drawing/2014/main" id="{A5F0F159-15D4-4D07-A1A5-185DA1036C70}"/>
              </a:ext>
            </a:extLst>
          </p:cNvPr>
          <p:cNvSpPr txBox="1"/>
          <p:nvPr/>
        </p:nvSpPr>
        <p:spPr>
          <a:xfrm>
            <a:off x="44898" y="4393551"/>
            <a:ext cx="5394849" cy="830997"/>
          </a:xfrm>
          <a:prstGeom prst="rect">
            <a:avLst/>
          </a:prstGeom>
          <a:noFill/>
          <a:ln w="22225">
            <a:solidFill>
              <a:schemeClr val="tx1"/>
            </a:solidFill>
          </a:ln>
        </p:spPr>
        <p:txBody>
          <a:bodyPr wrap="square" rtlCol="0">
            <a:spAutoFit/>
          </a:bodyPr>
          <a:lstStyle/>
          <a:p>
            <a:pPr algn="ctr"/>
            <a:r>
              <a:rPr lang="fr-FR" sz="1600" b="1" dirty="0">
                <a:solidFill>
                  <a:srgbClr val="002060"/>
                </a:solidFill>
              </a:rPr>
              <a:t>Paper </a:t>
            </a:r>
            <a:r>
              <a:rPr lang="fr-FR" sz="1600" b="1" dirty="0" err="1">
                <a:solidFill>
                  <a:srgbClr val="002060"/>
                </a:solidFill>
              </a:rPr>
              <a:t>also</a:t>
            </a:r>
            <a:r>
              <a:rPr lang="fr-FR" sz="1600" b="1" dirty="0">
                <a:solidFill>
                  <a:srgbClr val="002060"/>
                </a:solidFill>
              </a:rPr>
              <a:t> </a:t>
            </a:r>
            <a:r>
              <a:rPr lang="fr-FR" sz="1600" b="1" dirty="0" err="1">
                <a:solidFill>
                  <a:srgbClr val="002060"/>
                </a:solidFill>
              </a:rPr>
              <a:t>discusses</a:t>
            </a:r>
            <a:r>
              <a:rPr lang="fr-FR" sz="1600" b="1" dirty="0">
                <a:solidFill>
                  <a:srgbClr val="002060"/>
                </a:solidFill>
              </a:rPr>
              <a:t> </a:t>
            </a:r>
            <a:r>
              <a:rPr lang="fr-FR" sz="1600" b="1" dirty="0" err="1">
                <a:solidFill>
                  <a:srgbClr val="002060"/>
                </a:solidFill>
              </a:rPr>
              <a:t>procedure</a:t>
            </a:r>
            <a:r>
              <a:rPr lang="fr-FR" sz="1600" b="1" dirty="0">
                <a:solidFill>
                  <a:srgbClr val="002060"/>
                </a:solidFill>
              </a:rPr>
              <a:t> for </a:t>
            </a:r>
            <a:r>
              <a:rPr lang="fr-FR" sz="1600" b="1" dirty="0" err="1">
                <a:solidFill>
                  <a:srgbClr val="002060"/>
                </a:solidFill>
              </a:rPr>
              <a:t>mass</a:t>
            </a:r>
            <a:r>
              <a:rPr lang="fr-FR" sz="1600" b="1" dirty="0" err="1">
                <a:solidFill>
                  <a:srgbClr val="002060"/>
                </a:solidFill>
                <a:sym typeface="Wingdings" panose="05000000000000000000" pitchFamily="2" charset="2"/>
              </a:rPr>
              <a:t>molar</a:t>
            </a:r>
            <a:endParaRPr lang="fr-FR" sz="1600" b="1" dirty="0">
              <a:solidFill>
                <a:srgbClr val="002060"/>
              </a:solidFill>
              <a:sym typeface="Wingdings" panose="05000000000000000000" pitchFamily="2" charset="2"/>
            </a:endParaRPr>
          </a:p>
          <a:p>
            <a:pPr algn="ctr"/>
            <a:r>
              <a:rPr lang="fr-FR" sz="1600" b="1" dirty="0" err="1">
                <a:solidFill>
                  <a:srgbClr val="002060"/>
                </a:solidFill>
                <a:sym typeface="Wingdings" panose="05000000000000000000" pitchFamily="2" charset="2"/>
              </a:rPr>
              <a:t>mixing</a:t>
            </a:r>
            <a:r>
              <a:rPr lang="fr-FR" sz="1600" b="1" dirty="0">
                <a:solidFill>
                  <a:srgbClr val="002060"/>
                </a:solidFill>
                <a:sym typeface="Wingdings" panose="05000000000000000000" pitchFamily="2" charset="2"/>
              </a:rPr>
              <a:t> of 2 </a:t>
            </a:r>
            <a:r>
              <a:rPr lang="fr-FR" sz="1600" b="1" dirty="0" err="1">
                <a:solidFill>
                  <a:srgbClr val="002060"/>
                </a:solidFill>
                <a:sym typeface="Wingdings" panose="05000000000000000000" pitchFamily="2" charset="2"/>
              </a:rPr>
              <a:t>liquids</a:t>
            </a:r>
            <a:r>
              <a:rPr lang="fr-FR" sz="1600" b="1" dirty="0">
                <a:solidFill>
                  <a:srgbClr val="002060"/>
                </a:solidFill>
                <a:sym typeface="Wingdings" panose="05000000000000000000" pitchFamily="2" charset="2"/>
              </a:rPr>
              <a:t> in </a:t>
            </a:r>
            <a:r>
              <a:rPr lang="fr-FR" sz="1600" b="1" dirty="0" err="1">
                <a:solidFill>
                  <a:srgbClr val="002060"/>
                </a:solidFill>
                <a:sym typeface="Wingdings" panose="05000000000000000000" pitchFamily="2" charset="2"/>
              </a:rPr>
              <a:t>refrigerated</a:t>
            </a:r>
            <a:r>
              <a:rPr lang="fr-FR" sz="1600" b="1" dirty="0">
                <a:solidFill>
                  <a:srgbClr val="002060"/>
                </a:solidFill>
                <a:sym typeface="Wingdings" panose="05000000000000000000" pitchFamily="2" charset="2"/>
              </a:rPr>
              <a:t> </a:t>
            </a:r>
            <a:r>
              <a:rPr lang="fr-FR" sz="1600" b="1" dirty="0" err="1">
                <a:solidFill>
                  <a:srgbClr val="002060"/>
                </a:solidFill>
                <a:sym typeface="Wingdings" panose="05000000000000000000" pitchFamily="2" charset="2"/>
              </a:rPr>
              <a:t>reservoir</a:t>
            </a:r>
            <a:r>
              <a:rPr lang="fr-FR" sz="1600" b="1" dirty="0">
                <a:solidFill>
                  <a:srgbClr val="002060"/>
                </a:solidFill>
                <a:sym typeface="Wingdings" panose="05000000000000000000" pitchFamily="2" charset="2"/>
              </a:rPr>
              <a:t>  &amp;</a:t>
            </a:r>
          </a:p>
          <a:p>
            <a:pPr algn="ctr"/>
            <a:r>
              <a:rPr lang="fr-FR" sz="1600" b="1" dirty="0" err="1">
                <a:solidFill>
                  <a:srgbClr val="002060"/>
                </a:solidFill>
                <a:sym typeface="Wingdings" panose="05000000000000000000" pitchFamily="2" charset="2"/>
              </a:rPr>
              <a:t>Ultrasonic</a:t>
            </a:r>
            <a:r>
              <a:rPr lang="fr-FR" sz="1600" b="1" dirty="0">
                <a:solidFill>
                  <a:srgbClr val="002060"/>
                </a:solidFill>
                <a:sym typeface="Wingdings" panose="05000000000000000000" pitchFamily="2" charset="2"/>
              </a:rPr>
              <a:t> </a:t>
            </a:r>
            <a:r>
              <a:rPr lang="fr-FR" sz="1600" b="1" dirty="0" err="1">
                <a:solidFill>
                  <a:srgbClr val="002060"/>
                </a:solidFill>
                <a:sym typeface="Wingdings" panose="05000000000000000000" pitchFamily="2" charset="2"/>
              </a:rPr>
              <a:t>analysis</a:t>
            </a:r>
            <a:r>
              <a:rPr lang="fr-FR" sz="1600" b="1" dirty="0">
                <a:solidFill>
                  <a:srgbClr val="002060"/>
                </a:solidFill>
                <a:sym typeface="Wingdings" panose="05000000000000000000" pitchFamily="2" charset="2"/>
              </a:rPr>
              <a:t> of </a:t>
            </a:r>
            <a:r>
              <a:rPr lang="fr-FR" sz="1600" b="1" dirty="0" err="1">
                <a:solidFill>
                  <a:srgbClr val="002060"/>
                </a:solidFill>
                <a:sym typeface="Wingdings" panose="05000000000000000000" pitchFamily="2" charset="2"/>
              </a:rPr>
              <a:t>circulating</a:t>
            </a:r>
            <a:r>
              <a:rPr lang="fr-FR" sz="1600" b="1" dirty="0">
                <a:solidFill>
                  <a:srgbClr val="002060"/>
                </a:solidFill>
                <a:sym typeface="Wingdings" panose="05000000000000000000" pitchFamily="2" charset="2"/>
              </a:rPr>
              <a:t> </a:t>
            </a:r>
            <a:r>
              <a:rPr lang="fr-FR" sz="1600" b="1" dirty="0" err="1">
                <a:solidFill>
                  <a:srgbClr val="002060"/>
                </a:solidFill>
                <a:sym typeface="Wingdings" panose="05000000000000000000" pitchFamily="2" charset="2"/>
              </a:rPr>
              <a:t>vapour</a:t>
            </a:r>
            <a:r>
              <a:rPr lang="fr-FR" sz="1600" b="1" dirty="0">
                <a:solidFill>
                  <a:srgbClr val="002060"/>
                </a:solidFill>
                <a:sym typeface="Wingdings" panose="05000000000000000000" pitchFamily="2" charset="2"/>
              </a:rPr>
              <a:t> mixture</a:t>
            </a:r>
            <a:endParaRPr lang="fr-FR" sz="1600" b="1" dirty="0">
              <a:solidFill>
                <a:srgbClr val="002060"/>
              </a:solidFill>
            </a:endParaRPr>
          </a:p>
        </p:txBody>
      </p:sp>
      <p:sp>
        <p:nvSpPr>
          <p:cNvPr id="10" name="CustomShape 2">
            <a:extLst>
              <a:ext uri="{FF2B5EF4-FFF2-40B4-BE49-F238E27FC236}">
                <a16:creationId xmlns:a16="http://schemas.microsoft.com/office/drawing/2014/main" id="{8D1519BF-D290-4E04-92B6-C9BF9A0BAA7B}"/>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371375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Bates_2015_J._Inst._10_P03027.pdf — Mozilla Firefox">
            <a:extLst>
              <a:ext uri="{FF2B5EF4-FFF2-40B4-BE49-F238E27FC236}">
                <a16:creationId xmlns:a16="http://schemas.microsoft.com/office/drawing/2014/main" id="{40DE21FB-D182-4E73-A8E3-C2A5F86EA8E4}"/>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4869997" y="1165990"/>
            <a:ext cx="4071807" cy="3178589"/>
          </a:xfrm>
          <a:ln w="12700">
            <a:solidFill>
              <a:schemeClr val="tx1"/>
            </a:solidFill>
          </a:ln>
        </p:spPr>
      </p:pic>
      <p:sp>
        <p:nvSpPr>
          <p:cNvPr id="5" name="Slide Number Placeholder 4">
            <a:extLst>
              <a:ext uri="{FF2B5EF4-FFF2-40B4-BE49-F238E27FC236}">
                <a16:creationId xmlns:a16="http://schemas.microsoft.com/office/drawing/2014/main" id="{DEB98333-5281-4EDB-80E9-5697F53A9AC7}"/>
              </a:ext>
            </a:extLst>
          </p:cNvPr>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37</a:t>
            </a:fld>
            <a:endParaRPr lang="en-GB" sz="1800" b="0" strike="noStrike" spc="-1">
              <a:latin typeface="Times New Roman"/>
            </a:endParaRPr>
          </a:p>
        </p:txBody>
      </p:sp>
      <p:pic>
        <p:nvPicPr>
          <p:cNvPr id="8" name="Picture Placeholder 6" descr="Bates_2015_J._Inst._10_P03027.pdf — Mozilla Firefox">
            <a:extLst>
              <a:ext uri="{FF2B5EF4-FFF2-40B4-BE49-F238E27FC236}">
                <a16:creationId xmlns:a16="http://schemas.microsoft.com/office/drawing/2014/main" id="{73C4ACC5-9D59-45EF-B72A-49A4FABCCB7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136882" y="1368174"/>
            <a:ext cx="4629150" cy="1508569"/>
          </a:xfrm>
          <a:prstGeom prst="rect">
            <a:avLst/>
          </a:prstGeom>
          <a:ln w="12700">
            <a:solidFill>
              <a:schemeClr val="tx1"/>
            </a:solidFill>
          </a:ln>
        </p:spPr>
      </p:pic>
      <p:pic>
        <p:nvPicPr>
          <p:cNvPr id="11" name="Picture Placeholder 6" descr="Bates_2015_J._Inst._10_P03027.pdf — Mozilla Firefox">
            <a:extLst>
              <a:ext uri="{FF2B5EF4-FFF2-40B4-BE49-F238E27FC236}">
                <a16:creationId xmlns:a16="http://schemas.microsoft.com/office/drawing/2014/main" id="{3105E0D2-94C2-42C8-897B-3D138A0CB07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136882" y="3165780"/>
            <a:ext cx="4629150" cy="2886717"/>
          </a:xfrm>
          <a:prstGeom prst="rect">
            <a:avLst/>
          </a:prstGeom>
          <a:ln w="12700">
            <a:solidFill>
              <a:schemeClr val="tx1"/>
            </a:solidFill>
          </a:ln>
        </p:spPr>
      </p:pic>
      <p:pic>
        <p:nvPicPr>
          <p:cNvPr id="12" name="Picture Placeholder 6" descr="Bates_2015_J._Inst._10_P03027.pdf — Mozilla Firefox">
            <a:extLst>
              <a:ext uri="{FF2B5EF4-FFF2-40B4-BE49-F238E27FC236}">
                <a16:creationId xmlns:a16="http://schemas.microsoft.com/office/drawing/2014/main" id="{9335AFCD-0817-4D0A-98D8-74334F60E51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4869997" y="4501260"/>
            <a:ext cx="4071807" cy="1820472"/>
          </a:xfrm>
          <a:prstGeom prst="rect">
            <a:avLst/>
          </a:prstGeom>
          <a:ln>
            <a:solidFill>
              <a:schemeClr val="tx1"/>
            </a:solidFill>
          </a:ln>
        </p:spPr>
      </p:pic>
      <p:sp>
        <p:nvSpPr>
          <p:cNvPr id="9" name="Rectangle 8">
            <a:extLst>
              <a:ext uri="{FF2B5EF4-FFF2-40B4-BE49-F238E27FC236}">
                <a16:creationId xmlns:a16="http://schemas.microsoft.com/office/drawing/2014/main" id="{DCC4A1BB-B514-4496-994F-BC2AFA246665}"/>
              </a:ext>
            </a:extLst>
          </p:cNvPr>
          <p:cNvSpPr/>
          <p:nvPr/>
        </p:nvSpPr>
        <p:spPr>
          <a:xfrm>
            <a:off x="1826025" y="137210"/>
            <a:ext cx="5710335" cy="276999"/>
          </a:xfrm>
          <a:prstGeom prst="rect">
            <a:avLst/>
          </a:prstGeom>
        </p:spPr>
        <p:txBody>
          <a:bodyPr wrap="square">
            <a:spAutoFit/>
          </a:bodyPr>
          <a:lstStyle/>
          <a:p>
            <a:r>
              <a:rPr lang="en-US" sz="1200" dirty="0">
                <a:hlinkClick r:id="rId6"/>
              </a:rPr>
              <a:t>https://iopscience.iop.org/article/10.1088/1748-0221/10/03/P03027/pdf</a:t>
            </a:r>
            <a:endParaRPr lang="en-US" sz="1200" dirty="0"/>
          </a:p>
        </p:txBody>
      </p:sp>
      <p:sp>
        <p:nvSpPr>
          <p:cNvPr id="10" name="ZoneTexte 5">
            <a:extLst>
              <a:ext uri="{FF2B5EF4-FFF2-40B4-BE49-F238E27FC236}">
                <a16:creationId xmlns:a16="http://schemas.microsoft.com/office/drawing/2014/main" id="{FA15B2C0-26CA-4DA5-8590-AD5093033CA9}"/>
              </a:ext>
            </a:extLst>
          </p:cNvPr>
          <p:cNvSpPr txBox="1"/>
          <p:nvPr/>
        </p:nvSpPr>
        <p:spPr>
          <a:xfrm>
            <a:off x="318305" y="536268"/>
            <a:ext cx="8220269" cy="584775"/>
          </a:xfrm>
          <a:prstGeom prst="rect">
            <a:avLst/>
          </a:prstGeom>
          <a:noFill/>
          <a:ln w="22225">
            <a:solidFill>
              <a:schemeClr val="tx1"/>
            </a:solidFill>
          </a:ln>
        </p:spPr>
        <p:txBody>
          <a:bodyPr wrap="square" rtlCol="0">
            <a:spAutoFit/>
          </a:bodyPr>
          <a:lstStyle/>
          <a:p>
            <a:pPr algn="ctr"/>
            <a:r>
              <a:rPr lang="fr-FR" sz="1600" b="1" dirty="0" err="1">
                <a:solidFill>
                  <a:srgbClr val="002060"/>
                </a:solidFill>
              </a:rPr>
              <a:t>Procedure</a:t>
            </a:r>
            <a:r>
              <a:rPr lang="fr-FR" sz="1600" b="1" dirty="0">
                <a:solidFill>
                  <a:srgbClr val="002060"/>
                </a:solidFill>
              </a:rPr>
              <a:t> for </a:t>
            </a:r>
            <a:r>
              <a:rPr lang="fr-FR" sz="1600" b="1" dirty="0" err="1">
                <a:solidFill>
                  <a:srgbClr val="002060"/>
                </a:solidFill>
                <a:sym typeface="Wingdings" panose="05000000000000000000" pitchFamily="2" charset="2"/>
              </a:rPr>
              <a:t>mixing</a:t>
            </a:r>
            <a:r>
              <a:rPr lang="fr-FR" sz="1600" b="1" dirty="0">
                <a:solidFill>
                  <a:srgbClr val="002060"/>
                </a:solidFill>
                <a:sym typeface="Wingdings" panose="05000000000000000000" pitchFamily="2" charset="2"/>
              </a:rPr>
              <a:t> of 2 </a:t>
            </a:r>
            <a:r>
              <a:rPr lang="fr-FR" sz="1600" b="1" dirty="0" err="1">
                <a:solidFill>
                  <a:srgbClr val="002060"/>
                </a:solidFill>
                <a:sym typeface="Wingdings" panose="05000000000000000000" pitchFamily="2" charset="2"/>
              </a:rPr>
              <a:t>liquids</a:t>
            </a:r>
            <a:r>
              <a:rPr lang="fr-FR" sz="1600" b="1" dirty="0">
                <a:solidFill>
                  <a:srgbClr val="002060"/>
                </a:solidFill>
                <a:sym typeface="Wingdings" panose="05000000000000000000" pitchFamily="2" charset="2"/>
              </a:rPr>
              <a:t> in </a:t>
            </a:r>
            <a:r>
              <a:rPr lang="fr-FR" sz="1600" b="1" dirty="0" err="1">
                <a:solidFill>
                  <a:srgbClr val="002060"/>
                </a:solidFill>
                <a:sym typeface="Wingdings" panose="05000000000000000000" pitchFamily="2" charset="2"/>
              </a:rPr>
              <a:t>refrigerated</a:t>
            </a:r>
            <a:r>
              <a:rPr lang="fr-FR" sz="1600" b="1" dirty="0">
                <a:solidFill>
                  <a:srgbClr val="002060"/>
                </a:solidFill>
                <a:sym typeface="Wingdings" panose="05000000000000000000" pitchFamily="2" charset="2"/>
              </a:rPr>
              <a:t> </a:t>
            </a:r>
            <a:r>
              <a:rPr lang="fr-FR" sz="1600" b="1" dirty="0" err="1">
                <a:solidFill>
                  <a:srgbClr val="002060"/>
                </a:solidFill>
                <a:sym typeface="Wingdings" panose="05000000000000000000" pitchFamily="2" charset="2"/>
              </a:rPr>
              <a:t>reservoir</a:t>
            </a:r>
            <a:r>
              <a:rPr lang="fr-FR" sz="1600" b="1" dirty="0">
                <a:solidFill>
                  <a:srgbClr val="002060"/>
                </a:solidFill>
                <a:sym typeface="Wingdings" panose="05000000000000000000" pitchFamily="2" charset="2"/>
              </a:rPr>
              <a:t> &amp;</a:t>
            </a:r>
          </a:p>
          <a:p>
            <a:pPr algn="ctr"/>
            <a:r>
              <a:rPr lang="fr-FR" sz="1600" b="1" dirty="0" err="1">
                <a:solidFill>
                  <a:srgbClr val="002060"/>
                </a:solidFill>
                <a:sym typeface="Wingdings" panose="05000000000000000000" pitchFamily="2" charset="2"/>
              </a:rPr>
              <a:t>Ultrasonic</a:t>
            </a:r>
            <a:r>
              <a:rPr lang="fr-FR" sz="1600" b="1" dirty="0">
                <a:solidFill>
                  <a:srgbClr val="002060"/>
                </a:solidFill>
                <a:sym typeface="Wingdings" panose="05000000000000000000" pitchFamily="2" charset="2"/>
              </a:rPr>
              <a:t> </a:t>
            </a:r>
            <a:r>
              <a:rPr lang="fr-FR" sz="1600" b="1" dirty="0" err="1">
                <a:solidFill>
                  <a:srgbClr val="002060"/>
                </a:solidFill>
                <a:sym typeface="Wingdings" panose="05000000000000000000" pitchFamily="2" charset="2"/>
              </a:rPr>
              <a:t>analysis</a:t>
            </a:r>
            <a:r>
              <a:rPr lang="fr-FR" sz="1600" b="1" dirty="0">
                <a:solidFill>
                  <a:srgbClr val="002060"/>
                </a:solidFill>
                <a:sym typeface="Wingdings" panose="05000000000000000000" pitchFamily="2" charset="2"/>
              </a:rPr>
              <a:t> of </a:t>
            </a:r>
            <a:r>
              <a:rPr lang="fr-FR" sz="1600" b="1" dirty="0" err="1">
                <a:solidFill>
                  <a:srgbClr val="002060"/>
                </a:solidFill>
                <a:sym typeface="Wingdings" panose="05000000000000000000" pitchFamily="2" charset="2"/>
              </a:rPr>
              <a:t>circulating</a:t>
            </a:r>
            <a:r>
              <a:rPr lang="fr-FR" sz="1600" b="1" dirty="0">
                <a:solidFill>
                  <a:srgbClr val="002060"/>
                </a:solidFill>
                <a:sym typeface="Wingdings" panose="05000000000000000000" pitchFamily="2" charset="2"/>
              </a:rPr>
              <a:t> </a:t>
            </a:r>
            <a:r>
              <a:rPr lang="fr-FR" sz="1600" b="1" dirty="0" err="1">
                <a:solidFill>
                  <a:srgbClr val="002060"/>
                </a:solidFill>
                <a:sym typeface="Wingdings" panose="05000000000000000000" pitchFamily="2" charset="2"/>
              </a:rPr>
              <a:t>vapour</a:t>
            </a:r>
            <a:r>
              <a:rPr lang="fr-FR" sz="1600" b="1" dirty="0">
                <a:solidFill>
                  <a:srgbClr val="002060"/>
                </a:solidFill>
                <a:sym typeface="Wingdings" panose="05000000000000000000" pitchFamily="2" charset="2"/>
              </a:rPr>
              <a:t> mixture</a:t>
            </a:r>
            <a:endParaRPr lang="fr-FR" sz="1600" b="1" dirty="0">
              <a:solidFill>
                <a:srgbClr val="002060"/>
              </a:solidFill>
            </a:endParaRPr>
          </a:p>
        </p:txBody>
      </p:sp>
      <p:sp>
        <p:nvSpPr>
          <p:cNvPr id="13" name="CustomShape 2">
            <a:extLst>
              <a:ext uri="{FF2B5EF4-FFF2-40B4-BE49-F238E27FC236}">
                <a16:creationId xmlns:a16="http://schemas.microsoft.com/office/drawing/2014/main" id="{EBE4DE02-2DCF-4C9D-8945-878CA2E07649}"/>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41372924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DFBED40-BC11-4323-860A-159A13253FD7}"/>
              </a:ext>
            </a:extLst>
          </p:cNvPr>
          <p:cNvSpPr>
            <a:spLocks noGrp="1"/>
          </p:cNvSpPr>
          <p:nvPr>
            <p:ph type="sldNum" sz="quarter" idx="12"/>
          </p:nvPr>
        </p:nvSpPr>
        <p:spPr/>
        <p:txBody>
          <a:bodyPr/>
          <a:lstStyle/>
          <a:p>
            <a:fld id="{0AA9EBEA-8FF1-4741-9019-86B2F2893584}" type="slidenum">
              <a:rPr lang="fr-FR" smtClean="0"/>
              <a:t>38</a:t>
            </a:fld>
            <a:endParaRPr lang="fr-FR"/>
          </a:p>
        </p:txBody>
      </p:sp>
      <p:pic>
        <p:nvPicPr>
          <p:cNvPr id="9" name="Picture 8">
            <a:extLst>
              <a:ext uri="{FF2B5EF4-FFF2-40B4-BE49-F238E27FC236}">
                <a16:creationId xmlns:a16="http://schemas.microsoft.com/office/drawing/2014/main" id="{5B5ECAF6-AD74-4CED-B979-7231DAD689E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273" r="11771" b="11973"/>
          <a:stretch/>
        </p:blipFill>
        <p:spPr>
          <a:xfrm>
            <a:off x="514770" y="869621"/>
            <a:ext cx="3739757" cy="5600979"/>
          </a:xfrm>
          <a:prstGeom prst="rect">
            <a:avLst/>
          </a:prstGeom>
        </p:spPr>
      </p:pic>
      <p:pic>
        <p:nvPicPr>
          <p:cNvPr id="15" name="Picture 14">
            <a:extLst>
              <a:ext uri="{FF2B5EF4-FFF2-40B4-BE49-F238E27FC236}">
                <a16:creationId xmlns:a16="http://schemas.microsoft.com/office/drawing/2014/main" id="{7B53F2C6-9418-410B-80D6-393217DE0AA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535" r="11874"/>
          <a:stretch/>
        </p:blipFill>
        <p:spPr>
          <a:xfrm>
            <a:off x="4572000" y="869621"/>
            <a:ext cx="3956179" cy="5600979"/>
          </a:xfrm>
          <a:prstGeom prst="rect">
            <a:avLst/>
          </a:prstGeom>
        </p:spPr>
      </p:pic>
      <p:sp>
        <p:nvSpPr>
          <p:cNvPr id="18" name="CustomShape 2">
            <a:extLst>
              <a:ext uri="{FF2B5EF4-FFF2-40B4-BE49-F238E27FC236}">
                <a16:creationId xmlns:a16="http://schemas.microsoft.com/office/drawing/2014/main" id="{D44DC25E-DA7B-4671-946B-687CBBA98C92}"/>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
        <p:nvSpPr>
          <p:cNvPr id="19" name="TextBox 18">
            <a:extLst>
              <a:ext uri="{FF2B5EF4-FFF2-40B4-BE49-F238E27FC236}">
                <a16:creationId xmlns:a16="http://schemas.microsoft.com/office/drawing/2014/main" id="{9972637A-2C5B-4986-BF8E-78E4302DB12D}"/>
              </a:ext>
            </a:extLst>
          </p:cNvPr>
          <p:cNvSpPr txBox="1"/>
          <p:nvPr/>
        </p:nvSpPr>
        <p:spPr>
          <a:xfrm>
            <a:off x="350195" y="0"/>
            <a:ext cx="9195813" cy="923330"/>
          </a:xfrm>
          <a:prstGeom prst="rect">
            <a:avLst/>
          </a:prstGeom>
          <a:noFill/>
        </p:spPr>
        <p:txBody>
          <a:bodyPr wrap="square" rtlCol="0">
            <a:spAutoFit/>
          </a:bodyPr>
          <a:lstStyle/>
          <a:p>
            <a:pPr algn="ctr"/>
            <a:r>
              <a:rPr lang="en-US" b="1" dirty="0">
                <a:solidFill>
                  <a:srgbClr val="C00000"/>
                </a:solidFill>
                <a:latin typeface="Calibri" panose="020F0502020204030204" pitchFamily="34" charset="0"/>
                <a:cs typeface="Calibri" panose="020F0502020204030204" pitchFamily="34" charset="0"/>
              </a:rPr>
              <a:t>Experience in distillation-separation of </a:t>
            </a:r>
            <a:r>
              <a:rPr lang="en-US" b="1" dirty="0" err="1">
                <a:solidFill>
                  <a:srgbClr val="C00000"/>
                </a:solidFill>
                <a:latin typeface="Calibri" panose="020F0502020204030204" pitchFamily="34" charset="0"/>
                <a:cs typeface="Calibri" panose="020F0502020204030204" pitchFamily="34" charset="0"/>
              </a:rPr>
              <a:t>liquifable</a:t>
            </a:r>
            <a:r>
              <a:rPr lang="en-US" b="1" dirty="0">
                <a:solidFill>
                  <a:srgbClr val="C00000"/>
                </a:solidFill>
                <a:latin typeface="Calibri" panose="020F0502020204030204" pitchFamily="34" charset="0"/>
                <a:cs typeface="Calibri" panose="020F0502020204030204" pitchFamily="34" charset="0"/>
              </a:rPr>
              <a:t> co-circulants @ CERN (DELPHI RICH)</a:t>
            </a:r>
          </a:p>
          <a:p>
            <a:pPr algn="ctr"/>
            <a:r>
              <a:rPr lang="en-US" b="1" dirty="0">
                <a:solidFill>
                  <a:srgbClr val="C00000"/>
                </a:solidFill>
                <a:latin typeface="Calibri" panose="020F0502020204030204" pitchFamily="34" charset="0"/>
                <a:cs typeface="Calibri" panose="020F0502020204030204" pitchFamily="34" charset="0"/>
              </a:rPr>
              <a:t>Might be applicable to  C</a:t>
            </a:r>
            <a:r>
              <a:rPr lang="en-US" b="1" baseline="-25000" dirty="0">
                <a:solidFill>
                  <a:srgbClr val="C00000"/>
                </a:solidFill>
                <a:latin typeface="Calibri" panose="020F0502020204030204" pitchFamily="34" charset="0"/>
                <a:cs typeface="Calibri" panose="020F0502020204030204" pitchFamily="34" charset="0"/>
              </a:rPr>
              <a:t>2</a:t>
            </a:r>
            <a:r>
              <a:rPr lang="en-US" b="1" dirty="0">
                <a:solidFill>
                  <a:srgbClr val="C00000"/>
                </a:solidFill>
                <a:latin typeface="Calibri" panose="020F0502020204030204" pitchFamily="34" charset="0"/>
                <a:cs typeface="Calibri" panose="020F0502020204030204" pitchFamily="34" charset="0"/>
              </a:rPr>
              <a:t>F</a:t>
            </a:r>
            <a:r>
              <a:rPr lang="en-US" b="1" baseline="-25000" dirty="0">
                <a:solidFill>
                  <a:srgbClr val="C00000"/>
                </a:solidFill>
                <a:latin typeface="Calibri" panose="020F0502020204030204" pitchFamily="34" charset="0"/>
                <a:cs typeface="Calibri" panose="020F0502020204030204" pitchFamily="34" charset="0"/>
              </a:rPr>
              <a:t>2</a:t>
            </a:r>
            <a:r>
              <a:rPr lang="en-US" b="1" dirty="0">
                <a:solidFill>
                  <a:srgbClr val="C00000"/>
                </a:solidFill>
                <a:latin typeface="Calibri" panose="020F0502020204030204" pitchFamily="34" charset="0"/>
                <a:cs typeface="Calibri" panose="020F0502020204030204" pitchFamily="34" charset="0"/>
              </a:rPr>
              <a:t>/CO</a:t>
            </a:r>
            <a:r>
              <a:rPr lang="en-US" b="1" baseline="-25000" dirty="0">
                <a:solidFill>
                  <a:srgbClr val="C00000"/>
                </a:solidFill>
                <a:latin typeface="Calibri" panose="020F0502020204030204" pitchFamily="34" charset="0"/>
                <a:cs typeface="Calibri" panose="020F0502020204030204" pitchFamily="34" charset="0"/>
              </a:rPr>
              <a:t>2</a:t>
            </a:r>
            <a:r>
              <a:rPr lang="en-US" b="1" dirty="0">
                <a:solidFill>
                  <a:srgbClr val="C00000"/>
                </a:solidFill>
                <a:latin typeface="Calibri" panose="020F0502020204030204" pitchFamily="34" charset="0"/>
                <a:cs typeface="Calibri" panose="020F0502020204030204" pitchFamily="34" charset="0"/>
              </a:rPr>
              <a:t> or C</a:t>
            </a:r>
            <a:r>
              <a:rPr lang="en-US" b="1" baseline="-25000" dirty="0">
                <a:solidFill>
                  <a:srgbClr val="C00000"/>
                </a:solidFill>
                <a:latin typeface="Calibri" panose="020F0502020204030204" pitchFamily="34" charset="0"/>
                <a:cs typeface="Calibri" panose="020F0502020204030204" pitchFamily="34" charset="0"/>
              </a:rPr>
              <a:t>5</a:t>
            </a:r>
            <a:r>
              <a:rPr lang="en-US" b="1" dirty="0">
                <a:solidFill>
                  <a:srgbClr val="C00000"/>
                </a:solidFill>
                <a:latin typeface="Calibri" panose="020F0502020204030204" pitchFamily="34" charset="0"/>
                <a:cs typeface="Calibri" panose="020F0502020204030204" pitchFamily="34" charset="0"/>
              </a:rPr>
              <a:t>F</a:t>
            </a:r>
            <a:r>
              <a:rPr lang="en-US" b="1" baseline="-25000" dirty="0">
                <a:solidFill>
                  <a:srgbClr val="C00000"/>
                </a:solidFill>
                <a:latin typeface="Calibri" panose="020F0502020204030204" pitchFamily="34" charset="0"/>
                <a:cs typeface="Calibri" panose="020F0502020204030204" pitchFamily="34" charset="0"/>
              </a:rPr>
              <a:t>10</a:t>
            </a:r>
            <a:r>
              <a:rPr lang="en-US" b="1" dirty="0">
                <a:solidFill>
                  <a:srgbClr val="C00000"/>
                </a:solidFill>
                <a:latin typeface="Calibri" panose="020F0502020204030204" pitchFamily="34" charset="0"/>
                <a:cs typeface="Calibri" panose="020F0502020204030204" pitchFamily="34" charset="0"/>
              </a:rPr>
              <a:t>O/CO</a:t>
            </a:r>
            <a:r>
              <a:rPr lang="en-US" b="1" baseline="-25000" dirty="0">
                <a:solidFill>
                  <a:srgbClr val="C00000"/>
                </a:solidFill>
                <a:latin typeface="Calibri" panose="020F0502020204030204" pitchFamily="34" charset="0"/>
                <a:cs typeface="Calibri" panose="020F0502020204030204" pitchFamily="34" charset="0"/>
              </a:rPr>
              <a:t>2 </a:t>
            </a:r>
            <a:r>
              <a:rPr lang="en-US" b="1" dirty="0">
                <a:solidFill>
                  <a:srgbClr val="C00000"/>
                </a:solidFill>
                <a:latin typeface="Calibri" panose="020F0502020204030204" pitchFamily="34" charset="0"/>
                <a:cs typeface="Calibri" panose="020F0502020204030204" pitchFamily="34" charset="0"/>
              </a:rPr>
              <a:t>(or just mix with </a:t>
            </a:r>
          </a:p>
          <a:p>
            <a:pPr algn="ctr"/>
            <a:r>
              <a:rPr lang="en-US" b="1" dirty="0">
                <a:solidFill>
                  <a:srgbClr val="C00000"/>
                </a:solidFill>
                <a:latin typeface="Calibri" panose="020F0502020204030204" pitchFamily="34" charset="0"/>
                <a:cs typeface="Calibri" panose="020F0502020204030204" pitchFamily="34" charset="0"/>
              </a:rPr>
              <a:t>N</a:t>
            </a:r>
            <a:r>
              <a:rPr lang="en-US" b="1" baseline="-25000" dirty="0">
                <a:solidFill>
                  <a:srgbClr val="C00000"/>
                </a:solidFill>
                <a:latin typeface="Calibri" panose="020F0502020204030204" pitchFamily="34" charset="0"/>
                <a:cs typeface="Calibri" panose="020F0502020204030204" pitchFamily="34" charset="0"/>
              </a:rPr>
              <a:t>2</a:t>
            </a:r>
            <a:r>
              <a:rPr lang="en-US" b="1" dirty="0">
                <a:solidFill>
                  <a:srgbClr val="C00000"/>
                </a:solidFill>
                <a:latin typeface="Calibri" panose="020F0502020204030204" pitchFamily="34" charset="0"/>
                <a:cs typeface="Calibri" panose="020F0502020204030204" pitchFamily="34" charset="0"/>
              </a:rPr>
              <a:t> and let the N</a:t>
            </a:r>
            <a:r>
              <a:rPr lang="en-US" b="1" baseline="-25000" dirty="0">
                <a:solidFill>
                  <a:srgbClr val="C00000"/>
                </a:solidFill>
                <a:latin typeface="Calibri" panose="020F0502020204030204" pitchFamily="34" charset="0"/>
                <a:cs typeface="Calibri" panose="020F0502020204030204" pitchFamily="34" charset="0"/>
              </a:rPr>
              <a:t>2</a:t>
            </a:r>
            <a:r>
              <a:rPr lang="en-US" b="1" dirty="0">
                <a:solidFill>
                  <a:srgbClr val="C00000"/>
                </a:solidFill>
                <a:latin typeface="Calibri" panose="020F0502020204030204" pitchFamily="34" charset="0"/>
                <a:cs typeface="Calibri" panose="020F0502020204030204" pitchFamily="34" charset="0"/>
              </a:rPr>
              <a:t> escape from -100 °C condenser tank (SLAC SLD) CRID</a:t>
            </a:r>
          </a:p>
        </p:txBody>
      </p:sp>
    </p:spTree>
    <p:extLst>
      <p:ext uri="{BB962C8B-B14F-4D97-AF65-F5344CB8AC3E}">
        <p14:creationId xmlns:p14="http://schemas.microsoft.com/office/powerpoint/2010/main" val="42593412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1" name="Text Box 3"/>
          <p:cNvSpPr txBox="1">
            <a:spLocks noChangeArrowheads="1"/>
          </p:cNvSpPr>
          <p:nvPr/>
        </p:nvSpPr>
        <p:spPr bwMode="auto">
          <a:xfrm>
            <a:off x="147638" y="2667000"/>
            <a:ext cx="4048124" cy="393954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eaLnBrk="1" hangingPunct="1"/>
            <a:r>
              <a:rPr lang="en-US" altLang="en-US" sz="1800" b="1" dirty="0">
                <a:solidFill>
                  <a:srgbClr val="00B050"/>
                </a:solidFill>
              </a:rPr>
              <a:t>Low temperature (-80°C)  </a:t>
            </a:r>
          </a:p>
          <a:p>
            <a:pPr algn="ctr" eaLnBrk="1" hangingPunct="1"/>
            <a:r>
              <a:rPr lang="en-US" altLang="en-US" sz="1800" b="1" dirty="0">
                <a:solidFill>
                  <a:srgbClr val="00B050"/>
                </a:solidFill>
              </a:rPr>
              <a:t>N</a:t>
            </a:r>
            <a:r>
              <a:rPr lang="en-US" altLang="en-US" sz="1800" b="1" baseline="-20000" dirty="0">
                <a:solidFill>
                  <a:srgbClr val="00B050"/>
                </a:solidFill>
              </a:rPr>
              <a:t>2 </a:t>
            </a:r>
            <a:r>
              <a:rPr lang="en-US" altLang="en-US" sz="1800" b="1" dirty="0">
                <a:solidFill>
                  <a:srgbClr val="00B050"/>
                </a:solidFill>
              </a:rPr>
              <a:t>gas-induced condensation (B): </a:t>
            </a:r>
          </a:p>
          <a:p>
            <a:pPr algn="ctr" eaLnBrk="1" hangingPunct="1"/>
            <a:r>
              <a:rPr lang="en-US" altLang="en-US" sz="1800" b="1" dirty="0">
                <a:solidFill>
                  <a:srgbClr val="00B050"/>
                </a:solidFill>
              </a:rPr>
              <a:t>of C</a:t>
            </a:r>
            <a:r>
              <a:rPr lang="en-US" altLang="en-US" sz="1800" b="1" baseline="-18000" dirty="0">
                <a:solidFill>
                  <a:srgbClr val="00B050"/>
                </a:solidFill>
              </a:rPr>
              <a:t>5</a:t>
            </a:r>
            <a:r>
              <a:rPr lang="en-US" altLang="en-US" sz="1800" b="1" dirty="0">
                <a:solidFill>
                  <a:srgbClr val="00B050"/>
                </a:solidFill>
              </a:rPr>
              <a:t>F</a:t>
            </a:r>
            <a:r>
              <a:rPr lang="en-US" altLang="en-US" sz="1800" b="1" baseline="-18000" dirty="0">
                <a:solidFill>
                  <a:srgbClr val="00B050"/>
                </a:solidFill>
              </a:rPr>
              <a:t>12 </a:t>
            </a:r>
            <a:r>
              <a:rPr lang="en-US" altLang="en-US" sz="1800" b="1" dirty="0">
                <a:solidFill>
                  <a:srgbClr val="00B050"/>
                </a:solidFill>
              </a:rPr>
              <a:t>fromC</a:t>
            </a:r>
            <a:r>
              <a:rPr lang="en-US" altLang="en-US" sz="1800" b="1" baseline="-18000" dirty="0">
                <a:solidFill>
                  <a:srgbClr val="00B050"/>
                </a:solidFill>
              </a:rPr>
              <a:t>5</a:t>
            </a:r>
            <a:r>
              <a:rPr lang="en-US" altLang="en-US" sz="1800" b="1" dirty="0">
                <a:solidFill>
                  <a:srgbClr val="00B050"/>
                </a:solidFill>
              </a:rPr>
              <a:t>F</a:t>
            </a:r>
            <a:r>
              <a:rPr lang="en-US" altLang="en-US" sz="1800" b="1" baseline="-18000" dirty="0">
                <a:solidFill>
                  <a:srgbClr val="00B050"/>
                </a:solidFill>
              </a:rPr>
              <a:t>12</a:t>
            </a:r>
            <a:r>
              <a:rPr lang="en-US" altLang="en-US" sz="1800" b="1" dirty="0">
                <a:solidFill>
                  <a:srgbClr val="00B050"/>
                </a:solidFill>
              </a:rPr>
              <a:t>/N</a:t>
            </a:r>
            <a:r>
              <a:rPr lang="en-US" altLang="en-US" sz="1800" b="1" baseline="-18000" dirty="0">
                <a:solidFill>
                  <a:srgbClr val="00B050"/>
                </a:solidFill>
              </a:rPr>
              <a:t>2</a:t>
            </a:r>
            <a:r>
              <a:rPr lang="en-US" altLang="en-US" sz="1800" b="1" dirty="0">
                <a:solidFill>
                  <a:srgbClr val="00B050"/>
                </a:solidFill>
              </a:rPr>
              <a:t> radiator gas (flow~1m</a:t>
            </a:r>
            <a:r>
              <a:rPr lang="en-US" altLang="en-US" sz="1800" b="1" baseline="30000" dirty="0">
                <a:solidFill>
                  <a:srgbClr val="00B050"/>
                </a:solidFill>
              </a:rPr>
              <a:t>3</a:t>
            </a:r>
            <a:r>
              <a:rPr lang="en-US" altLang="en-US" sz="1800" b="1" dirty="0">
                <a:solidFill>
                  <a:srgbClr val="00B050"/>
                </a:solidFill>
              </a:rPr>
              <a:t>/</a:t>
            </a:r>
            <a:r>
              <a:rPr lang="en-US" altLang="en-US" sz="1800" b="1" dirty="0" err="1">
                <a:solidFill>
                  <a:srgbClr val="00B050"/>
                </a:solidFill>
              </a:rPr>
              <a:t>hr</a:t>
            </a:r>
            <a:r>
              <a:rPr lang="en-US" altLang="en-US" sz="1800" b="1" dirty="0">
                <a:solidFill>
                  <a:srgbClr val="00B050"/>
                </a:solidFill>
              </a:rPr>
              <a:t>, negligible C</a:t>
            </a:r>
            <a:r>
              <a:rPr lang="en-US" altLang="en-US" sz="1800" b="1" baseline="-18000" dirty="0">
                <a:solidFill>
                  <a:srgbClr val="00B050"/>
                </a:solidFill>
              </a:rPr>
              <a:t>5</a:t>
            </a:r>
            <a:r>
              <a:rPr lang="en-US" altLang="en-US" sz="1800" b="1" dirty="0">
                <a:solidFill>
                  <a:srgbClr val="00B050"/>
                </a:solidFill>
              </a:rPr>
              <a:t>F</a:t>
            </a:r>
            <a:r>
              <a:rPr lang="en-US" altLang="en-US" sz="1800" b="1" baseline="-18000" dirty="0">
                <a:solidFill>
                  <a:srgbClr val="00B050"/>
                </a:solidFill>
              </a:rPr>
              <a:t>12 </a:t>
            </a:r>
            <a:r>
              <a:rPr lang="en-US" altLang="en-US" sz="1800" b="1" dirty="0">
                <a:solidFill>
                  <a:srgbClr val="00B050"/>
                </a:solidFill>
              </a:rPr>
              <a:t>loss)</a:t>
            </a:r>
          </a:p>
          <a:p>
            <a:pPr algn="ctr" eaLnBrk="1" hangingPunct="1"/>
            <a:r>
              <a:rPr lang="en-US" altLang="en-US" sz="1800" b="1" dirty="0"/>
              <a:t>followed by </a:t>
            </a:r>
            <a:r>
              <a:rPr lang="en-US" altLang="en-US" sz="1800" b="1" dirty="0">
                <a:solidFill>
                  <a:srgbClr val="FF0000"/>
                </a:solidFill>
              </a:rPr>
              <a:t>(C) electric re-evaporation</a:t>
            </a:r>
          </a:p>
          <a:p>
            <a:pPr algn="ctr" eaLnBrk="1" hangingPunct="1"/>
            <a:r>
              <a:rPr lang="en-US" altLang="en-US" sz="1800" b="1" dirty="0"/>
              <a:t>(1-1.5m below condenser liq. level)</a:t>
            </a:r>
          </a:p>
          <a:p>
            <a:pPr algn="ctr" eaLnBrk="1" hangingPunct="1"/>
            <a:endParaRPr lang="en-US" altLang="en-US" sz="800" dirty="0">
              <a:solidFill>
                <a:srgbClr val="CC0000"/>
              </a:solidFill>
            </a:endParaRPr>
          </a:p>
          <a:p>
            <a:pPr algn="ctr" eaLnBrk="1" hangingPunct="1"/>
            <a:r>
              <a:rPr lang="en-US" altLang="en-US" sz="1800" b="1" dirty="0">
                <a:solidFill>
                  <a:srgbClr val="7030A0"/>
                </a:solidFill>
              </a:rPr>
              <a:t>Cold N</a:t>
            </a:r>
            <a:r>
              <a:rPr lang="en-US" altLang="en-US" sz="1800" b="1" baseline="-18000" dirty="0">
                <a:solidFill>
                  <a:srgbClr val="7030A0"/>
                </a:solidFill>
              </a:rPr>
              <a:t>2</a:t>
            </a:r>
            <a:r>
              <a:rPr lang="en-US" altLang="en-US" sz="1800" b="1" dirty="0">
                <a:solidFill>
                  <a:srgbClr val="7030A0"/>
                </a:solidFill>
              </a:rPr>
              <a:t> gas (‘conditioned’ by</a:t>
            </a:r>
          </a:p>
          <a:p>
            <a:pPr algn="ctr" eaLnBrk="1" hangingPunct="1"/>
            <a:r>
              <a:rPr lang="en-US" altLang="en-US" sz="1800" b="1" dirty="0">
                <a:solidFill>
                  <a:srgbClr val="7030A0"/>
                </a:solidFill>
              </a:rPr>
              <a:t> counter-flow with boil-off LN</a:t>
            </a:r>
            <a:r>
              <a:rPr lang="en-US" altLang="en-US" sz="1800" b="1" baseline="-18000" dirty="0">
                <a:solidFill>
                  <a:srgbClr val="7030A0"/>
                </a:solidFill>
              </a:rPr>
              <a:t>2</a:t>
            </a:r>
            <a:r>
              <a:rPr lang="en-US" altLang="en-US" sz="1800" b="1" dirty="0">
                <a:solidFill>
                  <a:srgbClr val="7030A0"/>
                </a:solidFill>
              </a:rPr>
              <a:t> </a:t>
            </a:r>
          </a:p>
          <a:p>
            <a:pPr algn="ctr" eaLnBrk="1" hangingPunct="1"/>
            <a:r>
              <a:rPr lang="en-US" altLang="en-US" sz="1800" b="1" dirty="0">
                <a:solidFill>
                  <a:srgbClr val="7030A0"/>
                </a:solidFill>
              </a:rPr>
              <a:t>from liquid argon calorimeter: (A))</a:t>
            </a:r>
          </a:p>
          <a:p>
            <a:pPr algn="ctr" eaLnBrk="1" hangingPunct="1"/>
            <a:endParaRPr lang="en-US" altLang="en-US" sz="800" dirty="0">
              <a:solidFill>
                <a:schemeClr val="accent2"/>
              </a:solidFill>
            </a:endParaRPr>
          </a:p>
          <a:p>
            <a:pPr algn="ctr" eaLnBrk="1" hangingPunct="1"/>
            <a:r>
              <a:rPr lang="en-US" altLang="en-US" sz="1800" b="1" dirty="0">
                <a:solidFill>
                  <a:schemeClr val="accent5"/>
                </a:solidFill>
              </a:rPr>
              <a:t>Ultrasonic (speed of sound) – aided</a:t>
            </a:r>
          </a:p>
          <a:p>
            <a:pPr algn="ctr" eaLnBrk="1" hangingPunct="1"/>
            <a:r>
              <a:rPr lang="en-US" altLang="en-US" sz="1800" b="1" dirty="0">
                <a:solidFill>
                  <a:schemeClr val="accent5"/>
                </a:solidFill>
              </a:rPr>
              <a:t> “on-the fly” mixing of typical </a:t>
            </a:r>
          </a:p>
          <a:p>
            <a:pPr algn="ctr" eaLnBrk="1" hangingPunct="1"/>
            <a:r>
              <a:rPr lang="en-US" altLang="en-US" sz="1800" b="1" dirty="0">
                <a:solidFill>
                  <a:schemeClr val="accent5"/>
                </a:solidFill>
              </a:rPr>
              <a:t> 17%N</a:t>
            </a:r>
            <a:r>
              <a:rPr lang="en-US" altLang="en-US" sz="1800" b="1" baseline="-25000" dirty="0">
                <a:solidFill>
                  <a:schemeClr val="accent5"/>
                </a:solidFill>
              </a:rPr>
              <a:t>2</a:t>
            </a:r>
            <a:r>
              <a:rPr lang="en-US" altLang="en-US" sz="1800" b="1" dirty="0">
                <a:solidFill>
                  <a:schemeClr val="accent5"/>
                </a:solidFill>
              </a:rPr>
              <a:t> /83%C</a:t>
            </a:r>
            <a:r>
              <a:rPr lang="en-US" altLang="en-US" sz="1800" b="1" baseline="-25000" dirty="0">
                <a:solidFill>
                  <a:schemeClr val="accent5"/>
                </a:solidFill>
              </a:rPr>
              <a:t>5</a:t>
            </a:r>
            <a:r>
              <a:rPr lang="en-US" altLang="en-US" sz="1800" b="1" dirty="0">
                <a:solidFill>
                  <a:schemeClr val="accent5"/>
                </a:solidFill>
              </a:rPr>
              <a:t>F</a:t>
            </a:r>
            <a:r>
              <a:rPr lang="en-US" altLang="en-US" sz="1800" b="1" baseline="-25000" dirty="0">
                <a:solidFill>
                  <a:schemeClr val="accent5"/>
                </a:solidFill>
              </a:rPr>
              <a:t>12</a:t>
            </a:r>
            <a:r>
              <a:rPr lang="en-US" altLang="en-US" sz="1800" b="1" dirty="0">
                <a:solidFill>
                  <a:schemeClr val="accent5"/>
                </a:solidFill>
              </a:rPr>
              <a:t> (molar) radiator gas mixture (D)</a:t>
            </a:r>
          </a:p>
        </p:txBody>
      </p:sp>
      <p:pic>
        <p:nvPicPr>
          <p:cNvPr id="6758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838200"/>
            <a:ext cx="3671888" cy="1752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26377" name="Text Box 9"/>
          <p:cNvSpPr txBox="1">
            <a:spLocks noChangeArrowheads="1"/>
          </p:cNvSpPr>
          <p:nvPr/>
        </p:nvSpPr>
        <p:spPr bwMode="auto">
          <a:xfrm>
            <a:off x="152400" y="304800"/>
            <a:ext cx="8991600" cy="369332"/>
          </a:xfrm>
          <a:prstGeom prst="rect">
            <a:avLst/>
          </a:prstGeom>
          <a:solidFill>
            <a:schemeClr val="bg1">
              <a:alpha val="49001"/>
            </a:schemeClr>
          </a:solidFill>
          <a:ln w="31750">
            <a:solidFill>
              <a:srgbClr val="3484CC"/>
            </a:solidFill>
            <a:miter lim="800000"/>
            <a:headEnd/>
            <a:tailEnd/>
          </a:ln>
        </p:spPr>
        <p:txBody>
          <a:bodyPr>
            <a:spAutoFit/>
          </a:bodyPr>
          <a:lstStyle/>
          <a:p>
            <a:pPr>
              <a:defRPr/>
            </a:pPr>
            <a:r>
              <a:rPr lang="en-US" b="1" dirty="0">
                <a:solidFill>
                  <a:schemeClr val="accent5">
                    <a:lumMod val="75000"/>
                  </a:schemeClr>
                </a:solidFill>
                <a:effectLst>
                  <a:outerShdw blurRad="38100" dist="38100" dir="2700000" algn="tl">
                    <a:srgbClr val="C0C0C0"/>
                  </a:outerShdw>
                </a:effectLst>
                <a:cs typeface="+mn-cs"/>
              </a:rPr>
              <a:t>SLD Barrel CRID C</a:t>
            </a:r>
            <a:r>
              <a:rPr lang="en-US" b="1" baseline="-20000" dirty="0">
                <a:solidFill>
                  <a:schemeClr val="accent5">
                    <a:lumMod val="75000"/>
                  </a:schemeClr>
                </a:solidFill>
                <a:effectLst>
                  <a:outerShdw blurRad="38100" dist="38100" dir="2700000" algn="tl">
                    <a:srgbClr val="C0C0C0"/>
                  </a:outerShdw>
                </a:effectLst>
                <a:cs typeface="+mn-cs"/>
              </a:rPr>
              <a:t>5</a:t>
            </a:r>
            <a:r>
              <a:rPr lang="en-US" b="1" dirty="0">
                <a:solidFill>
                  <a:schemeClr val="accent5">
                    <a:lumMod val="75000"/>
                  </a:schemeClr>
                </a:solidFill>
                <a:effectLst>
                  <a:outerShdw blurRad="38100" dist="38100" dir="2700000" algn="tl">
                    <a:srgbClr val="C0C0C0"/>
                  </a:outerShdw>
                </a:effectLst>
                <a:cs typeface="+mn-cs"/>
              </a:rPr>
              <a:t>F</a:t>
            </a:r>
            <a:r>
              <a:rPr lang="en-US" b="1" baseline="-20000" dirty="0">
                <a:solidFill>
                  <a:schemeClr val="accent5">
                    <a:lumMod val="75000"/>
                  </a:schemeClr>
                </a:solidFill>
                <a:effectLst>
                  <a:outerShdw blurRad="38100" dist="38100" dir="2700000" algn="tl">
                    <a:srgbClr val="C0C0C0"/>
                  </a:outerShdw>
                </a:effectLst>
                <a:cs typeface="+mn-cs"/>
              </a:rPr>
              <a:t>12</a:t>
            </a:r>
            <a:r>
              <a:rPr lang="en-US" b="1" dirty="0">
                <a:solidFill>
                  <a:schemeClr val="accent5">
                    <a:lumMod val="75000"/>
                  </a:schemeClr>
                </a:solidFill>
                <a:effectLst>
                  <a:outerShdw blurRad="38100" dist="38100" dir="2700000" algn="tl">
                    <a:srgbClr val="C0C0C0"/>
                  </a:outerShdw>
                </a:effectLst>
                <a:cs typeface="+mn-cs"/>
              </a:rPr>
              <a:t>/N</a:t>
            </a:r>
            <a:r>
              <a:rPr lang="en-US" b="1" baseline="-20000" dirty="0">
                <a:solidFill>
                  <a:schemeClr val="accent5">
                    <a:lumMod val="75000"/>
                  </a:schemeClr>
                </a:solidFill>
                <a:effectLst>
                  <a:outerShdw blurRad="38100" dist="38100" dir="2700000" algn="tl">
                    <a:srgbClr val="C0C0C0"/>
                  </a:outerShdw>
                </a:effectLst>
                <a:cs typeface="+mn-cs"/>
              </a:rPr>
              <a:t>2</a:t>
            </a:r>
            <a:r>
              <a:rPr lang="en-US" b="1" dirty="0">
                <a:solidFill>
                  <a:schemeClr val="accent5">
                    <a:lumMod val="75000"/>
                  </a:schemeClr>
                </a:solidFill>
                <a:effectLst>
                  <a:outerShdw blurRad="38100" dist="38100" dir="2700000" algn="tl">
                    <a:srgbClr val="C0C0C0"/>
                  </a:outerShdw>
                </a:effectLst>
                <a:cs typeface="+mn-cs"/>
              </a:rPr>
              <a:t> gas radiator: continuous thermodynamic recirculation</a:t>
            </a:r>
          </a:p>
        </p:txBody>
      </p:sp>
      <p:pic>
        <p:nvPicPr>
          <p:cNvPr id="67589"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2125" y="838200"/>
            <a:ext cx="4183063"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0"/>
          <p:cNvGrpSpPr>
            <a:grpSpLocks/>
          </p:cNvGrpSpPr>
          <p:nvPr/>
        </p:nvGrpSpPr>
        <p:grpSpPr bwMode="auto">
          <a:xfrm>
            <a:off x="7010400" y="2667000"/>
            <a:ext cx="1368425" cy="1657350"/>
            <a:chOff x="4604" y="1071"/>
            <a:chExt cx="862" cy="1044"/>
          </a:xfrm>
        </p:grpSpPr>
        <p:sp>
          <p:nvSpPr>
            <p:cNvPr id="67598" name="Oval 6"/>
            <p:cNvSpPr>
              <a:spLocks noChangeArrowheads="1"/>
            </p:cNvSpPr>
            <p:nvPr/>
          </p:nvSpPr>
          <p:spPr bwMode="auto">
            <a:xfrm>
              <a:off x="4604" y="1071"/>
              <a:ext cx="862" cy="499"/>
            </a:xfrm>
            <a:prstGeom prst="ellipse">
              <a:avLst/>
            </a:prstGeom>
            <a:noFill/>
            <a:ln w="50800">
              <a:solidFill>
                <a:srgbClr val="7030A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7599" name="Oval 7"/>
            <p:cNvSpPr>
              <a:spLocks noChangeArrowheads="1"/>
            </p:cNvSpPr>
            <p:nvPr/>
          </p:nvSpPr>
          <p:spPr bwMode="auto">
            <a:xfrm>
              <a:off x="4604" y="1570"/>
              <a:ext cx="862" cy="545"/>
            </a:xfrm>
            <a:prstGeom prst="ellipse">
              <a:avLst/>
            </a:prstGeom>
            <a:noFill/>
            <a:ln w="50800">
              <a:solidFill>
                <a:srgbClr val="7030A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grpSp>
      <p:sp>
        <p:nvSpPr>
          <p:cNvPr id="826373" name="Oval 5"/>
          <p:cNvSpPr>
            <a:spLocks noChangeArrowheads="1"/>
          </p:cNvSpPr>
          <p:nvPr/>
        </p:nvSpPr>
        <p:spPr bwMode="auto">
          <a:xfrm>
            <a:off x="5867400" y="3124200"/>
            <a:ext cx="1150938" cy="1800225"/>
          </a:xfrm>
          <a:prstGeom prst="ellipse">
            <a:avLst/>
          </a:prstGeom>
          <a:noFill/>
          <a:ln w="50800">
            <a:solidFill>
              <a:srgbClr val="33996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826376" name="Oval 8"/>
          <p:cNvSpPr>
            <a:spLocks noChangeArrowheads="1"/>
          </p:cNvSpPr>
          <p:nvPr/>
        </p:nvSpPr>
        <p:spPr bwMode="auto">
          <a:xfrm>
            <a:off x="4876800" y="4724400"/>
            <a:ext cx="1512888" cy="865188"/>
          </a:xfrm>
          <a:prstGeom prst="ellipse">
            <a:avLst/>
          </a:prstGeom>
          <a:noFill/>
          <a:ln w="508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7593" name="Text Box 27"/>
          <p:cNvSpPr txBox="1">
            <a:spLocks noChangeArrowheads="1"/>
          </p:cNvSpPr>
          <p:nvPr/>
        </p:nvSpPr>
        <p:spPr bwMode="auto">
          <a:xfrm>
            <a:off x="7467600" y="25908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600" b="1" dirty="0">
                <a:solidFill>
                  <a:srgbClr val="7030A0"/>
                </a:solidFill>
              </a:rPr>
              <a:t>A</a:t>
            </a:r>
          </a:p>
        </p:txBody>
      </p:sp>
      <p:sp>
        <p:nvSpPr>
          <p:cNvPr id="67594" name="Text Box 28"/>
          <p:cNvSpPr txBox="1">
            <a:spLocks noChangeArrowheads="1"/>
          </p:cNvSpPr>
          <p:nvPr/>
        </p:nvSpPr>
        <p:spPr bwMode="auto">
          <a:xfrm>
            <a:off x="6172200" y="3124200"/>
            <a:ext cx="3190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600" b="1">
                <a:solidFill>
                  <a:srgbClr val="009900"/>
                </a:solidFill>
              </a:rPr>
              <a:t>B</a:t>
            </a:r>
          </a:p>
        </p:txBody>
      </p:sp>
      <p:sp>
        <p:nvSpPr>
          <p:cNvPr id="67595" name="Text Box 29"/>
          <p:cNvSpPr txBox="1">
            <a:spLocks noChangeArrowheads="1"/>
          </p:cNvSpPr>
          <p:nvPr/>
        </p:nvSpPr>
        <p:spPr bwMode="auto">
          <a:xfrm>
            <a:off x="5486400" y="47244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600" b="1">
                <a:solidFill>
                  <a:srgbClr val="CC0000"/>
                </a:solidFill>
              </a:rPr>
              <a:t>C</a:t>
            </a:r>
          </a:p>
        </p:txBody>
      </p:sp>
      <p:sp>
        <p:nvSpPr>
          <p:cNvPr id="67596" name="Text Box 30"/>
          <p:cNvSpPr txBox="1">
            <a:spLocks noChangeArrowheads="1"/>
          </p:cNvSpPr>
          <p:nvPr/>
        </p:nvSpPr>
        <p:spPr bwMode="auto">
          <a:xfrm>
            <a:off x="4800600" y="39624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600" b="1">
                <a:solidFill>
                  <a:srgbClr val="66CCFF"/>
                </a:solidFill>
              </a:rPr>
              <a:t>D</a:t>
            </a:r>
          </a:p>
        </p:txBody>
      </p:sp>
      <p:sp>
        <p:nvSpPr>
          <p:cNvPr id="16" name="Oval 8"/>
          <p:cNvSpPr>
            <a:spLocks noChangeArrowheads="1"/>
          </p:cNvSpPr>
          <p:nvPr/>
        </p:nvSpPr>
        <p:spPr bwMode="auto">
          <a:xfrm>
            <a:off x="4400550" y="3491706"/>
            <a:ext cx="1085850" cy="1740694"/>
          </a:xfrm>
          <a:prstGeom prst="ellipse">
            <a:avLst/>
          </a:prstGeom>
          <a:noFill/>
          <a:ln w="50800">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18" name="CustomShape 2">
            <a:extLst>
              <a:ext uri="{FF2B5EF4-FFF2-40B4-BE49-F238E27FC236}">
                <a16:creationId xmlns:a16="http://schemas.microsoft.com/office/drawing/2014/main" id="{2EBE23B1-2617-4113-8F09-F904076B8A9B}"/>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custDataLst>
      <p:tags r:id="rId1"/>
    </p:custDataLst>
    <p:extLst>
      <p:ext uri="{BB962C8B-B14F-4D97-AF65-F5344CB8AC3E}">
        <p14:creationId xmlns:p14="http://schemas.microsoft.com/office/powerpoint/2010/main" val="18985054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81251">
                                            <p:txEl>
                                              <p:pRg st="0" end="0"/>
                                            </p:txEl>
                                          </p:spTgt>
                                        </p:tgtEl>
                                        <p:attrNameLst>
                                          <p:attrName>style.visibility</p:attrName>
                                        </p:attrNameLst>
                                      </p:cBhvr>
                                      <p:to>
                                        <p:strVal val="visible"/>
                                      </p:to>
                                    </p:set>
                                    <p:animEffect transition="in" filter="dissolve">
                                      <p:cBhvr>
                                        <p:cTn id="7" dur="500"/>
                                        <p:tgtEl>
                                          <p:spTgt spid="181251">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81251">
                                            <p:txEl>
                                              <p:pRg st="1" end="1"/>
                                            </p:txEl>
                                          </p:spTgt>
                                        </p:tgtEl>
                                        <p:attrNameLst>
                                          <p:attrName>style.visibility</p:attrName>
                                        </p:attrNameLst>
                                      </p:cBhvr>
                                      <p:to>
                                        <p:strVal val="visible"/>
                                      </p:to>
                                    </p:set>
                                    <p:animEffect transition="in" filter="dissolve">
                                      <p:cBhvr>
                                        <p:cTn id="10" dur="500"/>
                                        <p:tgtEl>
                                          <p:spTgt spid="181251">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181251">
                                            <p:txEl>
                                              <p:pRg st="2" end="2"/>
                                            </p:txEl>
                                          </p:spTgt>
                                        </p:tgtEl>
                                        <p:attrNameLst>
                                          <p:attrName>style.visibility</p:attrName>
                                        </p:attrNameLst>
                                      </p:cBhvr>
                                      <p:to>
                                        <p:strVal val="visible"/>
                                      </p:to>
                                    </p:set>
                                    <p:animEffect transition="in" filter="dissolve">
                                      <p:cBhvr>
                                        <p:cTn id="13" dur="500"/>
                                        <p:tgtEl>
                                          <p:spTgt spid="181251">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181251">
                                            <p:txEl>
                                              <p:pRg st="3" end="3"/>
                                            </p:txEl>
                                          </p:spTgt>
                                        </p:tgtEl>
                                        <p:attrNameLst>
                                          <p:attrName>style.visibility</p:attrName>
                                        </p:attrNameLst>
                                      </p:cBhvr>
                                      <p:to>
                                        <p:strVal val="visible"/>
                                      </p:to>
                                    </p:set>
                                    <p:animEffect transition="in" filter="dissolve">
                                      <p:cBhvr>
                                        <p:cTn id="16" dur="500"/>
                                        <p:tgtEl>
                                          <p:spTgt spid="181251">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181251">
                                            <p:txEl>
                                              <p:pRg st="4" end="4"/>
                                            </p:txEl>
                                          </p:spTgt>
                                        </p:tgtEl>
                                        <p:attrNameLst>
                                          <p:attrName>style.visibility</p:attrName>
                                        </p:attrNameLst>
                                      </p:cBhvr>
                                      <p:to>
                                        <p:strVal val="visible"/>
                                      </p:to>
                                    </p:set>
                                    <p:animEffect transition="in" filter="dissolve">
                                      <p:cBhvr>
                                        <p:cTn id="19" dur="500"/>
                                        <p:tgtEl>
                                          <p:spTgt spid="181251">
                                            <p:txEl>
                                              <p:pRg st="4" end="4"/>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826373"/>
                                        </p:tgtEl>
                                        <p:attrNameLst>
                                          <p:attrName>style.visibility</p:attrName>
                                        </p:attrNameLst>
                                      </p:cBhvr>
                                      <p:to>
                                        <p:strVal val="visible"/>
                                      </p:to>
                                    </p:set>
                                    <p:animEffect transition="in" filter="dissolve">
                                      <p:cBhvr>
                                        <p:cTn id="24" dur="1000"/>
                                        <p:tgtEl>
                                          <p:spTgt spid="826373"/>
                                        </p:tgtEl>
                                      </p:cBhvr>
                                    </p:animEffect>
                                  </p:childTnLst>
                                </p:cTn>
                              </p:par>
                            </p:childTnLst>
                          </p:cTn>
                        </p:par>
                        <p:par>
                          <p:cTn id="25" fill="hold" nodeType="afterGroup">
                            <p:stCondLst>
                              <p:cond delay="1000"/>
                            </p:stCondLst>
                            <p:childTnLst>
                              <p:par>
                                <p:cTn id="26" presetID="9" presetClass="entr" presetSubtype="0" fill="hold" grpId="0" nodeType="afterEffect">
                                  <p:stCondLst>
                                    <p:cond delay="0"/>
                                  </p:stCondLst>
                                  <p:childTnLst>
                                    <p:set>
                                      <p:cBhvr>
                                        <p:cTn id="27" dur="1" fill="hold">
                                          <p:stCondLst>
                                            <p:cond delay="0"/>
                                          </p:stCondLst>
                                        </p:cTn>
                                        <p:tgtEl>
                                          <p:spTgt spid="826376"/>
                                        </p:tgtEl>
                                        <p:attrNameLst>
                                          <p:attrName>style.visibility</p:attrName>
                                        </p:attrNameLst>
                                      </p:cBhvr>
                                      <p:to>
                                        <p:strVal val="visible"/>
                                      </p:to>
                                    </p:set>
                                    <p:animEffect transition="in" filter="dissolve">
                                      <p:cBhvr>
                                        <p:cTn id="28" dur="1000"/>
                                        <p:tgtEl>
                                          <p:spTgt spid="82637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9" presetClass="entr" presetSubtype="0" fill="hold" nodeType="clickEffect">
                                  <p:stCondLst>
                                    <p:cond delay="0"/>
                                  </p:stCondLst>
                                  <p:childTnLst>
                                    <p:set>
                                      <p:cBhvr>
                                        <p:cTn id="32" dur="1" fill="hold">
                                          <p:stCondLst>
                                            <p:cond delay="0"/>
                                          </p:stCondLst>
                                        </p:cTn>
                                        <p:tgtEl>
                                          <p:spTgt spid="181251">
                                            <p:txEl>
                                              <p:pRg st="6" end="6"/>
                                            </p:txEl>
                                          </p:spTgt>
                                        </p:tgtEl>
                                        <p:attrNameLst>
                                          <p:attrName>style.visibility</p:attrName>
                                        </p:attrNameLst>
                                      </p:cBhvr>
                                      <p:to>
                                        <p:strVal val="visible"/>
                                      </p:to>
                                    </p:set>
                                    <p:animEffect transition="in" filter="dissolve">
                                      <p:cBhvr>
                                        <p:cTn id="33" dur="500"/>
                                        <p:tgtEl>
                                          <p:spTgt spid="181251">
                                            <p:txEl>
                                              <p:pRg st="6" end="6"/>
                                            </p:txEl>
                                          </p:spTgt>
                                        </p:tgtEl>
                                      </p:cBhvr>
                                    </p:animEffect>
                                  </p:childTnLst>
                                </p:cTn>
                              </p:par>
                              <p:par>
                                <p:cTn id="34" presetID="9" presetClass="entr" presetSubtype="0" fill="hold" nodeType="withEffect">
                                  <p:stCondLst>
                                    <p:cond delay="0"/>
                                  </p:stCondLst>
                                  <p:childTnLst>
                                    <p:set>
                                      <p:cBhvr>
                                        <p:cTn id="35" dur="1" fill="hold">
                                          <p:stCondLst>
                                            <p:cond delay="0"/>
                                          </p:stCondLst>
                                        </p:cTn>
                                        <p:tgtEl>
                                          <p:spTgt spid="181251">
                                            <p:txEl>
                                              <p:pRg st="7" end="7"/>
                                            </p:txEl>
                                          </p:spTgt>
                                        </p:tgtEl>
                                        <p:attrNameLst>
                                          <p:attrName>style.visibility</p:attrName>
                                        </p:attrNameLst>
                                      </p:cBhvr>
                                      <p:to>
                                        <p:strVal val="visible"/>
                                      </p:to>
                                    </p:set>
                                    <p:animEffect transition="in" filter="dissolve">
                                      <p:cBhvr>
                                        <p:cTn id="36" dur="500"/>
                                        <p:tgtEl>
                                          <p:spTgt spid="181251">
                                            <p:txEl>
                                              <p:pRg st="7" end="7"/>
                                            </p:txEl>
                                          </p:spTgt>
                                        </p:tgtEl>
                                      </p:cBhvr>
                                    </p:animEffect>
                                  </p:childTnLst>
                                </p:cTn>
                              </p:par>
                              <p:par>
                                <p:cTn id="37" presetID="9" presetClass="entr" presetSubtype="0" fill="hold" nodeType="withEffect">
                                  <p:stCondLst>
                                    <p:cond delay="0"/>
                                  </p:stCondLst>
                                  <p:childTnLst>
                                    <p:set>
                                      <p:cBhvr>
                                        <p:cTn id="38" dur="1" fill="hold">
                                          <p:stCondLst>
                                            <p:cond delay="0"/>
                                          </p:stCondLst>
                                        </p:cTn>
                                        <p:tgtEl>
                                          <p:spTgt spid="181251">
                                            <p:txEl>
                                              <p:pRg st="8" end="8"/>
                                            </p:txEl>
                                          </p:spTgt>
                                        </p:tgtEl>
                                        <p:attrNameLst>
                                          <p:attrName>style.visibility</p:attrName>
                                        </p:attrNameLst>
                                      </p:cBhvr>
                                      <p:to>
                                        <p:strVal val="visible"/>
                                      </p:to>
                                    </p:set>
                                    <p:animEffect transition="in" filter="dissolve">
                                      <p:cBhvr>
                                        <p:cTn id="39" dur="500"/>
                                        <p:tgtEl>
                                          <p:spTgt spid="181251">
                                            <p:txEl>
                                              <p:pRg st="8" end="8"/>
                                            </p:txEl>
                                          </p:spTgt>
                                        </p:tgtEl>
                                      </p:cBhvr>
                                    </p:animEffect>
                                  </p:childTnLst>
                                </p:cTn>
                              </p:par>
                              <p:par>
                                <p:cTn id="40" presetID="9" presetClass="entr" presetSubtype="0"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dissolve">
                                      <p:cBhvr>
                                        <p:cTn id="42" dur="1000"/>
                                        <p:tgtEl>
                                          <p:spTgt spid="2"/>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181251">
                                            <p:txEl>
                                              <p:pRg st="10" end="10"/>
                                            </p:txEl>
                                          </p:spTgt>
                                        </p:tgtEl>
                                        <p:attrNameLst>
                                          <p:attrName>style.visibility</p:attrName>
                                        </p:attrNameLst>
                                      </p:cBhvr>
                                      <p:to>
                                        <p:strVal val="visible"/>
                                      </p:to>
                                    </p:set>
                                    <p:animEffect transition="in" filter="dissolve">
                                      <p:cBhvr>
                                        <p:cTn id="47" dur="500"/>
                                        <p:tgtEl>
                                          <p:spTgt spid="181251">
                                            <p:txEl>
                                              <p:pRg st="10" end="10"/>
                                            </p:txEl>
                                          </p:spTgt>
                                        </p:tgtEl>
                                      </p:cBhvr>
                                    </p:animEffect>
                                  </p:childTnLst>
                                </p:cTn>
                              </p:par>
                              <p:par>
                                <p:cTn id="48" presetID="9" presetClass="entr" presetSubtype="0" fill="hold" nodeType="withEffect">
                                  <p:stCondLst>
                                    <p:cond delay="0"/>
                                  </p:stCondLst>
                                  <p:childTnLst>
                                    <p:set>
                                      <p:cBhvr>
                                        <p:cTn id="49" dur="1" fill="hold">
                                          <p:stCondLst>
                                            <p:cond delay="0"/>
                                          </p:stCondLst>
                                        </p:cTn>
                                        <p:tgtEl>
                                          <p:spTgt spid="181251">
                                            <p:txEl>
                                              <p:pRg st="11" end="11"/>
                                            </p:txEl>
                                          </p:spTgt>
                                        </p:tgtEl>
                                        <p:attrNameLst>
                                          <p:attrName>style.visibility</p:attrName>
                                        </p:attrNameLst>
                                      </p:cBhvr>
                                      <p:to>
                                        <p:strVal val="visible"/>
                                      </p:to>
                                    </p:set>
                                    <p:animEffect transition="in" filter="dissolve">
                                      <p:cBhvr>
                                        <p:cTn id="50" dur="500"/>
                                        <p:tgtEl>
                                          <p:spTgt spid="181251">
                                            <p:txEl>
                                              <p:pRg st="11" end="11"/>
                                            </p:txEl>
                                          </p:spTgt>
                                        </p:tgtEl>
                                      </p:cBhvr>
                                    </p:animEffect>
                                  </p:childTnLst>
                                </p:cTn>
                              </p:par>
                              <p:par>
                                <p:cTn id="51" presetID="9" presetClass="entr" presetSubtype="0" fill="hold" nodeType="withEffect">
                                  <p:stCondLst>
                                    <p:cond delay="0"/>
                                  </p:stCondLst>
                                  <p:childTnLst>
                                    <p:set>
                                      <p:cBhvr>
                                        <p:cTn id="52" dur="1" fill="hold">
                                          <p:stCondLst>
                                            <p:cond delay="0"/>
                                          </p:stCondLst>
                                        </p:cTn>
                                        <p:tgtEl>
                                          <p:spTgt spid="181251">
                                            <p:txEl>
                                              <p:pRg st="12" end="12"/>
                                            </p:txEl>
                                          </p:spTgt>
                                        </p:tgtEl>
                                        <p:attrNameLst>
                                          <p:attrName>style.visibility</p:attrName>
                                        </p:attrNameLst>
                                      </p:cBhvr>
                                      <p:to>
                                        <p:strVal val="visible"/>
                                      </p:to>
                                    </p:set>
                                    <p:animEffect transition="in" filter="dissolve">
                                      <p:cBhvr>
                                        <p:cTn id="53" dur="500"/>
                                        <p:tgtEl>
                                          <p:spTgt spid="181251">
                                            <p:txEl>
                                              <p:pRg st="12" end="12"/>
                                            </p:txEl>
                                          </p:spTgt>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dissolve">
                                      <p:cBhvr>
                                        <p:cTn id="5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6373" grpId="0" animBg="1"/>
      <p:bldP spid="826376"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112B6757-7F72-4511-A038-FB77794ACFCB}"/>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814667" y="1526381"/>
            <a:ext cx="6935158" cy="4873625"/>
          </a:xfrm>
        </p:spPr>
      </p:pic>
      <p:sp>
        <p:nvSpPr>
          <p:cNvPr id="5" name="Slide Number Placeholder 4">
            <a:extLst>
              <a:ext uri="{FF2B5EF4-FFF2-40B4-BE49-F238E27FC236}">
                <a16:creationId xmlns:a16="http://schemas.microsoft.com/office/drawing/2014/main" id="{51E91E41-D8CF-4CA3-888C-4131268ADAF9}"/>
              </a:ext>
            </a:extLst>
          </p:cNvPr>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4</a:t>
            </a:fld>
            <a:endParaRPr lang="en-GB" sz="1800" b="0" strike="noStrike" spc="-1">
              <a:latin typeface="Times New Roman"/>
            </a:endParaRPr>
          </a:p>
        </p:txBody>
      </p:sp>
      <p:sp>
        <p:nvSpPr>
          <p:cNvPr id="6" name="Title 1">
            <a:extLst>
              <a:ext uri="{FF2B5EF4-FFF2-40B4-BE49-F238E27FC236}">
                <a16:creationId xmlns:a16="http://schemas.microsoft.com/office/drawing/2014/main" id="{0AAE4A19-E1CC-4DE2-B48F-2B60F13A3C0F}"/>
              </a:ext>
            </a:extLst>
          </p:cNvPr>
          <p:cNvSpPr>
            <a:spLocks noGrp="1"/>
          </p:cNvSpPr>
          <p:nvPr>
            <p:ph type="title"/>
          </p:nvPr>
        </p:nvSpPr>
        <p:spPr>
          <a:xfrm>
            <a:off x="270588" y="600254"/>
            <a:ext cx="8873412" cy="775597"/>
          </a:xfrm>
        </p:spPr>
        <p:txBody>
          <a:bodyPr/>
          <a:lstStyle/>
          <a:p>
            <a:r>
              <a:rPr lang="en-US" b="1" dirty="0">
                <a:solidFill>
                  <a:schemeClr val="accent6">
                    <a:lumMod val="75000"/>
                  </a:schemeClr>
                </a:solidFill>
              </a:rPr>
              <a:t>The CERN Green Scene: Fairly recently: </a:t>
            </a:r>
            <a:br>
              <a:rPr lang="en-US" b="1" dirty="0">
                <a:solidFill>
                  <a:schemeClr val="accent6">
                    <a:lumMod val="75000"/>
                  </a:schemeClr>
                </a:solidFill>
              </a:rPr>
            </a:br>
            <a:r>
              <a:rPr lang="en-US" sz="2400" b="1" i="1" dirty="0">
                <a:solidFill>
                  <a:schemeClr val="accent6">
                    <a:lumMod val="75000"/>
                  </a:schemeClr>
                </a:solidFill>
              </a:rPr>
              <a:t>(Cherenkov gas radiators a small part of overall thematic...)</a:t>
            </a:r>
          </a:p>
        </p:txBody>
      </p:sp>
      <p:sp>
        <p:nvSpPr>
          <p:cNvPr id="8" name="CustomShape 2">
            <a:extLst>
              <a:ext uri="{FF2B5EF4-FFF2-40B4-BE49-F238E27FC236}">
                <a16:creationId xmlns:a16="http://schemas.microsoft.com/office/drawing/2014/main" id="{7CFF7F06-5B70-4226-A26E-66EA06EE2852}"/>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pic>
        <p:nvPicPr>
          <p:cNvPr id="9" name="Picture 8">
            <a:extLst>
              <a:ext uri="{FF2B5EF4-FFF2-40B4-BE49-F238E27FC236}">
                <a16:creationId xmlns:a16="http://schemas.microsoft.com/office/drawing/2014/main" id="{6A26C548-99AF-4F5D-956D-43C3DD3C5507}"/>
              </a:ext>
            </a:extLst>
          </p:cNvPr>
          <p:cNvPicPr>
            <a:picLocks noChangeAspect="1"/>
          </p:cNvPicPr>
          <p:nvPr/>
        </p:nvPicPr>
        <p:blipFill rotWithShape="1">
          <a:blip r:embed="rId3"/>
          <a:srcRect l="79651" t="46140" r="3092" b="7869"/>
          <a:stretch/>
        </p:blipFill>
        <p:spPr>
          <a:xfrm>
            <a:off x="1171659" y="2181518"/>
            <a:ext cx="1485290" cy="2226652"/>
          </a:xfrm>
          <a:prstGeom prst="rect">
            <a:avLst/>
          </a:prstGeom>
        </p:spPr>
      </p:pic>
      <p:sp>
        <p:nvSpPr>
          <p:cNvPr id="3" name="Oval 2">
            <a:extLst>
              <a:ext uri="{FF2B5EF4-FFF2-40B4-BE49-F238E27FC236}">
                <a16:creationId xmlns:a16="http://schemas.microsoft.com/office/drawing/2014/main" id="{F4ED574E-026E-488B-A608-ABA89C05AD38}"/>
              </a:ext>
            </a:extLst>
          </p:cNvPr>
          <p:cNvSpPr/>
          <p:nvPr/>
        </p:nvSpPr>
        <p:spPr>
          <a:xfrm>
            <a:off x="3718845" y="4046220"/>
            <a:ext cx="3901155" cy="7239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8E412FF-9BE8-4BB7-A79D-C2E2787B431D}"/>
              </a:ext>
            </a:extLst>
          </p:cNvPr>
          <p:cNvSpPr txBox="1"/>
          <p:nvPr/>
        </p:nvSpPr>
        <p:spPr>
          <a:xfrm>
            <a:off x="814667" y="4747489"/>
            <a:ext cx="2643609" cy="1231106"/>
          </a:xfrm>
          <a:prstGeom prst="rect">
            <a:avLst/>
          </a:prstGeom>
          <a:noFill/>
        </p:spPr>
        <p:txBody>
          <a:bodyPr wrap="none" rtlCol="0">
            <a:spAutoFit/>
          </a:bodyPr>
          <a:lstStyle/>
          <a:p>
            <a:pPr algn="ctr"/>
            <a:r>
              <a:rPr lang="en-US" sz="1400" b="1" dirty="0">
                <a:solidFill>
                  <a:schemeClr val="bg1"/>
                </a:solidFill>
              </a:rPr>
              <a:t>Watch this (CEPS) space</a:t>
            </a:r>
          </a:p>
          <a:p>
            <a:pPr algn="ctr"/>
            <a:r>
              <a:rPr lang="en-US" sz="1400" b="1" dirty="0">
                <a:solidFill>
                  <a:schemeClr val="bg1"/>
                </a:solidFill>
              </a:rPr>
              <a:t>- and GET SB MEMBERSHIP </a:t>
            </a:r>
          </a:p>
          <a:p>
            <a:pPr algn="ctr"/>
            <a:r>
              <a:rPr lang="en-US" sz="1400" b="1" dirty="0">
                <a:solidFill>
                  <a:schemeClr val="bg1"/>
                </a:solidFill>
              </a:rPr>
              <a:t>- to represent the </a:t>
            </a:r>
          </a:p>
          <a:p>
            <a:pPr algn="ctr"/>
            <a:r>
              <a:rPr lang="en-US" sz="1400" b="1" dirty="0">
                <a:solidFill>
                  <a:schemeClr val="bg1"/>
                </a:solidFill>
              </a:rPr>
              <a:t>Cherenkov detector</a:t>
            </a:r>
          </a:p>
          <a:p>
            <a:pPr algn="ctr"/>
            <a:r>
              <a:rPr lang="en-US" sz="1400" b="1" dirty="0">
                <a:solidFill>
                  <a:schemeClr val="bg1"/>
                </a:solidFill>
              </a:rPr>
              <a:t>community and its needs</a:t>
            </a:r>
            <a:r>
              <a:rPr lang="en-US" b="1" dirty="0">
                <a:solidFill>
                  <a:srgbClr val="C00000"/>
                </a:solidFill>
              </a:rPr>
              <a:t>!</a:t>
            </a:r>
          </a:p>
        </p:txBody>
      </p:sp>
    </p:spTree>
    <p:extLst>
      <p:ext uri="{BB962C8B-B14F-4D97-AF65-F5344CB8AC3E}">
        <p14:creationId xmlns:p14="http://schemas.microsoft.com/office/powerpoint/2010/main" val="2718001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1225" y="115888"/>
            <a:ext cx="4146550" cy="614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5"/>
          <p:cNvGrpSpPr>
            <a:grpSpLocks/>
          </p:cNvGrpSpPr>
          <p:nvPr/>
        </p:nvGrpSpPr>
        <p:grpSpPr bwMode="auto">
          <a:xfrm>
            <a:off x="1187450" y="549275"/>
            <a:ext cx="7848600" cy="1279525"/>
            <a:chOff x="748" y="346"/>
            <a:chExt cx="4944" cy="806"/>
          </a:xfrm>
        </p:grpSpPr>
        <p:sp>
          <p:nvSpPr>
            <p:cNvPr id="68626" name="Oval 6"/>
            <p:cNvSpPr>
              <a:spLocks noChangeArrowheads="1"/>
            </p:cNvSpPr>
            <p:nvPr/>
          </p:nvSpPr>
          <p:spPr bwMode="auto">
            <a:xfrm>
              <a:off x="3742" y="346"/>
              <a:ext cx="1950" cy="499"/>
            </a:xfrm>
            <a:prstGeom prst="ellipse">
              <a:avLst/>
            </a:prstGeom>
            <a:noFill/>
            <a:ln w="508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8627" name="Text Box 9"/>
            <p:cNvSpPr txBox="1">
              <a:spLocks noChangeArrowheads="1"/>
            </p:cNvSpPr>
            <p:nvPr/>
          </p:nvSpPr>
          <p:spPr bwMode="auto">
            <a:xfrm>
              <a:off x="748" y="618"/>
              <a:ext cx="1877" cy="534"/>
            </a:xfrm>
            <a:prstGeom prst="rect">
              <a:avLst/>
            </a:prstGeom>
            <a:solidFill>
              <a:schemeClr val="bg1">
                <a:lumMod val="85000"/>
              </a:schemeClr>
            </a:solidFill>
            <a:ln w="25400">
              <a:solidFill>
                <a:schemeClr val="accent2"/>
              </a:solidFill>
              <a:miter lim="800000"/>
              <a:headEnd/>
              <a:tailEnd/>
            </a:ln>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b="1">
                  <a:solidFill>
                    <a:schemeClr val="accent2"/>
                  </a:solidFill>
                </a:rPr>
                <a:t>(A) C</a:t>
              </a:r>
              <a:r>
                <a:rPr lang="en-US" altLang="en-US" b="1" baseline="-18000">
                  <a:solidFill>
                    <a:schemeClr val="accent2"/>
                  </a:solidFill>
                </a:rPr>
                <a:t>5</a:t>
              </a:r>
              <a:r>
                <a:rPr lang="en-US" altLang="en-US" b="1">
                  <a:solidFill>
                    <a:schemeClr val="accent2"/>
                  </a:solidFill>
                </a:rPr>
                <a:t>F</a:t>
              </a:r>
              <a:r>
                <a:rPr lang="en-US" altLang="en-US" b="1" baseline="-18000">
                  <a:solidFill>
                    <a:schemeClr val="accent2"/>
                  </a:solidFill>
                </a:rPr>
                <a:t>12</a:t>
              </a:r>
              <a:r>
                <a:rPr lang="en-US" altLang="en-US" b="1">
                  <a:solidFill>
                    <a:schemeClr val="accent2"/>
                  </a:solidFill>
                </a:rPr>
                <a:t> Condenser </a:t>
              </a:r>
            </a:p>
            <a:p>
              <a:pPr eaLnBrk="1" hangingPunct="1"/>
              <a:r>
                <a:rPr lang="en-US" altLang="en-US" b="1">
                  <a:solidFill>
                    <a:schemeClr val="accent2"/>
                  </a:solidFill>
                </a:rPr>
                <a:t>(cooled with GN</a:t>
              </a:r>
              <a:r>
                <a:rPr lang="en-US" altLang="en-US" b="1" baseline="-18000">
                  <a:solidFill>
                    <a:schemeClr val="accent2"/>
                  </a:solidFill>
                </a:rPr>
                <a:t>2</a:t>
              </a:r>
              <a:r>
                <a:rPr lang="en-US" altLang="en-US" b="1">
                  <a:solidFill>
                    <a:schemeClr val="accent2"/>
                  </a:solidFill>
                </a:rPr>
                <a:t>)</a:t>
              </a:r>
            </a:p>
          </p:txBody>
        </p:sp>
        <p:sp>
          <p:nvSpPr>
            <p:cNvPr id="68628" name="Line 11"/>
            <p:cNvSpPr>
              <a:spLocks noChangeShapeType="1"/>
            </p:cNvSpPr>
            <p:nvPr/>
          </p:nvSpPr>
          <p:spPr bwMode="auto">
            <a:xfrm flipV="1">
              <a:off x="2381" y="663"/>
              <a:ext cx="1678" cy="182"/>
            </a:xfrm>
            <a:prstGeom prst="line">
              <a:avLst/>
            </a:prstGeom>
            <a:noFill/>
            <a:ln w="381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3" name="Group 17"/>
          <p:cNvGrpSpPr>
            <a:grpSpLocks/>
          </p:cNvGrpSpPr>
          <p:nvPr/>
        </p:nvGrpSpPr>
        <p:grpSpPr bwMode="auto">
          <a:xfrm>
            <a:off x="160338" y="2276475"/>
            <a:ext cx="7723187" cy="3529013"/>
            <a:chOff x="101" y="1434"/>
            <a:chExt cx="4865" cy="2223"/>
          </a:xfrm>
        </p:grpSpPr>
        <p:sp>
          <p:nvSpPr>
            <p:cNvPr id="68623" name="Oval 5"/>
            <p:cNvSpPr>
              <a:spLocks noChangeArrowheads="1"/>
            </p:cNvSpPr>
            <p:nvPr/>
          </p:nvSpPr>
          <p:spPr bwMode="auto">
            <a:xfrm>
              <a:off x="4558" y="1434"/>
              <a:ext cx="408" cy="2223"/>
            </a:xfrm>
            <a:prstGeom prst="ellipse">
              <a:avLst/>
            </a:prstGeom>
            <a:noFill/>
            <a:ln w="508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8624" name="Text Box 10"/>
            <p:cNvSpPr txBox="1">
              <a:spLocks noChangeArrowheads="1"/>
            </p:cNvSpPr>
            <p:nvPr/>
          </p:nvSpPr>
          <p:spPr bwMode="auto">
            <a:xfrm>
              <a:off x="101" y="2478"/>
              <a:ext cx="2762" cy="696"/>
            </a:xfrm>
            <a:prstGeom prst="rect">
              <a:avLst/>
            </a:prstGeom>
            <a:solidFill>
              <a:schemeClr val="bg1">
                <a:lumMod val="75000"/>
              </a:schemeClr>
            </a:solidFill>
            <a:ln w="38100">
              <a:solidFill>
                <a:schemeClr val="accent2"/>
              </a:solidFill>
              <a:miter lim="800000"/>
              <a:headEnd/>
              <a:tailEnd/>
            </a:ln>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eaLnBrk="1" hangingPunct="1"/>
              <a:r>
                <a:rPr lang="en-US" altLang="en-US" b="1">
                  <a:solidFill>
                    <a:schemeClr val="accent2"/>
                  </a:solidFill>
                </a:rPr>
                <a:t>LN</a:t>
              </a:r>
              <a:r>
                <a:rPr lang="en-US" altLang="en-US" b="1" baseline="-18000">
                  <a:solidFill>
                    <a:schemeClr val="accent2"/>
                  </a:solidFill>
                </a:rPr>
                <a:t>2</a:t>
              </a:r>
              <a:r>
                <a:rPr lang="en-US" altLang="en-US" b="1">
                  <a:solidFill>
                    <a:schemeClr val="accent2"/>
                  </a:solidFill>
                </a:rPr>
                <a:t> conditioner</a:t>
              </a:r>
            </a:p>
            <a:p>
              <a:pPr algn="ctr" eaLnBrk="1" hangingPunct="1"/>
              <a:r>
                <a:rPr lang="en-US" altLang="en-US" sz="2000" b="1">
                  <a:solidFill>
                    <a:schemeClr val="accent2"/>
                  </a:solidFill>
                </a:rPr>
                <a:t>(Chills GN</a:t>
              </a:r>
              <a:r>
                <a:rPr lang="en-US" altLang="en-US" sz="2000" b="1" baseline="-18000">
                  <a:solidFill>
                    <a:schemeClr val="accent2"/>
                  </a:solidFill>
                </a:rPr>
                <a:t>2</a:t>
              </a:r>
              <a:r>
                <a:rPr lang="en-US" altLang="en-US" sz="2000" b="1">
                  <a:solidFill>
                    <a:schemeClr val="accent2"/>
                  </a:solidFill>
                </a:rPr>
                <a:t> in counterflow with LN</a:t>
              </a:r>
              <a:r>
                <a:rPr lang="en-US" altLang="en-US" sz="2000" b="1" baseline="-18000">
                  <a:solidFill>
                    <a:schemeClr val="accent2"/>
                  </a:solidFill>
                </a:rPr>
                <a:t>2</a:t>
              </a:r>
            </a:p>
            <a:p>
              <a:pPr algn="ctr" eaLnBrk="1" hangingPunct="1"/>
              <a:r>
                <a:rPr lang="en-US" altLang="en-US" sz="2000" b="1">
                  <a:solidFill>
                    <a:schemeClr val="accent2"/>
                  </a:solidFill>
                </a:rPr>
                <a:t> from liquid argon calorimeter source)</a:t>
              </a:r>
            </a:p>
          </p:txBody>
        </p:sp>
        <p:sp>
          <p:nvSpPr>
            <p:cNvPr id="68625" name="Line 12"/>
            <p:cNvSpPr>
              <a:spLocks noChangeShapeType="1"/>
            </p:cNvSpPr>
            <p:nvPr/>
          </p:nvSpPr>
          <p:spPr bwMode="auto">
            <a:xfrm flipV="1">
              <a:off x="2789" y="2659"/>
              <a:ext cx="1951" cy="180"/>
            </a:xfrm>
            <a:prstGeom prst="line">
              <a:avLst/>
            </a:prstGeom>
            <a:noFill/>
            <a:ln w="381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4" name="Group 16"/>
          <p:cNvGrpSpPr>
            <a:grpSpLocks/>
          </p:cNvGrpSpPr>
          <p:nvPr/>
        </p:nvGrpSpPr>
        <p:grpSpPr bwMode="auto">
          <a:xfrm>
            <a:off x="874713" y="1773238"/>
            <a:ext cx="6505575" cy="2951162"/>
            <a:chOff x="551" y="1117"/>
            <a:chExt cx="4098" cy="1859"/>
          </a:xfrm>
        </p:grpSpPr>
        <p:sp>
          <p:nvSpPr>
            <p:cNvPr id="68620" name="Oval 4"/>
            <p:cNvSpPr>
              <a:spLocks noChangeArrowheads="1"/>
            </p:cNvSpPr>
            <p:nvPr/>
          </p:nvSpPr>
          <p:spPr bwMode="auto">
            <a:xfrm>
              <a:off x="3651" y="1117"/>
              <a:ext cx="998" cy="1859"/>
            </a:xfrm>
            <a:prstGeom prst="ellipse">
              <a:avLst/>
            </a:prstGeom>
            <a:noFill/>
            <a:ln w="50800">
              <a:solidFill>
                <a:srgbClr val="33996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8621" name="Text Box 8"/>
            <p:cNvSpPr txBox="1">
              <a:spLocks noChangeArrowheads="1"/>
            </p:cNvSpPr>
            <p:nvPr/>
          </p:nvSpPr>
          <p:spPr bwMode="auto">
            <a:xfrm>
              <a:off x="551" y="1298"/>
              <a:ext cx="1959" cy="542"/>
            </a:xfrm>
            <a:prstGeom prst="rect">
              <a:avLst/>
            </a:prstGeom>
            <a:solidFill>
              <a:schemeClr val="bg2"/>
            </a:solidFill>
            <a:ln w="38100">
              <a:solidFill>
                <a:srgbClr val="009900"/>
              </a:solidFill>
              <a:miter lim="800000"/>
              <a:headEnd/>
              <a:tailEnd/>
            </a:ln>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eaLnBrk="1" hangingPunct="1"/>
              <a:r>
                <a:rPr lang="en-US" altLang="en-US" b="1" dirty="0">
                  <a:solidFill>
                    <a:srgbClr val="009900"/>
                  </a:solidFill>
                </a:rPr>
                <a:t>(B) C</a:t>
              </a:r>
              <a:r>
                <a:rPr lang="en-US" altLang="en-US" b="1" baseline="-18000" dirty="0">
                  <a:solidFill>
                    <a:srgbClr val="009900"/>
                  </a:solidFill>
                </a:rPr>
                <a:t>5</a:t>
              </a:r>
              <a:r>
                <a:rPr lang="en-US" altLang="en-US" b="1" dirty="0">
                  <a:solidFill>
                    <a:srgbClr val="009900"/>
                  </a:solidFill>
                </a:rPr>
                <a:t>F</a:t>
              </a:r>
              <a:r>
                <a:rPr lang="en-US" altLang="en-US" b="1" baseline="-18000" dirty="0">
                  <a:solidFill>
                    <a:srgbClr val="009900"/>
                  </a:solidFill>
                </a:rPr>
                <a:t>12</a:t>
              </a:r>
              <a:r>
                <a:rPr lang="en-US" altLang="en-US" b="1" dirty="0">
                  <a:solidFill>
                    <a:srgbClr val="009900"/>
                  </a:solidFill>
                </a:rPr>
                <a:t> storage tank</a:t>
              </a:r>
            </a:p>
            <a:p>
              <a:pPr algn="ctr" eaLnBrk="1" hangingPunct="1"/>
              <a:r>
                <a:rPr lang="en-US" altLang="en-US" b="1" dirty="0">
                  <a:solidFill>
                    <a:srgbClr val="009900"/>
                  </a:solidFill>
                </a:rPr>
                <a:t>and N</a:t>
              </a:r>
              <a:r>
                <a:rPr lang="en-US" altLang="en-US" b="1" baseline="-18000" dirty="0">
                  <a:solidFill>
                    <a:srgbClr val="009900"/>
                  </a:solidFill>
                </a:rPr>
                <a:t>2</a:t>
              </a:r>
              <a:r>
                <a:rPr lang="en-US" altLang="en-US" b="1" dirty="0">
                  <a:solidFill>
                    <a:srgbClr val="009900"/>
                  </a:solidFill>
                </a:rPr>
                <a:t> separator</a:t>
              </a:r>
            </a:p>
          </p:txBody>
        </p:sp>
        <p:sp>
          <p:nvSpPr>
            <p:cNvPr id="68622" name="Line 13"/>
            <p:cNvSpPr>
              <a:spLocks noChangeShapeType="1"/>
            </p:cNvSpPr>
            <p:nvPr/>
          </p:nvSpPr>
          <p:spPr bwMode="auto">
            <a:xfrm flipV="1">
              <a:off x="2381" y="1570"/>
              <a:ext cx="1678" cy="1"/>
            </a:xfrm>
            <a:prstGeom prst="line">
              <a:avLst/>
            </a:prstGeom>
            <a:noFill/>
            <a:ln w="3810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5" name="Group 18"/>
          <p:cNvGrpSpPr>
            <a:grpSpLocks/>
          </p:cNvGrpSpPr>
          <p:nvPr/>
        </p:nvGrpSpPr>
        <p:grpSpPr bwMode="auto">
          <a:xfrm>
            <a:off x="1116013" y="4941888"/>
            <a:ext cx="5472112" cy="998537"/>
            <a:chOff x="703" y="3113"/>
            <a:chExt cx="3447" cy="629"/>
          </a:xfrm>
        </p:grpSpPr>
        <p:sp>
          <p:nvSpPr>
            <p:cNvPr id="68617" name="Oval 3"/>
            <p:cNvSpPr>
              <a:spLocks noChangeArrowheads="1"/>
            </p:cNvSpPr>
            <p:nvPr/>
          </p:nvSpPr>
          <p:spPr bwMode="auto">
            <a:xfrm>
              <a:off x="3651" y="3113"/>
              <a:ext cx="499" cy="408"/>
            </a:xfrm>
            <a:prstGeom prst="ellipse">
              <a:avLst/>
            </a:prstGeom>
            <a:noFill/>
            <a:ln w="508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8618" name="Text Box 7"/>
            <p:cNvSpPr txBox="1">
              <a:spLocks noChangeArrowheads="1"/>
            </p:cNvSpPr>
            <p:nvPr/>
          </p:nvSpPr>
          <p:spPr bwMode="auto">
            <a:xfrm>
              <a:off x="703" y="3430"/>
              <a:ext cx="1900" cy="312"/>
            </a:xfrm>
            <a:prstGeom prst="rect">
              <a:avLst/>
            </a:prstGeom>
            <a:solidFill>
              <a:schemeClr val="bg1">
                <a:lumMod val="75000"/>
              </a:schemeClr>
            </a:solidFill>
            <a:ln w="38100">
              <a:solidFill>
                <a:srgbClr val="CC0000"/>
              </a:solidFill>
              <a:miter lim="800000"/>
              <a:headEnd/>
              <a:tailEnd/>
            </a:ln>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b="1">
                  <a:solidFill>
                    <a:srgbClr val="CC0000"/>
                  </a:solidFill>
                </a:rPr>
                <a:t>(C) C</a:t>
              </a:r>
              <a:r>
                <a:rPr lang="en-US" altLang="en-US" b="1" baseline="-18000">
                  <a:solidFill>
                    <a:srgbClr val="CC0000"/>
                  </a:solidFill>
                </a:rPr>
                <a:t>5</a:t>
              </a:r>
              <a:r>
                <a:rPr lang="en-US" altLang="en-US" b="1">
                  <a:solidFill>
                    <a:srgbClr val="CC0000"/>
                  </a:solidFill>
                </a:rPr>
                <a:t>F</a:t>
              </a:r>
              <a:r>
                <a:rPr lang="en-US" altLang="en-US" b="1" baseline="-18000">
                  <a:solidFill>
                    <a:srgbClr val="CC0000"/>
                  </a:solidFill>
                </a:rPr>
                <a:t>12</a:t>
              </a:r>
              <a:r>
                <a:rPr lang="en-US" altLang="en-US" b="1">
                  <a:solidFill>
                    <a:srgbClr val="CC0000"/>
                  </a:solidFill>
                </a:rPr>
                <a:t> Evaporator</a:t>
              </a:r>
            </a:p>
          </p:txBody>
        </p:sp>
        <p:sp>
          <p:nvSpPr>
            <p:cNvPr id="68619" name="Line 14"/>
            <p:cNvSpPr>
              <a:spLocks noChangeShapeType="1"/>
            </p:cNvSpPr>
            <p:nvPr/>
          </p:nvSpPr>
          <p:spPr bwMode="auto">
            <a:xfrm flipV="1">
              <a:off x="2290" y="3339"/>
              <a:ext cx="1633" cy="182"/>
            </a:xfrm>
            <a:prstGeom prst="line">
              <a:avLst/>
            </a:prstGeom>
            <a:noFill/>
            <a:ln w="38100">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grpSp>
      <p:sp>
        <p:nvSpPr>
          <p:cNvPr id="24" name="Text Box 9"/>
          <p:cNvSpPr txBox="1">
            <a:spLocks noChangeArrowheads="1"/>
          </p:cNvSpPr>
          <p:nvPr/>
        </p:nvSpPr>
        <p:spPr bwMode="auto">
          <a:xfrm>
            <a:off x="594519" y="102671"/>
            <a:ext cx="8077200" cy="369332"/>
          </a:xfrm>
          <a:prstGeom prst="rect">
            <a:avLst/>
          </a:prstGeom>
          <a:solidFill>
            <a:schemeClr val="bg1">
              <a:alpha val="49001"/>
            </a:schemeClr>
          </a:solidFill>
          <a:ln w="34925">
            <a:solidFill>
              <a:srgbClr val="3484CC"/>
            </a:solidFill>
            <a:miter lim="800000"/>
            <a:headEnd/>
            <a:tailEnd/>
          </a:ln>
        </p:spPr>
        <p:txBody>
          <a:bodyPr>
            <a:spAutoFit/>
          </a:bodyPr>
          <a:lstStyle/>
          <a:p>
            <a:pPr algn="ctr">
              <a:defRPr/>
            </a:pPr>
            <a:r>
              <a:rPr lang="en-US" b="1" dirty="0">
                <a:solidFill>
                  <a:srgbClr val="0070C0"/>
                </a:solidFill>
                <a:effectLst>
                  <a:outerShdw blurRad="38100" dist="38100" dir="2700000" algn="tl">
                    <a:srgbClr val="C0C0C0"/>
                  </a:outerShdw>
                </a:effectLst>
                <a:cs typeface="+mn-cs"/>
              </a:rPr>
              <a:t>SLD Barrel CRID C</a:t>
            </a:r>
            <a:r>
              <a:rPr lang="en-US" b="1" baseline="-20000" dirty="0">
                <a:solidFill>
                  <a:srgbClr val="0070C0"/>
                </a:solidFill>
                <a:effectLst>
                  <a:outerShdw blurRad="38100" dist="38100" dir="2700000" algn="tl">
                    <a:srgbClr val="C0C0C0"/>
                  </a:outerShdw>
                </a:effectLst>
                <a:cs typeface="+mn-cs"/>
              </a:rPr>
              <a:t>5</a:t>
            </a:r>
            <a:r>
              <a:rPr lang="en-US" b="1" dirty="0">
                <a:solidFill>
                  <a:srgbClr val="0070C0"/>
                </a:solidFill>
                <a:effectLst>
                  <a:outerShdw blurRad="38100" dist="38100" dir="2700000" algn="tl">
                    <a:srgbClr val="C0C0C0"/>
                  </a:outerShdw>
                </a:effectLst>
                <a:cs typeface="+mn-cs"/>
              </a:rPr>
              <a:t>F</a:t>
            </a:r>
            <a:r>
              <a:rPr lang="en-US" b="1" baseline="-20000" dirty="0">
                <a:solidFill>
                  <a:srgbClr val="0070C0"/>
                </a:solidFill>
                <a:effectLst>
                  <a:outerShdw blurRad="38100" dist="38100" dir="2700000" algn="tl">
                    <a:srgbClr val="C0C0C0"/>
                  </a:outerShdw>
                </a:effectLst>
                <a:cs typeface="+mn-cs"/>
              </a:rPr>
              <a:t>12</a:t>
            </a:r>
            <a:r>
              <a:rPr lang="en-US" b="1" dirty="0">
                <a:solidFill>
                  <a:srgbClr val="0070C0"/>
                </a:solidFill>
                <a:effectLst>
                  <a:outerShdw blurRad="38100" dist="38100" dir="2700000" algn="tl">
                    <a:srgbClr val="C0C0C0"/>
                  </a:outerShdw>
                </a:effectLst>
                <a:cs typeface="+mn-cs"/>
              </a:rPr>
              <a:t>/N</a:t>
            </a:r>
            <a:r>
              <a:rPr lang="en-US" b="1" baseline="-20000" dirty="0">
                <a:solidFill>
                  <a:srgbClr val="0070C0"/>
                </a:solidFill>
                <a:effectLst>
                  <a:outerShdw blurRad="38100" dist="38100" dir="2700000" algn="tl">
                    <a:srgbClr val="C0C0C0"/>
                  </a:outerShdw>
                </a:effectLst>
                <a:cs typeface="+mn-cs"/>
              </a:rPr>
              <a:t>2</a:t>
            </a:r>
            <a:r>
              <a:rPr lang="en-US" b="1" dirty="0">
                <a:solidFill>
                  <a:srgbClr val="0070C0"/>
                </a:solidFill>
                <a:effectLst>
                  <a:outerShdw blurRad="38100" dist="38100" dir="2700000" algn="tl">
                    <a:srgbClr val="C0C0C0"/>
                  </a:outerShdw>
                </a:effectLst>
                <a:cs typeface="+mn-cs"/>
              </a:rPr>
              <a:t> gas thermodynamic </a:t>
            </a:r>
            <a:r>
              <a:rPr lang="en-US" b="1" dirty="0" err="1">
                <a:solidFill>
                  <a:srgbClr val="0070C0"/>
                </a:solidFill>
                <a:effectLst>
                  <a:outerShdw blurRad="38100" dist="38100" dir="2700000" algn="tl">
                    <a:srgbClr val="C0C0C0"/>
                  </a:outerShdw>
                </a:effectLst>
                <a:cs typeface="+mn-cs"/>
              </a:rPr>
              <a:t>recirculator</a:t>
            </a:r>
            <a:endParaRPr lang="en-US" b="1" dirty="0">
              <a:solidFill>
                <a:srgbClr val="0070C0"/>
              </a:solidFill>
              <a:effectLst>
                <a:outerShdw blurRad="38100" dist="38100" dir="2700000" algn="tl">
                  <a:srgbClr val="C0C0C0"/>
                </a:outerShdw>
              </a:effectLst>
              <a:cs typeface="+mn-cs"/>
            </a:endParaRPr>
          </a:p>
        </p:txBody>
      </p:sp>
      <p:sp>
        <p:nvSpPr>
          <p:cNvPr id="21" name="CustomShape 2">
            <a:extLst>
              <a:ext uri="{FF2B5EF4-FFF2-40B4-BE49-F238E27FC236}">
                <a16:creationId xmlns:a16="http://schemas.microsoft.com/office/drawing/2014/main" id="{DE4311F2-E80E-4B53-AF59-3DF3AE960E14}"/>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41488227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000"/>
                                        <p:tgtEl>
                                          <p:spTgt spid="2"/>
                                        </p:tgtEl>
                                      </p:cBhvr>
                                    </p:animEffect>
                                  </p:childTnLst>
                                </p:cTn>
                              </p:par>
                            </p:childTnLst>
                          </p:cTn>
                        </p:par>
                        <p:par>
                          <p:cTn id="8" fill="hold" nodeType="afterGroup">
                            <p:stCondLst>
                              <p:cond delay="1000"/>
                            </p:stCondLst>
                            <p:childTnLst>
                              <p:par>
                                <p:cTn id="9" presetID="9"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1000"/>
                                        <p:tgtEl>
                                          <p:spTgt spid="3"/>
                                        </p:tgtEl>
                                      </p:cBhvr>
                                    </p:animEffect>
                                  </p:childTnLst>
                                </p:cTn>
                              </p:par>
                            </p:childTnLst>
                          </p:cTn>
                        </p:par>
                        <p:par>
                          <p:cTn id="12" fill="hold" nodeType="afterGroup">
                            <p:stCondLst>
                              <p:cond delay="2000"/>
                            </p:stCondLst>
                            <p:childTnLst>
                              <p:par>
                                <p:cTn id="13" presetID="9"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ssolve">
                                      <p:cBhvr>
                                        <p:cTn id="15" dur="1000"/>
                                        <p:tgtEl>
                                          <p:spTgt spid="4"/>
                                        </p:tgtEl>
                                      </p:cBhvr>
                                    </p:animEffect>
                                  </p:childTnLst>
                                </p:cTn>
                              </p:par>
                            </p:childTnLst>
                          </p:cTn>
                        </p:par>
                        <p:par>
                          <p:cTn id="16" fill="hold" nodeType="afterGroup">
                            <p:stCondLst>
                              <p:cond delay="3000"/>
                            </p:stCondLst>
                            <p:childTnLst>
                              <p:par>
                                <p:cTn id="17" presetID="9"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ssolve">
                                      <p:cBhvr>
                                        <p:cTn id="1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533400"/>
            <a:ext cx="7162800" cy="567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25"/>
          <p:cNvGrpSpPr>
            <a:grpSpLocks/>
          </p:cNvGrpSpPr>
          <p:nvPr/>
        </p:nvGrpSpPr>
        <p:grpSpPr bwMode="auto">
          <a:xfrm>
            <a:off x="4114800" y="2698750"/>
            <a:ext cx="2133600" cy="533400"/>
            <a:chOff x="4114800" y="2698750"/>
            <a:chExt cx="2133600" cy="533400"/>
          </a:xfrm>
          <a:solidFill>
            <a:schemeClr val="bg1">
              <a:lumMod val="85000"/>
              <a:alpha val="77000"/>
            </a:schemeClr>
          </a:solidFill>
        </p:grpSpPr>
        <p:sp>
          <p:nvSpPr>
            <p:cNvPr id="69666" name="Line 10"/>
            <p:cNvSpPr>
              <a:spLocks noChangeShapeType="1"/>
            </p:cNvSpPr>
            <p:nvPr/>
          </p:nvSpPr>
          <p:spPr bwMode="auto">
            <a:xfrm>
              <a:off x="4267200" y="3232150"/>
              <a:ext cx="1981200" cy="0"/>
            </a:xfrm>
            <a:prstGeom prst="line">
              <a:avLst/>
            </a:prstGeom>
            <a:grpFill/>
            <a:ln w="50800">
              <a:solidFill>
                <a:srgbClr val="CC0000"/>
              </a:solidFill>
              <a:round/>
              <a:headEnd/>
              <a:tailEnd type="triangle" w="med" len="med"/>
            </a:ln>
            <a:extLst/>
          </p:spPr>
          <p:txBody>
            <a:bodyPr/>
            <a:lstStyle/>
            <a:p>
              <a:endParaRPr lang="fr-FR"/>
            </a:p>
          </p:txBody>
        </p:sp>
        <p:sp>
          <p:nvSpPr>
            <p:cNvPr id="69667" name="Text Box 12"/>
            <p:cNvSpPr txBox="1">
              <a:spLocks noChangeArrowheads="1"/>
            </p:cNvSpPr>
            <p:nvPr/>
          </p:nvSpPr>
          <p:spPr bwMode="auto">
            <a:xfrm>
              <a:off x="4114800" y="2698750"/>
              <a:ext cx="2090738" cy="476250"/>
            </a:xfrm>
            <a:prstGeom prst="rect">
              <a:avLst/>
            </a:prstGeom>
            <a:grpFill/>
            <a:ln w="19050">
              <a:solidFill>
                <a:srgbClr val="FF0000"/>
              </a:solidFill>
              <a:miter lim="800000"/>
              <a:headEnd/>
              <a:tailEnd/>
            </a:ln>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eaLnBrk="1" hangingPunct="1"/>
              <a:r>
                <a:rPr lang="en-US" altLang="en-US" sz="1200" b="1">
                  <a:solidFill>
                    <a:srgbClr val="CC0000"/>
                  </a:solidFill>
                </a:rPr>
                <a:t>Electric evaporation of C</a:t>
              </a:r>
              <a:r>
                <a:rPr lang="en-US" altLang="en-US" sz="1200" b="1" baseline="-20000">
                  <a:solidFill>
                    <a:srgbClr val="CC0000"/>
                  </a:solidFill>
                </a:rPr>
                <a:t>5</a:t>
              </a:r>
              <a:r>
                <a:rPr lang="en-US" altLang="en-US" sz="1200" b="1">
                  <a:solidFill>
                    <a:srgbClr val="CC0000"/>
                  </a:solidFill>
                </a:rPr>
                <a:t>F</a:t>
              </a:r>
              <a:r>
                <a:rPr lang="en-US" altLang="en-US" sz="1200" b="1" baseline="-20000">
                  <a:solidFill>
                    <a:srgbClr val="CC0000"/>
                  </a:solidFill>
                </a:rPr>
                <a:t>12</a:t>
              </a:r>
            </a:p>
            <a:p>
              <a:pPr algn="ctr" eaLnBrk="1" hangingPunct="1"/>
              <a:r>
                <a:rPr lang="en-US" altLang="en-US" sz="1200" b="1">
                  <a:solidFill>
                    <a:srgbClr val="CC0000"/>
                  </a:solidFill>
                  <a:latin typeface="Symbol" panose="05050102010706020507" pitchFamily="18" charset="2"/>
                </a:rPr>
                <a:t>(d</a:t>
              </a:r>
              <a:r>
                <a:rPr lang="en-US" altLang="en-US" sz="1200" b="1">
                  <a:solidFill>
                    <a:srgbClr val="CC0000"/>
                  </a:solidFill>
                </a:rPr>
                <a:t>h ~ 1.3m)</a:t>
              </a:r>
            </a:p>
          </p:txBody>
        </p:sp>
      </p:grpSp>
      <p:grpSp>
        <p:nvGrpSpPr>
          <p:cNvPr id="3" name="Group 28"/>
          <p:cNvGrpSpPr>
            <a:grpSpLocks/>
          </p:cNvGrpSpPr>
          <p:nvPr/>
        </p:nvGrpSpPr>
        <p:grpSpPr bwMode="auto">
          <a:xfrm>
            <a:off x="2209800" y="4603750"/>
            <a:ext cx="5267443" cy="1143000"/>
            <a:chOff x="2209800" y="4603750"/>
            <a:chExt cx="5267443" cy="1143000"/>
          </a:xfrm>
        </p:grpSpPr>
        <p:sp>
          <p:nvSpPr>
            <p:cNvPr id="69664" name="Line 9"/>
            <p:cNvSpPr>
              <a:spLocks noChangeShapeType="1"/>
            </p:cNvSpPr>
            <p:nvPr/>
          </p:nvSpPr>
          <p:spPr bwMode="auto">
            <a:xfrm flipH="1">
              <a:off x="2209800" y="4603750"/>
              <a:ext cx="2362200" cy="1143000"/>
            </a:xfrm>
            <a:prstGeom prst="line">
              <a:avLst/>
            </a:prstGeom>
            <a:noFill/>
            <a:ln w="508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87405" name="Text Box 13"/>
            <p:cNvSpPr txBox="1">
              <a:spLocks noChangeArrowheads="1"/>
            </p:cNvSpPr>
            <p:nvPr/>
          </p:nvSpPr>
          <p:spPr bwMode="auto">
            <a:xfrm>
              <a:off x="3546359" y="5060950"/>
              <a:ext cx="3930884" cy="646331"/>
            </a:xfrm>
            <a:prstGeom prst="rect">
              <a:avLst/>
            </a:prstGeom>
            <a:solidFill>
              <a:schemeClr val="bg1">
                <a:lumMod val="85000"/>
                <a:alpha val="53000"/>
              </a:schemeClr>
            </a:solidFill>
            <a:ln w="19050">
              <a:solidFill>
                <a:schemeClr val="accent2"/>
              </a:solidFill>
              <a:miter lim="800000"/>
              <a:headEnd/>
              <a:tailEnd/>
            </a:ln>
            <a:effectLst/>
          </p:spPr>
          <p:txBody>
            <a:bodyPr wrap="none">
              <a:spAutoFit/>
            </a:bodyPr>
            <a:lstStyle/>
            <a:p>
              <a:pPr algn="ctr">
                <a:defRPr/>
              </a:pPr>
              <a:r>
                <a:rPr lang="en-US" sz="1200" b="1" dirty="0">
                  <a:effectLst>
                    <a:outerShdw blurRad="38100" dist="38100" dir="2700000" algn="tl">
                      <a:srgbClr val="C0C0C0"/>
                    </a:outerShdw>
                  </a:effectLst>
                  <a:cs typeface="+mn-cs"/>
                </a:rPr>
                <a:t>Condensation in tank (B) @ varying temperature </a:t>
              </a:r>
              <a:r>
                <a:rPr lang="en-US" sz="1200" b="1" dirty="0">
                  <a:effectLst>
                    <a:outerShdw blurRad="38100" dist="38100" dir="2700000" algn="tl">
                      <a:srgbClr val="C0C0C0"/>
                    </a:outerShdw>
                  </a:effectLst>
                  <a:cs typeface="+mn-cs"/>
                  <a:sym typeface="Wingdings" pitchFamily="2" charset="2"/>
                </a:rPr>
                <a:t></a:t>
              </a:r>
              <a:endParaRPr lang="en-US" sz="1200" b="1" dirty="0">
                <a:effectLst>
                  <a:outerShdw blurRad="38100" dist="38100" dir="2700000" algn="tl">
                    <a:srgbClr val="C0C0C0"/>
                  </a:outerShdw>
                </a:effectLst>
                <a:cs typeface="+mn-cs"/>
              </a:endParaRPr>
            </a:p>
            <a:p>
              <a:pPr algn="ctr">
                <a:defRPr/>
              </a:pPr>
              <a:r>
                <a:rPr lang="en-US" sz="1200" b="1" dirty="0">
                  <a:effectLst>
                    <a:outerShdw blurRad="38100" dist="38100" dir="2700000" algn="tl">
                      <a:srgbClr val="C0C0C0"/>
                    </a:outerShdw>
                  </a:effectLst>
                  <a:cs typeface="+mn-cs"/>
                </a:rPr>
                <a:t>down to “keep-cold” temp of -80</a:t>
              </a:r>
              <a:r>
                <a:rPr lang="en-US" sz="1200" b="1" dirty="0">
                  <a:effectLst>
                    <a:outerShdw blurRad="38100" dist="38100" dir="2700000" algn="tl">
                      <a:srgbClr val="C0C0C0"/>
                    </a:outerShdw>
                  </a:effectLst>
                  <a:cs typeface="Times New Roman" pitchFamily="18" charset="0"/>
                </a:rPr>
                <a:t>°</a:t>
              </a:r>
              <a:r>
                <a:rPr lang="en-US" sz="1200" b="1" dirty="0">
                  <a:effectLst>
                    <a:outerShdw blurRad="38100" dist="38100" dir="2700000" algn="tl">
                      <a:srgbClr val="C0C0C0"/>
                    </a:outerShdw>
                  </a:effectLst>
                  <a:cs typeface="+mn-cs"/>
                </a:rPr>
                <a:t>C (P</a:t>
              </a:r>
              <a:r>
                <a:rPr lang="en-US" sz="1200" b="1" baseline="-20000" dirty="0">
                  <a:effectLst>
                    <a:outerShdw blurRad="38100" dist="38100" dir="2700000" algn="tl">
                      <a:srgbClr val="C0C0C0"/>
                    </a:outerShdw>
                  </a:effectLst>
                  <a:cs typeface="+mn-cs"/>
                </a:rPr>
                <a:t>C5F12</a:t>
              </a:r>
              <a:r>
                <a:rPr lang="en-US" sz="1200" b="1" dirty="0">
                  <a:effectLst>
                    <a:outerShdw blurRad="38100" dist="38100" dir="2700000" algn="tl">
                      <a:srgbClr val="C0C0C0"/>
                    </a:outerShdw>
                  </a:effectLst>
                  <a:cs typeface="+mn-cs"/>
                </a:rPr>
                <a:t> ~ mbar),</a:t>
              </a:r>
            </a:p>
            <a:p>
              <a:pPr algn="ctr">
                <a:defRPr/>
              </a:pPr>
              <a:r>
                <a:rPr lang="en-US" sz="1200" b="1" dirty="0">
                  <a:effectLst>
                    <a:outerShdw blurRad="38100" dist="38100" dir="2700000" algn="tl">
                      <a:srgbClr val="C0C0C0"/>
                    </a:outerShdw>
                  </a:effectLst>
                  <a:cs typeface="+mn-cs"/>
                </a:rPr>
                <a:t>drastically reduces C</a:t>
              </a:r>
              <a:r>
                <a:rPr lang="en-US" sz="1200" b="1" baseline="-20000" dirty="0">
                  <a:effectLst>
                    <a:outerShdw blurRad="38100" dist="38100" dir="2700000" algn="tl">
                      <a:srgbClr val="C0C0C0"/>
                    </a:outerShdw>
                  </a:effectLst>
                  <a:cs typeface="+mn-cs"/>
                </a:rPr>
                <a:t>5</a:t>
              </a:r>
              <a:r>
                <a:rPr lang="en-US" sz="1200" b="1" dirty="0">
                  <a:effectLst>
                    <a:outerShdw blurRad="38100" dist="38100" dir="2700000" algn="tl">
                      <a:srgbClr val="C0C0C0"/>
                    </a:outerShdw>
                  </a:effectLst>
                  <a:cs typeface="+mn-cs"/>
                </a:rPr>
                <a:t>F</a:t>
              </a:r>
              <a:r>
                <a:rPr lang="en-US" sz="1200" b="1" baseline="-20000" dirty="0">
                  <a:effectLst>
                    <a:outerShdw blurRad="38100" dist="38100" dir="2700000" algn="tl">
                      <a:srgbClr val="C0C0C0"/>
                    </a:outerShdw>
                  </a:effectLst>
                  <a:cs typeface="+mn-cs"/>
                </a:rPr>
                <a:t>12</a:t>
              </a:r>
              <a:r>
                <a:rPr lang="en-US" sz="1200" b="1" dirty="0">
                  <a:effectLst>
                    <a:outerShdw blurRad="38100" dist="38100" dir="2700000" algn="tl">
                      <a:srgbClr val="C0C0C0"/>
                    </a:outerShdw>
                  </a:effectLst>
                  <a:cs typeface="+mn-cs"/>
                </a:rPr>
                <a:t> loss by evaporation</a:t>
              </a:r>
            </a:p>
          </p:txBody>
        </p:sp>
      </p:grpSp>
      <p:grpSp>
        <p:nvGrpSpPr>
          <p:cNvPr id="4" name="Group 26"/>
          <p:cNvGrpSpPr>
            <a:grpSpLocks/>
          </p:cNvGrpSpPr>
          <p:nvPr/>
        </p:nvGrpSpPr>
        <p:grpSpPr bwMode="auto">
          <a:xfrm>
            <a:off x="6248400" y="3232150"/>
            <a:ext cx="2749550" cy="520700"/>
            <a:chOff x="6248400" y="3232150"/>
            <a:chExt cx="2749550" cy="520700"/>
          </a:xfrm>
        </p:grpSpPr>
        <p:sp>
          <p:nvSpPr>
            <p:cNvPr id="69662" name="Line 11"/>
            <p:cNvSpPr>
              <a:spLocks noChangeShapeType="1"/>
            </p:cNvSpPr>
            <p:nvPr/>
          </p:nvSpPr>
          <p:spPr bwMode="auto">
            <a:xfrm>
              <a:off x="6248400" y="3232150"/>
              <a:ext cx="0" cy="381000"/>
            </a:xfrm>
            <a:prstGeom prst="line">
              <a:avLst/>
            </a:prstGeom>
            <a:noFill/>
            <a:ln w="5080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87406" name="Text Box 14"/>
            <p:cNvSpPr txBox="1">
              <a:spLocks noChangeArrowheads="1"/>
            </p:cNvSpPr>
            <p:nvPr/>
          </p:nvSpPr>
          <p:spPr bwMode="auto">
            <a:xfrm>
              <a:off x="6324600" y="3276600"/>
              <a:ext cx="2673350" cy="476250"/>
            </a:xfrm>
            <a:prstGeom prst="rect">
              <a:avLst/>
            </a:prstGeom>
            <a:solidFill>
              <a:schemeClr val="bg1">
                <a:lumMod val="85000"/>
                <a:alpha val="77000"/>
              </a:schemeClr>
            </a:solidFill>
            <a:ln w="19050">
              <a:solidFill>
                <a:srgbClr val="009900"/>
              </a:solidFill>
              <a:miter lim="800000"/>
              <a:headEnd/>
              <a:tailEnd/>
            </a:ln>
            <a:effectLst/>
          </p:spPr>
          <p:txBody>
            <a:bodyPr wrap="none">
              <a:spAutoFit/>
            </a:bodyPr>
            <a:lstStyle/>
            <a:p>
              <a:pPr algn="ctr">
                <a:defRPr/>
              </a:pPr>
              <a:r>
                <a:rPr lang="en-US" sz="1200" b="1" dirty="0">
                  <a:solidFill>
                    <a:srgbClr val="009900"/>
                  </a:solidFill>
                  <a:effectLst>
                    <a:outerShdw blurRad="38100" dist="38100" dir="2700000" algn="tl">
                      <a:srgbClr val="C0C0C0"/>
                    </a:outerShdw>
                  </a:effectLst>
                  <a:cs typeface="+mn-cs"/>
                </a:rPr>
                <a:t>(D) N</a:t>
              </a:r>
              <a:r>
                <a:rPr lang="en-US" sz="1200" b="1" baseline="-20000" dirty="0">
                  <a:solidFill>
                    <a:srgbClr val="009900"/>
                  </a:solidFill>
                  <a:effectLst>
                    <a:outerShdw blurRad="38100" dist="38100" dir="2700000" algn="tl">
                      <a:srgbClr val="C0C0C0"/>
                    </a:outerShdw>
                  </a:effectLst>
                  <a:cs typeface="+mn-cs"/>
                </a:rPr>
                <a:t>2</a:t>
              </a:r>
              <a:r>
                <a:rPr lang="en-US" sz="1200" b="1" dirty="0">
                  <a:solidFill>
                    <a:srgbClr val="009900"/>
                  </a:solidFill>
                  <a:effectLst>
                    <a:outerShdw blurRad="38100" dist="38100" dir="2700000" algn="tl">
                      <a:srgbClr val="C0C0C0"/>
                    </a:outerShdw>
                  </a:effectLst>
                  <a:cs typeface="+mn-cs"/>
                </a:rPr>
                <a:t> addition (C</a:t>
              </a:r>
              <a:r>
                <a:rPr lang="en-US" sz="1200" b="1" baseline="-20000" dirty="0">
                  <a:solidFill>
                    <a:srgbClr val="009900"/>
                  </a:solidFill>
                  <a:effectLst>
                    <a:outerShdw blurRad="38100" dist="38100" dir="2700000" algn="tl">
                      <a:srgbClr val="C0C0C0"/>
                    </a:outerShdw>
                  </a:effectLst>
                  <a:cs typeface="+mn-cs"/>
                </a:rPr>
                <a:t>5</a:t>
              </a:r>
              <a:r>
                <a:rPr lang="en-US" sz="1200" b="1" dirty="0">
                  <a:solidFill>
                    <a:srgbClr val="009900"/>
                  </a:solidFill>
                  <a:effectLst>
                    <a:outerShdw blurRad="38100" dist="38100" dir="2700000" algn="tl">
                      <a:srgbClr val="C0C0C0"/>
                    </a:outerShdw>
                  </a:effectLst>
                  <a:cs typeface="+mn-cs"/>
                </a:rPr>
                <a:t>F</a:t>
              </a:r>
              <a:r>
                <a:rPr lang="en-US" sz="1200" b="1" baseline="-20000" dirty="0">
                  <a:solidFill>
                    <a:srgbClr val="009900"/>
                  </a:solidFill>
                  <a:effectLst>
                    <a:outerShdw blurRad="38100" dist="38100" dir="2700000" algn="tl">
                      <a:srgbClr val="C0C0C0"/>
                    </a:outerShdw>
                  </a:effectLst>
                  <a:cs typeface="+mn-cs"/>
                </a:rPr>
                <a:t>12</a:t>
              </a:r>
              <a:r>
                <a:rPr lang="en-US" sz="1200" b="1" dirty="0">
                  <a:solidFill>
                    <a:srgbClr val="009900"/>
                  </a:solidFill>
                  <a:effectLst>
                    <a:outerShdw blurRad="38100" dist="38100" dir="2700000" algn="tl">
                      <a:srgbClr val="C0C0C0"/>
                    </a:outerShdw>
                  </a:effectLst>
                  <a:cs typeface="+mn-cs"/>
                </a:rPr>
                <a:t> p.p. reduction) </a:t>
              </a:r>
            </a:p>
            <a:p>
              <a:pPr algn="ctr">
                <a:defRPr/>
              </a:pPr>
              <a:r>
                <a:rPr lang="en-US" sz="1200" b="1" dirty="0">
                  <a:solidFill>
                    <a:srgbClr val="009900"/>
                  </a:solidFill>
                  <a:effectLst>
                    <a:outerShdw blurRad="38100" dist="38100" dir="2700000" algn="tl">
                      <a:srgbClr val="C0C0C0"/>
                    </a:outerShdw>
                  </a:effectLst>
                  <a:cs typeface="+mn-cs"/>
                </a:rPr>
                <a:t>&amp; flow through CRID Radiator vessel</a:t>
              </a:r>
            </a:p>
          </p:txBody>
        </p:sp>
      </p:grpSp>
      <p:grpSp>
        <p:nvGrpSpPr>
          <p:cNvPr id="5" name="Group 27"/>
          <p:cNvGrpSpPr>
            <a:grpSpLocks/>
          </p:cNvGrpSpPr>
          <p:nvPr/>
        </p:nvGrpSpPr>
        <p:grpSpPr bwMode="auto">
          <a:xfrm>
            <a:off x="4572000" y="3613150"/>
            <a:ext cx="3719726" cy="990600"/>
            <a:chOff x="4572000" y="3613150"/>
            <a:chExt cx="3719726" cy="990600"/>
          </a:xfrm>
        </p:grpSpPr>
        <p:sp>
          <p:nvSpPr>
            <p:cNvPr id="69660" name="Line 15"/>
            <p:cNvSpPr>
              <a:spLocks noChangeShapeType="1"/>
            </p:cNvSpPr>
            <p:nvPr/>
          </p:nvSpPr>
          <p:spPr bwMode="auto">
            <a:xfrm flipH="1">
              <a:off x="4572000" y="3613150"/>
              <a:ext cx="1676400" cy="990600"/>
            </a:xfrm>
            <a:prstGeom prst="line">
              <a:avLst/>
            </a:prstGeom>
            <a:noFill/>
            <a:ln w="50800">
              <a:solidFill>
                <a:srgbClr val="00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87408" name="Text Box 16"/>
            <p:cNvSpPr txBox="1">
              <a:spLocks noChangeArrowheads="1"/>
            </p:cNvSpPr>
            <p:nvPr/>
          </p:nvSpPr>
          <p:spPr bwMode="auto">
            <a:xfrm>
              <a:off x="5325849" y="4114800"/>
              <a:ext cx="2965877" cy="461665"/>
            </a:xfrm>
            <a:prstGeom prst="rect">
              <a:avLst/>
            </a:prstGeom>
            <a:solidFill>
              <a:schemeClr val="bg1">
                <a:lumMod val="85000"/>
                <a:alpha val="77000"/>
              </a:schemeClr>
            </a:solidFill>
            <a:ln w="25400">
              <a:solidFill>
                <a:schemeClr val="bg2">
                  <a:lumMod val="60000"/>
                  <a:lumOff val="40000"/>
                </a:schemeClr>
              </a:solidFill>
              <a:miter lim="800000"/>
              <a:headEnd/>
              <a:tailEnd/>
            </a:ln>
            <a:effectLst/>
          </p:spPr>
          <p:txBody>
            <a:bodyPr wrap="none">
              <a:spAutoFit/>
            </a:bodyPr>
            <a:lstStyle/>
            <a:p>
              <a:pPr algn="ctr">
                <a:defRPr/>
              </a:pPr>
              <a:r>
                <a:rPr lang="en-US" sz="1200" b="1" dirty="0">
                  <a:effectLst>
                    <a:outerShdw blurRad="38100" dist="38100" dir="2700000" algn="tl">
                      <a:srgbClr val="FFFFFF"/>
                    </a:outerShdw>
                  </a:effectLst>
                  <a:cs typeface="+mn-cs"/>
                </a:rPr>
                <a:t>Collapsing C5F12 partial pressure</a:t>
              </a:r>
            </a:p>
            <a:p>
              <a:pPr algn="ctr">
                <a:defRPr/>
              </a:pPr>
              <a:r>
                <a:rPr lang="en-US" sz="1200" b="1" dirty="0">
                  <a:effectLst>
                    <a:outerShdw blurRad="38100" dist="38100" dir="2700000" algn="tl">
                      <a:srgbClr val="FFFFFF"/>
                    </a:outerShdw>
                  </a:effectLst>
                  <a:cs typeface="+mn-cs"/>
                </a:rPr>
                <a:t>&amp; some condensation in </a:t>
              </a:r>
              <a:r>
                <a:rPr lang="en-US" sz="1200" b="1" dirty="0" err="1">
                  <a:effectLst>
                    <a:outerShdw blurRad="38100" dist="38100" dir="2700000" algn="tl">
                      <a:srgbClr val="FFFFFF"/>
                    </a:outerShdw>
                  </a:effectLst>
                  <a:cs typeface="+mn-cs"/>
                </a:rPr>
                <a:t>precooler</a:t>
              </a:r>
              <a:r>
                <a:rPr lang="en-US" sz="1200" b="1" dirty="0">
                  <a:effectLst>
                    <a:outerShdw blurRad="38100" dist="38100" dir="2700000" algn="tl">
                      <a:srgbClr val="FFFFFF"/>
                    </a:outerShdw>
                  </a:effectLst>
                  <a:cs typeface="+mn-cs"/>
                </a:rPr>
                <a:t> </a:t>
              </a:r>
              <a:r>
                <a:rPr lang="en-US" sz="1200" b="1" dirty="0">
                  <a:solidFill>
                    <a:schemeClr val="bg2"/>
                  </a:solidFill>
                  <a:effectLst>
                    <a:outerShdw blurRad="38100" dist="38100" dir="2700000" algn="tl">
                      <a:srgbClr val="FFFFFF"/>
                    </a:outerShdw>
                  </a:effectLst>
                  <a:cs typeface="+mn-cs"/>
                </a:rPr>
                <a:t>(A)</a:t>
              </a:r>
            </a:p>
          </p:txBody>
        </p:sp>
      </p:grpSp>
      <p:grpSp>
        <p:nvGrpSpPr>
          <p:cNvPr id="6" name="Group 23"/>
          <p:cNvGrpSpPr>
            <a:grpSpLocks/>
          </p:cNvGrpSpPr>
          <p:nvPr/>
        </p:nvGrpSpPr>
        <p:grpSpPr bwMode="auto">
          <a:xfrm>
            <a:off x="2286000" y="3232150"/>
            <a:ext cx="2039557" cy="2514600"/>
            <a:chOff x="2286000" y="3232150"/>
            <a:chExt cx="2039557" cy="2514600"/>
          </a:xfrm>
        </p:grpSpPr>
        <p:sp>
          <p:nvSpPr>
            <p:cNvPr id="69658" name="Line 21"/>
            <p:cNvSpPr>
              <a:spLocks noChangeShapeType="1"/>
            </p:cNvSpPr>
            <p:nvPr/>
          </p:nvSpPr>
          <p:spPr bwMode="auto">
            <a:xfrm flipV="1">
              <a:off x="2286000" y="3232150"/>
              <a:ext cx="228600" cy="2514600"/>
            </a:xfrm>
            <a:prstGeom prst="line">
              <a:avLst/>
            </a:prstGeom>
            <a:noFill/>
            <a:ln w="508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87414" name="Text Box 22"/>
            <p:cNvSpPr txBox="1">
              <a:spLocks noChangeArrowheads="1"/>
            </p:cNvSpPr>
            <p:nvPr/>
          </p:nvSpPr>
          <p:spPr bwMode="auto">
            <a:xfrm>
              <a:off x="2467356" y="3917950"/>
              <a:ext cx="1858201" cy="461665"/>
            </a:xfrm>
            <a:prstGeom prst="rect">
              <a:avLst/>
            </a:prstGeom>
            <a:solidFill>
              <a:schemeClr val="bg1">
                <a:lumMod val="85000"/>
                <a:alpha val="53000"/>
              </a:schemeClr>
            </a:solidFill>
            <a:ln w="19050">
              <a:solidFill>
                <a:schemeClr val="accent2"/>
              </a:solidFill>
              <a:miter lim="800000"/>
              <a:headEnd/>
              <a:tailEnd/>
            </a:ln>
            <a:effectLst/>
          </p:spPr>
          <p:txBody>
            <a:bodyPr wrap="none">
              <a:spAutoFit/>
            </a:bodyPr>
            <a:lstStyle/>
            <a:p>
              <a:pPr algn="ctr">
                <a:defRPr/>
              </a:pPr>
              <a:r>
                <a:rPr lang="en-US" sz="1200" b="1" dirty="0">
                  <a:effectLst>
                    <a:outerShdw blurRad="38100" dist="38100" dir="2700000" algn="tl">
                      <a:srgbClr val="C0C0C0"/>
                    </a:outerShdw>
                  </a:effectLst>
                  <a:cs typeface="+mn-cs"/>
                </a:rPr>
                <a:t>Pure C</a:t>
              </a:r>
              <a:r>
                <a:rPr lang="en-US" sz="1200" b="1" baseline="-20000" dirty="0">
                  <a:effectLst>
                    <a:outerShdw blurRad="38100" dist="38100" dir="2700000" algn="tl">
                      <a:srgbClr val="C0C0C0"/>
                    </a:outerShdw>
                  </a:effectLst>
                  <a:cs typeface="+mn-cs"/>
                </a:rPr>
                <a:t>5</a:t>
              </a:r>
              <a:r>
                <a:rPr lang="en-US" sz="1200" b="1" dirty="0">
                  <a:effectLst>
                    <a:outerShdw blurRad="38100" dist="38100" dir="2700000" algn="tl">
                      <a:srgbClr val="C0C0C0"/>
                    </a:outerShdw>
                  </a:effectLst>
                  <a:cs typeface="+mn-cs"/>
                </a:rPr>
                <a:t>F</a:t>
              </a:r>
              <a:r>
                <a:rPr lang="en-US" sz="1200" b="1" baseline="-20000" dirty="0">
                  <a:effectLst>
                    <a:outerShdw blurRad="38100" dist="38100" dir="2700000" algn="tl">
                      <a:srgbClr val="C0C0C0"/>
                    </a:outerShdw>
                  </a:effectLst>
                  <a:cs typeface="+mn-cs"/>
                </a:rPr>
                <a:t>12</a:t>
              </a:r>
              <a:r>
                <a:rPr lang="en-US" sz="1200" b="1" dirty="0">
                  <a:effectLst>
                    <a:outerShdw blurRad="38100" dist="38100" dir="2700000" algn="tl">
                      <a:srgbClr val="C0C0C0"/>
                    </a:outerShdw>
                  </a:effectLst>
                  <a:cs typeface="+mn-cs"/>
                </a:rPr>
                <a:t>@ -80C from</a:t>
              </a:r>
            </a:p>
            <a:p>
              <a:pPr algn="ctr">
                <a:defRPr/>
              </a:pPr>
              <a:r>
                <a:rPr lang="en-US" sz="1200" b="1" dirty="0">
                  <a:effectLst>
                    <a:outerShdw blurRad="38100" dist="38100" dir="2700000" algn="tl">
                      <a:srgbClr val="C0C0C0"/>
                    </a:outerShdw>
                  </a:effectLst>
                  <a:cs typeface="+mn-cs"/>
                </a:rPr>
                <a:t>bottom of tank</a:t>
              </a:r>
            </a:p>
          </p:txBody>
        </p:sp>
      </p:grpSp>
      <p:grpSp>
        <p:nvGrpSpPr>
          <p:cNvPr id="7" name="Group 24"/>
          <p:cNvGrpSpPr>
            <a:grpSpLocks/>
          </p:cNvGrpSpPr>
          <p:nvPr/>
        </p:nvGrpSpPr>
        <p:grpSpPr bwMode="auto">
          <a:xfrm>
            <a:off x="2514600" y="2698750"/>
            <a:ext cx="1752600" cy="533400"/>
            <a:chOff x="2514600" y="2698750"/>
            <a:chExt cx="1752600" cy="533400"/>
          </a:xfrm>
          <a:solidFill>
            <a:schemeClr val="bg1">
              <a:lumMod val="85000"/>
              <a:alpha val="77000"/>
            </a:schemeClr>
          </a:solidFill>
        </p:grpSpPr>
        <p:sp>
          <p:nvSpPr>
            <p:cNvPr id="69656" name="Line 20"/>
            <p:cNvSpPr>
              <a:spLocks noChangeShapeType="1"/>
            </p:cNvSpPr>
            <p:nvPr/>
          </p:nvSpPr>
          <p:spPr bwMode="auto">
            <a:xfrm>
              <a:off x="2514600" y="3232150"/>
              <a:ext cx="1752600" cy="0"/>
            </a:xfrm>
            <a:prstGeom prst="line">
              <a:avLst/>
            </a:prstGeom>
            <a:grpFill/>
            <a:ln w="50800">
              <a:solidFill>
                <a:srgbClr val="FF00FF"/>
              </a:solidFill>
              <a:prstDash val="dash"/>
              <a:round/>
              <a:headEnd/>
              <a:tailEnd type="triangle" w="med" len="med"/>
            </a:ln>
            <a:extLst/>
          </p:spPr>
          <p:txBody>
            <a:bodyPr/>
            <a:lstStyle/>
            <a:p>
              <a:endParaRPr lang="fr-FR"/>
            </a:p>
          </p:txBody>
        </p:sp>
        <p:sp>
          <p:nvSpPr>
            <p:cNvPr id="69657" name="Text Box 23"/>
            <p:cNvSpPr txBox="1">
              <a:spLocks noChangeArrowheads="1"/>
            </p:cNvSpPr>
            <p:nvPr/>
          </p:nvSpPr>
          <p:spPr bwMode="auto">
            <a:xfrm>
              <a:off x="2590800" y="2698750"/>
              <a:ext cx="1522413" cy="476250"/>
            </a:xfrm>
            <a:prstGeom prst="rect">
              <a:avLst/>
            </a:prstGeom>
            <a:grpFill/>
            <a:ln w="19050">
              <a:solidFill>
                <a:srgbClr val="FF00FF"/>
              </a:solidFill>
              <a:miter lim="800000"/>
              <a:headEnd/>
              <a:tailEnd/>
            </a:ln>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200" b="1">
                  <a:solidFill>
                    <a:srgbClr val="CC0000"/>
                  </a:solidFill>
                </a:rPr>
                <a:t>(</a:t>
              </a:r>
              <a:r>
                <a:rPr lang="en-US" altLang="en-US" sz="1200" b="1">
                  <a:solidFill>
                    <a:srgbClr val="FF33CC"/>
                  </a:solidFill>
                </a:rPr>
                <a:t>C) Electric heating </a:t>
              </a:r>
            </a:p>
            <a:p>
              <a:pPr eaLnBrk="1" hangingPunct="1"/>
              <a:r>
                <a:rPr lang="en-US" altLang="en-US" sz="1200" b="1">
                  <a:solidFill>
                    <a:srgbClr val="FF33CC"/>
                  </a:solidFill>
                </a:rPr>
                <a:t>of liquid C</a:t>
              </a:r>
              <a:r>
                <a:rPr lang="en-US" altLang="en-US" sz="1200" b="1" baseline="-20000">
                  <a:solidFill>
                    <a:srgbClr val="FF33CC"/>
                  </a:solidFill>
                </a:rPr>
                <a:t>5</a:t>
              </a:r>
              <a:r>
                <a:rPr lang="en-US" altLang="en-US" sz="1200" b="1">
                  <a:solidFill>
                    <a:srgbClr val="FF33CC"/>
                  </a:solidFill>
                </a:rPr>
                <a:t>F</a:t>
              </a:r>
              <a:r>
                <a:rPr lang="en-US" altLang="en-US" sz="1200" b="1" baseline="-20000">
                  <a:solidFill>
                    <a:srgbClr val="FF33CC"/>
                  </a:solidFill>
                </a:rPr>
                <a:t>12</a:t>
              </a:r>
            </a:p>
          </p:txBody>
        </p:sp>
      </p:grpSp>
      <p:sp>
        <p:nvSpPr>
          <p:cNvPr id="187420" name="Text Box 28"/>
          <p:cNvSpPr txBox="1">
            <a:spLocks noChangeArrowheads="1"/>
          </p:cNvSpPr>
          <p:nvPr/>
        </p:nvSpPr>
        <p:spPr bwMode="auto">
          <a:xfrm>
            <a:off x="1222668" y="62984"/>
            <a:ext cx="7159332" cy="369332"/>
          </a:xfrm>
          <a:prstGeom prst="rect">
            <a:avLst/>
          </a:prstGeom>
          <a:solidFill>
            <a:schemeClr val="bg1">
              <a:lumMod val="85000"/>
              <a:lumOff val="15000"/>
              <a:alpha val="55000"/>
            </a:schemeClr>
          </a:solidFill>
          <a:ln w="25400">
            <a:solidFill>
              <a:schemeClr val="tx1"/>
            </a:solidFill>
            <a:miter lim="800000"/>
            <a:headEnd/>
            <a:tailEnd/>
          </a:ln>
          <a:effectLst/>
        </p:spPr>
        <p:txBody>
          <a:bodyPr wrap="none">
            <a:spAutoFit/>
          </a:bodyPr>
          <a:lstStyle/>
          <a:p>
            <a:pPr>
              <a:defRPr/>
            </a:pPr>
            <a:r>
              <a:rPr lang="en-US" b="1" dirty="0">
                <a:effectLst>
                  <a:outerShdw blurRad="38100" dist="38100" dir="2700000" algn="tl">
                    <a:srgbClr val="C0C0C0"/>
                  </a:outerShdw>
                </a:effectLst>
                <a:cs typeface="+mn-cs"/>
              </a:rPr>
              <a:t>SLD CRID C</a:t>
            </a:r>
            <a:r>
              <a:rPr lang="en-US" b="1" baseline="-20000" dirty="0">
                <a:effectLst>
                  <a:outerShdw blurRad="38100" dist="38100" dir="2700000" algn="tl">
                    <a:srgbClr val="C0C0C0"/>
                  </a:outerShdw>
                </a:effectLst>
                <a:cs typeface="+mn-cs"/>
              </a:rPr>
              <a:t>5</a:t>
            </a:r>
            <a:r>
              <a:rPr lang="en-US" b="1" dirty="0">
                <a:effectLst>
                  <a:outerShdw blurRad="38100" dist="38100" dir="2700000" algn="tl">
                    <a:srgbClr val="C0C0C0"/>
                  </a:outerShdw>
                </a:effectLst>
                <a:cs typeface="+mn-cs"/>
              </a:rPr>
              <a:t>F</a:t>
            </a:r>
            <a:r>
              <a:rPr lang="en-US" b="1" baseline="-20000" dirty="0">
                <a:effectLst>
                  <a:outerShdw blurRad="38100" dist="38100" dir="2700000" algn="tl">
                    <a:srgbClr val="C0C0C0"/>
                  </a:outerShdw>
                </a:effectLst>
                <a:cs typeface="+mn-cs"/>
              </a:rPr>
              <a:t>12</a:t>
            </a:r>
            <a:r>
              <a:rPr lang="en-US" b="1" dirty="0">
                <a:effectLst>
                  <a:outerShdw blurRad="38100" dist="38100" dir="2700000" algn="tl">
                    <a:srgbClr val="C0C0C0"/>
                  </a:outerShdw>
                </a:effectLst>
                <a:cs typeface="+mn-cs"/>
              </a:rPr>
              <a:t> Thermodynamic circulation: Pressure-Enthalpy</a:t>
            </a:r>
          </a:p>
        </p:txBody>
      </p:sp>
      <p:grpSp>
        <p:nvGrpSpPr>
          <p:cNvPr id="8" name="Group 29"/>
          <p:cNvGrpSpPr>
            <a:grpSpLocks/>
          </p:cNvGrpSpPr>
          <p:nvPr/>
        </p:nvGrpSpPr>
        <p:grpSpPr bwMode="auto">
          <a:xfrm>
            <a:off x="0" y="3445123"/>
            <a:ext cx="1898650" cy="1938992"/>
            <a:chOff x="0" y="3276600"/>
            <a:chExt cx="1752600" cy="1938525"/>
          </a:xfrm>
          <a:solidFill>
            <a:schemeClr val="bg1">
              <a:lumMod val="85000"/>
              <a:alpha val="53000"/>
            </a:schemeClr>
          </a:solidFill>
        </p:grpSpPr>
        <p:sp>
          <p:nvSpPr>
            <p:cNvPr id="187411" name="Text Box 19"/>
            <p:cNvSpPr txBox="1">
              <a:spLocks noChangeArrowheads="1"/>
            </p:cNvSpPr>
            <p:nvPr/>
          </p:nvSpPr>
          <p:spPr bwMode="auto">
            <a:xfrm>
              <a:off x="0" y="3276600"/>
              <a:ext cx="1600200" cy="1938525"/>
            </a:xfrm>
            <a:prstGeom prst="rect">
              <a:avLst/>
            </a:prstGeom>
            <a:grpFill/>
            <a:ln w="9525">
              <a:noFill/>
              <a:miter lim="800000"/>
              <a:headEnd/>
              <a:tailEnd/>
            </a:ln>
            <a:effectLst/>
          </p:spPr>
          <p:txBody>
            <a:bodyPr>
              <a:spAutoFit/>
            </a:bodyPr>
            <a:lstStyle/>
            <a:p>
              <a:pPr>
                <a:defRPr/>
              </a:pPr>
              <a:r>
                <a:rPr lang="en-US" sz="1200" b="1" dirty="0">
                  <a:effectLst>
                    <a:outerShdw blurRad="38100" dist="38100" dir="2700000" algn="tl">
                      <a:srgbClr val="C0C0C0"/>
                    </a:outerShdw>
                  </a:effectLst>
                  <a:cs typeface="+mn-cs"/>
                </a:rPr>
                <a:t>1bar</a:t>
              </a:r>
              <a:r>
                <a:rPr lang="en-US" sz="1200" b="1" baseline="-20000" dirty="0">
                  <a:effectLst>
                    <a:outerShdw blurRad="38100" dist="38100" dir="2700000" algn="tl">
                      <a:srgbClr val="C0C0C0"/>
                    </a:outerShdw>
                  </a:effectLst>
                  <a:cs typeface="+mn-cs"/>
                </a:rPr>
                <a:t>abs</a:t>
              </a:r>
              <a:r>
                <a:rPr lang="en-US" sz="1200" b="1" dirty="0">
                  <a:effectLst>
                    <a:outerShdw blurRad="38100" dist="38100" dir="2700000" algn="tl">
                      <a:srgbClr val="C0C0C0"/>
                    </a:outerShdw>
                  </a:effectLst>
                  <a:cs typeface="+mn-cs"/>
                </a:rPr>
                <a:t> condenser </a:t>
              </a:r>
            </a:p>
            <a:p>
              <a:pPr>
                <a:defRPr/>
              </a:pPr>
              <a:r>
                <a:rPr lang="en-US" sz="1200" b="1" dirty="0">
                  <a:effectLst>
                    <a:outerShdw blurRad="38100" dist="38100" dir="2700000" algn="tl">
                      <a:srgbClr val="C0C0C0"/>
                    </a:outerShdw>
                  </a:effectLst>
                  <a:cs typeface="+mn-cs"/>
                </a:rPr>
                <a:t>Headspace (&amp; CRID </a:t>
              </a:r>
            </a:p>
            <a:p>
              <a:pPr>
                <a:defRPr/>
              </a:pPr>
              <a:r>
                <a:rPr lang="en-US" sz="1200" b="1" dirty="0">
                  <a:effectLst>
                    <a:outerShdw blurRad="38100" dist="38100" dir="2700000" algn="tl">
                      <a:srgbClr val="C0C0C0"/>
                    </a:outerShdw>
                  </a:effectLst>
                  <a:cs typeface="+mn-cs"/>
                </a:rPr>
                <a:t>radiator vessel)</a:t>
              </a:r>
            </a:p>
            <a:p>
              <a:pPr>
                <a:defRPr/>
              </a:pPr>
              <a:r>
                <a:rPr lang="en-US" sz="1200" b="1" dirty="0">
                  <a:effectLst>
                    <a:outerShdw blurRad="38100" dist="38100" dir="2700000" algn="tl">
                      <a:srgbClr val="C0C0C0"/>
                    </a:outerShdw>
                  </a:effectLst>
                  <a:cs typeface="+mn-cs"/>
                </a:rPr>
                <a:t>pressure maintained </a:t>
              </a:r>
            </a:p>
            <a:p>
              <a:pPr>
                <a:defRPr/>
              </a:pPr>
              <a:r>
                <a:rPr lang="en-US" sz="1200" b="1" dirty="0">
                  <a:effectLst>
                    <a:outerShdw blurRad="38100" dist="38100" dir="2700000" algn="tl">
                      <a:srgbClr val="C0C0C0"/>
                    </a:outerShdw>
                  </a:effectLst>
                  <a:cs typeface="+mn-cs"/>
                </a:rPr>
                <a:t>by N</a:t>
              </a:r>
              <a:r>
                <a:rPr lang="en-US" sz="1200" b="1" baseline="-20000" dirty="0">
                  <a:effectLst>
                    <a:outerShdw blurRad="38100" dist="38100" dir="2700000" algn="tl">
                      <a:srgbClr val="C0C0C0"/>
                    </a:outerShdw>
                  </a:effectLst>
                  <a:cs typeface="+mn-cs"/>
                </a:rPr>
                <a:t>2 </a:t>
              </a:r>
              <a:r>
                <a:rPr lang="en-US" sz="1200" b="1" dirty="0">
                  <a:effectLst>
                    <a:outerShdw blurRad="38100" dist="38100" dir="2700000" algn="tl">
                      <a:srgbClr val="C0C0C0"/>
                    </a:outerShdw>
                  </a:effectLst>
                  <a:cs typeface="+mn-cs"/>
                </a:rPr>
                <a:t>in return radiator gas &amp; condenser N</a:t>
              </a:r>
              <a:r>
                <a:rPr lang="en-US" sz="1200" b="1" baseline="-20000" dirty="0">
                  <a:effectLst>
                    <a:outerShdw blurRad="38100" dist="38100" dir="2700000" algn="tl">
                      <a:srgbClr val="C0C0C0"/>
                    </a:outerShdw>
                  </a:effectLst>
                  <a:cs typeface="+mn-cs"/>
                </a:rPr>
                <a:t>2</a:t>
              </a:r>
              <a:r>
                <a:rPr lang="en-US" sz="1200" b="1" dirty="0">
                  <a:effectLst>
                    <a:outerShdw blurRad="38100" dist="38100" dir="2700000" algn="tl">
                      <a:srgbClr val="C0C0C0"/>
                    </a:outerShdw>
                  </a:effectLst>
                  <a:cs typeface="+mn-cs"/>
                </a:rPr>
                <a:t> </a:t>
              </a:r>
            </a:p>
            <a:p>
              <a:pPr>
                <a:defRPr/>
              </a:pPr>
              <a:r>
                <a:rPr lang="en-US" sz="1200" b="1" dirty="0">
                  <a:effectLst>
                    <a:outerShdw blurRad="38100" dist="38100" dir="2700000" algn="tl">
                      <a:srgbClr val="C0C0C0"/>
                    </a:outerShdw>
                  </a:effectLst>
                  <a:cs typeface="+mn-cs"/>
                </a:rPr>
                <a:t>vent to atmosphere </a:t>
              </a:r>
            </a:p>
          </p:txBody>
        </p:sp>
        <p:sp>
          <p:nvSpPr>
            <p:cNvPr id="69655" name="Line 18"/>
            <p:cNvSpPr>
              <a:spLocks noChangeShapeType="1"/>
            </p:cNvSpPr>
            <p:nvPr/>
          </p:nvSpPr>
          <p:spPr bwMode="auto">
            <a:xfrm>
              <a:off x="1371600" y="3352800"/>
              <a:ext cx="381000" cy="0"/>
            </a:xfrm>
            <a:prstGeom prst="line">
              <a:avLst/>
            </a:prstGeom>
            <a:grpFill/>
            <a:ln w="50800">
              <a:solidFill>
                <a:schemeClr val="bg1"/>
              </a:solidFill>
              <a:round/>
              <a:headEnd/>
              <a:tailEnd type="triangle" w="med" len="med"/>
            </a:ln>
            <a:extLst/>
          </p:spPr>
          <p:txBody>
            <a:bodyPr/>
            <a:lstStyle/>
            <a:p>
              <a:endParaRPr lang="fr-FR"/>
            </a:p>
          </p:txBody>
        </p:sp>
      </p:grpSp>
      <p:sp>
        <p:nvSpPr>
          <p:cNvPr id="69644" name="Rectangle 2"/>
          <p:cNvSpPr>
            <a:spLocks noGrp="1" noChangeArrowheads="1"/>
          </p:cNvSpPr>
          <p:nvPr>
            <p:ph type="title"/>
          </p:nvPr>
        </p:nvSpPr>
        <p:spPr>
          <a:xfrm>
            <a:off x="2514600" y="1312801"/>
            <a:ext cx="5867400" cy="498598"/>
          </a:xfrm>
          <a:solidFill>
            <a:schemeClr val="bg1">
              <a:lumMod val="65000"/>
              <a:alpha val="86000"/>
            </a:schemeClr>
          </a:solidFill>
          <a:ln w="25400">
            <a:solidFill>
              <a:schemeClr val="tx1"/>
            </a:solidFill>
            <a:miter lim="800000"/>
            <a:headEnd/>
            <a:tailEnd/>
          </a:ln>
        </p:spPr>
        <p:txBody>
          <a:bodyPr/>
          <a:lstStyle/>
          <a:p>
            <a:pPr algn="ctr" eaLnBrk="1" hangingPunct="1"/>
            <a:r>
              <a:rPr lang="en-US" altLang="en-US" sz="3600" b="1" dirty="0">
                <a:latin typeface="Times New Roman" panose="02020603050405020304" pitchFamily="18" charset="0"/>
                <a:cs typeface="Times New Roman" panose="02020603050405020304" pitchFamily="18" charset="0"/>
              </a:rPr>
              <a:t>SLD CRID C</a:t>
            </a:r>
            <a:r>
              <a:rPr lang="en-US" altLang="en-US" sz="3600" b="1" baseline="-20000" dirty="0">
                <a:latin typeface="Times New Roman" panose="02020603050405020304" pitchFamily="18" charset="0"/>
                <a:cs typeface="Times New Roman" panose="02020603050405020304" pitchFamily="18" charset="0"/>
              </a:rPr>
              <a:t>5</a:t>
            </a:r>
            <a:r>
              <a:rPr lang="en-US" altLang="en-US" sz="3600" b="1" dirty="0">
                <a:latin typeface="Times New Roman" panose="02020603050405020304" pitchFamily="18" charset="0"/>
                <a:cs typeface="Times New Roman" panose="02020603050405020304" pitchFamily="18" charset="0"/>
              </a:rPr>
              <a:t>F</a:t>
            </a:r>
            <a:r>
              <a:rPr lang="en-US" altLang="en-US" sz="3600" b="1" baseline="-20000" dirty="0">
                <a:latin typeface="Times New Roman" panose="02020603050405020304" pitchFamily="18" charset="0"/>
                <a:cs typeface="Times New Roman" panose="02020603050405020304" pitchFamily="18" charset="0"/>
              </a:rPr>
              <a:t>12</a:t>
            </a:r>
            <a:r>
              <a:rPr lang="en-US" altLang="en-US" sz="3600" b="1" dirty="0">
                <a:latin typeface="Times New Roman" panose="02020603050405020304" pitchFamily="18" charset="0"/>
                <a:cs typeface="Times New Roman" panose="02020603050405020304" pitchFamily="18" charset="0"/>
              </a:rPr>
              <a:t> circulation</a:t>
            </a:r>
          </a:p>
        </p:txBody>
      </p:sp>
      <p:grpSp>
        <p:nvGrpSpPr>
          <p:cNvPr id="9" name="Group 34"/>
          <p:cNvGrpSpPr>
            <a:grpSpLocks/>
          </p:cNvGrpSpPr>
          <p:nvPr/>
        </p:nvGrpSpPr>
        <p:grpSpPr bwMode="auto">
          <a:xfrm>
            <a:off x="457200" y="2438400"/>
            <a:ext cx="2368550" cy="957263"/>
            <a:chOff x="457200" y="2438400"/>
            <a:chExt cx="2368904" cy="957981"/>
          </a:xfrm>
        </p:grpSpPr>
        <p:sp>
          <p:nvSpPr>
            <p:cNvPr id="31" name="Oval 30"/>
            <p:cNvSpPr/>
            <p:nvPr/>
          </p:nvSpPr>
          <p:spPr>
            <a:xfrm>
              <a:off x="2286273" y="3124714"/>
              <a:ext cx="539831" cy="271667"/>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2" name="TextBox 31"/>
            <p:cNvSpPr txBox="1"/>
            <p:nvPr/>
          </p:nvSpPr>
          <p:spPr>
            <a:xfrm>
              <a:off x="457200" y="2438400"/>
              <a:ext cx="1371805" cy="924023"/>
            </a:xfrm>
            <a:prstGeom prst="rect">
              <a:avLst/>
            </a:prstGeom>
            <a:solidFill>
              <a:schemeClr val="bg1">
                <a:lumMod val="85000"/>
                <a:alpha val="53000"/>
              </a:schemeClr>
            </a:solidFill>
            <a:ln w="25400">
              <a:solidFill>
                <a:schemeClr val="accent1">
                  <a:shade val="50000"/>
                </a:schemeClr>
              </a:solidFill>
            </a:ln>
          </p:spPr>
          <p:txBody>
            <a:bodyPr>
              <a:spAutoFit/>
            </a:bodyPr>
            <a:lstStyle/>
            <a:p>
              <a:pPr algn="ctr">
                <a:defRPr/>
              </a:pPr>
              <a:r>
                <a:rPr lang="en-GB" sz="1800" b="1" dirty="0" err="1">
                  <a:latin typeface="Symbol" pitchFamily="18" charset="2"/>
                  <a:cs typeface="Arial" charset="0"/>
                </a:rPr>
                <a:t>r</a:t>
              </a:r>
              <a:r>
                <a:rPr lang="en-GB" sz="1800" b="1" dirty="0" err="1">
                  <a:cs typeface="Arial" charset="0"/>
                </a:rPr>
                <a:t>gh</a:t>
              </a:r>
              <a:r>
                <a:rPr lang="en-GB" sz="1800" b="1" dirty="0">
                  <a:cs typeface="Arial" charset="0"/>
                </a:rPr>
                <a:t> of 1.5m C</a:t>
              </a:r>
              <a:r>
                <a:rPr lang="en-GB" sz="1800" b="1" baseline="-25000" dirty="0">
                  <a:cs typeface="Arial" charset="0"/>
                </a:rPr>
                <a:t>5</a:t>
              </a:r>
              <a:r>
                <a:rPr lang="en-GB" sz="1800" b="1" dirty="0">
                  <a:cs typeface="Arial" charset="0"/>
                </a:rPr>
                <a:t>F</a:t>
              </a:r>
              <a:r>
                <a:rPr lang="en-GB" sz="1800" b="1" baseline="-25000" dirty="0">
                  <a:cs typeface="Arial" charset="0"/>
                </a:rPr>
                <a:t>12 </a:t>
              </a:r>
              <a:r>
                <a:rPr lang="en-GB" sz="1800" b="1" dirty="0">
                  <a:solidFill>
                    <a:schemeClr val="bg1"/>
                  </a:solidFill>
                  <a:cs typeface="Arial" charset="0"/>
                </a:rPr>
                <a:t>!</a:t>
              </a:r>
              <a:endParaRPr lang="fr-FR" sz="1800" b="1" baseline="-25000" dirty="0">
                <a:solidFill>
                  <a:schemeClr val="bg1"/>
                </a:solidFill>
                <a:cs typeface="Arial" charset="0"/>
              </a:endParaRPr>
            </a:p>
          </p:txBody>
        </p:sp>
        <p:cxnSp>
          <p:nvCxnSpPr>
            <p:cNvPr id="34" name="Straight Connector 33"/>
            <p:cNvCxnSpPr>
              <a:endCxn id="31" idx="1"/>
            </p:cNvCxnSpPr>
            <p:nvPr/>
          </p:nvCxnSpPr>
          <p:spPr>
            <a:xfrm>
              <a:off x="1829005" y="2895943"/>
              <a:ext cx="536655" cy="268489"/>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10" name="Group 41"/>
          <p:cNvGrpSpPr>
            <a:grpSpLocks/>
          </p:cNvGrpSpPr>
          <p:nvPr/>
        </p:nvGrpSpPr>
        <p:grpSpPr bwMode="auto">
          <a:xfrm>
            <a:off x="3200400" y="533400"/>
            <a:ext cx="5029200" cy="3465513"/>
            <a:chOff x="3200400" y="533400"/>
            <a:chExt cx="5029200" cy="3465731"/>
          </a:xfrm>
        </p:grpSpPr>
        <p:sp>
          <p:nvSpPr>
            <p:cNvPr id="36" name="TextBox 35"/>
            <p:cNvSpPr txBox="1"/>
            <p:nvPr/>
          </p:nvSpPr>
          <p:spPr bwMode="auto">
            <a:xfrm>
              <a:off x="6858000" y="2819544"/>
              <a:ext cx="1371600" cy="369911"/>
            </a:xfrm>
            <a:prstGeom prst="rect">
              <a:avLst/>
            </a:prstGeom>
            <a:solidFill>
              <a:schemeClr val="bg1">
                <a:lumMod val="85000"/>
                <a:alpha val="77000"/>
              </a:schemeClr>
            </a:solidFill>
            <a:ln w="25400">
              <a:solidFill>
                <a:schemeClr val="accent1">
                  <a:shade val="50000"/>
                </a:schemeClr>
              </a:solidFill>
            </a:ln>
          </p:spPr>
          <p:txBody>
            <a:bodyPr>
              <a:spAutoFit/>
            </a:bodyPr>
            <a:lstStyle/>
            <a:p>
              <a:pPr algn="ctr">
                <a:defRPr/>
              </a:pPr>
              <a:r>
                <a:rPr lang="en-GB" sz="1800" b="1" dirty="0">
                  <a:solidFill>
                    <a:srgbClr val="FF0000"/>
                  </a:solidFill>
                  <a:cs typeface="Times New Roman" pitchFamily="18" charset="0"/>
                </a:rPr>
                <a:t>Vapour</a:t>
              </a:r>
              <a:endParaRPr lang="fr-FR" sz="1800" b="1" baseline="-25000" dirty="0">
                <a:solidFill>
                  <a:srgbClr val="FF0000"/>
                </a:solidFill>
                <a:cs typeface="Times New Roman" pitchFamily="18" charset="0"/>
              </a:endParaRPr>
            </a:p>
          </p:txBody>
        </p:sp>
        <p:sp>
          <p:nvSpPr>
            <p:cNvPr id="38" name="TextBox 37"/>
            <p:cNvSpPr txBox="1"/>
            <p:nvPr/>
          </p:nvSpPr>
          <p:spPr bwMode="auto">
            <a:xfrm>
              <a:off x="3200400" y="2209905"/>
              <a:ext cx="1371600" cy="369911"/>
            </a:xfrm>
            <a:prstGeom prst="rect">
              <a:avLst/>
            </a:prstGeom>
            <a:solidFill>
              <a:schemeClr val="bg1">
                <a:lumMod val="85000"/>
                <a:alpha val="77000"/>
              </a:schemeClr>
            </a:solidFill>
            <a:ln w="25400">
              <a:solidFill>
                <a:schemeClr val="accent1">
                  <a:shade val="50000"/>
                </a:schemeClr>
              </a:solidFill>
            </a:ln>
          </p:spPr>
          <p:txBody>
            <a:bodyPr>
              <a:spAutoFit/>
            </a:bodyPr>
            <a:lstStyle/>
            <a:p>
              <a:pPr algn="ctr">
                <a:defRPr/>
              </a:pPr>
              <a:r>
                <a:rPr lang="en-GB" sz="1800" b="1" dirty="0">
                  <a:solidFill>
                    <a:srgbClr val="1B105E"/>
                  </a:solidFill>
                  <a:cs typeface="Times New Roman" pitchFamily="18" charset="0"/>
                </a:rPr>
                <a:t>Liquid</a:t>
              </a:r>
              <a:endParaRPr lang="fr-FR" sz="1800" b="1" baseline="-25000" dirty="0">
                <a:solidFill>
                  <a:srgbClr val="1B105E"/>
                </a:solidFill>
                <a:cs typeface="Times New Roman" pitchFamily="18" charset="0"/>
              </a:endParaRPr>
            </a:p>
          </p:txBody>
        </p:sp>
        <p:sp>
          <p:nvSpPr>
            <p:cNvPr id="39" name="TextBox 38"/>
            <p:cNvSpPr txBox="1"/>
            <p:nvPr/>
          </p:nvSpPr>
          <p:spPr bwMode="auto">
            <a:xfrm>
              <a:off x="4191000" y="3352977"/>
              <a:ext cx="1371600" cy="646154"/>
            </a:xfrm>
            <a:prstGeom prst="rect">
              <a:avLst/>
            </a:prstGeom>
            <a:solidFill>
              <a:schemeClr val="bg1">
                <a:lumMod val="85000"/>
                <a:alpha val="53000"/>
              </a:schemeClr>
            </a:solidFill>
            <a:ln w="25400">
              <a:solidFill>
                <a:schemeClr val="accent1">
                  <a:shade val="50000"/>
                </a:schemeClr>
              </a:solidFill>
            </a:ln>
          </p:spPr>
          <p:txBody>
            <a:bodyPr>
              <a:spAutoFit/>
            </a:bodyPr>
            <a:lstStyle/>
            <a:p>
              <a:pPr algn="ctr">
                <a:defRPr/>
              </a:pPr>
              <a:r>
                <a:rPr lang="en-GB" sz="1800" b="1" dirty="0">
                  <a:solidFill>
                    <a:srgbClr val="1B105E"/>
                  </a:solidFill>
                  <a:cs typeface="Times New Roman" pitchFamily="18" charset="0"/>
                </a:rPr>
                <a:t>Chan</a:t>
              </a:r>
              <a:r>
                <a:rPr lang="en-GB" sz="1800" b="1" dirty="0">
                  <a:solidFill>
                    <a:srgbClr val="FF0000"/>
                  </a:solidFill>
                  <a:cs typeface="Times New Roman" pitchFamily="18" charset="0"/>
                </a:rPr>
                <a:t>ging</a:t>
              </a:r>
              <a:r>
                <a:rPr lang="en-GB" sz="1800" b="1" dirty="0">
                  <a:solidFill>
                    <a:schemeClr val="bg1"/>
                  </a:solidFill>
                  <a:cs typeface="Times New Roman" pitchFamily="18" charset="0"/>
                </a:rPr>
                <a:t> </a:t>
              </a:r>
              <a:r>
                <a:rPr lang="en-GB" sz="1800" b="1" dirty="0">
                  <a:solidFill>
                    <a:srgbClr val="1B105E"/>
                  </a:solidFill>
                  <a:cs typeface="Times New Roman" pitchFamily="18" charset="0"/>
                </a:rPr>
                <a:t>Pha</a:t>
              </a:r>
              <a:r>
                <a:rPr lang="en-GB" sz="1800" b="1" dirty="0">
                  <a:solidFill>
                    <a:srgbClr val="FF0000"/>
                  </a:solidFill>
                  <a:cs typeface="Times New Roman" pitchFamily="18" charset="0"/>
                </a:rPr>
                <a:t>se</a:t>
              </a:r>
              <a:endParaRPr lang="fr-FR" sz="1800" b="1" baseline="-25000" dirty="0">
                <a:solidFill>
                  <a:srgbClr val="FF0000"/>
                </a:solidFill>
                <a:cs typeface="Times New Roman" pitchFamily="18" charset="0"/>
              </a:endParaRPr>
            </a:p>
          </p:txBody>
        </p:sp>
        <p:cxnSp>
          <p:nvCxnSpPr>
            <p:cNvPr id="41" name="Straight Connector 40"/>
            <p:cNvCxnSpPr/>
            <p:nvPr/>
          </p:nvCxnSpPr>
          <p:spPr>
            <a:xfrm rot="5400000">
              <a:off x="6820653" y="1180347"/>
              <a:ext cx="1295481"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1" name="Slide Number Placeholder 10">
            <a:extLst>
              <a:ext uri="{FF2B5EF4-FFF2-40B4-BE49-F238E27FC236}">
                <a16:creationId xmlns:a16="http://schemas.microsoft.com/office/drawing/2014/main" id="{5D8CDBEB-EF2B-4043-B9D2-A79C3DB5A24F}"/>
              </a:ext>
            </a:extLst>
          </p:cNvPr>
          <p:cNvSpPr>
            <a:spLocks noGrp="1"/>
          </p:cNvSpPr>
          <p:nvPr>
            <p:ph type="sldNum" sz="quarter" idx="12"/>
          </p:nvPr>
        </p:nvSpPr>
        <p:spPr/>
        <p:txBody>
          <a:bodyPr/>
          <a:lstStyle/>
          <a:p>
            <a:pPr>
              <a:defRPr/>
            </a:pPr>
            <a:fld id="{75DEEA70-F2A5-4F11-9D2F-52A27AAB522D}" type="slidenum">
              <a:rPr lang="en-GB" smtClean="0"/>
              <a:pPr>
                <a:defRPr/>
              </a:pPr>
              <a:t>41</a:t>
            </a:fld>
            <a:endParaRPr lang="en-GB"/>
          </a:p>
        </p:txBody>
      </p:sp>
      <p:sp>
        <p:nvSpPr>
          <p:cNvPr id="40" name="CustomShape 2">
            <a:extLst>
              <a:ext uri="{FF2B5EF4-FFF2-40B4-BE49-F238E27FC236}">
                <a16:creationId xmlns:a16="http://schemas.microsoft.com/office/drawing/2014/main" id="{00DCCD84-CF1F-4EEE-92D5-E4E8EC7E71B9}"/>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custDataLst>
      <p:tags r:id="rId1"/>
    </p:custDataLst>
    <p:extLst>
      <p:ext uri="{BB962C8B-B14F-4D97-AF65-F5344CB8AC3E}">
        <p14:creationId xmlns:p14="http://schemas.microsoft.com/office/powerpoint/2010/main" val="24458795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par>
                          <p:cTn id="14" fill="hold" nodeType="afterGroup">
                            <p:stCondLst>
                              <p:cond delay="500"/>
                            </p:stCondLst>
                            <p:childTnLst>
                              <p:par>
                                <p:cTn id="15" presetID="9"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1000"/>
                                        <p:tgtEl>
                                          <p:spTgt spid="7"/>
                                        </p:tgtEl>
                                      </p:cBhvr>
                                    </p:animEffect>
                                  </p:childTnLst>
                                </p:cTn>
                              </p:par>
                            </p:childTnLst>
                          </p:cTn>
                        </p:par>
                        <p:par>
                          <p:cTn id="18" fill="hold" nodeType="afterGroup">
                            <p:stCondLst>
                              <p:cond delay="1500"/>
                            </p:stCondLst>
                            <p:childTnLst>
                              <p:par>
                                <p:cTn id="19" presetID="9"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dissolve">
                                      <p:cBhvr>
                                        <p:cTn id="21" dur="1000"/>
                                        <p:tgtEl>
                                          <p:spTgt spid="2"/>
                                        </p:tgtEl>
                                      </p:cBhvr>
                                    </p:animEffect>
                                  </p:childTnLst>
                                </p:cTn>
                              </p:par>
                            </p:childTnLst>
                          </p:cTn>
                        </p:par>
                        <p:par>
                          <p:cTn id="22" fill="hold" nodeType="afterGroup">
                            <p:stCondLst>
                              <p:cond delay="2500"/>
                            </p:stCondLst>
                            <p:childTnLst>
                              <p:par>
                                <p:cTn id="23" presetID="9"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dissolve">
                                      <p:cBhvr>
                                        <p:cTn id="25" dur="1000"/>
                                        <p:tgtEl>
                                          <p:spTgt spid="4"/>
                                        </p:tgtEl>
                                      </p:cBhvr>
                                    </p:animEffect>
                                  </p:childTnLst>
                                </p:cTn>
                              </p:par>
                            </p:childTnLst>
                          </p:cTn>
                        </p:par>
                        <p:par>
                          <p:cTn id="26" fill="hold" nodeType="afterGroup">
                            <p:stCondLst>
                              <p:cond delay="3500"/>
                            </p:stCondLst>
                            <p:childTnLst>
                              <p:par>
                                <p:cTn id="27" presetID="9" presetClass="entr" presetSubtype="0"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dissolve">
                                      <p:cBhvr>
                                        <p:cTn id="29" dur="1000"/>
                                        <p:tgtEl>
                                          <p:spTgt spid="5"/>
                                        </p:tgtEl>
                                      </p:cBhvr>
                                    </p:animEffect>
                                  </p:childTnLst>
                                </p:cTn>
                              </p:par>
                            </p:childTnLst>
                          </p:cTn>
                        </p:par>
                        <p:par>
                          <p:cTn id="30" fill="hold" nodeType="afterGroup">
                            <p:stCondLst>
                              <p:cond delay="4500"/>
                            </p:stCondLst>
                            <p:childTnLst>
                              <p:par>
                                <p:cTn id="31" presetID="9" presetClass="entr" presetSubtype="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dissolve">
                                      <p:cBhvr>
                                        <p:cTn id="33" dur="1000"/>
                                        <p:tgtEl>
                                          <p:spTgt spid="3"/>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4"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1000" fill="hold"/>
                                        <p:tgtEl>
                                          <p:spTgt spid="8"/>
                                        </p:tgtEl>
                                        <p:attrNameLst>
                                          <p:attrName>ppt_x</p:attrName>
                                        </p:attrNameLst>
                                      </p:cBhvr>
                                      <p:tavLst>
                                        <p:tav tm="0">
                                          <p:val>
                                            <p:strVal val="#ppt_x"/>
                                          </p:val>
                                        </p:tav>
                                        <p:tav tm="100000">
                                          <p:val>
                                            <p:strVal val="#ppt_x"/>
                                          </p:val>
                                        </p:tav>
                                      </p:tavLst>
                                    </p:anim>
                                    <p:anim calcmode="lin" valueType="num">
                                      <p:cBhvr additive="base">
                                        <p:cTn id="39"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5" presetClass="entr" presetSubtype="10"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checkerboard(across)">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8600" y="3319127"/>
            <a:ext cx="8686800" cy="492443"/>
          </a:xfrm>
        </p:spPr>
        <p:txBody>
          <a:bodyPr/>
          <a:lstStyle/>
          <a:p>
            <a:pPr>
              <a:lnSpc>
                <a:spcPct val="100000"/>
              </a:lnSpc>
            </a:pPr>
            <a:r>
              <a:rPr lang="fr-FR" sz="3200" dirty="0">
                <a:solidFill>
                  <a:schemeClr val="accent6">
                    <a:lumMod val="75000"/>
                  </a:schemeClr>
                </a:solidFill>
              </a:rPr>
              <a:t>-</a:t>
            </a:r>
          </a:p>
        </p:txBody>
      </p:sp>
      <p:sp>
        <p:nvSpPr>
          <p:cNvPr id="3" name="Espace réservé du numéro de diapositive 2"/>
          <p:cNvSpPr>
            <a:spLocks noGrp="1"/>
          </p:cNvSpPr>
          <p:nvPr>
            <p:ph type="sldNum" sz="quarter" idx="12"/>
          </p:nvPr>
        </p:nvSpPr>
        <p:spPr/>
        <p:txBody>
          <a:bodyPr/>
          <a:lstStyle/>
          <a:p>
            <a:pPr>
              <a:defRPr/>
            </a:pPr>
            <a:endParaRPr lang="en-GB" dirty="0"/>
          </a:p>
        </p:txBody>
      </p:sp>
      <p:sp>
        <p:nvSpPr>
          <p:cNvPr id="6" name="CustomShape 2">
            <a:extLst>
              <a:ext uri="{FF2B5EF4-FFF2-40B4-BE49-F238E27FC236}">
                <a16:creationId xmlns:a16="http://schemas.microsoft.com/office/drawing/2014/main" id="{8E1A6B51-9B8D-4EFE-974A-BDACF5EEBED4}"/>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
        <p:nvSpPr>
          <p:cNvPr id="7" name="Titre 1">
            <a:extLst>
              <a:ext uri="{FF2B5EF4-FFF2-40B4-BE49-F238E27FC236}">
                <a16:creationId xmlns:a16="http://schemas.microsoft.com/office/drawing/2014/main" id="{930F6CB2-F9F0-44C7-B544-8DE9F9BD9BC6}"/>
              </a:ext>
            </a:extLst>
          </p:cNvPr>
          <p:cNvSpPr txBox="1">
            <a:spLocks/>
          </p:cNvSpPr>
          <p:nvPr/>
        </p:nvSpPr>
        <p:spPr>
          <a:xfrm>
            <a:off x="130629" y="641471"/>
            <a:ext cx="8784771" cy="5847755"/>
          </a:xfrm>
          <a:prstGeom prst="rect">
            <a:avLst/>
          </a:prstGeom>
        </p:spPr>
        <p:txBody>
          <a:bodyPr wrap="square" lIns="0" tIns="0" rIns="0" bIns="0" anchor="ctr">
            <a:spAutoFit/>
          </a:bodyPr>
          <a:lstStyle>
            <a:lvl1pPr algn="l" defTabSz="914400" rtl="0" eaLnBrk="1" latinLnBrk="0" hangingPunct="1">
              <a:lnSpc>
                <a:spcPct val="90000"/>
              </a:lnSpc>
              <a:spcBef>
                <a:spcPct val="0"/>
              </a:spcBef>
              <a:buNone/>
              <a:defRPr sz="4000" kern="1200">
                <a:solidFill>
                  <a:schemeClr val="tx1"/>
                </a:solidFill>
                <a:latin typeface="Arial Rounded MT Bold" pitchFamily="34" charset="0"/>
                <a:ea typeface="+mj-ea"/>
                <a:cs typeface="+mj-cs"/>
              </a:defRPr>
            </a:lvl1pPr>
          </a:lstStyle>
          <a:p>
            <a:pPr algn="ctr">
              <a:lnSpc>
                <a:spcPct val="100000"/>
              </a:lnSpc>
            </a:pPr>
            <a:r>
              <a:rPr lang="fr-FR" sz="5600" dirty="0"/>
              <a:t>Conclusion:</a:t>
            </a:r>
          </a:p>
          <a:p>
            <a:pPr algn="ctr">
              <a:lnSpc>
                <a:spcPct val="100000"/>
              </a:lnSpc>
            </a:pPr>
            <a:r>
              <a:rPr lang="fr-FR" sz="3600" dirty="0"/>
              <a:t>(</a:t>
            </a:r>
            <a:r>
              <a:rPr lang="fr-FR" sz="3600" dirty="0" err="1"/>
              <a:t>Quoting</a:t>
            </a:r>
            <a:r>
              <a:rPr lang="fr-FR" sz="3600" dirty="0"/>
              <a:t> W. Churchill </a:t>
            </a:r>
            <a:r>
              <a:rPr lang="fr-FR" sz="3600" i="1" dirty="0"/>
              <a:t>&amp; Peter Sharp</a:t>
            </a:r>
            <a:r>
              <a:rPr lang="fr-FR" sz="3600" dirty="0"/>
              <a:t>)</a:t>
            </a:r>
          </a:p>
          <a:p>
            <a:pPr algn="ctr">
              <a:lnSpc>
                <a:spcPct val="100000"/>
              </a:lnSpc>
            </a:pPr>
            <a:r>
              <a:rPr lang="fr-FR" sz="5600" dirty="0" err="1">
                <a:solidFill>
                  <a:srgbClr val="C00000"/>
                </a:solidFill>
              </a:rPr>
              <a:t>Cherenkov</a:t>
            </a:r>
            <a:r>
              <a:rPr lang="fr-FR" sz="5600" dirty="0">
                <a:solidFill>
                  <a:srgbClr val="C00000"/>
                </a:solidFill>
              </a:rPr>
              <a:t>-</a:t>
            </a:r>
            <a:r>
              <a:rPr lang="fr-FR" sz="5600" dirty="0" err="1">
                <a:solidFill>
                  <a:schemeClr val="accent6">
                    <a:lumMod val="75000"/>
                  </a:schemeClr>
                </a:solidFill>
              </a:rPr>
              <a:t>green</a:t>
            </a:r>
            <a:r>
              <a:rPr lang="fr-FR" sz="5600" dirty="0" err="1">
                <a:solidFill>
                  <a:srgbClr val="C00000"/>
                </a:solidFill>
              </a:rPr>
              <a:t>i</a:t>
            </a:r>
            <a:r>
              <a:rPr lang="fr-FR" sz="5600" dirty="0">
                <a:solidFill>
                  <a:srgbClr val="C00000"/>
                </a:solidFill>
              </a:rPr>
              <a:t>-city</a:t>
            </a:r>
          </a:p>
          <a:p>
            <a:pPr algn="ctr">
              <a:lnSpc>
                <a:spcPct val="100000"/>
              </a:lnSpc>
            </a:pPr>
            <a:r>
              <a:rPr lang="fr-FR" sz="5600" dirty="0">
                <a:solidFill>
                  <a:srgbClr val="C00000"/>
                </a:solidFill>
              </a:rPr>
              <a:t> </a:t>
            </a:r>
            <a:r>
              <a:rPr lang="fr-FR" dirty="0" err="1">
                <a:solidFill>
                  <a:srgbClr val="C00000"/>
                </a:solidFill>
              </a:rPr>
              <a:t>is</a:t>
            </a:r>
            <a:r>
              <a:rPr lang="fr-FR" dirty="0">
                <a:solidFill>
                  <a:srgbClr val="C00000"/>
                </a:solidFill>
              </a:rPr>
              <a:t> a ‘House of </a:t>
            </a:r>
            <a:r>
              <a:rPr lang="fr-FR" dirty="0" err="1">
                <a:solidFill>
                  <a:srgbClr val="C00000"/>
                </a:solidFill>
              </a:rPr>
              <a:t>Many</a:t>
            </a:r>
            <a:r>
              <a:rPr lang="fr-FR" dirty="0">
                <a:solidFill>
                  <a:srgbClr val="C00000"/>
                </a:solidFill>
              </a:rPr>
              <a:t> Mansions’</a:t>
            </a:r>
          </a:p>
          <a:p>
            <a:pPr algn="ctr">
              <a:lnSpc>
                <a:spcPct val="100000"/>
              </a:lnSpc>
            </a:pPr>
            <a:endParaRPr lang="fr-FR" sz="2400" dirty="0">
              <a:solidFill>
                <a:srgbClr val="C00000"/>
              </a:solidFill>
            </a:endParaRPr>
          </a:p>
          <a:p>
            <a:pPr algn="ctr">
              <a:lnSpc>
                <a:spcPct val="100000"/>
              </a:lnSpc>
            </a:pPr>
            <a:r>
              <a:rPr lang="fr-FR" sz="2400" dirty="0">
                <a:solidFill>
                  <a:srgbClr val="C00000"/>
                </a:solidFill>
              </a:rPr>
              <a:t>(</a:t>
            </a:r>
            <a:r>
              <a:rPr lang="fr-FR" sz="2400" dirty="0" err="1">
                <a:solidFill>
                  <a:srgbClr val="C00000"/>
                </a:solidFill>
              </a:rPr>
              <a:t>too</a:t>
            </a:r>
            <a:r>
              <a:rPr lang="fr-FR" sz="2400" dirty="0">
                <a:solidFill>
                  <a:srgbClr val="C00000"/>
                </a:solidFill>
              </a:rPr>
              <a:t> </a:t>
            </a:r>
            <a:r>
              <a:rPr lang="fr-FR" sz="2400" dirty="0" err="1">
                <a:solidFill>
                  <a:srgbClr val="C00000"/>
                </a:solidFill>
              </a:rPr>
              <a:t>many</a:t>
            </a:r>
            <a:r>
              <a:rPr lang="fr-FR" sz="2400" dirty="0">
                <a:solidFill>
                  <a:srgbClr val="C00000"/>
                </a:solidFill>
              </a:rPr>
              <a:t> to </a:t>
            </a:r>
            <a:r>
              <a:rPr lang="fr-FR" sz="2400" dirty="0" err="1">
                <a:solidFill>
                  <a:srgbClr val="C00000"/>
                </a:solidFill>
              </a:rPr>
              <a:t>include</a:t>
            </a:r>
            <a:r>
              <a:rPr lang="fr-FR" sz="2400" dirty="0">
                <a:solidFill>
                  <a:srgbClr val="C00000"/>
                </a:solidFill>
              </a:rPr>
              <a:t> in </a:t>
            </a:r>
            <a:r>
              <a:rPr lang="fr-FR" sz="2400" dirty="0" err="1">
                <a:solidFill>
                  <a:srgbClr val="C00000"/>
                </a:solidFill>
              </a:rPr>
              <a:t>this</a:t>
            </a:r>
            <a:r>
              <a:rPr lang="fr-FR" sz="2400" dirty="0">
                <a:solidFill>
                  <a:srgbClr val="C00000"/>
                </a:solidFill>
              </a:rPr>
              <a:t> talk*: </a:t>
            </a:r>
          </a:p>
          <a:p>
            <a:pPr algn="ctr">
              <a:lnSpc>
                <a:spcPct val="100000"/>
              </a:lnSpc>
            </a:pPr>
            <a:r>
              <a:rPr lang="fr-FR" sz="2400" dirty="0" err="1">
                <a:solidFill>
                  <a:srgbClr val="C00000"/>
                </a:solidFill>
              </a:rPr>
              <a:t>so</a:t>
            </a:r>
            <a:r>
              <a:rPr lang="fr-FR" sz="2400" dirty="0">
                <a:solidFill>
                  <a:srgbClr val="C00000"/>
                </a:solidFill>
              </a:rPr>
              <a:t> </a:t>
            </a:r>
            <a:r>
              <a:rPr lang="fr-FR" sz="2400" dirty="0" err="1">
                <a:solidFill>
                  <a:srgbClr val="C00000"/>
                </a:solidFill>
              </a:rPr>
              <a:t>please</a:t>
            </a:r>
            <a:r>
              <a:rPr lang="fr-FR" sz="2400" dirty="0">
                <a:solidFill>
                  <a:srgbClr val="C00000"/>
                </a:solidFill>
              </a:rPr>
              <a:t> </a:t>
            </a:r>
            <a:r>
              <a:rPr lang="fr-FR" sz="2400" dirty="0" err="1">
                <a:solidFill>
                  <a:srgbClr val="C00000"/>
                </a:solidFill>
              </a:rPr>
              <a:t>see</a:t>
            </a:r>
            <a:r>
              <a:rPr lang="fr-FR" sz="2400" dirty="0">
                <a:solidFill>
                  <a:srgbClr val="C00000"/>
                </a:solidFill>
              </a:rPr>
              <a:t> </a:t>
            </a:r>
            <a:r>
              <a:rPr lang="fr-FR" sz="2400" dirty="0" err="1">
                <a:solidFill>
                  <a:srgbClr val="C00000"/>
                </a:solidFill>
              </a:rPr>
              <a:t>ongoing</a:t>
            </a:r>
            <a:r>
              <a:rPr lang="fr-FR" sz="2400" dirty="0">
                <a:solidFill>
                  <a:srgbClr val="C00000"/>
                </a:solidFill>
              </a:rPr>
              <a:t> back-up </a:t>
            </a:r>
            <a:r>
              <a:rPr lang="fr-FR" sz="2400" dirty="0" err="1">
                <a:solidFill>
                  <a:srgbClr val="C00000"/>
                </a:solidFill>
              </a:rPr>
              <a:t>material</a:t>
            </a:r>
            <a:r>
              <a:rPr lang="fr-FR" sz="2400" dirty="0">
                <a:solidFill>
                  <a:srgbClr val="C00000"/>
                </a:solidFill>
              </a:rPr>
              <a:t> &amp; links)</a:t>
            </a:r>
          </a:p>
          <a:p>
            <a:pPr algn="ctr">
              <a:lnSpc>
                <a:spcPct val="100000"/>
              </a:lnSpc>
            </a:pPr>
            <a:endParaRPr lang="fr-FR" sz="2400" dirty="0">
              <a:solidFill>
                <a:srgbClr val="C00000"/>
              </a:solidFill>
            </a:endParaRPr>
          </a:p>
          <a:p>
            <a:pPr algn="ctr">
              <a:lnSpc>
                <a:spcPct val="100000"/>
              </a:lnSpc>
            </a:pPr>
            <a:r>
              <a:rPr lang="fr-FR" sz="2400" i="1" dirty="0"/>
              <a:t>*But </a:t>
            </a:r>
            <a:r>
              <a:rPr lang="fr-FR" sz="2400" i="1" dirty="0" err="1"/>
              <a:t>we</a:t>
            </a:r>
            <a:r>
              <a:rPr lang="fr-FR" sz="2400" i="1" dirty="0"/>
              <a:t> </a:t>
            </a:r>
            <a:r>
              <a:rPr lang="fr-FR" sz="2400" i="1" dirty="0" err="1"/>
              <a:t>need</a:t>
            </a:r>
            <a:r>
              <a:rPr lang="fr-FR" sz="2400" i="1" dirty="0"/>
              <a:t> a </a:t>
            </a:r>
            <a:r>
              <a:rPr lang="fr-FR" sz="2400" i="1" dirty="0" err="1"/>
              <a:t>thermodynamic</a:t>
            </a:r>
            <a:r>
              <a:rPr lang="fr-FR" sz="2400" i="1" dirty="0"/>
              <a:t> circulation </a:t>
            </a:r>
          </a:p>
          <a:p>
            <a:pPr algn="ctr">
              <a:lnSpc>
                <a:spcPct val="100000"/>
              </a:lnSpc>
            </a:pPr>
            <a:r>
              <a:rPr lang="fr-FR" sz="2400" i="1" dirty="0" err="1"/>
              <a:t>working</a:t>
            </a:r>
            <a:r>
              <a:rPr lang="fr-FR" sz="2400" i="1" dirty="0"/>
              <a:t> group… </a:t>
            </a:r>
            <a:br>
              <a:rPr lang="fr-FR" sz="5600" dirty="0">
                <a:solidFill>
                  <a:srgbClr val="C00000"/>
                </a:solidFill>
              </a:rPr>
            </a:br>
            <a:endParaRPr lang="fr-FR" sz="3200" dirty="0">
              <a:solidFill>
                <a:srgbClr val="C00000"/>
              </a:solidFill>
            </a:endParaRPr>
          </a:p>
        </p:txBody>
      </p:sp>
    </p:spTree>
    <p:extLst>
      <p:ext uri="{BB962C8B-B14F-4D97-AF65-F5344CB8AC3E}">
        <p14:creationId xmlns:p14="http://schemas.microsoft.com/office/powerpoint/2010/main" val="17398023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835FC-7C9B-4063-AFD9-D6A78EA43F1E}"/>
              </a:ext>
            </a:extLst>
          </p:cNvPr>
          <p:cNvSpPr>
            <a:spLocks noGrp="1"/>
          </p:cNvSpPr>
          <p:nvPr>
            <p:ph type="title"/>
          </p:nvPr>
        </p:nvSpPr>
        <p:spPr>
          <a:xfrm>
            <a:off x="2568101" y="488367"/>
            <a:ext cx="4312731" cy="553998"/>
          </a:xfrm>
          <a:ln w="12700">
            <a:solidFill>
              <a:schemeClr val="tx1"/>
            </a:solidFill>
          </a:ln>
        </p:spPr>
        <p:txBody>
          <a:bodyPr/>
          <a:lstStyle/>
          <a:p>
            <a:pPr algn="ctr"/>
            <a:r>
              <a:rPr lang="en-US" dirty="0"/>
              <a:t>Back up stuff</a:t>
            </a:r>
          </a:p>
        </p:txBody>
      </p:sp>
      <p:sp>
        <p:nvSpPr>
          <p:cNvPr id="4" name="Slide Number Placeholder 3">
            <a:extLst>
              <a:ext uri="{FF2B5EF4-FFF2-40B4-BE49-F238E27FC236}">
                <a16:creationId xmlns:a16="http://schemas.microsoft.com/office/drawing/2014/main" id="{037D5252-BF44-4AD0-A4E9-709BEBB9AFDF}"/>
              </a:ext>
            </a:extLst>
          </p:cNvPr>
          <p:cNvSpPr>
            <a:spLocks noGrp="1"/>
          </p:cNvSpPr>
          <p:nvPr>
            <p:ph type="sldNum" sz="quarter" idx="12"/>
          </p:nvPr>
        </p:nvSpPr>
        <p:spPr/>
        <p:txBody>
          <a:bodyPr/>
          <a:lstStyle/>
          <a:p>
            <a:pPr>
              <a:defRPr/>
            </a:pPr>
            <a:fld id="{75DEEA70-F2A5-4F11-9D2F-52A27AAB522D}" type="slidenum">
              <a:rPr lang="en-GB" smtClean="0"/>
              <a:pPr>
                <a:defRPr/>
              </a:pPr>
              <a:t>43</a:t>
            </a:fld>
            <a:endParaRPr lang="en-GB"/>
          </a:p>
        </p:txBody>
      </p:sp>
      <p:sp>
        <p:nvSpPr>
          <p:cNvPr id="6" name="CustomShape 1">
            <a:extLst>
              <a:ext uri="{FF2B5EF4-FFF2-40B4-BE49-F238E27FC236}">
                <a16:creationId xmlns:a16="http://schemas.microsoft.com/office/drawing/2014/main" id="{36011176-5C92-4D9E-A952-9C6D9B98C851}"/>
              </a:ext>
            </a:extLst>
          </p:cNvPr>
          <p:cNvSpPr/>
          <p:nvPr/>
        </p:nvSpPr>
        <p:spPr>
          <a:xfrm>
            <a:off x="720" y="1042365"/>
            <a:ext cx="9143280" cy="5066385"/>
          </a:xfrm>
          <a:prstGeom prst="rect">
            <a:avLst/>
          </a:prstGeom>
          <a:solidFill>
            <a:srgbClr val="FFFFFF">
              <a:alpha val="82000"/>
            </a:srgbClr>
          </a:solidFill>
          <a:ln>
            <a:noFill/>
          </a:ln>
        </p:spPr>
        <p:style>
          <a:lnRef idx="0">
            <a:scrgbClr r="0" g="0" b="0"/>
          </a:lnRef>
          <a:fillRef idx="0">
            <a:scrgbClr r="0" g="0" b="0"/>
          </a:fillRef>
          <a:effectRef idx="0">
            <a:scrgbClr r="0" g="0" b="0"/>
          </a:effectRef>
          <a:fontRef idx="minor"/>
        </p:style>
        <p:txBody>
          <a:bodyPr lIns="90000" tIns="45000" rIns="90000" bIns="45000">
            <a:normAutofit fontScale="25000" lnSpcReduction="20000"/>
          </a:bodyPr>
          <a:lstStyle/>
          <a:p>
            <a:pPr algn="ctr">
              <a:lnSpc>
                <a:spcPct val="120000"/>
              </a:lnSpc>
            </a:pPr>
            <a:endParaRPr lang="en-US" sz="8000" b="1" dirty="0">
              <a:latin typeface="Calibri" panose="020F0502020204030204" pitchFamily="34" charset="0"/>
              <a:cs typeface="Calibri" panose="020F0502020204030204" pitchFamily="34" charset="0"/>
            </a:endParaRPr>
          </a:p>
          <a:p>
            <a:pPr algn="ctr">
              <a:lnSpc>
                <a:spcPct val="120000"/>
              </a:lnSpc>
            </a:pPr>
            <a:r>
              <a:rPr lang="en-US" sz="6400" b="1" dirty="0">
                <a:latin typeface="+mj-lt"/>
                <a:cs typeface="Calibri" panose="020F0502020204030204" pitchFamily="34" charset="0"/>
              </a:rPr>
              <a:t>“</a:t>
            </a:r>
            <a:r>
              <a:rPr lang="en-US" sz="6400" b="1" i="1" dirty="0">
                <a:solidFill>
                  <a:schemeClr val="accent6">
                    <a:lumMod val="50000"/>
                  </a:schemeClr>
                </a:solidFill>
                <a:latin typeface="+mj-lt"/>
                <a:cs typeface="Calibri" panose="020F0502020204030204" pitchFamily="34" charset="0"/>
              </a:rPr>
              <a:t>Green radiators</a:t>
            </a:r>
            <a:r>
              <a:rPr lang="en-US" sz="6400" b="1" dirty="0">
                <a:latin typeface="+mj-lt"/>
                <a:cs typeface="Calibri" panose="020F0502020204030204" pitchFamily="34" charset="0"/>
              </a:rPr>
              <a:t>”: </a:t>
            </a:r>
            <a:r>
              <a:rPr lang="en-US" sz="6400" dirty="0">
                <a:latin typeface="+mj-lt"/>
                <a:cs typeface="Calibri" panose="020F0502020204030204" pitchFamily="34" charset="0"/>
              </a:rPr>
              <a:t>Controlling refractive index &amp; reducing Cherenkov gas radiator GWP: a challenge in an era of diminishing fluorocarbon availability</a:t>
            </a:r>
            <a:endParaRPr lang="en-GB" sz="7400" b="1" i="1" strike="noStrike" spc="-1" dirty="0">
              <a:solidFill>
                <a:srgbClr val="C00000"/>
              </a:solidFill>
              <a:latin typeface="Calibri"/>
              <a:ea typeface="DejaVu Sans"/>
            </a:endParaRPr>
          </a:p>
          <a:p>
            <a:pPr algn="ctr">
              <a:lnSpc>
                <a:spcPct val="120000"/>
              </a:lnSpc>
            </a:pPr>
            <a:r>
              <a:rPr lang="en-US" sz="6400" b="1" dirty="0"/>
              <a:t>Related paper: </a:t>
            </a:r>
            <a:r>
              <a:rPr lang="en-US" sz="6400" u="sng" dirty="0">
                <a:solidFill>
                  <a:srgbClr val="3484CC"/>
                </a:solidFill>
                <a:hlinkClick r:id="rId2"/>
              </a:rPr>
              <a:t>https://link.springer.com/article/10.1140/epjp/s13360-023-04703-w</a:t>
            </a:r>
            <a:endParaRPr lang="en-US" sz="6400" u="sng" dirty="0">
              <a:solidFill>
                <a:srgbClr val="3484CC"/>
              </a:solidFill>
            </a:endParaRPr>
          </a:p>
          <a:p>
            <a:pPr algn="ctr">
              <a:lnSpc>
                <a:spcPct val="120000"/>
              </a:lnSpc>
            </a:pPr>
            <a:endParaRPr lang="en-US" sz="6400" b="1" u="sng" spc="-1" dirty="0">
              <a:solidFill>
                <a:srgbClr val="3484CC"/>
              </a:solidFill>
              <a:latin typeface="Calibri"/>
            </a:endParaRPr>
          </a:p>
          <a:p>
            <a:pPr algn="ctr">
              <a:lnSpc>
                <a:spcPct val="120000"/>
              </a:lnSpc>
            </a:pPr>
            <a:r>
              <a:rPr lang="en-US" sz="6400" b="1" spc="-1" dirty="0">
                <a:latin typeface="Calibri"/>
              </a:rPr>
              <a:t>Also  DRD4 meeting, May 2023 </a:t>
            </a:r>
            <a:r>
              <a:rPr lang="en-GB" sz="6400" u="sng" spc="-1" dirty="0">
                <a:solidFill>
                  <a:srgbClr val="3484CC"/>
                </a:solidFill>
                <a:latin typeface="Calibri"/>
                <a:hlinkClick r:id="rId3"/>
              </a:rPr>
              <a:t>https://indico.cern.ch/event/1263731/contributions/5398511</a:t>
            </a:r>
            <a:endParaRPr lang="en-GB" sz="6400" u="sng" spc="-1" dirty="0">
              <a:solidFill>
                <a:srgbClr val="3484CC"/>
              </a:solidFill>
              <a:latin typeface="Calibri"/>
            </a:endParaRPr>
          </a:p>
          <a:p>
            <a:pPr algn="ctr">
              <a:lnSpc>
                <a:spcPct val="120000"/>
              </a:lnSpc>
            </a:pPr>
            <a:endParaRPr lang="en-US" sz="6600" b="1" dirty="0"/>
          </a:p>
          <a:p>
            <a:pPr algn="ctr"/>
            <a:r>
              <a:rPr lang="en-US" sz="6400" b="1" dirty="0"/>
              <a:t>ATLAS sustainability forum CERN, Jan 26 2024</a:t>
            </a:r>
            <a:endParaRPr lang="en-GB" sz="6400" u="sng" spc="-1" dirty="0">
              <a:solidFill>
                <a:srgbClr val="3484CC"/>
              </a:solidFill>
              <a:latin typeface="Calibri"/>
            </a:endParaRPr>
          </a:p>
          <a:p>
            <a:pPr algn="ctr">
              <a:lnSpc>
                <a:spcPct val="120000"/>
              </a:lnSpc>
            </a:pPr>
            <a:r>
              <a:rPr lang="en-GB" sz="6400" u="sng" spc="-1" dirty="0">
                <a:solidFill>
                  <a:srgbClr val="3484CC"/>
                </a:solidFill>
                <a:latin typeface="Calibri"/>
                <a:hlinkClick r:id="rId4"/>
              </a:rPr>
              <a:t>https://indico.cern.ch/event/1371158/contributions/5773321/attachments/2788215/4861759/G_Hallewell_ATLAS_sustainability_forum_Jan_26_2024_v2.pptx</a:t>
            </a:r>
            <a:endParaRPr lang="en-GB" sz="6400" u="sng" spc="-1" dirty="0">
              <a:solidFill>
                <a:srgbClr val="3484CC"/>
              </a:solidFill>
              <a:latin typeface="Calibri"/>
            </a:endParaRPr>
          </a:p>
          <a:p>
            <a:pPr algn="ctr">
              <a:lnSpc>
                <a:spcPct val="120000"/>
              </a:lnSpc>
            </a:pPr>
            <a:endParaRPr lang="en-GB" sz="6400" u="sng" spc="-1" dirty="0">
              <a:solidFill>
                <a:srgbClr val="3484CC"/>
              </a:solidFill>
              <a:latin typeface="Calibri"/>
            </a:endParaRPr>
          </a:p>
          <a:p>
            <a:pPr algn="ctr">
              <a:lnSpc>
                <a:spcPct val="120000"/>
              </a:lnSpc>
            </a:pPr>
            <a:r>
              <a:rPr lang="en-GB" sz="8000" b="1" spc="-1" dirty="0">
                <a:latin typeface="Calibri"/>
              </a:rPr>
              <a:t>Sustainable HEP 2024 </a:t>
            </a:r>
            <a:r>
              <a:rPr lang="en-GB" sz="6400" u="sng" spc="-1" dirty="0">
                <a:solidFill>
                  <a:srgbClr val="3484CC"/>
                </a:solidFill>
                <a:latin typeface="Calibri"/>
              </a:rPr>
              <a:t>https://indico.global/event/4744/contributions/39611/</a:t>
            </a:r>
          </a:p>
          <a:p>
            <a:pPr algn="ctr">
              <a:lnSpc>
                <a:spcPct val="120000"/>
              </a:lnSpc>
            </a:pPr>
            <a:endParaRPr lang="en-GB" sz="6400" b="1" spc="-1" dirty="0">
              <a:latin typeface="Calibri"/>
            </a:endParaRPr>
          </a:p>
          <a:p>
            <a:pPr algn="ctr">
              <a:lnSpc>
                <a:spcPct val="120000"/>
              </a:lnSpc>
            </a:pPr>
            <a:r>
              <a:rPr lang="en-GB" sz="6400" b="1" spc="-1" dirty="0">
                <a:latin typeface="Calibri"/>
              </a:rPr>
              <a:t>ICHEP2024 (July 2024): </a:t>
            </a:r>
            <a:r>
              <a:rPr lang="en-GB" sz="6400" b="1" spc="-1" dirty="0">
                <a:solidFill>
                  <a:srgbClr val="3484CC"/>
                </a:solidFill>
                <a:latin typeface="Calibri"/>
              </a:rPr>
              <a:t> </a:t>
            </a:r>
            <a:r>
              <a:rPr lang="en-US" altLang="en-US" sz="6400" dirty="0">
                <a:latin typeface="Calibri" panose="020F0502020204030204" pitchFamily="34" charset="0"/>
                <a:cs typeface="Calibri" panose="020F0502020204030204" pitchFamily="34" charset="0"/>
                <a:hlinkClick r:id="rId5"/>
              </a:rPr>
              <a:t>https://indico.cern.ch/event/1291157/contributions/5900402</a:t>
            </a:r>
            <a:r>
              <a:rPr lang="en-US" altLang="en-US" sz="6400" dirty="0">
                <a:latin typeface="Calibri" panose="020F0502020204030204" pitchFamily="34" charset="0"/>
                <a:cs typeface="Calibri" panose="020F0502020204030204" pitchFamily="34" charset="0"/>
              </a:rPr>
              <a:t>  </a:t>
            </a:r>
          </a:p>
          <a:p>
            <a:pPr algn="ctr">
              <a:lnSpc>
                <a:spcPct val="120000"/>
              </a:lnSpc>
            </a:pPr>
            <a:endParaRPr lang="en-US" altLang="en-US" sz="6400" dirty="0">
              <a:latin typeface="Calibri" panose="020F0502020204030204" pitchFamily="34" charset="0"/>
              <a:cs typeface="Calibri" panose="020F0502020204030204" pitchFamily="34" charset="0"/>
            </a:endParaRPr>
          </a:p>
          <a:p>
            <a:pPr algn="ctr">
              <a:lnSpc>
                <a:spcPct val="120000"/>
              </a:lnSpc>
            </a:pPr>
            <a:r>
              <a:rPr lang="en-US" altLang="en-US" sz="6400" b="1" dirty="0">
                <a:latin typeface="Calibri" panose="020F0502020204030204" pitchFamily="34" charset="0"/>
                <a:cs typeface="Calibri" panose="020F0502020204030204" pitchFamily="34" charset="0"/>
              </a:rPr>
              <a:t>DRD4 meeting Oct. 2024</a:t>
            </a:r>
            <a:r>
              <a:rPr lang="en-US" altLang="en-US" sz="6400" dirty="0">
                <a:latin typeface="Calibri" panose="020F0502020204030204" pitchFamily="34" charset="0"/>
                <a:cs typeface="Calibri" panose="020F0502020204030204" pitchFamily="34" charset="0"/>
              </a:rPr>
              <a:t>: </a:t>
            </a:r>
            <a:r>
              <a:rPr lang="en-US" altLang="en-US" sz="6400" dirty="0">
                <a:latin typeface="Calibri" panose="020F0502020204030204" pitchFamily="34" charset="0"/>
                <a:cs typeface="Calibri" panose="020F0502020204030204" pitchFamily="34" charset="0"/>
                <a:hlinkClick r:id="rId6"/>
              </a:rPr>
              <a:t>https://indico.cern.ch/event/1456663/sessions/566400/#20241024</a:t>
            </a:r>
            <a:endParaRPr lang="en-GB" sz="6400" spc="-1" dirty="0">
              <a:solidFill>
                <a:srgbClr val="000000"/>
              </a:solidFill>
            </a:endParaRPr>
          </a:p>
          <a:p>
            <a:pPr algn="ctr">
              <a:lnSpc>
                <a:spcPct val="120000"/>
              </a:lnSpc>
            </a:pPr>
            <a:endParaRPr lang="en-US" altLang="en-US" sz="6400" dirty="0">
              <a:latin typeface="Calibri" panose="020F0502020204030204" pitchFamily="34" charset="0"/>
              <a:cs typeface="Calibri" panose="020F0502020204030204" pitchFamily="34" charset="0"/>
            </a:endParaRPr>
          </a:p>
          <a:p>
            <a:pPr algn="ctr">
              <a:lnSpc>
                <a:spcPct val="120000"/>
              </a:lnSpc>
            </a:pPr>
            <a:endParaRPr lang="en-US" altLang="en-US" sz="6400" dirty="0">
              <a:latin typeface="Calibri" panose="020F0502020204030204" pitchFamily="34" charset="0"/>
              <a:cs typeface="Calibri" panose="020F0502020204030204" pitchFamily="34" charset="0"/>
            </a:endParaRPr>
          </a:p>
          <a:p>
            <a:pPr algn="ctr">
              <a:lnSpc>
                <a:spcPct val="120000"/>
              </a:lnSpc>
            </a:pPr>
            <a:endParaRPr lang="en-US" altLang="en-US" sz="6400" dirty="0">
              <a:latin typeface="Calibri" panose="020F0502020204030204" pitchFamily="34" charset="0"/>
              <a:cs typeface="Calibri" panose="020F0502020204030204" pitchFamily="34" charset="0"/>
            </a:endParaRPr>
          </a:p>
          <a:p>
            <a:pPr algn="ctr">
              <a:lnSpc>
                <a:spcPct val="120000"/>
              </a:lnSpc>
            </a:pPr>
            <a:endParaRPr lang="en-US" altLang="en-US" sz="6400" dirty="0">
              <a:latin typeface="Calibri" panose="020F0502020204030204" pitchFamily="34" charset="0"/>
              <a:cs typeface="Calibri" panose="020F0502020204030204" pitchFamily="34" charset="0"/>
            </a:endParaRPr>
          </a:p>
          <a:p>
            <a:pPr algn="ctr">
              <a:lnSpc>
                <a:spcPct val="120000"/>
              </a:lnSpc>
            </a:pPr>
            <a:r>
              <a:rPr lang="en-GB" sz="5800" b="0" strike="noStrike" spc="-1" dirty="0">
                <a:solidFill>
                  <a:srgbClr val="000000"/>
                </a:solidFill>
                <a:latin typeface="+mj-lt"/>
                <a:ea typeface="DejaVu Sans"/>
              </a:rPr>
              <a:t> </a:t>
            </a:r>
          </a:p>
        </p:txBody>
      </p:sp>
      <p:sp>
        <p:nvSpPr>
          <p:cNvPr id="7" name="CustomShape 2">
            <a:extLst>
              <a:ext uri="{FF2B5EF4-FFF2-40B4-BE49-F238E27FC236}">
                <a16:creationId xmlns:a16="http://schemas.microsoft.com/office/drawing/2014/main" id="{89387EE0-C0A6-43A2-BE7A-9E5F870F8A02}"/>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40405228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62624" y="1655578"/>
            <a:ext cx="8591185" cy="3546843"/>
          </a:xfrm>
        </p:spPr>
        <p:txBody>
          <a:bodyPr>
            <a:noAutofit/>
          </a:bodyPr>
          <a:lstStyle/>
          <a:p>
            <a:pPr marL="0" indent="0" algn="ctr">
              <a:lnSpc>
                <a:spcPct val="120000"/>
              </a:lnSpc>
              <a:spcBef>
                <a:spcPts val="0"/>
              </a:spcBef>
              <a:buNone/>
            </a:pPr>
            <a:endParaRPr lang="fr-FR" sz="4800" b="1" dirty="0">
              <a:solidFill>
                <a:schemeClr val="accent6">
                  <a:lumMod val="50000"/>
                </a:schemeClr>
              </a:solidFill>
              <a:sym typeface="Wingdings" panose="05000000000000000000" pitchFamily="2" charset="2"/>
            </a:endParaRPr>
          </a:p>
          <a:p>
            <a:pPr marL="0" indent="0" algn="ctr">
              <a:lnSpc>
                <a:spcPct val="120000"/>
              </a:lnSpc>
              <a:spcBef>
                <a:spcPts val="0"/>
              </a:spcBef>
              <a:buNone/>
            </a:pPr>
            <a:r>
              <a:rPr lang="en-GB" sz="3200" b="1" spc="-1" dirty="0">
                <a:solidFill>
                  <a:srgbClr val="C00000"/>
                </a:solidFill>
                <a:cs typeface="Times New Roman" panose="02020603050405020304" pitchFamily="18" charset="0"/>
              </a:rPr>
              <a:t>(ALICE, </a:t>
            </a:r>
            <a:r>
              <a:rPr lang="en-GB" sz="3200" b="1" spc="-1" dirty="0" err="1">
                <a:solidFill>
                  <a:srgbClr val="C00000"/>
                </a:solidFill>
                <a:cs typeface="Times New Roman" panose="02020603050405020304" pitchFamily="18" charset="0"/>
              </a:rPr>
              <a:t>BTeV</a:t>
            </a:r>
            <a:r>
              <a:rPr lang="en-GB" sz="3200" b="1" spc="-1" dirty="0">
                <a:solidFill>
                  <a:srgbClr val="C00000"/>
                </a:solidFill>
                <a:cs typeface="Times New Roman" panose="02020603050405020304" pitchFamily="18" charset="0"/>
              </a:rPr>
              <a:t>) experiences</a:t>
            </a:r>
          </a:p>
          <a:p>
            <a:pPr marL="0" indent="0" algn="ctr">
              <a:lnSpc>
                <a:spcPct val="120000"/>
              </a:lnSpc>
              <a:spcBef>
                <a:spcPts val="0"/>
              </a:spcBef>
              <a:buNone/>
            </a:pPr>
            <a:r>
              <a:rPr lang="en-GB" sz="3200" b="1" spc="-1" dirty="0">
                <a:solidFill>
                  <a:srgbClr val="C00000"/>
                </a:solidFill>
                <a:cs typeface="Times New Roman" panose="02020603050405020304" pitchFamily="18" charset="0"/>
              </a:rPr>
              <a:t>with C</a:t>
            </a:r>
            <a:r>
              <a:rPr lang="en-GB" sz="3200" b="1" spc="-1" baseline="-25000" dirty="0">
                <a:solidFill>
                  <a:srgbClr val="C00000"/>
                </a:solidFill>
                <a:cs typeface="Times New Roman" panose="02020603050405020304" pitchFamily="18" charset="0"/>
              </a:rPr>
              <a:t>4</a:t>
            </a:r>
            <a:r>
              <a:rPr lang="en-GB" sz="3200" b="1" spc="-1" dirty="0">
                <a:solidFill>
                  <a:srgbClr val="C00000"/>
                </a:solidFill>
                <a:cs typeface="Times New Roman" panose="02020603050405020304" pitchFamily="18" charset="0"/>
              </a:rPr>
              <a:t>F</a:t>
            </a:r>
            <a:r>
              <a:rPr lang="en-GB" sz="3200" b="1" spc="-1" baseline="-25000" dirty="0">
                <a:solidFill>
                  <a:srgbClr val="C00000"/>
                </a:solidFill>
                <a:cs typeface="Times New Roman" panose="02020603050405020304" pitchFamily="18" charset="0"/>
              </a:rPr>
              <a:t>8</a:t>
            </a:r>
            <a:r>
              <a:rPr lang="en-GB" sz="3200" b="1" spc="-1" dirty="0">
                <a:solidFill>
                  <a:srgbClr val="C00000"/>
                </a:solidFill>
                <a:cs typeface="Times New Roman" panose="02020603050405020304" pitchFamily="18" charset="0"/>
              </a:rPr>
              <a:t>O as a substitute for C</a:t>
            </a:r>
            <a:r>
              <a:rPr lang="en-GB" sz="3200" b="1" spc="-1" baseline="-25000" dirty="0">
                <a:solidFill>
                  <a:srgbClr val="C00000"/>
                </a:solidFill>
                <a:cs typeface="Times New Roman" panose="02020603050405020304" pitchFamily="18" charset="0"/>
              </a:rPr>
              <a:t>4</a:t>
            </a:r>
            <a:r>
              <a:rPr lang="en-GB" sz="3200" b="1" spc="-1" dirty="0">
                <a:solidFill>
                  <a:srgbClr val="C00000"/>
                </a:solidFill>
                <a:cs typeface="Times New Roman" panose="02020603050405020304" pitchFamily="18" charset="0"/>
              </a:rPr>
              <a:t>F</a:t>
            </a:r>
            <a:r>
              <a:rPr lang="en-GB" sz="3200" b="1" spc="-1" baseline="-25000" dirty="0">
                <a:solidFill>
                  <a:srgbClr val="C00000"/>
                </a:solidFill>
                <a:cs typeface="Times New Roman" panose="02020603050405020304" pitchFamily="18" charset="0"/>
              </a:rPr>
              <a:t>10 </a:t>
            </a:r>
            <a:endParaRPr lang="en-GB" sz="3200" b="1" spc="-1" dirty="0">
              <a:solidFill>
                <a:srgbClr val="C00000"/>
              </a:solidFill>
              <a:cs typeface="Times New Roman" panose="02020603050405020304" pitchFamily="18" charset="0"/>
            </a:endParaRPr>
          </a:p>
          <a:p>
            <a:pPr marL="0" indent="0" algn="ctr">
              <a:lnSpc>
                <a:spcPct val="120000"/>
              </a:lnSpc>
              <a:spcBef>
                <a:spcPts val="0"/>
              </a:spcBef>
              <a:buNone/>
            </a:pPr>
            <a:r>
              <a:rPr lang="en-GB" sz="3200" b="1" spc="-1" dirty="0">
                <a:solidFill>
                  <a:srgbClr val="C00000"/>
                </a:solidFill>
                <a:cs typeface="Times New Roman" panose="02020603050405020304" pitchFamily="18" charset="0"/>
              </a:rPr>
              <a:t>Cherenkov radiator gas</a:t>
            </a:r>
          </a:p>
          <a:p>
            <a:pPr marL="0" indent="0" algn="ctr">
              <a:lnSpc>
                <a:spcPct val="120000"/>
              </a:lnSpc>
              <a:spcBef>
                <a:spcPts val="0"/>
              </a:spcBef>
              <a:buNone/>
            </a:pPr>
            <a:endParaRPr lang="en-GB" sz="4800" b="1" spc="-1" dirty="0">
              <a:solidFill>
                <a:srgbClr val="C00000"/>
              </a:solidFill>
              <a:cs typeface="Times New Roman" panose="02020603050405020304" pitchFamily="18" charset="0"/>
            </a:endParaRPr>
          </a:p>
          <a:p>
            <a:pPr marL="0" indent="0" algn="ctr">
              <a:lnSpc>
                <a:spcPct val="120000"/>
              </a:lnSpc>
              <a:spcBef>
                <a:spcPts val="0"/>
              </a:spcBef>
              <a:buNone/>
            </a:pPr>
            <a:r>
              <a:rPr lang="en-GB" sz="4800" b="1" spc="-1" dirty="0">
                <a:solidFill>
                  <a:srgbClr val="C00000"/>
                </a:solidFill>
                <a:cs typeface="Times New Roman" panose="02020603050405020304" pitchFamily="18" charset="0"/>
              </a:rPr>
              <a:t> </a:t>
            </a:r>
          </a:p>
          <a:p>
            <a:pPr>
              <a:lnSpc>
                <a:spcPct val="120000"/>
              </a:lnSpc>
              <a:spcBef>
                <a:spcPts val="0"/>
              </a:spcBef>
            </a:pPr>
            <a:endParaRPr lang="en-GB" sz="400" b="1" spc="-1" dirty="0">
              <a:solidFill>
                <a:srgbClr val="C00000"/>
              </a:solidFill>
              <a:cs typeface="Times New Roman" panose="02020603050405020304" pitchFamily="18" charset="0"/>
            </a:endParaRPr>
          </a:p>
          <a:p>
            <a:pPr>
              <a:lnSpc>
                <a:spcPct val="120000"/>
              </a:lnSpc>
              <a:spcBef>
                <a:spcPts val="0"/>
              </a:spcBef>
            </a:pPr>
            <a:endParaRPr lang="fr-FR" sz="2400" b="1" dirty="0">
              <a:solidFill>
                <a:srgbClr val="C00000"/>
              </a:solidFill>
              <a:sym typeface="Wingdings" panose="05000000000000000000" pitchFamily="2" charset="2"/>
            </a:endParaRPr>
          </a:p>
        </p:txBody>
      </p:sp>
      <p:sp>
        <p:nvSpPr>
          <p:cNvPr id="7" name="Espace réservé du numéro de diapositive 6"/>
          <p:cNvSpPr>
            <a:spLocks noGrp="1"/>
          </p:cNvSpPr>
          <p:nvPr>
            <p:ph type="sldNum" sz="quarter" idx="12"/>
          </p:nvPr>
        </p:nvSpPr>
        <p:spPr/>
        <p:txBody>
          <a:bodyPr/>
          <a:lstStyle/>
          <a:p>
            <a:pPr>
              <a:defRPr/>
            </a:pPr>
            <a:fld id="{75DEEA70-F2A5-4F11-9D2F-52A27AAB522D}" type="slidenum">
              <a:rPr lang="en-GB" smtClean="0"/>
              <a:pPr>
                <a:defRPr/>
              </a:pPr>
              <a:t>44</a:t>
            </a:fld>
            <a:endParaRPr lang="en-GB"/>
          </a:p>
        </p:txBody>
      </p:sp>
      <p:sp>
        <p:nvSpPr>
          <p:cNvPr id="8"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44</a:t>
            </a:fld>
            <a:endParaRPr lang="en-GB" sz="1200" b="0" strike="noStrike" spc="-1">
              <a:latin typeface="Arial"/>
            </a:endParaRPr>
          </a:p>
        </p:txBody>
      </p:sp>
      <p:sp>
        <p:nvSpPr>
          <p:cNvPr id="9" name="Title 1">
            <a:extLst>
              <a:ext uri="{FF2B5EF4-FFF2-40B4-BE49-F238E27FC236}">
                <a16:creationId xmlns:a16="http://schemas.microsoft.com/office/drawing/2014/main" id="{80C8ADD5-540A-438D-AE8C-3EB8E3DF2F4F}"/>
              </a:ext>
            </a:extLst>
          </p:cNvPr>
          <p:cNvSpPr>
            <a:spLocks noGrp="1"/>
          </p:cNvSpPr>
          <p:nvPr>
            <p:ph type="title"/>
          </p:nvPr>
        </p:nvSpPr>
        <p:spPr>
          <a:xfrm>
            <a:off x="2568101" y="488367"/>
            <a:ext cx="4312731" cy="553998"/>
          </a:xfrm>
          <a:ln w="12700">
            <a:solidFill>
              <a:schemeClr val="tx1"/>
            </a:solidFill>
          </a:ln>
        </p:spPr>
        <p:txBody>
          <a:bodyPr/>
          <a:lstStyle/>
          <a:p>
            <a:pPr algn="ctr"/>
            <a:r>
              <a:rPr lang="en-US" dirty="0"/>
              <a:t>Back up stuff</a:t>
            </a:r>
          </a:p>
        </p:txBody>
      </p:sp>
    </p:spTree>
    <p:extLst>
      <p:ext uri="{BB962C8B-B14F-4D97-AF65-F5344CB8AC3E}">
        <p14:creationId xmlns:p14="http://schemas.microsoft.com/office/powerpoint/2010/main" val="35659423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BTeV C4F8O paper 1.pdf and 32 more pages - Profile 1 - Microsoft​ Edge"/>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a:stretch>
            <a:fillRect/>
          </a:stretch>
        </p:blipFill>
        <p:spPr>
          <a:xfrm>
            <a:off x="148302" y="195855"/>
            <a:ext cx="3927730" cy="2683823"/>
          </a:xfrm>
        </p:spPr>
      </p:pic>
      <p:pic>
        <p:nvPicPr>
          <p:cNvPr id="8" name="Espace réservé pour une image  5" descr="BTeV C4F8O paper 1.pdf and 32 more pages - Profile 1 - Microsoft​ Edge"/>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325723" y="2879678"/>
            <a:ext cx="3377537" cy="3281623"/>
          </a:xfrm>
          <a:prstGeom prst="rect">
            <a:avLst/>
          </a:prstGeom>
        </p:spPr>
      </p:pic>
      <p:pic>
        <p:nvPicPr>
          <p:cNvPr id="9" name="Espace réservé pour une image  5" descr="BTeV C4F8O paper 1.pdf and 32 more pages - Profile 1 - Microsoft​ Edge"/>
          <p:cNvPicPr>
            <a:picLocks noChangeAspect="1"/>
          </p:cNvPicPr>
          <p:nvPr/>
        </p:nvPicPr>
        <p:blipFill rotWithShape="1">
          <a:blip r:embed="rId4">
            <a:extLst>
              <a:ext uri="{28A0092B-C50C-407E-A947-70E740481C1C}">
                <a14:useLocalDpi xmlns:a14="http://schemas.microsoft.com/office/drawing/2010/main" val="0"/>
              </a:ext>
            </a:extLst>
          </a:blip>
          <a:srcRect l="51772" r="2553" b="14030"/>
          <a:stretch/>
        </p:blipFill>
        <p:spPr>
          <a:xfrm>
            <a:off x="3979317" y="2879678"/>
            <a:ext cx="2617712" cy="3476842"/>
          </a:xfrm>
          <a:prstGeom prst="rect">
            <a:avLst/>
          </a:prstGeom>
        </p:spPr>
      </p:pic>
      <p:pic>
        <p:nvPicPr>
          <p:cNvPr id="10" name="Espace réservé pour une image  5" descr="BTeV C4F8O paper 1.pdf and 32 more pages - Profile 1 - Microsoft​ Edge"/>
          <p:cNvPicPr>
            <a:picLocks noChangeAspect="1"/>
          </p:cNvPicPr>
          <p:nvPr/>
        </p:nvPicPr>
        <p:blipFill rotWithShape="1">
          <a:blip r:embed="rId4">
            <a:extLst>
              <a:ext uri="{28A0092B-C50C-407E-A947-70E740481C1C}">
                <a14:useLocalDpi xmlns:a14="http://schemas.microsoft.com/office/drawing/2010/main" val="0"/>
              </a:ext>
            </a:extLst>
          </a:blip>
          <a:srcRect l="4122" t="30098" r="50210" b="7573"/>
          <a:stretch/>
        </p:blipFill>
        <p:spPr>
          <a:xfrm>
            <a:off x="3963346" y="358604"/>
            <a:ext cx="2617712" cy="2521074"/>
          </a:xfrm>
          <a:prstGeom prst="rect">
            <a:avLst/>
          </a:prstGeom>
        </p:spPr>
      </p:pic>
      <p:sp>
        <p:nvSpPr>
          <p:cNvPr id="11" name="Ellipse 10"/>
          <p:cNvSpPr/>
          <p:nvPr/>
        </p:nvSpPr>
        <p:spPr>
          <a:xfrm>
            <a:off x="3947374" y="483476"/>
            <a:ext cx="2649656" cy="13180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Espace réservé pour une image  5"/>
          <p:cNvPicPr>
            <a:picLocks noChangeAspect="1"/>
          </p:cNvPicPr>
          <p:nvPr/>
        </p:nvPicPr>
        <p:blipFill rotWithShape="1">
          <a:blip r:embed="rId5">
            <a:extLst>
              <a:ext uri="{28A0092B-C50C-407E-A947-70E740481C1C}">
                <a14:useLocalDpi xmlns:a14="http://schemas.microsoft.com/office/drawing/2010/main" val="0"/>
              </a:ext>
            </a:extLst>
          </a:blip>
          <a:srcRect l="4474" t="39946" r="4896"/>
          <a:stretch/>
        </p:blipFill>
        <p:spPr>
          <a:xfrm>
            <a:off x="6597029" y="3812669"/>
            <a:ext cx="2361064" cy="2110461"/>
          </a:xfrm>
          <a:prstGeom prst="rect">
            <a:avLst/>
          </a:prstGeom>
        </p:spPr>
      </p:pic>
      <p:sp>
        <p:nvSpPr>
          <p:cNvPr id="14" name="Ellipse 13"/>
          <p:cNvSpPr/>
          <p:nvPr/>
        </p:nvSpPr>
        <p:spPr>
          <a:xfrm>
            <a:off x="3880681" y="4235668"/>
            <a:ext cx="2803898" cy="3670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e 1"/>
          <p:cNvGrpSpPr/>
          <p:nvPr/>
        </p:nvGrpSpPr>
        <p:grpSpPr>
          <a:xfrm>
            <a:off x="6428192" y="628163"/>
            <a:ext cx="2715808" cy="3002141"/>
            <a:chOff x="6317219" y="303408"/>
            <a:chExt cx="2715808" cy="3002141"/>
          </a:xfrm>
        </p:grpSpPr>
        <p:sp>
          <p:nvSpPr>
            <p:cNvPr id="13" name="ZoneTexte 12"/>
            <p:cNvSpPr txBox="1"/>
            <p:nvPr/>
          </p:nvSpPr>
          <p:spPr>
            <a:xfrm>
              <a:off x="6317219" y="2228331"/>
              <a:ext cx="2715808" cy="1077218"/>
            </a:xfrm>
            <a:prstGeom prst="rect">
              <a:avLst/>
            </a:prstGeom>
            <a:noFill/>
          </p:spPr>
          <p:txBody>
            <a:bodyPr wrap="none" rtlCol="0">
              <a:spAutoFit/>
            </a:bodyPr>
            <a:lstStyle/>
            <a:p>
              <a:pPr algn="ctr"/>
              <a:r>
                <a:rPr lang="en-GB" sz="1600" b="1" dirty="0" err="1">
                  <a:solidFill>
                    <a:srgbClr val="FF0000"/>
                  </a:solidFill>
                </a:rPr>
                <a:t>octafluorotetrahydrofuran</a:t>
              </a:r>
              <a:endParaRPr lang="fr-FR" sz="1600" b="1" dirty="0">
                <a:solidFill>
                  <a:srgbClr val="FF0000"/>
                </a:solidFill>
              </a:endParaRPr>
            </a:p>
            <a:p>
              <a:pPr algn="ctr"/>
              <a:r>
                <a:rPr lang="fr-FR" sz="1600" b="1" dirty="0">
                  <a:solidFill>
                    <a:srgbClr val="FF0000"/>
                  </a:solidFill>
                </a:rPr>
                <a:t>MW = 216: GWP=12000</a:t>
              </a:r>
              <a:endParaRPr lang="fr-FR" sz="1600" b="1" dirty="0"/>
            </a:p>
            <a:p>
              <a:pPr algn="ctr"/>
              <a:r>
                <a:rPr lang="fr-FR" sz="1600" b="1" dirty="0" err="1"/>
                <a:t>a.k.a</a:t>
              </a:r>
              <a:r>
                <a:rPr lang="fr-FR" sz="1600" b="1" dirty="0"/>
                <a:t>.</a:t>
              </a:r>
            </a:p>
            <a:p>
              <a:pPr algn="ctr"/>
              <a:r>
                <a:rPr lang="fr-FR" sz="1600" b="1" dirty="0"/>
                <a:t> </a:t>
              </a:r>
              <a:r>
                <a:rPr lang="fr-FR" sz="1600" b="1" dirty="0">
                  <a:solidFill>
                    <a:srgbClr val="FF0000"/>
                  </a:solidFill>
                </a:rPr>
                <a:t>c</a:t>
              </a:r>
              <a:r>
                <a:rPr lang="fr-FR" sz="1600" b="1" dirty="0"/>
                <a:t>-</a:t>
              </a:r>
              <a:r>
                <a:rPr lang="en-GB" sz="1600" b="1" dirty="0" err="1"/>
                <a:t>octafluoro-oxolane</a:t>
              </a:r>
              <a:r>
                <a:rPr lang="fr-FR" sz="1600" b="1" dirty="0"/>
                <a:t> </a:t>
              </a:r>
            </a:p>
          </p:txBody>
        </p:sp>
        <p:grpSp>
          <p:nvGrpSpPr>
            <p:cNvPr id="27" name="Groupe 26"/>
            <p:cNvGrpSpPr/>
            <p:nvPr/>
          </p:nvGrpSpPr>
          <p:grpSpPr>
            <a:xfrm>
              <a:off x="6831352" y="303408"/>
              <a:ext cx="1892418" cy="1984574"/>
              <a:chOff x="4108038" y="2329640"/>
              <a:chExt cx="2366929" cy="2393264"/>
            </a:xfrm>
          </p:grpSpPr>
          <p:grpSp>
            <p:nvGrpSpPr>
              <p:cNvPr id="28" name="Groupe 27"/>
              <p:cNvGrpSpPr/>
              <p:nvPr/>
            </p:nvGrpSpPr>
            <p:grpSpPr>
              <a:xfrm>
                <a:off x="4125351" y="2435677"/>
                <a:ext cx="2174752" cy="2287227"/>
                <a:chOff x="2355495" y="4651220"/>
                <a:chExt cx="2174752" cy="2287227"/>
              </a:xfrm>
            </p:grpSpPr>
            <p:sp>
              <p:nvSpPr>
                <p:cNvPr id="30" name="Pentagone régulier 29"/>
                <p:cNvSpPr/>
                <p:nvPr/>
              </p:nvSpPr>
              <p:spPr>
                <a:xfrm>
                  <a:off x="2911366" y="4964421"/>
                  <a:ext cx="1073186" cy="1051568"/>
                </a:xfrm>
                <a:prstGeom prst="pentag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ZoneTexte 30"/>
                <p:cNvSpPr txBox="1"/>
                <p:nvPr/>
              </p:nvSpPr>
              <p:spPr>
                <a:xfrm>
                  <a:off x="3781324" y="5233445"/>
                  <a:ext cx="748923" cy="369332"/>
                </a:xfrm>
                <a:prstGeom prst="rect">
                  <a:avLst/>
                </a:prstGeom>
                <a:solidFill>
                  <a:srgbClr val="FFFFFF"/>
                </a:solidFill>
              </p:spPr>
              <p:txBody>
                <a:bodyPr wrap="none" rtlCol="0">
                  <a:spAutoFit/>
                </a:bodyPr>
                <a:lstStyle/>
                <a:p>
                  <a:r>
                    <a:rPr lang="fr-FR" b="1" dirty="0">
                      <a:solidFill>
                        <a:srgbClr val="FF0000"/>
                      </a:solidFill>
                    </a:rPr>
                    <a:t>C – F</a:t>
                  </a:r>
                </a:p>
              </p:txBody>
            </p:sp>
            <p:sp>
              <p:nvSpPr>
                <p:cNvPr id="32" name="ZoneTexte 31"/>
                <p:cNvSpPr txBox="1"/>
                <p:nvPr/>
              </p:nvSpPr>
              <p:spPr>
                <a:xfrm>
                  <a:off x="3578096" y="5815670"/>
                  <a:ext cx="748923" cy="923330"/>
                </a:xfrm>
                <a:prstGeom prst="rect">
                  <a:avLst/>
                </a:prstGeom>
                <a:solidFill>
                  <a:srgbClr val="FFFFFF"/>
                </a:solidFill>
              </p:spPr>
              <p:txBody>
                <a:bodyPr wrap="none" rtlCol="0">
                  <a:spAutoFit/>
                </a:bodyPr>
                <a:lstStyle/>
                <a:p>
                  <a:r>
                    <a:rPr lang="fr-FR" b="1" dirty="0">
                      <a:solidFill>
                        <a:srgbClr val="FF0000"/>
                      </a:solidFill>
                    </a:rPr>
                    <a:t>C – F</a:t>
                  </a:r>
                </a:p>
                <a:p>
                  <a:r>
                    <a:rPr lang="fr-FR" b="1" dirty="0">
                      <a:solidFill>
                        <a:srgbClr val="FF0000"/>
                      </a:solidFill>
                    </a:rPr>
                    <a:t> l   </a:t>
                  </a:r>
                </a:p>
                <a:p>
                  <a:r>
                    <a:rPr lang="fr-FR" b="1" dirty="0">
                      <a:solidFill>
                        <a:srgbClr val="FF0000"/>
                      </a:solidFill>
                    </a:rPr>
                    <a:t> F</a:t>
                  </a:r>
                </a:p>
              </p:txBody>
            </p:sp>
            <p:sp>
              <p:nvSpPr>
                <p:cNvPr id="33" name="ZoneTexte 32"/>
                <p:cNvSpPr txBox="1"/>
                <p:nvPr/>
              </p:nvSpPr>
              <p:spPr>
                <a:xfrm>
                  <a:off x="2355495" y="5219228"/>
                  <a:ext cx="748923" cy="369332"/>
                </a:xfrm>
                <a:prstGeom prst="rect">
                  <a:avLst/>
                </a:prstGeom>
                <a:solidFill>
                  <a:srgbClr val="FFFFFF"/>
                </a:solidFill>
              </p:spPr>
              <p:txBody>
                <a:bodyPr wrap="none" rtlCol="0">
                  <a:spAutoFit/>
                </a:bodyPr>
                <a:lstStyle/>
                <a:p>
                  <a:r>
                    <a:rPr lang="fr-FR" b="1" dirty="0">
                      <a:solidFill>
                        <a:srgbClr val="FF0000"/>
                      </a:solidFill>
                    </a:rPr>
                    <a:t>F – C</a:t>
                  </a:r>
                </a:p>
              </p:txBody>
            </p:sp>
            <p:sp>
              <p:nvSpPr>
                <p:cNvPr id="34" name="ZoneTexte 33"/>
                <p:cNvSpPr txBox="1"/>
                <p:nvPr/>
              </p:nvSpPr>
              <p:spPr>
                <a:xfrm>
                  <a:off x="2432338" y="5824973"/>
                  <a:ext cx="944356" cy="1113474"/>
                </a:xfrm>
                <a:prstGeom prst="rect">
                  <a:avLst/>
                </a:prstGeom>
                <a:solidFill>
                  <a:srgbClr val="FFFFFF"/>
                </a:solidFill>
              </p:spPr>
              <p:txBody>
                <a:bodyPr wrap="square" rtlCol="0">
                  <a:spAutoFit/>
                </a:bodyPr>
                <a:lstStyle/>
                <a:p>
                  <a:r>
                    <a:rPr lang="fr-FR" b="1" dirty="0">
                      <a:solidFill>
                        <a:srgbClr val="FF0000"/>
                      </a:solidFill>
                    </a:rPr>
                    <a:t>F – C</a:t>
                  </a:r>
                </a:p>
                <a:p>
                  <a:r>
                    <a:rPr lang="fr-FR" b="1" dirty="0">
                      <a:solidFill>
                        <a:srgbClr val="FF0000"/>
                      </a:solidFill>
                    </a:rPr>
                    <a:t>       l</a:t>
                  </a:r>
                </a:p>
                <a:p>
                  <a:r>
                    <a:rPr lang="fr-FR" b="1" dirty="0">
                      <a:solidFill>
                        <a:srgbClr val="FF0000"/>
                      </a:solidFill>
                    </a:rPr>
                    <a:t>      F</a:t>
                  </a:r>
                </a:p>
              </p:txBody>
            </p:sp>
            <p:sp>
              <p:nvSpPr>
                <p:cNvPr id="35" name="Rectangle 34"/>
                <p:cNvSpPr/>
                <p:nvPr/>
              </p:nvSpPr>
              <p:spPr>
                <a:xfrm>
                  <a:off x="3937169" y="4735055"/>
                  <a:ext cx="248786" cy="369332"/>
                </a:xfrm>
                <a:prstGeom prst="rect">
                  <a:avLst/>
                </a:prstGeom>
              </p:spPr>
              <p:txBody>
                <a:bodyPr wrap="none">
                  <a:spAutoFit/>
                </a:bodyPr>
                <a:lstStyle/>
                <a:p>
                  <a:r>
                    <a:rPr lang="fr-FR" b="1" dirty="0">
                      <a:solidFill>
                        <a:srgbClr val="FF0000"/>
                      </a:solidFill>
                    </a:rPr>
                    <a:t> </a:t>
                  </a:r>
                </a:p>
              </p:txBody>
            </p:sp>
            <p:cxnSp>
              <p:nvCxnSpPr>
                <p:cNvPr id="36" name="Connecteur droit 35"/>
                <p:cNvCxnSpPr/>
                <p:nvPr/>
              </p:nvCxnSpPr>
              <p:spPr>
                <a:xfrm flipV="1">
                  <a:off x="3985225" y="5050219"/>
                  <a:ext cx="119242" cy="212893"/>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flipH="1" flipV="1">
                  <a:off x="2729956" y="4919721"/>
                  <a:ext cx="176856" cy="313725"/>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2426669" y="4651220"/>
                  <a:ext cx="1931162" cy="445390"/>
                </a:xfrm>
                <a:prstGeom prst="rect">
                  <a:avLst/>
                </a:prstGeom>
                <a:solidFill>
                  <a:srgbClr val="FFFFFF"/>
                </a:solidFill>
              </p:spPr>
              <p:txBody>
                <a:bodyPr wrap="none">
                  <a:spAutoFit/>
                </a:bodyPr>
                <a:lstStyle/>
                <a:p>
                  <a:r>
                    <a:rPr lang="fr-FR" b="1" dirty="0">
                      <a:solidFill>
                        <a:srgbClr val="FF0000"/>
                      </a:solidFill>
                    </a:rPr>
                    <a:t> F       O      F</a:t>
                  </a:r>
                </a:p>
              </p:txBody>
            </p:sp>
          </p:grpSp>
          <p:sp>
            <p:nvSpPr>
              <p:cNvPr id="29" name="Rectangle 28"/>
              <p:cNvSpPr/>
              <p:nvPr/>
            </p:nvSpPr>
            <p:spPr>
              <a:xfrm>
                <a:off x="4108038" y="2329640"/>
                <a:ext cx="2366929" cy="230690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39" name="Ellipse 38"/>
          <p:cNvSpPr/>
          <p:nvPr/>
        </p:nvSpPr>
        <p:spPr>
          <a:xfrm>
            <a:off x="6489574" y="3621811"/>
            <a:ext cx="2468519" cy="122998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p:cNvSpPr/>
          <p:nvPr/>
        </p:nvSpPr>
        <p:spPr>
          <a:xfrm>
            <a:off x="238174" y="3195145"/>
            <a:ext cx="3203812" cy="16451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space réservé du numéro de diapositive 6"/>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45</a:t>
            </a:fld>
            <a:endParaRPr lang="en-GB" sz="1800" b="0" strike="noStrike" spc="-1">
              <a:latin typeface="Times New Roman"/>
            </a:endParaRPr>
          </a:p>
        </p:txBody>
      </p:sp>
      <p:sp>
        <p:nvSpPr>
          <p:cNvPr id="40"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45</a:t>
            </a:fld>
            <a:endParaRPr lang="en-GB" sz="1200" b="0" strike="noStrike" spc="-1">
              <a:latin typeface="Arial"/>
            </a:endParaRPr>
          </a:p>
        </p:txBody>
      </p:sp>
    </p:spTree>
    <p:extLst>
      <p:ext uri="{BB962C8B-B14F-4D97-AF65-F5344CB8AC3E}">
        <p14:creationId xmlns:p14="http://schemas.microsoft.com/office/powerpoint/2010/main" val="2954625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4" presetClass="entr" presetSubtype="1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39" grpId="0" animBg="1"/>
      <p:bldP spid="2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2599898" y="-1115867"/>
            <a:ext cx="4241546" cy="646331"/>
          </a:xfrm>
          <a:prstGeom prst="rect">
            <a:avLst/>
          </a:prstGeom>
          <a:noFill/>
        </p:spPr>
        <p:txBody>
          <a:bodyPr wrap="none" rtlCol="0">
            <a:spAutoFit/>
          </a:bodyPr>
          <a:lstStyle/>
          <a:p>
            <a:r>
              <a:rPr lang="fr-FR" dirty="0"/>
              <a:t>c-</a:t>
            </a:r>
            <a:r>
              <a:rPr lang="en-GB" dirty="0" err="1"/>
              <a:t>octafluorooxolane</a:t>
            </a:r>
            <a:r>
              <a:rPr lang="fr-FR" dirty="0"/>
              <a:t> (C</a:t>
            </a:r>
            <a:r>
              <a:rPr lang="fr-FR" baseline="-25000" dirty="0"/>
              <a:t>4</a:t>
            </a:r>
            <a:r>
              <a:rPr lang="fr-FR" dirty="0"/>
              <a:t>F</a:t>
            </a:r>
            <a:r>
              <a:rPr lang="fr-FR" baseline="-25000" dirty="0"/>
              <a:t>8</a:t>
            </a:r>
            <a:r>
              <a:rPr lang="fr-FR" dirty="0"/>
              <a:t>O), </a:t>
            </a:r>
          </a:p>
          <a:p>
            <a:r>
              <a:rPr lang="fr-FR" dirty="0"/>
              <a:t>MW = 216: GWP =  12000  BTEV </a:t>
            </a:r>
            <a:r>
              <a:rPr lang="fr-FR" dirty="0" err="1"/>
              <a:t>stuff</a:t>
            </a:r>
            <a:r>
              <a:rPr lang="fr-FR" dirty="0"/>
              <a:t>?</a:t>
            </a:r>
          </a:p>
        </p:txBody>
      </p:sp>
      <p:sp>
        <p:nvSpPr>
          <p:cNvPr id="8" name="Titre 1"/>
          <p:cNvSpPr>
            <a:spLocks noGrp="1"/>
          </p:cNvSpPr>
          <p:nvPr>
            <p:ph type="title"/>
          </p:nvPr>
        </p:nvSpPr>
        <p:spPr>
          <a:xfrm>
            <a:off x="491499" y="306698"/>
            <a:ext cx="8229240" cy="443198"/>
          </a:xfrm>
        </p:spPr>
        <p:txBody>
          <a:bodyPr/>
          <a:lstStyle/>
          <a:p>
            <a:pPr algn="ctr"/>
            <a:r>
              <a:rPr lang="fr-FR" sz="3200" b="1" dirty="0" err="1">
                <a:solidFill>
                  <a:schemeClr val="accent5"/>
                </a:solidFill>
              </a:rPr>
              <a:t>Shapes</a:t>
            </a:r>
            <a:r>
              <a:rPr lang="fr-FR" sz="3200" b="1" dirty="0">
                <a:solidFill>
                  <a:schemeClr val="accent5"/>
                </a:solidFill>
              </a:rPr>
              <a:t> of C</a:t>
            </a:r>
            <a:r>
              <a:rPr lang="fr-FR" sz="3200" b="1" baseline="-25000" dirty="0">
                <a:solidFill>
                  <a:schemeClr val="accent5"/>
                </a:solidFill>
              </a:rPr>
              <a:t>n</a:t>
            </a:r>
            <a:r>
              <a:rPr lang="fr-FR" sz="3200" b="1" dirty="0">
                <a:solidFill>
                  <a:schemeClr val="accent5"/>
                </a:solidFill>
              </a:rPr>
              <a:t>F</a:t>
            </a:r>
            <a:r>
              <a:rPr lang="fr-FR" sz="3200" b="1" baseline="-25000" dirty="0">
                <a:solidFill>
                  <a:schemeClr val="accent5"/>
                </a:solidFill>
              </a:rPr>
              <a:t>2n</a:t>
            </a:r>
            <a:r>
              <a:rPr lang="fr-FR" sz="3200" b="1" dirty="0">
                <a:solidFill>
                  <a:schemeClr val="accent5"/>
                </a:solidFill>
              </a:rPr>
              <a:t>O </a:t>
            </a:r>
            <a:r>
              <a:rPr lang="fr-FR" sz="3200" b="1" dirty="0" err="1">
                <a:solidFill>
                  <a:schemeClr val="accent5"/>
                </a:solidFill>
              </a:rPr>
              <a:t>molecules</a:t>
            </a:r>
            <a:r>
              <a:rPr lang="fr-FR" sz="3200" b="1" dirty="0">
                <a:solidFill>
                  <a:schemeClr val="accent5"/>
                </a:solidFill>
              </a:rPr>
              <a:t> and GWP: </a:t>
            </a:r>
          </a:p>
        </p:txBody>
      </p:sp>
      <p:pic>
        <p:nvPicPr>
          <p:cNvPr id="9" name="Espace réservé pour une image  4" descr="RICH2022 presentation-v1.pptx - PowerPoint"/>
          <p:cNvPicPr>
            <a:picLocks noChangeAspect="1"/>
          </p:cNvPicPr>
          <p:nvPr/>
        </p:nvPicPr>
        <p:blipFill rotWithShape="1">
          <a:blip r:embed="rId2">
            <a:extLst>
              <a:ext uri="{28A0092B-C50C-407E-A947-70E740481C1C}">
                <a14:useLocalDpi xmlns:a14="http://schemas.microsoft.com/office/drawing/2010/main" val="0"/>
              </a:ext>
            </a:extLst>
          </a:blip>
          <a:srcRect l="7825" r="5024"/>
          <a:stretch/>
        </p:blipFill>
        <p:spPr>
          <a:xfrm>
            <a:off x="163772" y="1393463"/>
            <a:ext cx="4244455" cy="4007863"/>
          </a:xfrm>
          <a:prstGeom prst="rect">
            <a:avLst/>
          </a:prstGeom>
        </p:spPr>
      </p:pic>
      <p:sp>
        <p:nvSpPr>
          <p:cNvPr id="10" name="Titre 1"/>
          <p:cNvSpPr txBox="1">
            <a:spLocks/>
          </p:cNvSpPr>
          <p:nvPr/>
        </p:nvSpPr>
        <p:spPr>
          <a:xfrm>
            <a:off x="382710" y="5547228"/>
            <a:ext cx="4475893" cy="914096"/>
          </a:xfrm>
          <a:prstGeom prst="rect">
            <a:avLst/>
          </a:prstGeom>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100" dirty="0"/>
              <a:t>3M Specialty Gas PFG-3480 is a high-performance chamber cleaning gas that has environmental advantages and can help reduce operating costs. PFG-3480 reduces emissions of global warming compounds by 90 percent when compared to the traditional plasma enhanced chemical vapor deposition(PECVD) cleaning gas, C2F6. The replacement does not require changes to existing processes</a:t>
            </a:r>
            <a:endParaRPr lang="fr-FR" sz="1100" b="1" dirty="0">
              <a:solidFill>
                <a:schemeClr val="accent5"/>
              </a:solidFill>
            </a:endParaRPr>
          </a:p>
        </p:txBody>
      </p:sp>
      <p:sp>
        <p:nvSpPr>
          <p:cNvPr id="13" name="Titre 1"/>
          <p:cNvSpPr txBox="1">
            <a:spLocks/>
          </p:cNvSpPr>
          <p:nvPr/>
        </p:nvSpPr>
        <p:spPr>
          <a:xfrm>
            <a:off x="163772" y="807233"/>
            <a:ext cx="8884693" cy="387798"/>
          </a:xfrm>
          <a:prstGeom prst="rect">
            <a:avLst/>
          </a:prstGeom>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i="1" dirty="0" err="1">
                <a:solidFill>
                  <a:srgbClr val="C00000"/>
                </a:solidFill>
              </a:rPr>
              <a:t>Perfluortetrahydrofuran</a:t>
            </a:r>
            <a:r>
              <a:rPr lang="en-GB" sz="2800" b="1" i="1" dirty="0">
                <a:solidFill>
                  <a:srgbClr val="C00000"/>
                </a:solidFill>
              </a:rPr>
              <a:t> – the probable </a:t>
            </a:r>
            <a:r>
              <a:rPr lang="en-GB" sz="2800" b="1" i="1" dirty="0" err="1">
                <a:solidFill>
                  <a:srgbClr val="C00000"/>
                </a:solidFill>
              </a:rPr>
              <a:t>BTeV</a:t>
            </a:r>
            <a:r>
              <a:rPr lang="en-GB" sz="2800" b="1" i="1" dirty="0">
                <a:solidFill>
                  <a:srgbClr val="C00000"/>
                </a:solidFill>
              </a:rPr>
              <a:t> choice </a:t>
            </a:r>
            <a:endParaRPr lang="fr-FR" sz="2800" b="1" i="1" dirty="0">
              <a:solidFill>
                <a:srgbClr val="C00000"/>
              </a:solidFill>
            </a:endParaRPr>
          </a:p>
        </p:txBody>
      </p:sp>
      <p:pic>
        <p:nvPicPr>
          <p:cNvPr id="14" name="Espace réservé pour une image  4" descr="Octafluorotetrahydrofuran | C4F8O - PubChem — Mozilla Firefox"/>
          <p:cNvPicPr>
            <a:picLocks noChangeAspect="1"/>
          </p:cNvPicPr>
          <p:nvPr/>
        </p:nvPicPr>
        <p:blipFill rotWithShape="1">
          <a:blip r:embed="rId3">
            <a:extLst>
              <a:ext uri="{28A0092B-C50C-407E-A947-70E740481C1C}">
                <a14:useLocalDpi xmlns:a14="http://schemas.microsoft.com/office/drawing/2010/main" val="0"/>
              </a:ext>
            </a:extLst>
          </a:blip>
          <a:srcRect l="34668" t="22235" r="43406" b="63683"/>
          <a:stretch/>
        </p:blipFill>
        <p:spPr>
          <a:xfrm>
            <a:off x="1576150" y="1972130"/>
            <a:ext cx="1746913" cy="791571"/>
          </a:xfrm>
          <a:prstGeom prst="rect">
            <a:avLst/>
          </a:prstGeom>
        </p:spPr>
      </p:pic>
      <p:grpSp>
        <p:nvGrpSpPr>
          <p:cNvPr id="2" name="Groupe 1"/>
          <p:cNvGrpSpPr/>
          <p:nvPr/>
        </p:nvGrpSpPr>
        <p:grpSpPr>
          <a:xfrm>
            <a:off x="5040636" y="1716117"/>
            <a:ext cx="3856563" cy="2652888"/>
            <a:chOff x="5040636" y="1716117"/>
            <a:chExt cx="3856563" cy="2652888"/>
          </a:xfrm>
        </p:grpSpPr>
        <p:pic>
          <p:nvPicPr>
            <p:cNvPr id="15" name="Espace réservé pour une image  4" descr="mediawebserver(563).pdf — Mozilla Firefox"/>
            <p:cNvPicPr>
              <a:picLocks noChangeAspect="1"/>
            </p:cNvPicPr>
            <p:nvPr/>
          </p:nvPicPr>
          <p:blipFill rotWithShape="1">
            <a:blip r:embed="rId4" cstate="print">
              <a:extLst>
                <a:ext uri="{28A0092B-C50C-407E-A947-70E740481C1C}">
                  <a14:useLocalDpi xmlns:a14="http://schemas.microsoft.com/office/drawing/2010/main" val="0"/>
                </a:ext>
              </a:extLst>
            </a:blip>
            <a:srcRect l="25500" t="11428"/>
            <a:stretch/>
          </p:blipFill>
          <p:spPr>
            <a:xfrm>
              <a:off x="5040636" y="2162475"/>
              <a:ext cx="3856563" cy="2206530"/>
            </a:xfrm>
            <a:prstGeom prst="rect">
              <a:avLst/>
            </a:prstGeom>
          </p:spPr>
        </p:pic>
        <p:pic>
          <p:nvPicPr>
            <p:cNvPr id="16" name="Espace réservé pour une image  4" descr="mediawebserver(563).pdf — Mozilla Firefox"/>
            <p:cNvPicPr>
              <a:picLocks noChangeAspect="1"/>
            </p:cNvPicPr>
            <p:nvPr/>
          </p:nvPicPr>
          <p:blipFill rotWithShape="1">
            <a:blip r:embed="rId4" cstate="print">
              <a:extLst>
                <a:ext uri="{28A0092B-C50C-407E-A947-70E740481C1C}">
                  <a14:useLocalDpi xmlns:a14="http://schemas.microsoft.com/office/drawing/2010/main" val="0"/>
                </a:ext>
              </a:extLst>
            </a:blip>
            <a:srcRect r="29511" b="90623"/>
            <a:stretch/>
          </p:blipFill>
          <p:spPr>
            <a:xfrm>
              <a:off x="5040636" y="1716117"/>
              <a:ext cx="3680103" cy="235579"/>
            </a:xfrm>
            <a:prstGeom prst="rect">
              <a:avLst/>
            </a:prstGeom>
          </p:spPr>
        </p:pic>
      </p:grpSp>
      <p:sp>
        <p:nvSpPr>
          <p:cNvPr id="17" name="Ellipse 16"/>
          <p:cNvSpPr/>
          <p:nvPr/>
        </p:nvSpPr>
        <p:spPr>
          <a:xfrm>
            <a:off x="4606118" y="1951696"/>
            <a:ext cx="4393005" cy="105839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a:off x="4842745" y="3155996"/>
            <a:ext cx="4156378" cy="1423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p:cNvSpPr txBox="1"/>
          <p:nvPr/>
        </p:nvSpPr>
        <p:spPr>
          <a:xfrm>
            <a:off x="677941" y="2575777"/>
            <a:ext cx="3467616" cy="369332"/>
          </a:xfrm>
          <a:prstGeom prst="rect">
            <a:avLst/>
          </a:prstGeom>
          <a:noFill/>
        </p:spPr>
        <p:txBody>
          <a:bodyPr wrap="none" rtlCol="0">
            <a:spAutoFit/>
          </a:bodyPr>
          <a:lstStyle/>
          <a:p>
            <a:r>
              <a:rPr lang="fr-FR" b="1" dirty="0" err="1">
                <a:solidFill>
                  <a:srgbClr val="C00000"/>
                </a:solidFill>
              </a:rPr>
              <a:t>From</a:t>
            </a:r>
            <a:r>
              <a:rPr lang="fr-FR" b="1" dirty="0">
                <a:solidFill>
                  <a:srgbClr val="C00000"/>
                </a:solidFill>
              </a:rPr>
              <a:t> </a:t>
            </a:r>
            <a:r>
              <a:rPr lang="fr-FR" b="1" dirty="0" err="1">
                <a:solidFill>
                  <a:srgbClr val="C00000"/>
                </a:solidFill>
              </a:rPr>
              <a:t>June</a:t>
            </a:r>
            <a:r>
              <a:rPr lang="fr-FR" b="1" dirty="0">
                <a:solidFill>
                  <a:srgbClr val="C00000"/>
                </a:solidFill>
              </a:rPr>
              <a:t> 2000 3M </a:t>
            </a:r>
            <a:r>
              <a:rPr lang="fr-FR" b="1" dirty="0" err="1">
                <a:solidFill>
                  <a:srgbClr val="C00000"/>
                </a:solidFill>
              </a:rPr>
              <a:t>datasheet</a:t>
            </a:r>
            <a:endParaRPr lang="fr-FR" b="1" dirty="0">
              <a:solidFill>
                <a:srgbClr val="C00000"/>
              </a:solidFill>
            </a:endParaRPr>
          </a:p>
        </p:txBody>
      </p:sp>
      <p:grpSp>
        <p:nvGrpSpPr>
          <p:cNvPr id="4" name="Groupe 3"/>
          <p:cNvGrpSpPr/>
          <p:nvPr/>
        </p:nvGrpSpPr>
        <p:grpSpPr>
          <a:xfrm>
            <a:off x="163772" y="1333913"/>
            <a:ext cx="8925637" cy="5162421"/>
            <a:chOff x="287525" y="2083370"/>
            <a:chExt cx="8433214" cy="4700700"/>
          </a:xfrm>
        </p:grpSpPr>
        <p:pic>
          <p:nvPicPr>
            <p:cNvPr id="20" name="Espace réservé pour une image  5" descr="044ed5ad-93ae-40e3-9420-d78a4729ff0f — Mozilla Firefox"/>
            <p:cNvPicPr>
              <a:picLocks noChangeAspect="1"/>
            </p:cNvPicPr>
            <p:nvPr/>
          </p:nvPicPr>
          <p:blipFill rotWithShape="1">
            <a:blip r:embed="rId5">
              <a:extLst>
                <a:ext uri="{28A0092B-C50C-407E-A947-70E740481C1C}">
                  <a14:useLocalDpi xmlns:a14="http://schemas.microsoft.com/office/drawing/2010/main" val="0"/>
                </a:ext>
              </a:extLst>
            </a:blip>
            <a:srcRect t="35931"/>
            <a:stretch/>
          </p:blipFill>
          <p:spPr>
            <a:xfrm>
              <a:off x="362153" y="3220872"/>
              <a:ext cx="8328917" cy="3563198"/>
            </a:xfrm>
            <a:prstGeom prst="rect">
              <a:avLst/>
            </a:prstGeom>
          </p:spPr>
        </p:pic>
        <p:pic>
          <p:nvPicPr>
            <p:cNvPr id="22" name="Espace réservé pour une image  5" descr="044ed5ad-93ae-40e3-9420-d78a4729ff0f — Mozilla Firefox"/>
            <p:cNvPicPr>
              <a:picLocks noChangeAspect="1"/>
            </p:cNvPicPr>
            <p:nvPr/>
          </p:nvPicPr>
          <p:blipFill rotWithShape="1">
            <a:blip r:embed="rId5">
              <a:extLst>
                <a:ext uri="{28A0092B-C50C-407E-A947-70E740481C1C}">
                  <a14:useLocalDpi xmlns:a14="http://schemas.microsoft.com/office/drawing/2010/main" val="0"/>
                </a:ext>
              </a:extLst>
            </a:blip>
            <a:srcRect b="79570"/>
            <a:stretch/>
          </p:blipFill>
          <p:spPr>
            <a:xfrm>
              <a:off x="287525" y="2083370"/>
              <a:ext cx="8433214" cy="1150428"/>
            </a:xfrm>
            <a:prstGeom prst="rect">
              <a:avLst/>
            </a:prstGeom>
          </p:spPr>
        </p:pic>
      </p:grpSp>
      <p:pic>
        <p:nvPicPr>
          <p:cNvPr id="23" name="Espace réservé pour une image  5" descr="044ed5ad-93ae-40e3-9420-d78a4729ff0f — Mozilla Firefox"/>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187807" y="1170566"/>
            <a:ext cx="8837278" cy="5229654"/>
          </a:xfrm>
          <a:prstGeom prst="rect">
            <a:avLst/>
          </a:prstGeom>
        </p:spPr>
      </p:pic>
      <p:sp>
        <p:nvSpPr>
          <p:cNvPr id="7" name="Ellipse 6"/>
          <p:cNvSpPr/>
          <p:nvPr/>
        </p:nvSpPr>
        <p:spPr>
          <a:xfrm>
            <a:off x="4463178" y="3112135"/>
            <a:ext cx="4585287" cy="10853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Titre 1"/>
          <p:cNvSpPr txBox="1">
            <a:spLocks/>
          </p:cNvSpPr>
          <p:nvPr/>
        </p:nvSpPr>
        <p:spPr>
          <a:xfrm>
            <a:off x="4809584" y="4637154"/>
            <a:ext cx="3911155" cy="830997"/>
          </a:xfrm>
          <a:prstGeom prst="rect">
            <a:avLst/>
          </a:prstGeom>
          <a:solidFill>
            <a:srgbClr val="FFFFFF"/>
          </a:solidFill>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000" u="sng" dirty="0">
                <a:solidFill>
                  <a:schemeClr val="accent5"/>
                </a:solidFill>
                <a:hlinkClick r:id="rId7"/>
              </a:rPr>
              <a:t>https://repository.library.noaa.gov/</a:t>
            </a:r>
            <a:endParaRPr lang="fr-FR" sz="2000" u="sng" dirty="0">
              <a:solidFill>
                <a:schemeClr val="accent5"/>
              </a:solidFill>
            </a:endParaRPr>
          </a:p>
          <a:p>
            <a:r>
              <a:rPr lang="fr-FR" sz="2000" u="sng" dirty="0">
                <a:solidFill>
                  <a:schemeClr val="accent5"/>
                </a:solidFill>
              </a:rPr>
              <a:t>044ed5ad-93ae-40e3-9420-d78</a:t>
            </a:r>
          </a:p>
          <a:p>
            <a:r>
              <a:rPr lang="fr-FR" sz="2000" u="sng" dirty="0">
                <a:solidFill>
                  <a:schemeClr val="accent5"/>
                </a:solidFill>
              </a:rPr>
              <a:t>a4729ff0f</a:t>
            </a:r>
          </a:p>
        </p:txBody>
      </p:sp>
      <p:sp>
        <p:nvSpPr>
          <p:cNvPr id="21"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46</a:t>
            </a:fld>
            <a:endParaRPr lang="en-GB" sz="1200" b="0" strike="noStrike" spc="-1">
              <a:latin typeface="Arial"/>
            </a:endParaRPr>
          </a:p>
        </p:txBody>
      </p:sp>
    </p:spTree>
    <p:extLst>
      <p:ext uri="{BB962C8B-B14F-4D97-AF65-F5344CB8AC3E}">
        <p14:creationId xmlns:p14="http://schemas.microsoft.com/office/powerpoint/2010/main" val="1103097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barn(inVertical)">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RICH2022 presentation-v30-08-2022.pptx - PowerPoint"/>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3074"/>
          <a:stretch/>
        </p:blipFill>
        <p:spPr>
          <a:xfrm>
            <a:off x="165755" y="1097775"/>
            <a:ext cx="5227093" cy="4873625"/>
          </a:xfrm>
        </p:spPr>
      </p:pic>
      <p:pic>
        <p:nvPicPr>
          <p:cNvPr id="8" name="Espace réservé pour une image  5" descr="C4F8O and CsI pc.pdf - Adobe Acrobat Reader 20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5392848" y="3616657"/>
            <a:ext cx="3488650" cy="1991164"/>
          </a:xfrm>
          <a:prstGeom prst="rect">
            <a:avLst/>
          </a:prstGeom>
        </p:spPr>
      </p:pic>
      <p:pic>
        <p:nvPicPr>
          <p:cNvPr id="9" name="Espace réservé pour une image  4" descr="C4F8O and CsI pc.pdf - Adobe Acrobat Reader 201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5392848" y="1184230"/>
            <a:ext cx="3488650" cy="2262686"/>
          </a:xfrm>
          <a:prstGeom prst="rect">
            <a:avLst/>
          </a:prstGeom>
        </p:spPr>
      </p:pic>
      <p:sp>
        <p:nvSpPr>
          <p:cNvPr id="7" name="Titre 1"/>
          <p:cNvSpPr>
            <a:spLocks noGrp="1"/>
          </p:cNvSpPr>
          <p:nvPr>
            <p:ph type="title"/>
          </p:nvPr>
        </p:nvSpPr>
        <p:spPr>
          <a:xfrm>
            <a:off x="491499" y="306698"/>
            <a:ext cx="8229240" cy="443198"/>
          </a:xfrm>
        </p:spPr>
        <p:txBody>
          <a:bodyPr/>
          <a:lstStyle/>
          <a:p>
            <a:pPr algn="ctr"/>
            <a:r>
              <a:rPr lang="fr-FR" sz="3200" b="1" dirty="0" err="1">
                <a:solidFill>
                  <a:schemeClr val="accent5"/>
                </a:solidFill>
              </a:rPr>
              <a:t>Shapes</a:t>
            </a:r>
            <a:r>
              <a:rPr lang="fr-FR" sz="3200" b="1" dirty="0">
                <a:solidFill>
                  <a:schemeClr val="accent5"/>
                </a:solidFill>
              </a:rPr>
              <a:t> of C</a:t>
            </a:r>
            <a:r>
              <a:rPr lang="fr-FR" sz="3200" b="1" baseline="-25000" dirty="0">
                <a:solidFill>
                  <a:schemeClr val="accent5"/>
                </a:solidFill>
              </a:rPr>
              <a:t>n</a:t>
            </a:r>
            <a:r>
              <a:rPr lang="fr-FR" sz="3200" b="1" dirty="0">
                <a:solidFill>
                  <a:schemeClr val="accent5"/>
                </a:solidFill>
              </a:rPr>
              <a:t>F</a:t>
            </a:r>
            <a:r>
              <a:rPr lang="fr-FR" sz="3200" b="1" baseline="-25000" dirty="0">
                <a:solidFill>
                  <a:schemeClr val="accent5"/>
                </a:solidFill>
              </a:rPr>
              <a:t>2n</a:t>
            </a:r>
            <a:r>
              <a:rPr lang="fr-FR" sz="3200" b="1" dirty="0">
                <a:solidFill>
                  <a:schemeClr val="accent5"/>
                </a:solidFill>
              </a:rPr>
              <a:t>O </a:t>
            </a:r>
            <a:r>
              <a:rPr lang="fr-FR" sz="3200" b="1" dirty="0" err="1">
                <a:solidFill>
                  <a:schemeClr val="accent5"/>
                </a:solidFill>
              </a:rPr>
              <a:t>molecules</a:t>
            </a:r>
            <a:r>
              <a:rPr lang="fr-FR" sz="3200" b="1" dirty="0">
                <a:solidFill>
                  <a:schemeClr val="accent5"/>
                </a:solidFill>
              </a:rPr>
              <a:t> and GWP: </a:t>
            </a:r>
          </a:p>
        </p:txBody>
      </p:sp>
      <p:sp>
        <p:nvSpPr>
          <p:cNvPr id="10" name="Titre 1"/>
          <p:cNvSpPr txBox="1">
            <a:spLocks/>
          </p:cNvSpPr>
          <p:nvPr/>
        </p:nvSpPr>
        <p:spPr>
          <a:xfrm>
            <a:off x="0" y="834933"/>
            <a:ext cx="9048465" cy="332399"/>
          </a:xfrm>
          <a:prstGeom prst="rect">
            <a:avLst/>
          </a:prstGeom>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400" b="1" i="1" dirty="0" err="1">
                <a:solidFill>
                  <a:srgbClr val="C00000"/>
                </a:solidFill>
              </a:rPr>
              <a:t>Octafluortetrahydrofuran</a:t>
            </a:r>
            <a:r>
              <a:rPr lang="en-GB" sz="2400" b="1" i="1" dirty="0">
                <a:solidFill>
                  <a:srgbClr val="C00000"/>
                </a:solidFill>
              </a:rPr>
              <a:t> – the probable ALICE VHPID </a:t>
            </a:r>
            <a:r>
              <a:rPr lang="en-GB" sz="2400" b="1" i="1" dirty="0" err="1">
                <a:solidFill>
                  <a:srgbClr val="C00000"/>
                </a:solidFill>
              </a:rPr>
              <a:t>config</a:t>
            </a:r>
            <a:r>
              <a:rPr lang="en-GB" sz="2400" b="1" i="1" dirty="0">
                <a:solidFill>
                  <a:srgbClr val="C00000"/>
                </a:solidFill>
              </a:rPr>
              <a:t> </a:t>
            </a:r>
            <a:endParaRPr lang="fr-FR" sz="2400" b="1" i="1" dirty="0">
              <a:solidFill>
                <a:srgbClr val="C00000"/>
              </a:solidFill>
            </a:endParaRPr>
          </a:p>
        </p:txBody>
      </p:sp>
      <p:sp>
        <p:nvSpPr>
          <p:cNvPr id="11" name="Titre 1"/>
          <p:cNvSpPr txBox="1">
            <a:spLocks/>
          </p:cNvSpPr>
          <p:nvPr/>
        </p:nvSpPr>
        <p:spPr>
          <a:xfrm>
            <a:off x="409612" y="6053469"/>
            <a:ext cx="8229240" cy="443198"/>
          </a:xfrm>
          <a:prstGeom prst="rect">
            <a:avLst/>
          </a:prstGeom>
        </p:spPr>
        <p:txBody>
          <a:bodyPr lIns="0" tIns="0" rIns="0" bIns="0" anchor="b">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fr-FR" sz="2000" b="1" dirty="0">
                <a:solidFill>
                  <a:schemeClr val="accent5"/>
                </a:solidFill>
              </a:rPr>
              <a:t> C</a:t>
            </a:r>
            <a:r>
              <a:rPr lang="fr-FR" sz="2000" b="1" baseline="-25000" dirty="0">
                <a:solidFill>
                  <a:schemeClr val="accent5"/>
                </a:solidFill>
              </a:rPr>
              <a:t>4</a:t>
            </a:r>
            <a:r>
              <a:rPr lang="fr-FR" sz="2000" b="1" dirty="0">
                <a:solidFill>
                  <a:schemeClr val="accent5"/>
                </a:solidFill>
              </a:rPr>
              <a:t>F</a:t>
            </a:r>
            <a:r>
              <a:rPr lang="fr-FR" sz="2000" b="1" baseline="-25000" dirty="0">
                <a:solidFill>
                  <a:schemeClr val="accent5"/>
                </a:solidFill>
              </a:rPr>
              <a:t>8</a:t>
            </a:r>
            <a:r>
              <a:rPr lang="fr-FR" sz="2000" b="1" dirty="0">
                <a:solidFill>
                  <a:schemeClr val="accent5"/>
                </a:solidFill>
              </a:rPr>
              <a:t>O </a:t>
            </a:r>
            <a:r>
              <a:rPr lang="fr-FR" sz="2000" b="1" dirty="0" err="1">
                <a:solidFill>
                  <a:schemeClr val="accent5"/>
                </a:solidFill>
              </a:rPr>
              <a:t>acquired</a:t>
            </a:r>
            <a:r>
              <a:rPr lang="fr-FR" sz="2000" b="1" dirty="0">
                <a:solidFill>
                  <a:schemeClr val="accent5"/>
                </a:solidFill>
              </a:rPr>
              <a:t> </a:t>
            </a:r>
            <a:r>
              <a:rPr lang="fr-FR" sz="2000" b="1" dirty="0" err="1">
                <a:solidFill>
                  <a:schemeClr val="accent5"/>
                </a:solidFill>
              </a:rPr>
              <a:t>from</a:t>
            </a:r>
            <a:r>
              <a:rPr lang="fr-FR" sz="2000" b="1" dirty="0">
                <a:solidFill>
                  <a:schemeClr val="accent5"/>
                </a:solidFill>
              </a:rPr>
              <a:t> </a:t>
            </a:r>
            <a:r>
              <a:rPr lang="fr-FR" sz="2000" b="1" dirty="0" err="1">
                <a:solidFill>
                  <a:schemeClr val="accent5"/>
                </a:solidFill>
              </a:rPr>
              <a:t>Synquest</a:t>
            </a:r>
            <a:r>
              <a:rPr lang="fr-FR" sz="2000" b="1" dirty="0">
                <a:solidFill>
                  <a:schemeClr val="accent5"/>
                </a:solidFill>
              </a:rPr>
              <a:t> : </a:t>
            </a:r>
            <a:r>
              <a:rPr lang="fr-FR" sz="2000" b="1" dirty="0" err="1">
                <a:solidFill>
                  <a:schemeClr val="accent5"/>
                </a:solidFill>
              </a:rPr>
              <a:t>reported</a:t>
            </a:r>
            <a:r>
              <a:rPr lang="fr-FR" sz="2000" b="1" dirty="0">
                <a:solidFill>
                  <a:schemeClr val="accent5"/>
                </a:solidFill>
              </a:rPr>
              <a:t> by Antonello di Mauro: </a:t>
            </a:r>
          </a:p>
        </p:txBody>
      </p:sp>
      <p:grpSp>
        <p:nvGrpSpPr>
          <p:cNvPr id="14" name="Groupe 13"/>
          <p:cNvGrpSpPr/>
          <p:nvPr/>
        </p:nvGrpSpPr>
        <p:grpSpPr>
          <a:xfrm>
            <a:off x="3854956" y="3446916"/>
            <a:ext cx="1715200" cy="2154043"/>
            <a:chOff x="6831352" y="412842"/>
            <a:chExt cx="1715200" cy="2154043"/>
          </a:xfrm>
        </p:grpSpPr>
        <p:sp>
          <p:nvSpPr>
            <p:cNvPr id="15" name="ZoneTexte 14"/>
            <p:cNvSpPr txBox="1"/>
            <p:nvPr/>
          </p:nvSpPr>
          <p:spPr>
            <a:xfrm>
              <a:off x="7582758" y="2228331"/>
              <a:ext cx="184730" cy="338554"/>
            </a:xfrm>
            <a:prstGeom prst="rect">
              <a:avLst/>
            </a:prstGeom>
            <a:noFill/>
          </p:spPr>
          <p:txBody>
            <a:bodyPr wrap="none" rtlCol="0">
              <a:spAutoFit/>
            </a:bodyPr>
            <a:lstStyle/>
            <a:p>
              <a:pPr algn="ctr"/>
              <a:endParaRPr lang="fr-FR" sz="1600" b="1" dirty="0"/>
            </a:p>
          </p:txBody>
        </p:sp>
        <p:grpSp>
          <p:nvGrpSpPr>
            <p:cNvPr id="16" name="Groupe 15"/>
            <p:cNvGrpSpPr/>
            <p:nvPr/>
          </p:nvGrpSpPr>
          <p:grpSpPr>
            <a:xfrm>
              <a:off x="6831352" y="412842"/>
              <a:ext cx="1715200" cy="1598142"/>
              <a:chOff x="4108038" y="2461610"/>
              <a:chExt cx="2145275" cy="1927252"/>
            </a:xfrm>
          </p:grpSpPr>
          <p:grpSp>
            <p:nvGrpSpPr>
              <p:cNvPr id="17" name="Groupe 16"/>
              <p:cNvGrpSpPr/>
              <p:nvPr/>
            </p:nvGrpSpPr>
            <p:grpSpPr>
              <a:xfrm>
                <a:off x="4125351" y="2461610"/>
                <a:ext cx="2127962" cy="1927252"/>
                <a:chOff x="2355495" y="4677153"/>
                <a:chExt cx="2127962" cy="1927252"/>
              </a:xfrm>
            </p:grpSpPr>
            <p:sp>
              <p:nvSpPr>
                <p:cNvPr id="19" name="Pentagone régulier 18"/>
                <p:cNvSpPr/>
                <p:nvPr/>
              </p:nvSpPr>
              <p:spPr>
                <a:xfrm>
                  <a:off x="2911366" y="4964421"/>
                  <a:ext cx="1073186" cy="1051568"/>
                </a:xfrm>
                <a:prstGeom prst="pentag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p:cNvSpPr txBox="1"/>
                <p:nvPr/>
              </p:nvSpPr>
              <p:spPr>
                <a:xfrm>
                  <a:off x="3781325" y="5297212"/>
                  <a:ext cx="702132" cy="334042"/>
                </a:xfrm>
                <a:prstGeom prst="rect">
                  <a:avLst/>
                </a:prstGeom>
                <a:solidFill>
                  <a:srgbClr val="FFFFFF"/>
                </a:solidFill>
              </p:spPr>
              <p:txBody>
                <a:bodyPr wrap="none" rtlCol="0">
                  <a:spAutoFit/>
                </a:bodyPr>
                <a:lstStyle/>
                <a:p>
                  <a:r>
                    <a:rPr lang="fr-FR" sz="1200" b="1" dirty="0">
                      <a:solidFill>
                        <a:srgbClr val="FF0000"/>
                      </a:solidFill>
                    </a:rPr>
                    <a:t>C – F</a:t>
                  </a:r>
                </a:p>
              </p:txBody>
            </p:sp>
            <p:sp>
              <p:nvSpPr>
                <p:cNvPr id="21" name="ZoneTexte 20"/>
                <p:cNvSpPr txBox="1"/>
                <p:nvPr/>
              </p:nvSpPr>
              <p:spPr>
                <a:xfrm>
                  <a:off x="3578096" y="5815670"/>
                  <a:ext cx="702132" cy="779432"/>
                </a:xfrm>
                <a:prstGeom prst="rect">
                  <a:avLst/>
                </a:prstGeom>
                <a:solidFill>
                  <a:srgbClr val="FFFFFF"/>
                </a:solidFill>
              </p:spPr>
              <p:txBody>
                <a:bodyPr wrap="none" rtlCol="0">
                  <a:spAutoFit/>
                </a:bodyPr>
                <a:lstStyle/>
                <a:p>
                  <a:r>
                    <a:rPr lang="fr-FR" sz="1200" b="1" dirty="0">
                      <a:solidFill>
                        <a:srgbClr val="FF0000"/>
                      </a:solidFill>
                    </a:rPr>
                    <a:t>C – F</a:t>
                  </a:r>
                </a:p>
                <a:p>
                  <a:r>
                    <a:rPr lang="fr-FR" sz="1200" b="1" dirty="0">
                      <a:solidFill>
                        <a:srgbClr val="FF0000"/>
                      </a:solidFill>
                    </a:rPr>
                    <a:t> l   </a:t>
                  </a:r>
                </a:p>
                <a:p>
                  <a:r>
                    <a:rPr lang="fr-FR" sz="1200" b="1" dirty="0">
                      <a:solidFill>
                        <a:srgbClr val="FF0000"/>
                      </a:solidFill>
                    </a:rPr>
                    <a:t> F</a:t>
                  </a:r>
                </a:p>
              </p:txBody>
            </p:sp>
            <p:sp>
              <p:nvSpPr>
                <p:cNvPr id="22" name="ZoneTexte 21"/>
                <p:cNvSpPr txBox="1"/>
                <p:nvPr/>
              </p:nvSpPr>
              <p:spPr>
                <a:xfrm>
                  <a:off x="2355495" y="5219228"/>
                  <a:ext cx="702132" cy="334042"/>
                </a:xfrm>
                <a:prstGeom prst="rect">
                  <a:avLst/>
                </a:prstGeom>
                <a:solidFill>
                  <a:srgbClr val="FFFFFF"/>
                </a:solidFill>
              </p:spPr>
              <p:txBody>
                <a:bodyPr wrap="none" rtlCol="0">
                  <a:spAutoFit/>
                </a:bodyPr>
                <a:lstStyle/>
                <a:p>
                  <a:r>
                    <a:rPr lang="fr-FR" sz="1200" b="1" dirty="0">
                      <a:solidFill>
                        <a:srgbClr val="FF0000"/>
                      </a:solidFill>
                    </a:rPr>
                    <a:t>F – C</a:t>
                  </a:r>
                </a:p>
              </p:txBody>
            </p:sp>
            <p:sp>
              <p:nvSpPr>
                <p:cNvPr id="23" name="ZoneTexte 22"/>
                <p:cNvSpPr txBox="1"/>
                <p:nvPr/>
              </p:nvSpPr>
              <p:spPr>
                <a:xfrm>
                  <a:off x="2432338" y="5824973"/>
                  <a:ext cx="868621" cy="779432"/>
                </a:xfrm>
                <a:prstGeom prst="rect">
                  <a:avLst/>
                </a:prstGeom>
                <a:solidFill>
                  <a:srgbClr val="FFFFFF"/>
                </a:solidFill>
              </p:spPr>
              <p:txBody>
                <a:bodyPr wrap="square" rtlCol="0">
                  <a:spAutoFit/>
                </a:bodyPr>
                <a:lstStyle/>
                <a:p>
                  <a:r>
                    <a:rPr lang="fr-FR" sz="1200" b="1" dirty="0">
                      <a:solidFill>
                        <a:srgbClr val="FF0000"/>
                      </a:solidFill>
                    </a:rPr>
                    <a:t>F – C</a:t>
                  </a:r>
                </a:p>
                <a:p>
                  <a:r>
                    <a:rPr lang="fr-FR" sz="1200" b="1" dirty="0">
                      <a:solidFill>
                        <a:srgbClr val="FF0000"/>
                      </a:solidFill>
                    </a:rPr>
                    <a:t>       l</a:t>
                  </a:r>
                </a:p>
                <a:p>
                  <a:r>
                    <a:rPr lang="fr-FR" sz="1200" b="1" dirty="0">
                      <a:solidFill>
                        <a:srgbClr val="FF0000"/>
                      </a:solidFill>
                    </a:rPr>
                    <a:t>      F</a:t>
                  </a:r>
                </a:p>
              </p:txBody>
            </p:sp>
            <p:sp>
              <p:nvSpPr>
                <p:cNvPr id="24" name="Rectangle 23"/>
                <p:cNvSpPr/>
                <p:nvPr/>
              </p:nvSpPr>
              <p:spPr>
                <a:xfrm>
                  <a:off x="3937169" y="4735055"/>
                  <a:ext cx="248786" cy="369332"/>
                </a:xfrm>
                <a:prstGeom prst="rect">
                  <a:avLst/>
                </a:prstGeom>
              </p:spPr>
              <p:txBody>
                <a:bodyPr wrap="none">
                  <a:spAutoFit/>
                </a:bodyPr>
                <a:lstStyle/>
                <a:p>
                  <a:r>
                    <a:rPr lang="fr-FR" b="1" dirty="0">
                      <a:solidFill>
                        <a:srgbClr val="FF0000"/>
                      </a:solidFill>
                    </a:rPr>
                    <a:t> </a:t>
                  </a:r>
                </a:p>
              </p:txBody>
            </p:sp>
            <p:cxnSp>
              <p:nvCxnSpPr>
                <p:cNvPr id="25" name="Connecteur droit 24"/>
                <p:cNvCxnSpPr/>
                <p:nvPr/>
              </p:nvCxnSpPr>
              <p:spPr>
                <a:xfrm flipV="1">
                  <a:off x="3985225" y="5050219"/>
                  <a:ext cx="119242" cy="212893"/>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flipH="1" flipV="1">
                  <a:off x="2729956" y="4919721"/>
                  <a:ext cx="176856" cy="313725"/>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2557260" y="4677153"/>
                  <a:ext cx="1672526" cy="445390"/>
                </a:xfrm>
                <a:prstGeom prst="rect">
                  <a:avLst/>
                </a:prstGeom>
                <a:solidFill>
                  <a:srgbClr val="FFFFFF"/>
                </a:solidFill>
              </p:spPr>
              <p:txBody>
                <a:bodyPr wrap="none">
                  <a:spAutoFit/>
                </a:bodyPr>
                <a:lstStyle/>
                <a:p>
                  <a:r>
                    <a:rPr lang="fr-FR" b="1" dirty="0">
                      <a:solidFill>
                        <a:srgbClr val="FF0000"/>
                      </a:solidFill>
                    </a:rPr>
                    <a:t> </a:t>
                  </a:r>
                  <a:r>
                    <a:rPr lang="fr-FR" sz="1200" b="1" dirty="0">
                      <a:solidFill>
                        <a:srgbClr val="FF0000"/>
                      </a:solidFill>
                    </a:rPr>
                    <a:t>F          O        F</a:t>
                  </a:r>
                </a:p>
              </p:txBody>
            </p:sp>
          </p:grpSp>
          <p:sp>
            <p:nvSpPr>
              <p:cNvPr id="18" name="Rectangle 17"/>
              <p:cNvSpPr/>
              <p:nvPr/>
            </p:nvSpPr>
            <p:spPr>
              <a:xfrm>
                <a:off x="4108038" y="2519512"/>
                <a:ext cx="2141755" cy="1860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29" name="Espace réservé du numéro de diapositive 28"/>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47</a:t>
            </a:fld>
            <a:endParaRPr lang="en-GB" sz="1800" b="0" strike="noStrike" spc="-1">
              <a:latin typeface="Times New Roman"/>
            </a:endParaRPr>
          </a:p>
        </p:txBody>
      </p:sp>
      <p:sp>
        <p:nvSpPr>
          <p:cNvPr id="30"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47</a:t>
            </a:fld>
            <a:endParaRPr lang="en-GB" sz="1200" b="0" strike="noStrike" spc="-1">
              <a:latin typeface="Arial"/>
            </a:endParaRPr>
          </a:p>
        </p:txBody>
      </p:sp>
    </p:spTree>
    <p:extLst>
      <p:ext uri="{BB962C8B-B14F-4D97-AF65-F5344CB8AC3E}">
        <p14:creationId xmlns:p14="http://schemas.microsoft.com/office/powerpoint/2010/main" val="3304629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8165" y="531560"/>
            <a:ext cx="8565931" cy="651681"/>
          </a:xfrm>
        </p:spPr>
        <p:txBody>
          <a:bodyPr/>
          <a:lstStyle/>
          <a:p>
            <a:pPr algn="ctr"/>
            <a:r>
              <a:rPr lang="fr-FR" b="1" dirty="0" err="1">
                <a:solidFill>
                  <a:srgbClr val="C00000"/>
                </a:solidFill>
              </a:rPr>
              <a:t>SynQuest</a:t>
            </a:r>
            <a:r>
              <a:rPr lang="fr-FR" b="1" dirty="0">
                <a:solidFill>
                  <a:srgbClr val="C00000"/>
                </a:solidFill>
              </a:rPr>
              <a:t> </a:t>
            </a:r>
            <a:r>
              <a:rPr lang="fr-FR" b="1" dirty="0" err="1">
                <a:solidFill>
                  <a:srgbClr val="C00000"/>
                </a:solidFill>
              </a:rPr>
              <a:t>Labs</a:t>
            </a:r>
            <a:r>
              <a:rPr lang="fr-FR" b="1" dirty="0">
                <a:solidFill>
                  <a:srgbClr val="C00000"/>
                </a:solidFill>
              </a:rPr>
              <a:t> Inc., </a:t>
            </a:r>
            <a:br>
              <a:rPr lang="fr-FR" b="1" dirty="0">
                <a:solidFill>
                  <a:srgbClr val="C00000"/>
                </a:solidFill>
              </a:rPr>
            </a:br>
            <a:r>
              <a:rPr lang="en-GB" sz="2400" b="1" dirty="0">
                <a:solidFill>
                  <a:srgbClr val="C00000"/>
                </a:solidFill>
              </a:rPr>
              <a:t>13201 Rachael Boulevard </a:t>
            </a:r>
            <a:r>
              <a:rPr lang="en-GB" sz="2400" b="1" dirty="0" err="1">
                <a:solidFill>
                  <a:srgbClr val="C00000"/>
                </a:solidFill>
              </a:rPr>
              <a:t>Rt</a:t>
            </a:r>
            <a:r>
              <a:rPr lang="en-GB" sz="2400" b="1" dirty="0">
                <a:solidFill>
                  <a:srgbClr val="C00000"/>
                </a:solidFill>
              </a:rPr>
              <a:t> 2054, Alachua, FL 32615, USA</a:t>
            </a:r>
            <a:endParaRPr lang="fr-FR" sz="2400" b="1" dirty="0">
              <a:solidFill>
                <a:srgbClr val="C00000"/>
              </a:solidFill>
            </a:endParaRPr>
          </a:p>
        </p:txBody>
      </p:sp>
      <p:pic>
        <p:nvPicPr>
          <p:cNvPr id="6" name="Espace réservé pour une image  5" descr="SynQuest Labs, Inc. — Mozilla Firefox"/>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418120" y="1583221"/>
            <a:ext cx="8558970" cy="4873625"/>
          </a:xfrm>
        </p:spPr>
      </p:pic>
      <p:sp>
        <p:nvSpPr>
          <p:cNvPr id="8" name="Espace réservé du numéro de diapositive 7"/>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48</a:t>
            </a:fld>
            <a:endParaRPr lang="en-GB" sz="1800" b="0" strike="noStrike" spc="-1">
              <a:latin typeface="Times New Roman"/>
            </a:endParaRPr>
          </a:p>
        </p:txBody>
      </p:sp>
      <p:sp>
        <p:nvSpPr>
          <p:cNvPr id="9"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48</a:t>
            </a:fld>
            <a:endParaRPr lang="en-GB" sz="1200" b="0" strike="noStrike" spc="-1">
              <a:latin typeface="Arial"/>
            </a:endParaRPr>
          </a:p>
        </p:txBody>
      </p:sp>
      <p:sp>
        <p:nvSpPr>
          <p:cNvPr id="11" name="CustomShape 2">
            <a:extLst>
              <a:ext uri="{FF2B5EF4-FFF2-40B4-BE49-F238E27FC236}">
                <a16:creationId xmlns:a16="http://schemas.microsoft.com/office/drawing/2014/main" id="{7932F089-9837-4FEC-9F13-69EF17008849}"/>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5689101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0238" y="310657"/>
            <a:ext cx="7722192" cy="961591"/>
          </a:xfrm>
        </p:spPr>
        <p:txBody>
          <a:bodyPr/>
          <a:lstStyle/>
          <a:p>
            <a:pPr algn="ctr"/>
            <a:r>
              <a:rPr lang="fr-FR" dirty="0" err="1"/>
              <a:t>SynQuest</a:t>
            </a:r>
            <a:r>
              <a:rPr lang="fr-FR" dirty="0"/>
              <a:t> </a:t>
            </a:r>
            <a:r>
              <a:rPr lang="fr-FR" dirty="0" err="1"/>
              <a:t>Labs</a:t>
            </a:r>
            <a:r>
              <a:rPr lang="fr-FR" dirty="0"/>
              <a:t>, Inc.  Can manufacture </a:t>
            </a:r>
            <a:r>
              <a:rPr lang="fr-FR" dirty="0" err="1"/>
              <a:t>different</a:t>
            </a:r>
            <a:r>
              <a:rPr lang="fr-FR" dirty="0"/>
              <a:t> C</a:t>
            </a:r>
            <a:r>
              <a:rPr lang="fr-FR" baseline="-25000" dirty="0"/>
              <a:t>4</a:t>
            </a:r>
            <a:r>
              <a:rPr lang="fr-FR" dirty="0"/>
              <a:t>F</a:t>
            </a:r>
            <a:r>
              <a:rPr lang="fr-FR" baseline="-25000" dirty="0"/>
              <a:t>8</a:t>
            </a:r>
            <a:r>
              <a:rPr lang="fr-FR" dirty="0"/>
              <a:t>O configurations</a:t>
            </a:r>
          </a:p>
        </p:txBody>
      </p:sp>
      <p:pic>
        <p:nvPicPr>
          <p:cNvPr id="5" name="Espace réservé pour une image  4" descr="SynQuest Labs, Inc. — Mozilla Firefox"/>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241256" y="1534797"/>
            <a:ext cx="8500155" cy="4873625"/>
          </a:xfrm>
        </p:spPr>
      </p:pic>
      <p:pic>
        <p:nvPicPr>
          <p:cNvPr id="6" name="Espace réservé pour une image  4" descr="SynQuest Labs, Inc. — Mozilla Firefox"/>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241256" y="1534797"/>
            <a:ext cx="8448065" cy="4873625"/>
          </a:xfrm>
          <a:prstGeom prst="rect">
            <a:avLst/>
          </a:prstGeom>
        </p:spPr>
      </p:pic>
      <p:pic>
        <p:nvPicPr>
          <p:cNvPr id="9" name="Espace réservé pour une image  4" descr="SynQuest Labs, Inc. — Mozilla Firefox"/>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68354" y="1534796"/>
            <a:ext cx="8845957" cy="4934243"/>
          </a:xfrm>
          <a:prstGeom prst="rect">
            <a:avLst/>
          </a:prstGeom>
        </p:spPr>
      </p:pic>
      <p:sp>
        <p:nvSpPr>
          <p:cNvPr id="3" name="ZoneTexte 2"/>
          <p:cNvSpPr txBox="1"/>
          <p:nvPr/>
        </p:nvSpPr>
        <p:spPr>
          <a:xfrm>
            <a:off x="417632" y="5901012"/>
            <a:ext cx="8097088" cy="646331"/>
          </a:xfrm>
          <a:prstGeom prst="rect">
            <a:avLst/>
          </a:prstGeom>
          <a:noFill/>
        </p:spPr>
        <p:txBody>
          <a:bodyPr wrap="none" rtlCol="0">
            <a:spAutoFit/>
          </a:bodyPr>
          <a:lstStyle/>
          <a:p>
            <a:pPr algn="ctr"/>
            <a:r>
              <a:rPr lang="fr-FR" b="1" dirty="0">
                <a:solidFill>
                  <a:srgbClr val="C00000"/>
                </a:solidFill>
              </a:rPr>
              <a:t>The </a:t>
            </a:r>
            <a:r>
              <a:rPr lang="fr-FR" b="1" dirty="0" err="1">
                <a:solidFill>
                  <a:srgbClr val="C00000"/>
                </a:solidFill>
              </a:rPr>
              <a:t>cyclic</a:t>
            </a:r>
            <a:r>
              <a:rPr lang="fr-FR" b="1" dirty="0">
                <a:solidFill>
                  <a:srgbClr val="C00000"/>
                </a:solidFill>
              </a:rPr>
              <a:t> </a:t>
            </a:r>
            <a:r>
              <a:rPr lang="fr-FR" b="1" dirty="0" err="1">
                <a:solidFill>
                  <a:srgbClr val="C00000"/>
                </a:solidFill>
              </a:rPr>
              <a:t>molecule</a:t>
            </a:r>
            <a:r>
              <a:rPr lang="fr-FR" b="1" dirty="0">
                <a:solidFill>
                  <a:srgbClr val="C00000"/>
                </a:solidFill>
              </a:rPr>
              <a:t> </a:t>
            </a:r>
            <a:r>
              <a:rPr lang="fr-FR" b="1" dirty="0" err="1">
                <a:solidFill>
                  <a:srgbClr val="C00000"/>
                </a:solidFill>
              </a:rPr>
              <a:t>seems</a:t>
            </a:r>
            <a:r>
              <a:rPr lang="fr-FR" b="1" dirty="0">
                <a:solidFill>
                  <a:srgbClr val="C00000"/>
                </a:solidFill>
              </a:rPr>
              <a:t> to </a:t>
            </a:r>
            <a:r>
              <a:rPr lang="fr-FR" b="1" dirty="0" err="1">
                <a:solidFill>
                  <a:srgbClr val="C00000"/>
                </a:solidFill>
              </a:rPr>
              <a:t>be</a:t>
            </a:r>
            <a:r>
              <a:rPr lang="fr-FR" b="1" dirty="0">
                <a:solidFill>
                  <a:srgbClr val="C00000"/>
                </a:solidFill>
              </a:rPr>
              <a:t> </a:t>
            </a:r>
            <a:r>
              <a:rPr lang="fr-FR" b="1" dirty="0" err="1">
                <a:solidFill>
                  <a:srgbClr val="C00000"/>
                </a:solidFill>
              </a:rPr>
              <a:t>cheaper</a:t>
            </a:r>
            <a:r>
              <a:rPr lang="fr-FR" b="1" dirty="0">
                <a:solidFill>
                  <a:srgbClr val="C00000"/>
                </a:solidFill>
              </a:rPr>
              <a:t> for </a:t>
            </a:r>
            <a:r>
              <a:rPr lang="fr-FR" b="1" dirty="0" err="1">
                <a:solidFill>
                  <a:srgbClr val="C00000"/>
                </a:solidFill>
              </a:rPr>
              <a:t>SynQuest</a:t>
            </a:r>
            <a:r>
              <a:rPr lang="fr-FR" b="1" dirty="0">
                <a:solidFill>
                  <a:srgbClr val="C00000"/>
                </a:solidFill>
              </a:rPr>
              <a:t> to manufacture: </a:t>
            </a:r>
          </a:p>
          <a:p>
            <a:pPr algn="ctr"/>
            <a:r>
              <a:rPr lang="fr-FR" b="1" dirty="0" err="1">
                <a:solidFill>
                  <a:srgbClr val="C00000"/>
                </a:solidFill>
              </a:rPr>
              <a:t>whereas</a:t>
            </a:r>
            <a:r>
              <a:rPr lang="fr-FR" b="1" dirty="0">
                <a:solidFill>
                  <a:srgbClr val="C00000"/>
                </a:solidFill>
              </a:rPr>
              <a:t> 3M </a:t>
            </a:r>
            <a:r>
              <a:rPr lang="fr-FR" b="1" dirty="0" err="1">
                <a:solidFill>
                  <a:srgbClr val="C00000"/>
                </a:solidFill>
              </a:rPr>
              <a:t>make</a:t>
            </a:r>
            <a:r>
              <a:rPr lang="fr-FR" b="1" dirty="0">
                <a:solidFill>
                  <a:srgbClr val="C00000"/>
                </a:solidFill>
              </a:rPr>
              <a:t> NOVEC 649, </a:t>
            </a:r>
            <a:r>
              <a:rPr lang="fr-FR" b="1" dirty="0" err="1">
                <a:solidFill>
                  <a:srgbClr val="C00000"/>
                </a:solidFill>
              </a:rPr>
              <a:t>which</a:t>
            </a:r>
            <a:r>
              <a:rPr lang="fr-FR" b="1" dirty="0">
                <a:solidFill>
                  <a:srgbClr val="C00000"/>
                </a:solidFill>
              </a:rPr>
              <a:t> </a:t>
            </a:r>
            <a:r>
              <a:rPr lang="fr-FR" b="1" dirty="0" err="1">
                <a:solidFill>
                  <a:srgbClr val="C00000"/>
                </a:solidFill>
              </a:rPr>
              <a:t>is</a:t>
            </a:r>
            <a:r>
              <a:rPr lang="fr-FR" b="1" dirty="0">
                <a:solidFill>
                  <a:srgbClr val="C00000"/>
                </a:solidFill>
              </a:rPr>
              <a:t> non-</a:t>
            </a:r>
            <a:r>
              <a:rPr lang="fr-FR" b="1" dirty="0" err="1">
                <a:solidFill>
                  <a:srgbClr val="C00000"/>
                </a:solidFill>
              </a:rPr>
              <a:t>cyclic</a:t>
            </a:r>
            <a:endParaRPr lang="fr-FR" b="1" dirty="0">
              <a:solidFill>
                <a:srgbClr val="C00000"/>
              </a:solidFill>
            </a:endParaRPr>
          </a:p>
        </p:txBody>
      </p:sp>
      <p:sp>
        <p:nvSpPr>
          <p:cNvPr id="11" name="Espace réservé du numéro de diapositive 10"/>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49</a:t>
            </a:fld>
            <a:endParaRPr lang="en-GB" sz="1800" b="0" strike="noStrike" spc="-1">
              <a:latin typeface="Times New Roman"/>
            </a:endParaRPr>
          </a:p>
        </p:txBody>
      </p:sp>
      <p:sp>
        <p:nvSpPr>
          <p:cNvPr id="12"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49</a:t>
            </a:fld>
            <a:endParaRPr lang="en-GB" sz="1200" b="0" strike="noStrike" spc="-1" dirty="0">
              <a:latin typeface="Arial"/>
            </a:endParaRPr>
          </a:p>
        </p:txBody>
      </p:sp>
      <p:sp>
        <p:nvSpPr>
          <p:cNvPr id="10" name="CustomShape 2">
            <a:extLst>
              <a:ext uri="{FF2B5EF4-FFF2-40B4-BE49-F238E27FC236}">
                <a16:creationId xmlns:a16="http://schemas.microsoft.com/office/drawing/2014/main" id="{5B4011C7-003C-4B43-9C60-7768E8C14129}"/>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1370147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pour une image  6" descr="CERN 2023 environmental report.pdf and 71 more pages - Profile 1 - Microsoft​ Edge"/>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0" y="-185481"/>
            <a:ext cx="9144000" cy="6231409"/>
          </a:xfrm>
        </p:spPr>
      </p:pic>
      <p:sp>
        <p:nvSpPr>
          <p:cNvPr id="9" name="Ellipse 8"/>
          <p:cNvSpPr/>
          <p:nvPr/>
        </p:nvSpPr>
        <p:spPr>
          <a:xfrm>
            <a:off x="4643272" y="1364265"/>
            <a:ext cx="2269475" cy="550845"/>
          </a:xfrm>
          <a:prstGeom prst="ellipse">
            <a:avLst/>
          </a:prstGeom>
          <a:noFill/>
          <a:ln w="349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ZoneTexte 1"/>
          <p:cNvSpPr txBox="1"/>
          <p:nvPr/>
        </p:nvSpPr>
        <p:spPr>
          <a:xfrm>
            <a:off x="0" y="6046743"/>
            <a:ext cx="9046003" cy="369332"/>
          </a:xfrm>
          <a:prstGeom prst="rect">
            <a:avLst/>
          </a:prstGeom>
          <a:noFill/>
          <a:ln w="19050">
            <a:solidFill>
              <a:srgbClr val="FF0000"/>
            </a:solidFill>
          </a:ln>
        </p:spPr>
        <p:txBody>
          <a:bodyPr wrap="none" rtlCol="0">
            <a:spAutoFit/>
          </a:bodyPr>
          <a:lstStyle/>
          <a:p>
            <a:r>
              <a:rPr lang="fr-FR" b="1" dirty="0">
                <a:solidFill>
                  <a:srgbClr val="FF0000"/>
                </a:solidFill>
              </a:rPr>
              <a:t>But no mention at all of the ATLAS </a:t>
            </a:r>
            <a:r>
              <a:rPr lang="fr-FR" b="1" dirty="0" err="1">
                <a:solidFill>
                  <a:srgbClr val="FF0000"/>
                </a:solidFill>
              </a:rPr>
              <a:t>ultrasonic</a:t>
            </a:r>
            <a:r>
              <a:rPr lang="fr-FR" b="1" dirty="0">
                <a:solidFill>
                  <a:srgbClr val="FF0000"/>
                </a:solidFill>
              </a:rPr>
              <a:t> </a:t>
            </a:r>
            <a:r>
              <a:rPr lang="fr-FR" b="1" dirty="0" err="1">
                <a:solidFill>
                  <a:srgbClr val="FF0000"/>
                </a:solidFill>
              </a:rPr>
              <a:t>fluorocarbon</a:t>
            </a:r>
            <a:r>
              <a:rPr lang="fr-FR" b="1" dirty="0">
                <a:solidFill>
                  <a:srgbClr val="FF0000"/>
                </a:solidFill>
              </a:rPr>
              <a:t> </a:t>
            </a:r>
            <a:r>
              <a:rPr lang="fr-FR" b="1" dirty="0" err="1">
                <a:solidFill>
                  <a:srgbClr val="FF0000"/>
                </a:solidFill>
              </a:rPr>
              <a:t>leak</a:t>
            </a:r>
            <a:r>
              <a:rPr lang="fr-FR" b="1" dirty="0">
                <a:solidFill>
                  <a:srgbClr val="FF0000"/>
                </a:solidFill>
              </a:rPr>
              <a:t> monitor system !</a:t>
            </a:r>
          </a:p>
        </p:txBody>
      </p:sp>
      <p:sp>
        <p:nvSpPr>
          <p:cNvPr id="10" name="Rectangle 9"/>
          <p:cNvSpPr/>
          <p:nvPr/>
        </p:nvSpPr>
        <p:spPr>
          <a:xfrm>
            <a:off x="1755762" y="217182"/>
            <a:ext cx="6428343" cy="369332"/>
          </a:xfrm>
          <a:prstGeom prst="rect">
            <a:avLst/>
          </a:prstGeom>
        </p:spPr>
        <p:txBody>
          <a:bodyPr wrap="square">
            <a:spAutoFit/>
          </a:bodyPr>
          <a:lstStyle/>
          <a:p>
            <a:pPr algn="ctr"/>
            <a:r>
              <a:rPr lang="en-GB" b="1" u="sng" spc="-1" dirty="0">
                <a:solidFill>
                  <a:srgbClr val="C00000"/>
                </a:solidFill>
                <a:cs typeface="Times New Roman" panose="02020603050405020304" pitchFamily="18" charset="0"/>
                <a:hlinkClick r:id="rId3"/>
              </a:rPr>
              <a:t>https://doi.org/10.25325/CERN-Environment-2023-003</a:t>
            </a:r>
            <a:endParaRPr lang="en-GB" b="1" u="sng" spc="-1" dirty="0">
              <a:solidFill>
                <a:srgbClr val="C00000"/>
              </a:solidFill>
              <a:cs typeface="Times New Roman" panose="02020603050405020304" pitchFamily="18" charset="0"/>
            </a:endParaRPr>
          </a:p>
        </p:txBody>
      </p:sp>
      <p:sp>
        <p:nvSpPr>
          <p:cNvPr id="3" name="Espace réservé du numéro de diapositive 2"/>
          <p:cNvSpPr>
            <a:spLocks noGrp="1"/>
          </p:cNvSpPr>
          <p:nvPr>
            <p:ph type="sldNum" idx="12"/>
          </p:nvPr>
        </p:nvSpPr>
        <p:spPr/>
        <p:txBody>
          <a:bodyPr/>
          <a:lstStyle/>
          <a:p>
            <a:pPr>
              <a:lnSpc>
                <a:spcPct val="100000"/>
              </a:lnSpc>
            </a:pPr>
            <a:endParaRPr lang="en-GB" sz="1800" b="0" strike="noStrike" spc="-1" dirty="0">
              <a:latin typeface="Times New Roman"/>
            </a:endParaRPr>
          </a:p>
        </p:txBody>
      </p:sp>
      <p:sp>
        <p:nvSpPr>
          <p:cNvPr id="8" name="CustomShape 2">
            <a:extLst>
              <a:ext uri="{FF2B5EF4-FFF2-40B4-BE49-F238E27FC236}">
                <a16:creationId xmlns:a16="http://schemas.microsoft.com/office/drawing/2014/main" id="{427FBB0F-BD0B-4BC0-89B1-1B3605F161F7}"/>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
        <p:nvSpPr>
          <p:cNvPr id="11" name="Ellipse 8">
            <a:extLst>
              <a:ext uri="{FF2B5EF4-FFF2-40B4-BE49-F238E27FC236}">
                <a16:creationId xmlns:a16="http://schemas.microsoft.com/office/drawing/2014/main" id="{F524826C-D02B-4228-9DC0-383D56C4EFB0}"/>
              </a:ext>
            </a:extLst>
          </p:cNvPr>
          <p:cNvSpPr/>
          <p:nvPr/>
        </p:nvSpPr>
        <p:spPr>
          <a:xfrm>
            <a:off x="4717606" y="3613041"/>
            <a:ext cx="2269475" cy="550844"/>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610181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animBg="1"/>
      <p:bldP spid="1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0" name="Picture 2"/>
          <p:cNvPicPr/>
          <p:nvPr/>
        </p:nvPicPr>
        <p:blipFill>
          <a:blip r:embed="rId2"/>
          <a:stretch/>
        </p:blipFill>
        <p:spPr>
          <a:xfrm>
            <a:off x="1295280" y="152280"/>
            <a:ext cx="6571800" cy="6503760"/>
          </a:xfrm>
          <a:prstGeom prst="rect">
            <a:avLst/>
          </a:prstGeom>
          <a:ln>
            <a:noFill/>
          </a:ln>
        </p:spPr>
      </p:pic>
      <p:sp>
        <p:nvSpPr>
          <p:cNvPr id="601" name="CustomShape 1"/>
          <p:cNvSpPr/>
          <p:nvPr/>
        </p:nvSpPr>
        <p:spPr>
          <a:xfrm>
            <a:off x="585461" y="138121"/>
            <a:ext cx="8328860" cy="460211"/>
          </a:xfrm>
          <a:prstGeom prst="rect">
            <a:avLst/>
          </a:prstGeom>
          <a:noFill/>
          <a:ln w="25560">
            <a:solidFill>
              <a:srgbClr val="339966"/>
            </a:solidFill>
            <a:miter/>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2400" b="1" strike="noStrike" spc="-1" dirty="0">
                <a:solidFill>
                  <a:srgbClr val="000000"/>
                </a:solidFill>
                <a:latin typeface="Times New Roman"/>
                <a:ea typeface="DejaVu Sans"/>
              </a:rPr>
              <a:t>Historical: The SLD barrel CRID gas radiators (SLAC: 1990s)</a:t>
            </a:r>
            <a:endParaRPr lang="en-GB" sz="2400" b="0" strike="noStrike" spc="-1" dirty="0">
              <a:latin typeface="Arial"/>
            </a:endParaRPr>
          </a:p>
        </p:txBody>
      </p:sp>
      <p:sp>
        <p:nvSpPr>
          <p:cNvPr id="602" name="Line 2"/>
          <p:cNvSpPr/>
          <p:nvPr/>
        </p:nvSpPr>
        <p:spPr>
          <a:xfrm>
            <a:off x="2133360" y="3124080"/>
            <a:ext cx="3733920" cy="0"/>
          </a:xfrm>
          <a:prstGeom prst="line">
            <a:avLst/>
          </a:prstGeom>
          <a:ln w="63360">
            <a:solidFill>
              <a:schemeClr val="accent2"/>
            </a:solidFill>
            <a:round/>
          </a:ln>
        </p:spPr>
        <p:style>
          <a:lnRef idx="0">
            <a:scrgbClr r="0" g="0" b="0"/>
          </a:lnRef>
          <a:fillRef idx="0">
            <a:scrgbClr r="0" g="0" b="0"/>
          </a:fillRef>
          <a:effectRef idx="0">
            <a:scrgbClr r="0" g="0" b="0"/>
          </a:effectRef>
          <a:fontRef idx="minor"/>
        </p:style>
      </p:sp>
      <p:sp>
        <p:nvSpPr>
          <p:cNvPr id="603" name="Line 3"/>
          <p:cNvSpPr/>
          <p:nvPr/>
        </p:nvSpPr>
        <p:spPr>
          <a:xfrm>
            <a:off x="5181480" y="5562360"/>
            <a:ext cx="762120" cy="152640"/>
          </a:xfrm>
          <a:prstGeom prst="line">
            <a:avLst/>
          </a:prstGeom>
          <a:ln w="63360">
            <a:solidFill>
              <a:schemeClr val="accent2"/>
            </a:solidFill>
            <a:round/>
          </a:ln>
        </p:spPr>
        <p:style>
          <a:lnRef idx="0">
            <a:scrgbClr r="0" g="0" b="0"/>
          </a:lnRef>
          <a:fillRef idx="0">
            <a:scrgbClr r="0" g="0" b="0"/>
          </a:fillRef>
          <a:effectRef idx="0">
            <a:scrgbClr r="0" g="0" b="0"/>
          </a:effectRef>
          <a:fontRef idx="minor"/>
        </p:style>
      </p:sp>
      <p:sp>
        <p:nvSpPr>
          <p:cNvPr id="604" name="Line 4"/>
          <p:cNvSpPr/>
          <p:nvPr/>
        </p:nvSpPr>
        <p:spPr>
          <a:xfrm flipV="1">
            <a:off x="4419360" y="5562360"/>
            <a:ext cx="685800" cy="152640"/>
          </a:xfrm>
          <a:prstGeom prst="line">
            <a:avLst/>
          </a:prstGeom>
          <a:ln w="63360">
            <a:solidFill>
              <a:schemeClr val="accent2"/>
            </a:solidFill>
            <a:round/>
          </a:ln>
        </p:spPr>
        <p:style>
          <a:lnRef idx="0">
            <a:scrgbClr r="0" g="0" b="0"/>
          </a:lnRef>
          <a:fillRef idx="0">
            <a:scrgbClr r="0" g="0" b="0"/>
          </a:fillRef>
          <a:effectRef idx="0">
            <a:scrgbClr r="0" g="0" b="0"/>
          </a:effectRef>
          <a:fontRef idx="minor"/>
        </p:style>
      </p:sp>
      <p:sp>
        <p:nvSpPr>
          <p:cNvPr id="605" name="CustomShape 5"/>
          <p:cNvSpPr/>
          <p:nvPr/>
        </p:nvSpPr>
        <p:spPr>
          <a:xfrm>
            <a:off x="6849226" y="1827063"/>
            <a:ext cx="2065095" cy="644877"/>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en-GB" sz="1800" b="1" strike="noStrike" spc="-1" dirty="0">
                <a:solidFill>
                  <a:srgbClr val="CC0000"/>
                </a:solidFill>
                <a:latin typeface="Times New Roman"/>
                <a:ea typeface="DejaVu Sans"/>
              </a:rPr>
              <a:t>87% C</a:t>
            </a:r>
            <a:r>
              <a:rPr lang="en-GB" sz="1800" b="1" strike="noStrike" spc="-1" baseline="-20000" dirty="0">
                <a:solidFill>
                  <a:srgbClr val="CC0000"/>
                </a:solidFill>
                <a:latin typeface="Times New Roman"/>
                <a:ea typeface="DejaVu Sans"/>
              </a:rPr>
              <a:t>5</a:t>
            </a:r>
            <a:r>
              <a:rPr lang="en-GB" sz="1800" b="1" strike="noStrike" spc="-1" dirty="0">
                <a:solidFill>
                  <a:srgbClr val="CC0000"/>
                </a:solidFill>
                <a:latin typeface="Times New Roman"/>
                <a:ea typeface="DejaVu Sans"/>
              </a:rPr>
              <a:t>F</a:t>
            </a:r>
            <a:r>
              <a:rPr lang="en-GB" sz="1800" b="1" strike="noStrike" spc="-1" baseline="-20000" dirty="0">
                <a:solidFill>
                  <a:srgbClr val="CC0000"/>
                </a:solidFill>
                <a:latin typeface="Times New Roman"/>
                <a:ea typeface="DejaVu Sans"/>
              </a:rPr>
              <a:t>12</a:t>
            </a:r>
            <a:r>
              <a:rPr lang="en-GB" sz="1800" b="1" strike="noStrike" spc="-1" dirty="0">
                <a:solidFill>
                  <a:srgbClr val="CC0000"/>
                </a:solidFill>
                <a:latin typeface="Times New Roman"/>
                <a:ea typeface="DejaVu Sans"/>
              </a:rPr>
              <a:t>/13%N</a:t>
            </a:r>
            <a:r>
              <a:rPr lang="en-GB" sz="1800" b="1" strike="noStrike" spc="-1" baseline="-20000" dirty="0">
                <a:solidFill>
                  <a:srgbClr val="CC0000"/>
                </a:solidFill>
                <a:latin typeface="Times New Roman"/>
                <a:ea typeface="DejaVu Sans"/>
              </a:rPr>
              <a:t>2</a:t>
            </a:r>
            <a:r>
              <a:rPr lang="en-GB" sz="1800" b="1" strike="noStrike" spc="-1" dirty="0">
                <a:solidFill>
                  <a:srgbClr val="CC0000"/>
                </a:solidFill>
                <a:latin typeface="Times New Roman"/>
                <a:ea typeface="DejaVu Sans"/>
              </a:rPr>
              <a:t> </a:t>
            </a:r>
          </a:p>
          <a:p>
            <a:pPr algn="ctr">
              <a:lnSpc>
                <a:spcPct val="100000"/>
              </a:lnSpc>
            </a:pPr>
            <a:r>
              <a:rPr lang="en-GB" sz="1800" b="1" strike="noStrike" spc="-1" dirty="0">
                <a:solidFill>
                  <a:srgbClr val="CC0000"/>
                </a:solidFill>
                <a:latin typeface="Times New Roman"/>
                <a:ea typeface="DejaVu Sans"/>
              </a:rPr>
              <a:t>gas radiator </a:t>
            </a:r>
            <a:endParaRPr lang="en-GB" sz="1800" b="0" strike="noStrike" spc="-1" dirty="0">
              <a:latin typeface="Arial"/>
            </a:endParaRPr>
          </a:p>
        </p:txBody>
      </p:sp>
      <p:grpSp>
        <p:nvGrpSpPr>
          <p:cNvPr id="606" name="Group 6"/>
          <p:cNvGrpSpPr/>
          <p:nvPr/>
        </p:nvGrpSpPr>
        <p:grpSpPr>
          <a:xfrm>
            <a:off x="5105520" y="3656160"/>
            <a:ext cx="3700800" cy="456120"/>
            <a:chOff x="5105520" y="3656160"/>
            <a:chExt cx="3700800" cy="456120"/>
          </a:xfrm>
        </p:grpSpPr>
        <p:sp>
          <p:nvSpPr>
            <p:cNvPr id="607" name="CustomShape 7"/>
            <p:cNvSpPr/>
            <p:nvPr/>
          </p:nvSpPr>
          <p:spPr>
            <a:xfrm>
              <a:off x="6031440" y="3656160"/>
              <a:ext cx="2774880" cy="456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2400" b="0" strike="noStrike" spc="-1" dirty="0">
                  <a:solidFill>
                    <a:srgbClr val="009900"/>
                  </a:solidFill>
                  <a:latin typeface="Times New Roman"/>
                  <a:ea typeface="DejaVu Sans"/>
                </a:rPr>
                <a:t>       Sonar transducer</a:t>
              </a:r>
              <a:endParaRPr lang="en-GB" sz="2400" b="0" strike="noStrike" spc="-1" dirty="0">
                <a:latin typeface="Arial"/>
              </a:endParaRPr>
            </a:p>
          </p:txBody>
        </p:sp>
        <p:pic>
          <p:nvPicPr>
            <p:cNvPr id="608" name="Picture 21"/>
            <p:cNvPicPr/>
            <p:nvPr/>
          </p:nvPicPr>
          <p:blipFill>
            <a:blip r:embed="rId3"/>
            <a:srcRect l="18943" t="18943" r="19677" b="19677"/>
            <a:stretch/>
          </p:blipFill>
          <p:spPr>
            <a:xfrm>
              <a:off x="5105520" y="3884760"/>
              <a:ext cx="151920" cy="152280"/>
            </a:xfrm>
            <a:prstGeom prst="rect">
              <a:avLst/>
            </a:prstGeom>
            <a:ln>
              <a:noFill/>
            </a:ln>
          </p:spPr>
        </p:pic>
      </p:grpSp>
      <p:pic>
        <p:nvPicPr>
          <p:cNvPr id="609" name="Picture 21"/>
          <p:cNvPicPr/>
          <p:nvPr/>
        </p:nvPicPr>
        <p:blipFill>
          <a:blip r:embed="rId4"/>
          <a:srcRect l="18943" t="19677" r="19677" b="18943"/>
          <a:stretch/>
        </p:blipFill>
        <p:spPr>
          <a:xfrm>
            <a:off x="6705720" y="914400"/>
            <a:ext cx="151920" cy="151920"/>
          </a:xfrm>
          <a:prstGeom prst="rect">
            <a:avLst/>
          </a:prstGeom>
          <a:ln>
            <a:noFill/>
          </a:ln>
        </p:spPr>
      </p:pic>
      <p:pic>
        <p:nvPicPr>
          <p:cNvPr id="610" name="Picture 21"/>
          <p:cNvPicPr/>
          <p:nvPr/>
        </p:nvPicPr>
        <p:blipFill>
          <a:blip r:embed="rId4"/>
          <a:srcRect l="18943" t="19677" r="19677" b="18943"/>
          <a:stretch/>
        </p:blipFill>
        <p:spPr>
          <a:xfrm>
            <a:off x="2057400" y="939960"/>
            <a:ext cx="151920" cy="151920"/>
          </a:xfrm>
          <a:prstGeom prst="rect">
            <a:avLst/>
          </a:prstGeom>
          <a:ln>
            <a:noFill/>
          </a:ln>
        </p:spPr>
      </p:pic>
      <p:sp>
        <p:nvSpPr>
          <p:cNvPr id="611" name="CustomShape 8"/>
          <p:cNvSpPr/>
          <p:nvPr/>
        </p:nvSpPr>
        <p:spPr>
          <a:xfrm>
            <a:off x="2590920" y="990720"/>
            <a:ext cx="552240" cy="360"/>
          </a:xfrm>
          <a:custGeom>
            <a:avLst/>
            <a:gdLst/>
            <a:ahLst/>
            <a:cxnLst/>
            <a:rect l="l" t="t" r="r" b="b"/>
            <a:pathLst>
              <a:path w="21600" h="21600">
                <a:moveTo>
                  <a:pt x="0" y="0"/>
                </a:moveTo>
                <a:lnTo>
                  <a:pt x="21600" y="21600"/>
                </a:lnTo>
              </a:path>
            </a:pathLst>
          </a:custGeom>
          <a:noFill/>
          <a:ln w="73080">
            <a:solidFill>
              <a:srgbClr val="00B050"/>
            </a:solidFill>
            <a:round/>
            <a:tailEnd type="triangle" w="med" len="med"/>
          </a:ln>
        </p:spPr>
        <p:style>
          <a:lnRef idx="1">
            <a:schemeClr val="accent1"/>
          </a:lnRef>
          <a:fillRef idx="0">
            <a:schemeClr val="accent1"/>
          </a:fillRef>
          <a:effectRef idx="0">
            <a:schemeClr val="accent1"/>
          </a:effectRef>
          <a:fontRef idx="minor"/>
        </p:style>
      </p:sp>
      <p:sp>
        <p:nvSpPr>
          <p:cNvPr id="612" name="CustomShape 9"/>
          <p:cNvSpPr/>
          <p:nvPr/>
        </p:nvSpPr>
        <p:spPr>
          <a:xfrm>
            <a:off x="4137120" y="979560"/>
            <a:ext cx="552240" cy="360"/>
          </a:xfrm>
          <a:custGeom>
            <a:avLst/>
            <a:gdLst/>
            <a:ahLst/>
            <a:cxnLst/>
            <a:rect l="l" t="t" r="r" b="b"/>
            <a:pathLst>
              <a:path w="21600" h="21600">
                <a:moveTo>
                  <a:pt x="0" y="0"/>
                </a:moveTo>
                <a:lnTo>
                  <a:pt x="21600" y="21600"/>
                </a:lnTo>
              </a:path>
            </a:pathLst>
          </a:custGeom>
          <a:noFill/>
          <a:ln w="73080">
            <a:solidFill>
              <a:srgbClr val="00B050"/>
            </a:solidFill>
            <a:round/>
            <a:tailEnd type="triangle" w="med" len="med"/>
          </a:ln>
        </p:spPr>
        <p:style>
          <a:lnRef idx="1">
            <a:schemeClr val="accent1"/>
          </a:lnRef>
          <a:fillRef idx="0">
            <a:schemeClr val="accent1"/>
          </a:fillRef>
          <a:effectRef idx="0">
            <a:schemeClr val="accent1"/>
          </a:effectRef>
          <a:fontRef idx="minor"/>
        </p:style>
      </p:sp>
      <p:sp>
        <p:nvSpPr>
          <p:cNvPr id="613" name="CustomShape 10"/>
          <p:cNvSpPr/>
          <p:nvPr/>
        </p:nvSpPr>
        <p:spPr>
          <a:xfrm>
            <a:off x="5562720" y="979560"/>
            <a:ext cx="552240" cy="360"/>
          </a:xfrm>
          <a:custGeom>
            <a:avLst/>
            <a:gdLst/>
            <a:ahLst/>
            <a:cxnLst/>
            <a:rect l="l" t="t" r="r" b="b"/>
            <a:pathLst>
              <a:path w="21600" h="21600">
                <a:moveTo>
                  <a:pt x="0" y="0"/>
                </a:moveTo>
                <a:lnTo>
                  <a:pt x="21600" y="21600"/>
                </a:lnTo>
              </a:path>
            </a:pathLst>
          </a:custGeom>
          <a:noFill/>
          <a:ln w="73080">
            <a:solidFill>
              <a:srgbClr val="00B050"/>
            </a:solidFill>
            <a:round/>
            <a:tailEnd type="triangle" w="med" len="med"/>
          </a:ln>
        </p:spPr>
        <p:style>
          <a:lnRef idx="1">
            <a:schemeClr val="accent1"/>
          </a:lnRef>
          <a:fillRef idx="0">
            <a:schemeClr val="accent1"/>
          </a:fillRef>
          <a:effectRef idx="0">
            <a:schemeClr val="accent1"/>
          </a:effectRef>
          <a:fontRef idx="minor"/>
        </p:style>
      </p:sp>
      <p:pic>
        <p:nvPicPr>
          <p:cNvPr id="18" name="Espace réservé pour une image  4" descr="A sonar-based technique for the ratiometric determination of binary gas mixtures - ScienceDirect"/>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3267252" y="711449"/>
            <a:ext cx="5695416" cy="5703659"/>
          </a:xfrm>
          <a:prstGeom prst="rect">
            <a:avLst/>
          </a:prstGeom>
        </p:spPr>
      </p:pic>
      <p:grpSp>
        <p:nvGrpSpPr>
          <p:cNvPr id="2" name="Groupe 1"/>
          <p:cNvGrpSpPr/>
          <p:nvPr/>
        </p:nvGrpSpPr>
        <p:grpSpPr>
          <a:xfrm>
            <a:off x="491745" y="4347719"/>
            <a:ext cx="2571170" cy="2196881"/>
            <a:chOff x="491745" y="4347719"/>
            <a:chExt cx="2571170" cy="2196881"/>
          </a:xfrm>
        </p:grpSpPr>
        <p:grpSp>
          <p:nvGrpSpPr>
            <p:cNvPr id="21" name="Groupe 20"/>
            <p:cNvGrpSpPr/>
            <p:nvPr/>
          </p:nvGrpSpPr>
          <p:grpSpPr>
            <a:xfrm>
              <a:off x="938156" y="4347719"/>
              <a:ext cx="2124759" cy="2196881"/>
              <a:chOff x="2349528" y="735980"/>
              <a:chExt cx="4280324" cy="4360218"/>
            </a:xfrm>
          </p:grpSpPr>
          <p:pic>
            <p:nvPicPr>
              <p:cNvPr id="22" name="Picture 2"/>
              <p:cNvPicPr/>
              <p:nvPr/>
            </p:nvPicPr>
            <p:blipFill rotWithShape="1">
              <a:blip r:embed="rId2"/>
              <a:srcRect l="37982" t="56297" r="17730" b="11297"/>
              <a:stretch/>
            </p:blipFill>
            <p:spPr>
              <a:xfrm>
                <a:off x="3744712" y="735980"/>
                <a:ext cx="1674782" cy="1260089"/>
              </a:xfrm>
              <a:prstGeom prst="rect">
                <a:avLst/>
              </a:prstGeom>
              <a:ln>
                <a:noFill/>
              </a:ln>
            </p:spPr>
          </p:pic>
          <p:pic>
            <p:nvPicPr>
              <p:cNvPr id="23" name="Picture 2"/>
              <p:cNvPicPr/>
              <p:nvPr/>
            </p:nvPicPr>
            <p:blipFill rotWithShape="1">
              <a:blip r:embed="rId2"/>
              <a:srcRect l="37982" t="56297" r="17730" b="11297"/>
              <a:stretch/>
            </p:blipFill>
            <p:spPr>
              <a:xfrm rot="2560396">
                <a:off x="4700001" y="1159245"/>
                <a:ext cx="1674782" cy="1260089"/>
              </a:xfrm>
              <a:prstGeom prst="rect">
                <a:avLst/>
              </a:prstGeom>
              <a:ln>
                <a:noFill/>
              </a:ln>
            </p:spPr>
          </p:pic>
          <p:pic>
            <p:nvPicPr>
              <p:cNvPr id="24" name="Picture 2"/>
              <p:cNvPicPr/>
              <p:nvPr/>
            </p:nvPicPr>
            <p:blipFill rotWithShape="1">
              <a:blip r:embed="rId2"/>
              <a:srcRect l="37982" t="56297" r="17730" b="11297"/>
              <a:stretch/>
            </p:blipFill>
            <p:spPr>
              <a:xfrm rot="4936679">
                <a:off x="5162417" y="2125666"/>
                <a:ext cx="1674782" cy="1260089"/>
              </a:xfrm>
              <a:prstGeom prst="rect">
                <a:avLst/>
              </a:prstGeom>
              <a:ln>
                <a:noFill/>
              </a:ln>
            </p:spPr>
          </p:pic>
          <p:pic>
            <p:nvPicPr>
              <p:cNvPr id="25" name="Picture 2"/>
              <p:cNvPicPr/>
              <p:nvPr/>
            </p:nvPicPr>
            <p:blipFill rotWithShape="1">
              <a:blip r:embed="rId2"/>
              <a:srcRect l="37982" t="56297" r="17730" b="11297"/>
              <a:stretch/>
            </p:blipFill>
            <p:spPr>
              <a:xfrm rot="7327462">
                <a:off x="4903740" y="3169881"/>
                <a:ext cx="1674782" cy="1260089"/>
              </a:xfrm>
              <a:prstGeom prst="rect">
                <a:avLst/>
              </a:prstGeom>
              <a:ln>
                <a:noFill/>
              </a:ln>
            </p:spPr>
          </p:pic>
          <p:pic>
            <p:nvPicPr>
              <p:cNvPr id="26" name="Picture 2"/>
              <p:cNvPicPr/>
              <p:nvPr/>
            </p:nvPicPr>
            <p:blipFill rotWithShape="1">
              <a:blip r:embed="rId2"/>
              <a:srcRect l="37982" t="56297" r="17730" b="11297"/>
              <a:stretch/>
            </p:blipFill>
            <p:spPr>
              <a:xfrm rot="9805948">
                <a:off x="3980621" y="3836109"/>
                <a:ext cx="1674782" cy="1260089"/>
              </a:xfrm>
              <a:prstGeom prst="rect">
                <a:avLst/>
              </a:prstGeom>
              <a:ln>
                <a:noFill/>
              </a:ln>
            </p:spPr>
          </p:pic>
          <p:pic>
            <p:nvPicPr>
              <p:cNvPr id="27" name="Picture 2"/>
              <p:cNvPicPr/>
              <p:nvPr/>
            </p:nvPicPr>
            <p:blipFill rotWithShape="1">
              <a:blip r:embed="rId2"/>
              <a:srcRect l="37982" t="56297" r="17730" b="11297"/>
              <a:stretch/>
            </p:blipFill>
            <p:spPr>
              <a:xfrm rot="9641168">
                <a:off x="4010709" y="3812798"/>
                <a:ext cx="1756619" cy="1231056"/>
              </a:xfrm>
              <a:prstGeom prst="rect">
                <a:avLst/>
              </a:prstGeom>
              <a:ln>
                <a:noFill/>
              </a:ln>
            </p:spPr>
          </p:pic>
          <p:pic>
            <p:nvPicPr>
              <p:cNvPr id="28" name="Picture 2"/>
              <p:cNvPicPr/>
              <p:nvPr/>
            </p:nvPicPr>
            <p:blipFill rotWithShape="1">
              <a:blip r:embed="rId2"/>
              <a:srcRect l="37982" t="56297" r="17730" b="11297"/>
              <a:stretch/>
            </p:blipFill>
            <p:spPr>
              <a:xfrm rot="12201564">
                <a:off x="2960333" y="3731692"/>
                <a:ext cx="1756619" cy="1231056"/>
              </a:xfrm>
              <a:prstGeom prst="rect">
                <a:avLst/>
              </a:prstGeom>
              <a:ln>
                <a:noFill/>
              </a:ln>
            </p:spPr>
          </p:pic>
          <p:pic>
            <p:nvPicPr>
              <p:cNvPr id="29" name="Picture 2"/>
              <p:cNvPicPr/>
              <p:nvPr/>
            </p:nvPicPr>
            <p:blipFill rotWithShape="1">
              <a:blip r:embed="rId2"/>
              <a:srcRect l="37982" t="56297" r="17730" b="11297"/>
              <a:stretch/>
            </p:blipFill>
            <p:spPr>
              <a:xfrm rot="14577847">
                <a:off x="2286647" y="2915009"/>
                <a:ext cx="1636194" cy="1321662"/>
              </a:xfrm>
              <a:prstGeom prst="rect">
                <a:avLst/>
              </a:prstGeom>
              <a:ln>
                <a:noFill/>
              </a:ln>
            </p:spPr>
          </p:pic>
          <p:pic>
            <p:nvPicPr>
              <p:cNvPr id="30" name="Picture 2"/>
              <p:cNvPicPr/>
              <p:nvPr/>
            </p:nvPicPr>
            <p:blipFill rotWithShape="1">
              <a:blip r:embed="rId2"/>
              <a:srcRect l="37982" t="56297" r="17730" b="11297"/>
              <a:stretch/>
            </p:blipFill>
            <p:spPr>
              <a:xfrm rot="16968630">
                <a:off x="2192262" y="1932063"/>
                <a:ext cx="1636194" cy="1321662"/>
              </a:xfrm>
              <a:prstGeom prst="rect">
                <a:avLst/>
              </a:prstGeom>
              <a:ln>
                <a:noFill/>
              </a:ln>
            </p:spPr>
          </p:pic>
          <p:pic>
            <p:nvPicPr>
              <p:cNvPr id="31" name="Picture 2"/>
              <p:cNvPicPr/>
              <p:nvPr/>
            </p:nvPicPr>
            <p:blipFill rotWithShape="1">
              <a:blip r:embed="rId2"/>
              <a:srcRect l="37982" t="56297" r="17730" b="11297"/>
              <a:stretch/>
            </p:blipFill>
            <p:spPr>
              <a:xfrm rot="19447116">
                <a:off x="2775478" y="1036389"/>
                <a:ext cx="1756619" cy="1231056"/>
              </a:xfrm>
              <a:prstGeom prst="rect">
                <a:avLst/>
              </a:prstGeom>
              <a:ln>
                <a:noFill/>
              </a:ln>
            </p:spPr>
          </p:pic>
        </p:grpSp>
        <p:pic>
          <p:nvPicPr>
            <p:cNvPr id="32" name="Picture 21"/>
            <p:cNvPicPr/>
            <p:nvPr/>
          </p:nvPicPr>
          <p:blipFill>
            <a:blip r:embed="rId4"/>
            <a:srcRect l="18943" t="19677" r="19677" b="18943"/>
            <a:stretch/>
          </p:blipFill>
          <p:spPr>
            <a:xfrm flipH="1" flipV="1">
              <a:off x="1977583" y="4354434"/>
              <a:ext cx="137652" cy="135940"/>
            </a:xfrm>
            <a:prstGeom prst="rect">
              <a:avLst/>
            </a:prstGeom>
            <a:ln>
              <a:noFill/>
            </a:ln>
          </p:spPr>
        </p:pic>
        <p:pic>
          <p:nvPicPr>
            <p:cNvPr id="33" name="Picture 21"/>
            <p:cNvPicPr/>
            <p:nvPr/>
          </p:nvPicPr>
          <p:blipFill>
            <a:blip r:embed="rId4"/>
            <a:srcRect l="18943" t="19677" r="19677" b="18943"/>
            <a:stretch/>
          </p:blipFill>
          <p:spPr>
            <a:xfrm flipH="1" flipV="1">
              <a:off x="2903757" y="5419568"/>
              <a:ext cx="137652" cy="135940"/>
            </a:xfrm>
            <a:prstGeom prst="rect">
              <a:avLst/>
            </a:prstGeom>
            <a:ln>
              <a:noFill/>
            </a:ln>
          </p:spPr>
        </p:pic>
        <p:pic>
          <p:nvPicPr>
            <p:cNvPr id="34" name="Picture 21"/>
            <p:cNvPicPr/>
            <p:nvPr/>
          </p:nvPicPr>
          <p:blipFill>
            <a:blip r:embed="rId4"/>
            <a:srcRect l="18943" t="19677" r="19677" b="18943"/>
            <a:stretch/>
          </p:blipFill>
          <p:spPr>
            <a:xfrm flipH="1" flipV="1">
              <a:off x="1930997" y="6403728"/>
              <a:ext cx="137652" cy="135940"/>
            </a:xfrm>
            <a:prstGeom prst="rect">
              <a:avLst/>
            </a:prstGeom>
            <a:ln>
              <a:noFill/>
            </a:ln>
          </p:spPr>
        </p:pic>
        <p:sp>
          <p:nvSpPr>
            <p:cNvPr id="36" name="CustomShape 7"/>
            <p:cNvSpPr/>
            <p:nvPr/>
          </p:nvSpPr>
          <p:spPr>
            <a:xfrm>
              <a:off x="491745" y="4521734"/>
              <a:ext cx="1925825" cy="829543"/>
            </a:xfrm>
            <a:prstGeom prst="rect">
              <a:avLst/>
            </a:prstGeom>
            <a:solidFill>
              <a:srgbClr val="FFFFFF">
                <a:alpha val="59000"/>
              </a:srgbClr>
            </a:solid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en-GB" sz="1600" spc="-1" dirty="0">
                  <a:solidFill>
                    <a:srgbClr val="009900"/>
                  </a:solidFill>
                  <a:latin typeface="Times New Roman"/>
                  <a:ea typeface="DejaVu Sans"/>
                </a:rPr>
                <a:t>6</a:t>
              </a:r>
              <a:r>
                <a:rPr lang="en-GB" sz="1600" b="0" strike="noStrike" spc="-1" dirty="0">
                  <a:solidFill>
                    <a:srgbClr val="009900"/>
                  </a:solidFill>
                  <a:latin typeface="Times New Roman"/>
                  <a:ea typeface="DejaVu Sans"/>
                </a:rPr>
                <a:t> transducer pairs</a:t>
              </a:r>
            </a:p>
            <a:p>
              <a:pPr algn="ctr">
                <a:lnSpc>
                  <a:spcPct val="100000"/>
                </a:lnSpc>
              </a:pPr>
              <a:r>
                <a:rPr lang="en-GB" sz="1600" spc="-1" dirty="0">
                  <a:solidFill>
                    <a:srgbClr val="009900"/>
                  </a:solidFill>
                  <a:latin typeface="Times New Roman"/>
                  <a:ea typeface="DejaVu Sans"/>
                </a:rPr>
                <a:t>@ 3 different heights</a:t>
              </a:r>
            </a:p>
            <a:p>
              <a:pPr algn="ctr">
                <a:lnSpc>
                  <a:spcPct val="100000"/>
                </a:lnSpc>
              </a:pPr>
              <a:r>
                <a:rPr lang="en-GB" sz="1600" b="0" strike="noStrike" spc="-1" dirty="0">
                  <a:solidFill>
                    <a:srgbClr val="009900"/>
                  </a:solidFill>
                  <a:latin typeface="Times New Roman"/>
                  <a:ea typeface="DejaVu Sans"/>
                </a:rPr>
                <a:t>(hydrostatics)</a:t>
              </a:r>
              <a:endParaRPr lang="en-GB" sz="1600" b="0" strike="noStrike" spc="-1" dirty="0">
                <a:latin typeface="Arial"/>
              </a:endParaRPr>
            </a:p>
          </p:txBody>
        </p:sp>
      </p:grpSp>
      <p:sp>
        <p:nvSpPr>
          <p:cNvPr id="37"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50</a:t>
            </a:fld>
            <a:endParaRPr lang="en-GB" sz="1200" b="0" strike="noStrike" spc="-1" dirty="0">
              <a:latin typeface="Arial"/>
            </a:endParaRPr>
          </a:p>
        </p:txBody>
      </p:sp>
      <p:sp>
        <p:nvSpPr>
          <p:cNvPr id="35" name="CustomShape 2">
            <a:extLst>
              <a:ext uri="{FF2B5EF4-FFF2-40B4-BE49-F238E27FC236}">
                <a16:creationId xmlns:a16="http://schemas.microsoft.com/office/drawing/2014/main" id="{C8333838-2DED-410E-90D6-49D5D2F0D179}"/>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1726828022"/>
      </p:ext>
    </p:extLst>
  </p:cSld>
  <p:clrMapOvr>
    <a:masterClrMapping/>
  </p:clrMapOvr>
  <p:timing>
    <p:tnLst>
      <p:par>
        <p:cTn id="1" dur="indefinite" restart="never" nodeType="tmRoot">
          <p:childTnLst>
            <p:seq>
              <p:cTn id="2" dur="indefinite" nodeType="mainSeq">
                <p:childTnLst>
                  <p:par>
                    <p:cTn id="3" fill="hold" nodeType="clickEffect">
                      <p:stCondLst>
                        <p:cond delay="indefinite"/>
                      </p:stCondLst>
                      <p:childTnLst>
                        <p:par>
                          <p:cTn id="4" fill="hold" nodeType="withEffect">
                            <p:stCondLst>
                              <p:cond delay="0"/>
                            </p:stCondLst>
                            <p:childTnLst>
                              <p:par>
                                <p:cTn id="5" presetID="2" presetClass="entr" presetSubtype="2" fill="hold" nodeType="clickEffect">
                                  <p:stCondLst>
                                    <p:cond delay="0"/>
                                  </p:stCondLst>
                                  <p:childTnLst>
                                    <p:set>
                                      <p:cBhvr>
                                        <p:cTn id="6" dur="1" fill="hold">
                                          <p:stCondLst>
                                            <p:cond delay="0"/>
                                          </p:stCondLst>
                                        </p:cTn>
                                        <p:tgtEl>
                                          <p:spTgt spid="606"/>
                                        </p:tgtEl>
                                        <p:attrNameLst>
                                          <p:attrName>style.visibility</p:attrName>
                                        </p:attrNameLst>
                                      </p:cBhvr>
                                      <p:to>
                                        <p:strVal val="visible"/>
                                      </p:to>
                                    </p:set>
                                    <p:anim calcmode="lin" valueType="num">
                                      <p:cBhvr additive="repl">
                                        <p:cTn id="7" dur="500" fill="hold"/>
                                        <p:tgtEl>
                                          <p:spTgt spid="606"/>
                                        </p:tgtEl>
                                        <p:attrNameLst>
                                          <p:attrName>ppt_x</p:attrName>
                                        </p:attrNameLst>
                                      </p:cBhvr>
                                      <p:tavLst>
                                        <p:tav tm="0">
                                          <p:val>
                                            <p:strVal val="1+#ppt_w/2"/>
                                          </p:val>
                                        </p:tav>
                                        <p:tav tm="100000">
                                          <p:val>
                                            <p:strVal val="#ppt_x"/>
                                          </p:val>
                                        </p:tav>
                                      </p:tavLst>
                                    </p:anim>
                                    <p:anim calcmode="lin" valueType="num">
                                      <p:cBhvr additive="repl">
                                        <p:cTn id="8" dur="500" fill="hold"/>
                                        <p:tgtEl>
                                          <p:spTgt spid="606"/>
                                        </p:tgtEl>
                                        <p:attrNameLst>
                                          <p:attrName>ppt_y</p:attrName>
                                        </p:attrNameLst>
                                      </p:cBhvr>
                                      <p:tavLst>
                                        <p:tav tm="0">
                                          <p:val>
                                            <p:strVal val="#ppt_y"/>
                                          </p:val>
                                        </p:tav>
                                        <p:tav tm="100000">
                                          <p:val>
                                            <p:strVal val="#ppt_y"/>
                                          </p:val>
                                        </p:tav>
                                      </p:tavLst>
                                    </p:anim>
                                  </p:childTnLst>
                                </p:cTn>
                              </p:par>
                            </p:childTnLst>
                          </p:cTn>
                        </p:par>
                      </p:childTnLst>
                    </p:cTn>
                  </p:par>
                  <p:par>
                    <p:cTn id="9" fill="hold" nodeType="clickEffect">
                      <p:stCondLst>
                        <p:cond delay="indefinite"/>
                      </p:stCondLst>
                      <p:childTnLst>
                        <p:par>
                          <p:cTn id="10" fill="hold" nodeType="withEffect">
                            <p:stCondLst>
                              <p:cond delay="0"/>
                            </p:stCondLst>
                            <p:childTnLst>
                              <p:par>
                                <p:cTn id="11" presetID="2" presetClass="entr" presetSubtype="2" fill="hold" nodeType="clickEffect">
                                  <p:stCondLst>
                                    <p:cond delay="0"/>
                                  </p:stCondLst>
                                  <p:childTnLst>
                                    <p:set>
                                      <p:cBhvr>
                                        <p:cTn id="12" dur="1" fill="hold">
                                          <p:stCondLst>
                                            <p:cond delay="0"/>
                                          </p:stCondLst>
                                        </p:cTn>
                                        <p:tgtEl>
                                          <p:spTgt spid="609"/>
                                        </p:tgtEl>
                                        <p:attrNameLst>
                                          <p:attrName>style.visibility</p:attrName>
                                        </p:attrNameLst>
                                      </p:cBhvr>
                                      <p:to>
                                        <p:strVal val="visible"/>
                                      </p:to>
                                    </p:set>
                                    <p:anim calcmode="lin" valueType="num">
                                      <p:cBhvr additive="repl">
                                        <p:cTn id="13" dur="500" fill="hold"/>
                                        <p:tgtEl>
                                          <p:spTgt spid="609"/>
                                        </p:tgtEl>
                                        <p:attrNameLst>
                                          <p:attrName>ppt_x</p:attrName>
                                        </p:attrNameLst>
                                      </p:cBhvr>
                                      <p:tavLst>
                                        <p:tav tm="0">
                                          <p:val>
                                            <p:strVal val="1+#ppt_w/2"/>
                                          </p:val>
                                        </p:tav>
                                        <p:tav tm="100000">
                                          <p:val>
                                            <p:strVal val="#ppt_x"/>
                                          </p:val>
                                        </p:tav>
                                      </p:tavLst>
                                    </p:anim>
                                    <p:anim calcmode="lin" valueType="num">
                                      <p:cBhvr additive="repl">
                                        <p:cTn id="14" dur="500" fill="hold"/>
                                        <p:tgtEl>
                                          <p:spTgt spid="609"/>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610"/>
                                        </p:tgtEl>
                                        <p:attrNameLst>
                                          <p:attrName>style.visibility</p:attrName>
                                        </p:attrNameLst>
                                      </p:cBhvr>
                                      <p:to>
                                        <p:strVal val="visible"/>
                                      </p:to>
                                    </p:set>
                                    <p:anim calcmode="lin" valueType="num">
                                      <p:cBhvr additive="repl">
                                        <p:cTn id="17" dur="500" fill="hold"/>
                                        <p:tgtEl>
                                          <p:spTgt spid="610"/>
                                        </p:tgtEl>
                                        <p:attrNameLst>
                                          <p:attrName>ppt_x</p:attrName>
                                        </p:attrNameLst>
                                      </p:cBhvr>
                                      <p:tavLst>
                                        <p:tav tm="0">
                                          <p:val>
                                            <p:strVal val="0-#ppt_w/2"/>
                                          </p:val>
                                        </p:tav>
                                        <p:tav tm="100000">
                                          <p:val>
                                            <p:strVal val="#ppt_x"/>
                                          </p:val>
                                        </p:tav>
                                      </p:tavLst>
                                    </p:anim>
                                    <p:anim calcmode="lin" valueType="num">
                                      <p:cBhvr additive="repl">
                                        <p:cTn id="18" dur="500" fill="hold"/>
                                        <p:tgtEl>
                                          <p:spTgt spid="610"/>
                                        </p:tgtEl>
                                        <p:attrNameLst>
                                          <p:attrName>ppt_y</p:attrName>
                                        </p:attrNameLst>
                                      </p:cBhvr>
                                      <p:tavLst>
                                        <p:tav tm="0">
                                          <p:val>
                                            <p:strVal val="#ppt_y"/>
                                          </p:val>
                                        </p:tav>
                                        <p:tav tm="100000">
                                          <p:val>
                                            <p:strVal val="#ppt_y"/>
                                          </p:val>
                                        </p:tav>
                                      </p:tavLst>
                                    </p:anim>
                                  </p:childTnLst>
                                </p:cTn>
                              </p:par>
                            </p:childTnLst>
                          </p:cTn>
                        </p:par>
                      </p:childTnLst>
                    </p:cTn>
                  </p:par>
                  <p:par>
                    <p:cTn id="19" fill="hold" nodeType="clickEffect">
                      <p:stCondLst>
                        <p:cond delay="indefinite"/>
                      </p:stCondLst>
                      <p:childTnLst>
                        <p:par>
                          <p:cTn id="20" fill="hold" nodeType="withEffect">
                            <p:stCondLst>
                              <p:cond delay="0"/>
                            </p:stCondLst>
                            <p:childTnLst>
                              <p:par>
                                <p:cTn id="21" presetID="1" presetClass="entr" fill="hold" nodeType="clickEffect">
                                  <p:stCondLst>
                                    <p:cond delay="0"/>
                                  </p:stCondLst>
                                  <p:childTnLst>
                                    <p:set>
                                      <p:cBhvr>
                                        <p:cTn id="22" dur="1" fill="hold">
                                          <p:stCondLst>
                                            <p:cond delay="0"/>
                                          </p:stCondLst>
                                        </p:cTn>
                                        <p:tgtEl>
                                          <p:spTgt spid="611"/>
                                        </p:tgtEl>
                                        <p:attrNameLst>
                                          <p:attrName>style.visibility</p:attrName>
                                        </p:attrNameLst>
                                      </p:cBhvr>
                                      <p:to>
                                        <p:strVal val="visible"/>
                                      </p:to>
                                    </p:set>
                                  </p:childTnLst>
                                </p:cTn>
                              </p:par>
                            </p:childTnLst>
                          </p:cTn>
                        </p:par>
                        <p:par>
                          <p:cTn id="23" fill="hold" nodeType="afterEffect">
                            <p:stCondLst>
                              <p:cond delay="0"/>
                            </p:stCondLst>
                            <p:childTnLst>
                              <p:par>
                                <p:cTn id="24" presetID="1" presetClass="entr" fill="hold" nodeType="afterEffect">
                                  <p:stCondLst>
                                    <p:cond delay="500"/>
                                  </p:stCondLst>
                                  <p:childTnLst>
                                    <p:set>
                                      <p:cBhvr>
                                        <p:cTn id="25" dur="1" fill="hold">
                                          <p:stCondLst>
                                            <p:cond delay="0"/>
                                          </p:stCondLst>
                                        </p:cTn>
                                        <p:tgtEl>
                                          <p:spTgt spid="612"/>
                                        </p:tgtEl>
                                        <p:attrNameLst>
                                          <p:attrName>style.visibility</p:attrName>
                                        </p:attrNameLst>
                                      </p:cBhvr>
                                      <p:to>
                                        <p:strVal val="visible"/>
                                      </p:to>
                                    </p:set>
                                  </p:childTnLst>
                                </p:cTn>
                              </p:par>
                            </p:childTnLst>
                          </p:cTn>
                        </p:par>
                        <p:par>
                          <p:cTn id="26" fill="hold" nodeType="afterEffect">
                            <p:stCondLst>
                              <p:cond delay="500"/>
                            </p:stCondLst>
                            <p:childTnLst>
                              <p:par>
                                <p:cTn id="27" presetID="1" presetClass="entr" fill="hold" nodeType="afterEffect">
                                  <p:stCondLst>
                                    <p:cond delay="500"/>
                                  </p:stCondLst>
                                  <p:childTnLst>
                                    <p:set>
                                      <p:cBhvr>
                                        <p:cTn id="28" dur="1" fill="hold">
                                          <p:stCondLst>
                                            <p:cond delay="0"/>
                                          </p:stCondLst>
                                        </p:cTn>
                                        <p:tgtEl>
                                          <p:spTgt spid="6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0-#ppt_w/2"/>
                                          </p:val>
                                        </p:tav>
                                        <p:tav tm="100000">
                                          <p:val>
                                            <p:strVal val="#ppt_x"/>
                                          </p:val>
                                        </p:tav>
                                      </p:tavLst>
                                    </p:anim>
                                    <p:anim calcmode="lin" valueType="num">
                                      <p:cBhvr additive="base">
                                        <p:cTn id="3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ppt_x"/>
                                          </p:val>
                                        </p:tav>
                                        <p:tav tm="100000">
                                          <p:val>
                                            <p:strVal val="#ppt_x"/>
                                          </p:val>
                                        </p:tav>
                                      </p:tavLst>
                                    </p:anim>
                                    <p:anim calcmode="lin" valueType="num">
                                      <p:cBhvr additive="base">
                                        <p:cTn id="4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28" name="CustomShape 1"/>
          <p:cNvSpPr/>
          <p:nvPr/>
        </p:nvSpPr>
        <p:spPr>
          <a:xfrm>
            <a:off x="1324694" y="265035"/>
            <a:ext cx="6535485" cy="1198875"/>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en-GB" sz="2400" b="1" spc="-1" dirty="0">
                <a:solidFill>
                  <a:srgbClr val="C00000"/>
                </a:solidFill>
                <a:latin typeface="Arial"/>
                <a:ea typeface="DejaVu Sans"/>
              </a:rPr>
              <a:t>M</a:t>
            </a:r>
            <a:r>
              <a:rPr lang="en-GB" sz="2400" b="1" strike="noStrike" spc="-1" dirty="0">
                <a:solidFill>
                  <a:srgbClr val="C00000"/>
                </a:solidFill>
                <a:latin typeface="Arial"/>
                <a:ea typeface="DejaVu Sans"/>
              </a:rPr>
              <a:t>aintaining C</a:t>
            </a:r>
            <a:r>
              <a:rPr lang="en-GB" sz="2400" b="1" strike="noStrike" spc="-1" baseline="-25000" dirty="0">
                <a:solidFill>
                  <a:srgbClr val="C00000"/>
                </a:solidFill>
                <a:latin typeface="Arial"/>
                <a:ea typeface="DejaVu Sans"/>
              </a:rPr>
              <a:t>5</a:t>
            </a:r>
            <a:r>
              <a:rPr lang="en-GB" sz="2400" b="1" strike="noStrike" spc="-1" dirty="0">
                <a:solidFill>
                  <a:srgbClr val="C00000"/>
                </a:solidFill>
                <a:latin typeface="Arial"/>
                <a:ea typeface="DejaVu Sans"/>
              </a:rPr>
              <a:t>F</a:t>
            </a:r>
            <a:r>
              <a:rPr lang="en-GB" sz="2400" b="1" strike="noStrike" spc="-1" baseline="-25000" dirty="0">
                <a:solidFill>
                  <a:srgbClr val="C00000"/>
                </a:solidFill>
                <a:latin typeface="Arial"/>
                <a:ea typeface="DejaVu Sans"/>
              </a:rPr>
              <a:t>12</a:t>
            </a:r>
            <a:r>
              <a:rPr lang="en-GB" sz="2400" b="1" strike="noStrike" spc="-1" dirty="0">
                <a:solidFill>
                  <a:srgbClr val="C00000"/>
                </a:solidFill>
                <a:latin typeface="Arial"/>
                <a:ea typeface="DejaVu Sans"/>
              </a:rPr>
              <a:t>/N</a:t>
            </a:r>
            <a:r>
              <a:rPr lang="en-GB" sz="2400" b="1" strike="noStrike" spc="-1" baseline="-25000" dirty="0">
                <a:solidFill>
                  <a:srgbClr val="C00000"/>
                </a:solidFill>
                <a:latin typeface="Arial"/>
                <a:ea typeface="DejaVu Sans"/>
              </a:rPr>
              <a:t>2</a:t>
            </a:r>
            <a:r>
              <a:rPr lang="en-GB" sz="2400" b="1" strike="noStrike" spc="-1" dirty="0">
                <a:solidFill>
                  <a:srgbClr val="C00000"/>
                </a:solidFill>
                <a:latin typeface="Arial"/>
                <a:ea typeface="DejaVu Sans"/>
              </a:rPr>
              <a:t> refractive index </a:t>
            </a:r>
            <a:endParaRPr lang="en-GB" sz="2400" b="0" strike="noStrike" spc="-1" dirty="0">
              <a:latin typeface="Arial"/>
            </a:endParaRPr>
          </a:p>
          <a:p>
            <a:pPr algn="ctr">
              <a:lnSpc>
                <a:spcPct val="100000"/>
              </a:lnSpc>
            </a:pPr>
            <a:r>
              <a:rPr lang="en-GB" sz="2400" b="1" strike="noStrike" spc="-1" dirty="0">
                <a:solidFill>
                  <a:srgbClr val="C00000"/>
                </a:solidFill>
                <a:latin typeface="Arial"/>
                <a:ea typeface="DejaVu Sans"/>
              </a:rPr>
              <a:t>through sonar-based active mixture control</a:t>
            </a:r>
          </a:p>
          <a:p>
            <a:pPr algn="ctr">
              <a:lnSpc>
                <a:spcPct val="100000"/>
              </a:lnSpc>
            </a:pPr>
            <a:r>
              <a:rPr lang="en-GB" sz="2400" b="1" spc="-1" dirty="0">
                <a:solidFill>
                  <a:srgbClr val="C00000"/>
                </a:solidFill>
                <a:latin typeface="Arial"/>
                <a:ea typeface="DejaVu Sans"/>
              </a:rPr>
              <a:t>(In this paper submitted to IEEE TNS)</a:t>
            </a:r>
            <a:endParaRPr lang="en-GB" sz="2400" b="1" strike="noStrike" spc="-1" dirty="0">
              <a:solidFill>
                <a:srgbClr val="C00000"/>
              </a:solidFill>
              <a:latin typeface="Arial"/>
              <a:ea typeface="DejaVu Sans"/>
            </a:endParaRPr>
          </a:p>
        </p:txBody>
      </p:sp>
      <p:pic>
        <p:nvPicPr>
          <p:cNvPr id="629" name="Image 4"/>
          <p:cNvPicPr/>
          <p:nvPr/>
        </p:nvPicPr>
        <p:blipFill>
          <a:blip r:embed="rId2"/>
          <a:stretch/>
        </p:blipFill>
        <p:spPr>
          <a:xfrm>
            <a:off x="821899" y="1772399"/>
            <a:ext cx="5454360" cy="3990600"/>
          </a:xfrm>
          <a:prstGeom prst="rect">
            <a:avLst/>
          </a:prstGeom>
          <a:ln>
            <a:noFill/>
          </a:ln>
        </p:spPr>
      </p:pic>
      <p:pic>
        <p:nvPicPr>
          <p:cNvPr id="630" name="Image 2"/>
          <p:cNvPicPr/>
          <p:nvPr/>
        </p:nvPicPr>
        <p:blipFill>
          <a:blip r:embed="rId3"/>
          <a:stretch/>
        </p:blipFill>
        <p:spPr>
          <a:xfrm>
            <a:off x="962650" y="1531075"/>
            <a:ext cx="5597280" cy="4196880"/>
          </a:xfrm>
          <a:prstGeom prst="rect">
            <a:avLst/>
          </a:prstGeom>
          <a:ln>
            <a:noFill/>
          </a:ln>
        </p:spPr>
      </p:pic>
      <p:sp>
        <p:nvSpPr>
          <p:cNvPr id="649" name="CustomShape 19"/>
          <p:cNvSpPr/>
          <p:nvPr/>
        </p:nvSpPr>
        <p:spPr>
          <a:xfrm>
            <a:off x="6843600" y="3096720"/>
            <a:ext cx="2142000" cy="1383540"/>
          </a:xfrm>
          <a:prstGeom prst="rect">
            <a:avLst/>
          </a:prstGeom>
          <a:noFill/>
          <a:ln w="25560">
            <a:solidFill>
              <a:schemeClr val="accent6">
                <a:lumMod val="50000"/>
              </a:schemeClr>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GB" sz="1400" b="1" spc="-1" dirty="0">
                <a:solidFill>
                  <a:srgbClr val="385623"/>
                </a:solidFill>
                <a:latin typeface="Constantia"/>
                <a:ea typeface="DejaVu Sans"/>
              </a:rPr>
              <a:t>F</a:t>
            </a:r>
            <a:r>
              <a:rPr lang="en-GB" sz="1400" b="1" strike="noStrike" spc="-1" dirty="0">
                <a:solidFill>
                  <a:srgbClr val="385623"/>
                </a:solidFill>
                <a:latin typeface="Constantia"/>
                <a:ea typeface="DejaVu Sans"/>
              </a:rPr>
              <a:t>lowmeter</a:t>
            </a:r>
            <a:endParaRPr lang="en-GB" sz="1400" b="0" strike="noStrike" spc="-1" dirty="0">
              <a:latin typeface="Arial"/>
            </a:endParaRPr>
          </a:p>
          <a:p>
            <a:pPr algn="ctr">
              <a:lnSpc>
                <a:spcPct val="100000"/>
              </a:lnSpc>
            </a:pPr>
            <a:r>
              <a:rPr lang="en-GB" sz="1400" b="1" strike="noStrike" spc="-1" dirty="0" err="1">
                <a:solidFill>
                  <a:srgbClr val="385623"/>
                </a:solidFill>
                <a:latin typeface="Constantia"/>
                <a:ea typeface="DejaVu Sans"/>
              </a:rPr>
              <a:t>analyzer</a:t>
            </a:r>
            <a:r>
              <a:rPr lang="en-GB" sz="1400" b="1" strike="noStrike" spc="-1" dirty="0">
                <a:solidFill>
                  <a:srgbClr val="385623"/>
                </a:solidFill>
                <a:latin typeface="Constantia"/>
                <a:ea typeface="DejaVu Sans"/>
              </a:rPr>
              <a:t> in supply line</a:t>
            </a:r>
            <a:endParaRPr lang="en-GB" sz="1400" b="0" strike="noStrike" spc="-1" dirty="0">
              <a:latin typeface="Arial"/>
            </a:endParaRPr>
          </a:p>
          <a:p>
            <a:pPr algn="ctr">
              <a:lnSpc>
                <a:spcPct val="100000"/>
              </a:lnSpc>
            </a:pPr>
            <a:r>
              <a:rPr lang="en-GB" sz="1400" b="1" strike="noStrike" spc="-1" dirty="0">
                <a:solidFill>
                  <a:srgbClr val="385623"/>
                </a:solidFill>
                <a:latin typeface="Constantia"/>
                <a:ea typeface="DejaVu Sans"/>
              </a:rPr>
              <a:t>to </a:t>
            </a:r>
            <a:r>
              <a:rPr lang="en-GB" sz="1400" b="1" spc="-1" dirty="0">
                <a:solidFill>
                  <a:srgbClr val="385623"/>
                </a:solidFill>
                <a:latin typeface="Constantia"/>
                <a:ea typeface="DejaVu Sans"/>
              </a:rPr>
              <a:t>tune</a:t>
            </a:r>
            <a:r>
              <a:rPr lang="en-GB" sz="1400" b="1" strike="noStrike" spc="-1" dirty="0">
                <a:solidFill>
                  <a:srgbClr val="385623"/>
                </a:solidFill>
                <a:latin typeface="Constantia"/>
                <a:ea typeface="DejaVu Sans"/>
              </a:rPr>
              <a:t> the blend by</a:t>
            </a:r>
            <a:endParaRPr lang="en-GB" sz="1400" b="0" strike="noStrike" spc="-1" dirty="0">
              <a:latin typeface="Arial"/>
            </a:endParaRPr>
          </a:p>
          <a:p>
            <a:pPr algn="ctr">
              <a:lnSpc>
                <a:spcPct val="100000"/>
              </a:lnSpc>
            </a:pPr>
            <a:r>
              <a:rPr lang="en-GB" sz="1400" b="1" strike="noStrike" spc="-1" dirty="0">
                <a:solidFill>
                  <a:srgbClr val="385623"/>
                </a:solidFill>
                <a:latin typeface="Constantia"/>
                <a:ea typeface="DejaVu Sans"/>
              </a:rPr>
              <a:t> hardwired 4-20mA </a:t>
            </a:r>
          </a:p>
          <a:p>
            <a:pPr algn="ctr">
              <a:lnSpc>
                <a:spcPct val="100000"/>
              </a:lnSpc>
            </a:pPr>
            <a:r>
              <a:rPr lang="en-GB" sz="1400" b="1" strike="noStrike" spc="-1" dirty="0">
                <a:solidFill>
                  <a:srgbClr val="385623"/>
                </a:solidFill>
                <a:latin typeface="Constantia"/>
                <a:ea typeface="DejaVu Sans"/>
              </a:rPr>
              <a:t>links to</a:t>
            </a:r>
            <a:r>
              <a:rPr lang="en-GB" sz="1400" b="0" strike="noStrike" spc="-1" dirty="0">
                <a:solidFill>
                  <a:srgbClr val="385623"/>
                </a:solidFill>
                <a:latin typeface="Arial"/>
                <a:ea typeface="DejaVu Sans"/>
              </a:rPr>
              <a:t> </a:t>
            </a:r>
            <a:r>
              <a:rPr lang="en-GB" sz="1400" b="1" strike="noStrike" spc="-1" dirty="0">
                <a:solidFill>
                  <a:srgbClr val="385623"/>
                </a:solidFill>
                <a:latin typeface="Constantia"/>
                <a:ea typeface="DejaVu Sans"/>
              </a:rPr>
              <a:t>mass flow controllers</a:t>
            </a:r>
            <a:endParaRPr lang="en-GB" sz="1400" b="0" strike="noStrike" spc="-1" dirty="0">
              <a:latin typeface="Arial"/>
            </a:endParaRPr>
          </a:p>
        </p:txBody>
      </p:sp>
      <p:sp>
        <p:nvSpPr>
          <p:cNvPr id="34"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51</a:t>
            </a:fld>
            <a:endParaRPr lang="en-GB" sz="1200" b="0" strike="noStrike" spc="-1" dirty="0">
              <a:latin typeface="Arial"/>
            </a:endParaRPr>
          </a:p>
        </p:txBody>
      </p:sp>
      <p:pic>
        <p:nvPicPr>
          <p:cNvPr id="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353" y="1565566"/>
            <a:ext cx="8754167" cy="417838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9985829" y="-362857"/>
            <a:ext cx="184731" cy="369332"/>
          </a:xfrm>
          <a:prstGeom prst="rect">
            <a:avLst/>
          </a:prstGeom>
          <a:noFill/>
        </p:spPr>
        <p:txBody>
          <a:bodyPr wrap="none" rtlCol="0">
            <a:spAutoFit/>
          </a:bodyPr>
          <a:lstStyle/>
          <a:p>
            <a:endParaRPr lang="fr-FR" dirty="0"/>
          </a:p>
        </p:txBody>
      </p:sp>
      <p:sp>
        <p:nvSpPr>
          <p:cNvPr id="23" name="CustomShape 2">
            <a:extLst>
              <a:ext uri="{FF2B5EF4-FFF2-40B4-BE49-F238E27FC236}">
                <a16:creationId xmlns:a16="http://schemas.microsoft.com/office/drawing/2014/main" id="{A49579CE-08B4-4534-80C3-2349626B252A}"/>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3950231539"/>
      </p:ext>
    </p:extLst>
  </p:cSld>
  <p:clrMapOvr>
    <a:masterClrMapping/>
  </p:clrMapOvr>
  <p:timing>
    <p:tnLst>
      <p:par>
        <p:cTn id="1" dur="indefinite" restart="never" nodeType="tmRoot">
          <p:childTnLst>
            <p:seq>
              <p:cTn id="2" dur="indefinite" nodeType="mainSeq">
                <p:childTnLst>
                  <p:par>
                    <p:cTn id="3" fill="hold" nodeType="clickEffect">
                      <p:stCondLst>
                        <p:cond delay="indefinite"/>
                      </p:stCondLst>
                      <p:childTnLst>
                        <p:par>
                          <p:cTn id="4" fill="hold" nodeType="withEffect">
                            <p:stCondLst>
                              <p:cond delay="0"/>
                            </p:stCondLst>
                            <p:childTnLst>
                              <p:par>
                                <p:cTn id="5" presetID="1" presetClass="entr" fill="hold" nodeType="clickEffect">
                                  <p:stCondLst>
                                    <p:cond delay="0"/>
                                  </p:stCondLst>
                                  <p:childTnLst>
                                    <p:set>
                                      <p:cBhvr>
                                        <p:cTn id="6" dur="1" fill="hold">
                                          <p:stCondLst>
                                            <p:cond delay="0"/>
                                          </p:stCondLst>
                                        </p:cTn>
                                        <p:tgtEl>
                                          <p:spTgt spid="630"/>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64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fill="hold" nodeType="clickEffect">
                                  <p:stCondLst>
                                    <p:cond delay="0"/>
                                  </p:stCondLst>
                                  <p:childTnLst>
                                    <p:set>
                                      <p:cBhvr>
                                        <p:cTn id="12" dur="1" fill="hold">
                                          <p:stCondLst>
                                            <p:cond delay="0"/>
                                          </p:stCondLst>
                                        </p:cTn>
                                        <p:tgtEl>
                                          <p:spTgt spid="63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1000"/>
                                        <p:tgtEl>
                                          <p:spTgt spid="36"/>
                                        </p:tgtEl>
                                      </p:cBhvr>
                                    </p:animEffect>
                                    <p:anim calcmode="lin" valueType="num">
                                      <p:cBhvr>
                                        <p:cTn id="18" dur="1000" fill="hold"/>
                                        <p:tgtEl>
                                          <p:spTgt spid="36"/>
                                        </p:tgtEl>
                                        <p:attrNameLst>
                                          <p:attrName>ppt_x</p:attrName>
                                        </p:attrNameLst>
                                      </p:cBhvr>
                                      <p:tavLst>
                                        <p:tav tm="0">
                                          <p:val>
                                            <p:strVal val="#ppt_x"/>
                                          </p:val>
                                        </p:tav>
                                        <p:tav tm="100000">
                                          <p:val>
                                            <p:strVal val="#ppt_x"/>
                                          </p:val>
                                        </p:tav>
                                      </p:tavLst>
                                    </p:anim>
                                    <p:anim calcmode="lin" valueType="num">
                                      <p:cBhvr>
                                        <p:cTn id="1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9" name="Espace réservé du contenu 4"/>
          <p:cNvGraphicFramePr/>
          <p:nvPr>
            <p:extLst/>
          </p:nvPr>
        </p:nvGraphicFramePr>
        <p:xfrm>
          <a:off x="152280" y="1240920"/>
          <a:ext cx="8686440" cy="4896720"/>
        </p:xfrm>
        <a:graphic>
          <a:graphicData uri="http://schemas.openxmlformats.org/drawingml/2006/chart">
            <c:chart xmlns:c="http://schemas.openxmlformats.org/drawingml/2006/chart" xmlns:r="http://schemas.openxmlformats.org/officeDocument/2006/relationships" r:id="rId3"/>
          </a:graphicData>
        </a:graphic>
      </p:graphicFrame>
      <p:sp>
        <p:nvSpPr>
          <p:cNvPr id="660" name="TextShape 1"/>
          <p:cNvSpPr txBox="1"/>
          <p:nvPr/>
        </p:nvSpPr>
        <p:spPr>
          <a:xfrm>
            <a:off x="152280" y="54360"/>
            <a:ext cx="8686440" cy="990360"/>
          </a:xfrm>
          <a:prstGeom prst="rect">
            <a:avLst/>
          </a:prstGeom>
          <a:noFill/>
          <a:ln w="25560">
            <a:solidFill>
              <a:srgbClr val="C00000"/>
            </a:solidFill>
            <a:miter/>
          </a:ln>
        </p:spPr>
        <p:txBody>
          <a:bodyPr lIns="90000" tIns="45000" rIns="90000" bIns="45000" anchor="ctr">
            <a:noAutofit/>
          </a:bodyPr>
          <a:lstStyle/>
          <a:p>
            <a:pPr algn="ctr">
              <a:lnSpc>
                <a:spcPct val="90000"/>
              </a:lnSpc>
            </a:pPr>
            <a:r>
              <a:rPr lang="en-US" sz="2400" b="1" strike="noStrike" spc="-1" dirty="0">
                <a:solidFill>
                  <a:srgbClr val="C00000"/>
                </a:solidFill>
                <a:latin typeface="Arial"/>
                <a:ea typeface="DejaVu Sans"/>
              </a:rPr>
              <a:t>SLD-CRID: Cherenkov threshold in C</a:t>
            </a:r>
            <a:r>
              <a:rPr lang="en-US" sz="2400" b="1" strike="noStrike" spc="-1" baseline="-20000" dirty="0">
                <a:solidFill>
                  <a:srgbClr val="C00000"/>
                </a:solidFill>
                <a:latin typeface="Arial"/>
                <a:ea typeface="DejaVu Sans"/>
              </a:rPr>
              <a:t>5</a:t>
            </a:r>
            <a:r>
              <a:rPr lang="en-US" sz="2400" b="1" strike="noStrike" spc="-1" dirty="0">
                <a:solidFill>
                  <a:srgbClr val="C00000"/>
                </a:solidFill>
                <a:latin typeface="Arial"/>
                <a:ea typeface="DejaVu Sans"/>
              </a:rPr>
              <a:t>F</a:t>
            </a:r>
            <a:r>
              <a:rPr lang="en-US" sz="2400" b="1" strike="noStrike" spc="-1" baseline="-20000" dirty="0">
                <a:solidFill>
                  <a:srgbClr val="C00000"/>
                </a:solidFill>
                <a:latin typeface="Arial"/>
                <a:ea typeface="DejaVu Sans"/>
              </a:rPr>
              <a:t>12</a:t>
            </a:r>
            <a:r>
              <a:rPr lang="en-US" sz="2400" b="1" strike="noStrike" spc="-1" dirty="0">
                <a:solidFill>
                  <a:srgbClr val="C00000"/>
                </a:solidFill>
                <a:latin typeface="Arial"/>
                <a:ea typeface="DejaVu Sans"/>
              </a:rPr>
              <a:t>/N</a:t>
            </a:r>
            <a:r>
              <a:rPr lang="en-US" sz="2400" b="1" strike="noStrike" spc="-1" baseline="-20000" dirty="0">
                <a:solidFill>
                  <a:srgbClr val="C00000"/>
                </a:solidFill>
                <a:latin typeface="Arial"/>
                <a:ea typeface="DejaVu Sans"/>
              </a:rPr>
              <a:t>2</a:t>
            </a:r>
            <a:r>
              <a:rPr lang="en-US" sz="2400" b="1" strike="noStrike" spc="-1" dirty="0">
                <a:solidFill>
                  <a:srgbClr val="C00000"/>
                </a:solidFill>
                <a:latin typeface="Arial"/>
                <a:ea typeface="DejaVu Sans"/>
              </a:rPr>
              <a:t> mixtures </a:t>
            </a:r>
            <a:br>
              <a:rPr dirty="0"/>
            </a:br>
            <a:r>
              <a:rPr lang="en-US" sz="2400" b="1" i="1" strike="noStrike" spc="-1" dirty="0">
                <a:solidFill>
                  <a:srgbClr val="C00000"/>
                </a:solidFill>
                <a:latin typeface="Arial"/>
                <a:ea typeface="DejaVu Sans"/>
              </a:rPr>
              <a:t>vs. </a:t>
            </a:r>
            <a:r>
              <a:rPr lang="en-US" sz="2400" b="1" strike="noStrike" spc="-1" dirty="0">
                <a:solidFill>
                  <a:srgbClr val="C00000"/>
                </a:solidFill>
                <a:latin typeface="Arial"/>
                <a:ea typeface="DejaVu Sans"/>
              </a:rPr>
              <a:t>measured speed of sound in radiator gas mixture (1)</a:t>
            </a:r>
            <a:endParaRPr lang="en-US" sz="2400" b="0" strike="noStrike" spc="-1" dirty="0">
              <a:solidFill>
                <a:srgbClr val="000000"/>
              </a:solidFill>
              <a:latin typeface="Arial"/>
            </a:endParaRPr>
          </a:p>
        </p:txBody>
      </p:sp>
      <p:sp>
        <p:nvSpPr>
          <p:cNvPr id="662" name="Line 3"/>
          <p:cNvSpPr/>
          <p:nvPr/>
        </p:nvSpPr>
        <p:spPr>
          <a:xfrm flipV="1">
            <a:off x="1676160" y="2133360"/>
            <a:ext cx="0" cy="3276720"/>
          </a:xfrm>
          <a:prstGeom prst="line">
            <a:avLst/>
          </a:prstGeom>
          <a:ln w="25560">
            <a:solidFill>
              <a:schemeClr val="accent5"/>
            </a:solidFill>
            <a:round/>
            <a:tailEnd type="triangle" w="med" len="med"/>
          </a:ln>
        </p:spPr>
        <p:style>
          <a:lnRef idx="0">
            <a:scrgbClr r="0" g="0" b="0"/>
          </a:lnRef>
          <a:fillRef idx="0">
            <a:scrgbClr r="0" g="0" b="0"/>
          </a:fillRef>
          <a:effectRef idx="0">
            <a:scrgbClr r="0" g="0" b="0"/>
          </a:effectRef>
          <a:fontRef idx="minor"/>
        </p:style>
      </p:sp>
      <p:sp>
        <p:nvSpPr>
          <p:cNvPr id="663" name="Line 4"/>
          <p:cNvSpPr/>
          <p:nvPr/>
        </p:nvSpPr>
        <p:spPr>
          <a:xfrm flipH="1" flipV="1">
            <a:off x="1142998" y="4526280"/>
            <a:ext cx="767881" cy="1800"/>
          </a:xfrm>
          <a:prstGeom prst="line">
            <a:avLst/>
          </a:prstGeom>
          <a:ln w="25560">
            <a:solidFill>
              <a:schemeClr val="tx1"/>
            </a:solidFill>
            <a:round/>
            <a:tailEnd type="triangle" w="med" len="med"/>
          </a:ln>
        </p:spPr>
        <p:style>
          <a:lnRef idx="0">
            <a:scrgbClr r="0" g="0" b="0"/>
          </a:lnRef>
          <a:fillRef idx="0">
            <a:scrgbClr r="0" g="0" b="0"/>
          </a:fillRef>
          <a:effectRef idx="0">
            <a:scrgbClr r="0" g="0" b="0"/>
          </a:effectRef>
          <a:fontRef idx="minor"/>
        </p:style>
      </p:sp>
      <p:sp>
        <p:nvSpPr>
          <p:cNvPr id="664" name="Line 5"/>
          <p:cNvSpPr/>
          <p:nvPr/>
        </p:nvSpPr>
        <p:spPr>
          <a:xfrm flipH="1">
            <a:off x="1523880" y="4724280"/>
            <a:ext cx="304920" cy="0"/>
          </a:xfrm>
          <a:prstGeom prst="line">
            <a:avLst/>
          </a:prstGeom>
          <a:ln w="25560">
            <a:solidFill>
              <a:schemeClr val="accent5"/>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65" name="Line 6"/>
          <p:cNvSpPr/>
          <p:nvPr/>
        </p:nvSpPr>
        <p:spPr>
          <a:xfrm>
            <a:off x="1676160" y="4345200"/>
            <a:ext cx="0" cy="304920"/>
          </a:xfrm>
          <a:prstGeom prst="line">
            <a:avLst/>
          </a:prstGeom>
          <a:ln w="255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66" name="Line 7"/>
          <p:cNvSpPr/>
          <p:nvPr/>
        </p:nvSpPr>
        <p:spPr>
          <a:xfrm>
            <a:off x="1676160" y="2155320"/>
            <a:ext cx="6172200" cy="0"/>
          </a:xfrm>
          <a:prstGeom prst="line">
            <a:avLst/>
          </a:prstGeom>
          <a:ln w="25560">
            <a:solidFill>
              <a:schemeClr val="accent6"/>
            </a:solidFill>
            <a:round/>
            <a:tailEnd type="triangle" w="med" len="med"/>
          </a:ln>
        </p:spPr>
        <p:style>
          <a:lnRef idx="0">
            <a:scrgbClr r="0" g="0" b="0"/>
          </a:lnRef>
          <a:fillRef idx="0">
            <a:scrgbClr r="0" g="0" b="0"/>
          </a:fillRef>
          <a:effectRef idx="0">
            <a:scrgbClr r="0" g="0" b="0"/>
          </a:effectRef>
          <a:fontRef idx="minor"/>
        </p:style>
      </p:sp>
      <p:sp>
        <p:nvSpPr>
          <p:cNvPr id="667" name="CustomShape 8"/>
          <p:cNvSpPr/>
          <p:nvPr/>
        </p:nvSpPr>
        <p:spPr>
          <a:xfrm>
            <a:off x="1910880" y="2133720"/>
            <a:ext cx="2869560" cy="366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600" b="1" strike="noStrike" spc="-1" dirty="0">
                <a:solidFill>
                  <a:srgbClr val="70AD47"/>
                </a:solidFill>
                <a:latin typeface="Arial"/>
                <a:ea typeface="DejaVu Sans"/>
              </a:rPr>
              <a:t>Typical mix 87%C</a:t>
            </a:r>
            <a:r>
              <a:rPr lang="en-GB" sz="1600" b="1" strike="noStrike" spc="-1" baseline="-25000" dirty="0">
                <a:solidFill>
                  <a:srgbClr val="70AD47"/>
                </a:solidFill>
                <a:latin typeface="Arial"/>
                <a:ea typeface="DejaVu Sans"/>
              </a:rPr>
              <a:t>5</a:t>
            </a:r>
            <a:r>
              <a:rPr lang="en-GB" sz="1600" b="1" strike="noStrike" spc="-1" dirty="0">
                <a:solidFill>
                  <a:srgbClr val="70AD47"/>
                </a:solidFill>
                <a:latin typeface="Arial"/>
                <a:ea typeface="DejaVu Sans"/>
              </a:rPr>
              <a:t>F</a:t>
            </a:r>
            <a:r>
              <a:rPr lang="en-GB" sz="1600" b="1" strike="noStrike" spc="-1" baseline="-25000" dirty="0">
                <a:solidFill>
                  <a:srgbClr val="70AD47"/>
                </a:solidFill>
                <a:latin typeface="Arial"/>
                <a:ea typeface="DejaVu Sans"/>
              </a:rPr>
              <a:t>12</a:t>
            </a:r>
            <a:r>
              <a:rPr lang="en-GB" sz="1600" b="1" strike="noStrike" spc="-1" dirty="0">
                <a:solidFill>
                  <a:srgbClr val="70AD47"/>
                </a:solidFill>
                <a:latin typeface="Arial"/>
                <a:ea typeface="DejaVu Sans"/>
              </a:rPr>
              <a:t>,13%N</a:t>
            </a:r>
            <a:r>
              <a:rPr lang="en-GB" sz="1600" b="1" strike="noStrike" spc="-1" baseline="-25000" dirty="0">
                <a:solidFill>
                  <a:srgbClr val="70AD47"/>
                </a:solidFill>
                <a:latin typeface="Arial"/>
                <a:ea typeface="DejaVu Sans"/>
              </a:rPr>
              <a:t>2</a:t>
            </a:r>
            <a:endParaRPr lang="en-GB" sz="1600" b="0" strike="noStrike" spc="-1" dirty="0">
              <a:latin typeface="Arial"/>
            </a:endParaRPr>
          </a:p>
        </p:txBody>
      </p:sp>
      <p:sp>
        <p:nvSpPr>
          <p:cNvPr id="14" name="CustomShape 2"/>
          <p:cNvSpPr/>
          <p:nvPr/>
        </p:nvSpPr>
        <p:spPr>
          <a:xfrm rot="16200000">
            <a:off x="7111689" y="3370215"/>
            <a:ext cx="2755026"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100000"/>
              </a:lnSpc>
            </a:pPr>
            <a:r>
              <a:rPr lang="en-GB" sz="1800" b="1" strike="noStrike" spc="-1" dirty="0">
                <a:solidFill>
                  <a:schemeClr val="accent6"/>
                </a:solidFill>
                <a:latin typeface="Arial"/>
                <a:ea typeface="DejaVu Sans"/>
              </a:rPr>
              <a:t>C</a:t>
            </a:r>
            <a:r>
              <a:rPr lang="en-GB" sz="1800" b="1" strike="noStrike" spc="-1" baseline="-25000" dirty="0">
                <a:solidFill>
                  <a:schemeClr val="accent6"/>
                </a:solidFill>
                <a:latin typeface="Arial"/>
                <a:ea typeface="DejaVu Sans"/>
              </a:rPr>
              <a:t>5</a:t>
            </a:r>
            <a:r>
              <a:rPr lang="en-GB" sz="1800" b="1" strike="noStrike" spc="-1" dirty="0">
                <a:solidFill>
                  <a:schemeClr val="accent6"/>
                </a:solidFill>
                <a:latin typeface="Arial"/>
                <a:ea typeface="DejaVu Sans"/>
              </a:rPr>
              <a:t>F</a:t>
            </a:r>
            <a:r>
              <a:rPr lang="en-GB" sz="1800" b="1" spc="-1" baseline="-25000" dirty="0">
                <a:solidFill>
                  <a:schemeClr val="accent6"/>
                </a:solidFill>
              </a:rPr>
              <a:t>12</a:t>
            </a:r>
            <a:r>
              <a:rPr lang="en-GB" sz="1800" b="1" strike="noStrike" spc="-1" dirty="0">
                <a:solidFill>
                  <a:schemeClr val="accent6"/>
                </a:solidFill>
                <a:latin typeface="Arial"/>
                <a:ea typeface="DejaVu Sans"/>
              </a:rPr>
              <a:t> concentration (%)</a:t>
            </a:r>
            <a:endParaRPr lang="en-GB" sz="1800" b="0" strike="noStrike" spc="-1" dirty="0">
              <a:solidFill>
                <a:schemeClr val="accent6"/>
              </a:solidFill>
              <a:latin typeface="Arial"/>
            </a:endParaRPr>
          </a:p>
        </p:txBody>
      </p:sp>
      <p:grpSp>
        <p:nvGrpSpPr>
          <p:cNvPr id="8" name="Groupe 7"/>
          <p:cNvGrpSpPr/>
          <p:nvPr/>
        </p:nvGrpSpPr>
        <p:grpSpPr>
          <a:xfrm>
            <a:off x="1038978" y="3771720"/>
            <a:ext cx="637182" cy="1312595"/>
            <a:chOff x="1143000" y="4172211"/>
            <a:chExt cx="637182" cy="1312595"/>
          </a:xfrm>
        </p:grpSpPr>
        <p:cxnSp>
          <p:nvCxnSpPr>
            <p:cNvPr id="28" name="Connecteur droit avec flèche 27"/>
            <p:cNvCxnSpPr/>
            <p:nvPr/>
          </p:nvCxnSpPr>
          <p:spPr>
            <a:xfrm flipH="1">
              <a:off x="1143000" y="4172211"/>
              <a:ext cx="637182"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1143001" y="5472223"/>
              <a:ext cx="637181" cy="12583"/>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
        <p:nvSpPr>
          <p:cNvPr id="2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52</a:t>
            </a:fld>
            <a:endParaRPr lang="en-GB" sz="1200" b="0" strike="noStrike" spc="-1" dirty="0">
              <a:latin typeface="Arial"/>
            </a:endParaRPr>
          </a:p>
        </p:txBody>
      </p:sp>
      <p:sp>
        <p:nvSpPr>
          <p:cNvPr id="16" name="CustomShape 2">
            <a:extLst>
              <a:ext uri="{FF2B5EF4-FFF2-40B4-BE49-F238E27FC236}">
                <a16:creationId xmlns:a16="http://schemas.microsoft.com/office/drawing/2014/main" id="{C7479540-FE1F-47E8-8818-7214249618F7}"/>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1694794014"/>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65"/>
                                        </p:tgtEl>
                                        <p:attrNameLst>
                                          <p:attrName>style.visibility</p:attrName>
                                        </p:attrNameLst>
                                      </p:cBhvr>
                                      <p:to>
                                        <p:strVal val="visible"/>
                                      </p:to>
                                    </p:set>
                                    <p:anim calcmode="lin" valueType="num">
                                      <p:cBhvr additive="repl">
                                        <p:cTn id="7" dur="3000" fill="hold"/>
                                        <p:tgtEl>
                                          <p:spTgt spid="665"/>
                                        </p:tgtEl>
                                        <p:attrNameLst>
                                          <p:attrName>ppt_x</p:attrName>
                                        </p:attrNameLst>
                                      </p:cBhvr>
                                      <p:tavLst>
                                        <p:tav tm="0">
                                          <p:val>
                                            <p:strVal val="1+#ppt_w/2"/>
                                          </p:val>
                                        </p:tav>
                                        <p:tav tm="100000">
                                          <p:val>
                                            <p:strVal val="#ppt_x"/>
                                          </p:val>
                                        </p:tav>
                                      </p:tavLst>
                                    </p:anim>
                                    <p:anim calcmode="lin" valueType="num">
                                      <p:cBhvr additive="repl">
                                        <p:cTn id="8" dur="3000" fill="hold"/>
                                        <p:tgtEl>
                                          <p:spTgt spid="66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63"/>
                                        </p:tgtEl>
                                        <p:attrNameLst>
                                          <p:attrName>style.visibility</p:attrName>
                                        </p:attrNameLst>
                                      </p:cBhvr>
                                      <p:to>
                                        <p:strVal val="visible"/>
                                      </p:to>
                                    </p:set>
                                    <p:anim calcmode="lin" valueType="num">
                                      <p:cBhvr additive="repl">
                                        <p:cTn id="11" dur="3000" fill="hold"/>
                                        <p:tgtEl>
                                          <p:spTgt spid="663"/>
                                        </p:tgtEl>
                                        <p:attrNameLst>
                                          <p:attrName>ppt_x</p:attrName>
                                        </p:attrNameLst>
                                      </p:cBhvr>
                                      <p:tavLst>
                                        <p:tav tm="0">
                                          <p:val>
                                            <p:strVal val="1+#ppt_w/2"/>
                                          </p:val>
                                        </p:tav>
                                        <p:tav tm="100000">
                                          <p:val>
                                            <p:strVal val="#ppt_x"/>
                                          </p:val>
                                        </p:tav>
                                      </p:tavLst>
                                    </p:anim>
                                    <p:anim calcmode="lin" valueType="num">
                                      <p:cBhvr additive="repl">
                                        <p:cTn id="12" dur="3000" fill="hold"/>
                                        <p:tgtEl>
                                          <p:spTgt spid="66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62"/>
                                        </p:tgtEl>
                                        <p:attrNameLst>
                                          <p:attrName>style.visibility</p:attrName>
                                        </p:attrNameLst>
                                      </p:cBhvr>
                                      <p:to>
                                        <p:strVal val="visible"/>
                                      </p:to>
                                    </p:set>
                                    <p:anim calcmode="lin" valueType="num">
                                      <p:cBhvr additive="repl">
                                        <p:cTn id="15" dur="3000" fill="hold"/>
                                        <p:tgtEl>
                                          <p:spTgt spid="662"/>
                                        </p:tgtEl>
                                        <p:attrNameLst>
                                          <p:attrName>ppt_x</p:attrName>
                                        </p:attrNameLst>
                                      </p:cBhvr>
                                      <p:tavLst>
                                        <p:tav tm="0">
                                          <p:val>
                                            <p:strVal val="1+#ppt_w/2"/>
                                          </p:val>
                                        </p:tav>
                                        <p:tav tm="100000">
                                          <p:val>
                                            <p:strVal val="#ppt_x"/>
                                          </p:val>
                                        </p:tav>
                                      </p:tavLst>
                                    </p:anim>
                                    <p:anim calcmode="lin" valueType="num">
                                      <p:cBhvr additive="repl">
                                        <p:cTn id="16" dur="3000" fill="hold"/>
                                        <p:tgtEl>
                                          <p:spTgt spid="66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64"/>
                                        </p:tgtEl>
                                        <p:attrNameLst>
                                          <p:attrName>style.visibility</p:attrName>
                                        </p:attrNameLst>
                                      </p:cBhvr>
                                      <p:to>
                                        <p:strVal val="visible"/>
                                      </p:to>
                                    </p:set>
                                    <p:anim calcmode="lin" valueType="num">
                                      <p:cBhvr additive="repl">
                                        <p:cTn id="19" dur="3000" fill="hold"/>
                                        <p:tgtEl>
                                          <p:spTgt spid="664"/>
                                        </p:tgtEl>
                                        <p:attrNameLst>
                                          <p:attrName>ppt_x</p:attrName>
                                        </p:attrNameLst>
                                      </p:cBhvr>
                                      <p:tavLst>
                                        <p:tav tm="0">
                                          <p:val>
                                            <p:strVal val="1+#ppt_w/2"/>
                                          </p:val>
                                        </p:tav>
                                        <p:tav tm="100000">
                                          <p:val>
                                            <p:strVal val="#ppt_x"/>
                                          </p:val>
                                        </p:tav>
                                      </p:tavLst>
                                    </p:anim>
                                    <p:anim calcmode="lin" valueType="num">
                                      <p:cBhvr additive="repl">
                                        <p:cTn id="20" dur="3000" fill="hold"/>
                                        <p:tgtEl>
                                          <p:spTgt spid="664"/>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1" presetClass="entr" fill="hold" nodeType="afterEffect">
                                  <p:stCondLst>
                                    <p:cond delay="0"/>
                                  </p:stCondLst>
                                  <p:childTnLst>
                                    <p:set>
                                      <p:cBhvr>
                                        <p:cTn id="23" dur="1" fill="hold">
                                          <p:stCondLst>
                                            <p:cond delay="0"/>
                                          </p:stCondLst>
                                        </p:cTn>
                                        <p:tgtEl>
                                          <p:spTgt spid="666"/>
                                        </p:tgtEl>
                                        <p:attrNameLst>
                                          <p:attrName>style.visibility</p:attrName>
                                        </p:attrNameLst>
                                      </p:cBhvr>
                                      <p:to>
                                        <p:strVal val="visible"/>
                                      </p:to>
                                    </p:set>
                                  </p:childTnLst>
                                </p:cTn>
                              </p:par>
                              <p:par>
                                <p:cTn id="24" presetID="1" presetClass="entr" fill="hold" nodeType="withEffect">
                                  <p:stCondLst>
                                    <p:cond delay="0"/>
                                  </p:stCondLst>
                                  <p:childTnLst>
                                    <p:set>
                                      <p:cBhvr>
                                        <p:cTn id="25" dur="1" fill="hold">
                                          <p:stCondLst>
                                            <p:cond delay="0"/>
                                          </p:stCondLst>
                                        </p:cTn>
                                        <p:tgtEl>
                                          <p:spTgt spid="667">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 presetClass="entr" presetSubtype="1"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71" name="Graphique 4"/>
          <p:cNvGraphicFramePr/>
          <p:nvPr>
            <p:extLst/>
          </p:nvPr>
        </p:nvGraphicFramePr>
        <p:xfrm>
          <a:off x="152280" y="1139760"/>
          <a:ext cx="8762760" cy="5059800"/>
        </p:xfrm>
        <a:graphic>
          <a:graphicData uri="http://schemas.openxmlformats.org/drawingml/2006/chart">
            <c:chart xmlns:c="http://schemas.openxmlformats.org/drawingml/2006/chart" xmlns:r="http://schemas.openxmlformats.org/officeDocument/2006/relationships" r:id="rId2"/>
          </a:graphicData>
        </a:graphic>
      </p:graphicFrame>
      <p:sp>
        <p:nvSpPr>
          <p:cNvPr id="672" name="CustomShape 1"/>
          <p:cNvSpPr/>
          <p:nvPr/>
        </p:nvSpPr>
        <p:spPr>
          <a:xfrm>
            <a:off x="282960" y="54360"/>
            <a:ext cx="8561520" cy="990360"/>
          </a:xfrm>
          <a:prstGeom prst="rect">
            <a:avLst/>
          </a:prstGeom>
          <a:noFill/>
          <a:ln w="25560">
            <a:solidFill>
              <a:srgbClr val="C00000"/>
            </a:solidFill>
            <a:miter/>
          </a:ln>
        </p:spPr>
        <p:style>
          <a:lnRef idx="0">
            <a:scrgbClr r="0" g="0" b="0"/>
          </a:lnRef>
          <a:fillRef idx="0">
            <a:scrgbClr r="0" g="0" b="0"/>
          </a:fillRef>
          <a:effectRef idx="0">
            <a:scrgbClr r="0" g="0" b="0"/>
          </a:effectRef>
          <a:fontRef idx="minor"/>
        </p:style>
        <p:txBody>
          <a:bodyPr anchor="ctr">
            <a:noAutofit/>
          </a:bodyPr>
          <a:lstStyle/>
          <a:p>
            <a:pPr algn="ctr">
              <a:lnSpc>
                <a:spcPct val="100000"/>
              </a:lnSpc>
            </a:pPr>
            <a:r>
              <a:rPr lang="en-GB" sz="2400" b="1" strike="noStrike" spc="-1">
                <a:solidFill>
                  <a:srgbClr val="C00000"/>
                </a:solidFill>
                <a:latin typeface="Arial"/>
                <a:ea typeface="DejaVu Sans"/>
              </a:rPr>
              <a:t>SLD-CRID: Cherenkov threshold in C</a:t>
            </a:r>
            <a:r>
              <a:rPr lang="en-GB" sz="2400" b="1" strike="noStrike" spc="-1" baseline="-20000">
                <a:solidFill>
                  <a:srgbClr val="C00000"/>
                </a:solidFill>
                <a:latin typeface="Arial"/>
                <a:ea typeface="DejaVu Sans"/>
              </a:rPr>
              <a:t>5</a:t>
            </a:r>
            <a:r>
              <a:rPr lang="en-GB" sz="2400" b="1" strike="noStrike" spc="-1">
                <a:solidFill>
                  <a:srgbClr val="C00000"/>
                </a:solidFill>
                <a:latin typeface="Arial"/>
                <a:ea typeface="DejaVu Sans"/>
              </a:rPr>
              <a:t>F</a:t>
            </a:r>
            <a:r>
              <a:rPr lang="en-GB" sz="2400" b="1" strike="noStrike" spc="-1" baseline="-20000">
                <a:solidFill>
                  <a:srgbClr val="C00000"/>
                </a:solidFill>
                <a:latin typeface="Arial"/>
                <a:ea typeface="DejaVu Sans"/>
              </a:rPr>
              <a:t>12</a:t>
            </a:r>
            <a:r>
              <a:rPr lang="en-GB" sz="2400" b="1" strike="noStrike" spc="-1">
                <a:solidFill>
                  <a:srgbClr val="C00000"/>
                </a:solidFill>
                <a:latin typeface="Arial"/>
                <a:ea typeface="DejaVu Sans"/>
              </a:rPr>
              <a:t>/N</a:t>
            </a:r>
            <a:r>
              <a:rPr lang="en-GB" sz="2400" b="1" strike="noStrike" spc="-1" baseline="-20000">
                <a:solidFill>
                  <a:srgbClr val="C00000"/>
                </a:solidFill>
                <a:latin typeface="Arial"/>
                <a:ea typeface="DejaVu Sans"/>
              </a:rPr>
              <a:t>2</a:t>
            </a:r>
            <a:r>
              <a:rPr lang="en-GB" sz="2400" b="1" strike="noStrike" spc="-1">
                <a:solidFill>
                  <a:srgbClr val="C00000"/>
                </a:solidFill>
                <a:latin typeface="Arial"/>
                <a:ea typeface="DejaVu Sans"/>
              </a:rPr>
              <a:t> mixtures </a:t>
            </a:r>
            <a:endParaRPr lang="en-GB" sz="2400" b="0" strike="noStrike" spc="-1">
              <a:latin typeface="Arial"/>
            </a:endParaRPr>
          </a:p>
          <a:p>
            <a:pPr algn="ctr">
              <a:lnSpc>
                <a:spcPct val="100000"/>
              </a:lnSpc>
            </a:pPr>
            <a:r>
              <a:rPr lang="en-GB" sz="2400" b="1" i="1" strike="noStrike" spc="-1">
                <a:solidFill>
                  <a:srgbClr val="C00000"/>
                </a:solidFill>
                <a:latin typeface="Arial"/>
                <a:ea typeface="DejaVu Sans"/>
              </a:rPr>
              <a:t>vs</a:t>
            </a:r>
            <a:r>
              <a:rPr lang="en-GB" sz="2400" b="1" strike="noStrike" spc="-1">
                <a:solidFill>
                  <a:srgbClr val="C00000"/>
                </a:solidFill>
                <a:latin typeface="Arial"/>
                <a:ea typeface="DejaVu Sans"/>
              </a:rPr>
              <a:t>. measured speed of sound in radiator gas mixture (2)</a:t>
            </a:r>
            <a:endParaRPr lang="en-GB" sz="2400" b="0" strike="noStrike" spc="-1">
              <a:latin typeface="Arial"/>
            </a:endParaRPr>
          </a:p>
        </p:txBody>
      </p:sp>
      <p:sp>
        <p:nvSpPr>
          <p:cNvPr id="673" name="CustomShape 2"/>
          <p:cNvSpPr/>
          <p:nvPr/>
        </p:nvSpPr>
        <p:spPr>
          <a:xfrm rot="16200000">
            <a:off x="-1199160" y="3290400"/>
            <a:ext cx="3394440" cy="3643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dirty="0">
                <a:solidFill>
                  <a:srgbClr val="000000"/>
                </a:solidFill>
                <a:latin typeface="Arial"/>
                <a:ea typeface="DejaVu Sans"/>
              </a:rPr>
              <a:t>Cherenkov</a:t>
            </a:r>
            <a:r>
              <a:rPr lang="en-GB" sz="1800" b="0" strike="noStrike" spc="-1" dirty="0">
                <a:solidFill>
                  <a:srgbClr val="000000"/>
                </a:solidFill>
                <a:latin typeface="Arial"/>
                <a:ea typeface="DejaVu Sans"/>
              </a:rPr>
              <a:t> </a:t>
            </a:r>
            <a:r>
              <a:rPr lang="en-GB" sz="1800" b="1" strike="noStrike" spc="-1" dirty="0">
                <a:solidFill>
                  <a:srgbClr val="000000"/>
                </a:solidFill>
                <a:latin typeface="Arial"/>
                <a:ea typeface="DejaVu Sans"/>
              </a:rPr>
              <a:t>Threshold (GeV/c)</a:t>
            </a:r>
            <a:endParaRPr lang="en-GB" sz="1800" b="0" strike="noStrike" spc="-1" dirty="0">
              <a:latin typeface="Arial"/>
            </a:endParaRPr>
          </a:p>
        </p:txBody>
      </p:sp>
      <p:sp>
        <p:nvSpPr>
          <p:cNvPr id="674" name="CustomShape 3"/>
          <p:cNvSpPr/>
          <p:nvPr/>
        </p:nvSpPr>
        <p:spPr>
          <a:xfrm rot="16200000">
            <a:off x="8292820" y="3397132"/>
            <a:ext cx="876563"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dirty="0">
                <a:solidFill>
                  <a:srgbClr val="70AD47"/>
                </a:solidFill>
                <a:latin typeface="Symbol"/>
                <a:ea typeface="DejaVu Sans"/>
              </a:rPr>
              <a:t>b = 1/</a:t>
            </a:r>
            <a:r>
              <a:rPr lang="en-GB" sz="1800" b="1" strike="noStrike" spc="-1" dirty="0">
                <a:solidFill>
                  <a:srgbClr val="70AD47"/>
                </a:solidFill>
                <a:latin typeface="+mj-lt"/>
                <a:ea typeface="DejaVu Sans"/>
              </a:rPr>
              <a:t>n</a:t>
            </a:r>
            <a:endParaRPr lang="en-GB" sz="1800" b="0" strike="noStrike" spc="-1" dirty="0">
              <a:latin typeface="+mj-lt"/>
            </a:endParaRPr>
          </a:p>
        </p:txBody>
      </p:sp>
      <p:sp>
        <p:nvSpPr>
          <p:cNvPr id="675" name="CustomShape 4"/>
          <p:cNvSpPr/>
          <p:nvPr/>
        </p:nvSpPr>
        <p:spPr>
          <a:xfrm>
            <a:off x="2753640" y="5694840"/>
            <a:ext cx="356004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dirty="0">
                <a:solidFill>
                  <a:srgbClr val="000000"/>
                </a:solidFill>
                <a:latin typeface="Arial"/>
                <a:ea typeface="DejaVu Sans"/>
              </a:rPr>
              <a:t>Measured Sound Velocity (m/s)</a:t>
            </a:r>
            <a:endParaRPr lang="en-GB" sz="1800" b="0" strike="noStrike" spc="-1" dirty="0">
              <a:latin typeface="Arial"/>
            </a:endParaRPr>
          </a:p>
        </p:txBody>
      </p:sp>
      <p:sp>
        <p:nvSpPr>
          <p:cNvPr id="676" name="Line 5"/>
          <p:cNvSpPr/>
          <p:nvPr/>
        </p:nvSpPr>
        <p:spPr>
          <a:xfrm flipV="1">
            <a:off x="1676160" y="4419360"/>
            <a:ext cx="0" cy="1143000"/>
          </a:xfrm>
          <a:prstGeom prst="line">
            <a:avLst/>
          </a:prstGeom>
          <a:ln w="25560">
            <a:solidFill>
              <a:schemeClr val="tx1"/>
            </a:solidFill>
            <a:round/>
            <a:tailEnd type="triangle" w="med" len="med"/>
          </a:ln>
        </p:spPr>
        <p:style>
          <a:lnRef idx="0">
            <a:scrgbClr r="0" g="0" b="0"/>
          </a:lnRef>
          <a:fillRef idx="0">
            <a:scrgbClr r="0" g="0" b="0"/>
          </a:fillRef>
          <a:effectRef idx="0">
            <a:scrgbClr r="0" g="0" b="0"/>
          </a:effectRef>
          <a:fontRef idx="minor"/>
        </p:style>
      </p:sp>
      <p:sp>
        <p:nvSpPr>
          <p:cNvPr id="677" name="Line 6"/>
          <p:cNvSpPr/>
          <p:nvPr/>
        </p:nvSpPr>
        <p:spPr>
          <a:xfrm flipH="1">
            <a:off x="1676160" y="4437720"/>
            <a:ext cx="6248520" cy="0"/>
          </a:xfrm>
          <a:prstGeom prst="line">
            <a:avLst/>
          </a:prstGeom>
          <a:ln w="25560">
            <a:solidFill>
              <a:schemeClr val="accent6"/>
            </a:solidFill>
            <a:round/>
            <a:headEnd type="triangle" w="med" len="med"/>
          </a:ln>
        </p:spPr>
        <p:style>
          <a:lnRef idx="0">
            <a:scrgbClr r="0" g="0" b="0"/>
          </a:lnRef>
          <a:fillRef idx="0">
            <a:scrgbClr r="0" g="0" b="0"/>
          </a:fillRef>
          <a:effectRef idx="0">
            <a:scrgbClr r="0" g="0" b="0"/>
          </a:effectRef>
          <a:fontRef idx="minor"/>
        </p:style>
      </p:sp>
      <p:sp>
        <p:nvSpPr>
          <p:cNvPr id="678" name="Line 7"/>
          <p:cNvSpPr/>
          <p:nvPr/>
        </p:nvSpPr>
        <p:spPr>
          <a:xfrm flipH="1">
            <a:off x="1523880" y="4724280"/>
            <a:ext cx="304920" cy="0"/>
          </a:xfrm>
          <a:prstGeom prst="line">
            <a:avLst/>
          </a:prstGeom>
          <a:ln w="255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79" name="Line 8"/>
          <p:cNvSpPr/>
          <p:nvPr/>
        </p:nvSpPr>
        <p:spPr>
          <a:xfrm>
            <a:off x="1841190" y="4255958"/>
            <a:ext cx="0" cy="304560"/>
          </a:xfrm>
          <a:prstGeom prst="line">
            <a:avLst/>
          </a:prstGeom>
          <a:ln w="25560">
            <a:solidFill>
              <a:schemeClr val="accent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80" name="CustomShape 9"/>
          <p:cNvSpPr/>
          <p:nvPr/>
        </p:nvSpPr>
        <p:spPr>
          <a:xfrm>
            <a:off x="4279812" y="2812723"/>
            <a:ext cx="3536074" cy="367878"/>
          </a:xfrm>
          <a:prstGeom prst="rect">
            <a:avLst/>
          </a:prstGeom>
          <a:noFill/>
          <a:ln w="19080">
            <a:solidFill>
              <a:schemeClr val="accent6"/>
            </a:solidFill>
            <a:round/>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dirty="0" err="1">
                <a:solidFill>
                  <a:srgbClr val="70AD47"/>
                </a:solidFill>
                <a:latin typeface="Arial"/>
                <a:ea typeface="DejaVu Sans"/>
              </a:rPr>
              <a:t>So.</a:t>
            </a:r>
            <a:r>
              <a:rPr lang="en-GB" sz="1800" b="1" strike="noStrike" spc="-1" dirty="0">
                <a:solidFill>
                  <a:srgbClr val="70AD47"/>
                </a:solidFill>
                <a:latin typeface="Arial"/>
                <a:ea typeface="DejaVu Sans"/>
              </a:rPr>
              <a:t>. from (“acoustic”) </a:t>
            </a:r>
            <a:r>
              <a:rPr lang="en-GB" b="1" spc="-1" dirty="0">
                <a:solidFill>
                  <a:srgbClr val="70AD47"/>
                </a:solidFill>
                <a:latin typeface="Arial"/>
                <a:ea typeface="DejaVu Sans"/>
              </a:rPr>
              <a:t>c</a:t>
            </a:r>
            <a:r>
              <a:rPr lang="en-GB" sz="1800" b="1" strike="noStrike" spc="-1" dirty="0">
                <a:solidFill>
                  <a:srgbClr val="70AD47"/>
                </a:solidFill>
                <a:latin typeface="Arial"/>
                <a:ea typeface="DejaVu Sans"/>
              </a:rPr>
              <a:t> to </a:t>
            </a:r>
            <a:r>
              <a:rPr lang="en-GB" sz="1800" b="1" strike="noStrike" spc="-1" dirty="0">
                <a:solidFill>
                  <a:srgbClr val="70AD47"/>
                </a:solidFill>
                <a:latin typeface="Symbol" panose="05050102010706020507" pitchFamily="18" charset="2"/>
                <a:ea typeface="DejaVu Sans"/>
              </a:rPr>
              <a:t>b</a:t>
            </a:r>
            <a:r>
              <a:rPr lang="en-GB" sz="1800" b="1" strike="noStrike" spc="-1" dirty="0">
                <a:solidFill>
                  <a:srgbClr val="70AD47"/>
                </a:solidFill>
                <a:latin typeface="Arial"/>
                <a:ea typeface="DejaVu Sans"/>
              </a:rPr>
              <a:t>…</a:t>
            </a:r>
            <a:endParaRPr lang="en-GB" sz="1800" b="0" strike="noStrike" spc="-1" dirty="0">
              <a:latin typeface="Arial"/>
            </a:endParaRPr>
          </a:p>
        </p:txBody>
      </p:sp>
      <p:pic>
        <p:nvPicPr>
          <p:cNvPr id="681" name="Picture 2"/>
          <p:cNvPicPr/>
          <p:nvPr/>
        </p:nvPicPr>
        <p:blipFill>
          <a:blip r:embed="rId3"/>
          <a:srcRect r="9836" b="37059"/>
          <a:stretch/>
        </p:blipFill>
        <p:spPr>
          <a:xfrm>
            <a:off x="1219679" y="4138354"/>
            <a:ext cx="912960" cy="424440"/>
          </a:xfrm>
          <a:prstGeom prst="rect">
            <a:avLst/>
          </a:prstGeom>
          <a:ln>
            <a:noFill/>
          </a:ln>
        </p:spPr>
      </p:pic>
      <p:sp>
        <p:nvSpPr>
          <p:cNvPr id="14"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53</a:t>
            </a:fld>
            <a:endParaRPr lang="en-GB" sz="1200" b="0" strike="noStrike" spc="-1" dirty="0">
              <a:latin typeface="Arial"/>
            </a:endParaRPr>
          </a:p>
        </p:txBody>
      </p:sp>
      <p:sp>
        <p:nvSpPr>
          <p:cNvPr id="16" name="CustomShape 2">
            <a:extLst>
              <a:ext uri="{FF2B5EF4-FFF2-40B4-BE49-F238E27FC236}">
                <a16:creationId xmlns:a16="http://schemas.microsoft.com/office/drawing/2014/main" id="{95194626-0CBB-41B9-B11A-71CA728E6E01}"/>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3874489102"/>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79"/>
                                        </p:tgtEl>
                                        <p:attrNameLst>
                                          <p:attrName>style.visibility</p:attrName>
                                        </p:attrNameLst>
                                      </p:cBhvr>
                                      <p:to>
                                        <p:strVal val="visible"/>
                                      </p:to>
                                    </p:set>
                                    <p:anim calcmode="lin" valueType="num">
                                      <p:cBhvr additive="base">
                                        <p:cTn id="7" dur="3000" fill="hold"/>
                                        <p:tgtEl>
                                          <p:spTgt spid="679"/>
                                        </p:tgtEl>
                                        <p:attrNameLst>
                                          <p:attrName>ppt_x</p:attrName>
                                        </p:attrNameLst>
                                      </p:cBhvr>
                                      <p:tavLst>
                                        <p:tav tm="0">
                                          <p:val>
                                            <p:strVal val="1+#ppt_w/2"/>
                                          </p:val>
                                        </p:tav>
                                        <p:tav tm="100000">
                                          <p:val>
                                            <p:strVal val="#ppt_x"/>
                                          </p:val>
                                        </p:tav>
                                      </p:tavLst>
                                    </p:anim>
                                    <p:anim calcmode="lin" valueType="num">
                                      <p:cBhvr additive="base">
                                        <p:cTn id="8" dur="3000" fill="hold"/>
                                        <p:tgtEl>
                                          <p:spTgt spid="679"/>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677"/>
                                        </p:tgtEl>
                                        <p:attrNameLst>
                                          <p:attrName>style.visibility</p:attrName>
                                        </p:attrNameLst>
                                      </p:cBhvr>
                                      <p:to>
                                        <p:strVal val="visible"/>
                                      </p:to>
                                    </p:set>
                                    <p:anim calcmode="lin" valueType="num">
                                      <p:cBhvr additive="base">
                                        <p:cTn id="11" dur="3000" fill="hold"/>
                                        <p:tgtEl>
                                          <p:spTgt spid="677"/>
                                        </p:tgtEl>
                                        <p:attrNameLst>
                                          <p:attrName>ppt_x</p:attrName>
                                        </p:attrNameLst>
                                      </p:cBhvr>
                                      <p:tavLst>
                                        <p:tav tm="0">
                                          <p:val>
                                            <p:strVal val="1+#ppt_w/2"/>
                                          </p:val>
                                        </p:tav>
                                        <p:tav tm="100000">
                                          <p:val>
                                            <p:strVal val="#ppt_x"/>
                                          </p:val>
                                        </p:tav>
                                      </p:tavLst>
                                    </p:anim>
                                    <p:anim calcmode="lin" valueType="num">
                                      <p:cBhvr additive="base">
                                        <p:cTn id="12" dur="3000" fill="hold"/>
                                        <p:tgtEl>
                                          <p:spTgt spid="677"/>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76"/>
                                        </p:tgtEl>
                                        <p:attrNameLst>
                                          <p:attrName>style.visibility</p:attrName>
                                        </p:attrNameLst>
                                      </p:cBhvr>
                                      <p:to>
                                        <p:strVal val="visible"/>
                                      </p:to>
                                    </p:set>
                                    <p:anim calcmode="lin" valueType="num">
                                      <p:cBhvr additive="repl">
                                        <p:cTn id="15" dur="3000" fill="hold"/>
                                        <p:tgtEl>
                                          <p:spTgt spid="676"/>
                                        </p:tgtEl>
                                        <p:attrNameLst>
                                          <p:attrName>ppt_x</p:attrName>
                                        </p:attrNameLst>
                                      </p:cBhvr>
                                      <p:tavLst>
                                        <p:tav tm="0">
                                          <p:val>
                                            <p:strVal val="1+#ppt_w/2"/>
                                          </p:val>
                                        </p:tav>
                                        <p:tav tm="100000">
                                          <p:val>
                                            <p:strVal val="#ppt_x"/>
                                          </p:val>
                                        </p:tav>
                                      </p:tavLst>
                                    </p:anim>
                                    <p:anim calcmode="lin" valueType="num">
                                      <p:cBhvr additive="repl">
                                        <p:cTn id="16" dur="3000" fill="hold"/>
                                        <p:tgtEl>
                                          <p:spTgt spid="67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78"/>
                                        </p:tgtEl>
                                        <p:attrNameLst>
                                          <p:attrName>style.visibility</p:attrName>
                                        </p:attrNameLst>
                                      </p:cBhvr>
                                      <p:to>
                                        <p:strVal val="visible"/>
                                      </p:to>
                                    </p:set>
                                    <p:anim calcmode="lin" valueType="num">
                                      <p:cBhvr additive="repl">
                                        <p:cTn id="19" dur="3000" fill="hold"/>
                                        <p:tgtEl>
                                          <p:spTgt spid="678"/>
                                        </p:tgtEl>
                                        <p:attrNameLst>
                                          <p:attrName>ppt_x</p:attrName>
                                        </p:attrNameLst>
                                      </p:cBhvr>
                                      <p:tavLst>
                                        <p:tav tm="0">
                                          <p:val>
                                            <p:strVal val="1+#ppt_w/2"/>
                                          </p:val>
                                        </p:tav>
                                        <p:tav tm="100000">
                                          <p:val>
                                            <p:strVal val="#ppt_x"/>
                                          </p:val>
                                        </p:tav>
                                      </p:tavLst>
                                    </p:anim>
                                    <p:anim calcmode="lin" valueType="num">
                                      <p:cBhvr additive="repl">
                                        <p:cTn id="20" dur="3000" fill="hold"/>
                                        <p:tgtEl>
                                          <p:spTgt spid="67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fill="hold" nodeType="clickEffect">
                                  <p:stCondLst>
                                    <p:cond delay="0"/>
                                  </p:stCondLst>
                                  <p:childTnLst>
                                    <p:set>
                                      <p:cBhvr>
                                        <p:cTn id="24" dur="1" fill="hold">
                                          <p:stCondLst>
                                            <p:cond delay="0"/>
                                          </p:stCondLst>
                                        </p:cTn>
                                        <p:tgtEl>
                                          <p:spTgt spid="68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81"/>
                                        </p:tgtEl>
                                        <p:attrNameLst>
                                          <p:attrName>style.visibility</p:attrName>
                                        </p:attrNameLst>
                                      </p:cBhvr>
                                      <p:to>
                                        <p:strVal val="visible"/>
                                      </p:to>
                                    </p:set>
                                    <p:anim calcmode="lin" valueType="num">
                                      <p:cBhvr additive="repl">
                                        <p:cTn id="29" dur="500" fill="hold"/>
                                        <p:tgtEl>
                                          <p:spTgt spid="681"/>
                                        </p:tgtEl>
                                        <p:attrNameLst>
                                          <p:attrName>ppt_x</p:attrName>
                                        </p:attrNameLst>
                                      </p:cBhvr>
                                      <p:tavLst>
                                        <p:tav tm="0">
                                          <p:val>
                                            <p:strVal val="#ppt_x"/>
                                          </p:val>
                                        </p:tav>
                                        <p:tav tm="100000">
                                          <p:val>
                                            <p:strVal val="#ppt_x"/>
                                          </p:val>
                                        </p:tav>
                                      </p:tavLst>
                                    </p:anim>
                                    <p:anim calcmode="lin" valueType="num">
                                      <p:cBhvr additive="repl">
                                        <p:cTn id="30" dur="500" fill="hold"/>
                                        <p:tgtEl>
                                          <p:spTgt spid="68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xit" presetSubtype="2" fill="hold" nodeType="clickEffect">
                                  <p:stCondLst>
                                    <p:cond delay="0"/>
                                  </p:stCondLst>
                                  <p:childTnLst>
                                    <p:anim calcmode="lin" valueType="num">
                                      <p:cBhvr additive="repl">
                                        <p:cTn id="34" dur="500"/>
                                        <p:tgtEl>
                                          <p:spTgt spid="681"/>
                                        </p:tgtEl>
                                        <p:attrNameLst>
                                          <p:attrName>ppt_x</p:attrName>
                                        </p:attrNameLst>
                                      </p:cBhvr>
                                      <p:tavLst>
                                        <p:tav tm="0">
                                          <p:val>
                                            <p:strVal val="#ppt_x"/>
                                          </p:val>
                                        </p:tav>
                                        <p:tav tm="100000">
                                          <p:val>
                                            <p:strVal val="1+#ppt_w/2"/>
                                          </p:val>
                                        </p:tav>
                                      </p:tavLst>
                                    </p:anim>
                                    <p:anim calcmode="lin" valueType="num">
                                      <p:cBhvr additive="repl">
                                        <p:cTn id="35" dur="500"/>
                                        <p:tgtEl>
                                          <p:spTgt spid="681"/>
                                        </p:tgtEl>
                                        <p:attrNameLst>
                                          <p:attrName>ppt_y</p:attrName>
                                        </p:attrNameLst>
                                      </p:cBhvr>
                                      <p:tavLst>
                                        <p:tav tm="0">
                                          <p:val>
                                            <p:strVal val="#ppt_y"/>
                                          </p:val>
                                        </p:tav>
                                        <p:tav tm="100000">
                                          <p:val>
                                            <p:strVal val="#ppt_y"/>
                                          </p:val>
                                        </p:tav>
                                      </p:tavLst>
                                    </p:anim>
                                    <p:set>
                                      <p:cBhvr>
                                        <p:cTn id="36" dur="1" fill="hold">
                                          <p:stCondLst>
                                            <p:cond delay="499"/>
                                          </p:stCondLst>
                                        </p:cTn>
                                        <p:tgtEl>
                                          <p:spTgt spid="6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pour une image  6" descr="G_Hallewell_ATLAS_sustainability_forum_Jan_26_2024_v2.pptx - PowerPoint"/>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11208" r="13120"/>
          <a:stretch/>
        </p:blipFill>
        <p:spPr>
          <a:xfrm>
            <a:off x="88135" y="526012"/>
            <a:ext cx="2610998" cy="4873625"/>
          </a:xfrm>
        </p:spPr>
      </p:pic>
      <p:sp>
        <p:nvSpPr>
          <p:cNvPr id="2" name="Rectangle 1"/>
          <p:cNvSpPr/>
          <p:nvPr/>
        </p:nvSpPr>
        <p:spPr>
          <a:xfrm>
            <a:off x="1357828" y="64347"/>
            <a:ext cx="6428343" cy="923330"/>
          </a:xfrm>
          <a:prstGeom prst="rect">
            <a:avLst/>
          </a:prstGeom>
        </p:spPr>
        <p:txBody>
          <a:bodyPr wrap="square">
            <a:spAutoFit/>
          </a:bodyPr>
          <a:lstStyle/>
          <a:p>
            <a:pPr algn="ctr"/>
            <a:r>
              <a:rPr lang="en-GB" b="1" spc="-1" dirty="0">
                <a:solidFill>
                  <a:srgbClr val="C00000"/>
                </a:solidFill>
                <a:cs typeface="Times New Roman" panose="02020603050405020304" pitchFamily="18" charset="0"/>
              </a:rPr>
              <a:t>This latest CERN environmental report </a:t>
            </a:r>
            <a:r>
              <a:rPr lang="en-GB" b="1" u="sng" spc="-1" dirty="0">
                <a:solidFill>
                  <a:srgbClr val="C00000"/>
                </a:solidFill>
                <a:cs typeface="Times New Roman" panose="02020603050405020304" pitchFamily="18" charset="0"/>
                <a:hlinkClick r:id="rId4"/>
              </a:rPr>
              <a:t>https://doi.org/10.25325/CERN-Environment-2023-003</a:t>
            </a:r>
            <a:endParaRPr lang="en-GB" b="1" u="sng" spc="-1" dirty="0">
              <a:solidFill>
                <a:srgbClr val="C00000"/>
              </a:solidFill>
              <a:cs typeface="Times New Roman" panose="02020603050405020304" pitchFamily="18" charset="0"/>
            </a:endParaRPr>
          </a:p>
          <a:p>
            <a:pPr algn="ctr"/>
            <a:endParaRPr lang="en-GB" b="1" spc="-1" dirty="0">
              <a:solidFill>
                <a:srgbClr val="C00000"/>
              </a:solidFill>
              <a:cs typeface="Times New Roman" panose="02020603050405020304" pitchFamily="18" charset="0"/>
            </a:endParaRPr>
          </a:p>
        </p:txBody>
      </p:sp>
      <p:sp>
        <p:nvSpPr>
          <p:cNvPr id="14" name="Espace réservé du numéro de diapositive 13"/>
          <p:cNvSpPr>
            <a:spLocks noGrp="1"/>
          </p:cNvSpPr>
          <p:nvPr>
            <p:ph type="sldNum" idx="12"/>
          </p:nvPr>
        </p:nvSpPr>
        <p:spPr/>
        <p:txBody>
          <a:bodyPr/>
          <a:lstStyle/>
          <a:p>
            <a:pPr>
              <a:lnSpc>
                <a:spcPct val="100000"/>
              </a:lnSpc>
            </a:pPr>
            <a:endParaRPr lang="en-GB" sz="1800" b="0" strike="noStrike" spc="-1" dirty="0">
              <a:latin typeface="Times New Roman"/>
            </a:endParaRPr>
          </a:p>
        </p:txBody>
      </p:sp>
      <p:pic>
        <p:nvPicPr>
          <p:cNvPr id="15" name="Espace réservé pour une image  5" descr="CERN-gloal-approach-ICHEP_2024 (3).pptx - PowerPoint"/>
          <p:cNvPicPr>
            <a:picLocks noChangeAspect="1"/>
          </p:cNvPicPr>
          <p:nvPr/>
        </p:nvPicPr>
        <p:blipFill rotWithShape="1">
          <a:blip r:embed="rId5">
            <a:extLst>
              <a:ext uri="{28A0092B-C50C-407E-A947-70E740481C1C}">
                <a14:useLocalDpi xmlns:a14="http://schemas.microsoft.com/office/drawing/2010/main" val="0"/>
              </a:ext>
            </a:extLst>
          </a:blip>
          <a:srcRect l="59296" t="15666" r="2756" b="32263"/>
          <a:stretch/>
        </p:blipFill>
        <p:spPr>
          <a:xfrm>
            <a:off x="2687269" y="612486"/>
            <a:ext cx="6310781" cy="4920370"/>
          </a:xfrm>
          <a:prstGeom prst="rect">
            <a:avLst/>
          </a:prstGeom>
        </p:spPr>
      </p:pic>
      <p:sp>
        <p:nvSpPr>
          <p:cNvPr id="16" name="Ellipse 15"/>
          <p:cNvSpPr/>
          <p:nvPr/>
        </p:nvSpPr>
        <p:spPr>
          <a:xfrm>
            <a:off x="2699133" y="1084472"/>
            <a:ext cx="6190619" cy="806944"/>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p:cNvSpPr txBox="1"/>
          <p:nvPr/>
        </p:nvSpPr>
        <p:spPr>
          <a:xfrm>
            <a:off x="1862347" y="4492691"/>
            <a:ext cx="3086101" cy="830997"/>
          </a:xfrm>
          <a:prstGeom prst="rect">
            <a:avLst/>
          </a:prstGeom>
          <a:solidFill>
            <a:srgbClr val="FFFFFF"/>
          </a:solidFill>
          <a:ln>
            <a:solidFill>
              <a:schemeClr val="tx1"/>
            </a:solidFill>
          </a:ln>
        </p:spPr>
        <p:txBody>
          <a:bodyPr wrap="none" rtlCol="0">
            <a:spAutoFit/>
          </a:bodyPr>
          <a:lstStyle/>
          <a:p>
            <a:pPr algn="ctr"/>
            <a:r>
              <a:rPr lang="fr-FR" sz="1600" b="1" dirty="0">
                <a:solidFill>
                  <a:srgbClr val="C00000"/>
                </a:solidFill>
              </a:rPr>
              <a:t>R449: (CFH </a:t>
            </a:r>
            <a:r>
              <a:rPr lang="fr-FR" sz="1600" b="1" dirty="0" err="1">
                <a:solidFill>
                  <a:srgbClr val="C00000"/>
                </a:solidFill>
              </a:rPr>
              <a:t>blend</a:t>
            </a:r>
            <a:r>
              <a:rPr lang="fr-FR" sz="1600" b="1" dirty="0">
                <a:solidFill>
                  <a:srgbClr val="C00000"/>
                </a:solidFill>
              </a:rPr>
              <a:t>) GWP=1397</a:t>
            </a:r>
          </a:p>
          <a:p>
            <a:pPr algn="ctr"/>
            <a:r>
              <a:rPr lang="fr-FR" sz="1600" b="1" dirty="0">
                <a:solidFill>
                  <a:schemeClr val="accent5"/>
                </a:solidFill>
              </a:rPr>
              <a:t>R1234 (HFO): GWP = 7</a:t>
            </a:r>
          </a:p>
          <a:p>
            <a:pPr algn="ctr"/>
            <a:r>
              <a:rPr lang="fr-FR" sz="1600" b="1" dirty="0">
                <a:solidFill>
                  <a:schemeClr val="accent6">
                    <a:lumMod val="75000"/>
                  </a:schemeClr>
                </a:solidFill>
              </a:rPr>
              <a:t>NOVEC 649 (C</a:t>
            </a:r>
            <a:r>
              <a:rPr lang="fr-FR" sz="1600" b="1" baseline="-25000" dirty="0">
                <a:solidFill>
                  <a:schemeClr val="accent6">
                    <a:lumMod val="75000"/>
                  </a:schemeClr>
                </a:solidFill>
              </a:rPr>
              <a:t>6</a:t>
            </a:r>
            <a:r>
              <a:rPr lang="fr-FR" sz="1600" b="1" dirty="0">
                <a:solidFill>
                  <a:schemeClr val="accent6">
                    <a:lumMod val="75000"/>
                  </a:schemeClr>
                </a:solidFill>
              </a:rPr>
              <a:t>F</a:t>
            </a:r>
            <a:r>
              <a:rPr lang="fr-FR" sz="1600" b="1" baseline="-25000" dirty="0">
                <a:solidFill>
                  <a:schemeClr val="accent6">
                    <a:lumMod val="75000"/>
                  </a:schemeClr>
                </a:solidFill>
              </a:rPr>
              <a:t>12</a:t>
            </a:r>
            <a:r>
              <a:rPr lang="fr-FR" sz="1600" b="1" dirty="0">
                <a:solidFill>
                  <a:schemeClr val="accent6">
                    <a:lumMod val="75000"/>
                  </a:schemeClr>
                </a:solidFill>
              </a:rPr>
              <a:t>O): GWP=0</a:t>
            </a:r>
          </a:p>
        </p:txBody>
      </p:sp>
      <p:sp>
        <p:nvSpPr>
          <p:cNvPr id="18" name="Ellipse 17"/>
          <p:cNvSpPr/>
          <p:nvPr/>
        </p:nvSpPr>
        <p:spPr>
          <a:xfrm>
            <a:off x="4948448" y="3491798"/>
            <a:ext cx="594911" cy="440675"/>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Ellipse 18"/>
          <p:cNvSpPr/>
          <p:nvPr/>
        </p:nvSpPr>
        <p:spPr>
          <a:xfrm>
            <a:off x="4948448" y="4364462"/>
            <a:ext cx="1210995" cy="309533"/>
          </a:xfrm>
          <a:prstGeom prst="ellipse">
            <a:avLst/>
          </a:prstGeom>
          <a:noFill/>
          <a:ln w="349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p:cNvSpPr txBox="1"/>
          <p:nvPr/>
        </p:nvSpPr>
        <p:spPr>
          <a:xfrm>
            <a:off x="211212" y="2857435"/>
            <a:ext cx="8071505" cy="646331"/>
          </a:xfrm>
          <a:prstGeom prst="rect">
            <a:avLst/>
          </a:prstGeom>
          <a:solidFill>
            <a:srgbClr val="FFFFFF"/>
          </a:solidFill>
          <a:ln w="12700">
            <a:solidFill>
              <a:schemeClr val="tx1"/>
            </a:solidFill>
          </a:ln>
        </p:spPr>
        <p:txBody>
          <a:bodyPr wrap="none" rtlCol="0">
            <a:spAutoFit/>
          </a:bodyPr>
          <a:lstStyle/>
          <a:p>
            <a:r>
              <a:rPr lang="fr-FR" b="1" dirty="0">
                <a:solidFill>
                  <a:schemeClr val="accent6">
                    <a:lumMod val="75000"/>
                  </a:schemeClr>
                </a:solidFill>
              </a:rPr>
              <a:t>Collective </a:t>
            </a:r>
            <a:r>
              <a:rPr lang="fr-FR" b="1" dirty="0" err="1">
                <a:solidFill>
                  <a:schemeClr val="accent6">
                    <a:lumMod val="75000"/>
                  </a:schemeClr>
                </a:solidFill>
              </a:rPr>
              <a:t>loss</a:t>
            </a:r>
            <a:r>
              <a:rPr lang="fr-FR" b="1" dirty="0">
                <a:solidFill>
                  <a:schemeClr val="accent6">
                    <a:lumMod val="75000"/>
                  </a:schemeClr>
                </a:solidFill>
              </a:rPr>
              <a:t> of </a:t>
            </a:r>
            <a:r>
              <a:rPr lang="fr-FR" b="1" dirty="0" err="1">
                <a:solidFill>
                  <a:schemeClr val="accent6">
                    <a:lumMod val="75000"/>
                  </a:schemeClr>
                </a:solidFill>
              </a:rPr>
              <a:t>SFCs</a:t>
            </a:r>
            <a:r>
              <a:rPr lang="fr-FR" b="1" dirty="0">
                <a:solidFill>
                  <a:schemeClr val="accent6">
                    <a:lumMod val="75000"/>
                  </a:schemeClr>
                </a:solidFill>
              </a:rPr>
              <a:t> </a:t>
            </a:r>
            <a:r>
              <a:rPr lang="fr-FR" b="1" dirty="0" err="1">
                <a:solidFill>
                  <a:schemeClr val="accent6">
                    <a:lumMod val="75000"/>
                  </a:schemeClr>
                </a:solidFill>
              </a:rPr>
              <a:t>only</a:t>
            </a:r>
            <a:r>
              <a:rPr lang="fr-FR" b="1" dirty="0">
                <a:solidFill>
                  <a:schemeClr val="accent6">
                    <a:lumMod val="75000"/>
                  </a:schemeClr>
                </a:solidFill>
              </a:rPr>
              <a:t> </a:t>
            </a:r>
            <a:r>
              <a:rPr lang="fr-FR" b="1" dirty="0" err="1">
                <a:solidFill>
                  <a:schemeClr val="accent6">
                    <a:lumMod val="75000"/>
                  </a:schemeClr>
                </a:solidFill>
              </a:rPr>
              <a:t>around</a:t>
            </a:r>
            <a:r>
              <a:rPr lang="fr-FR" b="1" dirty="0">
                <a:solidFill>
                  <a:schemeClr val="accent6">
                    <a:lumMod val="75000"/>
                  </a:schemeClr>
                </a:solidFill>
              </a:rPr>
              <a:t> 10 tonnes (</a:t>
            </a:r>
            <a:r>
              <a:rPr lang="fr-FR" b="1" dirty="0" err="1">
                <a:solidFill>
                  <a:schemeClr val="accent6">
                    <a:lumMod val="75000"/>
                  </a:schemeClr>
                </a:solidFill>
              </a:rPr>
              <a:t>whole</a:t>
            </a:r>
            <a:r>
              <a:rPr lang="fr-FR" b="1" dirty="0">
                <a:solidFill>
                  <a:schemeClr val="accent6">
                    <a:lumMod val="75000"/>
                  </a:schemeClr>
                </a:solidFill>
              </a:rPr>
              <a:t> of LHC + </a:t>
            </a:r>
            <a:r>
              <a:rPr lang="fr-FR" b="1" dirty="0" err="1">
                <a:solidFill>
                  <a:schemeClr val="accent6">
                    <a:lumMod val="75000"/>
                  </a:schemeClr>
                </a:solidFill>
              </a:rPr>
              <a:t>expts</a:t>
            </a:r>
            <a:r>
              <a:rPr lang="fr-FR" b="1" dirty="0">
                <a:solidFill>
                  <a:schemeClr val="accent6">
                    <a:lumMod val="75000"/>
                  </a:schemeClr>
                </a:solidFill>
              </a:rPr>
              <a:t>)</a:t>
            </a:r>
          </a:p>
          <a:p>
            <a:r>
              <a:rPr lang="fr-FR" b="1" dirty="0">
                <a:solidFill>
                  <a:schemeClr val="accent6">
                    <a:lumMod val="75000"/>
                  </a:schemeClr>
                </a:solidFill>
              </a:rPr>
              <a:t>	(compare </a:t>
            </a:r>
            <a:r>
              <a:rPr lang="fr-FR" b="1" dirty="0" err="1">
                <a:solidFill>
                  <a:schemeClr val="accent6">
                    <a:lumMod val="75000"/>
                  </a:schemeClr>
                </a:solidFill>
              </a:rPr>
              <a:t>that</a:t>
            </a:r>
            <a:r>
              <a:rPr lang="fr-FR" b="1" dirty="0">
                <a:solidFill>
                  <a:schemeClr val="accent6">
                    <a:lumMod val="75000"/>
                  </a:schemeClr>
                </a:solidFill>
              </a:rPr>
              <a:t> to mass-</a:t>
            </a:r>
            <a:r>
              <a:rPr lang="fr-FR" b="1" dirty="0" err="1">
                <a:solidFill>
                  <a:schemeClr val="accent6">
                    <a:lumMod val="75000"/>
                  </a:schemeClr>
                </a:solidFill>
              </a:rPr>
              <a:t>loss</a:t>
            </a:r>
            <a:r>
              <a:rPr lang="fr-FR" b="1" dirty="0">
                <a:solidFill>
                  <a:schemeClr val="accent6">
                    <a:lumMod val="75000"/>
                  </a:schemeClr>
                </a:solidFill>
              </a:rPr>
              <a:t> at  a ‘grande surface’ </a:t>
            </a:r>
            <a:r>
              <a:rPr lang="fr-FR" b="1" dirty="0" err="1">
                <a:solidFill>
                  <a:schemeClr val="accent6">
                    <a:lumMod val="75000"/>
                  </a:schemeClr>
                </a:solidFill>
              </a:rPr>
              <a:t>supermarket</a:t>
            </a:r>
            <a:r>
              <a:rPr lang="fr-FR" b="1" dirty="0">
                <a:solidFill>
                  <a:schemeClr val="accent6">
                    <a:lumMod val="75000"/>
                  </a:schemeClr>
                </a:solidFill>
              </a:rPr>
              <a:t>!)</a:t>
            </a:r>
          </a:p>
        </p:txBody>
      </p:sp>
      <p:sp>
        <p:nvSpPr>
          <p:cNvPr id="24" name="CustomShape 2">
            <a:extLst>
              <a:ext uri="{FF2B5EF4-FFF2-40B4-BE49-F238E27FC236}">
                <a16:creationId xmlns:a16="http://schemas.microsoft.com/office/drawing/2014/main" id="{F2ED3184-59CC-4835-A18A-ACB911ACFE8D}"/>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40838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1+#ppt_w/2"/>
                                          </p:val>
                                        </p:tav>
                                        <p:tav tm="100000">
                                          <p:val>
                                            <p:strVal val="#ppt_x"/>
                                          </p:val>
                                        </p:tav>
                                      </p:tavLst>
                                    </p:anim>
                                    <p:anim calcmode="lin" valueType="num">
                                      <p:cBhvr additive="base">
                                        <p:cTn id="26"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5DD96-2808-405E-90D6-8AD72F7E1D25}"/>
              </a:ext>
            </a:extLst>
          </p:cNvPr>
          <p:cNvSpPr>
            <a:spLocks noGrp="1"/>
          </p:cNvSpPr>
          <p:nvPr>
            <p:ph type="title"/>
          </p:nvPr>
        </p:nvSpPr>
        <p:spPr>
          <a:xfrm>
            <a:off x="457380" y="251630"/>
            <a:ext cx="8229240" cy="332399"/>
          </a:xfrm>
        </p:spPr>
        <p:txBody>
          <a:bodyPr/>
          <a:lstStyle/>
          <a:p>
            <a:r>
              <a:rPr lang="en-US" sz="2400" dirty="0"/>
              <a:t>CERN F-gas policy document on EDMS (July 2024)</a:t>
            </a:r>
          </a:p>
        </p:txBody>
      </p:sp>
      <p:pic>
        <p:nvPicPr>
          <p:cNvPr id="5" name="Picture Placeholder 6">
            <a:extLst>
              <a:ext uri="{FF2B5EF4-FFF2-40B4-BE49-F238E27FC236}">
                <a16:creationId xmlns:a16="http://schemas.microsoft.com/office/drawing/2014/main" id="{4A10435D-CBEB-4D01-8FC2-D15EE139381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197928" y="584029"/>
            <a:ext cx="6873061" cy="4873625"/>
          </a:xfrm>
          <a:prstGeom prst="rect">
            <a:avLst/>
          </a:prstGeom>
        </p:spPr>
      </p:pic>
      <p:sp>
        <p:nvSpPr>
          <p:cNvPr id="6" name="Rectangle 5">
            <a:extLst>
              <a:ext uri="{FF2B5EF4-FFF2-40B4-BE49-F238E27FC236}">
                <a16:creationId xmlns:a16="http://schemas.microsoft.com/office/drawing/2014/main" id="{429E7263-65B0-4232-854A-2D08A2E2E903}"/>
              </a:ext>
            </a:extLst>
          </p:cNvPr>
          <p:cNvSpPr/>
          <p:nvPr/>
        </p:nvSpPr>
        <p:spPr>
          <a:xfrm>
            <a:off x="190500" y="1516358"/>
            <a:ext cx="4572000" cy="646331"/>
          </a:xfrm>
          <a:prstGeom prst="rect">
            <a:avLst/>
          </a:prstGeom>
          <a:solidFill>
            <a:srgbClr val="FFFFFF"/>
          </a:solidFill>
        </p:spPr>
        <p:txBody>
          <a:bodyPr>
            <a:spAutoFit/>
          </a:bodyPr>
          <a:lstStyle/>
          <a:p>
            <a:r>
              <a:rPr lang="en-US" dirty="0">
                <a:hlinkClick r:id="rId3"/>
              </a:rPr>
              <a:t>https://edms.cern.ch/ui/file/3120169/1/</a:t>
            </a:r>
          </a:p>
          <a:p>
            <a:r>
              <a:rPr lang="en-US" dirty="0">
                <a:hlinkClick r:id="rId3"/>
              </a:rPr>
              <a:t>CERN_F-gas_policy_docx_cpdf.pdf</a:t>
            </a:r>
            <a:endParaRPr lang="en-US" dirty="0"/>
          </a:p>
        </p:txBody>
      </p:sp>
      <p:sp>
        <p:nvSpPr>
          <p:cNvPr id="7" name="TextBox 6">
            <a:extLst>
              <a:ext uri="{FF2B5EF4-FFF2-40B4-BE49-F238E27FC236}">
                <a16:creationId xmlns:a16="http://schemas.microsoft.com/office/drawing/2014/main" id="{0A763114-C10F-4394-BAB6-2B72775CF04A}"/>
              </a:ext>
            </a:extLst>
          </p:cNvPr>
          <p:cNvSpPr txBox="1"/>
          <p:nvPr/>
        </p:nvSpPr>
        <p:spPr>
          <a:xfrm>
            <a:off x="5318760" y="5457654"/>
            <a:ext cx="1821180" cy="369332"/>
          </a:xfrm>
          <a:prstGeom prst="rect">
            <a:avLst/>
          </a:prstGeom>
          <a:noFill/>
        </p:spPr>
        <p:txBody>
          <a:bodyPr wrap="square" rtlCol="0">
            <a:spAutoFit/>
          </a:bodyPr>
          <a:lstStyle/>
          <a:p>
            <a:r>
              <a:rPr lang="en-US" dirty="0"/>
              <a:t>Page 1 of 4</a:t>
            </a:r>
          </a:p>
        </p:txBody>
      </p:sp>
      <p:sp>
        <p:nvSpPr>
          <p:cNvPr id="8" name="CustomShape 2">
            <a:extLst>
              <a:ext uri="{FF2B5EF4-FFF2-40B4-BE49-F238E27FC236}">
                <a16:creationId xmlns:a16="http://schemas.microsoft.com/office/drawing/2014/main" id="{528AA613-74C2-4C4B-B9C5-A71912391839}"/>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4205971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ICHEP2024 - Gianluca Rigoletti - v0.pdf and 65 more pages - Profile 1 - Microsoft​ Edge"/>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153890" y="1059143"/>
            <a:ext cx="9074322" cy="4857563"/>
          </a:xfrm>
        </p:spPr>
      </p:pic>
      <p:sp>
        <p:nvSpPr>
          <p:cNvPr id="5" name="Espace réservé du numéro de diapositive 4"/>
          <p:cNvSpPr>
            <a:spLocks noGrp="1"/>
          </p:cNvSpPr>
          <p:nvPr>
            <p:ph type="sldNum" idx="12"/>
          </p:nvPr>
        </p:nvSpPr>
        <p:spPr/>
        <p:txBody>
          <a:bodyPr/>
          <a:lstStyle/>
          <a:p>
            <a:pPr>
              <a:lnSpc>
                <a:spcPct val="100000"/>
              </a:lnSpc>
            </a:pPr>
            <a:endParaRPr lang="en-GB" sz="1800" b="0" strike="noStrike" spc="-1" dirty="0">
              <a:latin typeface="Times New Roman"/>
            </a:endParaRPr>
          </a:p>
        </p:txBody>
      </p:sp>
      <p:sp>
        <p:nvSpPr>
          <p:cNvPr id="7" name="ZoneTexte 6"/>
          <p:cNvSpPr txBox="1"/>
          <p:nvPr/>
        </p:nvSpPr>
        <p:spPr>
          <a:xfrm>
            <a:off x="47611" y="116541"/>
            <a:ext cx="9134680" cy="738664"/>
          </a:xfrm>
          <a:prstGeom prst="rect">
            <a:avLst/>
          </a:prstGeom>
          <a:noFill/>
          <a:ln>
            <a:solidFill>
              <a:srgbClr val="C00000"/>
            </a:solidFill>
          </a:ln>
        </p:spPr>
        <p:txBody>
          <a:bodyPr wrap="none" rtlCol="0">
            <a:spAutoFit/>
          </a:bodyPr>
          <a:lstStyle/>
          <a:p>
            <a:pPr algn="ctr"/>
            <a:r>
              <a:rPr lang="fr-FR" sz="2200" dirty="0">
                <a:solidFill>
                  <a:srgbClr val="C00000"/>
                </a:solidFill>
                <a:effectLst>
                  <a:outerShdw blurRad="38100" dist="38100" dir="2700000" algn="tl">
                    <a:srgbClr val="000000">
                      <a:alpha val="43137"/>
                    </a:srgbClr>
                  </a:outerShdw>
                </a:effectLst>
              </a:rPr>
              <a:t>EU </a:t>
            </a:r>
            <a:r>
              <a:rPr lang="fr-FR" sz="2200" dirty="0" err="1">
                <a:solidFill>
                  <a:srgbClr val="C00000"/>
                </a:solidFill>
                <a:effectLst>
                  <a:outerShdw blurRad="38100" dist="38100" dir="2700000" algn="tl">
                    <a:srgbClr val="000000">
                      <a:alpha val="43137"/>
                    </a:srgbClr>
                  </a:outerShdw>
                </a:effectLst>
              </a:rPr>
              <a:t>strategy</a:t>
            </a:r>
            <a:r>
              <a:rPr lang="fr-FR" sz="2200" dirty="0">
                <a:solidFill>
                  <a:srgbClr val="C00000"/>
                </a:solidFill>
                <a:effectLst>
                  <a:outerShdw blurRad="38100" dist="38100" dir="2700000" algn="tl">
                    <a:srgbClr val="000000">
                      <a:alpha val="43137"/>
                    </a:srgbClr>
                  </a:outerShdw>
                </a:effectLst>
              </a:rPr>
              <a:t> to </a:t>
            </a:r>
            <a:r>
              <a:rPr lang="fr-FR" sz="2200" dirty="0" err="1">
                <a:solidFill>
                  <a:srgbClr val="C00000"/>
                </a:solidFill>
                <a:effectLst>
                  <a:outerShdw blurRad="38100" dist="38100" dir="2700000" algn="tl">
                    <a:srgbClr val="000000">
                      <a:alpha val="43137"/>
                    </a:srgbClr>
                  </a:outerShdw>
                </a:effectLst>
              </a:rPr>
              <a:t>reduce</a:t>
            </a:r>
            <a:r>
              <a:rPr lang="fr-FR" sz="2200" dirty="0">
                <a:solidFill>
                  <a:srgbClr val="C00000"/>
                </a:solidFill>
                <a:effectLst>
                  <a:outerShdw blurRad="38100" dist="38100" dir="2700000" algn="tl">
                    <a:srgbClr val="000000">
                      <a:alpha val="43137"/>
                    </a:srgbClr>
                  </a:outerShdw>
                </a:effectLst>
              </a:rPr>
              <a:t> </a:t>
            </a:r>
            <a:r>
              <a:rPr lang="fr-FR" sz="2200" dirty="0" err="1">
                <a:solidFill>
                  <a:srgbClr val="C00000"/>
                </a:solidFill>
                <a:effectLst>
                  <a:outerShdw blurRad="38100" dist="38100" dir="2700000" algn="tl">
                    <a:srgbClr val="000000">
                      <a:alpha val="43137"/>
                    </a:srgbClr>
                  </a:outerShdw>
                </a:effectLst>
              </a:rPr>
              <a:t>Fluronated</a:t>
            </a:r>
            <a:r>
              <a:rPr lang="fr-FR" sz="2200" dirty="0">
                <a:solidFill>
                  <a:srgbClr val="C00000"/>
                </a:solidFill>
                <a:effectLst>
                  <a:outerShdw blurRad="38100" dist="38100" dir="2700000" algn="tl">
                    <a:srgbClr val="000000">
                      <a:alpha val="43137"/>
                    </a:srgbClr>
                  </a:outerShdw>
                </a:effectLst>
              </a:rPr>
              <a:t> (PFAS) compound production and use</a:t>
            </a:r>
          </a:p>
          <a:p>
            <a:pPr algn="ctr"/>
            <a:r>
              <a:rPr lang="fr-FR" sz="2000" dirty="0">
                <a:solidFill>
                  <a:srgbClr val="C00000"/>
                </a:solidFill>
                <a:effectLst>
                  <a:outerShdw blurRad="38100" dist="38100" dir="2700000" algn="tl">
                    <a:srgbClr val="000000">
                      <a:alpha val="43137"/>
                    </a:srgbClr>
                  </a:outerShdw>
                </a:effectLst>
              </a:rPr>
              <a:t> (</a:t>
            </a:r>
            <a:r>
              <a:rPr lang="fr-FR" sz="2000" dirty="0" err="1">
                <a:solidFill>
                  <a:srgbClr val="C00000"/>
                </a:solidFill>
                <a:effectLst>
                  <a:outerShdw blurRad="38100" dist="38100" dir="2700000" algn="tl">
                    <a:srgbClr val="000000">
                      <a:alpha val="43137"/>
                    </a:srgbClr>
                  </a:outerShdw>
                </a:effectLst>
              </a:rPr>
              <a:t>includes</a:t>
            </a:r>
            <a:r>
              <a:rPr lang="fr-FR" sz="2000" dirty="0">
                <a:solidFill>
                  <a:srgbClr val="C00000"/>
                </a:solidFill>
                <a:effectLst>
                  <a:outerShdw blurRad="38100" dist="38100" dir="2700000" algn="tl">
                    <a:srgbClr val="000000">
                      <a:alpha val="43137"/>
                    </a:srgbClr>
                  </a:outerShdw>
                </a:effectLst>
              </a:rPr>
              <a:t> </a:t>
            </a:r>
            <a:r>
              <a:rPr lang="fr-FR" sz="2000" dirty="0" err="1">
                <a:solidFill>
                  <a:srgbClr val="C00000"/>
                </a:solidFill>
                <a:effectLst>
                  <a:outerShdw blurRad="38100" dist="38100" dir="2700000" algn="tl">
                    <a:srgbClr val="000000">
                      <a:alpha val="43137"/>
                    </a:srgbClr>
                  </a:outerShdw>
                </a:effectLst>
              </a:rPr>
              <a:t>also</a:t>
            </a:r>
            <a:r>
              <a:rPr lang="fr-FR" sz="2000" dirty="0">
                <a:solidFill>
                  <a:srgbClr val="C00000"/>
                </a:solidFill>
                <a:effectLst>
                  <a:outerShdw blurRad="38100" dist="38100" dir="2700000" algn="tl">
                    <a:srgbClr val="000000">
                      <a:alpha val="43137"/>
                    </a:srgbClr>
                  </a:outerShdw>
                </a:effectLst>
              </a:rPr>
              <a:t> </a:t>
            </a:r>
            <a:r>
              <a:rPr lang="fr-FR" sz="2000" dirty="0" err="1">
                <a:solidFill>
                  <a:srgbClr val="C00000"/>
                </a:solidFill>
                <a:effectLst>
                  <a:outerShdw blurRad="38100" dist="38100" dir="2700000" algn="tl">
                    <a:srgbClr val="000000">
                      <a:alpha val="43137"/>
                    </a:srgbClr>
                  </a:outerShdw>
                </a:effectLst>
              </a:rPr>
              <a:t>fluorinated</a:t>
            </a:r>
            <a:r>
              <a:rPr lang="fr-FR" sz="2000" dirty="0">
                <a:solidFill>
                  <a:srgbClr val="C00000"/>
                </a:solidFill>
                <a:effectLst>
                  <a:outerShdw blurRad="38100" dist="38100" dir="2700000" algn="tl">
                    <a:srgbClr val="000000">
                      <a:alpha val="43137"/>
                    </a:srgbClr>
                  </a:outerShdw>
                </a:effectLst>
              </a:rPr>
              <a:t> plastics not </a:t>
            </a:r>
            <a:r>
              <a:rPr lang="fr-FR" sz="2000" dirty="0" err="1">
                <a:solidFill>
                  <a:srgbClr val="C00000"/>
                </a:solidFill>
                <a:effectLst>
                  <a:outerShdw blurRad="38100" dist="38100" dir="2700000" algn="tl">
                    <a:srgbClr val="000000">
                      <a:alpha val="43137"/>
                    </a:srgbClr>
                  </a:outerShdw>
                </a:effectLst>
              </a:rPr>
              <a:t>shown</a:t>
            </a:r>
            <a:r>
              <a:rPr lang="fr-FR" sz="2000" dirty="0">
                <a:solidFill>
                  <a:srgbClr val="C00000"/>
                </a:solidFill>
                <a:effectLst>
                  <a:outerShdw blurRad="38100" dist="38100" dir="2700000" algn="tl">
                    <a:srgbClr val="000000">
                      <a:alpha val="43137"/>
                    </a:srgbClr>
                  </a:outerShdw>
                </a:effectLst>
              </a:rPr>
              <a:t> </a:t>
            </a:r>
            <a:r>
              <a:rPr lang="fr-FR" sz="2000" dirty="0" err="1">
                <a:solidFill>
                  <a:srgbClr val="C00000"/>
                </a:solidFill>
                <a:effectLst>
                  <a:outerShdw blurRad="38100" dist="38100" dir="2700000" algn="tl">
                    <a:srgbClr val="000000">
                      <a:alpha val="43137"/>
                    </a:srgbClr>
                  </a:outerShdw>
                </a:effectLst>
              </a:rPr>
              <a:t>here</a:t>
            </a:r>
            <a:r>
              <a:rPr lang="fr-FR" sz="2000" dirty="0">
                <a:solidFill>
                  <a:srgbClr val="C00000"/>
                </a:solidFill>
                <a:effectLst>
                  <a:outerShdw blurRad="38100" dist="38100" dir="2700000" algn="tl">
                    <a:srgbClr val="000000">
                      <a:alpha val="43137"/>
                    </a:srgbClr>
                  </a:outerShdw>
                </a:effectLst>
              </a:rPr>
              <a:t>: </a:t>
            </a:r>
            <a:r>
              <a:rPr lang="fr-FR" sz="2000" dirty="0" err="1">
                <a:solidFill>
                  <a:srgbClr val="C00000"/>
                </a:solidFill>
                <a:effectLst>
                  <a:outerShdw blurRad="38100" dist="38100" dir="2700000" algn="tl">
                    <a:srgbClr val="000000">
                      <a:alpha val="43137"/>
                    </a:srgbClr>
                  </a:outerShdw>
                </a:effectLst>
              </a:rPr>
              <a:t>see</a:t>
            </a:r>
            <a:r>
              <a:rPr lang="fr-FR" sz="2000" dirty="0">
                <a:solidFill>
                  <a:srgbClr val="C00000"/>
                </a:solidFill>
                <a:effectLst>
                  <a:outerShdw blurRad="38100" dist="38100" dir="2700000" algn="tl">
                    <a:srgbClr val="000000">
                      <a:alpha val="43137"/>
                    </a:srgbClr>
                  </a:outerShdw>
                </a:effectLst>
              </a:rPr>
              <a:t> back-up </a:t>
            </a:r>
            <a:r>
              <a:rPr lang="fr-FR" sz="2000" dirty="0" err="1">
                <a:solidFill>
                  <a:srgbClr val="C00000"/>
                </a:solidFill>
                <a:effectLst>
                  <a:outerShdw blurRad="38100" dist="38100" dir="2700000" algn="tl">
                    <a:srgbClr val="000000">
                      <a:alpha val="43137"/>
                    </a:srgbClr>
                  </a:outerShdw>
                </a:effectLst>
              </a:rPr>
              <a:t>material</a:t>
            </a:r>
            <a:r>
              <a:rPr lang="fr-FR" sz="2000" dirty="0">
                <a:solidFill>
                  <a:srgbClr val="C00000"/>
                </a:solidFill>
                <a:effectLst>
                  <a:outerShdw blurRad="38100" dist="38100" dir="2700000" algn="tl">
                    <a:srgbClr val="000000">
                      <a:alpha val="43137"/>
                    </a:srgbClr>
                  </a:outerShdw>
                </a:effectLst>
              </a:rPr>
              <a:t>)</a:t>
            </a:r>
          </a:p>
        </p:txBody>
      </p:sp>
      <p:sp>
        <p:nvSpPr>
          <p:cNvPr id="8" name="ZoneTexte 7"/>
          <p:cNvSpPr txBox="1"/>
          <p:nvPr/>
        </p:nvSpPr>
        <p:spPr>
          <a:xfrm>
            <a:off x="5711862" y="5608929"/>
            <a:ext cx="1451359" cy="307777"/>
          </a:xfrm>
          <a:prstGeom prst="rect">
            <a:avLst/>
          </a:prstGeom>
          <a:noFill/>
        </p:spPr>
        <p:txBody>
          <a:bodyPr wrap="none" rtlCol="0">
            <a:spAutoFit/>
          </a:bodyPr>
          <a:lstStyle/>
          <a:p>
            <a:r>
              <a:rPr lang="fr-FR" sz="1400" dirty="0" err="1">
                <a:solidFill>
                  <a:schemeClr val="tx2"/>
                </a:solidFill>
                <a:latin typeface="Calibri" panose="020F0502020204030204" pitchFamily="34" charset="0"/>
                <a:cs typeface="Calibri" panose="020F0502020204030204" pitchFamily="34" charset="0"/>
              </a:rPr>
              <a:t>From</a:t>
            </a:r>
            <a:r>
              <a:rPr lang="fr-FR" sz="1400" dirty="0">
                <a:solidFill>
                  <a:schemeClr val="tx2"/>
                </a:solidFill>
                <a:latin typeface="Calibri" panose="020F0502020204030204" pitchFamily="34" charset="0"/>
                <a:cs typeface="Calibri" panose="020F0502020204030204" pitchFamily="34" charset="0"/>
              </a:rPr>
              <a:t>: ICHEP2024</a:t>
            </a:r>
          </a:p>
        </p:txBody>
      </p:sp>
      <p:sp>
        <p:nvSpPr>
          <p:cNvPr id="9" name="ZoneTexte 8"/>
          <p:cNvSpPr txBox="1"/>
          <p:nvPr/>
        </p:nvSpPr>
        <p:spPr>
          <a:xfrm rot="16200000">
            <a:off x="-539633" y="3895835"/>
            <a:ext cx="1387046" cy="307777"/>
          </a:xfrm>
          <a:prstGeom prst="rect">
            <a:avLst/>
          </a:prstGeom>
          <a:noFill/>
        </p:spPr>
        <p:txBody>
          <a:bodyPr wrap="none" rtlCol="0">
            <a:spAutoFit/>
          </a:bodyPr>
          <a:lstStyle/>
          <a:p>
            <a:r>
              <a:rPr lang="fr-FR" sz="1400" b="1" dirty="0" err="1">
                <a:solidFill>
                  <a:schemeClr val="tx2"/>
                </a:solidFill>
                <a:latin typeface="Calibri" panose="020F0502020204030204" pitchFamily="34" charset="0"/>
                <a:cs typeface="Calibri" panose="020F0502020204030204" pitchFamily="34" charset="0"/>
              </a:rPr>
              <a:t>Projected</a:t>
            </a:r>
            <a:r>
              <a:rPr lang="fr-FR" sz="1400" b="1" dirty="0">
                <a:solidFill>
                  <a:schemeClr val="tx2"/>
                </a:solidFill>
                <a:latin typeface="Calibri" panose="020F0502020204030204" pitchFamily="34" charset="0"/>
                <a:cs typeface="Calibri" panose="020F0502020204030204" pitchFamily="34" charset="0"/>
              </a:rPr>
              <a:t> Usage</a:t>
            </a:r>
          </a:p>
        </p:txBody>
      </p:sp>
      <p:sp>
        <p:nvSpPr>
          <p:cNvPr id="10" name="ZoneTexte 9"/>
          <p:cNvSpPr txBox="1"/>
          <p:nvPr/>
        </p:nvSpPr>
        <p:spPr>
          <a:xfrm>
            <a:off x="4995291" y="1059143"/>
            <a:ext cx="3520451" cy="523220"/>
          </a:xfrm>
          <a:prstGeom prst="rect">
            <a:avLst/>
          </a:prstGeom>
          <a:noFill/>
          <a:ln>
            <a:solidFill>
              <a:schemeClr val="tx1"/>
            </a:solidFill>
          </a:ln>
        </p:spPr>
        <p:txBody>
          <a:bodyPr wrap="none" rtlCol="0">
            <a:spAutoFit/>
          </a:bodyPr>
          <a:lstStyle/>
          <a:p>
            <a:pPr algn="ctr"/>
            <a:r>
              <a:rPr lang="fr-FR" sz="1400" b="1" dirty="0" err="1">
                <a:solidFill>
                  <a:schemeClr val="tx2"/>
                </a:solidFill>
                <a:latin typeface="Calibri" panose="020F0502020204030204" pitchFamily="34" charset="0"/>
                <a:cs typeface="Calibri" panose="020F0502020204030204" pitchFamily="34" charset="0"/>
              </a:rPr>
              <a:t>Dynamic</a:t>
            </a:r>
            <a:r>
              <a:rPr lang="fr-FR" sz="1400" b="1" dirty="0">
                <a:solidFill>
                  <a:schemeClr val="tx2"/>
                </a:solidFill>
                <a:latin typeface="Calibri" panose="020F0502020204030204" pitchFamily="34" charset="0"/>
                <a:cs typeface="Calibri" panose="020F0502020204030204" pitchFamily="34" charset="0"/>
              </a:rPr>
              <a:t> </a:t>
            </a:r>
            <a:r>
              <a:rPr lang="fr-FR" sz="1400" b="1" dirty="0" err="1">
                <a:solidFill>
                  <a:schemeClr val="tx2"/>
                </a:solidFill>
                <a:latin typeface="Calibri" panose="020F0502020204030204" pitchFamily="34" charset="0"/>
                <a:cs typeface="Calibri" panose="020F0502020204030204" pitchFamily="34" charset="0"/>
              </a:rPr>
              <a:t>price</a:t>
            </a:r>
            <a:r>
              <a:rPr lang="fr-FR" sz="1400" b="1" dirty="0">
                <a:solidFill>
                  <a:schemeClr val="tx2"/>
                </a:solidFill>
                <a:latin typeface="Calibri" panose="020F0502020204030204" pitchFamily="34" charset="0"/>
                <a:cs typeface="Calibri" panose="020F0502020204030204" pitchFamily="34" charset="0"/>
              </a:rPr>
              <a:t> </a:t>
            </a:r>
            <a:r>
              <a:rPr lang="fr-FR" sz="1400" b="1" dirty="0" err="1">
                <a:solidFill>
                  <a:schemeClr val="tx2"/>
                </a:solidFill>
                <a:latin typeface="Calibri" panose="020F0502020204030204" pitchFamily="34" charset="0"/>
                <a:cs typeface="Calibri" panose="020F0502020204030204" pitchFamily="34" charset="0"/>
              </a:rPr>
              <a:t>hiking</a:t>
            </a:r>
            <a:r>
              <a:rPr lang="fr-FR" sz="1400" b="1" dirty="0">
                <a:solidFill>
                  <a:schemeClr val="tx2"/>
                </a:solidFill>
                <a:latin typeface="Calibri" panose="020F0502020204030204" pitchFamily="34" charset="0"/>
                <a:cs typeface="Calibri" panose="020F0502020204030204" pitchFamily="34" charset="0"/>
              </a:rPr>
              <a:t> : </a:t>
            </a:r>
          </a:p>
          <a:p>
            <a:pPr algn="ctr"/>
            <a:r>
              <a:rPr lang="fr-FR" sz="1400" b="1" dirty="0">
                <a:solidFill>
                  <a:schemeClr val="tx2"/>
                </a:solidFill>
                <a:latin typeface="Calibri" panose="020F0502020204030204" pitchFamily="34" charset="0"/>
                <a:cs typeface="Calibri" panose="020F0502020204030204" pitchFamily="34" charset="0"/>
              </a:rPr>
              <a:t>like </a:t>
            </a:r>
            <a:r>
              <a:rPr lang="fr-FR" sz="1400" b="1" dirty="0" err="1">
                <a:solidFill>
                  <a:schemeClr val="tx2"/>
                </a:solidFill>
                <a:latin typeface="Calibri" panose="020F0502020204030204" pitchFamily="34" charset="0"/>
                <a:cs typeface="Calibri" panose="020F0502020204030204" pitchFamily="34" charset="0"/>
              </a:rPr>
              <a:t>Trimposing</a:t>
            </a:r>
            <a:r>
              <a:rPr lang="fr-FR" sz="1400" b="1" dirty="0">
                <a:solidFill>
                  <a:schemeClr val="tx2"/>
                </a:solidFill>
                <a:latin typeface="Calibri" panose="020F0502020204030204" pitchFamily="34" charset="0"/>
                <a:cs typeface="Calibri" panose="020F0502020204030204" pitchFamily="34" charset="0"/>
              </a:rPr>
              <a:t> </a:t>
            </a:r>
            <a:r>
              <a:rPr lang="fr-FR" sz="1400" b="1" dirty="0" err="1">
                <a:solidFill>
                  <a:schemeClr val="tx2"/>
                </a:solidFill>
                <a:latin typeface="Calibri" panose="020F0502020204030204" pitchFamily="34" charset="0"/>
                <a:cs typeface="Calibri" panose="020F0502020204030204" pitchFamily="34" charset="0"/>
              </a:rPr>
              <a:t>demand-dependent</a:t>
            </a:r>
            <a:r>
              <a:rPr lang="fr-FR" sz="1400" b="1" dirty="0">
                <a:solidFill>
                  <a:schemeClr val="tx2"/>
                </a:solidFill>
                <a:latin typeface="Calibri" panose="020F0502020204030204" pitchFamily="34" charset="0"/>
                <a:cs typeface="Calibri" panose="020F0502020204030204" pitchFamily="34" charset="0"/>
              </a:rPr>
              <a:t> </a:t>
            </a:r>
            <a:r>
              <a:rPr lang="fr-FR" sz="1400" b="1" dirty="0" err="1">
                <a:solidFill>
                  <a:schemeClr val="tx2"/>
                </a:solidFill>
                <a:latin typeface="Calibri" panose="020F0502020204030204" pitchFamily="34" charset="0"/>
                <a:cs typeface="Calibri" panose="020F0502020204030204" pitchFamily="34" charset="0"/>
              </a:rPr>
              <a:t>tariffs</a:t>
            </a:r>
            <a:r>
              <a:rPr lang="fr-FR" sz="1400" b="1" dirty="0">
                <a:solidFill>
                  <a:schemeClr val="tx2"/>
                </a:solidFill>
                <a:latin typeface="Calibri" panose="020F0502020204030204" pitchFamily="34" charset="0"/>
                <a:cs typeface="Calibri" panose="020F0502020204030204" pitchFamily="34" charset="0"/>
              </a:rPr>
              <a:t>…?</a:t>
            </a:r>
          </a:p>
        </p:txBody>
      </p:sp>
      <p:sp>
        <p:nvSpPr>
          <p:cNvPr id="11" name="CustomShape 2">
            <a:extLst>
              <a:ext uri="{FF2B5EF4-FFF2-40B4-BE49-F238E27FC236}">
                <a16:creationId xmlns:a16="http://schemas.microsoft.com/office/drawing/2014/main" id="{FCD360C9-EF21-4D86-8691-350B784F0797}"/>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spTree>
    <p:extLst>
      <p:ext uri="{BB962C8B-B14F-4D97-AF65-F5344CB8AC3E}">
        <p14:creationId xmlns:p14="http://schemas.microsoft.com/office/powerpoint/2010/main" val="575261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9</a:t>
            </a:fld>
            <a:endParaRPr lang="en-GB" sz="1800" b="0" strike="noStrike" spc="-1">
              <a:latin typeface="Times New Roman"/>
            </a:endParaRPr>
          </a:p>
        </p:txBody>
      </p:sp>
      <p:sp>
        <p:nvSpPr>
          <p:cNvPr id="5" name="CustomShape 2">
            <a:extLst>
              <a:ext uri="{FF2B5EF4-FFF2-40B4-BE49-F238E27FC236}">
                <a16:creationId xmlns:a16="http://schemas.microsoft.com/office/drawing/2014/main" id="{0CF1E8D0-691A-495B-A752-FEF3ED171122}"/>
              </a:ext>
            </a:extLst>
          </p:cNvPr>
          <p:cNvSpPr/>
          <p:nvPr/>
        </p:nvSpPr>
        <p:spPr>
          <a:xfrm>
            <a:off x="1110262" y="6416890"/>
            <a:ext cx="6923476"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a:t>
            </a:r>
            <a:r>
              <a:rPr lang="en-US" sz="1400" b="1" dirty="0" err="1"/>
              <a:t>Hallewell</a:t>
            </a:r>
            <a:r>
              <a:rPr lang="en-US" sz="1400" b="1" dirty="0"/>
              <a:t>: Green Cherenkov gas radiators DRD4 WG-2 session: 11/04/2025</a:t>
            </a:r>
          </a:p>
        </p:txBody>
      </p:sp>
      <p:pic>
        <p:nvPicPr>
          <p:cNvPr id="8" name="Picture Placeholder 6">
            <a:extLst>
              <a:ext uri="{FF2B5EF4-FFF2-40B4-BE49-F238E27FC236}">
                <a16:creationId xmlns:a16="http://schemas.microsoft.com/office/drawing/2014/main" id="{547497D5-9C7A-4CF4-8D1B-58940586894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251460" y="66194"/>
            <a:ext cx="8515557" cy="5650077"/>
          </a:xfrm>
          <a:prstGeom prst="rect">
            <a:avLst/>
          </a:prstGeom>
        </p:spPr>
      </p:pic>
      <p:pic>
        <p:nvPicPr>
          <p:cNvPr id="9" name="Picture Placeholder 6" descr="All news - ECHA — Mozilla Firefox">
            <a:extLst>
              <a:ext uri="{FF2B5EF4-FFF2-40B4-BE49-F238E27FC236}">
                <a16:creationId xmlns:a16="http://schemas.microsoft.com/office/drawing/2014/main" id="{A4535E1F-E1CF-4A99-BBB8-C017AA08FD95}"/>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a:stretch>
            <a:fillRect/>
          </a:stretch>
        </p:blipFill>
        <p:spPr>
          <a:xfrm>
            <a:off x="251460" y="1440180"/>
            <a:ext cx="3912252" cy="4379912"/>
          </a:xfrm>
          <a:ln>
            <a:solidFill>
              <a:schemeClr val="accent1">
                <a:shade val="95000"/>
                <a:satMod val="105000"/>
              </a:schemeClr>
            </a:solidFill>
          </a:ln>
        </p:spPr>
      </p:pic>
      <p:cxnSp>
        <p:nvCxnSpPr>
          <p:cNvPr id="11" name="Straight Arrow Connector 10">
            <a:extLst>
              <a:ext uri="{FF2B5EF4-FFF2-40B4-BE49-F238E27FC236}">
                <a16:creationId xmlns:a16="http://schemas.microsoft.com/office/drawing/2014/main" id="{BA53241A-66F7-41C6-B166-CAB002E11706}"/>
              </a:ext>
            </a:extLst>
          </p:cNvPr>
          <p:cNvCxnSpPr>
            <a:cxnSpLocks/>
          </p:cNvCxnSpPr>
          <p:nvPr/>
        </p:nvCxnSpPr>
        <p:spPr>
          <a:xfrm flipH="1" flipV="1">
            <a:off x="3855720" y="2781300"/>
            <a:ext cx="594360" cy="38100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4728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8|3.7|16.8|25.9"/>
</p:tagLst>
</file>

<file path=ppt/tags/tag2.xml><?xml version="1.0" encoding="utf-8"?>
<p:tagLst xmlns:a="http://schemas.openxmlformats.org/drawingml/2006/main" xmlns:r="http://schemas.openxmlformats.org/officeDocument/2006/relationships" xmlns:p="http://schemas.openxmlformats.org/presentationml/2006/main">
  <p:tag name="TIMING" val="|6.6|13.8|0.1|1.7|9.2|1.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170172</TotalTime>
  <Words>4925</Words>
  <Application>Microsoft Office PowerPoint</Application>
  <PresentationFormat>On-screen Show (4:3)</PresentationFormat>
  <Paragraphs>745</Paragraphs>
  <Slides>53</Slides>
  <Notes>6</Notes>
  <HiddenSlides>10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53</vt:i4>
      </vt:variant>
    </vt:vector>
  </HeadingPairs>
  <TitlesOfParts>
    <vt:vector size="63" baseType="lpstr">
      <vt:lpstr>Arial</vt:lpstr>
      <vt:lpstr>Arial Rounded MT Bold</vt:lpstr>
      <vt:lpstr>Calibri</vt:lpstr>
      <vt:lpstr>Cambria Math</vt:lpstr>
      <vt:lpstr>Constantia</vt:lpstr>
      <vt:lpstr>DejaVu Sans</vt:lpstr>
      <vt:lpstr>Symbol</vt:lpstr>
      <vt:lpstr>Times New Roman</vt:lpstr>
      <vt:lpstr>Wingdings</vt:lpstr>
      <vt:lpstr>Office Theme</vt:lpstr>
      <vt:lpstr>PowerPoint Presentation</vt:lpstr>
      <vt:lpstr>PowerPoint Presentation</vt:lpstr>
      <vt:lpstr>PowerPoint Presentation</vt:lpstr>
      <vt:lpstr>The CERN Green Scene: Fairly recently:  (Cherenkov gas radiators a small part of overall thematic...)</vt:lpstr>
      <vt:lpstr>PowerPoint Presentation</vt:lpstr>
      <vt:lpstr>PowerPoint Presentation</vt:lpstr>
      <vt:lpstr>CERN F-gas policy document on EDMS (July 2024)</vt:lpstr>
      <vt:lpstr>PowerPoint Presentation</vt:lpstr>
      <vt:lpstr>PowerPoint Presentation</vt:lpstr>
      <vt:lpstr>PowerPoint Presentation</vt:lpstr>
      <vt:lpstr>And coming up soon…</vt:lpstr>
      <vt:lpstr>PowerPoint Presentation</vt:lpstr>
      <vt:lpstr>Molecular shapes, GWP &amp; toxicity</vt:lpstr>
      <vt:lpstr>GHS Classification Criteria for Inhalation &amp; skin Toxicity</vt:lpstr>
      <vt:lpstr>PowerPoint Presentation</vt:lpstr>
      <vt:lpstr>Q: What gives NOVEC 649/1230 its low GWP?</vt:lpstr>
      <vt:lpstr>- Use Fluoro-ketone substitites for SFCs where possible (evaluation of C5F10O/CO2 planned: Antonello di Mauro) ;  - Better ‘husbandry’ of SFCs if we must continue with them       (better leaktightnes, blend &amp; leak monitoring, reduced         losses in circulation &amp; purification)  lower FC stocks;  - GWP Load lightening: blending a low concentration of a heavy SFC or F-K with N2 to replicate refractive index of a lighter SFC at high concentration;  - No to flammable substitutes (you’ll see why…);   - Avoidance of pressures &gt; 105 hPa (PV stored energy)</vt:lpstr>
      <vt:lpstr>Surrounding a Fluorocarbon RICH radiator with a thin (for example: N2) -purged leak sniffing jacket equipped with ultrasonic monitoring of FC molar mass </vt:lpstr>
      <vt:lpstr>Buffer volume changes: an issue to consider &amp; mitigate…</vt:lpstr>
      <vt:lpstr>Example of Ultrasonic gas analysis in a process environment with multiple background gases</vt:lpstr>
      <vt:lpstr>PowerPoint Presentation</vt:lpstr>
      <vt:lpstr>Targeting the refractivity of CF4 &amp; C4F10  (100 m3: examples) at 1 barabs with gases of  differing molecular weight in varying  fractional concentrations with N2 (conc. &gt; 100% indicate need for overpressure): includes hypothetical fluoro-ketones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CnF2nO fluid selection search criteria</vt:lpstr>
      <vt:lpstr>Fulvio gave an excellent presentation on Tuesday, detailing  the COMPASS RICH radiator  and the issues of FC circulation, purification &amp; monitoring, recovery &amp; replacement with passivation gas. He also discussed a possible new CO2/C2F6 radiator</vt:lpstr>
      <vt:lpstr>PowerPoint Presentation</vt:lpstr>
      <vt:lpstr>PowerPoint Presentation</vt:lpstr>
      <vt:lpstr>PowerPoint Presentation</vt:lpstr>
      <vt:lpstr>PowerPoint Presentation</vt:lpstr>
      <vt:lpstr>It is possible to circulate a zeotropic blend in a closed circuit, however…</vt:lpstr>
      <vt:lpstr>PowerPoint Presentation</vt:lpstr>
      <vt:lpstr>PowerPoint Presentation</vt:lpstr>
      <vt:lpstr>PowerPoint Presentation</vt:lpstr>
      <vt:lpstr>PowerPoint Presentation</vt:lpstr>
      <vt:lpstr>SLD CRID C5F12 circulation</vt:lpstr>
      <vt:lpstr>-</vt:lpstr>
      <vt:lpstr>Back up stuff</vt:lpstr>
      <vt:lpstr>Back up stuff</vt:lpstr>
      <vt:lpstr>PowerPoint Presentation</vt:lpstr>
      <vt:lpstr>Shapes of CnF2nO molecules and GWP: </vt:lpstr>
      <vt:lpstr>Shapes of CnF2nO molecules and GWP: </vt:lpstr>
      <vt:lpstr>SynQuest Labs Inc.,  13201 Rachael Boulevard Rt 2054, Alachua, FL 32615, USA</vt:lpstr>
      <vt:lpstr>SynQuest Labs, Inc.  Can manufacture different C4F8O configurations</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Greg</dc:creator>
  <dc:description/>
  <cp:lastModifiedBy>Greg</cp:lastModifiedBy>
  <cp:revision>1700</cp:revision>
  <dcterms:created xsi:type="dcterms:W3CDTF">2015-02-25T21:40:34Z</dcterms:created>
  <dcterms:modified xsi:type="dcterms:W3CDTF">2025-04-11T06:22:55Z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Hewlett-Packard Company</vt:lpwstr>
  </property>
  <property fmtid="{D5CDD505-2E9C-101B-9397-08002B2CF9AE}" pid="4" name="HiddenSlides">
    <vt:i4>24</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21</vt:i4>
  </property>
  <property fmtid="{D5CDD505-2E9C-101B-9397-08002B2CF9AE}" pid="9" name="PresentationFormat">
    <vt:lpwstr>Affichage à l'écran (4:3)</vt:lpwstr>
  </property>
  <property fmtid="{D5CDD505-2E9C-101B-9397-08002B2CF9AE}" pid="10" name="ScaleCrop">
    <vt:bool>false</vt:bool>
  </property>
  <property fmtid="{D5CDD505-2E9C-101B-9397-08002B2CF9AE}" pid="11" name="ShareDoc">
    <vt:bool>false</vt:bool>
  </property>
  <property fmtid="{D5CDD505-2E9C-101B-9397-08002B2CF9AE}" pid="12" name="Slides">
    <vt:i4>163</vt:i4>
  </property>
</Properties>
</file>