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/>
    <p:restoredTop sz="94670"/>
  </p:normalViewPr>
  <p:slideViewPr>
    <p:cSldViewPr snapToGrid="0">
      <p:cViewPr varScale="1">
        <p:scale>
          <a:sx n="109" d="100"/>
          <a:sy n="109" d="100"/>
        </p:scale>
        <p:origin x="7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328CE-B454-B26F-FB65-DF9EA746D8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C61C5F-D07E-AC89-6E64-CEEA161A5D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FF86C2-66C5-C211-905C-A4344BE6B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93DFB-DEB5-1D44-88DF-18F888CF4A85}" type="datetimeFigureOut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A8EB45-9FC2-9116-D48A-D296412C1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FF8F95-025F-D944-55C8-1B90C2760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32361-9202-B346-A238-72B443FCC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026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E6412-5BD5-7C49-8CC9-641E7BB03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B1594B-FE78-544A-51F2-E4C78DAA93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E72AC-A6C6-B646-5DC4-3754C53A3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93DFB-DEB5-1D44-88DF-18F888CF4A85}" type="datetimeFigureOut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757869-74E1-399F-11E8-4BD30A5EB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F75BD-7BC6-0E0E-B6E0-08FC6FD2A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32361-9202-B346-A238-72B443FCC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08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481D35-3D51-A53F-E87B-7D9AD2E079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8EBC8E-7FEE-F2C3-1FBC-304D520A56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07B351-2BC0-5F77-52A1-5BD904B2E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93DFB-DEB5-1D44-88DF-18F888CF4A85}" type="datetimeFigureOut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5D075-5F50-E78B-C2DB-A09672025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65458E-4B2B-DE64-248E-164421D44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32361-9202-B346-A238-72B443FCC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169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8009C-282E-1F35-4316-3BB9A9622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BC419E-84E5-4DD4-C77C-899581C7BB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7EDCD-8BD4-202B-3349-275CF10B6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93DFB-DEB5-1D44-88DF-18F888CF4A85}" type="datetimeFigureOut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EAFD09-0F44-9DAE-22D3-6DD9E787F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2AF54D-CED7-8AA7-F7C4-E55D0669A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32361-9202-B346-A238-72B443FCC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389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115D8-033C-F086-69B6-F99163B54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9F8533-9828-5240-0232-2EF590AE5C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778ABE-6E92-9743-0368-2B59D23C2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93DFB-DEB5-1D44-88DF-18F888CF4A85}" type="datetimeFigureOut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CF1818-9FA0-824E-0048-D8033179A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F9109-20F5-BEEB-3D4B-28D35EBB5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32361-9202-B346-A238-72B443FCC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832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AFFA1-530E-D822-0503-1BF5518EF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E5A83F-F56F-67F4-A93F-37C684A92F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F89A95-D823-98AE-47C5-BB98E13304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1A9E2C-7BDE-3907-6F18-71E03551C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93DFB-DEB5-1D44-88DF-18F888CF4A85}" type="datetimeFigureOut">
              <a:rPr lang="en-US" smtClean="0"/>
              <a:t>4/8/25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76D6F9-2A44-A672-45A4-DC3C69F59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12A1E0-B4D4-D170-9DD8-C5CB5EED5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32361-9202-B346-A238-72B443FCC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94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2A5EF-85BB-FC6F-F47A-BA875D2A5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93CF49-A398-10BA-58D5-BB61BA2BF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5BA393-D0F7-A501-E222-F8EFA78771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F65788-38A9-A0FE-AA20-D6D8F3A96C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F68395-91A5-4263-9922-2CF97007F9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CB7AD8-E5CC-D89A-9794-00C7D3081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93DFB-DEB5-1D44-88DF-18F888CF4A85}" type="datetimeFigureOut">
              <a:rPr lang="en-US" smtClean="0"/>
              <a:t>4/8/25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B37CF6-12C1-F848-4AE3-71A9825F6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A96321-5F11-5505-D67B-030998DFB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32361-9202-B346-A238-72B443FCC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66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34814-67E3-ACBF-FDB9-FA24B1098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A5970C-0FBA-CD63-5930-AC8DE624B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93DFB-DEB5-1D44-88DF-18F888CF4A85}" type="datetimeFigureOut">
              <a:rPr lang="en-US" smtClean="0"/>
              <a:t>4/8/25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190394-FCA7-2027-F2F0-A6174B7ED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59EC61-CF50-4F0D-DDD9-B3E48E214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32361-9202-B346-A238-72B443FCC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07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BB62EF-5042-AB88-11C3-08D91D224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93DFB-DEB5-1D44-88DF-18F888CF4A85}" type="datetimeFigureOut">
              <a:rPr lang="en-US" smtClean="0"/>
              <a:t>4/8/25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CDAB03-CB09-9095-1E62-6E83ED1F5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C2B661-5F30-3714-00C1-F03F9488D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32361-9202-B346-A238-72B443FCC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499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43BCC-8A64-E8DD-0D2C-F92B28EAE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41B93A-07E6-BA76-AA5D-56F04B90A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9C5024-BD12-61C4-1A14-20C505DCA1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20951F-69F8-E55F-1FA5-6710CAD63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93DFB-DEB5-1D44-88DF-18F888CF4A85}" type="datetimeFigureOut">
              <a:rPr lang="en-US" smtClean="0"/>
              <a:t>4/8/25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4F72DD-0535-CC5F-3DB2-370473C00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5BDB8E-2E97-8995-30E8-5463B3871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32361-9202-B346-A238-72B443FCC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24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1308C-E173-72E8-9F19-7CC656E5E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6EB747-F2C7-BA80-CE2D-68F74F98CA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6BDF58-DFBD-93D6-25E2-2F71C68F07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BA6350-6781-4909-4149-193EFE820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93DFB-DEB5-1D44-88DF-18F888CF4A85}" type="datetimeFigureOut">
              <a:rPr lang="en-US" smtClean="0"/>
              <a:t>4/8/25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7AE012-0B28-15C2-A710-5DA13A356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E997D1-42B6-D52B-0D66-071C99B3C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32361-9202-B346-A238-72B443FCC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584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E3AE26-862A-B8C0-1F53-B9D8BE87E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11A42D-E15E-DE03-CE11-A6D4F50C04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19C3E3-62D7-0D0B-22D6-F32993DD8B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793DFB-DEB5-1D44-88DF-18F888CF4A85}" type="datetimeFigureOut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15291D-BDB8-E2FA-9CC9-CD7FB4F0B3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C0726E-3467-461E-D5C5-1A629C2D4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232361-9202-B346-A238-72B443FCCB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277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spreadsheets/d/11no8yig-kJqH9rBzeRywFkX5-P6V15b28iMYnBOqjbA/edit?gid=0#gid=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E84FB-4077-B01C-349C-F3A3A4BE39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to DRD4 WG1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D6A0C6-0CCB-24EF-A435-15C34F7BB7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Focus at this meeting is on framework, process and content of compendium</a:t>
            </a:r>
          </a:p>
        </p:txBody>
      </p:sp>
    </p:spTree>
    <p:extLst>
      <p:ext uri="{BB962C8B-B14F-4D97-AF65-F5344CB8AC3E}">
        <p14:creationId xmlns:p14="http://schemas.microsoft.com/office/powerpoint/2010/main" val="3692299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8B4B6-B98E-D266-0DE5-85033AE87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dual aim of the compendium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2D085-DB4A-A5E7-648B-9B9FA38BD5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</a:t>
            </a:r>
            <a:r>
              <a:rPr lang="en-US" b="1" dirty="0"/>
              <a:t>entry point </a:t>
            </a:r>
            <a:r>
              <a:rPr lang="en-US" dirty="0"/>
              <a:t>for new Single Photon Detector user</a:t>
            </a:r>
          </a:p>
          <a:p>
            <a:pPr lvl="1"/>
            <a:r>
              <a:rPr lang="en-US" dirty="0"/>
              <a:t>In subatomic physics and beyond</a:t>
            </a:r>
          </a:p>
          <a:p>
            <a:pPr lvl="1"/>
            <a:r>
              <a:rPr lang="en-US" dirty="0"/>
              <a:t>Explain concepts clearly to enable effective use of single photon detector</a:t>
            </a:r>
          </a:p>
          <a:p>
            <a:pPr lvl="1"/>
            <a:r>
              <a:rPr lang="en-US" dirty="0"/>
              <a:t>Explain performance metrics </a:t>
            </a:r>
          </a:p>
          <a:p>
            <a:r>
              <a:rPr lang="en-US" dirty="0"/>
              <a:t>An </a:t>
            </a:r>
            <a:r>
              <a:rPr lang="en-US" b="1" dirty="0"/>
              <a:t>in-depth</a:t>
            </a:r>
            <a:r>
              <a:rPr lang="en-US" dirty="0"/>
              <a:t> repository of the state-of-the-art</a:t>
            </a:r>
          </a:p>
          <a:p>
            <a:pPr lvl="1"/>
            <a:r>
              <a:rPr lang="en-US" dirty="0"/>
              <a:t>Links to the most up-to-date papers – our judgement call</a:t>
            </a:r>
          </a:p>
          <a:p>
            <a:pPr lvl="1"/>
            <a:r>
              <a:rPr lang="en-US" dirty="0"/>
              <a:t>Explanations of how to calculate performances</a:t>
            </a:r>
          </a:p>
          <a:p>
            <a:pPr lvl="1"/>
            <a:r>
              <a:rPr lang="en-US" dirty="0"/>
              <a:t>Explanations of how to model and predict detector response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741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F1BE0-886D-0A96-1F65-241EB0B28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the compendium happen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D97EC6-C54A-D513-DEDD-E2806F666E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wiki-like solution to enabled piece-meal publication</a:t>
            </a:r>
          </a:p>
          <a:p>
            <a:pPr lvl="1"/>
            <a:r>
              <a:rPr lang="en-US" dirty="0"/>
              <a:t>Sections / sub-sections will become visible once completed </a:t>
            </a:r>
          </a:p>
          <a:p>
            <a:pPr lvl="1"/>
            <a:r>
              <a:rPr lang="en-US" dirty="0"/>
              <a:t>A review process will be setup to validate the section/sub-section before making them visible</a:t>
            </a:r>
          </a:p>
          <a:p>
            <a:pPr lvl="1"/>
            <a:r>
              <a:rPr lang="en-US" dirty="0"/>
              <a:t>Tool is likely going to be </a:t>
            </a:r>
            <a:r>
              <a:rPr lang="en-US" dirty="0" err="1"/>
              <a:t>wordpress</a:t>
            </a:r>
            <a:r>
              <a:rPr lang="en-US" dirty="0"/>
              <a:t> (see meeting on Thursday)</a:t>
            </a:r>
          </a:p>
          <a:p>
            <a:r>
              <a:rPr lang="en-US" dirty="0"/>
              <a:t>Target publication of all the sections no latter than April 2026</a:t>
            </a:r>
          </a:p>
          <a:p>
            <a:r>
              <a:rPr lang="en-US" dirty="0"/>
              <a:t>Convert into a book / white paper by the end of 2026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509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C1248-DAC6-E1C5-8893-FA7A4C23E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and writers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F09E4A-99C9-EE3A-C9B3-28A757327D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document organization is here: </a:t>
            </a:r>
            <a:r>
              <a:rPr lang="en-US" dirty="0">
                <a:hlinkClick r:id="rId2"/>
              </a:rPr>
              <a:t>https://docs.google.com/spreadsheets/d/11no8yig-kJqH9rBzeRywFkX5-P6V15b28iMYnBOqjbA/edit?gid=0#gid=0</a:t>
            </a:r>
            <a:endParaRPr lang="en-US" dirty="0"/>
          </a:p>
          <a:p>
            <a:r>
              <a:rPr lang="en-US" dirty="0"/>
              <a:t>There are fewer sections than we could write</a:t>
            </a:r>
          </a:p>
          <a:p>
            <a:pPr lvl="1"/>
            <a:r>
              <a:rPr lang="en-US" dirty="0"/>
              <a:t>No APD section for example</a:t>
            </a:r>
          </a:p>
          <a:p>
            <a:pPr lvl="1"/>
            <a:r>
              <a:rPr lang="en-US" dirty="0"/>
              <a:t>This is to make sure the sections get completed and we can expand as we go</a:t>
            </a:r>
          </a:p>
          <a:p>
            <a:r>
              <a:rPr lang="en-US" dirty="0"/>
              <a:t>Please volunteer!</a:t>
            </a:r>
          </a:p>
          <a:p>
            <a:r>
              <a:rPr lang="en-US" dirty="0"/>
              <a:t>Organization will be a bit chaotic at first but we will </a:t>
            </a:r>
            <a:r>
              <a:rPr lang="en-US"/>
              <a:t>get there</a:t>
            </a:r>
            <a:endParaRPr lang="en-US" dirty="0"/>
          </a:p>
          <a:p>
            <a:r>
              <a:rPr lang="en-US" dirty="0"/>
              <a:t>… enjoy the compelling contents shown in the next 1.5 day</a:t>
            </a:r>
          </a:p>
        </p:txBody>
      </p:sp>
    </p:spTree>
    <p:extLst>
      <p:ext uri="{BB962C8B-B14F-4D97-AF65-F5344CB8AC3E}">
        <p14:creationId xmlns:p14="http://schemas.microsoft.com/office/powerpoint/2010/main" val="403297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241</Words>
  <Application>Microsoft Macintosh PowerPoint</Application>
  <PresentationFormat>Widescreen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Welcome to DRD4 WG1</vt:lpstr>
      <vt:lpstr>The dual aim of the compendium </vt:lpstr>
      <vt:lpstr>Making the compendium happen</vt:lpstr>
      <vt:lpstr>Content and writers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Fabrice Retiere</dc:creator>
  <cp:lastModifiedBy>Fabrice Retiere</cp:lastModifiedBy>
  <cp:revision>1</cp:revision>
  <dcterms:created xsi:type="dcterms:W3CDTF">2025-04-08T16:06:00Z</dcterms:created>
  <dcterms:modified xsi:type="dcterms:W3CDTF">2025-04-08T16:21:16Z</dcterms:modified>
</cp:coreProperties>
</file>