
<file path=[Content_Types].xml><?xml version="1.0" encoding="utf-8"?>
<Types xmlns="http://schemas.openxmlformats.org/package/2006/content-types">
  <Default Extension="bin" ContentType="application/vnd.openxmlformats-officedocument.oleObject"/>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4.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5.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6.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7.xml" ContentType="application/vnd.openxmlformats-officedocument.theme+xml"/>
  <Override PartName="/ppt/slideLayouts/slideLayout30.xml" ContentType="application/vnd.openxmlformats-officedocument.presentationml.slideLayout+xml"/>
  <Override PartName="/ppt/theme/theme8.xml" ContentType="application/vnd.openxmlformats-officedocument.theme+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9.xml" ContentType="application/vnd.openxmlformats-officedocument.theme+xml"/>
  <Override PartName="/ppt/theme/theme10.xml" ContentType="application/vnd.openxmlformats-officedocument.theme+xml"/>
  <Override PartName="/ppt/theme/theme11.xml" ContentType="application/vnd.openxmlformats-officedocument.theme+xml"/>
  <Override PartName="/ppt/comments/modernComment_193_FDDDC54F.xml" ContentType="application/vnd.ms-powerpoint.comments+xml"/>
  <Override PartName="/ppt/theme/themeOverride1.xml" ContentType="application/vnd.openxmlformats-officedocument.themeOverride+xml"/>
  <Override PartName="/ppt/comments/modernComment_1A5_7A15C656.xml" ContentType="application/vnd.ms-powerpoint.comments+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modernComment_1AB_A7E8742.xml" ContentType="application/vnd.ms-powerpoint.comments+xml"/>
  <Override PartName="/ppt/notesSlides/notesSlide3.xml" ContentType="application/vnd.openxmlformats-officedocument.presentationml.notesSlide+xml"/>
  <Override PartName="/ppt/comments/modernComment_1B5_8CCB404A.xml" ContentType="application/vnd.ms-powerpoint.comments+xml"/>
  <Override PartName="/ppt/theme/themeOverride2.xml" ContentType="application/vnd.openxmlformats-officedocument.themeOverr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omments/modernComment_1BD_C255CD2F.xml" ContentType="application/vnd.ms-powerpoint.comments+xml"/>
  <Override PartName="/ppt/comments/modernComment_1BF_30423B67.xml" ContentType="application/vnd.ms-powerpoint.comments+xml"/>
  <Override PartName="/ppt/notesSlides/notesSlide11.xml" ContentType="application/vnd.openxmlformats-officedocument.presentationml.notesSlide+xml"/>
  <Override PartName="/ppt/comments/modernComment_19D_EB60298F.xml" ContentType="application/vnd.ms-powerpoint.comment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omments/modernComment_1A9_43B621DA.xml" ContentType="application/vnd.ms-powerpoint.comment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trictFirstAndLastChars="0" embedTrueTypeFonts="1">
  <p:sldMasterIdLst>
    <p:sldMasterId id="2147483695" r:id="rId4"/>
    <p:sldMasterId id="2147483676" r:id="rId5"/>
    <p:sldMasterId id="2147483720" r:id="rId6"/>
    <p:sldMasterId id="2147483697" r:id="rId7"/>
    <p:sldMasterId id="2147483708" r:id="rId8"/>
    <p:sldMasterId id="2147483712" r:id="rId9"/>
    <p:sldMasterId id="2147483716" r:id="rId10"/>
    <p:sldMasterId id="2147483656" r:id="rId11"/>
    <p:sldMasterId id="2147483727" r:id="rId12"/>
  </p:sldMasterIdLst>
  <p:notesMasterIdLst>
    <p:notesMasterId r:id="rId44"/>
  </p:notesMasterIdLst>
  <p:handoutMasterIdLst>
    <p:handoutMasterId r:id="rId45"/>
  </p:handoutMasterIdLst>
  <p:sldIdLst>
    <p:sldId id="403" r:id="rId13"/>
    <p:sldId id="421" r:id="rId14"/>
    <p:sldId id="402" r:id="rId15"/>
    <p:sldId id="446" r:id="rId16"/>
    <p:sldId id="427" r:id="rId17"/>
    <p:sldId id="437" r:id="rId18"/>
    <p:sldId id="429" r:id="rId19"/>
    <p:sldId id="438" r:id="rId20"/>
    <p:sldId id="439" r:id="rId21"/>
    <p:sldId id="440" r:id="rId22"/>
    <p:sldId id="441" r:id="rId23"/>
    <p:sldId id="442" r:id="rId24"/>
    <p:sldId id="448" r:id="rId25"/>
    <p:sldId id="443" r:id="rId26"/>
    <p:sldId id="444" r:id="rId27"/>
    <p:sldId id="407" r:id="rId28"/>
    <p:sldId id="445" r:id="rId29"/>
    <p:sldId id="447" r:id="rId30"/>
    <p:sldId id="450" r:id="rId31"/>
    <p:sldId id="413" r:id="rId32"/>
    <p:sldId id="415" r:id="rId33"/>
    <p:sldId id="416" r:id="rId34"/>
    <p:sldId id="434" r:id="rId35"/>
    <p:sldId id="417" r:id="rId36"/>
    <p:sldId id="431" r:id="rId37"/>
    <p:sldId id="425" r:id="rId38"/>
    <p:sldId id="400" r:id="rId39"/>
    <p:sldId id="449" r:id="rId40"/>
    <p:sldId id="432" r:id="rId41"/>
    <p:sldId id="436" r:id="rId42"/>
    <p:sldId id="435" r:id="rId43"/>
  </p:sldIdLst>
  <p:sldSz cx="9144000" cy="5143500" type="screen16x9"/>
  <p:notesSz cx="7011988" cy="9297988"/>
  <p:embeddedFontLst>
    <p:embeddedFont>
      <p:font typeface="Georgia" panose="02040502050405020303" pitchFamily="18" charset="0"/>
      <p:regular r:id="rId46"/>
      <p:bold r:id="rId47"/>
      <p:italic r:id="rId48"/>
      <p:boldItalic r:id="rId49"/>
    </p:embeddedFont>
  </p:embeddedFontLst>
  <p:defaultTex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p:defaultTextStyle>
  <p:extLst>
    <p:ext uri="{EFAFB233-063F-42B5-8137-9DF3F51BA10A}">
      <p15:sldGuideLst xmlns:p15="http://schemas.microsoft.com/office/powerpoint/2012/main">
        <p15:guide id="9" pos="2880">
          <p15:clr>
            <a:srgbClr val="A4A3A4"/>
          </p15:clr>
        </p15:guide>
        <p15:guide id="10" orient="horz" pos="1620">
          <p15:clr>
            <a:srgbClr val="A4A3A4"/>
          </p15:clr>
        </p15:guide>
      </p15:sldGuideLst>
    </p:ext>
    <p:ext uri="{2D200454-40CA-4A62-9FC3-DE9A4176ACB9}">
      <p15:notesGuideLst xmlns:p15="http://schemas.microsoft.com/office/powerpoint/2012/main">
        <p15:guide id="1" orient="horz" pos="2929" userDrawn="1">
          <p15:clr>
            <a:srgbClr val="A4A3A4"/>
          </p15:clr>
        </p15:guide>
        <p15:guide id="2" pos="2208"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E1279B45-E5F8-95B1-55A1-CE11DC523017}" name="Amelia Markfort" initials="AM" userId="S::amelia.markfort@photek.co.uk::0b4799d6-d03f-4422-ad9b-c244a4ac9dff" providerId="AD"/>
  <p188:author id="{90199646-D5BD-293E-BE39-C27644C9F2B7}" name="Tom Conneely" initials="TC" userId="S::tom.conneely@photek.co.uk::a5bb61f7-5235-4009-bd18-59f7978dc2ce" providerId="AD"/>
  <p188:author id="{D35B4AF0-35CB-1270-94CA-65E76F04C72C}" name="Guest User" initials="GU" userId="S::urn:spo:anon#ece10d546403b47b14e9b2bc562781674c6521dcfba253b2ce5f86d237cbb891::"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E9511D"/>
    <a:srgbClr val="010807"/>
    <a:srgbClr val="0F161B"/>
    <a:srgbClr val="5F5F5F"/>
    <a:srgbClr val="323E48"/>
    <a:srgbClr val="008ECC"/>
    <a:srgbClr val="0084BC"/>
    <a:srgbClr val="A01C71"/>
    <a:srgbClr val="4D4D4D"/>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CFEAFDA-7461-D378-3917-CB73C75C992A}" v="57" dt="2025-04-08T09:07:35.340"/>
    <p1510:client id="{7870D8C2-44D1-3EDC-8656-FF0FC50C3E86}" v="42" dt="2025-04-08T09:15:04.565"/>
    <p1510:client id="{DF627BFF-68F8-4DAA-9C98-3C6809FC8FB5}" v="371" dt="2025-04-08T15:16:45.68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3447" autoAdjust="0"/>
  </p:normalViewPr>
  <p:slideViewPr>
    <p:cSldViewPr snapToGrid="0">
      <p:cViewPr>
        <p:scale>
          <a:sx n="112" d="100"/>
          <a:sy n="112" d="100"/>
        </p:scale>
        <p:origin x="-8" y="-196"/>
      </p:cViewPr>
      <p:guideLst>
        <p:guide pos="2880"/>
        <p:guide orient="horz" pos="1620"/>
      </p:guideLst>
    </p:cSldViewPr>
  </p:slideViewPr>
  <p:notesTextViewPr>
    <p:cViewPr>
      <p:scale>
        <a:sx n="1" d="1"/>
        <a:sy n="1" d="1"/>
      </p:scale>
      <p:origin x="0" y="0"/>
    </p:cViewPr>
  </p:notesTextViewPr>
  <p:notesViewPr>
    <p:cSldViewPr snapToGrid="0">
      <p:cViewPr>
        <p:scale>
          <a:sx n="1" d="2"/>
          <a:sy n="1" d="2"/>
        </p:scale>
        <p:origin x="0" y="0"/>
      </p:cViewPr>
      <p:guideLst>
        <p:guide orient="horz" pos="2929"/>
        <p:guide pos="2208"/>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xml"/><Relationship Id="rId18" Type="http://schemas.openxmlformats.org/officeDocument/2006/relationships/slide" Target="slides/slide6.xml"/><Relationship Id="rId26" Type="http://schemas.openxmlformats.org/officeDocument/2006/relationships/slide" Target="slides/slide14.xml"/><Relationship Id="rId39" Type="http://schemas.openxmlformats.org/officeDocument/2006/relationships/slide" Target="slides/slide27.xml"/><Relationship Id="rId21" Type="http://schemas.openxmlformats.org/officeDocument/2006/relationships/slide" Target="slides/slide9.xml"/><Relationship Id="rId34" Type="http://schemas.openxmlformats.org/officeDocument/2006/relationships/slide" Target="slides/slide22.xml"/><Relationship Id="rId42" Type="http://schemas.openxmlformats.org/officeDocument/2006/relationships/slide" Target="slides/slide30.xml"/><Relationship Id="rId47" Type="http://schemas.openxmlformats.org/officeDocument/2006/relationships/font" Target="fonts/font2.fntdata"/><Relationship Id="rId50" Type="http://schemas.openxmlformats.org/officeDocument/2006/relationships/presProps" Target="presProps.xml"/><Relationship Id="rId55" Type="http://schemas.microsoft.com/office/2018/10/relationships/authors" Target="author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4.xml"/><Relationship Id="rId29" Type="http://schemas.openxmlformats.org/officeDocument/2006/relationships/slide" Target="slides/slide17.xml"/><Relationship Id="rId11" Type="http://schemas.openxmlformats.org/officeDocument/2006/relationships/slideMaster" Target="slideMasters/slideMaster8.xml"/><Relationship Id="rId24" Type="http://schemas.openxmlformats.org/officeDocument/2006/relationships/slide" Target="slides/slide12.xml"/><Relationship Id="rId32" Type="http://schemas.openxmlformats.org/officeDocument/2006/relationships/slide" Target="slides/slide20.xml"/><Relationship Id="rId37" Type="http://schemas.openxmlformats.org/officeDocument/2006/relationships/slide" Target="slides/slide25.xml"/><Relationship Id="rId40" Type="http://schemas.openxmlformats.org/officeDocument/2006/relationships/slide" Target="slides/slide28.xml"/><Relationship Id="rId45" Type="http://schemas.openxmlformats.org/officeDocument/2006/relationships/handoutMaster" Target="handoutMasters/handoutMaster1.xml"/><Relationship Id="rId53" Type="http://schemas.openxmlformats.org/officeDocument/2006/relationships/tableStyles" Target="tableStyles.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7.xml"/><Relationship Id="rId31" Type="http://schemas.openxmlformats.org/officeDocument/2006/relationships/slide" Target="slides/slide19.xml"/><Relationship Id="rId44" Type="http://schemas.openxmlformats.org/officeDocument/2006/relationships/notesMaster" Target="notesMasters/notesMaster1.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2.xml"/><Relationship Id="rId22" Type="http://schemas.openxmlformats.org/officeDocument/2006/relationships/slide" Target="slides/slide10.xml"/><Relationship Id="rId27" Type="http://schemas.openxmlformats.org/officeDocument/2006/relationships/slide" Target="slides/slide15.xml"/><Relationship Id="rId30" Type="http://schemas.openxmlformats.org/officeDocument/2006/relationships/slide" Target="slides/slide18.xml"/><Relationship Id="rId35" Type="http://schemas.openxmlformats.org/officeDocument/2006/relationships/slide" Target="slides/slide23.xml"/><Relationship Id="rId43" Type="http://schemas.openxmlformats.org/officeDocument/2006/relationships/slide" Target="slides/slide31.xml"/><Relationship Id="rId48" Type="http://schemas.openxmlformats.org/officeDocument/2006/relationships/font" Target="fonts/font3.fntdata"/><Relationship Id="rId8" Type="http://schemas.openxmlformats.org/officeDocument/2006/relationships/slideMaster" Target="slideMasters/slideMaster5.xml"/><Relationship Id="rId51" Type="http://schemas.openxmlformats.org/officeDocument/2006/relationships/viewProps" Target="viewProp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5.xml"/><Relationship Id="rId25" Type="http://schemas.openxmlformats.org/officeDocument/2006/relationships/slide" Target="slides/slide13.xml"/><Relationship Id="rId33" Type="http://schemas.openxmlformats.org/officeDocument/2006/relationships/slide" Target="slides/slide21.xml"/><Relationship Id="rId38" Type="http://schemas.openxmlformats.org/officeDocument/2006/relationships/slide" Target="slides/slide26.xml"/><Relationship Id="rId46" Type="http://schemas.openxmlformats.org/officeDocument/2006/relationships/font" Target="fonts/font1.fntdata"/><Relationship Id="rId20" Type="http://schemas.openxmlformats.org/officeDocument/2006/relationships/slide" Target="slides/slide8.xml"/><Relationship Id="rId41" Type="http://schemas.openxmlformats.org/officeDocument/2006/relationships/slide" Target="slides/slide29.xml"/><Relationship Id="rId54"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3.xml"/><Relationship Id="rId23" Type="http://schemas.openxmlformats.org/officeDocument/2006/relationships/slide" Target="slides/slide11.xml"/><Relationship Id="rId28" Type="http://schemas.openxmlformats.org/officeDocument/2006/relationships/slide" Target="slides/slide16.xml"/><Relationship Id="rId36" Type="http://schemas.openxmlformats.org/officeDocument/2006/relationships/slide" Target="slides/slide24.xml"/><Relationship Id="rId49" Type="http://schemas.openxmlformats.org/officeDocument/2006/relationships/font" Target="fonts/font4.fntdata"/></Relationships>
</file>

<file path=ppt/comments/modernComment_193_FDDDC54F.xml><?xml version="1.0" encoding="utf-8"?>
<p188:cmLst xmlns:a="http://schemas.openxmlformats.org/drawingml/2006/main" xmlns:r="http://schemas.openxmlformats.org/officeDocument/2006/relationships" xmlns:p188="http://schemas.microsoft.com/office/powerpoint/2018/8/main">
  <p188:cm id="{A856EF42-12DF-40E7-9503-2C7150EA4B7C}" authorId="{D35B4AF0-35CB-1270-94CA-65E76F04C72C}" status="resolved" created="2025-04-07T15:21:40.117" complete="100000">
    <ac:txMkLst xmlns:ac="http://schemas.microsoft.com/office/drawing/2013/main/command">
      <pc:docMk xmlns:pc="http://schemas.microsoft.com/office/powerpoint/2013/main/command"/>
      <pc:sldMk xmlns:pc="http://schemas.microsoft.com/office/powerpoint/2013/main/command" cId="4259169615" sldId="403"/>
      <ac:spMk id="5" creationId="{A1421A43-5CE4-4F6A-BC1D-76945CD84E31}"/>
      <ac:txMk cp="71" len="1">
        <ac:context len="128" hash="1393441955"/>
      </ac:txMk>
    </ac:txMkLst>
    <p188:pos x="1983036" y="358048"/>
    <p188:txBody>
      <a:bodyPr/>
      <a:lstStyle/>
      <a:p>
        <a:r>
          <a:rPr lang="en-US"/>
          <a:t>Should be Coventry, UK
(i'm now at University of Victoria, Victoria, Canada)</a:t>
        </a:r>
      </a:p>
    </p188:txBody>
  </p188:cm>
  <p188:cm id="{9E36AD90-5407-4C40-B8C2-B0F178731CB6}" authorId="{D35B4AF0-35CB-1270-94CA-65E76F04C72C}" status="resolved" created="2025-04-07T15:22:11.088" complete="100000">
    <ac:txMkLst xmlns:ac="http://schemas.microsoft.com/office/drawing/2013/main/command">
      <pc:docMk xmlns:pc="http://schemas.microsoft.com/office/powerpoint/2013/main/command"/>
      <pc:sldMk xmlns:pc="http://schemas.microsoft.com/office/powerpoint/2013/main/command" cId="4259169615" sldId="403"/>
      <ac:spMk id="8" creationId="{F16532E8-B5E2-DC40-A55D-D14EE442F53F}"/>
      <ac:txMk cp="66" len="2">
        <ac:context len="89" hash="3806939355"/>
      </ac:txMk>
    </ac:txMkLst>
    <p188:pos x="5226126" y="117054"/>
    <p188:txBody>
      <a:bodyPr/>
      <a:lstStyle/>
      <a:p>
        <a:r>
          <a:rPr lang="en-US"/>
          <a:t>Suggest to add line break before J. </a:t>
        </a:r>
      </a:p>
    </p188:txBody>
  </p188:cm>
</p188:cmLst>
</file>

<file path=ppt/comments/modernComment_19D_EB60298F.xml><?xml version="1.0" encoding="utf-8"?>
<p188:cmLst xmlns:a="http://schemas.openxmlformats.org/drawingml/2006/main" xmlns:r="http://schemas.openxmlformats.org/officeDocument/2006/relationships" xmlns:p188="http://schemas.microsoft.com/office/powerpoint/2018/8/main">
  <p188:cm id="{3EA833C5-5A9C-491A-9E6F-9BD754B3D3CD}" authorId="{D35B4AF0-35CB-1270-94CA-65E76F04C72C}" created="2025-04-07T15:32:23.508">
    <pc:sldMkLst xmlns:pc="http://schemas.microsoft.com/office/powerpoint/2013/main/command">
      <pc:docMk/>
      <pc:sldMk cId="3948947855" sldId="413"/>
    </pc:sldMkLst>
    <p188:txBody>
      <a:bodyPr/>
      <a:lstStyle/>
      <a:p>
        <a:r>
          <a:rPr lang="en-US"/>
          <a:t>Suggest to add slide break before this slide as it is no longer TTS. </a:t>
        </a:r>
      </a:p>
    </p188:txBody>
  </p188:cm>
</p188:cmLst>
</file>

<file path=ppt/comments/modernComment_1A5_7A15C656.xml><?xml version="1.0" encoding="utf-8"?>
<p188:cmLst xmlns:a="http://schemas.openxmlformats.org/drawingml/2006/main" xmlns:r="http://schemas.openxmlformats.org/officeDocument/2006/relationships" xmlns:p188="http://schemas.microsoft.com/office/powerpoint/2018/8/main">
  <p188:cm id="{C2DCAA6A-0074-45BD-866D-C591B17637D2}" authorId="{D35B4AF0-35CB-1270-94CA-65E76F04C72C}" status="resolved" created="2025-04-07T15:22:52.388" complete="100000">
    <ac:txMkLst xmlns:ac="http://schemas.microsoft.com/office/drawing/2013/main/command">
      <pc:docMk xmlns:pc="http://schemas.microsoft.com/office/powerpoint/2013/main/command"/>
      <pc:sldMk xmlns:pc="http://schemas.microsoft.com/office/powerpoint/2013/main/command" cId="2048247382" sldId="421"/>
      <ac:spMk id="3" creationId="{599EFE2A-F799-4DA4-B67F-7E7C19A66261}"/>
      <ac:txMk cp="68">
        <ac:context len="126" hash="1912207159"/>
      </ac:txMk>
    </ac:txMkLst>
    <p188:pos x="3216728" y="449035"/>
    <p188:txBody>
      <a:bodyPr/>
      <a:lstStyle/>
      <a:p>
        <a:r>
          <a:rPr lang="en-US"/>
          <a:t>Suggest "Photek's custom TORCH photon detector"</a:t>
        </a:r>
      </a:p>
    </p188:txBody>
  </p188:cm>
</p188:cmLst>
</file>

<file path=ppt/comments/modernComment_1A9_43B621DA.xml><?xml version="1.0" encoding="utf-8"?>
<p188:cmLst xmlns:a="http://schemas.openxmlformats.org/drawingml/2006/main" xmlns:r="http://schemas.openxmlformats.org/officeDocument/2006/relationships" xmlns:p188="http://schemas.microsoft.com/office/powerpoint/2018/8/main">
  <p188:cm id="{F2D62B65-8678-49E6-80A0-DACFA4B5AF4B}" authorId="{D35B4AF0-35CB-1270-94CA-65E76F04C72C}" status="resolved" created="2025-04-07T15:33:30.919" complete="100000">
    <ac:txMkLst xmlns:ac="http://schemas.microsoft.com/office/drawing/2013/main/command">
      <pc:docMk xmlns:pc="http://schemas.microsoft.com/office/powerpoint/2013/main/command"/>
      <pc:sldMk xmlns:pc="http://schemas.microsoft.com/office/powerpoint/2013/main/command" cId="1136009690" sldId="425"/>
      <ac:spMk id="4" creationId="{094BDD06-D407-4BB2-A58E-55FA45AF6D1A}"/>
      <ac:txMk cp="141" len="48">
        <ac:context len="191" hash="1357811271"/>
      </ac:txMk>
    </ac:txMkLst>
    <p188:pos x="2996292" y="2253342"/>
    <p188:txBody>
      <a:bodyPr/>
      <a:lstStyle/>
      <a:p>
        <a:r>
          <a:rPr lang="en-US"/>
          <a:t>James and Tom are named on the slides and so could be omitted here. </a:t>
        </a:r>
      </a:p>
    </p188:txBody>
  </p188:cm>
</p188:cmLst>
</file>

<file path=ppt/comments/modernComment_1AB_A7E8742.xml><?xml version="1.0" encoding="utf-8"?>
<p188:cmLst xmlns:a="http://schemas.openxmlformats.org/drawingml/2006/main" xmlns:r="http://schemas.openxmlformats.org/officeDocument/2006/relationships" xmlns:p188="http://schemas.microsoft.com/office/powerpoint/2018/8/main">
  <p188:cm id="{C99E1E27-5E26-45E8-A493-4E241DF4F3C2}" authorId="{D35B4AF0-35CB-1270-94CA-65E76F04C72C}" status="resolved" created="2025-04-07T15:25:46.979" complete="100000">
    <ac:deMkLst xmlns:ac="http://schemas.microsoft.com/office/drawing/2013/main/command">
      <pc:docMk xmlns:pc="http://schemas.microsoft.com/office/powerpoint/2013/main/command"/>
      <pc:sldMk xmlns:pc="http://schemas.microsoft.com/office/powerpoint/2013/main/command" cId="176064322" sldId="427"/>
      <ac:picMk id="1030" creationId="{7FEE7B88-6E87-A686-C0B8-825FBDB9F4F5}"/>
    </ac:deMkLst>
    <p188:txBody>
      <a:bodyPr/>
      <a:lstStyle/>
      <a:p>
        <a:r>
          <a:rPr lang="en-US"/>
          <a:t>You could remove this</a:t>
        </a:r>
      </a:p>
    </p188:txBody>
  </p188:cm>
  <p188:cm id="{4B65EB5F-E5DB-4319-8317-DFD8215AEB30}" authorId="{D35B4AF0-35CB-1270-94CA-65E76F04C72C}" status="resolved" created="2025-04-07T15:26:29.248" complete="100000">
    <ac:txMkLst xmlns:ac="http://schemas.microsoft.com/office/drawing/2013/main/command">
      <pc:docMk xmlns:pc="http://schemas.microsoft.com/office/powerpoint/2013/main/command"/>
      <pc:sldMk xmlns:pc="http://schemas.microsoft.com/office/powerpoint/2013/main/command" cId="176064322" sldId="427"/>
      <ac:spMk id="2" creationId="{7980F788-AA3A-AA4F-8B14-E72BA30AA170}"/>
      <ac:txMk cp="0" len="62">
        <ac:context len="63" hash="1240141385"/>
      </ac:txMk>
    </ac:txMkLst>
    <p188:pos x="6768192" y="163285"/>
    <p188:txBody>
      <a:bodyPr/>
      <a:lstStyle/>
      <a:p>
        <a:r>
          <a:rPr lang="en-US"/>
          <a:t>Suggest to make it clear that this is the "TORCH photon detectors" </a:t>
        </a:r>
      </a:p>
    </p188:txBody>
  </p188:cm>
  <p188:cm id="{246E936E-CE04-4661-9D21-73E69DF3290C}" authorId="{D35B4AF0-35CB-1270-94CA-65E76F04C72C}" created="2025-04-07T15:29:44.824">
    <pc:sldMkLst xmlns:pc="http://schemas.microsoft.com/office/powerpoint/2013/main/command">
      <pc:docMk/>
      <pc:sldMk cId="176064322" sldId="427"/>
    </pc:sldMkLst>
    <p188:txBody>
      <a:bodyPr/>
      <a:lstStyle/>
      <a:p>
        <a:r>
          <a:rPr lang="en-US"/>
          <a:t>Would it be worth commenting on DC/AC coupling here? </a:t>
        </a:r>
      </a:p>
    </p188:txBody>
  </p188:cm>
</p188:cmLst>
</file>

<file path=ppt/comments/modernComment_1B5_8CCB404A.xml><?xml version="1.0" encoding="utf-8"?>
<p188:cmLst xmlns:a="http://schemas.openxmlformats.org/drawingml/2006/main" xmlns:r="http://schemas.openxmlformats.org/officeDocument/2006/relationships" xmlns:p188="http://schemas.microsoft.com/office/powerpoint/2018/8/main">
  <p188:cm id="{567F6870-CEA0-4DB2-82D0-F538B10B8630}" authorId="{D35B4AF0-35CB-1270-94CA-65E76F04C72C}" created="2025-04-07T15:27:26.221">
    <ac:deMkLst xmlns:ac="http://schemas.microsoft.com/office/drawing/2013/main/command">
      <pc:docMk xmlns:pc="http://schemas.microsoft.com/office/powerpoint/2013/main/command"/>
      <pc:sldMk xmlns:pc="http://schemas.microsoft.com/office/powerpoint/2013/main/command" cId="2362130506" sldId="437"/>
      <ac:picMk id="13" creationId="{8E83D553-F020-0F0A-D57A-965F59D42CD7}"/>
    </ac:deMkLst>
    <p188:replyLst>
      <p188:reply id="{9A848E11-1C71-47A3-AF0F-0EDBE4D38ABC}" authorId="{E1279B45-E5F8-95B1-55A1-CE11DC523017}" created="2025-04-07T17:03:31.189">
        <p188:txBody>
          <a:bodyPr/>
          <a:lstStyle/>
          <a:p>
            <a:r>
              <a:rPr lang="en-GB"/>
              <a:t>@Alex.Davidson@warwick.ac.uk</a:t>
            </a:r>
          </a:p>
        </p188:txBody>
      </p188:reply>
    </p188:replyLst>
    <p188:txBody>
      <a:bodyPr/>
      <a:lstStyle/>
      <a:p>
        <a:r>
          <a:rPr lang="en-US"/>
          <a:t>Alex has some nicer looking fits that could be used as an example. </a:t>
        </a:r>
      </a:p>
    </p188:txBody>
  </p188:cm>
  <p188:cm id="{191ED787-EEA9-4A40-81E1-86CF9D8E0127}" authorId="{D35B4AF0-35CB-1270-94CA-65E76F04C72C}" created="2025-04-07T15:28:39.007">
    <ac:deMkLst xmlns:ac="http://schemas.microsoft.com/office/drawing/2013/main/command">
      <pc:docMk xmlns:pc="http://schemas.microsoft.com/office/powerpoint/2013/main/command"/>
      <pc:sldMk xmlns:pc="http://schemas.microsoft.com/office/powerpoint/2013/main/command" cId="2362130506" sldId="437"/>
      <ac:picMk id="15" creationId="{70386021-4635-7AF1-7E78-903B007FFD6B}"/>
    </ac:deMkLst>
    <p188:replyLst>
      <p188:reply id="{6989DFCA-EA9C-4295-B768-813859A5B20D}" authorId="{E1279B45-E5F8-95B1-55A1-CE11DC523017}" created="2025-04-07T17:04:01.112">
        <p188:txBody>
          <a:bodyPr/>
          <a:lstStyle/>
          <a:p>
            <a:r>
              <a:rPr lang="en-GB"/>
              <a:t>@alex.davidson@warwick.ac.uk</a:t>
            </a:r>
          </a:p>
        </p188:txBody>
      </p188:reply>
      <p188:reply id="{5CEE203D-36F6-4526-A972-31BE099686A7}" authorId="{D35B4AF0-35CB-1270-94CA-65E76F04C72C}" created="2025-04-08T08:37:57.856">
        <p188:txBody>
          <a:bodyPr/>
          <a:lstStyle/>
          <a:p>
            <a:r>
              <a:rPr lang="en-US"/>
              <a:t>I think that Tom wants just to quote the number here.  as this is the Top hat/ Guassian fit. </a:t>
            </a:r>
          </a:p>
        </p188:txBody>
      </p188:reply>
    </p188:replyLst>
    <p188:txBody>
      <a:bodyPr/>
      <a:lstStyle/>
      <a:p>
        <a:r>
          <a:rPr lang="en-US"/>
          <a:t>Would it be worth adding the fitted Gaussian width in the Gaussian/top-har convolution? I believe this is 650 microns. </a:t>
        </a:r>
      </a:p>
    </p188:txBody>
  </p188:cm>
  <p188:cm id="{B08D7012-7ADD-4689-84FA-67A225A4975E}" authorId="{90199646-D5BD-293E-BE39-C27644C9F2B7}" status="resolved" created="2025-04-07T16:10:43.687" complete="100000">
    <ac:deMkLst xmlns:ac="http://schemas.microsoft.com/office/drawing/2013/main/command">
      <pc:docMk xmlns:pc="http://schemas.microsoft.com/office/powerpoint/2013/main/command"/>
      <pc:sldMk xmlns:pc="http://schemas.microsoft.com/office/powerpoint/2013/main/command" cId="2362130506" sldId="437"/>
      <ac:spMk id="18" creationId="{3BDD3647-EE1F-4FFC-886D-372FF2A8041F}"/>
    </ac:deMkLst>
    <p188:txBody>
      <a:bodyPr/>
      <a:lstStyle/>
      <a:p>
        <a:r>
          <a:rPr lang="en-GB"/>
          <a:t>Is this meant to be a reference, should mention conference, date location</a:t>
        </a:r>
      </a:p>
    </p188:txBody>
  </p188:cm>
</p188:cmLst>
</file>

<file path=ppt/comments/modernComment_1BD_C255CD2F.xml><?xml version="1.0" encoding="utf-8"?>
<p188:cmLst xmlns:a="http://schemas.openxmlformats.org/drawingml/2006/main" xmlns:r="http://schemas.openxmlformats.org/officeDocument/2006/relationships" xmlns:p188="http://schemas.microsoft.com/office/powerpoint/2018/8/main">
  <p188:cm id="{8D248A42-AEF7-440C-9AC8-B134D6A0AE05}" authorId="{90199646-D5BD-293E-BE39-C27644C9F2B7}" created="2025-04-07T16:09:43.997">
    <ac:deMkLst xmlns:ac="http://schemas.microsoft.com/office/drawing/2013/main/command">
      <pc:docMk xmlns:pc="http://schemas.microsoft.com/office/powerpoint/2013/main/command"/>
      <pc:sldMk xmlns:pc="http://schemas.microsoft.com/office/powerpoint/2013/main/command" cId="3260402991" sldId="445"/>
      <ac:spMk id="5" creationId="{2A527811-BA2F-DCDD-C32A-2B0863881228}"/>
    </ac:deMkLst>
    <p188:replyLst>
      <p188:reply id="{7A005BA1-22C9-412E-9567-303D9D91632C}" authorId="{D35B4AF0-35CB-1270-94CA-65E76F04C72C}" created="2025-04-08T09:07:35.340">
        <p188:txBody>
          <a:bodyPr/>
          <a:lstStyle/>
          <a:p>
            <a:r>
              <a:rPr lang="en-US"/>
              <a:t>Torch Cathode to MCP input is 1.55mm so V/D = 96774 (V/M) 150v and 451612 (V/M) 700v</a:t>
            </a:r>
          </a:p>
        </p188:txBody>
      </p188:reply>
    </p188:replyLst>
    <p188:txBody>
      <a:bodyPr/>
      <a:lstStyle/>
      <a:p>
        <a:r>
          <a:rPr lang="en-GB"/>
          <a:t>It would be good to note the difference in photocathode gap for square and PMT as it is V/mm that matters, and as PMTs has much tighter gap this is bringing the square tube closer to a PMT</a:t>
        </a:r>
      </a:p>
    </p188:txBody>
  </p188:cm>
</p188:cmLst>
</file>

<file path=ppt/comments/modernComment_1BF_30423B67.xml><?xml version="1.0" encoding="utf-8"?>
<p188:cmLst xmlns:a="http://schemas.openxmlformats.org/drawingml/2006/main" xmlns:r="http://schemas.openxmlformats.org/officeDocument/2006/relationships" xmlns:p188="http://schemas.microsoft.com/office/powerpoint/2018/8/main">
  <p188:cm id="{006C123D-913F-4D34-97E9-FBFEC962EA46}" authorId="{D35B4AF0-35CB-1270-94CA-65E76F04C72C}" status="resolved" created="2025-04-07T16:19:20.133" complete="100000">
    <pc:sldMkLst xmlns:pc="http://schemas.microsoft.com/office/powerpoint/2013/main/command">
      <pc:docMk/>
      <pc:sldMk cId="809646951" sldId="447"/>
    </pc:sldMkLst>
    <p188:txBody>
      <a:bodyPr/>
      <a:lstStyle/>
      <a:p>
        <a:r>
          <a:rPr lang="en-GB"/>
          <a:t>Do you have some conclusion to make here? Otherwise this just gives bunch of numbers without listeners being sure what this wants to say.</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11.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293" cy="465200"/>
          </a:xfrm>
          <a:prstGeom prst="rect">
            <a:avLst/>
          </a:prstGeom>
        </p:spPr>
        <p:txBody>
          <a:bodyPr vert="horz" lIns="44028" tIns="22014" rIns="44028" bIns="22014" rtlCol="0"/>
          <a:lstStyle>
            <a:lvl1pPr algn="l">
              <a:defRPr sz="600"/>
            </a:lvl1pPr>
          </a:lstStyle>
          <a:p>
            <a:endParaRPr lang="en-US">
              <a:latin typeface="Calibri" panose="020F0502020204030204" pitchFamily="34" charset="0"/>
            </a:endParaRPr>
          </a:p>
        </p:txBody>
      </p:sp>
      <p:sp>
        <p:nvSpPr>
          <p:cNvPr id="3" name="Date Placeholder 2"/>
          <p:cNvSpPr>
            <a:spLocks noGrp="1"/>
          </p:cNvSpPr>
          <p:nvPr>
            <p:ph type="dt" sz="quarter" idx="1"/>
          </p:nvPr>
        </p:nvSpPr>
        <p:spPr>
          <a:xfrm>
            <a:off x="3972127" y="0"/>
            <a:ext cx="3038293" cy="465200"/>
          </a:xfrm>
          <a:prstGeom prst="rect">
            <a:avLst/>
          </a:prstGeom>
        </p:spPr>
        <p:txBody>
          <a:bodyPr vert="horz" lIns="44028" tIns="22014" rIns="44028" bIns="22014" rtlCol="0"/>
          <a:lstStyle>
            <a:lvl1pPr algn="r">
              <a:defRPr sz="600"/>
            </a:lvl1pPr>
          </a:lstStyle>
          <a:p>
            <a:fld id="{9D288113-5BAE-42AA-B7AF-0BF0320E17DA}" type="datetimeFigureOut">
              <a:rPr lang="en-US" smtClean="0">
                <a:latin typeface="Calibri" panose="020F0502020204030204" pitchFamily="34" charset="0"/>
              </a:rPr>
              <a:t>4/8/2025</a:t>
            </a:fld>
            <a:endParaRPr lang="en-US">
              <a:latin typeface="Calibri" panose="020F0502020204030204" pitchFamily="34" charset="0"/>
            </a:endParaRPr>
          </a:p>
        </p:txBody>
      </p:sp>
      <p:sp>
        <p:nvSpPr>
          <p:cNvPr id="4" name="Footer Placeholder 3"/>
          <p:cNvSpPr>
            <a:spLocks noGrp="1"/>
          </p:cNvSpPr>
          <p:nvPr>
            <p:ph type="ftr" sz="quarter" idx="2"/>
          </p:nvPr>
        </p:nvSpPr>
        <p:spPr>
          <a:xfrm>
            <a:off x="0" y="8831288"/>
            <a:ext cx="3038293" cy="465200"/>
          </a:xfrm>
          <a:prstGeom prst="rect">
            <a:avLst/>
          </a:prstGeom>
        </p:spPr>
        <p:txBody>
          <a:bodyPr vert="horz" lIns="44028" tIns="22014" rIns="44028" bIns="22014" rtlCol="0" anchor="b"/>
          <a:lstStyle>
            <a:lvl1pPr algn="l">
              <a:defRPr sz="600"/>
            </a:lvl1pPr>
          </a:lstStyle>
          <a:p>
            <a:endParaRPr lang="en-US">
              <a:latin typeface="Calibri" panose="020F0502020204030204" pitchFamily="34" charset="0"/>
            </a:endParaRPr>
          </a:p>
        </p:txBody>
      </p:sp>
      <p:sp>
        <p:nvSpPr>
          <p:cNvPr id="5" name="Slide Number Placeholder 4"/>
          <p:cNvSpPr>
            <a:spLocks noGrp="1"/>
          </p:cNvSpPr>
          <p:nvPr>
            <p:ph type="sldNum" sz="quarter" idx="3"/>
          </p:nvPr>
        </p:nvSpPr>
        <p:spPr>
          <a:xfrm>
            <a:off x="3972127" y="8831288"/>
            <a:ext cx="3038293" cy="465200"/>
          </a:xfrm>
          <a:prstGeom prst="rect">
            <a:avLst/>
          </a:prstGeom>
        </p:spPr>
        <p:txBody>
          <a:bodyPr vert="horz" lIns="44028" tIns="22014" rIns="44028" bIns="22014" rtlCol="0" anchor="b"/>
          <a:lstStyle>
            <a:lvl1pPr algn="r">
              <a:defRPr sz="600"/>
            </a:lvl1pPr>
          </a:lstStyle>
          <a:p>
            <a:fld id="{34121891-00FE-4F60-87B5-BAB621AA9D28}" type="slidenum">
              <a:rPr lang="en-US" smtClean="0">
                <a:latin typeface="Calibri" panose="020F0502020204030204" pitchFamily="34" charset="0"/>
              </a:rPr>
              <a:t>‹#›</a:t>
            </a:fld>
            <a:endParaRPr lang="en-US">
              <a:latin typeface="Calibri" panose="020F0502020204030204" pitchFamily="34" charset="0"/>
            </a:endParaRPr>
          </a:p>
        </p:txBody>
      </p:sp>
    </p:spTree>
    <p:extLst>
      <p:ext uri="{BB962C8B-B14F-4D97-AF65-F5344CB8AC3E}">
        <p14:creationId xmlns:p14="http://schemas.microsoft.com/office/powerpoint/2010/main" val="4053164083"/>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19T18:32:12.228"/>
    </inkml:context>
    <inkml:brush xml:id="br0">
      <inkml:brushProperty name="width" value="0.035" units="cm"/>
      <inkml:brushProperty name="height" value="0.035" units="cm"/>
      <inkml:brushProperty name="color" value="#5B2D90"/>
    </inkml:brush>
  </inkml:definitions>
  <inkml:trace contextRef="#ctx0" brushRef="#br0">0 931 24575,'68'11'0,"57"-12"0,143 7 0,-123 12 0,239 15 0,225-34 0,-580 0 0,575-20 0,-421 10 0,20 1 0,177 35 0,-289-17 0,-22-2 0,0-2 0,0-4 0,103-13 0,-146 10 0,-1-2 0,1-1 0,-1-1 0,0-1 0,0-1 0,-1-2 0,0 0 0,-1-1 0,-1-2 0,0 0 0,0-1 0,24-24 0,7-16 0,-2-3 0,80-119 0,-85 108 0,2 3 0,3 1 0,75-72 0,-102 117 0,0 1 0,2 1 0,0 2 0,1 0 0,0 2 0,1 1 0,1 1 0,0 2 0,1 0 0,51-8 0,20 3 0,193-3 0,-213 16 0,512 1 0,-460 3 0,515 27 0,-464-18 0,121 11 0,139 6 0,-306-26 0,170-18 0,-175 7 0,179 11 0,-294-1 0,248 0-1365</inkml:trace>
</inkml:ink>
</file>

<file path=ppt/ink/ink1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48:49.412"/>
    </inkml:context>
    <inkml:brush xml:id="br0">
      <inkml:brushProperty name="width" value="0.05" units="cm"/>
      <inkml:brushProperty name="height" value="0.05" units="cm"/>
      <inkml:brushProperty name="color" value="#AE198D"/>
      <inkml:brushProperty name="inkEffects" value="galaxy"/>
      <inkml:brushProperty name="anchorX" value="4308.12842"/>
      <inkml:brushProperty name="anchorY" value="5012.78467"/>
      <inkml:brushProperty name="scaleFactor" value="0.5"/>
    </inkml:brush>
  </inkml:definitions>
  <inkml:trace contextRef="#ctx0" brushRef="#br0">2182 0 24575,'-2182'0'0</inkml:trace>
</inkml:ink>
</file>

<file path=ppt/ink/ink1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49:14.109"/>
    </inkml:context>
    <inkml:brush xml:id="br0">
      <inkml:brushProperty name="width" value="0.05" units="cm"/>
      <inkml:brushProperty name="height" value="0.05" units="cm"/>
      <inkml:brushProperty name="color" value="#AE198D"/>
      <inkml:brushProperty name="inkEffects" value="galaxy"/>
      <inkml:brushProperty name="anchorX" value="9174.50781"/>
      <inkml:brushProperty name="anchorY" value="7583.771"/>
      <inkml:brushProperty name="scaleFactor" value="0.5"/>
    </inkml:brush>
  </inkml:definitions>
  <inkml:trace contextRef="#ctx0" brushRef="#br0">1 0 24575,'0'0'0,"4"0"0,8 0 0,5 0 0,5 5 0,3 1 0,2-1 0,1 0 0,1-2 0,-1-1 0,1-1 0,-1 0 0,0-1 0,-11 0 0,-12-1 0,-11 1 0,-9 0 0,-7 0 0,-5 0 0,-1 0 0,-2 0 0,0 0 0,0 0 0,1 0 0,6 0 0</inkml:trace>
</inkml:ink>
</file>

<file path=ppt/ink/ink1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4:57.336"/>
    </inkml:context>
    <inkml:brush xml:id="br0">
      <inkml:brushProperty name="width" value="0.035" units="cm"/>
      <inkml:brushProperty name="height" value="0.035" units="cm"/>
    </inkml:brush>
  </inkml:definitions>
  <inkml:trace contextRef="#ctx0" brushRef="#br0">0 0 24233,'5444'0'0</inkml:trace>
</inkml:ink>
</file>

<file path=ppt/ink/ink1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5:10.990"/>
    </inkml:context>
    <inkml:brush xml:id="br0">
      <inkml:brushProperty name="width" value="0.035" units="cm"/>
      <inkml:brushProperty name="height" value="0.035" units="cm"/>
    </inkml:brush>
  </inkml:definitions>
  <inkml:trace contextRef="#ctx0" brushRef="#br0">0 2436 23741,'0'-2436'0</inkml:trace>
</inkml:ink>
</file>

<file path=ppt/ink/ink1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5:16.055"/>
    </inkml:context>
    <inkml:brush xml:id="br0">
      <inkml:brushProperty name="width" value="0.035" units="cm"/>
      <inkml:brushProperty name="height" value="0.035" units="cm"/>
    </inkml:brush>
  </inkml:definitions>
  <inkml:trace contextRef="#ctx0" brushRef="#br0">0 22 24575,'9'0'0,"12"0"0,11 0 0,9 0 0,7 0 0,3 0 0,2 0 0,1 0 0,0 0 0,0-9 0,-10-3-8191</inkml:trace>
</inkml:ink>
</file>

<file path=ppt/ink/ink1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6:14.908"/>
    </inkml:context>
    <inkml:brush xml:id="br0">
      <inkml:brushProperty name="width" value="0.035" units="cm"/>
      <inkml:brushProperty name="height" value="0.035" units="cm"/>
    </inkml:brush>
  </inkml:definitions>
  <inkml:trace contextRef="#ctx0" brushRef="#br0">0 996 23039,'0'-996'0</inkml:trace>
</inkml:ink>
</file>

<file path=ppt/ink/ink1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6:24.914"/>
    </inkml:context>
    <inkml:brush xml:id="br0">
      <inkml:brushProperty name="width" value="0.035" units="cm"/>
      <inkml:brushProperty name="height" value="0.035" units="cm"/>
    </inkml:brush>
  </inkml:definitions>
  <inkml:trace contextRef="#ctx0" brushRef="#br0">0 1155 23039,'0'-1155'0</inkml:trace>
</inkml:ink>
</file>

<file path=ppt/ink/ink1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6:38.674"/>
    </inkml:context>
    <inkml:brush xml:id="br0">
      <inkml:brushProperty name="width" value="0.035" units="cm"/>
      <inkml:brushProperty name="height" value="0.035" units="cm"/>
    </inkml:brush>
  </inkml:definitions>
  <inkml:trace contextRef="#ctx0" brushRef="#br0">0 0 24233,'8296'0'0</inkml:trace>
</inkml:ink>
</file>

<file path=ppt/ink/ink1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6:52.242"/>
    </inkml:context>
    <inkml:brush xml:id="br0">
      <inkml:brushProperty name="width" value="0.035" units="cm"/>
      <inkml:brushProperty name="height" value="0.035" units="cm"/>
    </inkml:brush>
  </inkml:definitions>
  <inkml:trace contextRef="#ctx0" brushRef="#br0">0 2334 23741,'0'-2334'0</inkml:trace>
</inkml:ink>
</file>

<file path=ppt/ink/ink1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7:04.839"/>
    </inkml:context>
    <inkml:brush xml:id="br0">
      <inkml:brushProperty name="width" value="0.035" units="cm"/>
      <inkml:brushProperty name="height" value="0.035" units="cm"/>
    </inkml:brush>
  </inkml:definitions>
  <inkml:trace contextRef="#ctx0" brushRef="#br0">0 22 24575,'9'0'0,"12"0"0,11 0 0,9 0 0,7 0 0,3 0 0,2 0 0,1 0 0,0 0 0,0-9 0,-10-3-8191</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4-11-19T18:32:21.892"/>
    </inkml:context>
    <inkml:brush xml:id="br0">
      <inkml:brushProperty name="width" value="0.035" units="cm"/>
      <inkml:brushProperty name="height" value="0.035" units="cm"/>
      <inkml:brushProperty name="color" value="#F6630D"/>
    </inkml:brush>
  </inkml:definitions>
  <inkml:trace contextRef="#ctx0" brushRef="#br0">1 78 24575,'16'1'0,"413"28"0,-242-22 0,276 9 0,2-37 0,-171-13 0,504-32 0,-305 58 0,-311 14 0,222 35 0,-196-16 0,-2-19 0,-46-4 0,-153-1 0,0 0 0,1 1 0,-1-1 0,0 2 0,0-1 0,-1 1 0,1 0 0,0 0 0,-1 1 0,0 0 0,1 0 0,-2 0 0,1 1 0,0 0 0,-1 0 0,0 0 0,0 1 0,-1 0 0,1 0 0,-1 0 0,0 1 0,3 8 0,7 16 0,-1 0 0,-2 1 0,12 57 0,-11-43 0,6 24 0,4-1 0,35 79 0,-48-129 0,1 1 0,0-1 0,2-1 0,0 0 0,1 0 0,1-1 0,0-1 0,1-1 0,1 0 0,0-1 0,32 21 0,-40-30 0,0-1 0,0-1 0,0 1 0,1-1 0,-1-1 0,1 1 0,0-2 0,0 1 0,0-1 0,0-1 0,0 1 0,10-2 0,-6-1 0,1 0 0,-1-1 0,1-1 0,-1 0 0,0-1 0,0 0 0,15-10 0,-2-1 0,-1-1 0,0-1 0,-1-2 0,-1 0 0,-1-2 0,29-36 0,8-22 0,69-125 0,-8 11 0,-107 177 0,1 1 0,0 0 0,1 1 0,0 1 0,1 1 0,1 0 0,0 1 0,0 1 0,1 0 0,1 2 0,0 0 0,39-12 0,13 1 0,0 4 0,95-9 0,-146 22 0,116-10 0,222 6 0,136 40 0,-466-31 0,475 57 0,188 12 0,-585-69-1365,-70-3-5461</inkml:trace>
</inkml:ink>
</file>

<file path=ppt/ink/ink20.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8:16.229"/>
    </inkml:context>
    <inkml:brush xml:id="br0">
      <inkml:brushProperty name="width" value="0.035" units="cm"/>
      <inkml:brushProperty name="height" value="0.035" units="cm"/>
    </inkml:brush>
  </inkml:definitions>
  <inkml:trace contextRef="#ctx0" brushRef="#br0">0 0 24575,'7'0'0,"10"0"0,10 0 0,7 0 0,6 0 0,-4 0-8191</inkml:trace>
</inkml:ink>
</file>

<file path=ppt/ink/ink2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8:44.703"/>
    </inkml:context>
    <inkml:brush xml:id="br0">
      <inkml:brushProperty name="width" value="0.035" units="cm"/>
      <inkml:brushProperty name="height" value="0.035" units="cm"/>
    </inkml:brush>
  </inkml:definitions>
  <inkml:trace contextRef="#ctx0" brushRef="#br0">0 0 21389,'0'2013'0</inkml:trace>
</inkml:ink>
</file>

<file path=ppt/ink/ink2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58:57.933"/>
    </inkml:context>
    <inkml:brush xml:id="br0">
      <inkml:brushProperty name="width" value="0.035" units="cm"/>
      <inkml:brushProperty name="height" value="0.035" units="cm"/>
    </inkml:brush>
  </inkml:definitions>
  <inkml:trace contextRef="#ctx0" brushRef="#br0">0 0 24233,'15666'0'0</inkml:trace>
</inkml:ink>
</file>

<file path=ppt/ink/ink2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2:01:18.878"/>
    </inkml:context>
    <inkml:brush xml:id="br0">
      <inkml:brushProperty name="width" value="0.035" units="cm"/>
      <inkml:brushProperty name="height" value="0.035" units="cm"/>
    </inkml:brush>
  </inkml:definitions>
  <inkml:trace contextRef="#ctx0" brushRef="#br0">0 639 23039,'0'-639'0</inkml:trace>
</inkml:ink>
</file>

<file path=ppt/ink/ink2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2:02:02.020"/>
    </inkml:context>
    <inkml:brush xml:id="br0">
      <inkml:brushProperty name="width" value="0.035" units="cm"/>
      <inkml:brushProperty name="height" value="0.035" units="cm"/>
    </inkml:brush>
  </inkml:definitions>
  <inkml:trace contextRef="#ctx0" brushRef="#br0">0 639 23039,'0'-639'0</inkml:trace>
</inkml:ink>
</file>

<file path=ppt/ink/ink2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2:02:20.740"/>
    </inkml:context>
    <inkml:brush xml:id="br0">
      <inkml:brushProperty name="width" value="0.035" units="cm"/>
      <inkml:brushProperty name="height" value="0.035" units="cm"/>
    </inkml:brush>
  </inkml:definitions>
  <inkml:trace contextRef="#ctx0" brushRef="#br0">0 0 24233,'7085'0'0</inkml:trace>
</inkml:ink>
</file>

<file path=ppt/ink/ink2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2:02:36.741"/>
    </inkml:context>
    <inkml:brush xml:id="br0">
      <inkml:brushProperty name="width" value="0.035" units="cm"/>
      <inkml:brushProperty name="height" value="0.035" units="cm"/>
    </inkml:brush>
  </inkml:definitions>
  <inkml:trace contextRef="#ctx0" brushRef="#br0">0 4694 23039,'0'-4694'0</inkml:trace>
</inkml:ink>
</file>

<file path=ppt/ink/ink2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2:05:54.346"/>
    </inkml:context>
    <inkml:brush xml:id="br0">
      <inkml:brushProperty name="width" value="0.035" units="cm"/>
      <inkml:brushProperty name="height" value="0.035" units="cm"/>
      <inkml:brushProperty name="color" value="#008ECC"/>
    </inkml:brush>
  </inkml:definitions>
  <inkml:trace contextRef="#ctx0" brushRef="#br0">1 63 24575,'34'2'0,"1"1"0,-1 2 0,54 16 0,-54-12 0,0-2 0,1-1 0,57 3 0,-86-9 0,37 1 0,-1-2 0,1-2 0,71-14 0,-84 11 0,60-4 0,-58 8 0,52-11 0,62-17 0,-97 23 0,0 1 0,1 3 0,93 6 0,-30 0 0,31-5 0,154 5 0,-285-1 0,0 1 0,0 0 0,-1 1 0,1 0 0,15 8 0,-15-6 0,0-1 0,1 0 0,-1-1 0,19 4 0,42-2 0,135-7 0,-78-2 0,489 3 0,-588-3 0,-1-1 0,-1-1 0,1-2 0,46-16 0,-37 10 0,-12 5 0,-1 0 0,1 2 0,0 1 0,1 1 0,32-1 0,-28 5 0,-11-1 0,0 1 0,0 1 0,26 5 0,-43-6 0,0 2 0,0-1 0,0 0 0,0 1 0,0 0 0,0 0 0,-1 1 0,1-1 0,-1 1 0,1 0 0,-1 0 0,0 0 0,0 1 0,-1-1 0,1 1 0,-1 0 0,1 0 0,3 8 0,2 7 0,-2 0 0,-1 1 0,0 0 0,-1 0 0,-1 0 0,2 31 0,3 14 0,-2-24 0,-6-26 0,1 0 0,1 0 0,1-1 0,0 1 0,1-1 0,0 0 0,10 17 0,-6-11 0,0 1 0,-2 0 0,0 1 0,-1 0 0,-1 0 0,-1 1 0,-1-1 0,-1 1 0,-2 24 0,4 9 0,1-19 0,2 0 0,2 0 0,1-1 0,29 67 0,-29-76 0,-2-7 0,-5-10 0,1 0 0,0 0 0,0 0 0,1-1 0,0 1 0,8 8 0,-13-17 0,0-1 0,0 0 0,0 0 0,0 1 0,1-1 0,-1 0 0,0 0 0,0 0 0,0 1 0,1-1 0,-1 0 0,0 0 0,0 0 0,1 0 0,-1 0 0,0 1 0,0-1 0,1 0 0,-1 0 0,0 0 0,0 0 0,1 0 0,-1 0 0,0 0 0,1 0 0,-1 0 0,0 0 0,0 0 0,1 0 0,-1 0 0,0 0 0,1 0 0,-1 0 0,0-1 0,0 1 0,1 0 0,-1 0 0,0 0 0,1-1 0,5-12 0,-2-19 0,-4 32 0,4-44 0,3 0 0,14-50 0,5-27 0,-13 56 0,-7 41 0,-2 0 0,3-41 0,-7-19 0,-1 44 0,2 0 0,1 0 0,13-64 0,-11 78 0,-1 0 0,0 0 0,-3-35 0,2-22 0,-1 80-91,-1 0 0,0 0 0,1 1 0,-1-1 0,1 0 0,0 0 0,0 1 0,0-1 0,0 1 0,0-1 0,1 1 0,-1-1 0,1 1 0,2-4 0,13-6-6735</inkml:trace>
</inkml:ink>
</file>

<file path=ppt/ink/ink2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2:06:17.198"/>
    </inkml:context>
    <inkml:brush xml:id="br0">
      <inkml:brushProperty name="width" value="0.035" units="cm"/>
      <inkml:brushProperty name="height" value="0.035" units="cm"/>
      <inkml:brushProperty name="color" value="#008ECC"/>
    </inkml:brush>
  </inkml:definitions>
  <inkml:trace contextRef="#ctx0" brushRef="#br0">1 357 24575,'0'-10'0,"0"0"0,0 0 0,1 1 0,0-1 0,4-13 0,-4 20 0,1-1 0,0 0 0,0 0 0,0 1 0,1-1 0,-1 1 0,1 0 0,0 0 0,0 0 0,0 0 0,0 0 0,0 1 0,1-1 0,6-3 0,39-30 0,-43 31 0,-1 0 0,1 0 0,0 1 0,0-1 0,0 1 0,1 1 0,0-1 0,0 1 0,-1 0 0,2 1 0,-1 0 0,0 0 0,14-2 0,77 4 0,-75 2 0,0-2 0,0 0 0,0-1 0,43-9 0,-39 4 0,1 2 0,0 1 0,50 0 0,7 0 0,-52-2 0,0 0 0,35-13 0,-35 9 0,-1 2 0,36-4 0,-47 9 0,20-2 0,57-11 0,-59 6 0,-1-1 0,0 2 0,1 1 0,59-2 0,879 11 0,-956-1 0,1 1 0,40 10 0,-38-7 0,-1 0 0,31 0 0,-13-1 0,0 1 0,61 16 0,-65-12 0,1-1 0,1-2 0,47 1 0,475-9 0,-538 1 0,0-1 0,38-9 0,-37 6 0,1 0 0,26 0 0,-19 4 0,0-1 0,63-13 0,-47 8 0,1 1 0,-1 3 0,1 1 0,51 6 0,8-1 0,-93-3-115,-4-1-135,-1 1 0,0 1 0,1 0 0,15 3 0,-7 3-6576</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44:40.105"/>
    </inkml:context>
    <inkml:brush xml:id="br0">
      <inkml:brushProperty name="width" value="0.035" units="cm"/>
      <inkml:brushProperty name="height" value="0.035" units="cm"/>
    </inkml:brush>
  </inkml:definitions>
  <inkml:trace contextRef="#ctx0" brushRef="#br0">0 25 24575,'33'-1'0,"0"1"0,-1 2 0,1 2 0,-1 0 0,53 16 0,-84-20 0,0 1 0,0-1 0,0 0 0,1 0 0,-1 1 0,0-1 0,0 0 0,0 0 0,1 0 0,-1-1 0,0 1 0,0 0 0,0 0 0,1-1 0,-1 1 0,0 0 0,0-1 0,0 1 0,0-1 0,0 0 0,0 1 0,0-1 0,0 0 0,0 0 0,0 1 0,0-1 0,0 0 0,-1 0 0,1 0 0,0 0 0,-1 0 0,1 0 0,0 0 0,-1-1 0,0 1 0,1 0 0,-1 0 0,0 0 0,1 0 0,-1-1 0,0 1 0,0 0 0,0 0 0,0 0 0,0-1 0,0 1 0,0 0 0,-1 0 0,1 0 0,0-1 0,-1 1 0,1 0 0,0 0 0,-1 0 0,0 0 0,1 0 0,-1 0 0,0 0 0,1 0 0,-1 0 0,0 0 0,0 0 0,0 0 0,0 1 0,0-1 0,0 0 0,0 1 0,-2-2 0,-3 1 0,1 1 0,-1 0 0,0 0 0,1 0 0,-1 0 0,0 1 0,1 0 0,-1 0 0,1 1 0,-1-1 0,1 1 0,-1 0 0,1 1 0,0-1 0,-8 7 0,4-4 0,0-1 0,1 0 0,-1 0 0,-1-1 0,-9 2 0,-33-1-1365,29-3-5461</inkml:trace>
</inkml:ink>
</file>

<file path=ppt/ink/ink4.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44:44.025"/>
    </inkml:context>
    <inkml:brush xml:id="br0">
      <inkml:brushProperty name="width" value="0.035" units="cm"/>
      <inkml:brushProperty name="height" value="0.035" units="cm"/>
    </inkml:brush>
  </inkml:definitions>
  <inkml:trace contextRef="#ctx0" brushRef="#br0">0 3783 24140,'0'-3782'0</inkml:trace>
</inkml:ink>
</file>

<file path=ppt/ink/ink5.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44:49.809"/>
    </inkml:context>
    <inkml:brush xml:id="br0">
      <inkml:brushProperty name="width" value="0.035" units="cm"/>
      <inkml:brushProperty name="height" value="0.035" units="cm"/>
    </inkml:brush>
  </inkml:definitions>
  <inkml:trace contextRef="#ctx0" brushRef="#br0">0 1 24575,'5'0'0,"6"0"0,6 0 0,5 0 0,3 0 0,3 0 0,0 0 0,1 0 0,0 0 0,-6 5 0,-5 1-8191</inkml:trace>
</inkml:ink>
</file>

<file path=ppt/ink/ink6.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45:08.459"/>
    </inkml:context>
    <inkml:brush xml:id="br0">
      <inkml:brushProperty name="width" value="0.035" units="cm"/>
      <inkml:brushProperty name="height" value="0.035" units="cm"/>
    </inkml:brush>
  </inkml:definitions>
  <inkml:trace contextRef="#ctx0" brushRef="#br0">0 0 22982,'6517'0'0</inkml:trace>
</inkml:ink>
</file>

<file path=ppt/ink/ink7.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45:14.660"/>
    </inkml:context>
    <inkml:brush xml:id="br0">
      <inkml:brushProperty name="width" value="0.035" units="cm"/>
      <inkml:brushProperty name="height" value="0.035" units="cm"/>
    </inkml:brush>
  </inkml:definitions>
  <inkml:trace contextRef="#ctx0" brushRef="#br0">0 0 24575,'0'5'0,"0"6"0,0 6 0,0 0-8191</inkml:trace>
</inkml:ink>
</file>

<file path=ppt/ink/ink8.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46:40.463"/>
    </inkml:context>
    <inkml:brush xml:id="br0">
      <inkml:brushProperty name="width" value="0.05" units="cm"/>
      <inkml:brushProperty name="height" value="0.05" units="cm"/>
      <inkml:brushProperty name="color" value="#AE198D"/>
      <inkml:brushProperty name="inkEffects" value="galaxy"/>
      <inkml:brushProperty name="anchorX" value="0"/>
      <inkml:brushProperty name="anchorY" value="0"/>
      <inkml:brushProperty name="scaleFactor" value="0.5"/>
    </inkml:brush>
  </inkml:definitions>
  <inkml:trace contextRef="#ctx0" brushRef="#br0">3285 14 24575,'-3285'0'0</inkml:trace>
</inkml:ink>
</file>

<file path=ppt/ink/ink9.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5-04-06T11:47:20.498"/>
    </inkml:context>
    <inkml:brush xml:id="br0">
      <inkml:brushProperty name="width" value="0.05" units="cm"/>
      <inkml:brushProperty name="height" value="0.05" units="cm"/>
      <inkml:brushProperty name="color" value="#AE198D"/>
      <inkml:brushProperty name="inkEffects" value="galaxy"/>
      <inkml:brushProperty name="anchorX" value="5578.12842"/>
      <inkml:brushProperty name="anchorY" value="4431.12402"/>
      <inkml:brushProperty name="scaleFactor" value="0.5"/>
    </inkml:brush>
  </inkml:definitions>
  <inkml:trace contextRef="#ctx0" brushRef="#br0">0 1905 24575,'0'-1905'0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1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3038293" cy="46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42" tIns="46722" rIns="93442" bIns="46722" numCol="1" anchor="t" anchorCtr="0" compatLnSpc="1">
            <a:prstTxWarp prst="textNoShape">
              <a:avLst/>
            </a:prstTxWarp>
          </a:bodyPr>
          <a:lstStyle>
            <a:lvl1pPr defTabSz="935603">
              <a:defRPr>
                <a:latin typeface="Calibri" panose="020F0502020204030204" pitchFamily="34" charset="0"/>
              </a:defRPr>
            </a:lvl1pPr>
          </a:lstStyle>
          <a:p>
            <a:pPr>
              <a:defRPr/>
            </a:pPr>
            <a:endParaRPr lang="en-US" altLang="en-US"/>
          </a:p>
        </p:txBody>
      </p:sp>
      <p:sp>
        <p:nvSpPr>
          <p:cNvPr id="3075" name="Rectangle 3"/>
          <p:cNvSpPr>
            <a:spLocks noGrp="1" noChangeArrowheads="1"/>
          </p:cNvSpPr>
          <p:nvPr>
            <p:ph type="dt" idx="1"/>
          </p:nvPr>
        </p:nvSpPr>
        <p:spPr bwMode="auto">
          <a:xfrm>
            <a:off x="3973695" y="0"/>
            <a:ext cx="3038293" cy="46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42" tIns="46722" rIns="93442" bIns="46722" numCol="1" anchor="t" anchorCtr="0" compatLnSpc="1">
            <a:prstTxWarp prst="textNoShape">
              <a:avLst/>
            </a:prstTxWarp>
          </a:bodyPr>
          <a:lstStyle>
            <a:lvl1pPr algn="r" defTabSz="935603">
              <a:defRPr>
                <a:latin typeface="Calibri" panose="020F0502020204030204" pitchFamily="34" charset="0"/>
              </a:defRPr>
            </a:lvl1pPr>
          </a:lstStyle>
          <a:p>
            <a:pPr>
              <a:defRPr/>
            </a:pPr>
            <a:endParaRPr lang="en-US" altLang="en-US"/>
          </a:p>
        </p:txBody>
      </p:sp>
      <p:sp>
        <p:nvSpPr>
          <p:cNvPr id="6148" name="Rectangle 4"/>
          <p:cNvSpPr>
            <a:spLocks noGrp="1" noRot="1" noChangeAspect="1" noChangeArrowheads="1" noTextEdit="1"/>
          </p:cNvSpPr>
          <p:nvPr>
            <p:ph type="sldImg" idx="2"/>
          </p:nvPr>
        </p:nvSpPr>
        <p:spPr bwMode="auto">
          <a:xfrm>
            <a:off x="406400" y="696913"/>
            <a:ext cx="6202363" cy="34893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36186" y="4417895"/>
            <a:ext cx="5139616" cy="41837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42" tIns="46722" rIns="93442" bIns="46722" numCol="1" anchor="t" anchorCtr="0" compatLnSpc="1">
            <a:prstTxWarp prst="textNoShape">
              <a:avLst/>
            </a:prstTxWarp>
          </a:bodyPr>
          <a:lstStyle/>
          <a:p>
            <a:pPr lvl="0"/>
            <a:r>
              <a:rPr lang="en-US" altLang="en-US" noProof="0"/>
              <a:t>Click to edit Master text styles</a:t>
            </a:r>
          </a:p>
          <a:p>
            <a:pPr lvl="1"/>
            <a:r>
              <a:rPr lang="en-US" altLang="en-US" noProof="0"/>
              <a:t>Second level</a:t>
            </a:r>
          </a:p>
          <a:p>
            <a:pPr lvl="2"/>
            <a:r>
              <a:rPr lang="en-US" altLang="en-US" noProof="0"/>
              <a:t>Third level</a:t>
            </a:r>
          </a:p>
          <a:p>
            <a:pPr lvl="3"/>
            <a:r>
              <a:rPr lang="en-US" altLang="en-US" noProof="0"/>
              <a:t>Fourth level</a:t>
            </a:r>
          </a:p>
          <a:p>
            <a:pPr lvl="4"/>
            <a:r>
              <a:rPr lang="en-US" altLang="en-US" noProof="0"/>
              <a:t>Fifth level</a:t>
            </a:r>
          </a:p>
        </p:txBody>
      </p:sp>
      <p:sp>
        <p:nvSpPr>
          <p:cNvPr id="3078" name="Rectangle 6"/>
          <p:cNvSpPr>
            <a:spLocks noGrp="1" noChangeArrowheads="1"/>
          </p:cNvSpPr>
          <p:nvPr>
            <p:ph type="ftr" sz="quarter" idx="4"/>
          </p:nvPr>
        </p:nvSpPr>
        <p:spPr bwMode="auto">
          <a:xfrm>
            <a:off x="0" y="8832038"/>
            <a:ext cx="3038293" cy="46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42" tIns="46722" rIns="93442" bIns="46722" numCol="1" anchor="b" anchorCtr="0" compatLnSpc="1">
            <a:prstTxWarp prst="textNoShape">
              <a:avLst/>
            </a:prstTxWarp>
          </a:bodyPr>
          <a:lstStyle>
            <a:lvl1pPr defTabSz="935603">
              <a:defRPr>
                <a:latin typeface="Calibri" panose="020F0502020204030204" pitchFamily="34" charset="0"/>
              </a:defRPr>
            </a:lvl1pPr>
          </a:lstStyle>
          <a:p>
            <a:pPr>
              <a:defRPr/>
            </a:pPr>
            <a:endParaRPr lang="en-US" altLang="en-US"/>
          </a:p>
        </p:txBody>
      </p:sp>
      <p:sp>
        <p:nvSpPr>
          <p:cNvPr id="3079" name="Rectangle 7"/>
          <p:cNvSpPr>
            <a:spLocks noGrp="1" noChangeArrowheads="1"/>
          </p:cNvSpPr>
          <p:nvPr>
            <p:ph type="sldNum" sz="quarter" idx="5"/>
          </p:nvPr>
        </p:nvSpPr>
        <p:spPr bwMode="auto">
          <a:xfrm>
            <a:off x="3973695" y="8832038"/>
            <a:ext cx="3038293" cy="465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3442" tIns="46722" rIns="93442" bIns="46722" numCol="1" anchor="b" anchorCtr="0" compatLnSpc="1">
            <a:prstTxWarp prst="textNoShape">
              <a:avLst/>
            </a:prstTxWarp>
          </a:bodyPr>
          <a:lstStyle>
            <a:lvl1pPr algn="r" defTabSz="935603">
              <a:defRPr>
                <a:latin typeface="Calibri" panose="020F0502020204030204" pitchFamily="34" charset="0"/>
              </a:defRPr>
            </a:lvl1pPr>
          </a:lstStyle>
          <a:p>
            <a:pPr>
              <a:defRPr/>
            </a:pPr>
            <a:fld id="{F9D909E6-A517-457A-9A65-80F1951B3B21}" type="slidenum">
              <a:rPr lang="en-US" altLang="en-US" smtClean="0"/>
              <a:pPr>
                <a:defRPr/>
              </a:pPr>
              <a:t>‹#›</a:t>
            </a:fld>
            <a:endParaRPr lang="en-US" altLang="en-US"/>
          </a:p>
        </p:txBody>
      </p:sp>
    </p:spTree>
    <p:extLst>
      <p:ext uri="{BB962C8B-B14F-4D97-AF65-F5344CB8AC3E}">
        <p14:creationId xmlns:p14="http://schemas.microsoft.com/office/powerpoint/2010/main" val="395835538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800" kern="1200">
        <a:solidFill>
          <a:schemeClr val="tx1"/>
        </a:solidFill>
        <a:latin typeface="Calibri" panose="020F0502020204030204" pitchFamily="34" charset="0"/>
        <a:ea typeface="+mn-ea"/>
        <a:cs typeface="+mn-cs"/>
      </a:defRPr>
    </a:lvl1pPr>
    <a:lvl2pPr marL="317854" algn="l" rtl="0" eaLnBrk="0" fontAlgn="base" hangingPunct="0">
      <a:spcBef>
        <a:spcPct val="30000"/>
      </a:spcBef>
      <a:spcAft>
        <a:spcPct val="0"/>
      </a:spcAft>
      <a:defRPr sz="800" kern="1200">
        <a:solidFill>
          <a:schemeClr val="tx1"/>
        </a:solidFill>
        <a:latin typeface="Calibri" panose="020F0502020204030204" pitchFamily="34" charset="0"/>
        <a:ea typeface="+mn-ea"/>
        <a:cs typeface="+mn-cs"/>
      </a:defRPr>
    </a:lvl2pPr>
    <a:lvl3pPr marL="636830" algn="l" rtl="0" eaLnBrk="0" fontAlgn="base" hangingPunct="0">
      <a:spcBef>
        <a:spcPct val="30000"/>
      </a:spcBef>
      <a:spcAft>
        <a:spcPct val="0"/>
      </a:spcAft>
      <a:defRPr sz="800" kern="1200">
        <a:solidFill>
          <a:schemeClr val="tx1"/>
        </a:solidFill>
        <a:latin typeface="Calibri" panose="020F0502020204030204" pitchFamily="34" charset="0"/>
        <a:ea typeface="+mn-ea"/>
        <a:cs typeface="+mn-cs"/>
      </a:defRPr>
    </a:lvl3pPr>
    <a:lvl4pPr marL="955806" algn="l" rtl="0" eaLnBrk="0" fontAlgn="base" hangingPunct="0">
      <a:spcBef>
        <a:spcPct val="30000"/>
      </a:spcBef>
      <a:spcAft>
        <a:spcPct val="0"/>
      </a:spcAft>
      <a:defRPr sz="800" kern="1200">
        <a:solidFill>
          <a:schemeClr val="tx1"/>
        </a:solidFill>
        <a:latin typeface="Calibri" panose="020F0502020204030204" pitchFamily="34" charset="0"/>
        <a:ea typeface="+mn-ea"/>
        <a:cs typeface="+mn-cs"/>
      </a:defRPr>
    </a:lvl4pPr>
    <a:lvl5pPr marL="1273659" algn="l" rtl="0" eaLnBrk="0" fontAlgn="base" hangingPunct="0">
      <a:spcBef>
        <a:spcPct val="30000"/>
      </a:spcBef>
      <a:spcAft>
        <a:spcPct val="0"/>
      </a:spcAft>
      <a:defRPr sz="800" kern="1200">
        <a:solidFill>
          <a:schemeClr val="tx1"/>
        </a:solidFill>
        <a:latin typeface="Calibri" panose="020F0502020204030204" pitchFamily="34" charset="0"/>
        <a:ea typeface="+mn-ea"/>
        <a:cs typeface="+mn-cs"/>
      </a:defRPr>
    </a:lvl5pPr>
    <a:lvl6pPr marL="1617345" algn="l" defTabSz="646938" rtl="0" eaLnBrk="1" latinLnBrk="0" hangingPunct="1">
      <a:defRPr sz="800" kern="1200">
        <a:solidFill>
          <a:schemeClr val="tx1"/>
        </a:solidFill>
        <a:latin typeface="+mn-lt"/>
        <a:ea typeface="+mn-ea"/>
        <a:cs typeface="+mn-cs"/>
      </a:defRPr>
    </a:lvl6pPr>
    <a:lvl7pPr marL="1940814" algn="l" defTabSz="646938" rtl="0" eaLnBrk="1" latinLnBrk="0" hangingPunct="1">
      <a:defRPr sz="800" kern="1200">
        <a:solidFill>
          <a:schemeClr val="tx1"/>
        </a:solidFill>
        <a:latin typeface="+mn-lt"/>
        <a:ea typeface="+mn-ea"/>
        <a:cs typeface="+mn-cs"/>
      </a:defRPr>
    </a:lvl7pPr>
    <a:lvl8pPr marL="2264283" algn="l" defTabSz="646938" rtl="0" eaLnBrk="1" latinLnBrk="0" hangingPunct="1">
      <a:defRPr sz="800" kern="1200">
        <a:solidFill>
          <a:schemeClr val="tx1"/>
        </a:solidFill>
        <a:latin typeface="+mn-lt"/>
        <a:ea typeface="+mn-ea"/>
        <a:cs typeface="+mn-cs"/>
      </a:defRPr>
    </a:lvl8pPr>
    <a:lvl9pPr marL="2587752" algn="l" defTabSz="646938" rtl="0" eaLnBrk="1" latinLnBrk="0" hangingPunct="1">
      <a:defRPr sz="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Update 228 image</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a:t>
            </a:fld>
            <a:endParaRPr lang="en-US" altLang="en-US"/>
          </a:p>
        </p:txBody>
      </p:sp>
    </p:spTree>
    <p:extLst>
      <p:ext uri="{BB962C8B-B14F-4D97-AF65-F5344CB8AC3E}">
        <p14:creationId xmlns:p14="http://schemas.microsoft.com/office/powerpoint/2010/main" val="153381984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35603" rtl="0" eaLnBrk="0" fontAlgn="base" latinLnBrk="0" hangingPunct="0">
              <a:lnSpc>
                <a:spcPct val="100000"/>
              </a:lnSpc>
              <a:spcBef>
                <a:spcPct val="0"/>
              </a:spcBef>
              <a:spcAft>
                <a:spcPct val="0"/>
              </a:spcAft>
              <a:buClrTx/>
              <a:buSzTx/>
              <a:buFontTx/>
              <a:buNone/>
              <a:tabLst/>
              <a:defRPr/>
            </a:pPr>
            <a:fld id="{F9D909E6-A517-457A-9A65-80F1951B3B21}" type="slidenum">
              <a:rPr kumimoji="0" lang="en-US" altLang="en-US" sz="1800" b="0" i="0" u="none" strike="noStrike" kern="1200" cap="none" spc="0" normalizeH="0" baseline="0" noProof="0" smtClean="0">
                <a:ln>
                  <a:noFill/>
                </a:ln>
                <a:solidFill>
                  <a:srgbClr val="000000"/>
                </a:solidFill>
                <a:effectLst/>
                <a:uLnTx/>
                <a:uFillTx/>
                <a:latin typeface="Times New Roman" charset="0"/>
                <a:ea typeface="+mn-ea"/>
                <a:cs typeface="+mn-cs"/>
              </a:rPr>
              <a:pPr marL="0" marR="0" lvl="0" indent="0" algn="r" defTabSz="935603" rtl="0" eaLnBrk="0" fontAlgn="base" latinLnBrk="0" hangingPunct="0">
                <a:lnSpc>
                  <a:spcPct val="100000"/>
                </a:lnSpc>
                <a:spcBef>
                  <a:spcPct val="0"/>
                </a:spcBef>
                <a:spcAft>
                  <a:spcPct val="0"/>
                </a:spcAft>
                <a:buClrTx/>
                <a:buSzTx/>
                <a:buFontTx/>
                <a:buNone/>
                <a:tabLst/>
                <a:defRPr/>
              </a:pPr>
              <a:t>15</a:t>
            </a:fld>
            <a:endParaRPr kumimoji="0" lang="en-US" altLang="en-US" sz="1800" b="0" i="0" u="none" strike="noStrike" kern="1200" cap="none" spc="0" normalizeH="0" baseline="0" noProof="0">
              <a:ln>
                <a:noFill/>
              </a:ln>
              <a:solidFill>
                <a:srgbClr val="000000"/>
              </a:solidFill>
              <a:effectLst/>
              <a:uLnTx/>
              <a:uFillTx/>
              <a:latin typeface="Times New Roman" charset="0"/>
              <a:ea typeface="+mn-ea"/>
              <a:cs typeface="+mn-cs"/>
            </a:endParaRPr>
          </a:p>
        </p:txBody>
      </p:sp>
    </p:spTree>
    <p:extLst>
      <p:ext uri="{BB962C8B-B14F-4D97-AF65-F5344CB8AC3E}">
        <p14:creationId xmlns:p14="http://schemas.microsoft.com/office/powerpoint/2010/main" val="12149138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As the name suggests the TOFPET ASIC from </a:t>
            </a:r>
            <a:r>
              <a:rPr lang="en-GB" err="1"/>
              <a:t>PETsys</a:t>
            </a:r>
            <a:r>
              <a:rPr lang="en-GB"/>
              <a:t> electronics is designed for time-of-flight PET using silicon PMs. We have assessed various versions of the TOFPET ASIC with multi-anode MCP-PMTs and the TOFPET2d version has produced some very good results. The PCS-256 system that we have put together uses 4 ASICs to produce 256 channels, and this is used with an MAPMT228, which is the circular sibling PMT of the square MAPMT253, and has a native 32x32 anode pattern ganged down to 16x16, you can see the relative dimensions of the PMTs here.</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19</a:t>
            </a:fld>
            <a:endParaRPr lang="en-US" altLang="en-US"/>
          </a:p>
        </p:txBody>
      </p:sp>
    </p:spTree>
    <p:extLst>
      <p:ext uri="{BB962C8B-B14F-4D97-AF65-F5344CB8AC3E}">
        <p14:creationId xmlns:p14="http://schemas.microsoft.com/office/powerpoint/2010/main" val="1094675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One of the issues with the earlier TOFPET1 ASIC was poor consistency in the counting efficiency between channels, partly caused by the control of the input threshold being on too coarse a scale. This is much improved in the 2d version as shown here, the image on the left is from a  uniform flood fill of the active area, and the 1-D scan on the right is the count rate response when a short pulse laser, operating at single photon levels, is stepped through each channel in turn. Having a finer control on the threshold allows us to normalise the counting efficiency of each channel.</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20</a:t>
            </a:fld>
            <a:endParaRPr lang="en-US" altLang="en-US"/>
          </a:p>
        </p:txBody>
      </p:sp>
    </p:spTree>
    <p:extLst>
      <p:ext uri="{BB962C8B-B14F-4D97-AF65-F5344CB8AC3E}">
        <p14:creationId xmlns:p14="http://schemas.microsoft.com/office/powerpoint/2010/main" val="139216107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TOFPET ASIC has an in-built TDC that logs the arrival time and also the pulse width for each event. MCPs are known to have a wide gain variation for single photons, and this has the effect of degrading the timing accuracy by adding jitter to the leading edge as shown here. By using the time-over-threshold technique we can capture the gain variation in the pulse width and apply a correcting factor to restore the timing accuracy. The upper graph shows the arrival time vs pulse width, and the 3D data shows a secondary artifact caused by a reflection in our dark box, but that is obscured when the raw data is collapsed into a 2D histogram as shown on the lower graph. By applying a polynomial correction factor we can significantly improve the timing accuracy and properly resolve the artifact, the fitted gaussian shown here has a sigma of 56 ps.</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21</a:t>
            </a:fld>
            <a:endParaRPr lang="en-US" altLang="en-US"/>
          </a:p>
        </p:txBody>
      </p:sp>
    </p:spTree>
    <p:extLst>
      <p:ext uri="{BB962C8B-B14F-4D97-AF65-F5344CB8AC3E}">
        <p14:creationId xmlns:p14="http://schemas.microsoft.com/office/powerpoint/2010/main" val="39689448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TOFPET ASIC has an in-built TDC that logs the arrival time and also the pulse width for each event. MCPs are known to have a wide gain variation for single photons, and this has the effect of degrading the timing accuracy by adding jitter to the leading edge as shown here. By using the time-over-threshold technique we can capture the gain variation in the pulse width and apply a correcting factor to restore the timing accuracy. The upper graph shows the arrival time vs pulse width, and the 3D data shows a secondary artifact caused by a reflection in our dark box, but that is obscured when the raw data is collapsed into a 2D histogram as shown on the lower graph. By applying a polynomial correction factor we can significantly improve the timing accuracy and properly resolve the artifact, the fitted gaussian shown here has a sigma of 56 ps.</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22</a:t>
            </a:fld>
            <a:endParaRPr lang="en-US" altLang="en-US"/>
          </a:p>
        </p:txBody>
      </p:sp>
    </p:spTree>
    <p:extLst>
      <p:ext uri="{BB962C8B-B14F-4D97-AF65-F5344CB8AC3E}">
        <p14:creationId xmlns:p14="http://schemas.microsoft.com/office/powerpoint/2010/main" val="42258495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This image just shows the uniformity of the timing accuracy by stepping a 40 </a:t>
            </a:r>
            <a:r>
              <a:rPr lang="en-GB" err="1"/>
              <a:t>ps</a:t>
            </a:r>
            <a:r>
              <a:rPr lang="en-GB"/>
              <a:t> laser pulse at single photon levels through each channel. The average sigma after time-over-threshold correction is 65 ps.</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23</a:t>
            </a:fld>
            <a:endParaRPr lang="en-US" altLang="en-US"/>
          </a:p>
        </p:txBody>
      </p:sp>
    </p:spTree>
    <p:extLst>
      <p:ext uri="{BB962C8B-B14F-4D97-AF65-F5344CB8AC3E}">
        <p14:creationId xmlns:p14="http://schemas.microsoft.com/office/powerpoint/2010/main" val="281199952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outer envelop of the TOFPET2d front-end, the section that needs to be close to the PMT, fits into the same dimension as the square PMT. The rest of the readout can be located remotely as shown by the blue ribbon cables. We can envisage a 16x16 channel modular construction that easily allows tilling on all 4 sides.</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28</a:t>
            </a:fld>
            <a:endParaRPr lang="en-US" altLang="en-US"/>
          </a:p>
        </p:txBody>
      </p:sp>
    </p:spTree>
    <p:extLst>
      <p:ext uri="{BB962C8B-B14F-4D97-AF65-F5344CB8AC3E}">
        <p14:creationId xmlns:p14="http://schemas.microsoft.com/office/powerpoint/2010/main" val="18727798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outer envelop of the TOFPET2d front-end, the section that needs to be close to the PMT, fits into the same dimension as the square PMT. The rest of the readout can be located remotely as shown by the blue ribbon cables. We can envisage a 16x16 channel modular construction that easily allows tilling on all 4 sides.</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29</a:t>
            </a:fld>
            <a:endParaRPr lang="en-US" altLang="en-US"/>
          </a:p>
        </p:txBody>
      </p:sp>
    </p:spTree>
    <p:extLst>
      <p:ext uri="{BB962C8B-B14F-4D97-AF65-F5344CB8AC3E}">
        <p14:creationId xmlns:p14="http://schemas.microsoft.com/office/powerpoint/2010/main" val="281409789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The outer envelop of the TOFPET2d front-end, the section that needs to be close to the PMT, fits into the same dimension as the square PMT. The rest of the readout can be located remotely as shown by the blue ribbon cables. We can envisage a 16x16 channel modular construction that easily allows tilling on all 4 sides.</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30</a:t>
            </a:fld>
            <a:endParaRPr lang="en-US" altLang="en-US"/>
          </a:p>
        </p:txBody>
      </p:sp>
    </p:spTree>
    <p:extLst>
      <p:ext uri="{BB962C8B-B14F-4D97-AF65-F5344CB8AC3E}">
        <p14:creationId xmlns:p14="http://schemas.microsoft.com/office/powerpoint/2010/main" val="35160928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440284">
              <a:defRPr/>
            </a:pPr>
            <a:r>
              <a:rPr lang="en-GB" dirty="0"/>
              <a:t>The device seen here on the left is an MAPMT253 – </a:t>
            </a:r>
            <a:r>
              <a:rPr lang="en-GB" dirty="0" err="1"/>
              <a:t>multianode</a:t>
            </a:r>
            <a:r>
              <a:rPr lang="en-GB" dirty="0"/>
              <a:t> </a:t>
            </a:r>
            <a:r>
              <a:rPr lang="en-GB" dirty="0" err="1"/>
              <a:t>Photmulitiple</a:t>
            </a:r>
            <a:r>
              <a:rPr lang="en-GB" dirty="0"/>
              <a:t> tube and it was derived </a:t>
            </a:r>
            <a:r>
              <a:rPr lang="en-GB" dirty="0" err="1"/>
              <a:t>fromt</a:t>
            </a:r>
            <a:r>
              <a:rPr lang="en-GB" dirty="0"/>
              <a:t> the TORCH project, with the PMT being part of an R&amp;D effort to develop a new Particle Identification Detector proposed for the upgrade of the LHCb facility at CERN. We believe this device has a unique build which allows for tight gaps on either side of the MCP stack when compared to similar available devices. </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4</a:t>
            </a:fld>
            <a:endParaRPr lang="en-US" altLang="en-US"/>
          </a:p>
        </p:txBody>
      </p:sp>
    </p:spTree>
    <p:extLst>
      <p:ext uri="{BB962C8B-B14F-4D97-AF65-F5344CB8AC3E}">
        <p14:creationId xmlns:p14="http://schemas.microsoft.com/office/powerpoint/2010/main" val="3925604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first analysis looks at electron gain uniformity. This curve shows the gain distribution for single photons for different anode locations on an 8 x 8 array. </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5</a:t>
            </a:fld>
            <a:endParaRPr lang="en-US" altLang="en-US"/>
          </a:p>
        </p:txBody>
      </p:sp>
    </p:spTree>
    <p:extLst>
      <p:ext uri="{BB962C8B-B14F-4D97-AF65-F5344CB8AC3E}">
        <p14:creationId xmlns:p14="http://schemas.microsoft.com/office/powerpoint/2010/main" val="32988700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7</a:t>
            </a:fld>
            <a:endParaRPr lang="en-US" altLang="en-US"/>
          </a:p>
        </p:txBody>
      </p:sp>
    </p:spTree>
    <p:extLst>
      <p:ext uri="{BB962C8B-B14F-4D97-AF65-F5344CB8AC3E}">
        <p14:creationId xmlns:p14="http://schemas.microsoft.com/office/powerpoint/2010/main" val="3138976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The data was taken by splitting a pulsed laser signal and sending part to a photodiode to act as</a:t>
            </a:r>
          </a:p>
          <a:p>
            <a:r>
              <a:rPr lang="en-GB" dirty="0"/>
              <a:t>a reference, and the rest to the instrumented MCP-PMT. From the skew measurement of the two</a:t>
            </a:r>
          </a:p>
          <a:p>
            <a:r>
              <a:rPr lang="en-GB" dirty="0"/>
              <a:t>pulses, we infer the time it takes for a photoelectron generated at the cathode to produce a pulse at</a:t>
            </a:r>
          </a:p>
          <a:p>
            <a:r>
              <a:rPr lang="en-GB" dirty="0"/>
              <a:t>the anode.</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8</a:t>
            </a:fld>
            <a:endParaRPr lang="en-US" altLang="en-US"/>
          </a:p>
        </p:txBody>
      </p:sp>
    </p:spTree>
    <p:extLst>
      <p:ext uri="{BB962C8B-B14F-4D97-AF65-F5344CB8AC3E}">
        <p14:creationId xmlns:p14="http://schemas.microsoft.com/office/powerpoint/2010/main" val="13073294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9</a:t>
            </a:fld>
            <a:endParaRPr lang="en-US" altLang="en-US"/>
          </a:p>
        </p:txBody>
      </p:sp>
    </p:spTree>
    <p:extLst>
      <p:ext uri="{BB962C8B-B14F-4D97-AF65-F5344CB8AC3E}">
        <p14:creationId xmlns:p14="http://schemas.microsoft.com/office/powerpoint/2010/main" val="11301700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Same range on x axis </a:t>
            </a:r>
          </a:p>
          <a:p>
            <a:r>
              <a:rPr lang="en-GB"/>
              <a:t>Pd010 tweaked tuning resistor on the LPG405 – tuning the two current sources in the LPG with oscilloscope- fine tuned driving pulse </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10</a:t>
            </a:fld>
            <a:endParaRPr lang="en-US" altLang="en-US"/>
          </a:p>
        </p:txBody>
      </p:sp>
    </p:spTree>
    <p:extLst>
      <p:ext uri="{BB962C8B-B14F-4D97-AF65-F5344CB8AC3E}">
        <p14:creationId xmlns:p14="http://schemas.microsoft.com/office/powerpoint/2010/main" val="25121642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Ignoring the relaxation pulse - justification</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11</a:t>
            </a:fld>
            <a:endParaRPr lang="en-US" altLang="en-US"/>
          </a:p>
        </p:txBody>
      </p:sp>
    </p:spTree>
    <p:extLst>
      <p:ext uri="{BB962C8B-B14F-4D97-AF65-F5344CB8AC3E}">
        <p14:creationId xmlns:p14="http://schemas.microsoft.com/office/powerpoint/2010/main" val="195476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First bounce is more important therefore no of plates doesn’t matter</a:t>
            </a:r>
          </a:p>
          <a:p>
            <a:endParaRPr lang="en-GB"/>
          </a:p>
          <a:p>
            <a:r>
              <a:rPr lang="en-GB"/>
              <a:t>time delay between signal and backscatter -64.91847590811226</a:t>
            </a:r>
          </a:p>
          <a:p>
            <a:r>
              <a:rPr lang="en-GB"/>
              <a:t>time delay between backscatter and relaxation -31.413097543755846</a:t>
            </a:r>
          </a:p>
          <a:p>
            <a:r>
              <a:rPr lang="en-GB"/>
              <a:t>time delay between signal and backscatter -96.3315734518681</a:t>
            </a:r>
          </a:p>
        </p:txBody>
      </p:sp>
      <p:sp>
        <p:nvSpPr>
          <p:cNvPr id="4" name="Slide Number Placeholder 3"/>
          <p:cNvSpPr>
            <a:spLocks noGrp="1"/>
          </p:cNvSpPr>
          <p:nvPr>
            <p:ph type="sldNum" sz="quarter" idx="5"/>
          </p:nvPr>
        </p:nvSpPr>
        <p:spPr/>
        <p:txBody>
          <a:bodyPr/>
          <a:lstStyle/>
          <a:p>
            <a:pPr>
              <a:defRPr/>
            </a:pPr>
            <a:fld id="{F9D909E6-A517-457A-9A65-80F1951B3B21}" type="slidenum">
              <a:rPr lang="en-US" altLang="en-US" smtClean="0"/>
              <a:pPr>
                <a:defRPr/>
              </a:pPr>
              <a:t>14</a:t>
            </a:fld>
            <a:endParaRPr lang="en-US" altLang="en-US"/>
          </a:p>
        </p:txBody>
      </p:sp>
    </p:spTree>
    <p:extLst>
      <p:ext uri="{BB962C8B-B14F-4D97-AF65-F5344CB8AC3E}">
        <p14:creationId xmlns:p14="http://schemas.microsoft.com/office/powerpoint/2010/main" val="26174054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9.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9.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9.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9.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C50E862A-87E1-B04D-BE66-DB63CF74A585}"/>
              </a:ext>
            </a:extLst>
          </p:cNvPr>
          <p:cNvSpPr>
            <a:spLocks noGrp="1"/>
          </p:cNvSpPr>
          <p:nvPr>
            <p:ph type="title" hasCustomPrompt="1"/>
          </p:nvPr>
        </p:nvSpPr>
        <p:spPr>
          <a:xfrm>
            <a:off x="468001" y="2218854"/>
            <a:ext cx="5976207" cy="338554"/>
          </a:xfrm>
          <a:prstGeom prst="rect">
            <a:avLst/>
          </a:prstGeom>
        </p:spPr>
        <p:txBody>
          <a:bodyPr wrap="square" lIns="0" tIns="0" rIns="0" bIns="0">
            <a:spAutoFit/>
          </a:bodyPr>
          <a:lstStyle>
            <a:lvl1pPr algn="l">
              <a:defRPr sz="2200">
                <a:solidFill>
                  <a:schemeClr val="bg1"/>
                </a:solidFill>
                <a:latin typeface="Calibri" panose="020F0502020204030204" pitchFamily="34" charset="0"/>
              </a:defRPr>
            </a:lvl1pPr>
          </a:lstStyle>
          <a:p>
            <a:r>
              <a:rPr lang="en-GB"/>
              <a:t>Presentation title</a:t>
            </a:r>
            <a:endParaRPr lang="en-US"/>
          </a:p>
        </p:txBody>
      </p:sp>
      <p:sp>
        <p:nvSpPr>
          <p:cNvPr id="5" name="Text Placeholder 4">
            <a:extLst>
              <a:ext uri="{FF2B5EF4-FFF2-40B4-BE49-F238E27FC236}">
                <a16:creationId xmlns:a16="http://schemas.microsoft.com/office/drawing/2014/main" id="{84DD7CF9-0C60-5845-98A2-33F85073ACD3}"/>
              </a:ext>
            </a:extLst>
          </p:cNvPr>
          <p:cNvSpPr>
            <a:spLocks noGrp="1"/>
          </p:cNvSpPr>
          <p:nvPr>
            <p:ph type="body" sz="quarter" idx="11" hasCustomPrompt="1"/>
          </p:nvPr>
        </p:nvSpPr>
        <p:spPr>
          <a:xfrm>
            <a:off x="468313" y="3600000"/>
            <a:ext cx="3815655" cy="287336"/>
          </a:xfrm>
          <a:prstGeom prst="rect">
            <a:avLst/>
          </a:prstGeom>
        </p:spPr>
        <p:txBody>
          <a:bodyPr lIns="0" tIns="0" rIns="0" bIns="0"/>
          <a:lstStyle>
            <a:lvl1pPr marL="0" indent="0">
              <a:lnSpc>
                <a:spcPct val="100000"/>
              </a:lnSpc>
              <a:buFontTx/>
              <a:buNone/>
              <a:defRPr sz="1500" b="0" i="0">
                <a:solidFill>
                  <a:schemeClr val="bg1"/>
                </a:solidFill>
                <a:latin typeface="Calibri" panose="020F0502020204030204" pitchFamily="34" charset="0"/>
                <a:cs typeface="Calibri" panose="020F0502020204030204" pitchFamily="34" charset="0"/>
              </a:defRPr>
            </a:lvl1pPr>
            <a:lvl2pPr marL="372888" indent="0">
              <a:lnSpc>
                <a:spcPct val="150000"/>
              </a:lnSpc>
              <a:buFontTx/>
              <a:buNone/>
              <a:defRPr sz="1600" b="1" i="0">
                <a:solidFill>
                  <a:srgbClr val="323E48"/>
                </a:solidFill>
                <a:latin typeface="Calibri" panose="020F0502020204030204" pitchFamily="34" charset="0"/>
                <a:cs typeface="Calibri" panose="020F0502020204030204" pitchFamily="34" charset="0"/>
              </a:defRPr>
            </a:lvl2pPr>
            <a:lvl3pPr marL="744653" indent="0">
              <a:lnSpc>
                <a:spcPct val="150000"/>
              </a:lnSpc>
              <a:buFontTx/>
              <a:buNone/>
              <a:defRPr sz="1600" b="0" i="0">
                <a:solidFill>
                  <a:srgbClr val="323E48"/>
                </a:solidFill>
                <a:latin typeface="Calibri" panose="020F0502020204030204" pitchFamily="34" charset="0"/>
                <a:cs typeface="Calibri" panose="020F0502020204030204" pitchFamily="34" charset="0"/>
              </a:defRPr>
            </a:lvl3pPr>
            <a:lvl4pPr marL="1303985" indent="-186444">
              <a:lnSpc>
                <a:spcPct val="150000"/>
              </a:lnSpc>
              <a:buClr>
                <a:srgbClr val="008ECC"/>
              </a:buClr>
              <a:buFont typeface="Arial" panose="020B0604020202020204" pitchFamily="34" charset="0"/>
              <a:buChar char="•"/>
              <a:defRPr>
                <a:solidFill>
                  <a:srgbClr val="323E48"/>
                </a:solidFill>
              </a:defRPr>
            </a:lvl4pPr>
            <a:lvl5pPr marL="1490428" indent="0">
              <a:lnSpc>
                <a:spcPct val="150000"/>
              </a:lnSpc>
              <a:buFontTx/>
              <a:buNone/>
              <a:defRPr sz="1200" b="0" i="0">
                <a:solidFill>
                  <a:srgbClr val="323E48"/>
                </a:solidFill>
                <a:latin typeface="Calibri" panose="020F0502020204030204" pitchFamily="34" charset="0"/>
                <a:cs typeface="Calibri" panose="020F0502020204030204" pitchFamily="34" charset="0"/>
              </a:defRPr>
            </a:lvl5pPr>
          </a:lstStyle>
          <a:p>
            <a:pPr lvl="0"/>
            <a:r>
              <a:rPr lang="en-GB"/>
              <a:t>Author</a:t>
            </a:r>
            <a:endParaRPr lang="en-US"/>
          </a:p>
        </p:txBody>
      </p:sp>
      <p:sp>
        <p:nvSpPr>
          <p:cNvPr id="6" name="Text Placeholder 4">
            <a:extLst>
              <a:ext uri="{FF2B5EF4-FFF2-40B4-BE49-F238E27FC236}">
                <a16:creationId xmlns:a16="http://schemas.microsoft.com/office/drawing/2014/main" id="{5704D570-8D42-A444-B8FC-AB2B65F06690}"/>
              </a:ext>
            </a:extLst>
          </p:cNvPr>
          <p:cNvSpPr>
            <a:spLocks noGrp="1"/>
          </p:cNvSpPr>
          <p:nvPr>
            <p:ph type="body" sz="quarter" idx="12" hasCustomPrompt="1"/>
          </p:nvPr>
        </p:nvSpPr>
        <p:spPr>
          <a:xfrm>
            <a:off x="468000" y="3960000"/>
            <a:ext cx="3815655" cy="287336"/>
          </a:xfrm>
          <a:prstGeom prst="rect">
            <a:avLst/>
          </a:prstGeom>
        </p:spPr>
        <p:txBody>
          <a:bodyPr lIns="0" tIns="0" rIns="0" bIns="0"/>
          <a:lstStyle>
            <a:lvl1pPr marL="0" indent="0">
              <a:lnSpc>
                <a:spcPct val="100000"/>
              </a:lnSpc>
              <a:buFontTx/>
              <a:buNone/>
              <a:defRPr sz="1100" b="0" i="0">
                <a:solidFill>
                  <a:schemeClr val="bg1"/>
                </a:solidFill>
                <a:latin typeface="Calibri" panose="020F0502020204030204" pitchFamily="34" charset="0"/>
                <a:cs typeface="Calibri" panose="020F0502020204030204" pitchFamily="34" charset="0"/>
              </a:defRPr>
            </a:lvl1pPr>
            <a:lvl2pPr marL="372888" indent="0">
              <a:lnSpc>
                <a:spcPct val="150000"/>
              </a:lnSpc>
              <a:buFontTx/>
              <a:buNone/>
              <a:defRPr sz="1600" b="1" i="0">
                <a:solidFill>
                  <a:srgbClr val="323E48"/>
                </a:solidFill>
                <a:latin typeface="Calibri" panose="020F0502020204030204" pitchFamily="34" charset="0"/>
                <a:cs typeface="Calibri" panose="020F0502020204030204" pitchFamily="34" charset="0"/>
              </a:defRPr>
            </a:lvl2pPr>
            <a:lvl3pPr marL="744653" indent="0">
              <a:lnSpc>
                <a:spcPct val="150000"/>
              </a:lnSpc>
              <a:buFontTx/>
              <a:buNone/>
              <a:defRPr sz="1600" b="0" i="0">
                <a:solidFill>
                  <a:srgbClr val="323E48"/>
                </a:solidFill>
                <a:latin typeface="Calibri" panose="020F0502020204030204" pitchFamily="34" charset="0"/>
                <a:cs typeface="Calibri" panose="020F0502020204030204" pitchFamily="34" charset="0"/>
              </a:defRPr>
            </a:lvl3pPr>
            <a:lvl4pPr marL="1303985" indent="-186444">
              <a:lnSpc>
                <a:spcPct val="150000"/>
              </a:lnSpc>
              <a:buClr>
                <a:srgbClr val="008ECC"/>
              </a:buClr>
              <a:buFont typeface="Arial" panose="020B0604020202020204" pitchFamily="34" charset="0"/>
              <a:buChar char="•"/>
              <a:defRPr>
                <a:solidFill>
                  <a:srgbClr val="323E48"/>
                </a:solidFill>
              </a:defRPr>
            </a:lvl4pPr>
            <a:lvl5pPr marL="1490428" indent="0">
              <a:lnSpc>
                <a:spcPct val="150000"/>
              </a:lnSpc>
              <a:buFontTx/>
              <a:buNone/>
              <a:defRPr sz="1200" b="0" i="0">
                <a:solidFill>
                  <a:srgbClr val="323E48"/>
                </a:solidFill>
                <a:latin typeface="Calibri" panose="020F0502020204030204" pitchFamily="34" charset="0"/>
                <a:cs typeface="Calibri" panose="020F0502020204030204" pitchFamily="34" charset="0"/>
              </a:defRPr>
            </a:lvl5pPr>
          </a:lstStyle>
          <a:p>
            <a:pPr lvl="0"/>
            <a:r>
              <a:rPr lang="en-GB"/>
              <a:t>Date</a:t>
            </a:r>
            <a:endParaRPr lang="en-US"/>
          </a:p>
        </p:txBody>
      </p:sp>
    </p:spTree>
    <p:extLst>
      <p:ext uri="{BB962C8B-B14F-4D97-AF65-F5344CB8AC3E}">
        <p14:creationId xmlns:p14="http://schemas.microsoft.com/office/powerpoint/2010/main" val="21712993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2 Col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9" name="Text Placeholder 11">
            <a:extLst>
              <a:ext uri="{FF2B5EF4-FFF2-40B4-BE49-F238E27FC236}">
                <a16:creationId xmlns:a16="http://schemas.microsoft.com/office/drawing/2014/main" id="{5BD4F134-D27A-6040-AC9B-C62D03D9968C}"/>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0" name="Text Placeholder 11">
            <a:extLst>
              <a:ext uri="{FF2B5EF4-FFF2-40B4-BE49-F238E27FC236}">
                <a16:creationId xmlns:a16="http://schemas.microsoft.com/office/drawing/2014/main" id="{13CF9902-7675-5D48-87B0-71E63CC044E7}"/>
              </a:ext>
            </a:extLst>
          </p:cNvPr>
          <p:cNvSpPr>
            <a:spLocks noGrp="1"/>
          </p:cNvSpPr>
          <p:nvPr>
            <p:ph type="body" sz="quarter" idx="12" hasCustomPrompt="1"/>
          </p:nvPr>
        </p:nvSpPr>
        <p:spPr>
          <a:xfrm>
            <a:off x="468313" y="1270444"/>
            <a:ext cx="8207375" cy="3245994"/>
          </a:xfrm>
          <a:prstGeom prst="rect">
            <a:avLst/>
          </a:prstGeom>
        </p:spPr>
        <p:txBody>
          <a:bodyPr lIns="0" tIns="0" rIns="0" bIns="0" numCol="2" spcCol="72000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a:t>Bullet points</a:t>
            </a:r>
          </a:p>
        </p:txBody>
      </p:sp>
    </p:spTree>
    <p:extLst>
      <p:ext uri="{BB962C8B-B14F-4D97-AF65-F5344CB8AC3E}">
        <p14:creationId xmlns:p14="http://schemas.microsoft.com/office/powerpoint/2010/main" val="2066508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Bullets + 1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7" name="Picture Placeholder 6">
            <a:extLst>
              <a:ext uri="{FF2B5EF4-FFF2-40B4-BE49-F238E27FC236}">
                <a16:creationId xmlns:a16="http://schemas.microsoft.com/office/drawing/2014/main" id="{67076130-E0E3-DA42-8328-02B76B979FB4}"/>
              </a:ext>
            </a:extLst>
          </p:cNvPr>
          <p:cNvSpPr>
            <a:spLocks noGrp="1"/>
          </p:cNvSpPr>
          <p:nvPr>
            <p:ph type="pic" sz="quarter" idx="13"/>
          </p:nvPr>
        </p:nvSpPr>
        <p:spPr>
          <a:xfrm>
            <a:off x="5292725" y="1274400"/>
            <a:ext cx="3382963" cy="3240088"/>
          </a:xfrm>
          <a:prstGeom prst="rect">
            <a:avLst/>
          </a:prstGeom>
        </p:spPr>
        <p:txBody>
          <a:bodyPr/>
          <a:lstStyle/>
          <a:p>
            <a:endParaRPr lang="en-US"/>
          </a:p>
        </p:txBody>
      </p:sp>
      <p:sp>
        <p:nvSpPr>
          <p:cNvPr id="10" name="Text Placeholder 11">
            <a:extLst>
              <a:ext uri="{FF2B5EF4-FFF2-40B4-BE49-F238E27FC236}">
                <a16:creationId xmlns:a16="http://schemas.microsoft.com/office/drawing/2014/main" id="{53DCDE7D-E597-1E46-99C7-51609B4877DC}"/>
              </a:ext>
            </a:extLst>
          </p:cNvPr>
          <p:cNvSpPr>
            <a:spLocks noGrp="1"/>
          </p:cNvSpPr>
          <p:nvPr>
            <p:ph type="body" sz="quarter" idx="17"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2" name="Text Placeholder 11">
            <a:extLst>
              <a:ext uri="{FF2B5EF4-FFF2-40B4-BE49-F238E27FC236}">
                <a16:creationId xmlns:a16="http://schemas.microsoft.com/office/drawing/2014/main" id="{FE577348-330B-F143-A3FB-7501A4940B00}"/>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a:t>Bullet points</a:t>
            </a:r>
          </a:p>
        </p:txBody>
      </p:sp>
    </p:spTree>
    <p:extLst>
      <p:ext uri="{BB962C8B-B14F-4D97-AF65-F5344CB8AC3E}">
        <p14:creationId xmlns:p14="http://schemas.microsoft.com/office/powerpoint/2010/main" val="40502592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Bullets + 2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8" name="Picture Placeholder 6">
            <a:extLst>
              <a:ext uri="{FF2B5EF4-FFF2-40B4-BE49-F238E27FC236}">
                <a16:creationId xmlns:a16="http://schemas.microsoft.com/office/drawing/2014/main" id="{B544C576-A184-D04B-9958-BCCBF780BB07}"/>
              </a:ext>
            </a:extLst>
          </p:cNvPr>
          <p:cNvSpPr>
            <a:spLocks noGrp="1"/>
          </p:cNvSpPr>
          <p:nvPr>
            <p:ph type="pic" sz="quarter" idx="13"/>
          </p:nvPr>
        </p:nvSpPr>
        <p:spPr>
          <a:xfrm>
            <a:off x="6516216" y="1274400"/>
            <a:ext cx="2159472" cy="1513374"/>
          </a:xfrm>
          <a:prstGeom prst="rect">
            <a:avLst/>
          </a:prstGeom>
        </p:spPr>
        <p:txBody>
          <a:bodyPr/>
          <a:lstStyle/>
          <a:p>
            <a:endParaRPr lang="en-US"/>
          </a:p>
        </p:txBody>
      </p:sp>
      <p:sp>
        <p:nvSpPr>
          <p:cNvPr id="9" name="Picture Placeholder 6">
            <a:extLst>
              <a:ext uri="{FF2B5EF4-FFF2-40B4-BE49-F238E27FC236}">
                <a16:creationId xmlns:a16="http://schemas.microsoft.com/office/drawing/2014/main" id="{C0B4DB2D-8456-AA4D-9879-F833037F4E57}"/>
              </a:ext>
            </a:extLst>
          </p:cNvPr>
          <p:cNvSpPr>
            <a:spLocks noGrp="1"/>
          </p:cNvSpPr>
          <p:nvPr>
            <p:ph type="pic" sz="quarter" idx="14"/>
          </p:nvPr>
        </p:nvSpPr>
        <p:spPr>
          <a:xfrm>
            <a:off x="6516215" y="3002232"/>
            <a:ext cx="2159472" cy="1513374"/>
          </a:xfrm>
          <a:prstGeom prst="rect">
            <a:avLst/>
          </a:prstGeom>
        </p:spPr>
        <p:txBody>
          <a:bodyPr/>
          <a:lstStyle/>
          <a:p>
            <a:endParaRPr lang="en-US"/>
          </a:p>
        </p:txBody>
      </p:sp>
      <p:sp>
        <p:nvSpPr>
          <p:cNvPr id="12" name="Text Placeholder 11">
            <a:extLst>
              <a:ext uri="{FF2B5EF4-FFF2-40B4-BE49-F238E27FC236}">
                <a16:creationId xmlns:a16="http://schemas.microsoft.com/office/drawing/2014/main" id="{BED90662-2DCD-B748-86E1-C8FB24DDEDD8}"/>
              </a:ext>
            </a:extLst>
          </p:cNvPr>
          <p:cNvSpPr>
            <a:spLocks noGrp="1"/>
          </p:cNvSpPr>
          <p:nvPr>
            <p:ph type="body" sz="quarter" idx="17"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3" name="Text Placeholder 11">
            <a:extLst>
              <a:ext uri="{FF2B5EF4-FFF2-40B4-BE49-F238E27FC236}">
                <a16:creationId xmlns:a16="http://schemas.microsoft.com/office/drawing/2014/main" id="{AD745459-EA45-1744-ADF9-A7941722986A}"/>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a:t>Bullet points</a:t>
            </a:r>
          </a:p>
        </p:txBody>
      </p:sp>
    </p:spTree>
    <p:extLst>
      <p:ext uri="{BB962C8B-B14F-4D97-AF65-F5344CB8AC3E}">
        <p14:creationId xmlns:p14="http://schemas.microsoft.com/office/powerpoint/2010/main" val="30225076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 3 Images +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8" name="Picture Placeholder 6">
            <a:extLst>
              <a:ext uri="{FF2B5EF4-FFF2-40B4-BE49-F238E27FC236}">
                <a16:creationId xmlns:a16="http://schemas.microsoft.com/office/drawing/2014/main" id="{B544C576-A184-D04B-9958-BCCBF780BB07}"/>
              </a:ext>
            </a:extLst>
          </p:cNvPr>
          <p:cNvSpPr>
            <a:spLocks noGrp="1"/>
          </p:cNvSpPr>
          <p:nvPr>
            <p:ph type="pic" sz="quarter" idx="13"/>
          </p:nvPr>
        </p:nvSpPr>
        <p:spPr>
          <a:xfrm>
            <a:off x="468313" y="900000"/>
            <a:ext cx="2159472" cy="1513374"/>
          </a:xfrm>
          <a:prstGeom prst="rect">
            <a:avLst/>
          </a:prstGeom>
        </p:spPr>
        <p:txBody>
          <a:bodyPr/>
          <a:lstStyle/>
          <a:p>
            <a:endParaRPr lang="en-US"/>
          </a:p>
        </p:txBody>
      </p:sp>
      <p:sp>
        <p:nvSpPr>
          <p:cNvPr id="9" name="Picture Placeholder 6">
            <a:extLst>
              <a:ext uri="{FF2B5EF4-FFF2-40B4-BE49-F238E27FC236}">
                <a16:creationId xmlns:a16="http://schemas.microsoft.com/office/drawing/2014/main" id="{C0B4DB2D-8456-AA4D-9879-F833037F4E57}"/>
              </a:ext>
            </a:extLst>
          </p:cNvPr>
          <p:cNvSpPr>
            <a:spLocks noGrp="1"/>
          </p:cNvSpPr>
          <p:nvPr>
            <p:ph type="pic" sz="quarter" idx="14"/>
          </p:nvPr>
        </p:nvSpPr>
        <p:spPr>
          <a:xfrm>
            <a:off x="3492264" y="900000"/>
            <a:ext cx="2159472" cy="1513374"/>
          </a:xfrm>
          <a:prstGeom prst="rect">
            <a:avLst/>
          </a:prstGeom>
        </p:spPr>
        <p:txBody>
          <a:bodyPr/>
          <a:lstStyle/>
          <a:p>
            <a:endParaRPr lang="en-US"/>
          </a:p>
        </p:txBody>
      </p:sp>
      <p:sp>
        <p:nvSpPr>
          <p:cNvPr id="10" name="Picture Placeholder 6">
            <a:extLst>
              <a:ext uri="{FF2B5EF4-FFF2-40B4-BE49-F238E27FC236}">
                <a16:creationId xmlns:a16="http://schemas.microsoft.com/office/drawing/2014/main" id="{C5CB81B5-D769-E24C-8712-1975C95D035F}"/>
              </a:ext>
            </a:extLst>
          </p:cNvPr>
          <p:cNvSpPr>
            <a:spLocks noGrp="1"/>
          </p:cNvSpPr>
          <p:nvPr>
            <p:ph type="pic" sz="quarter" idx="15"/>
          </p:nvPr>
        </p:nvSpPr>
        <p:spPr>
          <a:xfrm>
            <a:off x="6516216" y="900000"/>
            <a:ext cx="2159472" cy="1513374"/>
          </a:xfrm>
          <a:prstGeom prst="rect">
            <a:avLst/>
          </a:prstGeom>
        </p:spPr>
        <p:txBody>
          <a:bodyPr/>
          <a:lstStyle/>
          <a:p>
            <a:endParaRPr lang="en-US"/>
          </a:p>
        </p:txBody>
      </p:sp>
      <p:sp>
        <p:nvSpPr>
          <p:cNvPr id="16" name="Text Placeholder 11">
            <a:extLst>
              <a:ext uri="{FF2B5EF4-FFF2-40B4-BE49-F238E27FC236}">
                <a16:creationId xmlns:a16="http://schemas.microsoft.com/office/drawing/2014/main" id="{8179E5A8-6E08-8E45-9842-89CBAED002FE}"/>
              </a:ext>
            </a:extLst>
          </p:cNvPr>
          <p:cNvSpPr>
            <a:spLocks noGrp="1"/>
          </p:cNvSpPr>
          <p:nvPr>
            <p:ph type="body" sz="quarter" idx="12" hasCustomPrompt="1"/>
          </p:nvPr>
        </p:nvSpPr>
        <p:spPr>
          <a:xfrm>
            <a:off x="468313" y="2570400"/>
            <a:ext cx="2159471" cy="195068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
        <p:nvSpPr>
          <p:cNvPr id="17" name="Text Placeholder 11">
            <a:extLst>
              <a:ext uri="{FF2B5EF4-FFF2-40B4-BE49-F238E27FC236}">
                <a16:creationId xmlns:a16="http://schemas.microsoft.com/office/drawing/2014/main" id="{D8208E28-3368-674D-90CA-AC011801F1E2}"/>
              </a:ext>
            </a:extLst>
          </p:cNvPr>
          <p:cNvSpPr>
            <a:spLocks noGrp="1"/>
          </p:cNvSpPr>
          <p:nvPr>
            <p:ph type="body" sz="quarter" idx="16" hasCustomPrompt="1"/>
          </p:nvPr>
        </p:nvSpPr>
        <p:spPr>
          <a:xfrm>
            <a:off x="3492264" y="2569065"/>
            <a:ext cx="2159471" cy="195068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
        <p:nvSpPr>
          <p:cNvPr id="18" name="Text Placeholder 11">
            <a:extLst>
              <a:ext uri="{FF2B5EF4-FFF2-40B4-BE49-F238E27FC236}">
                <a16:creationId xmlns:a16="http://schemas.microsoft.com/office/drawing/2014/main" id="{397240EC-BAB1-744D-B1DC-B544602ABEF9}"/>
              </a:ext>
            </a:extLst>
          </p:cNvPr>
          <p:cNvSpPr>
            <a:spLocks noGrp="1"/>
          </p:cNvSpPr>
          <p:nvPr>
            <p:ph type="body" sz="quarter" idx="17" hasCustomPrompt="1"/>
          </p:nvPr>
        </p:nvSpPr>
        <p:spPr>
          <a:xfrm>
            <a:off x="6516215" y="2570400"/>
            <a:ext cx="2159471" cy="195068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Tree>
    <p:extLst>
      <p:ext uri="{BB962C8B-B14F-4D97-AF65-F5344CB8AC3E}">
        <p14:creationId xmlns:p14="http://schemas.microsoft.com/office/powerpoint/2010/main" val="23204911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ivider | Title + Intro">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763208B-2B8C-E74A-8D96-A35B0926619A}"/>
              </a:ext>
            </a:extLst>
          </p:cNvPr>
          <p:cNvSpPr>
            <a:spLocks noGrp="1"/>
          </p:cNvSpPr>
          <p:nvPr>
            <p:ph type="title" hasCustomPrompt="1"/>
          </p:nvPr>
        </p:nvSpPr>
        <p:spPr>
          <a:xfrm>
            <a:off x="468000" y="899999"/>
            <a:ext cx="6839999" cy="860400"/>
          </a:xfrm>
          <a:prstGeom prst="rect">
            <a:avLst/>
          </a:prstGeom>
        </p:spPr>
        <p:txBody>
          <a:bodyPr wrap="square" lIns="0" tIns="0" rIns="0" bIns="0" anchor="b">
            <a:noAutofit/>
          </a:bodyPr>
          <a:lstStyle>
            <a:lvl1pPr algn="l">
              <a:defRPr sz="2800">
                <a:solidFill>
                  <a:schemeClr val="bg1"/>
                </a:solidFill>
                <a:latin typeface="Calibri" panose="020F0502020204030204" pitchFamily="34" charset="0"/>
              </a:defRPr>
            </a:lvl1pPr>
          </a:lstStyle>
          <a:p>
            <a:r>
              <a:rPr lang="en-GB"/>
              <a:t>Title</a:t>
            </a:r>
            <a:endParaRPr lang="en-US"/>
          </a:p>
        </p:txBody>
      </p:sp>
      <p:sp>
        <p:nvSpPr>
          <p:cNvPr id="14" name="Text Placeholder 11">
            <a:extLst>
              <a:ext uri="{FF2B5EF4-FFF2-40B4-BE49-F238E27FC236}">
                <a16:creationId xmlns:a16="http://schemas.microsoft.com/office/drawing/2014/main" id="{1430370F-AC15-1142-A255-EEA444D42508}"/>
              </a:ext>
            </a:extLst>
          </p:cNvPr>
          <p:cNvSpPr>
            <a:spLocks noGrp="1"/>
          </p:cNvSpPr>
          <p:nvPr>
            <p:ph type="body" sz="quarter" idx="13" hasCustomPrompt="1"/>
          </p:nvPr>
        </p:nvSpPr>
        <p:spPr>
          <a:xfrm>
            <a:off x="468313" y="1994400"/>
            <a:ext cx="6840537"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Intro text</a:t>
            </a:r>
          </a:p>
        </p:txBody>
      </p:sp>
    </p:spTree>
    <p:extLst>
      <p:ext uri="{BB962C8B-B14F-4D97-AF65-F5344CB8AC3E}">
        <p14:creationId xmlns:p14="http://schemas.microsoft.com/office/powerpoint/2010/main" val="4073561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 Title + Intro">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763208B-2B8C-E74A-8D96-A35B0926619A}"/>
              </a:ext>
            </a:extLst>
          </p:cNvPr>
          <p:cNvSpPr>
            <a:spLocks noGrp="1"/>
          </p:cNvSpPr>
          <p:nvPr>
            <p:ph type="title" hasCustomPrompt="1"/>
          </p:nvPr>
        </p:nvSpPr>
        <p:spPr>
          <a:xfrm>
            <a:off x="468000" y="899999"/>
            <a:ext cx="6839999" cy="860400"/>
          </a:xfrm>
          <a:prstGeom prst="rect">
            <a:avLst/>
          </a:prstGeom>
        </p:spPr>
        <p:txBody>
          <a:bodyPr wrap="square" lIns="0" tIns="0" rIns="0" bIns="0" anchor="b">
            <a:noAutofit/>
          </a:bodyPr>
          <a:lstStyle>
            <a:lvl1pPr algn="l">
              <a:defRPr sz="2800">
                <a:solidFill>
                  <a:schemeClr val="bg1"/>
                </a:solidFill>
                <a:latin typeface="Calibri" panose="020F0502020204030204" pitchFamily="34" charset="0"/>
              </a:defRPr>
            </a:lvl1pPr>
          </a:lstStyle>
          <a:p>
            <a:r>
              <a:rPr lang="en-GB"/>
              <a:t>Title</a:t>
            </a:r>
            <a:endParaRPr lang="en-US"/>
          </a:p>
        </p:txBody>
      </p:sp>
      <p:sp>
        <p:nvSpPr>
          <p:cNvPr id="14" name="Text Placeholder 11">
            <a:extLst>
              <a:ext uri="{FF2B5EF4-FFF2-40B4-BE49-F238E27FC236}">
                <a16:creationId xmlns:a16="http://schemas.microsoft.com/office/drawing/2014/main" id="{1430370F-AC15-1142-A255-EEA444D42508}"/>
              </a:ext>
            </a:extLst>
          </p:cNvPr>
          <p:cNvSpPr>
            <a:spLocks noGrp="1"/>
          </p:cNvSpPr>
          <p:nvPr>
            <p:ph type="body" sz="quarter" idx="13" hasCustomPrompt="1"/>
          </p:nvPr>
        </p:nvSpPr>
        <p:spPr>
          <a:xfrm>
            <a:off x="468313" y="1994400"/>
            <a:ext cx="6840537"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Intro text</a:t>
            </a:r>
          </a:p>
        </p:txBody>
      </p:sp>
    </p:spTree>
    <p:extLst>
      <p:ext uri="{BB962C8B-B14F-4D97-AF65-F5344CB8AC3E}">
        <p14:creationId xmlns:p14="http://schemas.microsoft.com/office/powerpoint/2010/main" val="676464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 Statement text">
    <p:spTree>
      <p:nvGrpSpPr>
        <p:cNvPr id="1" name=""/>
        <p:cNvGrpSpPr/>
        <p:nvPr/>
      </p:nvGrpSpPr>
      <p:grpSpPr>
        <a:xfrm>
          <a:off x="0" y="0"/>
          <a:ext cx="0" cy="0"/>
          <a:chOff x="0" y="0"/>
          <a:chExt cx="0" cy="0"/>
        </a:xfrm>
      </p:grpSpPr>
      <p:sp>
        <p:nvSpPr>
          <p:cNvPr id="5" name="Text Placeholder 11">
            <a:extLst>
              <a:ext uri="{FF2B5EF4-FFF2-40B4-BE49-F238E27FC236}">
                <a16:creationId xmlns:a16="http://schemas.microsoft.com/office/drawing/2014/main" id="{7545E695-0CCB-4E47-9098-B7C9FD94C64C}"/>
              </a:ext>
            </a:extLst>
          </p:cNvPr>
          <p:cNvSpPr>
            <a:spLocks noGrp="1"/>
          </p:cNvSpPr>
          <p:nvPr>
            <p:ph type="body" sz="quarter" idx="13" hasCustomPrompt="1"/>
          </p:nvPr>
        </p:nvSpPr>
        <p:spPr>
          <a:xfrm>
            <a:off x="468313" y="887413"/>
            <a:ext cx="6840537" cy="2892587"/>
          </a:xfrm>
          <a:prstGeom prst="rect">
            <a:avLst/>
          </a:prstGeom>
        </p:spPr>
        <p:txBody>
          <a:bodyPr lIns="0" tIns="0" rIns="0" bIns="0" anchor="ctr"/>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Statement text</a:t>
            </a:r>
          </a:p>
        </p:txBody>
      </p:sp>
    </p:spTree>
    <p:extLst>
      <p:ext uri="{BB962C8B-B14F-4D97-AF65-F5344CB8AC3E}">
        <p14:creationId xmlns:p14="http://schemas.microsoft.com/office/powerpoint/2010/main" val="12508704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Content | Statemen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lvl1pPr>
              <a:defRPr>
                <a:latin typeface="Calibri" panose="020F0502020204030204" pitchFamily="34" charset="0"/>
              </a:defRPr>
            </a:lvl1pPr>
          </a:lstStyle>
          <a:p>
            <a:pPr>
              <a:defRPr/>
            </a:pPr>
            <a:fld id="{D344817E-C549-4AA9-AC49-DCE97AE436AB}" type="slidenum">
              <a:rPr lang="en-GB" altLang="en-US" smtClean="0"/>
              <a:pPr>
                <a:defRPr/>
              </a:pPr>
              <a:t>‹#›</a:t>
            </a:fld>
            <a:endParaRPr lang="en-GB" altLang="en-US"/>
          </a:p>
        </p:txBody>
      </p:sp>
      <p:sp>
        <p:nvSpPr>
          <p:cNvPr id="12" name="Text Placeholder 11">
            <a:extLst>
              <a:ext uri="{FF2B5EF4-FFF2-40B4-BE49-F238E27FC236}">
                <a16:creationId xmlns:a16="http://schemas.microsoft.com/office/drawing/2014/main" id="{E3E3C051-299A-BF42-B250-C697B3FE3A71}"/>
              </a:ext>
            </a:extLst>
          </p:cNvPr>
          <p:cNvSpPr>
            <a:spLocks noGrp="1"/>
          </p:cNvSpPr>
          <p:nvPr>
            <p:ph type="body" sz="quarter" idx="12" hasCustomPrompt="1"/>
          </p:nvPr>
        </p:nvSpPr>
        <p:spPr>
          <a:xfrm>
            <a:off x="468313" y="887413"/>
            <a:ext cx="6840537" cy="3629025"/>
          </a:xfrm>
          <a:prstGeom prst="rect">
            <a:avLst/>
          </a:prstGeom>
        </p:spPr>
        <p:txBody>
          <a:bodyPr lIns="0" tIns="0" rIns="0" bIns="0"/>
          <a:lstStyle>
            <a:lvl1pPr marL="0" marR="0" indent="0" algn="l" defTabSz="744653" rtl="0" eaLnBrk="1" fontAlgn="base" latinLnBrk="0" hangingPunct="1">
              <a:lnSpc>
                <a:spcPct val="100000"/>
              </a:lnSpc>
              <a:spcBef>
                <a:spcPts val="600"/>
              </a:spcBef>
              <a:spcAft>
                <a:spcPct val="0"/>
              </a:spcAft>
              <a:buClrTx/>
              <a:buSzTx/>
              <a:buFont typeface="Arial" charset="0"/>
              <a:buNone/>
              <a:tabLst/>
              <a:defRPr sz="2200" b="0" i="0">
                <a:latin typeface="Calibri Light" panose="020F03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Statement text</a:t>
            </a:r>
          </a:p>
        </p:txBody>
      </p:sp>
    </p:spTree>
    <p:extLst>
      <p:ext uri="{BB962C8B-B14F-4D97-AF65-F5344CB8AC3E}">
        <p14:creationId xmlns:p14="http://schemas.microsoft.com/office/powerpoint/2010/main" val="778942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hysics | Titl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1330887"/>
            <a:ext cx="6839999" cy="430887"/>
          </a:xfrm>
          <a:prstGeom prst="rect">
            <a:avLst/>
          </a:prstGeom>
          <a:noFill/>
        </p:spPr>
        <p:txBody>
          <a:bodyPr wrap="square" lIns="0" tIns="0" rIns="0" bIns="0" rtlCol="0" anchor="b">
            <a:spAutoFit/>
          </a:bodyPr>
          <a:lstStyle/>
          <a:p>
            <a:r>
              <a:rPr lang="en-US" sz="2800">
                <a:solidFill>
                  <a:schemeClr val="bg1"/>
                </a:solidFill>
                <a:latin typeface="Calibri" panose="020F0502020204030204" pitchFamily="34" charset="0"/>
              </a:rPr>
              <a:t>Physics</a:t>
            </a:r>
          </a:p>
        </p:txBody>
      </p:sp>
      <p:sp>
        <p:nvSpPr>
          <p:cNvPr id="8" name="TextBox 7">
            <a:extLst>
              <a:ext uri="{FF2B5EF4-FFF2-40B4-BE49-F238E27FC236}">
                <a16:creationId xmlns:a16="http://schemas.microsoft.com/office/drawing/2014/main" id="{3CBDE3E4-3752-4745-B251-BCEFBBF3D8A6}"/>
              </a:ext>
            </a:extLst>
          </p:cNvPr>
          <p:cNvSpPr txBox="1"/>
          <p:nvPr userDrawn="1"/>
        </p:nvSpPr>
        <p:spPr>
          <a:xfrm>
            <a:off x="468312" y="1995686"/>
            <a:ext cx="6839999" cy="461665"/>
          </a:xfrm>
          <a:prstGeom prst="rect">
            <a:avLst/>
          </a:prstGeom>
          <a:noFill/>
        </p:spPr>
        <p:txBody>
          <a:bodyPr wrap="square" lIns="0" tIns="0" rIns="0" bIns="0" rtlCol="0">
            <a:spAutoFit/>
          </a:bodyPr>
          <a:lstStyle/>
          <a:p>
            <a:r>
              <a:rPr lang="en-US" sz="1500">
                <a:solidFill>
                  <a:schemeClr val="bg1"/>
                </a:solidFill>
                <a:latin typeface="Calibri" panose="020F0502020204030204" pitchFamily="34" charset="0"/>
              </a:rPr>
              <a:t>Harness and apply knowledge</a:t>
            </a:r>
            <a:br>
              <a:rPr lang="en-US" sz="1500">
                <a:solidFill>
                  <a:schemeClr val="bg1"/>
                </a:solidFill>
                <a:latin typeface="Calibri" panose="020F0502020204030204" pitchFamily="34" charset="0"/>
              </a:rPr>
            </a:br>
            <a:r>
              <a:rPr lang="en-US" sz="1500">
                <a:solidFill>
                  <a:schemeClr val="bg1"/>
                </a:solidFill>
                <a:latin typeface="Calibri" panose="020F0502020204030204" pitchFamily="34" charset="0"/>
              </a:rPr>
              <a:t>with specialist products</a:t>
            </a:r>
          </a:p>
        </p:txBody>
      </p:sp>
    </p:spTree>
    <p:extLst>
      <p:ext uri="{BB962C8B-B14F-4D97-AF65-F5344CB8AC3E}">
        <p14:creationId xmlns:p14="http://schemas.microsoft.com/office/powerpoint/2010/main" val="4134618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Physics | Title + Intro">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1330887"/>
            <a:ext cx="6839999" cy="430887"/>
          </a:xfrm>
          <a:prstGeom prst="rect">
            <a:avLst/>
          </a:prstGeom>
          <a:noFill/>
        </p:spPr>
        <p:txBody>
          <a:bodyPr wrap="square" lIns="0" tIns="0" rIns="0" bIns="0" rtlCol="0" anchor="b">
            <a:spAutoFit/>
          </a:bodyPr>
          <a:lstStyle/>
          <a:p>
            <a:r>
              <a:rPr lang="en-US" sz="2800">
                <a:solidFill>
                  <a:schemeClr val="bg1"/>
                </a:solidFill>
                <a:latin typeface="Calibri" panose="020F0502020204030204" pitchFamily="34" charset="0"/>
              </a:rPr>
              <a:t>Physics</a:t>
            </a:r>
          </a:p>
        </p:txBody>
      </p:sp>
      <p:sp>
        <p:nvSpPr>
          <p:cNvPr id="6" name="Text Placeholder 11">
            <a:extLst>
              <a:ext uri="{FF2B5EF4-FFF2-40B4-BE49-F238E27FC236}">
                <a16:creationId xmlns:a16="http://schemas.microsoft.com/office/drawing/2014/main" id="{4EA934EE-4B88-E245-9931-B71658D949B7}"/>
              </a:ext>
            </a:extLst>
          </p:cNvPr>
          <p:cNvSpPr>
            <a:spLocks noGrp="1"/>
          </p:cNvSpPr>
          <p:nvPr>
            <p:ph type="body" sz="quarter" idx="13" hasCustomPrompt="1"/>
          </p:nvPr>
        </p:nvSpPr>
        <p:spPr>
          <a:xfrm>
            <a:off x="468313" y="1994400"/>
            <a:ext cx="3167583"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Intro text</a:t>
            </a:r>
          </a:p>
        </p:txBody>
      </p:sp>
    </p:spTree>
    <p:extLst>
      <p:ext uri="{BB962C8B-B14F-4D97-AF65-F5344CB8AC3E}">
        <p14:creationId xmlns:p14="http://schemas.microsoft.com/office/powerpoint/2010/main" val="38657041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515A3A22-E34C-6B49-ACE9-6DF0128BA5E8}"/>
              </a:ext>
            </a:extLst>
          </p:cNvPr>
          <p:cNvSpPr txBox="1"/>
          <p:nvPr userDrawn="1"/>
        </p:nvSpPr>
        <p:spPr>
          <a:xfrm>
            <a:off x="468313" y="2217600"/>
            <a:ext cx="3239592" cy="200055"/>
          </a:xfrm>
          <a:prstGeom prst="rect">
            <a:avLst/>
          </a:prstGeom>
          <a:noFill/>
        </p:spPr>
        <p:txBody>
          <a:bodyPr wrap="square" lIns="0" tIns="0" rIns="0" bIns="0" rtlCol="0">
            <a:spAutoFit/>
          </a:bodyPr>
          <a:lstStyle/>
          <a:p>
            <a:r>
              <a:rPr lang="en-US" sz="1300" b="1" i="0" err="1">
                <a:solidFill>
                  <a:schemeClr val="bg1"/>
                </a:solidFill>
                <a:latin typeface="Calibri" panose="020F0502020204030204" pitchFamily="34" charset="0"/>
              </a:rPr>
              <a:t>Photek</a:t>
            </a:r>
            <a:r>
              <a:rPr lang="en-US" sz="1300" b="1" i="0">
                <a:solidFill>
                  <a:schemeClr val="bg1"/>
                </a:solidFill>
                <a:latin typeface="Calibri" panose="020F0502020204030204" pitchFamily="34" charset="0"/>
              </a:rPr>
              <a:t> Limited</a:t>
            </a:r>
          </a:p>
        </p:txBody>
      </p:sp>
      <p:sp>
        <p:nvSpPr>
          <p:cNvPr id="9" name="TextBox 8">
            <a:extLst>
              <a:ext uri="{FF2B5EF4-FFF2-40B4-BE49-F238E27FC236}">
                <a16:creationId xmlns:a16="http://schemas.microsoft.com/office/drawing/2014/main" id="{6142E0DB-6459-3946-9129-08239C6C5316}"/>
              </a:ext>
            </a:extLst>
          </p:cNvPr>
          <p:cNvSpPr txBox="1"/>
          <p:nvPr userDrawn="1"/>
        </p:nvSpPr>
        <p:spPr>
          <a:xfrm>
            <a:off x="474085" y="2556000"/>
            <a:ext cx="3239592" cy="437812"/>
          </a:xfrm>
          <a:prstGeom prst="rect">
            <a:avLst/>
          </a:prstGeom>
          <a:noFill/>
        </p:spPr>
        <p:txBody>
          <a:bodyPr wrap="square" lIns="0" tIns="0" rIns="0" bIns="0" rtlCol="0">
            <a:spAutoFit/>
          </a:bodyPr>
          <a:lstStyle/>
          <a:p>
            <a:pPr>
              <a:lnSpc>
                <a:spcPct val="150000"/>
              </a:lnSpc>
            </a:pPr>
            <a:r>
              <a:rPr lang="en-US" sz="1000">
                <a:solidFill>
                  <a:schemeClr val="bg1"/>
                </a:solidFill>
                <a:latin typeface="Calibri" panose="020F0502020204030204" pitchFamily="34" charset="0"/>
              </a:rPr>
              <a:t>26 </a:t>
            </a:r>
            <a:r>
              <a:rPr lang="en-US" sz="1000" err="1">
                <a:solidFill>
                  <a:schemeClr val="bg1"/>
                </a:solidFill>
                <a:latin typeface="Calibri" panose="020F0502020204030204" pitchFamily="34" charset="0"/>
              </a:rPr>
              <a:t>Castleham</a:t>
            </a:r>
            <a:r>
              <a:rPr lang="en-US" sz="1000">
                <a:solidFill>
                  <a:schemeClr val="bg1"/>
                </a:solidFill>
                <a:latin typeface="Calibri" panose="020F0502020204030204" pitchFamily="34" charset="0"/>
              </a:rPr>
              <a:t> Road, St </a:t>
            </a:r>
            <a:r>
              <a:rPr lang="en-US" sz="1000" err="1">
                <a:solidFill>
                  <a:schemeClr val="bg1"/>
                </a:solidFill>
                <a:latin typeface="Calibri" panose="020F0502020204030204" pitchFamily="34" charset="0"/>
              </a:rPr>
              <a:t>Leonards</a:t>
            </a:r>
            <a:r>
              <a:rPr lang="en-US" sz="1000">
                <a:solidFill>
                  <a:schemeClr val="bg1"/>
                </a:solidFill>
                <a:latin typeface="Calibri" panose="020F0502020204030204" pitchFamily="34" charset="0"/>
              </a:rPr>
              <a:t> on Sea,</a:t>
            </a:r>
          </a:p>
          <a:p>
            <a:pPr>
              <a:lnSpc>
                <a:spcPct val="150000"/>
              </a:lnSpc>
            </a:pPr>
            <a:r>
              <a:rPr lang="en-US" sz="1000">
                <a:solidFill>
                  <a:schemeClr val="bg1"/>
                </a:solidFill>
                <a:latin typeface="Calibri" panose="020F0502020204030204" pitchFamily="34" charset="0"/>
              </a:rPr>
              <a:t>East Sussex, TN38 9NS, UK</a:t>
            </a:r>
          </a:p>
        </p:txBody>
      </p:sp>
      <p:sp>
        <p:nvSpPr>
          <p:cNvPr id="10" name="TextBox 9">
            <a:extLst>
              <a:ext uri="{FF2B5EF4-FFF2-40B4-BE49-F238E27FC236}">
                <a16:creationId xmlns:a16="http://schemas.microsoft.com/office/drawing/2014/main" id="{9B3AC662-A489-FC4E-9D5D-EE41B6CBE063}"/>
              </a:ext>
            </a:extLst>
          </p:cNvPr>
          <p:cNvSpPr txBox="1"/>
          <p:nvPr userDrawn="1"/>
        </p:nvSpPr>
        <p:spPr>
          <a:xfrm>
            <a:off x="468313" y="3219822"/>
            <a:ext cx="3239592" cy="668645"/>
          </a:xfrm>
          <a:prstGeom prst="rect">
            <a:avLst/>
          </a:prstGeom>
          <a:noFill/>
        </p:spPr>
        <p:txBody>
          <a:bodyPr wrap="square" lIns="0" tIns="0" rIns="0" bIns="0" rtlCol="0">
            <a:spAutoFit/>
          </a:bodyPr>
          <a:lstStyle/>
          <a:p>
            <a:pPr>
              <a:lnSpc>
                <a:spcPct val="150000"/>
              </a:lnSpc>
            </a:pPr>
            <a:r>
              <a:rPr lang="en-US" sz="1000" b="1" i="0">
                <a:solidFill>
                  <a:srgbClr val="E9511D"/>
                </a:solidFill>
                <a:latin typeface="Calibri" panose="020F0502020204030204" pitchFamily="34" charset="0"/>
              </a:rPr>
              <a:t>T</a:t>
            </a:r>
            <a:r>
              <a:rPr lang="en-US" sz="1000">
                <a:solidFill>
                  <a:schemeClr val="bg1"/>
                </a:solidFill>
                <a:latin typeface="Calibri" panose="020F0502020204030204" pitchFamily="34" charset="0"/>
              </a:rPr>
              <a:t>   +44 (0)1424 850 555</a:t>
            </a:r>
          </a:p>
          <a:p>
            <a:pPr>
              <a:lnSpc>
                <a:spcPct val="150000"/>
              </a:lnSpc>
            </a:pPr>
            <a:r>
              <a:rPr lang="en-US" sz="1000" b="1" i="0">
                <a:solidFill>
                  <a:srgbClr val="E9511D"/>
                </a:solidFill>
                <a:latin typeface="Calibri" panose="020F0502020204030204" pitchFamily="34" charset="0"/>
              </a:rPr>
              <a:t>F</a:t>
            </a:r>
            <a:r>
              <a:rPr lang="en-US" sz="1000">
                <a:solidFill>
                  <a:schemeClr val="bg1"/>
                </a:solidFill>
                <a:latin typeface="Calibri" panose="020F0502020204030204" pitchFamily="34" charset="0"/>
              </a:rPr>
              <a:t>   +44 (0)1424 850 051</a:t>
            </a:r>
          </a:p>
          <a:p>
            <a:pPr marL="0" indent="0">
              <a:lnSpc>
                <a:spcPct val="150000"/>
              </a:lnSpc>
              <a:buNone/>
            </a:pPr>
            <a:r>
              <a:rPr lang="en-US" sz="1000" b="1" i="0">
                <a:solidFill>
                  <a:srgbClr val="E9511D"/>
                </a:solidFill>
                <a:latin typeface="Calibri" panose="020F0502020204030204" pitchFamily="34" charset="0"/>
              </a:rPr>
              <a:t>E</a:t>
            </a:r>
            <a:r>
              <a:rPr lang="en-US" sz="1000">
                <a:solidFill>
                  <a:schemeClr val="bg1"/>
                </a:solidFill>
                <a:latin typeface="Calibri" panose="020F0502020204030204" pitchFamily="34" charset="0"/>
              </a:rPr>
              <a:t>   </a:t>
            </a:r>
            <a:r>
              <a:rPr lang="en-US" sz="1000" err="1">
                <a:solidFill>
                  <a:schemeClr val="bg1"/>
                </a:solidFill>
                <a:latin typeface="Calibri" panose="020F0502020204030204" pitchFamily="34" charset="0"/>
              </a:rPr>
              <a:t>sales@photek.co.uk</a:t>
            </a:r>
            <a:endParaRPr lang="en-US" sz="1000">
              <a:solidFill>
                <a:schemeClr val="bg1"/>
              </a:solidFill>
              <a:latin typeface="Calibri" panose="020F0502020204030204" pitchFamily="34" charset="0"/>
            </a:endParaRPr>
          </a:p>
        </p:txBody>
      </p:sp>
      <p:sp>
        <p:nvSpPr>
          <p:cNvPr id="11" name="TextBox 10">
            <a:extLst>
              <a:ext uri="{FF2B5EF4-FFF2-40B4-BE49-F238E27FC236}">
                <a16:creationId xmlns:a16="http://schemas.microsoft.com/office/drawing/2014/main" id="{5F0E69AB-34C7-9748-BA16-3F576C28E454}"/>
              </a:ext>
            </a:extLst>
          </p:cNvPr>
          <p:cNvSpPr txBox="1"/>
          <p:nvPr userDrawn="1"/>
        </p:nvSpPr>
        <p:spPr>
          <a:xfrm>
            <a:off x="465872" y="4247325"/>
            <a:ext cx="3239592" cy="269113"/>
          </a:xfrm>
          <a:prstGeom prst="rect">
            <a:avLst/>
          </a:prstGeom>
          <a:noFill/>
        </p:spPr>
        <p:txBody>
          <a:bodyPr wrap="square" lIns="0" tIns="0" rIns="0" bIns="0" rtlCol="0">
            <a:spAutoFit/>
          </a:bodyPr>
          <a:lstStyle/>
          <a:p>
            <a:pPr>
              <a:lnSpc>
                <a:spcPct val="150000"/>
              </a:lnSpc>
            </a:pPr>
            <a:r>
              <a:rPr lang="en-US" sz="1300" b="1" i="0" err="1">
                <a:solidFill>
                  <a:srgbClr val="E9511D"/>
                </a:solidFill>
                <a:latin typeface="Calibri" panose="020F0502020204030204" pitchFamily="34" charset="0"/>
              </a:rPr>
              <a:t>www.photek.com</a:t>
            </a:r>
            <a:endParaRPr lang="en-US" sz="1300">
              <a:solidFill>
                <a:schemeClr val="bg1"/>
              </a:solidFill>
              <a:latin typeface="Calibri" panose="020F0502020204030204" pitchFamily="34" charset="0"/>
            </a:endParaRPr>
          </a:p>
        </p:txBody>
      </p:sp>
    </p:spTree>
    <p:extLst>
      <p:ext uri="{BB962C8B-B14F-4D97-AF65-F5344CB8AC3E}">
        <p14:creationId xmlns:p14="http://schemas.microsoft.com/office/powerpoint/2010/main" val="1242741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ysics | Statement text">
    <p:spTree>
      <p:nvGrpSpPr>
        <p:cNvPr id="1" name=""/>
        <p:cNvGrpSpPr/>
        <p:nvPr/>
      </p:nvGrpSpPr>
      <p:grpSpPr>
        <a:xfrm>
          <a:off x="0" y="0"/>
          <a:ext cx="0" cy="0"/>
          <a:chOff x="0" y="0"/>
          <a:chExt cx="0" cy="0"/>
        </a:xfrm>
      </p:grpSpPr>
      <p:sp>
        <p:nvSpPr>
          <p:cNvPr id="8" name="Text Placeholder 11">
            <a:extLst>
              <a:ext uri="{FF2B5EF4-FFF2-40B4-BE49-F238E27FC236}">
                <a16:creationId xmlns:a16="http://schemas.microsoft.com/office/drawing/2014/main" id="{9CA778B2-53B4-5844-8753-FCCC86C61B6E}"/>
              </a:ext>
            </a:extLst>
          </p:cNvPr>
          <p:cNvSpPr>
            <a:spLocks noGrp="1"/>
          </p:cNvSpPr>
          <p:nvPr>
            <p:ph type="body" sz="quarter" idx="13" hasCustomPrompt="1"/>
          </p:nvPr>
        </p:nvSpPr>
        <p:spPr>
          <a:xfrm>
            <a:off x="468313" y="887413"/>
            <a:ext cx="3959671" cy="2892587"/>
          </a:xfrm>
          <a:prstGeom prst="rect">
            <a:avLst/>
          </a:prstGeom>
        </p:spPr>
        <p:txBody>
          <a:bodyPr lIns="0" tIns="0" rIns="0" bIns="0" anchor="ctr"/>
          <a:lstStyle>
            <a:lvl1pPr marL="0" marR="0" indent="0" algn="l" defTabSz="744653" rtl="0" eaLnBrk="1" fontAlgn="base" latinLnBrk="0" hangingPunct="1">
              <a:lnSpc>
                <a:spcPct val="100000"/>
              </a:lnSpc>
              <a:spcBef>
                <a:spcPts val="0"/>
              </a:spcBef>
              <a:spcAft>
                <a:spcPts val="60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Statement text</a:t>
            </a:r>
          </a:p>
        </p:txBody>
      </p:sp>
    </p:spTree>
    <p:extLst>
      <p:ext uri="{BB962C8B-B14F-4D97-AF65-F5344CB8AC3E}">
        <p14:creationId xmlns:p14="http://schemas.microsoft.com/office/powerpoint/2010/main" val="1917627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pace | Titl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a:solidFill>
                  <a:schemeClr val="bg1"/>
                </a:solidFill>
                <a:latin typeface="Calibri" panose="020F0502020204030204" pitchFamily="34" charset="0"/>
              </a:rPr>
              <a:t>Space Science</a:t>
            </a:r>
          </a:p>
          <a:p>
            <a:r>
              <a:rPr lang="en-US" sz="2800">
                <a:solidFill>
                  <a:schemeClr val="bg1"/>
                </a:solidFill>
                <a:latin typeface="Calibri" panose="020F0502020204030204" pitchFamily="34" charset="0"/>
              </a:rPr>
              <a:t>+ Aerospace</a:t>
            </a:r>
          </a:p>
        </p:txBody>
      </p:sp>
      <p:sp>
        <p:nvSpPr>
          <p:cNvPr id="8" name="TextBox 7">
            <a:extLst>
              <a:ext uri="{FF2B5EF4-FFF2-40B4-BE49-F238E27FC236}">
                <a16:creationId xmlns:a16="http://schemas.microsoft.com/office/drawing/2014/main" id="{3CBDE3E4-3752-4745-B251-BCEFBBF3D8A6}"/>
              </a:ext>
            </a:extLst>
          </p:cNvPr>
          <p:cNvSpPr txBox="1"/>
          <p:nvPr userDrawn="1"/>
        </p:nvSpPr>
        <p:spPr>
          <a:xfrm>
            <a:off x="468313" y="1995686"/>
            <a:ext cx="3239592" cy="692497"/>
          </a:xfrm>
          <a:prstGeom prst="rect">
            <a:avLst/>
          </a:prstGeom>
          <a:noFill/>
        </p:spPr>
        <p:txBody>
          <a:bodyPr wrap="square" lIns="0" tIns="0" rIns="0" bIns="0" rtlCol="0">
            <a:spAutoFit/>
          </a:bodyPr>
          <a:lstStyle/>
          <a:p>
            <a:r>
              <a:rPr lang="en-US" sz="1500">
                <a:solidFill>
                  <a:schemeClr val="bg1"/>
                </a:solidFill>
                <a:latin typeface="Calibri" panose="020F0502020204030204" pitchFamily="34" charset="0"/>
              </a:rPr>
              <a:t>Explore new horizons</a:t>
            </a:r>
            <a:br>
              <a:rPr lang="en-US" sz="1500">
                <a:solidFill>
                  <a:schemeClr val="bg1"/>
                </a:solidFill>
                <a:latin typeface="Calibri" panose="020F0502020204030204" pitchFamily="34" charset="0"/>
              </a:rPr>
            </a:br>
            <a:r>
              <a:rPr lang="en-US" sz="1500">
                <a:solidFill>
                  <a:schemeClr val="bg1"/>
                </a:solidFill>
                <a:latin typeface="Calibri" panose="020F0502020204030204" pitchFamily="34" charset="0"/>
              </a:rPr>
              <a:t>with reliable performance </a:t>
            </a:r>
          </a:p>
          <a:p>
            <a:r>
              <a:rPr lang="en-US" sz="1500">
                <a:solidFill>
                  <a:schemeClr val="bg1"/>
                </a:solidFill>
                <a:latin typeface="Calibri" panose="020F0502020204030204" pitchFamily="34" charset="0"/>
              </a:rPr>
              <a:t>in every orbit</a:t>
            </a:r>
          </a:p>
        </p:txBody>
      </p:sp>
    </p:spTree>
    <p:extLst>
      <p:ext uri="{BB962C8B-B14F-4D97-AF65-F5344CB8AC3E}">
        <p14:creationId xmlns:p14="http://schemas.microsoft.com/office/powerpoint/2010/main" val="31299691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pace | Title + Intro">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D70914-93D1-134D-AE88-3887478E5B1A}"/>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a:solidFill>
                  <a:schemeClr val="bg1"/>
                </a:solidFill>
                <a:latin typeface="Calibri" panose="020F0502020204030204" pitchFamily="34" charset="0"/>
              </a:rPr>
              <a:t>Space Science</a:t>
            </a:r>
          </a:p>
          <a:p>
            <a:r>
              <a:rPr lang="en-US" sz="2800">
                <a:solidFill>
                  <a:schemeClr val="bg1"/>
                </a:solidFill>
                <a:latin typeface="Calibri" panose="020F0502020204030204" pitchFamily="34" charset="0"/>
              </a:rPr>
              <a:t>+ Aerospace</a:t>
            </a:r>
          </a:p>
        </p:txBody>
      </p:sp>
      <p:sp>
        <p:nvSpPr>
          <p:cNvPr id="7" name="Text Placeholder 11">
            <a:extLst>
              <a:ext uri="{FF2B5EF4-FFF2-40B4-BE49-F238E27FC236}">
                <a16:creationId xmlns:a16="http://schemas.microsoft.com/office/drawing/2014/main" id="{D119C5C8-45C0-4346-81DF-CB16DB0FB3AE}"/>
              </a:ext>
            </a:extLst>
          </p:cNvPr>
          <p:cNvSpPr>
            <a:spLocks noGrp="1"/>
          </p:cNvSpPr>
          <p:nvPr>
            <p:ph type="body" sz="quarter" idx="13" hasCustomPrompt="1"/>
          </p:nvPr>
        </p:nvSpPr>
        <p:spPr>
          <a:xfrm>
            <a:off x="468313" y="1994400"/>
            <a:ext cx="3167583"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Intro text</a:t>
            </a:r>
          </a:p>
        </p:txBody>
      </p:sp>
    </p:spTree>
    <p:extLst>
      <p:ext uri="{BB962C8B-B14F-4D97-AF65-F5344CB8AC3E}">
        <p14:creationId xmlns:p14="http://schemas.microsoft.com/office/powerpoint/2010/main" val="6431197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Space | Statement text">
    <p:spTree>
      <p:nvGrpSpPr>
        <p:cNvPr id="1" name=""/>
        <p:cNvGrpSpPr/>
        <p:nvPr/>
      </p:nvGrpSpPr>
      <p:grpSpPr>
        <a:xfrm>
          <a:off x="0" y="0"/>
          <a:ext cx="0" cy="0"/>
          <a:chOff x="0" y="0"/>
          <a:chExt cx="0" cy="0"/>
        </a:xfrm>
      </p:grpSpPr>
      <p:sp>
        <p:nvSpPr>
          <p:cNvPr id="7" name="Text Placeholder 11">
            <a:extLst>
              <a:ext uri="{FF2B5EF4-FFF2-40B4-BE49-F238E27FC236}">
                <a16:creationId xmlns:a16="http://schemas.microsoft.com/office/drawing/2014/main" id="{C0958FF9-1F90-9D44-AA89-3A9CB16AF49E}"/>
              </a:ext>
            </a:extLst>
          </p:cNvPr>
          <p:cNvSpPr>
            <a:spLocks noGrp="1"/>
          </p:cNvSpPr>
          <p:nvPr>
            <p:ph type="body" sz="quarter" idx="13" hasCustomPrompt="1"/>
          </p:nvPr>
        </p:nvSpPr>
        <p:spPr>
          <a:xfrm>
            <a:off x="468313" y="887413"/>
            <a:ext cx="3167583" cy="2892587"/>
          </a:xfrm>
          <a:prstGeom prst="rect">
            <a:avLst/>
          </a:prstGeom>
        </p:spPr>
        <p:txBody>
          <a:bodyPr lIns="0" tIns="0" rIns="0" bIns="0" anchor="ctr"/>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Statement text</a:t>
            </a:r>
          </a:p>
        </p:txBody>
      </p:sp>
    </p:spTree>
    <p:extLst>
      <p:ext uri="{BB962C8B-B14F-4D97-AF65-F5344CB8AC3E}">
        <p14:creationId xmlns:p14="http://schemas.microsoft.com/office/powerpoint/2010/main" val="27889223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Microscopy | Titl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a:solidFill>
                  <a:schemeClr val="bg1"/>
                </a:solidFill>
                <a:latin typeface="Calibri" panose="020F0502020204030204" pitchFamily="34" charset="0"/>
              </a:rPr>
              <a:t>Microscopy</a:t>
            </a:r>
          </a:p>
          <a:p>
            <a:r>
              <a:rPr lang="en-US" sz="2800">
                <a:solidFill>
                  <a:schemeClr val="bg1"/>
                </a:solidFill>
                <a:latin typeface="Calibri" panose="020F0502020204030204" pitchFamily="34" charset="0"/>
              </a:rPr>
              <a:t>+ Life Sciences</a:t>
            </a:r>
          </a:p>
        </p:txBody>
      </p:sp>
      <p:sp>
        <p:nvSpPr>
          <p:cNvPr id="8" name="TextBox 7">
            <a:extLst>
              <a:ext uri="{FF2B5EF4-FFF2-40B4-BE49-F238E27FC236}">
                <a16:creationId xmlns:a16="http://schemas.microsoft.com/office/drawing/2014/main" id="{3CBDE3E4-3752-4745-B251-BCEFBBF3D8A6}"/>
              </a:ext>
            </a:extLst>
          </p:cNvPr>
          <p:cNvSpPr txBox="1"/>
          <p:nvPr userDrawn="1"/>
        </p:nvSpPr>
        <p:spPr>
          <a:xfrm>
            <a:off x="468313" y="1995686"/>
            <a:ext cx="3239592" cy="692497"/>
          </a:xfrm>
          <a:prstGeom prst="rect">
            <a:avLst/>
          </a:prstGeom>
          <a:noFill/>
        </p:spPr>
        <p:txBody>
          <a:bodyPr wrap="square" lIns="0" tIns="0" rIns="0" bIns="0" rtlCol="0">
            <a:spAutoFit/>
          </a:bodyPr>
          <a:lstStyle/>
          <a:p>
            <a:r>
              <a:rPr lang="en-US" sz="1500">
                <a:solidFill>
                  <a:schemeClr val="bg1"/>
                </a:solidFill>
                <a:latin typeface="Calibri" panose="020F0502020204030204" pitchFamily="34" charset="0"/>
              </a:rPr>
              <a:t>Discover more with </a:t>
            </a:r>
          </a:p>
          <a:p>
            <a:r>
              <a:rPr lang="en-US" sz="1500">
                <a:solidFill>
                  <a:schemeClr val="bg1"/>
                </a:solidFill>
                <a:latin typeface="Calibri" panose="020F0502020204030204" pitchFamily="34" charset="0"/>
              </a:rPr>
              <a:t>technology customized</a:t>
            </a:r>
          </a:p>
          <a:p>
            <a:r>
              <a:rPr lang="en-US" sz="1500">
                <a:solidFill>
                  <a:schemeClr val="bg1"/>
                </a:solidFill>
                <a:latin typeface="Calibri" panose="020F0502020204030204" pitchFamily="34" charset="0"/>
              </a:rPr>
              <a:t>for your discipline </a:t>
            </a:r>
          </a:p>
        </p:txBody>
      </p:sp>
    </p:spTree>
    <p:extLst>
      <p:ext uri="{BB962C8B-B14F-4D97-AF65-F5344CB8AC3E}">
        <p14:creationId xmlns:p14="http://schemas.microsoft.com/office/powerpoint/2010/main" val="1495324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Microscopy | Title + Intro">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D70914-93D1-134D-AE88-3887478E5B1A}"/>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a:solidFill>
                  <a:schemeClr val="bg1"/>
                </a:solidFill>
                <a:latin typeface="Calibri" panose="020F0502020204030204" pitchFamily="34" charset="0"/>
              </a:rPr>
              <a:t>Microscopy</a:t>
            </a:r>
          </a:p>
          <a:p>
            <a:r>
              <a:rPr lang="en-US" sz="2800">
                <a:solidFill>
                  <a:schemeClr val="bg1"/>
                </a:solidFill>
                <a:latin typeface="Calibri" panose="020F0502020204030204" pitchFamily="34" charset="0"/>
              </a:rPr>
              <a:t>+ Life Sciences</a:t>
            </a:r>
          </a:p>
        </p:txBody>
      </p:sp>
      <p:sp>
        <p:nvSpPr>
          <p:cNvPr id="4" name="Text Placeholder 11">
            <a:extLst>
              <a:ext uri="{FF2B5EF4-FFF2-40B4-BE49-F238E27FC236}">
                <a16:creationId xmlns:a16="http://schemas.microsoft.com/office/drawing/2014/main" id="{96821AA6-CCD7-1448-805A-55E3FEECFF3A}"/>
              </a:ext>
            </a:extLst>
          </p:cNvPr>
          <p:cNvSpPr>
            <a:spLocks noGrp="1"/>
          </p:cNvSpPr>
          <p:nvPr>
            <p:ph type="body" sz="quarter" idx="13" hasCustomPrompt="1"/>
          </p:nvPr>
        </p:nvSpPr>
        <p:spPr>
          <a:xfrm>
            <a:off x="468313" y="1994400"/>
            <a:ext cx="3167583"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Intro text</a:t>
            </a:r>
          </a:p>
        </p:txBody>
      </p:sp>
    </p:spTree>
    <p:extLst>
      <p:ext uri="{BB962C8B-B14F-4D97-AF65-F5344CB8AC3E}">
        <p14:creationId xmlns:p14="http://schemas.microsoft.com/office/powerpoint/2010/main" val="32304810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Microscopy | Statement text">
    <p:spTree>
      <p:nvGrpSpPr>
        <p:cNvPr id="1" name=""/>
        <p:cNvGrpSpPr/>
        <p:nvPr/>
      </p:nvGrpSpPr>
      <p:grpSpPr>
        <a:xfrm>
          <a:off x="0" y="0"/>
          <a:ext cx="0" cy="0"/>
          <a:chOff x="0" y="0"/>
          <a:chExt cx="0" cy="0"/>
        </a:xfrm>
      </p:grpSpPr>
      <p:sp>
        <p:nvSpPr>
          <p:cNvPr id="3" name="Text Placeholder 11">
            <a:extLst>
              <a:ext uri="{FF2B5EF4-FFF2-40B4-BE49-F238E27FC236}">
                <a16:creationId xmlns:a16="http://schemas.microsoft.com/office/drawing/2014/main" id="{BFC9B14C-B2BF-044E-9495-6FA5D3DC1A31}"/>
              </a:ext>
            </a:extLst>
          </p:cNvPr>
          <p:cNvSpPr>
            <a:spLocks noGrp="1"/>
          </p:cNvSpPr>
          <p:nvPr>
            <p:ph type="body" sz="quarter" idx="13" hasCustomPrompt="1"/>
          </p:nvPr>
        </p:nvSpPr>
        <p:spPr>
          <a:xfrm>
            <a:off x="468313" y="887413"/>
            <a:ext cx="3167583" cy="2892587"/>
          </a:xfrm>
          <a:prstGeom prst="rect">
            <a:avLst/>
          </a:prstGeom>
        </p:spPr>
        <p:txBody>
          <a:bodyPr lIns="0" tIns="0" rIns="0" bIns="0" anchor="ctr"/>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Statement text</a:t>
            </a:r>
          </a:p>
        </p:txBody>
      </p:sp>
    </p:spTree>
    <p:extLst>
      <p:ext uri="{BB962C8B-B14F-4D97-AF65-F5344CB8AC3E}">
        <p14:creationId xmlns:p14="http://schemas.microsoft.com/office/powerpoint/2010/main" val="6176596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Microscopy | Title">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32F1EBC-E4DE-A44E-AD5E-8B8E6E79B1B5}"/>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a:solidFill>
                  <a:schemeClr val="bg1"/>
                </a:solidFill>
                <a:latin typeface="Calibri" panose="020F0502020204030204" pitchFamily="34" charset="0"/>
              </a:rPr>
              <a:t>Chemistry</a:t>
            </a:r>
          </a:p>
          <a:p>
            <a:r>
              <a:rPr lang="en-US" sz="2800">
                <a:solidFill>
                  <a:schemeClr val="bg1"/>
                </a:solidFill>
                <a:latin typeface="Calibri" panose="020F0502020204030204" pitchFamily="34" charset="0"/>
              </a:rPr>
              <a:t>+ Materials Science</a:t>
            </a:r>
          </a:p>
        </p:txBody>
      </p:sp>
      <p:sp>
        <p:nvSpPr>
          <p:cNvPr id="8" name="TextBox 7">
            <a:extLst>
              <a:ext uri="{FF2B5EF4-FFF2-40B4-BE49-F238E27FC236}">
                <a16:creationId xmlns:a16="http://schemas.microsoft.com/office/drawing/2014/main" id="{3CBDE3E4-3752-4745-B251-BCEFBBF3D8A6}"/>
              </a:ext>
            </a:extLst>
          </p:cNvPr>
          <p:cNvSpPr txBox="1"/>
          <p:nvPr userDrawn="1"/>
        </p:nvSpPr>
        <p:spPr>
          <a:xfrm>
            <a:off x="468313" y="1995686"/>
            <a:ext cx="3239592" cy="461665"/>
          </a:xfrm>
          <a:prstGeom prst="rect">
            <a:avLst/>
          </a:prstGeom>
          <a:noFill/>
        </p:spPr>
        <p:txBody>
          <a:bodyPr wrap="square" lIns="0" tIns="0" rIns="0" bIns="0" rtlCol="0">
            <a:spAutoFit/>
          </a:bodyPr>
          <a:lstStyle/>
          <a:p>
            <a:r>
              <a:rPr lang="en-US" sz="1500" err="1">
                <a:solidFill>
                  <a:schemeClr val="bg1"/>
                </a:solidFill>
                <a:latin typeface="Calibri" panose="020F0502020204030204" pitchFamily="34" charset="0"/>
              </a:rPr>
              <a:t>Analyse</a:t>
            </a:r>
            <a:r>
              <a:rPr lang="en-US" sz="1500">
                <a:solidFill>
                  <a:schemeClr val="bg1"/>
                </a:solidFill>
                <a:latin typeface="Calibri" panose="020F0502020204030204" pitchFamily="34" charset="0"/>
              </a:rPr>
              <a:t> with precision</a:t>
            </a:r>
          </a:p>
          <a:p>
            <a:r>
              <a:rPr lang="en-US" sz="1500">
                <a:solidFill>
                  <a:schemeClr val="bg1"/>
                </a:solidFill>
                <a:latin typeface="Calibri" panose="020F0502020204030204" pitchFamily="34" charset="0"/>
              </a:rPr>
              <a:t>and accuracy for greater understanding</a:t>
            </a:r>
          </a:p>
        </p:txBody>
      </p:sp>
    </p:spTree>
    <p:extLst>
      <p:ext uri="{BB962C8B-B14F-4D97-AF65-F5344CB8AC3E}">
        <p14:creationId xmlns:p14="http://schemas.microsoft.com/office/powerpoint/2010/main" val="26933244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1620" userDrawn="1">
          <p15:clr>
            <a:srgbClr val="FBAE40"/>
          </p15:clr>
        </p15:guide>
        <p15:guide id="2" pos="295"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Microscopy | Title + Intro">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4D70914-93D1-134D-AE88-3887478E5B1A}"/>
              </a:ext>
            </a:extLst>
          </p:cNvPr>
          <p:cNvSpPr txBox="1"/>
          <p:nvPr userDrawn="1"/>
        </p:nvSpPr>
        <p:spPr>
          <a:xfrm>
            <a:off x="468313" y="900000"/>
            <a:ext cx="6839999" cy="861774"/>
          </a:xfrm>
          <a:prstGeom prst="rect">
            <a:avLst/>
          </a:prstGeom>
          <a:noFill/>
        </p:spPr>
        <p:txBody>
          <a:bodyPr wrap="square" lIns="0" tIns="0" rIns="0" bIns="0" rtlCol="0" anchor="b">
            <a:spAutoFit/>
          </a:bodyPr>
          <a:lstStyle/>
          <a:p>
            <a:r>
              <a:rPr lang="en-US" sz="2800">
                <a:solidFill>
                  <a:schemeClr val="bg1"/>
                </a:solidFill>
                <a:latin typeface="Calibri" panose="020F0502020204030204" pitchFamily="34" charset="0"/>
              </a:rPr>
              <a:t>Chemistry</a:t>
            </a:r>
          </a:p>
          <a:p>
            <a:r>
              <a:rPr lang="en-US" sz="2800">
                <a:solidFill>
                  <a:schemeClr val="bg1"/>
                </a:solidFill>
                <a:latin typeface="Calibri" panose="020F0502020204030204" pitchFamily="34" charset="0"/>
              </a:rPr>
              <a:t>+ Materials Science</a:t>
            </a:r>
          </a:p>
        </p:txBody>
      </p:sp>
      <p:sp>
        <p:nvSpPr>
          <p:cNvPr id="4" name="Text Placeholder 11">
            <a:extLst>
              <a:ext uri="{FF2B5EF4-FFF2-40B4-BE49-F238E27FC236}">
                <a16:creationId xmlns:a16="http://schemas.microsoft.com/office/drawing/2014/main" id="{9FA0CE6F-21D3-1845-9656-D204B090DFBD}"/>
              </a:ext>
            </a:extLst>
          </p:cNvPr>
          <p:cNvSpPr>
            <a:spLocks noGrp="1"/>
          </p:cNvSpPr>
          <p:nvPr>
            <p:ph type="body" sz="quarter" idx="13" hasCustomPrompt="1"/>
          </p:nvPr>
        </p:nvSpPr>
        <p:spPr>
          <a:xfrm>
            <a:off x="468313" y="1994400"/>
            <a:ext cx="3167583"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Intro text</a:t>
            </a:r>
          </a:p>
        </p:txBody>
      </p:sp>
    </p:spTree>
    <p:extLst>
      <p:ext uri="{BB962C8B-B14F-4D97-AF65-F5344CB8AC3E}">
        <p14:creationId xmlns:p14="http://schemas.microsoft.com/office/powerpoint/2010/main" val="419930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Microscopy | Statement text">
    <p:spTree>
      <p:nvGrpSpPr>
        <p:cNvPr id="1" name=""/>
        <p:cNvGrpSpPr/>
        <p:nvPr/>
      </p:nvGrpSpPr>
      <p:grpSpPr>
        <a:xfrm>
          <a:off x="0" y="0"/>
          <a:ext cx="0" cy="0"/>
          <a:chOff x="0" y="0"/>
          <a:chExt cx="0" cy="0"/>
        </a:xfrm>
      </p:grpSpPr>
      <p:sp>
        <p:nvSpPr>
          <p:cNvPr id="3" name="Text Placeholder 11">
            <a:extLst>
              <a:ext uri="{FF2B5EF4-FFF2-40B4-BE49-F238E27FC236}">
                <a16:creationId xmlns:a16="http://schemas.microsoft.com/office/drawing/2014/main" id="{FBA10F32-E7C7-EA4A-9067-BEF5887CF4AD}"/>
              </a:ext>
            </a:extLst>
          </p:cNvPr>
          <p:cNvSpPr>
            <a:spLocks noGrp="1"/>
          </p:cNvSpPr>
          <p:nvPr>
            <p:ph type="body" sz="quarter" idx="13" hasCustomPrompt="1"/>
          </p:nvPr>
        </p:nvSpPr>
        <p:spPr>
          <a:xfrm>
            <a:off x="468313" y="887413"/>
            <a:ext cx="3959671" cy="2892587"/>
          </a:xfrm>
          <a:prstGeom prst="rect">
            <a:avLst/>
          </a:prstGeom>
        </p:spPr>
        <p:txBody>
          <a:bodyPr lIns="0" tIns="0" rIns="0" bIns="0" anchor="ctr"/>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Statement text</a:t>
            </a:r>
          </a:p>
        </p:txBody>
      </p:sp>
    </p:spTree>
    <p:extLst>
      <p:ext uri="{BB962C8B-B14F-4D97-AF65-F5344CB8AC3E}">
        <p14:creationId xmlns:p14="http://schemas.microsoft.com/office/powerpoint/2010/main" val="12285086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 Text styles - indent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9" name="Content Placeholder 8">
            <a:extLst>
              <a:ext uri="{FF2B5EF4-FFF2-40B4-BE49-F238E27FC236}">
                <a16:creationId xmlns:a16="http://schemas.microsoft.com/office/drawing/2014/main" id="{63BB8F65-CB55-F446-95F0-8A92543C32EA}"/>
              </a:ext>
            </a:extLst>
          </p:cNvPr>
          <p:cNvSpPr>
            <a:spLocks noGrp="1"/>
          </p:cNvSpPr>
          <p:nvPr>
            <p:ph sz="quarter" idx="11"/>
          </p:nvPr>
        </p:nvSpPr>
        <p:spPr>
          <a:xfrm>
            <a:off x="468313" y="900000"/>
            <a:ext cx="6840000" cy="3621600"/>
          </a:xfrm>
          <a:prstGeom prst="rect">
            <a:avLst/>
          </a:prstGeom>
        </p:spPr>
        <p:txBody>
          <a:bodyPr lIns="0" tIns="0" rIns="0" bIns="0"/>
          <a:lstStyle>
            <a:lvl1pPr marL="0" indent="0" defTabSz="360000">
              <a:spcBef>
                <a:spcPts val="0"/>
              </a:spcBef>
              <a:spcAft>
                <a:spcPts val="300"/>
              </a:spcAft>
              <a:buFontTx/>
              <a:buNone/>
              <a:defRPr sz="2200" b="0" i="0">
                <a:solidFill>
                  <a:srgbClr val="323E48"/>
                </a:solidFill>
                <a:latin typeface="Calibri Light" panose="020F0302020204030204" pitchFamily="34" charset="0"/>
                <a:cs typeface="Calibri Light" panose="020F0302020204030204" pitchFamily="34" charset="0"/>
              </a:defRPr>
            </a:lvl1pPr>
            <a:lvl2pPr marL="0" indent="0" defTabSz="360000">
              <a:spcBef>
                <a:spcPts val="0"/>
              </a:spcBef>
              <a:spcAft>
                <a:spcPts val="300"/>
              </a:spcAft>
              <a:buFontTx/>
              <a:buNone/>
              <a:defRPr sz="1500" b="1" i="0">
                <a:solidFill>
                  <a:srgbClr val="323E48"/>
                </a:solidFill>
                <a:latin typeface="Calibri" panose="020F0502020204030204" pitchFamily="34" charset="0"/>
                <a:cs typeface="Calibri" panose="020F0502020204030204" pitchFamily="34" charset="0"/>
              </a:defRPr>
            </a:lvl2pPr>
            <a:lvl3pPr marL="0" indent="0" defTabSz="360000">
              <a:spcBef>
                <a:spcPts val="0"/>
              </a:spcBef>
              <a:spcAft>
                <a:spcPts val="300"/>
              </a:spcAft>
              <a:buFontTx/>
              <a:buNone/>
              <a:defRPr sz="1300">
                <a:solidFill>
                  <a:srgbClr val="323E48"/>
                </a:solidFill>
              </a:defRPr>
            </a:lvl3pPr>
            <a:lvl4pPr marL="0" indent="-144000" defTabSz="360000">
              <a:spcBef>
                <a:spcPts val="0"/>
              </a:spcBef>
              <a:spcAft>
                <a:spcPts val="300"/>
              </a:spcAft>
              <a:buClr>
                <a:srgbClr val="E9511D"/>
              </a:buClr>
              <a:buSzPct val="80000"/>
              <a:buFontTx/>
              <a:buBlip>
                <a:blip r:embed="rId2"/>
              </a:buBlip>
              <a:defRPr sz="1300">
                <a:solidFill>
                  <a:srgbClr val="323E48"/>
                </a:solidFill>
              </a:defRPr>
            </a:lvl4pPr>
            <a:lvl5pPr marL="0" indent="0" defTabSz="360000">
              <a:spcBef>
                <a:spcPts val="0"/>
              </a:spcBef>
              <a:spcAft>
                <a:spcPts val="300"/>
              </a:spcAft>
              <a:buFontTx/>
              <a:buNone/>
              <a:defRPr sz="1100">
                <a:solidFill>
                  <a:srgbClr val="323E48"/>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18484046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Rectangle 5">
            <a:extLst>
              <a:ext uri="{FF2B5EF4-FFF2-40B4-BE49-F238E27FC236}">
                <a16:creationId xmlns:a16="http://schemas.microsoft.com/office/drawing/2014/main" id="{7A1ECC50-EFB9-004E-850A-8BC170F91284}"/>
              </a:ext>
            </a:extLst>
          </p:cNvPr>
          <p:cNvSpPr>
            <a:spLocks noGrp="1" noChangeArrowheads="1"/>
          </p:cNvSpPr>
          <p:nvPr>
            <p:ph type="sldNum" sz="quarter" idx="4"/>
          </p:nvPr>
        </p:nvSpPr>
        <p:spPr bwMode="auto">
          <a:xfrm>
            <a:off x="8604448" y="4856163"/>
            <a:ext cx="539553" cy="287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lvl1pPr algn="ctr" defTabSz="1013087">
              <a:defRPr sz="900">
                <a:solidFill>
                  <a:schemeClr val="bg1">
                    <a:lumMod val="65000"/>
                  </a:schemeClr>
                </a:solidFill>
                <a:latin typeface="Calibri" panose="020F0502020204030204" pitchFamily="34" charset="0"/>
                <a:cs typeface="Calibri" panose="020F0502020204030204" pitchFamily="34" charset="0"/>
              </a:defRPr>
            </a:lvl1pPr>
          </a:lstStyle>
          <a:p>
            <a:pPr>
              <a:defRPr/>
            </a:pPr>
            <a:fld id="{D344817E-C549-4AA9-AC49-DCE97AE436AB}" type="slidenum">
              <a:rPr lang="en-GB" altLang="en-US" smtClean="0"/>
              <a:pPr>
                <a:defRPr/>
              </a:pPr>
              <a:t>‹#›</a:t>
            </a:fld>
            <a:endParaRPr lang="en-GB" altLang="en-US"/>
          </a:p>
        </p:txBody>
      </p:sp>
    </p:spTree>
    <p:extLst>
      <p:ext uri="{BB962C8B-B14F-4D97-AF65-F5344CB8AC3E}">
        <p14:creationId xmlns:p14="http://schemas.microsoft.com/office/powerpoint/2010/main" val="1880758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 Text styles - indente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9" name="Content Placeholder 8">
            <a:extLst>
              <a:ext uri="{FF2B5EF4-FFF2-40B4-BE49-F238E27FC236}">
                <a16:creationId xmlns:a16="http://schemas.microsoft.com/office/drawing/2014/main" id="{63BB8F65-CB55-F446-95F0-8A92543C32EA}"/>
              </a:ext>
            </a:extLst>
          </p:cNvPr>
          <p:cNvSpPr>
            <a:spLocks noGrp="1"/>
          </p:cNvSpPr>
          <p:nvPr>
            <p:ph sz="quarter" idx="11"/>
          </p:nvPr>
        </p:nvSpPr>
        <p:spPr>
          <a:xfrm>
            <a:off x="468313" y="900000"/>
            <a:ext cx="6840000" cy="3621600"/>
          </a:xfrm>
          <a:prstGeom prst="rect">
            <a:avLst/>
          </a:prstGeom>
        </p:spPr>
        <p:txBody>
          <a:bodyPr lIns="0" tIns="0" rIns="0" bIns="0"/>
          <a:lstStyle>
            <a:lvl1pPr marL="0" indent="0" defTabSz="360000">
              <a:spcBef>
                <a:spcPts val="0"/>
              </a:spcBef>
              <a:spcAft>
                <a:spcPts val="300"/>
              </a:spcAft>
              <a:buFontTx/>
              <a:buNone/>
              <a:defRPr sz="2200" b="0" i="0">
                <a:solidFill>
                  <a:srgbClr val="323E48"/>
                </a:solidFill>
                <a:latin typeface="Calibri Light" panose="020F0302020204030204" pitchFamily="34" charset="0"/>
                <a:cs typeface="Calibri Light" panose="020F0302020204030204" pitchFamily="34" charset="0"/>
              </a:defRPr>
            </a:lvl1pPr>
            <a:lvl2pPr marL="0" indent="0" defTabSz="360000">
              <a:spcBef>
                <a:spcPts val="0"/>
              </a:spcBef>
              <a:spcAft>
                <a:spcPts val="300"/>
              </a:spcAft>
              <a:buFontTx/>
              <a:buNone/>
              <a:defRPr sz="1500" b="1" i="0">
                <a:solidFill>
                  <a:srgbClr val="323E48"/>
                </a:solidFill>
                <a:latin typeface="Calibri" panose="020F0502020204030204" pitchFamily="34" charset="0"/>
                <a:cs typeface="Calibri" panose="020F0502020204030204" pitchFamily="34" charset="0"/>
              </a:defRPr>
            </a:lvl2pPr>
            <a:lvl3pPr marL="0" indent="0" defTabSz="360000">
              <a:spcBef>
                <a:spcPts val="0"/>
              </a:spcBef>
              <a:spcAft>
                <a:spcPts val="300"/>
              </a:spcAft>
              <a:buFontTx/>
              <a:buNone/>
              <a:defRPr sz="1300">
                <a:solidFill>
                  <a:srgbClr val="323E48"/>
                </a:solidFill>
              </a:defRPr>
            </a:lvl3pPr>
            <a:lvl4pPr marL="0" indent="-144000" defTabSz="360000">
              <a:spcBef>
                <a:spcPts val="0"/>
              </a:spcBef>
              <a:spcAft>
                <a:spcPts val="300"/>
              </a:spcAft>
              <a:buClr>
                <a:srgbClr val="E9511D"/>
              </a:buClr>
              <a:buSzPct val="80000"/>
              <a:buFontTx/>
              <a:buBlip>
                <a:blip r:embed="rId2"/>
              </a:buBlip>
              <a:defRPr sz="1300">
                <a:solidFill>
                  <a:srgbClr val="323E48"/>
                </a:solidFill>
              </a:defRPr>
            </a:lvl4pPr>
            <a:lvl5pPr marL="0" indent="0" defTabSz="360000">
              <a:spcBef>
                <a:spcPts val="0"/>
              </a:spcBef>
              <a:spcAft>
                <a:spcPts val="300"/>
              </a:spcAft>
              <a:buFontTx/>
              <a:buNone/>
              <a:defRPr sz="1100">
                <a:solidFill>
                  <a:srgbClr val="323E48"/>
                </a:solidFill>
              </a:defRPr>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Tree>
    <p:extLst>
      <p:ext uri="{BB962C8B-B14F-4D97-AF65-F5344CB8AC3E}">
        <p14:creationId xmlns:p14="http://schemas.microsoft.com/office/powerpoint/2010/main" val="48134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 Statemen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12" name="Text Placeholder 11">
            <a:extLst>
              <a:ext uri="{FF2B5EF4-FFF2-40B4-BE49-F238E27FC236}">
                <a16:creationId xmlns:a16="http://schemas.microsoft.com/office/drawing/2014/main" id="{E3E3C051-299A-BF42-B250-C697B3FE3A71}"/>
              </a:ext>
            </a:extLst>
          </p:cNvPr>
          <p:cNvSpPr>
            <a:spLocks noGrp="1"/>
          </p:cNvSpPr>
          <p:nvPr>
            <p:ph type="body" sz="quarter" idx="12" hasCustomPrompt="1"/>
          </p:nvPr>
        </p:nvSpPr>
        <p:spPr>
          <a:xfrm>
            <a:off x="468313" y="887413"/>
            <a:ext cx="6840537" cy="3629025"/>
          </a:xfrm>
          <a:prstGeom prst="rect">
            <a:avLst/>
          </a:prstGeom>
        </p:spPr>
        <p:txBody>
          <a:bodyPr lIns="0" tIns="0" rIns="0" bIns="0"/>
          <a:lstStyle>
            <a:lvl1pPr marL="0" marR="0" indent="0" algn="l" defTabSz="744653" rtl="0" eaLnBrk="1" fontAlgn="base" latinLnBrk="0" hangingPunct="1">
              <a:lnSpc>
                <a:spcPct val="100000"/>
              </a:lnSpc>
              <a:spcBef>
                <a:spcPts val="600"/>
              </a:spcBef>
              <a:spcAft>
                <a:spcPct val="0"/>
              </a:spcAft>
              <a:buClrTx/>
              <a:buSzTx/>
              <a:buFont typeface="Arial" charset="0"/>
              <a:buNone/>
              <a:tabLst/>
              <a:defRPr sz="2200" b="0" i="0">
                <a:latin typeface="Calibri Light" panose="020F03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Statement text</a:t>
            </a:r>
          </a:p>
        </p:txBody>
      </p:sp>
    </p:spTree>
    <p:extLst>
      <p:ext uri="{BB962C8B-B14F-4D97-AF65-F5344CB8AC3E}">
        <p14:creationId xmlns:p14="http://schemas.microsoft.com/office/powerpoint/2010/main" val="3049540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 1 Co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14" name="Text Placeholder 11">
            <a:extLst>
              <a:ext uri="{FF2B5EF4-FFF2-40B4-BE49-F238E27FC236}">
                <a16:creationId xmlns:a16="http://schemas.microsoft.com/office/drawing/2014/main" id="{71812809-9529-F04E-8DF9-448014C08F13}"/>
              </a:ext>
            </a:extLst>
          </p:cNvPr>
          <p:cNvSpPr>
            <a:spLocks noGrp="1"/>
          </p:cNvSpPr>
          <p:nvPr>
            <p:ph type="body" sz="quarter" idx="12" hasCustomPrompt="1"/>
          </p:nvPr>
        </p:nvSpPr>
        <p:spPr>
          <a:xfrm>
            <a:off x="468313" y="1270444"/>
            <a:ext cx="6840537" cy="324599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
        <p:nvSpPr>
          <p:cNvPr id="17" name="Text Placeholder 11">
            <a:extLst>
              <a:ext uri="{FF2B5EF4-FFF2-40B4-BE49-F238E27FC236}">
                <a16:creationId xmlns:a16="http://schemas.microsoft.com/office/drawing/2014/main" id="{24B9BA9F-F616-954F-92E4-DDE27BA2F573}"/>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Tree>
    <p:extLst>
      <p:ext uri="{BB962C8B-B14F-4D97-AF65-F5344CB8AC3E}">
        <p14:creationId xmlns:p14="http://schemas.microsoft.com/office/powerpoint/2010/main" val="25843158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 2 Co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9" name="Text Placeholder 11">
            <a:extLst>
              <a:ext uri="{FF2B5EF4-FFF2-40B4-BE49-F238E27FC236}">
                <a16:creationId xmlns:a16="http://schemas.microsoft.com/office/drawing/2014/main" id="{3FC02643-617D-F144-B322-28791BBCC591}"/>
              </a:ext>
            </a:extLst>
          </p:cNvPr>
          <p:cNvSpPr>
            <a:spLocks noGrp="1"/>
          </p:cNvSpPr>
          <p:nvPr>
            <p:ph type="body" sz="quarter" idx="12" hasCustomPrompt="1"/>
          </p:nvPr>
        </p:nvSpPr>
        <p:spPr>
          <a:xfrm>
            <a:off x="468313" y="1270444"/>
            <a:ext cx="8207375" cy="3245994"/>
          </a:xfrm>
          <a:prstGeom prst="rect">
            <a:avLst/>
          </a:prstGeom>
        </p:spPr>
        <p:txBody>
          <a:bodyPr lIns="0" tIns="0" rIns="0" bIns="0" numCol="2" spcCol="72000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
        <p:nvSpPr>
          <p:cNvPr id="10" name="Text Placeholder 11">
            <a:extLst>
              <a:ext uri="{FF2B5EF4-FFF2-40B4-BE49-F238E27FC236}">
                <a16:creationId xmlns:a16="http://schemas.microsoft.com/office/drawing/2014/main" id="{06347FCF-1E6D-7845-B0C8-793C5BEF2594}"/>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Tree>
    <p:extLst>
      <p:ext uri="{BB962C8B-B14F-4D97-AF65-F5344CB8AC3E}">
        <p14:creationId xmlns:p14="http://schemas.microsoft.com/office/powerpoint/2010/main" val="31129920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 Text + 1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7" name="Picture Placeholder 6">
            <a:extLst>
              <a:ext uri="{FF2B5EF4-FFF2-40B4-BE49-F238E27FC236}">
                <a16:creationId xmlns:a16="http://schemas.microsoft.com/office/drawing/2014/main" id="{1D8FD840-C5F3-4C49-8B0B-A5B364A86AFF}"/>
              </a:ext>
            </a:extLst>
          </p:cNvPr>
          <p:cNvSpPr>
            <a:spLocks noGrp="1"/>
          </p:cNvSpPr>
          <p:nvPr>
            <p:ph type="pic" sz="quarter" idx="13"/>
          </p:nvPr>
        </p:nvSpPr>
        <p:spPr>
          <a:xfrm>
            <a:off x="5292725" y="1274400"/>
            <a:ext cx="3382963" cy="3240088"/>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876AEF95-89C0-084F-85EC-459873602654}"/>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5" name="Text Placeholder 11">
            <a:extLst>
              <a:ext uri="{FF2B5EF4-FFF2-40B4-BE49-F238E27FC236}">
                <a16:creationId xmlns:a16="http://schemas.microsoft.com/office/drawing/2014/main" id="{D521B72E-1A66-374B-9DA2-1807DD9871BF}"/>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Tree>
    <p:extLst>
      <p:ext uri="{BB962C8B-B14F-4D97-AF65-F5344CB8AC3E}">
        <p14:creationId xmlns:p14="http://schemas.microsoft.com/office/powerpoint/2010/main" val="35370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 Text + 2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7" name="Picture Placeholder 6">
            <a:extLst>
              <a:ext uri="{FF2B5EF4-FFF2-40B4-BE49-F238E27FC236}">
                <a16:creationId xmlns:a16="http://schemas.microsoft.com/office/drawing/2014/main" id="{1D8FD840-C5F3-4C49-8B0B-A5B364A86AFF}"/>
              </a:ext>
            </a:extLst>
          </p:cNvPr>
          <p:cNvSpPr>
            <a:spLocks noGrp="1"/>
          </p:cNvSpPr>
          <p:nvPr>
            <p:ph type="pic" sz="quarter" idx="13"/>
          </p:nvPr>
        </p:nvSpPr>
        <p:spPr>
          <a:xfrm>
            <a:off x="6516216" y="1274400"/>
            <a:ext cx="2159472" cy="1513374"/>
          </a:xfrm>
          <a:prstGeom prst="rect">
            <a:avLst/>
          </a:prstGeom>
        </p:spPr>
        <p:txBody>
          <a:bodyPr/>
          <a:lstStyle/>
          <a:p>
            <a:endParaRPr lang="en-US"/>
          </a:p>
        </p:txBody>
      </p:sp>
      <p:sp>
        <p:nvSpPr>
          <p:cNvPr id="8" name="Picture Placeholder 6">
            <a:extLst>
              <a:ext uri="{FF2B5EF4-FFF2-40B4-BE49-F238E27FC236}">
                <a16:creationId xmlns:a16="http://schemas.microsoft.com/office/drawing/2014/main" id="{C66E8D97-196B-4848-9CA6-24C45E65F515}"/>
              </a:ext>
            </a:extLst>
          </p:cNvPr>
          <p:cNvSpPr>
            <a:spLocks noGrp="1"/>
          </p:cNvSpPr>
          <p:nvPr>
            <p:ph type="pic" sz="quarter" idx="14"/>
          </p:nvPr>
        </p:nvSpPr>
        <p:spPr>
          <a:xfrm>
            <a:off x="6516215" y="3002232"/>
            <a:ext cx="2159472" cy="1513374"/>
          </a:xfrm>
          <a:prstGeom prst="rect">
            <a:avLst/>
          </a:prstGeom>
        </p:spPr>
        <p:txBody>
          <a:bodyPr/>
          <a:lstStyle/>
          <a:p>
            <a:endParaRPr lang="en-US"/>
          </a:p>
        </p:txBody>
      </p:sp>
      <p:sp>
        <p:nvSpPr>
          <p:cNvPr id="11" name="Text Placeholder 11">
            <a:extLst>
              <a:ext uri="{FF2B5EF4-FFF2-40B4-BE49-F238E27FC236}">
                <a16:creationId xmlns:a16="http://schemas.microsoft.com/office/drawing/2014/main" id="{2AD370ED-6E05-454F-81AC-387FBB55B609}"/>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2" name="Text Placeholder 11">
            <a:extLst>
              <a:ext uri="{FF2B5EF4-FFF2-40B4-BE49-F238E27FC236}">
                <a16:creationId xmlns:a16="http://schemas.microsoft.com/office/drawing/2014/main" id="{A0AB5D78-4919-B447-8EE6-F8E23F017CAE}"/>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Tree>
    <p:extLst>
      <p:ext uri="{BB962C8B-B14F-4D97-AF65-F5344CB8AC3E}">
        <p14:creationId xmlns:p14="http://schemas.microsoft.com/office/powerpoint/2010/main" val="782025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 1 Col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9" name="Text Placeholder 11">
            <a:extLst>
              <a:ext uri="{FF2B5EF4-FFF2-40B4-BE49-F238E27FC236}">
                <a16:creationId xmlns:a16="http://schemas.microsoft.com/office/drawing/2014/main" id="{77C0D76C-8AF9-C84A-A349-A28BAF2AF771}"/>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0" name="Text Placeholder 11">
            <a:extLst>
              <a:ext uri="{FF2B5EF4-FFF2-40B4-BE49-F238E27FC236}">
                <a16:creationId xmlns:a16="http://schemas.microsoft.com/office/drawing/2014/main" id="{7BD1527D-EBE7-5C41-8A83-FCCD3C80C64B}"/>
              </a:ext>
            </a:extLst>
          </p:cNvPr>
          <p:cNvSpPr>
            <a:spLocks noGrp="1"/>
          </p:cNvSpPr>
          <p:nvPr>
            <p:ph type="body" sz="quarter" idx="12" hasCustomPrompt="1"/>
          </p:nvPr>
        </p:nvSpPr>
        <p:spPr>
          <a:xfrm>
            <a:off x="468313" y="1270444"/>
            <a:ext cx="6840537" cy="3245994"/>
          </a:xfrm>
          <a:prstGeom prst="rect">
            <a:avLst/>
          </a:prstGeom>
        </p:spPr>
        <p:txBody>
          <a:bodyPr lIns="0" tIns="0" rIns="0" bIns="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a:t>Bullet points</a:t>
            </a:r>
          </a:p>
        </p:txBody>
      </p:sp>
    </p:spTree>
    <p:extLst>
      <p:ext uri="{BB962C8B-B14F-4D97-AF65-F5344CB8AC3E}">
        <p14:creationId xmlns:p14="http://schemas.microsoft.com/office/powerpoint/2010/main" val="1370305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 2 Col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9" name="Text Placeholder 11">
            <a:extLst>
              <a:ext uri="{FF2B5EF4-FFF2-40B4-BE49-F238E27FC236}">
                <a16:creationId xmlns:a16="http://schemas.microsoft.com/office/drawing/2014/main" id="{5BD4F134-D27A-6040-AC9B-C62D03D9968C}"/>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0" name="Text Placeholder 11">
            <a:extLst>
              <a:ext uri="{FF2B5EF4-FFF2-40B4-BE49-F238E27FC236}">
                <a16:creationId xmlns:a16="http://schemas.microsoft.com/office/drawing/2014/main" id="{13CF9902-7675-5D48-87B0-71E63CC044E7}"/>
              </a:ext>
            </a:extLst>
          </p:cNvPr>
          <p:cNvSpPr>
            <a:spLocks noGrp="1"/>
          </p:cNvSpPr>
          <p:nvPr>
            <p:ph type="body" sz="quarter" idx="12" hasCustomPrompt="1"/>
          </p:nvPr>
        </p:nvSpPr>
        <p:spPr>
          <a:xfrm>
            <a:off x="468313" y="1270444"/>
            <a:ext cx="8207375" cy="3245994"/>
          </a:xfrm>
          <a:prstGeom prst="rect">
            <a:avLst/>
          </a:prstGeom>
        </p:spPr>
        <p:txBody>
          <a:bodyPr lIns="0" tIns="0" rIns="0" bIns="0" numCol="2" spcCol="72000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a:t>Bullet points</a:t>
            </a:r>
          </a:p>
        </p:txBody>
      </p:sp>
    </p:spTree>
    <p:extLst>
      <p:ext uri="{BB962C8B-B14F-4D97-AF65-F5344CB8AC3E}">
        <p14:creationId xmlns:p14="http://schemas.microsoft.com/office/powerpoint/2010/main" val="3629179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 Bullets + 1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7" name="Picture Placeholder 6">
            <a:extLst>
              <a:ext uri="{FF2B5EF4-FFF2-40B4-BE49-F238E27FC236}">
                <a16:creationId xmlns:a16="http://schemas.microsoft.com/office/drawing/2014/main" id="{67076130-E0E3-DA42-8328-02B76B979FB4}"/>
              </a:ext>
            </a:extLst>
          </p:cNvPr>
          <p:cNvSpPr>
            <a:spLocks noGrp="1"/>
          </p:cNvSpPr>
          <p:nvPr>
            <p:ph type="pic" sz="quarter" idx="13"/>
          </p:nvPr>
        </p:nvSpPr>
        <p:spPr>
          <a:xfrm>
            <a:off x="5292725" y="1274400"/>
            <a:ext cx="3382963" cy="3240088"/>
          </a:xfrm>
          <a:prstGeom prst="rect">
            <a:avLst/>
          </a:prstGeom>
        </p:spPr>
        <p:txBody>
          <a:bodyPr/>
          <a:lstStyle/>
          <a:p>
            <a:endParaRPr lang="en-US"/>
          </a:p>
        </p:txBody>
      </p:sp>
      <p:sp>
        <p:nvSpPr>
          <p:cNvPr id="10" name="Text Placeholder 11">
            <a:extLst>
              <a:ext uri="{FF2B5EF4-FFF2-40B4-BE49-F238E27FC236}">
                <a16:creationId xmlns:a16="http://schemas.microsoft.com/office/drawing/2014/main" id="{53DCDE7D-E597-1E46-99C7-51609B4877DC}"/>
              </a:ext>
            </a:extLst>
          </p:cNvPr>
          <p:cNvSpPr>
            <a:spLocks noGrp="1"/>
          </p:cNvSpPr>
          <p:nvPr>
            <p:ph type="body" sz="quarter" idx="17"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2" name="Text Placeholder 11">
            <a:extLst>
              <a:ext uri="{FF2B5EF4-FFF2-40B4-BE49-F238E27FC236}">
                <a16:creationId xmlns:a16="http://schemas.microsoft.com/office/drawing/2014/main" id="{FE577348-330B-F143-A3FB-7501A4940B00}"/>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a:t>Bullet points</a:t>
            </a:r>
          </a:p>
        </p:txBody>
      </p:sp>
    </p:spTree>
    <p:extLst>
      <p:ext uri="{BB962C8B-B14F-4D97-AF65-F5344CB8AC3E}">
        <p14:creationId xmlns:p14="http://schemas.microsoft.com/office/powerpoint/2010/main" val="2746945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Statement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12" name="Text Placeholder 11">
            <a:extLst>
              <a:ext uri="{FF2B5EF4-FFF2-40B4-BE49-F238E27FC236}">
                <a16:creationId xmlns:a16="http://schemas.microsoft.com/office/drawing/2014/main" id="{E3E3C051-299A-BF42-B250-C697B3FE3A71}"/>
              </a:ext>
            </a:extLst>
          </p:cNvPr>
          <p:cNvSpPr>
            <a:spLocks noGrp="1"/>
          </p:cNvSpPr>
          <p:nvPr>
            <p:ph type="body" sz="quarter" idx="12" hasCustomPrompt="1"/>
          </p:nvPr>
        </p:nvSpPr>
        <p:spPr>
          <a:xfrm>
            <a:off x="468313" y="887413"/>
            <a:ext cx="6840537" cy="3629025"/>
          </a:xfrm>
          <a:prstGeom prst="rect">
            <a:avLst/>
          </a:prstGeom>
        </p:spPr>
        <p:txBody>
          <a:bodyPr lIns="0" tIns="0" rIns="0" bIns="0"/>
          <a:lstStyle>
            <a:lvl1pPr marL="0" marR="0" indent="0" algn="l" defTabSz="744653" rtl="0" eaLnBrk="1" fontAlgn="base" latinLnBrk="0" hangingPunct="1">
              <a:lnSpc>
                <a:spcPct val="100000"/>
              </a:lnSpc>
              <a:spcBef>
                <a:spcPts val="600"/>
              </a:spcBef>
              <a:spcAft>
                <a:spcPct val="0"/>
              </a:spcAft>
              <a:buClrTx/>
              <a:buSzTx/>
              <a:buFont typeface="Arial" charset="0"/>
              <a:buNone/>
              <a:tabLst/>
              <a:defRPr sz="2200" b="0" i="0">
                <a:latin typeface="Calibri Light" panose="020F03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Statement text</a:t>
            </a:r>
          </a:p>
        </p:txBody>
      </p:sp>
    </p:spTree>
    <p:extLst>
      <p:ext uri="{BB962C8B-B14F-4D97-AF65-F5344CB8AC3E}">
        <p14:creationId xmlns:p14="http://schemas.microsoft.com/office/powerpoint/2010/main" val="1126593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 Bullets + 2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8" name="Picture Placeholder 6">
            <a:extLst>
              <a:ext uri="{FF2B5EF4-FFF2-40B4-BE49-F238E27FC236}">
                <a16:creationId xmlns:a16="http://schemas.microsoft.com/office/drawing/2014/main" id="{B544C576-A184-D04B-9958-BCCBF780BB07}"/>
              </a:ext>
            </a:extLst>
          </p:cNvPr>
          <p:cNvSpPr>
            <a:spLocks noGrp="1"/>
          </p:cNvSpPr>
          <p:nvPr>
            <p:ph type="pic" sz="quarter" idx="13"/>
          </p:nvPr>
        </p:nvSpPr>
        <p:spPr>
          <a:xfrm>
            <a:off x="6516216" y="1274400"/>
            <a:ext cx="2159472" cy="1513374"/>
          </a:xfrm>
          <a:prstGeom prst="rect">
            <a:avLst/>
          </a:prstGeom>
        </p:spPr>
        <p:txBody>
          <a:bodyPr/>
          <a:lstStyle/>
          <a:p>
            <a:endParaRPr lang="en-US"/>
          </a:p>
        </p:txBody>
      </p:sp>
      <p:sp>
        <p:nvSpPr>
          <p:cNvPr id="9" name="Picture Placeholder 6">
            <a:extLst>
              <a:ext uri="{FF2B5EF4-FFF2-40B4-BE49-F238E27FC236}">
                <a16:creationId xmlns:a16="http://schemas.microsoft.com/office/drawing/2014/main" id="{C0B4DB2D-8456-AA4D-9879-F833037F4E57}"/>
              </a:ext>
            </a:extLst>
          </p:cNvPr>
          <p:cNvSpPr>
            <a:spLocks noGrp="1"/>
          </p:cNvSpPr>
          <p:nvPr>
            <p:ph type="pic" sz="quarter" idx="14"/>
          </p:nvPr>
        </p:nvSpPr>
        <p:spPr>
          <a:xfrm>
            <a:off x="6516215" y="3002232"/>
            <a:ext cx="2159472" cy="1513374"/>
          </a:xfrm>
          <a:prstGeom prst="rect">
            <a:avLst/>
          </a:prstGeom>
        </p:spPr>
        <p:txBody>
          <a:bodyPr/>
          <a:lstStyle/>
          <a:p>
            <a:endParaRPr lang="en-US"/>
          </a:p>
        </p:txBody>
      </p:sp>
      <p:sp>
        <p:nvSpPr>
          <p:cNvPr id="12" name="Text Placeholder 11">
            <a:extLst>
              <a:ext uri="{FF2B5EF4-FFF2-40B4-BE49-F238E27FC236}">
                <a16:creationId xmlns:a16="http://schemas.microsoft.com/office/drawing/2014/main" id="{BED90662-2DCD-B748-86E1-C8FB24DDEDD8}"/>
              </a:ext>
            </a:extLst>
          </p:cNvPr>
          <p:cNvSpPr>
            <a:spLocks noGrp="1"/>
          </p:cNvSpPr>
          <p:nvPr>
            <p:ph type="body" sz="quarter" idx="17"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3" name="Text Placeholder 11">
            <a:extLst>
              <a:ext uri="{FF2B5EF4-FFF2-40B4-BE49-F238E27FC236}">
                <a16:creationId xmlns:a16="http://schemas.microsoft.com/office/drawing/2014/main" id="{AD745459-EA45-1744-ADF9-A7941722986A}"/>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a:t>Bullet points</a:t>
            </a:r>
          </a:p>
        </p:txBody>
      </p:sp>
    </p:spTree>
    <p:extLst>
      <p:ext uri="{BB962C8B-B14F-4D97-AF65-F5344CB8AC3E}">
        <p14:creationId xmlns:p14="http://schemas.microsoft.com/office/powerpoint/2010/main" val="42274344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 3 Images +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dirty="0"/>
              <a:t>Click to edit Master title style</a:t>
            </a:r>
            <a:endParaRPr lang="en-US" dirty="0"/>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8" name="Picture Placeholder 6">
            <a:extLst>
              <a:ext uri="{FF2B5EF4-FFF2-40B4-BE49-F238E27FC236}">
                <a16:creationId xmlns:a16="http://schemas.microsoft.com/office/drawing/2014/main" id="{B544C576-A184-D04B-9958-BCCBF780BB07}"/>
              </a:ext>
            </a:extLst>
          </p:cNvPr>
          <p:cNvSpPr>
            <a:spLocks noGrp="1"/>
          </p:cNvSpPr>
          <p:nvPr>
            <p:ph type="pic" sz="quarter" idx="13"/>
          </p:nvPr>
        </p:nvSpPr>
        <p:spPr>
          <a:xfrm>
            <a:off x="468313" y="900000"/>
            <a:ext cx="2159472" cy="1513374"/>
          </a:xfrm>
          <a:prstGeom prst="rect">
            <a:avLst/>
          </a:prstGeom>
        </p:spPr>
        <p:txBody>
          <a:bodyPr/>
          <a:lstStyle/>
          <a:p>
            <a:endParaRPr lang="en-US"/>
          </a:p>
        </p:txBody>
      </p:sp>
      <p:sp>
        <p:nvSpPr>
          <p:cNvPr id="9" name="Picture Placeholder 6">
            <a:extLst>
              <a:ext uri="{FF2B5EF4-FFF2-40B4-BE49-F238E27FC236}">
                <a16:creationId xmlns:a16="http://schemas.microsoft.com/office/drawing/2014/main" id="{C0B4DB2D-8456-AA4D-9879-F833037F4E57}"/>
              </a:ext>
            </a:extLst>
          </p:cNvPr>
          <p:cNvSpPr>
            <a:spLocks noGrp="1"/>
          </p:cNvSpPr>
          <p:nvPr>
            <p:ph type="pic" sz="quarter" idx="14"/>
          </p:nvPr>
        </p:nvSpPr>
        <p:spPr>
          <a:xfrm>
            <a:off x="3492264" y="900000"/>
            <a:ext cx="2159472" cy="1513374"/>
          </a:xfrm>
          <a:prstGeom prst="rect">
            <a:avLst/>
          </a:prstGeom>
        </p:spPr>
        <p:txBody>
          <a:bodyPr/>
          <a:lstStyle/>
          <a:p>
            <a:endParaRPr lang="en-US"/>
          </a:p>
        </p:txBody>
      </p:sp>
      <p:sp>
        <p:nvSpPr>
          <p:cNvPr id="10" name="Picture Placeholder 6">
            <a:extLst>
              <a:ext uri="{FF2B5EF4-FFF2-40B4-BE49-F238E27FC236}">
                <a16:creationId xmlns:a16="http://schemas.microsoft.com/office/drawing/2014/main" id="{C5CB81B5-D769-E24C-8712-1975C95D035F}"/>
              </a:ext>
            </a:extLst>
          </p:cNvPr>
          <p:cNvSpPr>
            <a:spLocks noGrp="1"/>
          </p:cNvSpPr>
          <p:nvPr>
            <p:ph type="pic" sz="quarter" idx="15"/>
          </p:nvPr>
        </p:nvSpPr>
        <p:spPr>
          <a:xfrm>
            <a:off x="6516216" y="900000"/>
            <a:ext cx="2159472" cy="1513374"/>
          </a:xfrm>
          <a:prstGeom prst="rect">
            <a:avLst/>
          </a:prstGeom>
        </p:spPr>
        <p:txBody>
          <a:bodyPr/>
          <a:lstStyle/>
          <a:p>
            <a:endParaRPr lang="en-US"/>
          </a:p>
        </p:txBody>
      </p:sp>
      <p:sp>
        <p:nvSpPr>
          <p:cNvPr id="16" name="Text Placeholder 11">
            <a:extLst>
              <a:ext uri="{FF2B5EF4-FFF2-40B4-BE49-F238E27FC236}">
                <a16:creationId xmlns:a16="http://schemas.microsoft.com/office/drawing/2014/main" id="{8179E5A8-6E08-8E45-9842-89CBAED002FE}"/>
              </a:ext>
            </a:extLst>
          </p:cNvPr>
          <p:cNvSpPr>
            <a:spLocks noGrp="1"/>
          </p:cNvSpPr>
          <p:nvPr>
            <p:ph type="body" sz="quarter" idx="12" hasCustomPrompt="1"/>
          </p:nvPr>
        </p:nvSpPr>
        <p:spPr>
          <a:xfrm>
            <a:off x="468313" y="2570400"/>
            <a:ext cx="2159471" cy="195068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
        <p:nvSpPr>
          <p:cNvPr id="17" name="Text Placeholder 11">
            <a:extLst>
              <a:ext uri="{FF2B5EF4-FFF2-40B4-BE49-F238E27FC236}">
                <a16:creationId xmlns:a16="http://schemas.microsoft.com/office/drawing/2014/main" id="{D8208E28-3368-674D-90CA-AC011801F1E2}"/>
              </a:ext>
            </a:extLst>
          </p:cNvPr>
          <p:cNvSpPr>
            <a:spLocks noGrp="1"/>
          </p:cNvSpPr>
          <p:nvPr>
            <p:ph type="body" sz="quarter" idx="16" hasCustomPrompt="1"/>
          </p:nvPr>
        </p:nvSpPr>
        <p:spPr>
          <a:xfrm>
            <a:off x="3492264" y="2569065"/>
            <a:ext cx="2159471" cy="195068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
        <p:nvSpPr>
          <p:cNvPr id="18" name="Text Placeholder 11">
            <a:extLst>
              <a:ext uri="{FF2B5EF4-FFF2-40B4-BE49-F238E27FC236}">
                <a16:creationId xmlns:a16="http://schemas.microsoft.com/office/drawing/2014/main" id="{397240EC-BAB1-744D-B1DC-B544602ABEF9}"/>
              </a:ext>
            </a:extLst>
          </p:cNvPr>
          <p:cNvSpPr>
            <a:spLocks noGrp="1"/>
          </p:cNvSpPr>
          <p:nvPr>
            <p:ph type="body" sz="quarter" idx="17" hasCustomPrompt="1"/>
          </p:nvPr>
        </p:nvSpPr>
        <p:spPr>
          <a:xfrm>
            <a:off x="6516215" y="2570400"/>
            <a:ext cx="2159471" cy="195068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Tree>
    <p:extLst>
      <p:ext uri="{BB962C8B-B14F-4D97-AF65-F5344CB8AC3E}">
        <p14:creationId xmlns:p14="http://schemas.microsoft.com/office/powerpoint/2010/main" val="2277724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Divider | Title + Intro">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F763208B-2B8C-E74A-8D96-A35B0926619A}"/>
              </a:ext>
            </a:extLst>
          </p:cNvPr>
          <p:cNvSpPr>
            <a:spLocks noGrp="1"/>
          </p:cNvSpPr>
          <p:nvPr>
            <p:ph type="title" hasCustomPrompt="1"/>
          </p:nvPr>
        </p:nvSpPr>
        <p:spPr>
          <a:xfrm>
            <a:off x="468000" y="899999"/>
            <a:ext cx="6839999" cy="860400"/>
          </a:xfrm>
          <a:prstGeom prst="rect">
            <a:avLst/>
          </a:prstGeom>
        </p:spPr>
        <p:txBody>
          <a:bodyPr wrap="square" lIns="0" tIns="0" rIns="0" bIns="0" anchor="b">
            <a:noAutofit/>
          </a:bodyPr>
          <a:lstStyle>
            <a:lvl1pPr algn="l">
              <a:defRPr sz="2800">
                <a:solidFill>
                  <a:schemeClr val="bg1"/>
                </a:solidFill>
                <a:latin typeface="Calibri" panose="020F0502020204030204" pitchFamily="34" charset="0"/>
              </a:defRPr>
            </a:lvl1pPr>
          </a:lstStyle>
          <a:p>
            <a:r>
              <a:rPr lang="en-GB" dirty="0"/>
              <a:t>Title</a:t>
            </a:r>
            <a:endParaRPr lang="en-US" dirty="0"/>
          </a:p>
        </p:txBody>
      </p:sp>
      <p:sp>
        <p:nvSpPr>
          <p:cNvPr id="14" name="Text Placeholder 11">
            <a:extLst>
              <a:ext uri="{FF2B5EF4-FFF2-40B4-BE49-F238E27FC236}">
                <a16:creationId xmlns:a16="http://schemas.microsoft.com/office/drawing/2014/main" id="{1430370F-AC15-1142-A255-EEA444D42508}"/>
              </a:ext>
            </a:extLst>
          </p:cNvPr>
          <p:cNvSpPr>
            <a:spLocks noGrp="1"/>
          </p:cNvSpPr>
          <p:nvPr>
            <p:ph type="body" sz="quarter" idx="13" hasCustomPrompt="1"/>
          </p:nvPr>
        </p:nvSpPr>
        <p:spPr>
          <a:xfrm>
            <a:off x="468313" y="1994400"/>
            <a:ext cx="6840537" cy="1785600"/>
          </a:xfrm>
          <a:prstGeom prst="rect">
            <a:avLst/>
          </a:prstGeom>
        </p:spPr>
        <p:txBody>
          <a:bodyPr lIns="0" tIns="0" rIns="0" bIns="0" anchor="t"/>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0" i="0">
                <a:solidFill>
                  <a:schemeClr val="bg1"/>
                </a:solidFill>
                <a:latin typeface="Calibri" panose="020F0502020204030204" pitchFamily="34" charset="0"/>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dirty="0"/>
              <a:t>Intro text</a:t>
            </a:r>
          </a:p>
        </p:txBody>
      </p:sp>
    </p:spTree>
    <p:extLst>
      <p:ext uri="{BB962C8B-B14F-4D97-AF65-F5344CB8AC3E}">
        <p14:creationId xmlns:p14="http://schemas.microsoft.com/office/powerpoint/2010/main" val="24919811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 1 Co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14" name="Text Placeholder 11">
            <a:extLst>
              <a:ext uri="{FF2B5EF4-FFF2-40B4-BE49-F238E27FC236}">
                <a16:creationId xmlns:a16="http://schemas.microsoft.com/office/drawing/2014/main" id="{71812809-9529-F04E-8DF9-448014C08F13}"/>
              </a:ext>
            </a:extLst>
          </p:cNvPr>
          <p:cNvSpPr>
            <a:spLocks noGrp="1"/>
          </p:cNvSpPr>
          <p:nvPr>
            <p:ph type="body" sz="quarter" idx="12" hasCustomPrompt="1"/>
          </p:nvPr>
        </p:nvSpPr>
        <p:spPr>
          <a:xfrm>
            <a:off x="468313" y="1270444"/>
            <a:ext cx="6840537" cy="324599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
        <p:nvSpPr>
          <p:cNvPr id="17" name="Text Placeholder 11">
            <a:extLst>
              <a:ext uri="{FF2B5EF4-FFF2-40B4-BE49-F238E27FC236}">
                <a16:creationId xmlns:a16="http://schemas.microsoft.com/office/drawing/2014/main" id="{24B9BA9F-F616-954F-92E4-DDE27BA2F573}"/>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Tree>
    <p:extLst>
      <p:ext uri="{BB962C8B-B14F-4D97-AF65-F5344CB8AC3E}">
        <p14:creationId xmlns:p14="http://schemas.microsoft.com/office/powerpoint/2010/main" val="33087739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 2 Co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9" name="Text Placeholder 11">
            <a:extLst>
              <a:ext uri="{FF2B5EF4-FFF2-40B4-BE49-F238E27FC236}">
                <a16:creationId xmlns:a16="http://schemas.microsoft.com/office/drawing/2014/main" id="{3FC02643-617D-F144-B322-28791BBCC591}"/>
              </a:ext>
            </a:extLst>
          </p:cNvPr>
          <p:cNvSpPr>
            <a:spLocks noGrp="1"/>
          </p:cNvSpPr>
          <p:nvPr>
            <p:ph type="body" sz="quarter" idx="12" hasCustomPrompt="1"/>
          </p:nvPr>
        </p:nvSpPr>
        <p:spPr>
          <a:xfrm>
            <a:off x="468313" y="1270444"/>
            <a:ext cx="8207375" cy="3245994"/>
          </a:xfrm>
          <a:prstGeom prst="rect">
            <a:avLst/>
          </a:prstGeom>
        </p:spPr>
        <p:txBody>
          <a:bodyPr lIns="0" tIns="0" rIns="0" bIns="0" numCol="2" spcCol="72000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
        <p:nvSpPr>
          <p:cNvPr id="10" name="Text Placeholder 11">
            <a:extLst>
              <a:ext uri="{FF2B5EF4-FFF2-40B4-BE49-F238E27FC236}">
                <a16:creationId xmlns:a16="http://schemas.microsoft.com/office/drawing/2014/main" id="{06347FCF-1E6D-7845-B0C8-793C5BEF2594}"/>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Tree>
    <p:extLst>
      <p:ext uri="{BB962C8B-B14F-4D97-AF65-F5344CB8AC3E}">
        <p14:creationId xmlns:p14="http://schemas.microsoft.com/office/powerpoint/2010/main" val="2311002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 Text + 1 Imag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7" name="Picture Placeholder 6">
            <a:extLst>
              <a:ext uri="{FF2B5EF4-FFF2-40B4-BE49-F238E27FC236}">
                <a16:creationId xmlns:a16="http://schemas.microsoft.com/office/drawing/2014/main" id="{1D8FD840-C5F3-4C49-8B0B-A5B364A86AFF}"/>
              </a:ext>
            </a:extLst>
          </p:cNvPr>
          <p:cNvSpPr>
            <a:spLocks noGrp="1"/>
          </p:cNvSpPr>
          <p:nvPr>
            <p:ph type="pic" sz="quarter" idx="13"/>
          </p:nvPr>
        </p:nvSpPr>
        <p:spPr>
          <a:xfrm>
            <a:off x="5292725" y="1274400"/>
            <a:ext cx="3382963" cy="3240088"/>
          </a:xfrm>
          <a:prstGeom prst="rect">
            <a:avLst/>
          </a:prstGeom>
        </p:spPr>
        <p:txBody>
          <a:bodyPr/>
          <a:lstStyle/>
          <a:p>
            <a:endParaRPr lang="en-US"/>
          </a:p>
        </p:txBody>
      </p:sp>
      <p:sp>
        <p:nvSpPr>
          <p:cNvPr id="14" name="Text Placeholder 11">
            <a:extLst>
              <a:ext uri="{FF2B5EF4-FFF2-40B4-BE49-F238E27FC236}">
                <a16:creationId xmlns:a16="http://schemas.microsoft.com/office/drawing/2014/main" id="{876AEF95-89C0-084F-85EC-459873602654}"/>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5" name="Text Placeholder 11">
            <a:extLst>
              <a:ext uri="{FF2B5EF4-FFF2-40B4-BE49-F238E27FC236}">
                <a16:creationId xmlns:a16="http://schemas.microsoft.com/office/drawing/2014/main" id="{D521B72E-1A66-374B-9DA2-1807DD9871BF}"/>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Tree>
    <p:extLst>
      <p:ext uri="{BB962C8B-B14F-4D97-AF65-F5344CB8AC3E}">
        <p14:creationId xmlns:p14="http://schemas.microsoft.com/office/powerpoint/2010/main" val="379196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Text + 2 Imag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7" name="Picture Placeholder 6">
            <a:extLst>
              <a:ext uri="{FF2B5EF4-FFF2-40B4-BE49-F238E27FC236}">
                <a16:creationId xmlns:a16="http://schemas.microsoft.com/office/drawing/2014/main" id="{1D8FD840-C5F3-4C49-8B0B-A5B364A86AFF}"/>
              </a:ext>
            </a:extLst>
          </p:cNvPr>
          <p:cNvSpPr>
            <a:spLocks noGrp="1"/>
          </p:cNvSpPr>
          <p:nvPr>
            <p:ph type="pic" sz="quarter" idx="13"/>
          </p:nvPr>
        </p:nvSpPr>
        <p:spPr>
          <a:xfrm>
            <a:off x="6516216" y="1274400"/>
            <a:ext cx="2159472" cy="1513374"/>
          </a:xfrm>
          <a:prstGeom prst="rect">
            <a:avLst/>
          </a:prstGeom>
        </p:spPr>
        <p:txBody>
          <a:bodyPr/>
          <a:lstStyle/>
          <a:p>
            <a:endParaRPr lang="en-US"/>
          </a:p>
        </p:txBody>
      </p:sp>
      <p:sp>
        <p:nvSpPr>
          <p:cNvPr id="8" name="Picture Placeholder 6">
            <a:extLst>
              <a:ext uri="{FF2B5EF4-FFF2-40B4-BE49-F238E27FC236}">
                <a16:creationId xmlns:a16="http://schemas.microsoft.com/office/drawing/2014/main" id="{C66E8D97-196B-4848-9CA6-24C45E65F515}"/>
              </a:ext>
            </a:extLst>
          </p:cNvPr>
          <p:cNvSpPr>
            <a:spLocks noGrp="1"/>
          </p:cNvSpPr>
          <p:nvPr>
            <p:ph type="pic" sz="quarter" idx="14"/>
          </p:nvPr>
        </p:nvSpPr>
        <p:spPr>
          <a:xfrm>
            <a:off x="6516215" y="3002232"/>
            <a:ext cx="2159472" cy="1513374"/>
          </a:xfrm>
          <a:prstGeom prst="rect">
            <a:avLst/>
          </a:prstGeom>
        </p:spPr>
        <p:txBody>
          <a:bodyPr/>
          <a:lstStyle/>
          <a:p>
            <a:endParaRPr lang="en-US"/>
          </a:p>
        </p:txBody>
      </p:sp>
      <p:sp>
        <p:nvSpPr>
          <p:cNvPr id="11" name="Text Placeholder 11">
            <a:extLst>
              <a:ext uri="{FF2B5EF4-FFF2-40B4-BE49-F238E27FC236}">
                <a16:creationId xmlns:a16="http://schemas.microsoft.com/office/drawing/2014/main" id="{2AD370ED-6E05-454F-81AC-387FBB55B609}"/>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2" name="Text Placeholder 11">
            <a:extLst>
              <a:ext uri="{FF2B5EF4-FFF2-40B4-BE49-F238E27FC236}">
                <a16:creationId xmlns:a16="http://schemas.microsoft.com/office/drawing/2014/main" id="{A0AB5D78-4919-B447-8EE6-F8E23F017CAE}"/>
              </a:ext>
            </a:extLst>
          </p:cNvPr>
          <p:cNvSpPr>
            <a:spLocks noGrp="1"/>
          </p:cNvSpPr>
          <p:nvPr>
            <p:ph type="body" sz="quarter" idx="12" hasCustomPrompt="1"/>
          </p:nvPr>
        </p:nvSpPr>
        <p:spPr>
          <a:xfrm>
            <a:off x="468313" y="1270444"/>
            <a:ext cx="4463727" cy="324599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Text</a:t>
            </a:r>
          </a:p>
        </p:txBody>
      </p:sp>
    </p:spTree>
    <p:extLst>
      <p:ext uri="{BB962C8B-B14F-4D97-AF65-F5344CB8AC3E}">
        <p14:creationId xmlns:p14="http://schemas.microsoft.com/office/powerpoint/2010/main" val="14502949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1 Col Bullet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63C4CC-C0DC-DB48-A0F1-265AF97EC216}"/>
              </a:ext>
            </a:extLst>
          </p:cNvPr>
          <p:cNvSpPr>
            <a:spLocks noGrp="1"/>
          </p:cNvSpPr>
          <p:nvPr>
            <p:ph type="title"/>
          </p:nvPr>
        </p:nvSpPr>
        <p:spPr>
          <a:xfrm>
            <a:off x="468313" y="274639"/>
            <a:ext cx="8207375" cy="352896"/>
          </a:xfrm>
          <a:prstGeom prst="rect">
            <a:avLst/>
          </a:prstGeom>
        </p:spPr>
        <p:txBody>
          <a:bodyPr lIns="0" tIns="0" rIns="0" bIns="0"/>
          <a:lstStyle>
            <a:lvl1pPr algn="l">
              <a:defRPr sz="2200">
                <a:solidFill>
                  <a:srgbClr val="323E48"/>
                </a:solidFill>
                <a:latin typeface="Calibri" panose="020F0502020204030204" pitchFamily="34" charset="0"/>
              </a:defRPr>
            </a:lvl1pPr>
          </a:lstStyle>
          <a:p>
            <a:r>
              <a:rPr lang="en-GB"/>
              <a:t>Click to edit Master title style</a:t>
            </a:r>
            <a:endParaRPr lang="en-US"/>
          </a:p>
        </p:txBody>
      </p:sp>
      <p:sp>
        <p:nvSpPr>
          <p:cNvPr id="3" name="Slide Number Placeholder 2">
            <a:extLst>
              <a:ext uri="{FF2B5EF4-FFF2-40B4-BE49-F238E27FC236}">
                <a16:creationId xmlns:a16="http://schemas.microsoft.com/office/drawing/2014/main" id="{FDA2B270-9DB4-374E-B341-B9759C85707D}"/>
              </a:ext>
            </a:extLst>
          </p:cNvPr>
          <p:cNvSpPr>
            <a:spLocks noGrp="1"/>
          </p:cNvSpPr>
          <p:nvPr>
            <p:ph type="sldNum" sz="quarter" idx="10"/>
          </p:nvPr>
        </p:nvSpPr>
        <p:spPr/>
        <p:txBody>
          <a:bodyPr/>
          <a:lstStyle/>
          <a:p>
            <a:pPr>
              <a:defRPr/>
            </a:pPr>
            <a:fld id="{D344817E-C549-4AA9-AC49-DCE97AE436AB}" type="slidenum">
              <a:rPr lang="en-GB" altLang="en-US" smtClean="0"/>
              <a:pPr>
                <a:defRPr/>
              </a:pPr>
              <a:t>‹#›</a:t>
            </a:fld>
            <a:endParaRPr lang="en-GB" altLang="en-US"/>
          </a:p>
        </p:txBody>
      </p:sp>
      <p:sp>
        <p:nvSpPr>
          <p:cNvPr id="9" name="Text Placeholder 11">
            <a:extLst>
              <a:ext uri="{FF2B5EF4-FFF2-40B4-BE49-F238E27FC236}">
                <a16:creationId xmlns:a16="http://schemas.microsoft.com/office/drawing/2014/main" id="{77C0D76C-8AF9-C84A-A349-A28BAF2AF771}"/>
              </a:ext>
            </a:extLst>
          </p:cNvPr>
          <p:cNvSpPr>
            <a:spLocks noGrp="1"/>
          </p:cNvSpPr>
          <p:nvPr>
            <p:ph type="body" sz="quarter" idx="16" hasCustomPrompt="1"/>
          </p:nvPr>
        </p:nvSpPr>
        <p:spPr>
          <a:xfrm>
            <a:off x="472275" y="900000"/>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cs typeface="Calibri Light" panose="020F0302020204030204" pitchFamily="34" charset="0"/>
              </a:defRPr>
            </a:lvl1pPr>
          </a:lstStyle>
          <a:p>
            <a:pPr marL="0" marR="0" lvl="0" indent="0" algn="l" defTabSz="744653" rtl="0" eaLnBrk="1" fontAlgn="base" latinLnBrk="0" hangingPunct="1">
              <a:lnSpc>
                <a:spcPct val="100000"/>
              </a:lnSpc>
              <a:spcBef>
                <a:spcPct val="20000"/>
              </a:spcBef>
              <a:spcAft>
                <a:spcPct val="0"/>
              </a:spcAft>
              <a:buClrTx/>
              <a:buSzTx/>
              <a:buFont typeface="Arial" charset="0"/>
              <a:buNone/>
              <a:tabLst/>
              <a:defRPr/>
            </a:pPr>
            <a:r>
              <a:rPr lang="en-GB"/>
              <a:t>Sub-heading</a:t>
            </a:r>
          </a:p>
        </p:txBody>
      </p:sp>
      <p:sp>
        <p:nvSpPr>
          <p:cNvPr id="10" name="Text Placeholder 11">
            <a:extLst>
              <a:ext uri="{FF2B5EF4-FFF2-40B4-BE49-F238E27FC236}">
                <a16:creationId xmlns:a16="http://schemas.microsoft.com/office/drawing/2014/main" id="{7BD1527D-EBE7-5C41-8A83-FCCD3C80C64B}"/>
              </a:ext>
            </a:extLst>
          </p:cNvPr>
          <p:cNvSpPr>
            <a:spLocks noGrp="1"/>
          </p:cNvSpPr>
          <p:nvPr>
            <p:ph type="body" sz="quarter" idx="12" hasCustomPrompt="1"/>
          </p:nvPr>
        </p:nvSpPr>
        <p:spPr>
          <a:xfrm>
            <a:off x="468313" y="1270444"/>
            <a:ext cx="6840537" cy="3245994"/>
          </a:xfrm>
          <a:prstGeom prst="rect">
            <a:avLst/>
          </a:prstGeom>
        </p:spPr>
        <p:txBody>
          <a:bodyPr lIns="0" tIns="0" rIns="0" bIns="0"/>
          <a:lstStyle>
            <a:lvl1pPr marL="0" marR="0" indent="-144000" algn="l" defTabSz="151200" rtl="0" eaLnBrk="1" fontAlgn="base" latinLnBrk="0" hangingPunct="1">
              <a:lnSpc>
                <a:spcPct val="100000"/>
              </a:lnSpc>
              <a:spcBef>
                <a:spcPts val="312"/>
              </a:spcBef>
              <a:spcAft>
                <a:spcPct val="0"/>
              </a:spcAft>
              <a:buClrTx/>
              <a:buSzPct val="80000"/>
              <a:buFontTx/>
              <a:buBlip>
                <a:blip r:embed="rId2"/>
              </a:buBlip>
              <a:tabLst/>
              <a:defRPr sz="1300" b="0" i="0">
                <a:latin typeface="+mn-lt"/>
                <a:cs typeface="Calibri Light" panose="020F0302020204030204" pitchFamily="34" charset="0"/>
              </a:defRPr>
            </a:lvl1pPr>
            <a:lvl4pPr marL="1117541" indent="0">
              <a:buFont typeface="Arial" panose="020B0604020202020204" pitchFamily="34" charset="0"/>
              <a:buNone/>
              <a:defRPr sz="1300"/>
            </a:lvl4pPr>
          </a:lstStyle>
          <a:p>
            <a:pPr lvl="0"/>
            <a:r>
              <a:rPr lang="en-GB"/>
              <a:t>Bullet points</a:t>
            </a:r>
          </a:p>
        </p:txBody>
      </p:sp>
    </p:spTree>
    <p:extLst>
      <p:ext uri="{BB962C8B-B14F-4D97-AF65-F5344CB8AC3E}">
        <p14:creationId xmlns:p14="http://schemas.microsoft.com/office/powerpoint/2010/main" val="19296794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13"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slideLayout" Target="../slideLayouts/slideLayout14.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slideLayout" Target="../slideLayouts/slideLayout13.xml"/><Relationship Id="rId5" Type="http://schemas.openxmlformats.org/officeDocument/2006/relationships/slideLayout" Target="../slideLayouts/slideLayout7.xml"/><Relationship Id="rId15" Type="http://schemas.openxmlformats.org/officeDocument/2006/relationships/image" Target="../media/image4.jpeg"/><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17.xml"/><Relationship Id="rId2" Type="http://schemas.openxmlformats.org/officeDocument/2006/relationships/slideLayout" Target="../slideLayouts/slideLayout16.xml"/><Relationship Id="rId1" Type="http://schemas.openxmlformats.org/officeDocument/2006/relationships/slideLayout" Target="../slideLayouts/slideLayout15.xml"/><Relationship Id="rId5" Type="http://schemas.openxmlformats.org/officeDocument/2006/relationships/image" Target="../media/image6.pn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6.png"/><Relationship Id="rId5" Type="http://schemas.openxmlformats.org/officeDocument/2006/relationships/image" Target="../media/image7.jpe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6.png"/><Relationship Id="rId5" Type="http://schemas.openxmlformats.org/officeDocument/2006/relationships/image" Target="../media/image8.jpeg"/><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26.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slideLayout" Target="../slideLayouts/slideLayout29.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image" Target="../media/image6.png"/><Relationship Id="rId5" Type="http://schemas.openxmlformats.org/officeDocument/2006/relationships/image" Target="../media/image10.jpeg"/><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2" Type="http://schemas.openxmlformats.org/officeDocument/2006/relationships/theme" Target="../theme/theme8.xml"/><Relationship Id="rId1" Type="http://schemas.openxmlformats.org/officeDocument/2006/relationships/slideLayout" Target="../slideLayouts/slideLayout30.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38.xml"/><Relationship Id="rId13" Type="http://schemas.openxmlformats.org/officeDocument/2006/relationships/theme" Target="../theme/theme9.xml"/><Relationship Id="rId3" Type="http://schemas.openxmlformats.org/officeDocument/2006/relationships/slideLayout" Target="../slideLayouts/slideLayout33.xml"/><Relationship Id="rId7" Type="http://schemas.openxmlformats.org/officeDocument/2006/relationships/slideLayout" Target="../slideLayouts/slideLayout37.xml"/><Relationship Id="rId12" Type="http://schemas.openxmlformats.org/officeDocument/2006/relationships/slideLayout" Target="../slideLayouts/slideLayout42.xml"/><Relationship Id="rId2" Type="http://schemas.openxmlformats.org/officeDocument/2006/relationships/slideLayout" Target="../slideLayouts/slideLayout32.xml"/><Relationship Id="rId1" Type="http://schemas.openxmlformats.org/officeDocument/2006/relationships/slideLayout" Target="../slideLayouts/slideLayout31.xml"/><Relationship Id="rId6" Type="http://schemas.openxmlformats.org/officeDocument/2006/relationships/slideLayout" Target="../slideLayouts/slideLayout36.xml"/><Relationship Id="rId11" Type="http://schemas.openxmlformats.org/officeDocument/2006/relationships/slideLayout" Target="../slideLayouts/slideLayout41.xml"/><Relationship Id="rId5" Type="http://schemas.openxmlformats.org/officeDocument/2006/relationships/slideLayout" Target="../slideLayouts/slideLayout35.xml"/><Relationship Id="rId15" Type="http://schemas.openxmlformats.org/officeDocument/2006/relationships/image" Target="../media/image4.jpeg"/><Relationship Id="rId10" Type="http://schemas.openxmlformats.org/officeDocument/2006/relationships/slideLayout" Target="../slideLayouts/slideLayout40.xml"/><Relationship Id="rId4" Type="http://schemas.openxmlformats.org/officeDocument/2006/relationships/slideLayout" Target="../slideLayouts/slideLayout34.xml"/><Relationship Id="rId9" Type="http://schemas.openxmlformats.org/officeDocument/2006/relationships/slideLayout" Target="../slideLayouts/slideLayout39.xml"/><Relationship Id="rId14" Type="http://schemas.openxmlformats.org/officeDocument/2006/relationships/image" Target="../media/image3.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323E48"/>
        </a:solidFill>
        <a:effectLst/>
      </p:bgPr>
    </p:bg>
    <p:spTree>
      <p:nvGrpSpPr>
        <p:cNvPr id="1" name=""/>
        <p:cNvGrpSpPr/>
        <p:nvPr/>
      </p:nvGrpSpPr>
      <p:grpSpPr>
        <a:xfrm>
          <a:off x="0" y="0"/>
          <a:ext cx="0" cy="0"/>
          <a:chOff x="0" y="0"/>
          <a:chExt cx="0" cy="0"/>
        </a:xfrm>
      </p:grpSpPr>
      <p:pic>
        <p:nvPicPr>
          <p:cNvPr id="5" name="Picture 4" descr="Text&#10;&#10;Description automatically generated">
            <a:extLst>
              <a:ext uri="{FF2B5EF4-FFF2-40B4-BE49-F238E27FC236}">
                <a16:creationId xmlns:a16="http://schemas.microsoft.com/office/drawing/2014/main" id="{66807FC4-19DA-9541-9596-93E64160E49F}"/>
              </a:ext>
            </a:extLst>
          </p:cNvPr>
          <p:cNvPicPr>
            <a:picLocks noChangeAspect="1"/>
          </p:cNvPicPr>
          <p:nvPr userDrawn="1"/>
        </p:nvPicPr>
        <p:blipFill>
          <a:blip r:embed="rId4" cstate="hqprint">
            <a:extLst>
              <a:ext uri="{28A0092B-C50C-407E-A947-70E740481C1C}">
                <a14:useLocalDpi xmlns:a14="http://schemas.microsoft.com/office/drawing/2010/main"/>
              </a:ext>
            </a:extLst>
          </a:blip>
          <a:stretch>
            <a:fillRect/>
          </a:stretch>
        </p:blipFill>
        <p:spPr>
          <a:xfrm>
            <a:off x="468313" y="630000"/>
            <a:ext cx="3312418" cy="1016509"/>
          </a:xfrm>
          <a:prstGeom prst="rect">
            <a:avLst/>
          </a:prstGeom>
        </p:spPr>
      </p:pic>
      <p:pic>
        <p:nvPicPr>
          <p:cNvPr id="7" name="Picture 6" descr="A close-up of a black and white checkered surface&#10;&#10;Description automatically generated with low confidence">
            <a:extLst>
              <a:ext uri="{FF2B5EF4-FFF2-40B4-BE49-F238E27FC236}">
                <a16:creationId xmlns:a16="http://schemas.microsoft.com/office/drawing/2014/main" id="{B67598A6-B4C1-C24B-9293-4002A38460EA}"/>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5113916" y="0"/>
            <a:ext cx="4030084" cy="5143500"/>
          </a:xfrm>
          <a:prstGeom prst="rect">
            <a:avLst/>
          </a:prstGeom>
        </p:spPr>
      </p:pic>
    </p:spTree>
    <p:extLst>
      <p:ext uri="{BB962C8B-B14F-4D97-AF65-F5344CB8AC3E}">
        <p14:creationId xmlns:p14="http://schemas.microsoft.com/office/powerpoint/2010/main" val="930286998"/>
      </p:ext>
    </p:extLst>
  </p:cSld>
  <p:clrMap bg1="lt1" tx1="dk1" bg2="lt2" tx2="dk2" accent1="accent1" accent2="accent2" accent3="accent3" accent4="accent4" accent5="accent5" accent6="accent6" hlink="hlink" folHlink="folHlink"/>
  <p:sldLayoutIdLst>
    <p:sldLayoutId id="2147483696" r:id="rId1"/>
    <p:sldLayoutId id="2147483724" r:id="rId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45" userDrawn="1">
          <p15:clr>
            <a:srgbClr val="F26B43"/>
          </p15:clr>
        </p15:guide>
        <p15:guide id="2" pos="295" userDrawn="1">
          <p15:clr>
            <a:srgbClr val="F26B43"/>
          </p15:clr>
        </p15:guide>
        <p15:guide id="3" orient="horz" pos="56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5"/>
          <p:cNvSpPr>
            <a:spLocks noGrp="1" noChangeArrowheads="1"/>
          </p:cNvSpPr>
          <p:nvPr>
            <p:ph type="sldNum" sz="quarter" idx="4"/>
          </p:nvPr>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lvl1pPr algn="ctr" defTabSz="1013087">
              <a:defRPr sz="900">
                <a:solidFill>
                  <a:schemeClr val="bg1">
                    <a:lumMod val="65000"/>
                  </a:schemeClr>
                </a:solidFill>
                <a:latin typeface="Calibri" panose="020F0502020204030204" pitchFamily="34" charset="0"/>
                <a:cs typeface="Calibri" panose="020F0502020204030204" pitchFamily="34" charset="0"/>
              </a:defRPr>
            </a:lvl1pPr>
          </a:lstStyle>
          <a:p>
            <a:pPr>
              <a:defRPr/>
            </a:pPr>
            <a:fld id="{D344817E-C549-4AA9-AC49-DCE97AE436AB}" type="slidenum">
              <a:rPr lang="en-GB" altLang="en-US" smtClean="0"/>
              <a:pPr>
                <a:defRPr/>
              </a:pPr>
              <a:t>‹#›</a:t>
            </a:fld>
            <a:endParaRPr lang="en-GB" altLang="en-US"/>
          </a:p>
        </p:txBody>
      </p:sp>
      <p:pic>
        <p:nvPicPr>
          <p:cNvPr id="3" name="Picture 2" descr="A picture containing text, clipart, tableware, plate&#10;&#10;Description automatically generated">
            <a:extLst>
              <a:ext uri="{FF2B5EF4-FFF2-40B4-BE49-F238E27FC236}">
                <a16:creationId xmlns:a16="http://schemas.microsoft.com/office/drawing/2014/main" id="{551A3AFA-AA2F-0346-B2EB-AEA3ECBDF230}"/>
              </a:ext>
            </a:extLst>
          </p:cNvPr>
          <p:cNvPicPr>
            <a:picLocks noChangeAspect="1"/>
          </p:cNvPicPr>
          <p:nvPr userDrawn="1"/>
        </p:nvPicPr>
        <p:blipFill>
          <a:blip r:embed="rId14" cstate="hqprint">
            <a:extLst>
              <a:ext uri="{28A0092B-C50C-407E-A947-70E740481C1C}">
                <a14:useLocalDpi xmlns:a14="http://schemas.microsoft.com/office/drawing/2010/main"/>
              </a:ext>
            </a:extLst>
          </a:blip>
          <a:stretch>
            <a:fillRect/>
          </a:stretch>
        </p:blipFill>
        <p:spPr>
          <a:xfrm>
            <a:off x="468000" y="4752000"/>
            <a:ext cx="936000" cy="287237"/>
          </a:xfrm>
          <a:prstGeom prst="rect">
            <a:avLst/>
          </a:prstGeom>
        </p:spPr>
      </p:pic>
      <p:pic>
        <p:nvPicPr>
          <p:cNvPr id="8" name="Picture 7" descr="Shape, arrow&#10;&#10;Description automatically generated">
            <a:extLst>
              <a:ext uri="{FF2B5EF4-FFF2-40B4-BE49-F238E27FC236}">
                <a16:creationId xmlns:a16="http://schemas.microsoft.com/office/drawing/2014/main" id="{386A2C02-02A1-C24F-B086-F998D5FF2CB8}"/>
              </a:ext>
            </a:extLst>
          </p:cNvPr>
          <p:cNvPicPr>
            <a:picLocks noChangeAspect="1"/>
          </p:cNvPicPr>
          <p:nvPr userDrawn="1"/>
        </p:nvPicPr>
        <p:blipFill>
          <a:blip r:embed="rId15" cstate="hqprint">
            <a:extLst>
              <a:ext uri="{28A0092B-C50C-407E-A947-70E740481C1C}">
                <a14:useLocalDpi xmlns:a14="http://schemas.microsoft.com/office/drawing/2010/main"/>
              </a:ext>
            </a:extLst>
          </a:blip>
          <a:stretch>
            <a:fillRect/>
          </a:stretch>
        </p:blipFill>
        <p:spPr>
          <a:xfrm>
            <a:off x="144000" y="270000"/>
            <a:ext cx="239145" cy="324000"/>
          </a:xfrm>
          <a:prstGeom prst="rect">
            <a:avLst/>
          </a:prstGeom>
        </p:spPr>
      </p:pic>
    </p:spTree>
    <p:extLst>
      <p:ext uri="{BB962C8B-B14F-4D97-AF65-F5344CB8AC3E}">
        <p14:creationId xmlns:p14="http://schemas.microsoft.com/office/powerpoint/2010/main" val="2054108157"/>
      </p:ext>
    </p:extLst>
  </p:cSld>
  <p:clrMap bg1="lt1" tx1="dk1" bg2="lt2" tx2="dk2" accent1="accent1" accent2="accent2" accent3="accent3" accent4="accent4" accent5="accent5" accent6="accent6" hlink="hlink" folHlink="folHlink"/>
  <p:sldLayoutIdLst>
    <p:sldLayoutId id="2147483692" r:id="rId1"/>
    <p:sldLayoutId id="2147483689" r:id="rId2"/>
    <p:sldLayoutId id="2147483690" r:id="rId3"/>
    <p:sldLayoutId id="2147483703" r:id="rId4"/>
    <p:sldLayoutId id="2147483693" r:id="rId5"/>
    <p:sldLayoutId id="2147483705" r:id="rId6"/>
    <p:sldLayoutId id="2147483691" r:id="rId7"/>
    <p:sldLayoutId id="2147483704" r:id="rId8"/>
    <p:sldLayoutId id="2147483694" r:id="rId9"/>
    <p:sldLayoutId id="2147483706" r:id="rId10"/>
    <p:sldLayoutId id="2147483707" r:id="rId11"/>
    <p:sldLayoutId id="2147483725"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45" userDrawn="1">
          <p15:clr>
            <a:srgbClr val="F26B43"/>
          </p15:clr>
        </p15:guide>
        <p15:guide id="2" pos="2880" userDrawn="1">
          <p15:clr>
            <a:srgbClr val="F26B43"/>
          </p15:clr>
        </p15:guide>
        <p15:guide id="3" pos="295" userDrawn="1">
          <p15:clr>
            <a:srgbClr val="F26B43"/>
          </p15:clr>
        </p15:guide>
        <p15:guide id="4" orient="horz" pos="3174" userDrawn="1">
          <p15:clr>
            <a:srgbClr val="F26B43"/>
          </p15:clr>
        </p15:guide>
        <p15:guide id="5" orient="horz" pos="3036" userDrawn="1">
          <p15:clr>
            <a:srgbClr val="F26B43"/>
          </p15:clr>
        </p15:guide>
        <p15:guide id="6" pos="5465" userDrawn="1">
          <p15:clr>
            <a:srgbClr val="F26B43"/>
          </p15:clr>
        </p15:guide>
        <p15:guide id="7" orient="horz" pos="169" userDrawn="1">
          <p15:clr>
            <a:srgbClr val="F26B43"/>
          </p15:clr>
        </p15:guide>
        <p15:guide id="8" orient="horz" pos="559"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323E48"/>
        </a:solidFill>
        <a:effectLst/>
      </p:bgPr>
    </p:bg>
    <p:spTree>
      <p:nvGrpSpPr>
        <p:cNvPr id="1" name=""/>
        <p:cNvGrpSpPr/>
        <p:nvPr/>
      </p:nvGrpSpPr>
      <p:grpSpPr>
        <a:xfrm>
          <a:off x="0" y="0"/>
          <a:ext cx="0" cy="0"/>
          <a:chOff x="0" y="0"/>
          <a:chExt cx="0" cy="0"/>
        </a:xfrm>
      </p:grpSpPr>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5"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409465195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6"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indoor&#10;&#10;Description automatically generated">
            <a:extLst>
              <a:ext uri="{FF2B5EF4-FFF2-40B4-BE49-F238E27FC236}">
                <a16:creationId xmlns:a16="http://schemas.microsoft.com/office/drawing/2014/main" id="{DB8BDFAA-88EE-5B43-B3CE-674436D4D5BB}"/>
              </a:ext>
            </a:extLst>
          </p:cNvPr>
          <p:cNvPicPr>
            <a:picLocks noChangeAspect="1"/>
          </p:cNvPicPr>
          <p:nvPr userDrawn="1"/>
        </p:nvPicPr>
        <p:blipFill>
          <a:blip r:embed="rId5" cstate="hqprint">
            <a:extLst>
              <a:ext uri="{28A0092B-C50C-407E-A947-70E740481C1C}">
                <a14:useLocalDpi xmlns:a14="http://schemas.microsoft.com/office/drawing/2010/main"/>
              </a:ext>
            </a:extLst>
          </a:blip>
          <a:stretch>
            <a:fillRect/>
          </a:stretch>
        </p:blipFill>
        <p:spPr>
          <a:xfrm>
            <a:off x="-1" y="1"/>
            <a:ext cx="9180513" cy="5160614"/>
          </a:xfrm>
          <a:prstGeom prst="rect">
            <a:avLst/>
          </a:prstGeom>
        </p:spPr>
      </p:pic>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2321606730"/>
      </p:ext>
    </p:extLst>
  </p:cSld>
  <p:clrMap bg1="lt1" tx1="dk1" bg2="lt2" tx2="dk2" accent1="accent1" accent2="accent2" accent3="accent3" accent4="accent4" accent5="accent5" accent6="accent6" hlink="hlink" folHlink="folHlink"/>
  <p:sldLayoutIdLst>
    <p:sldLayoutId id="2147483699" r:id="rId1"/>
    <p:sldLayoutId id="2147483700" r:id="rId2"/>
    <p:sldLayoutId id="2147483698"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satellite, transport, sky, outdoor&#10;&#10;Description automatically generated">
            <a:extLst>
              <a:ext uri="{FF2B5EF4-FFF2-40B4-BE49-F238E27FC236}">
                <a16:creationId xmlns:a16="http://schemas.microsoft.com/office/drawing/2014/main" id="{218CC331-419C-6B47-8538-43767076A50B}"/>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t="-1"/>
          <a:stretch/>
        </p:blipFill>
        <p:spPr>
          <a:xfrm>
            <a:off x="1" y="-1"/>
            <a:ext cx="9144000" cy="5143501"/>
          </a:xfrm>
          <a:prstGeom prst="rect">
            <a:avLst/>
          </a:prstGeom>
        </p:spPr>
      </p:pic>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4189281269"/>
      </p:ext>
    </p:extLst>
  </p:cSld>
  <p:clrMap bg1="lt1" tx1="dk1" bg2="lt2" tx2="dk2" accent1="accent1" accent2="accent2" accent3="accent3" accent4="accent4" accent5="accent5" accent6="accent6" hlink="hlink" folHlink="folHlink"/>
  <p:sldLayoutIdLst>
    <p:sldLayoutId id="2147483709" r:id="rId1"/>
    <p:sldLayoutId id="2147483711" r:id="rId2"/>
    <p:sldLayoutId id="2147483710"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 name="Picture 2" descr="A picture containing microscope&#10;&#10;Description automatically generated">
            <a:extLst>
              <a:ext uri="{FF2B5EF4-FFF2-40B4-BE49-F238E27FC236}">
                <a16:creationId xmlns:a16="http://schemas.microsoft.com/office/drawing/2014/main" id="{F34EF942-4461-9D48-BAA3-F3877E59A91C}"/>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a:stretch/>
        </p:blipFill>
        <p:spPr>
          <a:xfrm flipH="1">
            <a:off x="0" y="0"/>
            <a:ext cx="9144000" cy="5143500"/>
          </a:xfrm>
          <a:prstGeom prst="rect">
            <a:avLst/>
          </a:prstGeom>
        </p:spPr>
      </p:pic>
      <p:sp>
        <p:nvSpPr>
          <p:cNvPr id="5" name="Rectangle 4">
            <a:extLst>
              <a:ext uri="{FF2B5EF4-FFF2-40B4-BE49-F238E27FC236}">
                <a16:creationId xmlns:a16="http://schemas.microsoft.com/office/drawing/2014/main" id="{89476D6F-6391-CD44-8AAD-90B879CBF8BC}"/>
              </a:ext>
            </a:extLst>
          </p:cNvPr>
          <p:cNvSpPr/>
          <p:nvPr userDrawn="1"/>
        </p:nvSpPr>
        <p:spPr bwMode="auto">
          <a:xfrm>
            <a:off x="0" y="0"/>
            <a:ext cx="9144000" cy="5143500"/>
          </a:xfrm>
          <a:prstGeom prst="rect">
            <a:avLst/>
          </a:prstGeom>
          <a:gradFill>
            <a:gsLst>
              <a:gs pos="10000">
                <a:schemeClr val="tx1">
                  <a:lumMod val="0"/>
                </a:schemeClr>
              </a:gs>
              <a:gs pos="60000">
                <a:schemeClr val="tx1">
                  <a:alpha val="0"/>
                </a:schemeClr>
              </a:gs>
            </a:gsLst>
            <a:lin ang="27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none" strike="noStrike" cap="none" normalizeH="0" baseline="0">
              <a:ln>
                <a:noFill/>
              </a:ln>
              <a:solidFill>
                <a:schemeClr val="tx1"/>
              </a:solidFill>
              <a:effectLst/>
              <a:latin typeface="Calibri" panose="020F0502020204030204" pitchFamily="34" charset="0"/>
            </a:endParaRPr>
          </a:p>
        </p:txBody>
      </p:sp>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161318990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10807"/>
        </a:solidFill>
        <a:effectLst/>
      </p:bgPr>
    </p:bg>
    <p:spTree>
      <p:nvGrpSpPr>
        <p:cNvPr id="1" name=""/>
        <p:cNvGrpSpPr/>
        <p:nvPr/>
      </p:nvGrpSpPr>
      <p:grpSpPr>
        <a:xfrm>
          <a:off x="0" y="0"/>
          <a:ext cx="0" cy="0"/>
          <a:chOff x="0" y="0"/>
          <a:chExt cx="0" cy="0"/>
        </a:xfrm>
      </p:grpSpPr>
      <p:pic>
        <p:nvPicPr>
          <p:cNvPr id="4" name="Picture 3" descr="A group of people in a meeting&#10;&#10;Description automatically generated with low confidence">
            <a:extLst>
              <a:ext uri="{FF2B5EF4-FFF2-40B4-BE49-F238E27FC236}">
                <a16:creationId xmlns:a16="http://schemas.microsoft.com/office/drawing/2014/main" id="{11DD61CB-6086-5A44-83F5-753DEB7AF24A}"/>
              </a:ext>
            </a:extLst>
          </p:cNvPr>
          <p:cNvPicPr>
            <a:picLocks noChangeAspect="1"/>
          </p:cNvPicPr>
          <p:nvPr userDrawn="1"/>
        </p:nvPicPr>
        <p:blipFill rotWithShape="1">
          <a:blip r:embed="rId5" cstate="hqprint">
            <a:extLst>
              <a:ext uri="{28A0092B-C50C-407E-A947-70E740481C1C}">
                <a14:useLocalDpi xmlns:a14="http://schemas.microsoft.com/office/drawing/2010/main"/>
              </a:ext>
            </a:extLst>
          </a:blip>
          <a:srcRect/>
          <a:stretch/>
        </p:blipFill>
        <p:spPr>
          <a:xfrm>
            <a:off x="2269398" y="0"/>
            <a:ext cx="6874602" cy="5143500"/>
          </a:xfrm>
          <a:prstGeom prst="rect">
            <a:avLst/>
          </a:prstGeom>
        </p:spPr>
      </p:pic>
      <p:sp>
        <p:nvSpPr>
          <p:cNvPr id="9" name="Rectangle 5">
            <a:extLst>
              <a:ext uri="{FF2B5EF4-FFF2-40B4-BE49-F238E27FC236}">
                <a16:creationId xmlns:a16="http://schemas.microsoft.com/office/drawing/2014/main" id="{D3C0BDF6-B111-1A4E-A273-2E50A0140924}"/>
              </a:ext>
            </a:extLst>
          </p:cNvPr>
          <p:cNvSpPr txBox="1">
            <a:spLocks noChangeArrowheads="1"/>
          </p:cNvSpPr>
          <p:nvPr userDrawn="1"/>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defPPr>
              <a:defRPr lang="en-GB"/>
            </a:defPPr>
            <a:lvl1pPr algn="ctr" defTabSz="1013087" rtl="0" eaLnBrk="0" fontAlgn="base" hangingPunct="0">
              <a:spcBef>
                <a:spcPct val="0"/>
              </a:spcBef>
              <a:spcAft>
                <a:spcPct val="0"/>
              </a:spcAft>
              <a:defRPr sz="900" kern="1200">
                <a:solidFill>
                  <a:schemeClr val="bg1">
                    <a:lumMod val="65000"/>
                  </a:schemeClr>
                </a:solidFill>
                <a:latin typeface="Calibri" panose="020F0502020204030204" pitchFamily="34" charset="0"/>
                <a:ea typeface="+mn-ea"/>
                <a:cs typeface="Calibri" panose="020F0502020204030204" pitchFamily="34" charset="0"/>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a:defRPr/>
            </a:pPr>
            <a:fld id="{D344817E-C549-4AA9-AC49-DCE97AE436AB}" type="slidenum">
              <a:rPr lang="en-GB" altLang="en-US" smtClean="0"/>
              <a:pPr>
                <a:defRPr/>
              </a:pPr>
              <a:t>‹#›</a:t>
            </a:fld>
            <a:endParaRPr lang="en-GB" altLang="en-US"/>
          </a:p>
        </p:txBody>
      </p:sp>
      <p:pic>
        <p:nvPicPr>
          <p:cNvPr id="11" name="Picture 10">
            <a:extLst>
              <a:ext uri="{FF2B5EF4-FFF2-40B4-BE49-F238E27FC236}">
                <a16:creationId xmlns:a16="http://schemas.microsoft.com/office/drawing/2014/main" id="{D2917C94-7771-FF43-9525-482F99118F8C}"/>
              </a:ext>
            </a:extLst>
          </p:cNvPr>
          <p:cNvPicPr>
            <a:picLocks noChangeAspect="1"/>
          </p:cNvPicPr>
          <p:nvPr userDrawn="1"/>
        </p:nvPicPr>
        <p:blipFill>
          <a:blip r:embed="rId6" cstate="hqprint">
            <a:extLst>
              <a:ext uri="{28A0092B-C50C-407E-A947-70E740481C1C}">
                <a14:useLocalDpi xmlns:a14="http://schemas.microsoft.com/office/drawing/2010/main"/>
              </a:ext>
            </a:extLst>
          </a:blip>
          <a:srcRect/>
          <a:stretch/>
        </p:blipFill>
        <p:spPr>
          <a:xfrm>
            <a:off x="468002" y="4752000"/>
            <a:ext cx="935996" cy="287237"/>
          </a:xfrm>
          <a:prstGeom prst="rect">
            <a:avLst/>
          </a:prstGeom>
        </p:spPr>
      </p:pic>
    </p:spTree>
    <p:extLst>
      <p:ext uri="{BB962C8B-B14F-4D97-AF65-F5344CB8AC3E}">
        <p14:creationId xmlns:p14="http://schemas.microsoft.com/office/powerpoint/2010/main" val="3587643666"/>
      </p:ext>
    </p:extLst>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4" name="Rectangle 5">
            <a:extLst>
              <a:ext uri="{FF2B5EF4-FFF2-40B4-BE49-F238E27FC236}">
                <a16:creationId xmlns:a16="http://schemas.microsoft.com/office/drawing/2014/main" id="{86C23712-8373-134E-87F0-3F57F6781908}"/>
              </a:ext>
            </a:extLst>
          </p:cNvPr>
          <p:cNvSpPr>
            <a:spLocks noGrp="1" noChangeArrowheads="1"/>
          </p:cNvSpPr>
          <p:nvPr>
            <p:ph type="sldNum" sz="quarter" idx="4"/>
          </p:nvPr>
        </p:nvSpPr>
        <p:spPr bwMode="auto">
          <a:xfrm>
            <a:off x="8604448" y="4856163"/>
            <a:ext cx="539553" cy="287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lvl1pPr algn="ctr" defTabSz="1013087">
              <a:defRPr sz="900">
                <a:solidFill>
                  <a:schemeClr val="bg1">
                    <a:lumMod val="65000"/>
                  </a:schemeClr>
                </a:solidFill>
                <a:latin typeface="Calibri" panose="020F0502020204030204" pitchFamily="34" charset="0"/>
                <a:cs typeface="Calibri" panose="020F0502020204030204" pitchFamily="34" charset="0"/>
              </a:defRPr>
            </a:lvl1pPr>
          </a:lstStyle>
          <a:p>
            <a:pPr>
              <a:defRPr/>
            </a:pPr>
            <a:fld id="{D344817E-C549-4AA9-AC49-DCE97AE436AB}" type="slidenum">
              <a:rPr lang="en-GB" altLang="en-US" smtClean="0"/>
              <a:pPr>
                <a:defRPr/>
              </a:pPr>
              <a:t>‹#›</a:t>
            </a:fld>
            <a:endParaRPr lang="en-GB" altLang="en-US"/>
          </a:p>
        </p:txBody>
      </p:sp>
    </p:spTree>
  </p:cSld>
  <p:clrMap bg1="lt1" tx1="dk1" bg2="lt2" tx2="dk2" accent1="accent1" accent2="accent2" accent3="accent3" accent4="accent4" accent5="accent5" accent6="accent6" hlink="hlink" folHlink="folHlink"/>
  <p:sldLayoutIdLst>
    <p:sldLayoutId id="2147483663" r:id="rId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Rectangle 5"/>
          <p:cNvSpPr>
            <a:spLocks noGrp="1" noChangeArrowheads="1"/>
          </p:cNvSpPr>
          <p:nvPr>
            <p:ph type="sldNum" sz="quarter" idx="4"/>
          </p:nvPr>
        </p:nvSpPr>
        <p:spPr bwMode="auto">
          <a:xfrm>
            <a:off x="8604448" y="4819650"/>
            <a:ext cx="539553" cy="219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1069" tIns="50535" rIns="101069" bIns="50535" numCol="1" anchor="t" anchorCtr="0" compatLnSpc="1">
            <a:prstTxWarp prst="textNoShape">
              <a:avLst/>
            </a:prstTxWarp>
          </a:bodyPr>
          <a:lstStyle>
            <a:lvl1pPr algn="ctr" defTabSz="1013087">
              <a:defRPr sz="900">
                <a:solidFill>
                  <a:schemeClr val="bg1">
                    <a:lumMod val="65000"/>
                  </a:schemeClr>
                </a:solidFill>
                <a:latin typeface="Calibri" panose="020F0502020204030204" pitchFamily="34" charset="0"/>
                <a:cs typeface="Calibri" panose="020F0502020204030204" pitchFamily="34" charset="0"/>
              </a:defRPr>
            </a:lvl1pPr>
          </a:lstStyle>
          <a:p>
            <a:pPr>
              <a:defRPr/>
            </a:pPr>
            <a:fld id="{D344817E-C549-4AA9-AC49-DCE97AE436AB}" type="slidenum">
              <a:rPr lang="en-GB" altLang="en-US" smtClean="0"/>
              <a:pPr>
                <a:defRPr/>
              </a:pPr>
              <a:t>‹#›</a:t>
            </a:fld>
            <a:endParaRPr lang="en-GB" altLang="en-US"/>
          </a:p>
        </p:txBody>
      </p:sp>
      <p:pic>
        <p:nvPicPr>
          <p:cNvPr id="3" name="Picture 2" descr="A picture containing text, clipart, tableware, plate&#10;&#10;Description automatically generated">
            <a:extLst>
              <a:ext uri="{FF2B5EF4-FFF2-40B4-BE49-F238E27FC236}">
                <a16:creationId xmlns:a16="http://schemas.microsoft.com/office/drawing/2014/main" id="{551A3AFA-AA2F-0346-B2EB-AEA3ECBDF230}"/>
              </a:ext>
            </a:extLst>
          </p:cNvPr>
          <p:cNvPicPr>
            <a:picLocks noChangeAspect="1"/>
          </p:cNvPicPr>
          <p:nvPr userDrawn="1"/>
        </p:nvPicPr>
        <p:blipFill>
          <a:blip r:embed="rId14" cstate="hqprint">
            <a:extLst>
              <a:ext uri="{28A0092B-C50C-407E-A947-70E740481C1C}">
                <a14:useLocalDpi xmlns:a14="http://schemas.microsoft.com/office/drawing/2010/main"/>
              </a:ext>
            </a:extLst>
          </a:blip>
          <a:stretch>
            <a:fillRect/>
          </a:stretch>
        </p:blipFill>
        <p:spPr>
          <a:xfrm>
            <a:off x="468000" y="4752000"/>
            <a:ext cx="936000" cy="287237"/>
          </a:xfrm>
          <a:prstGeom prst="rect">
            <a:avLst/>
          </a:prstGeom>
        </p:spPr>
      </p:pic>
      <p:pic>
        <p:nvPicPr>
          <p:cNvPr id="8" name="Picture 7" descr="Shape, arrow&#10;&#10;Description automatically generated">
            <a:extLst>
              <a:ext uri="{FF2B5EF4-FFF2-40B4-BE49-F238E27FC236}">
                <a16:creationId xmlns:a16="http://schemas.microsoft.com/office/drawing/2014/main" id="{386A2C02-02A1-C24F-B086-F998D5FF2CB8}"/>
              </a:ext>
            </a:extLst>
          </p:cNvPr>
          <p:cNvPicPr>
            <a:picLocks noChangeAspect="1"/>
          </p:cNvPicPr>
          <p:nvPr userDrawn="1"/>
        </p:nvPicPr>
        <p:blipFill>
          <a:blip r:embed="rId15" cstate="hqprint">
            <a:extLst>
              <a:ext uri="{28A0092B-C50C-407E-A947-70E740481C1C}">
                <a14:useLocalDpi xmlns:a14="http://schemas.microsoft.com/office/drawing/2010/main"/>
              </a:ext>
            </a:extLst>
          </a:blip>
          <a:stretch>
            <a:fillRect/>
          </a:stretch>
        </p:blipFill>
        <p:spPr>
          <a:xfrm>
            <a:off x="144000" y="270000"/>
            <a:ext cx="239145" cy="324000"/>
          </a:xfrm>
          <a:prstGeom prst="rect">
            <a:avLst/>
          </a:prstGeom>
        </p:spPr>
      </p:pic>
    </p:spTree>
    <p:extLst>
      <p:ext uri="{BB962C8B-B14F-4D97-AF65-F5344CB8AC3E}">
        <p14:creationId xmlns:p14="http://schemas.microsoft.com/office/powerpoint/2010/main" val="394768007"/>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 id="2147483737" r:id="rId10"/>
    <p:sldLayoutId id="2147483738" r:id="rId11"/>
    <p:sldLayoutId id="2147483739"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ctr" defTabSz="744653" rtl="0" eaLnBrk="1" fontAlgn="base" hangingPunct="1">
        <a:spcBef>
          <a:spcPct val="0"/>
        </a:spcBef>
        <a:spcAft>
          <a:spcPct val="0"/>
        </a:spcAft>
        <a:defRPr sz="3600">
          <a:solidFill>
            <a:schemeClr val="tx1"/>
          </a:solidFill>
          <a:latin typeface="+mj-lt"/>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p:titleStyle>
    <p:bodyStyle>
      <a:lvl1pPr marL="279666" indent="-279666" algn="l" defTabSz="744653" rtl="0" eaLnBrk="1" fontAlgn="base" hangingPunct="1">
        <a:spcBef>
          <a:spcPct val="20000"/>
        </a:spcBef>
        <a:spcAft>
          <a:spcPct val="0"/>
        </a:spcAft>
        <a:buFont typeface="Arial" charset="0"/>
        <a:buChar char="•"/>
        <a:defRPr sz="2600">
          <a:solidFill>
            <a:schemeClr val="tx1"/>
          </a:solidFill>
          <a:latin typeface="+mn-lt"/>
          <a:ea typeface="+mn-ea"/>
          <a:cs typeface="+mn-cs"/>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p:bodyStyle>
    <p:otherStyle>
      <a:defPPr>
        <a:defRPr lang="en-US"/>
      </a:defPPr>
      <a:lvl1pPr marL="0" algn="l" defTabSz="646938" rtl="0" eaLnBrk="1" latinLnBrk="0" hangingPunct="1">
        <a:defRPr sz="1300" kern="1200">
          <a:solidFill>
            <a:schemeClr val="tx1"/>
          </a:solidFill>
          <a:latin typeface="+mn-lt"/>
          <a:ea typeface="+mn-ea"/>
          <a:cs typeface="+mn-cs"/>
        </a:defRPr>
      </a:lvl1pPr>
      <a:lvl2pPr marL="323469" algn="l" defTabSz="646938" rtl="0" eaLnBrk="1" latinLnBrk="0" hangingPunct="1">
        <a:defRPr sz="1300" kern="1200">
          <a:solidFill>
            <a:schemeClr val="tx1"/>
          </a:solidFill>
          <a:latin typeface="+mn-lt"/>
          <a:ea typeface="+mn-ea"/>
          <a:cs typeface="+mn-cs"/>
        </a:defRPr>
      </a:lvl2pPr>
      <a:lvl3pPr marL="646938" algn="l" defTabSz="646938" rtl="0" eaLnBrk="1" latinLnBrk="0" hangingPunct="1">
        <a:defRPr sz="1300" kern="1200">
          <a:solidFill>
            <a:schemeClr val="tx1"/>
          </a:solidFill>
          <a:latin typeface="+mn-lt"/>
          <a:ea typeface="+mn-ea"/>
          <a:cs typeface="+mn-cs"/>
        </a:defRPr>
      </a:lvl3pPr>
      <a:lvl4pPr marL="970407" algn="l" defTabSz="646938" rtl="0" eaLnBrk="1" latinLnBrk="0" hangingPunct="1">
        <a:defRPr sz="1300" kern="1200">
          <a:solidFill>
            <a:schemeClr val="tx1"/>
          </a:solidFill>
          <a:latin typeface="+mn-lt"/>
          <a:ea typeface="+mn-ea"/>
          <a:cs typeface="+mn-cs"/>
        </a:defRPr>
      </a:lvl4pPr>
      <a:lvl5pPr marL="1293876" algn="l" defTabSz="646938" rtl="0" eaLnBrk="1" latinLnBrk="0" hangingPunct="1">
        <a:defRPr sz="1300" kern="1200">
          <a:solidFill>
            <a:schemeClr val="tx1"/>
          </a:solidFill>
          <a:latin typeface="+mn-lt"/>
          <a:ea typeface="+mn-ea"/>
          <a:cs typeface="+mn-cs"/>
        </a:defRPr>
      </a:lvl5pPr>
      <a:lvl6pPr marL="1617345" algn="l" defTabSz="646938" rtl="0" eaLnBrk="1" latinLnBrk="0" hangingPunct="1">
        <a:defRPr sz="1300" kern="1200">
          <a:solidFill>
            <a:schemeClr val="tx1"/>
          </a:solidFill>
          <a:latin typeface="+mn-lt"/>
          <a:ea typeface="+mn-ea"/>
          <a:cs typeface="+mn-cs"/>
        </a:defRPr>
      </a:lvl6pPr>
      <a:lvl7pPr marL="1940814" algn="l" defTabSz="646938" rtl="0" eaLnBrk="1" latinLnBrk="0" hangingPunct="1">
        <a:defRPr sz="1300" kern="1200">
          <a:solidFill>
            <a:schemeClr val="tx1"/>
          </a:solidFill>
          <a:latin typeface="+mn-lt"/>
          <a:ea typeface="+mn-ea"/>
          <a:cs typeface="+mn-cs"/>
        </a:defRPr>
      </a:lvl7pPr>
      <a:lvl8pPr marL="2264283" algn="l" defTabSz="646938" rtl="0" eaLnBrk="1" latinLnBrk="0" hangingPunct="1">
        <a:defRPr sz="1300" kern="1200">
          <a:solidFill>
            <a:schemeClr val="tx1"/>
          </a:solidFill>
          <a:latin typeface="+mn-lt"/>
          <a:ea typeface="+mn-ea"/>
          <a:cs typeface="+mn-cs"/>
        </a:defRPr>
      </a:lvl8pPr>
      <a:lvl9pPr marL="2587752" algn="l" defTabSz="646938" rtl="0" eaLnBrk="1" latinLnBrk="0" hangingPunct="1">
        <a:defRPr sz="13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845">
          <p15:clr>
            <a:srgbClr val="F26B43"/>
          </p15:clr>
        </p15:guide>
        <p15:guide id="2" pos="2880">
          <p15:clr>
            <a:srgbClr val="F26B43"/>
          </p15:clr>
        </p15:guide>
        <p15:guide id="3" pos="295">
          <p15:clr>
            <a:srgbClr val="F26B43"/>
          </p15:clr>
        </p15:guide>
        <p15:guide id="4" orient="horz" pos="3174">
          <p15:clr>
            <a:srgbClr val="F26B43"/>
          </p15:clr>
        </p15:guide>
        <p15:guide id="5" orient="horz" pos="3036">
          <p15:clr>
            <a:srgbClr val="F26B43"/>
          </p15:clr>
        </p15:guide>
        <p15:guide id="6" pos="5465">
          <p15:clr>
            <a:srgbClr val="F26B43"/>
          </p15:clr>
        </p15:guide>
        <p15:guide id="7" orient="horz" pos="169">
          <p15:clr>
            <a:srgbClr val="F26B43"/>
          </p15:clr>
        </p15:guide>
        <p15:guide id="8" orient="horz" pos="559">
          <p15:clr>
            <a:srgbClr val="F26B43"/>
          </p15:clr>
        </p15:guide>
      </p15:sldGuideLst>
    </p:ext>
  </p:extLst>
</p:sldMaster>
</file>

<file path=ppt/slides/_rels/slide1.xml.rels><?xml version="1.0" encoding="UTF-8" standalone="yes"?>
<Relationships xmlns="http://schemas.openxmlformats.org/package/2006/relationships"><Relationship Id="rId2" Type="http://schemas.microsoft.com/office/2018/10/relationships/comments" Target="../comments/modernComment_193_FDDDC54F.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10.xml"/><Relationship Id="rId1" Type="http://schemas.openxmlformats.org/officeDocument/2006/relationships/slideLayout" Target="../slideLayouts/slideLayout35.xml"/><Relationship Id="rId6" Type="http://schemas.openxmlformats.org/officeDocument/2006/relationships/image" Target="../media/image57.wmf"/><Relationship Id="rId5" Type="http://schemas.openxmlformats.org/officeDocument/2006/relationships/oleObject" Target="../embeddings/oleObject2.bin"/><Relationship Id="rId4" Type="http://schemas.openxmlformats.org/officeDocument/2006/relationships/image" Target="../media/image56.wmf"/></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microsoft.com/office/2018/10/relationships/comments" Target="../comments/modernComment_1BD_C255CD2F.xml"/><Relationship Id="rId1" Type="http://schemas.openxmlformats.org/officeDocument/2006/relationships/slideLayout" Target="../slideLayouts/slideLayout5.xml"/><Relationship Id="rId5" Type="http://schemas.openxmlformats.org/officeDocument/2006/relationships/image" Target="../media/image20.jpeg"/><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2" Type="http://schemas.microsoft.com/office/2018/10/relationships/comments" Target="../comments/modernComment_1BF_30423B6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microsoft.com/office/2018/10/relationships/comments" Target="../comments/modernComment_1A5_7A15C656.xml"/><Relationship Id="rId2" Type="http://schemas.openxmlformats.org/officeDocument/2006/relationships/slideLayout" Target="../slideLayouts/slideLayout15.xml"/><Relationship Id="rId1" Type="http://schemas.openxmlformats.org/officeDocument/2006/relationships/themeOverride" Target="../theme/themeOverride1.xml"/></Relationships>
</file>

<file path=ppt/slides/_rels/slide20.xml.rels><?xml version="1.0" encoding="UTF-8" standalone="yes"?>
<Relationships xmlns="http://schemas.openxmlformats.org/package/2006/relationships"><Relationship Id="rId3" Type="http://schemas.microsoft.com/office/2018/10/relationships/comments" Target="../comments/modernComment_19D_EB60298F.xml"/><Relationship Id="rId2" Type="http://schemas.openxmlformats.org/officeDocument/2006/relationships/notesSlide" Target="../notesSlides/notesSlide11.xml"/><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jpeg"/></Relationships>
</file>

<file path=ppt/slides/_rels/slide21.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2.xml"/><Relationship Id="rId1" Type="http://schemas.openxmlformats.org/officeDocument/2006/relationships/slideLayout" Target="../slideLayouts/slideLayout7.xml"/><Relationship Id="rId4" Type="http://schemas.openxmlformats.org/officeDocument/2006/relationships/image" Target="../media/image63.png"/></Relationships>
</file>

<file path=ppt/slides/_rels/slide2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3" Type="http://schemas.openxmlformats.org/officeDocument/2006/relationships/image" Target="../media/image68.png"/><Relationship Id="rId2" Type="http://schemas.microsoft.com/office/2018/10/relationships/comments" Target="../comments/modernComment_1A9_43B621DA.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13.png"/><Relationship Id="rId4" Type="http://schemas.openxmlformats.org/officeDocument/2006/relationships/image" Target="../media/image12.emf"/></Relationships>
</file>

<file path=ppt/slides/_rels/slide3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3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microsoft.com/office/2018/10/relationships/comments" Target="../comments/modernComment_1AB_A7E8742.xml"/><Relationship Id="rId7" Type="http://schemas.openxmlformats.org/officeDocument/2006/relationships/image" Target="../media/image17.jpe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microsoft.com/office/2018/10/relationships/comments" Target="../comments/modernComment_1B5_8CCB404A.xml"/><Relationship Id="rId7" Type="http://schemas.openxmlformats.org/officeDocument/2006/relationships/image" Target="../media/image21.png"/><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image" Target="../media/image20.jpeg"/><Relationship Id="rId5" Type="http://schemas.openxmlformats.org/officeDocument/2006/relationships/image" Target="../media/image19.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themeOverride" Target="../theme/themeOverride2.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3" Type="http://schemas.openxmlformats.org/officeDocument/2006/relationships/customXml" Target="../ink/ink6.xml"/><Relationship Id="rId18" Type="http://schemas.openxmlformats.org/officeDocument/2006/relationships/image" Target="../media/image30.png"/><Relationship Id="rId26" Type="http://schemas.openxmlformats.org/officeDocument/2006/relationships/image" Target="../media/image34.png"/><Relationship Id="rId39" Type="http://schemas.openxmlformats.org/officeDocument/2006/relationships/customXml" Target="../ink/ink19.xml"/><Relationship Id="rId21" Type="http://schemas.openxmlformats.org/officeDocument/2006/relationships/customXml" Target="../ink/ink10.xml"/><Relationship Id="rId34" Type="http://schemas.openxmlformats.org/officeDocument/2006/relationships/image" Target="../media/image38.png"/><Relationship Id="rId42" Type="http://schemas.openxmlformats.org/officeDocument/2006/relationships/customXml" Target="../ink/ink21.xml"/><Relationship Id="rId47" Type="http://schemas.openxmlformats.org/officeDocument/2006/relationships/image" Target="../media/image44.png"/><Relationship Id="rId50" Type="http://schemas.openxmlformats.org/officeDocument/2006/relationships/image" Target="../media/image45.png"/><Relationship Id="rId55" Type="http://schemas.openxmlformats.org/officeDocument/2006/relationships/customXml" Target="../ink/ink28.xml"/><Relationship Id="rId7" Type="http://schemas.openxmlformats.org/officeDocument/2006/relationships/customXml" Target="../ink/ink3.xml"/><Relationship Id="rId2" Type="http://schemas.openxmlformats.org/officeDocument/2006/relationships/notesSlide" Target="../notesSlides/notesSlide5.xml"/><Relationship Id="rId16" Type="http://schemas.openxmlformats.org/officeDocument/2006/relationships/image" Target="../media/image29.png"/><Relationship Id="rId29" Type="http://schemas.openxmlformats.org/officeDocument/2006/relationships/customXml" Target="../ink/ink14.xml"/><Relationship Id="rId11" Type="http://schemas.openxmlformats.org/officeDocument/2006/relationships/customXml" Target="../ink/ink5.xml"/><Relationship Id="rId24" Type="http://schemas.openxmlformats.org/officeDocument/2006/relationships/image" Target="../media/image33.png"/><Relationship Id="rId32" Type="http://schemas.openxmlformats.org/officeDocument/2006/relationships/image" Target="../media/image37.png"/><Relationship Id="rId37" Type="http://schemas.openxmlformats.org/officeDocument/2006/relationships/customXml" Target="../ink/ink18.xml"/><Relationship Id="rId40" Type="http://schemas.openxmlformats.org/officeDocument/2006/relationships/customXml" Target="../ink/ink20.xml"/><Relationship Id="rId45" Type="http://schemas.openxmlformats.org/officeDocument/2006/relationships/image" Target="../media/image43.png"/><Relationship Id="rId53" Type="http://schemas.openxmlformats.org/officeDocument/2006/relationships/customXml" Target="../ink/ink27.xml"/><Relationship Id="rId5" Type="http://schemas.openxmlformats.org/officeDocument/2006/relationships/customXml" Target="../ink/ink2.xml"/><Relationship Id="rId19" Type="http://schemas.openxmlformats.org/officeDocument/2006/relationships/customXml" Target="../ink/ink9.xml"/><Relationship Id="rId4" Type="http://schemas.openxmlformats.org/officeDocument/2006/relationships/image" Target="../media/image23.png"/><Relationship Id="rId9" Type="http://schemas.openxmlformats.org/officeDocument/2006/relationships/customXml" Target="../ink/ink4.xml"/><Relationship Id="rId14" Type="http://schemas.openxmlformats.org/officeDocument/2006/relationships/image" Target="../media/image28.png"/><Relationship Id="rId22" Type="http://schemas.openxmlformats.org/officeDocument/2006/relationships/image" Target="../media/image32.png"/><Relationship Id="rId27" Type="http://schemas.openxmlformats.org/officeDocument/2006/relationships/customXml" Target="../ink/ink13.xml"/><Relationship Id="rId30" Type="http://schemas.openxmlformats.org/officeDocument/2006/relationships/image" Target="../media/image36.png"/><Relationship Id="rId35" Type="http://schemas.openxmlformats.org/officeDocument/2006/relationships/customXml" Target="../ink/ink17.xml"/><Relationship Id="rId43" Type="http://schemas.openxmlformats.org/officeDocument/2006/relationships/image" Target="../media/image42.png"/><Relationship Id="rId48" Type="http://schemas.openxmlformats.org/officeDocument/2006/relationships/customXml" Target="../ink/ink24.xml"/><Relationship Id="rId56" Type="http://schemas.openxmlformats.org/officeDocument/2006/relationships/image" Target="../media/image48.png"/><Relationship Id="rId8" Type="http://schemas.openxmlformats.org/officeDocument/2006/relationships/image" Target="../media/image25.png"/><Relationship Id="rId51" Type="http://schemas.openxmlformats.org/officeDocument/2006/relationships/customXml" Target="../ink/ink26.xml"/><Relationship Id="rId3" Type="http://schemas.openxmlformats.org/officeDocument/2006/relationships/customXml" Target="../ink/ink1.xml"/><Relationship Id="rId12" Type="http://schemas.openxmlformats.org/officeDocument/2006/relationships/image" Target="../media/image27.png"/><Relationship Id="rId17" Type="http://schemas.openxmlformats.org/officeDocument/2006/relationships/customXml" Target="../ink/ink8.xml"/><Relationship Id="rId25" Type="http://schemas.openxmlformats.org/officeDocument/2006/relationships/customXml" Target="../ink/ink12.xml"/><Relationship Id="rId33" Type="http://schemas.openxmlformats.org/officeDocument/2006/relationships/customXml" Target="../ink/ink16.xml"/><Relationship Id="rId38" Type="http://schemas.openxmlformats.org/officeDocument/2006/relationships/image" Target="../media/image40.png"/><Relationship Id="rId46" Type="http://schemas.openxmlformats.org/officeDocument/2006/relationships/customXml" Target="../ink/ink23.xml"/><Relationship Id="rId20" Type="http://schemas.openxmlformats.org/officeDocument/2006/relationships/image" Target="../media/image31.png"/><Relationship Id="rId41" Type="http://schemas.openxmlformats.org/officeDocument/2006/relationships/image" Target="../media/image41.png"/><Relationship Id="rId54" Type="http://schemas.openxmlformats.org/officeDocument/2006/relationships/image" Target="../media/image47.png"/><Relationship Id="rId1" Type="http://schemas.openxmlformats.org/officeDocument/2006/relationships/slideLayout" Target="../slideLayouts/slideLayout5.xml"/><Relationship Id="rId6" Type="http://schemas.openxmlformats.org/officeDocument/2006/relationships/image" Target="../media/image24.png"/><Relationship Id="rId15" Type="http://schemas.openxmlformats.org/officeDocument/2006/relationships/customXml" Target="../ink/ink7.xml"/><Relationship Id="rId23" Type="http://schemas.openxmlformats.org/officeDocument/2006/relationships/customXml" Target="../ink/ink11.xml"/><Relationship Id="rId28" Type="http://schemas.openxmlformats.org/officeDocument/2006/relationships/image" Target="../media/image35.png"/><Relationship Id="rId36" Type="http://schemas.openxmlformats.org/officeDocument/2006/relationships/image" Target="../media/image39.png"/><Relationship Id="rId49" Type="http://schemas.openxmlformats.org/officeDocument/2006/relationships/customXml" Target="../ink/ink25.xml"/><Relationship Id="rId57" Type="http://schemas.openxmlformats.org/officeDocument/2006/relationships/image" Target="../media/image49.png"/><Relationship Id="rId10" Type="http://schemas.openxmlformats.org/officeDocument/2006/relationships/image" Target="../media/image26.png"/><Relationship Id="rId31" Type="http://schemas.openxmlformats.org/officeDocument/2006/relationships/customXml" Target="../ink/ink15.xml"/><Relationship Id="rId44" Type="http://schemas.openxmlformats.org/officeDocument/2006/relationships/customXml" Target="../ink/ink22.xml"/><Relationship Id="rId52" Type="http://schemas.openxmlformats.org/officeDocument/2006/relationships/image" Target="../media/image4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FA7CAE-2A3C-334E-B747-53366BCA2D39}"/>
              </a:ext>
            </a:extLst>
          </p:cNvPr>
          <p:cNvSpPr>
            <a:spLocks noGrp="1"/>
          </p:cNvSpPr>
          <p:nvPr>
            <p:ph type="title"/>
          </p:nvPr>
        </p:nvSpPr>
        <p:spPr>
          <a:xfrm>
            <a:off x="468000" y="2072343"/>
            <a:ext cx="6552271" cy="1231106"/>
          </a:xfrm>
        </p:spPr>
        <p:txBody>
          <a:bodyPr/>
          <a:lstStyle/>
          <a:p>
            <a:r>
              <a:rPr lang="en-GB" sz="1800">
                <a:effectLst/>
                <a:latin typeface="Calibri" panose="020F0502020204030204" pitchFamily="34" charset="0"/>
                <a:ea typeface="Calibri" panose="020F0502020204030204" pitchFamily="34" charset="0"/>
                <a:cs typeface="Calibri" panose="020F0502020204030204" pitchFamily="34" charset="0"/>
              </a:rPr>
              <a:t>Reviewing the Performance of Photek's Single Photon Timing Detectors.</a:t>
            </a:r>
            <a:br>
              <a:rPr lang="en-GB" sz="1800">
                <a:effectLst/>
                <a:latin typeface="Calibri" panose="020F0502020204030204" pitchFamily="34" charset="0"/>
                <a:ea typeface="Calibri" panose="020F0502020204030204" pitchFamily="34" charset="0"/>
                <a:cs typeface="Calibri" panose="020F0502020204030204" pitchFamily="34" charset="0"/>
              </a:rPr>
            </a:br>
            <a:br>
              <a:rPr lang="en-US"/>
            </a:br>
            <a:endParaRPr lang="en-US"/>
          </a:p>
        </p:txBody>
      </p:sp>
      <p:sp>
        <p:nvSpPr>
          <p:cNvPr id="4" name="Text Placeholder 3">
            <a:extLst>
              <a:ext uri="{FF2B5EF4-FFF2-40B4-BE49-F238E27FC236}">
                <a16:creationId xmlns:a16="http://schemas.microsoft.com/office/drawing/2014/main" id="{D54D65B2-1023-6C44-B5A9-7C2278854CB7}"/>
              </a:ext>
            </a:extLst>
          </p:cNvPr>
          <p:cNvSpPr>
            <a:spLocks noGrp="1"/>
          </p:cNvSpPr>
          <p:nvPr>
            <p:ph type="body" sz="quarter" idx="12"/>
          </p:nvPr>
        </p:nvSpPr>
        <p:spPr>
          <a:xfrm>
            <a:off x="468000" y="4227934"/>
            <a:ext cx="3815655" cy="555966"/>
          </a:xfrm>
        </p:spPr>
        <p:txBody>
          <a:bodyPr/>
          <a:lstStyle/>
          <a:p>
            <a:r>
              <a:rPr lang="en-US"/>
              <a:t>03/04/2025</a:t>
            </a:r>
          </a:p>
          <a:p>
            <a:r>
              <a:rPr lang="en-US"/>
              <a:t>DRD4 Compendium and Collaboration, CERN</a:t>
            </a:r>
          </a:p>
        </p:txBody>
      </p:sp>
      <p:sp>
        <p:nvSpPr>
          <p:cNvPr id="5" name="Text Placeholder 2">
            <a:extLst>
              <a:ext uri="{FF2B5EF4-FFF2-40B4-BE49-F238E27FC236}">
                <a16:creationId xmlns:a16="http://schemas.microsoft.com/office/drawing/2014/main" id="{A1421A43-5CE4-4F6A-BC1D-76945CD84E31}"/>
              </a:ext>
            </a:extLst>
          </p:cNvPr>
          <p:cNvSpPr txBox="1">
            <a:spLocks/>
          </p:cNvSpPr>
          <p:nvPr/>
        </p:nvSpPr>
        <p:spPr>
          <a:xfrm>
            <a:off x="468000" y="3576703"/>
            <a:ext cx="4853028" cy="618448"/>
          </a:xfrm>
          <a:prstGeom prst="rect">
            <a:avLst/>
          </a:prstGeom>
        </p:spPr>
        <p:txBody>
          <a:bodyPr lIns="0" tIns="0" rIns="0" bIns="0"/>
          <a:lstStyle>
            <a:defPPr>
              <a:defRPr lang="en-GB"/>
            </a:defPPr>
            <a:lvl1pPr marL="0" indent="0" algn="l" defTabSz="992822" rtl="0" eaLnBrk="1" fontAlgn="base" hangingPunct="1">
              <a:lnSpc>
                <a:spcPct val="100000"/>
              </a:lnSpc>
              <a:spcBef>
                <a:spcPct val="20000"/>
              </a:spcBef>
              <a:spcAft>
                <a:spcPct val="0"/>
              </a:spcAft>
              <a:buFontTx/>
              <a:buNone/>
              <a:defRPr sz="1500" b="0" i="0" kern="1200">
                <a:solidFill>
                  <a:schemeClr val="bg1"/>
                </a:solidFill>
                <a:latin typeface="Calibri" panose="020F0502020204030204" pitchFamily="34" charset="0"/>
                <a:ea typeface="+mn-ea"/>
                <a:cs typeface="Calibri" panose="020F0502020204030204" pitchFamily="34" charset="0"/>
              </a:defRPr>
            </a:lvl1pPr>
            <a:lvl2pPr marL="372888" indent="0" algn="l" defTabSz="992822" rtl="0" eaLnBrk="1" fontAlgn="base" hangingPunct="1">
              <a:lnSpc>
                <a:spcPct val="150000"/>
              </a:lnSpc>
              <a:spcBef>
                <a:spcPct val="20000"/>
              </a:spcBef>
              <a:spcAft>
                <a:spcPct val="0"/>
              </a:spcAft>
              <a:buFontTx/>
              <a:buNone/>
              <a:defRPr sz="1600" b="1" i="0" kern="1200">
                <a:solidFill>
                  <a:srgbClr val="323E48"/>
                </a:solidFill>
                <a:latin typeface="Calibri" panose="020F0502020204030204" pitchFamily="34" charset="0"/>
                <a:ea typeface="+mn-ea"/>
                <a:cs typeface="Calibri" panose="020F0502020204030204" pitchFamily="34" charset="0"/>
              </a:defRPr>
            </a:lvl2pPr>
            <a:lvl3pPr marL="744653" indent="0" algn="l" defTabSz="992822" rtl="0" eaLnBrk="1" fontAlgn="base" hangingPunct="1">
              <a:lnSpc>
                <a:spcPct val="150000"/>
              </a:lnSpc>
              <a:spcBef>
                <a:spcPct val="20000"/>
              </a:spcBef>
              <a:spcAft>
                <a:spcPct val="0"/>
              </a:spcAft>
              <a:buFontTx/>
              <a:buNone/>
              <a:defRPr sz="1600" b="0" i="0" kern="1200">
                <a:solidFill>
                  <a:srgbClr val="323E48"/>
                </a:solidFill>
                <a:latin typeface="Calibri" panose="020F0502020204030204" pitchFamily="34" charset="0"/>
                <a:ea typeface="+mn-ea"/>
                <a:cs typeface="Calibri" panose="020F0502020204030204" pitchFamily="34" charset="0"/>
              </a:defRPr>
            </a:lvl3pPr>
            <a:lvl4pPr marL="1303985" indent="-186444" algn="l" defTabSz="992822" rtl="0" eaLnBrk="1" fontAlgn="base" hangingPunct="1">
              <a:lnSpc>
                <a:spcPct val="150000"/>
              </a:lnSpc>
              <a:spcBef>
                <a:spcPct val="20000"/>
              </a:spcBef>
              <a:spcAft>
                <a:spcPct val="0"/>
              </a:spcAft>
              <a:buClr>
                <a:srgbClr val="008ECC"/>
              </a:buClr>
              <a:buFont typeface="Arial" panose="020B0604020202020204" pitchFamily="34" charset="0"/>
              <a:buChar char="•"/>
              <a:defRPr sz="2133" kern="1200">
                <a:solidFill>
                  <a:srgbClr val="323E48"/>
                </a:solidFill>
                <a:latin typeface="+mn-lt"/>
                <a:ea typeface="+mn-ea"/>
                <a:cs typeface="+mn-cs"/>
              </a:defRPr>
            </a:lvl4pPr>
            <a:lvl5pPr marL="1490428" indent="0" algn="l" defTabSz="992822" rtl="0" eaLnBrk="1" fontAlgn="base" hangingPunct="1">
              <a:lnSpc>
                <a:spcPct val="150000"/>
              </a:lnSpc>
              <a:spcBef>
                <a:spcPct val="20000"/>
              </a:spcBef>
              <a:spcAft>
                <a:spcPct val="0"/>
              </a:spcAft>
              <a:buFontTx/>
              <a:buNone/>
              <a:defRPr sz="1200" b="0" i="0" kern="1200">
                <a:solidFill>
                  <a:srgbClr val="323E48"/>
                </a:solidFill>
                <a:latin typeface="Calibri" panose="020F0502020204030204" pitchFamily="34" charset="0"/>
                <a:ea typeface="+mn-ea"/>
                <a:cs typeface="Calibri" panose="020F0502020204030204" pitchFamily="34" charset="0"/>
              </a:defRPr>
            </a:lvl5pPr>
            <a:lvl6pPr marL="2665491" indent="-247082" algn="l" defTabSz="992822" rtl="0" eaLnBrk="1" fontAlgn="base" latinLnBrk="0" hangingPunct="1">
              <a:spcBef>
                <a:spcPct val="20000"/>
              </a:spcBef>
              <a:spcAft>
                <a:spcPct val="0"/>
              </a:spcAft>
              <a:buFont typeface="Arial" charset="0"/>
              <a:buChar char="»"/>
              <a:defRPr sz="2133" kern="1200">
                <a:solidFill>
                  <a:schemeClr val="tx1"/>
                </a:solidFill>
                <a:latin typeface="+mn-lt"/>
                <a:ea typeface="+mn-ea"/>
                <a:cs typeface="+mn-cs"/>
              </a:defRPr>
            </a:lvl6pPr>
            <a:lvl7pPr marL="3096761" indent="-247082" algn="l" defTabSz="992822" rtl="0" eaLnBrk="1" fontAlgn="base" latinLnBrk="0" hangingPunct="1">
              <a:spcBef>
                <a:spcPct val="20000"/>
              </a:spcBef>
              <a:spcAft>
                <a:spcPct val="0"/>
              </a:spcAft>
              <a:buFont typeface="Arial" charset="0"/>
              <a:buChar char="»"/>
              <a:defRPr sz="2133" kern="1200">
                <a:solidFill>
                  <a:schemeClr val="tx1"/>
                </a:solidFill>
                <a:latin typeface="+mn-lt"/>
                <a:ea typeface="+mn-ea"/>
                <a:cs typeface="+mn-cs"/>
              </a:defRPr>
            </a:lvl7pPr>
            <a:lvl8pPr marL="3528032" indent="-247082" algn="l" defTabSz="992822" rtl="0" eaLnBrk="1" fontAlgn="base" latinLnBrk="0" hangingPunct="1">
              <a:spcBef>
                <a:spcPct val="20000"/>
              </a:spcBef>
              <a:spcAft>
                <a:spcPct val="0"/>
              </a:spcAft>
              <a:buFont typeface="Arial" charset="0"/>
              <a:buChar char="»"/>
              <a:defRPr sz="2133" kern="1200">
                <a:solidFill>
                  <a:schemeClr val="tx1"/>
                </a:solidFill>
                <a:latin typeface="+mn-lt"/>
                <a:ea typeface="+mn-ea"/>
                <a:cs typeface="+mn-cs"/>
              </a:defRPr>
            </a:lvl8pPr>
            <a:lvl9pPr marL="3959302" indent="-247082" algn="l" defTabSz="992822" rtl="0" eaLnBrk="1" fontAlgn="base" latinLnBrk="0" hangingPunct="1">
              <a:spcBef>
                <a:spcPct val="20000"/>
              </a:spcBef>
              <a:spcAft>
                <a:spcPct val="0"/>
              </a:spcAft>
              <a:buFont typeface="Arial" charset="0"/>
              <a:buChar char="»"/>
              <a:defRPr sz="2133" kern="1200">
                <a:solidFill>
                  <a:schemeClr val="tx1"/>
                </a:solidFill>
                <a:latin typeface="+mn-lt"/>
                <a:ea typeface="+mn-ea"/>
                <a:cs typeface="+mn-cs"/>
              </a:defRPr>
            </a:lvl9pPr>
          </a:lstStyle>
          <a:p>
            <a:r>
              <a:rPr lang="en-GB" sz="1100" b="0" i="0">
                <a:effectLst/>
              </a:rPr>
              <a:t>1. Photek Ltd, 26 Castleham Rd, TN38 9NS, UK</a:t>
            </a:r>
          </a:p>
          <a:p>
            <a:r>
              <a:rPr lang="en-GB" sz="1100" b="0" i="0">
                <a:effectLst/>
              </a:rPr>
              <a:t>2. </a:t>
            </a:r>
            <a:r>
              <a:rPr lang="en-GB" sz="1100"/>
              <a:t>University of Warwick, Coventry</a:t>
            </a:r>
          </a:p>
          <a:p>
            <a:r>
              <a:rPr lang="en-GB" sz="1100" b="0" i="0">
                <a:effectLst/>
              </a:rPr>
              <a:t>3. University of Victoria, Victoria, Canada</a:t>
            </a:r>
          </a:p>
          <a:p>
            <a:endParaRPr lang="en-GB" sz="1400"/>
          </a:p>
          <a:p>
            <a:endParaRPr lang="en-GB" sz="900" b="0">
              <a:effectLst/>
            </a:endParaRPr>
          </a:p>
          <a:p>
            <a:endParaRPr lang="en-GB" sz="1100" kern="0" baseline="30000"/>
          </a:p>
          <a:p>
            <a:endParaRPr lang="en-US" sz="1100" kern="0" baseline="30000"/>
          </a:p>
        </p:txBody>
      </p:sp>
      <p:sp>
        <p:nvSpPr>
          <p:cNvPr id="8" name="Text Placeholder 2">
            <a:extLst>
              <a:ext uri="{FF2B5EF4-FFF2-40B4-BE49-F238E27FC236}">
                <a16:creationId xmlns:a16="http://schemas.microsoft.com/office/drawing/2014/main" id="{F16532E8-B5E2-DC40-A55D-D14EE442F53F}"/>
              </a:ext>
            </a:extLst>
          </p:cNvPr>
          <p:cNvSpPr>
            <a:spLocks noGrp="1"/>
          </p:cNvSpPr>
          <p:nvPr/>
        </p:nvSpPr>
        <p:spPr>
          <a:xfrm>
            <a:off x="468000" y="2993434"/>
            <a:ext cx="5760184" cy="1522002"/>
          </a:xfrm>
          <a:prstGeom prst="rect">
            <a:avLst/>
          </a:prstGeom>
        </p:spPr>
        <p:txBody>
          <a:bodyPr lIns="0" tIns="0" rIns="0" bIns="0" anchor="t"/>
          <a:lstStyle>
            <a:lvl1pPr marL="0" indent="0" algn="l" defTabSz="992822" rtl="0" eaLnBrk="1" fontAlgn="base" hangingPunct="1">
              <a:lnSpc>
                <a:spcPct val="100000"/>
              </a:lnSpc>
              <a:spcBef>
                <a:spcPct val="20000"/>
              </a:spcBef>
              <a:spcAft>
                <a:spcPct val="0"/>
              </a:spcAft>
              <a:buFontTx/>
              <a:buNone/>
              <a:defRPr sz="1500" b="0" i="0">
                <a:solidFill>
                  <a:schemeClr val="bg1"/>
                </a:solidFill>
                <a:latin typeface="Calibri" panose="020F0502020204030204" pitchFamily="34" charset="0"/>
                <a:ea typeface="+mn-ea"/>
                <a:cs typeface="Calibri" panose="020F0502020204030204" pitchFamily="34" charset="0"/>
              </a:defRPr>
            </a:lvl1pPr>
            <a:lvl2pPr marL="372888" indent="0" algn="l" defTabSz="992822" rtl="0" eaLnBrk="1" fontAlgn="base" hangingPunct="1">
              <a:lnSpc>
                <a:spcPct val="150000"/>
              </a:lnSpc>
              <a:spcBef>
                <a:spcPct val="20000"/>
              </a:spcBef>
              <a:spcAft>
                <a:spcPct val="0"/>
              </a:spcAft>
              <a:buFontTx/>
              <a:buNone/>
              <a:defRPr sz="1600" b="1" i="0">
                <a:solidFill>
                  <a:srgbClr val="323E48"/>
                </a:solidFill>
                <a:latin typeface="Calibri" panose="020F0502020204030204" pitchFamily="34" charset="0"/>
                <a:cs typeface="Calibri" panose="020F0502020204030204" pitchFamily="34" charset="0"/>
              </a:defRPr>
            </a:lvl2pPr>
            <a:lvl3pPr marL="744653" indent="0" algn="l" defTabSz="992822" rtl="0" eaLnBrk="1" fontAlgn="base" hangingPunct="1">
              <a:lnSpc>
                <a:spcPct val="150000"/>
              </a:lnSpc>
              <a:spcBef>
                <a:spcPct val="20000"/>
              </a:spcBef>
              <a:spcAft>
                <a:spcPct val="0"/>
              </a:spcAft>
              <a:buFontTx/>
              <a:buNone/>
              <a:defRPr sz="1600" b="0" i="0">
                <a:solidFill>
                  <a:srgbClr val="323E48"/>
                </a:solidFill>
                <a:latin typeface="Calibri" panose="020F0502020204030204" pitchFamily="34" charset="0"/>
                <a:cs typeface="Calibri" panose="020F0502020204030204" pitchFamily="34" charset="0"/>
              </a:defRPr>
            </a:lvl3pPr>
            <a:lvl4pPr marL="1303985" indent="-186444" algn="l" defTabSz="992822" rtl="0" eaLnBrk="1" fontAlgn="base" hangingPunct="1">
              <a:lnSpc>
                <a:spcPct val="150000"/>
              </a:lnSpc>
              <a:spcBef>
                <a:spcPct val="20000"/>
              </a:spcBef>
              <a:spcAft>
                <a:spcPct val="0"/>
              </a:spcAft>
              <a:buClr>
                <a:srgbClr val="008ECC"/>
              </a:buClr>
              <a:buFont typeface="Arial" panose="020B0604020202020204" pitchFamily="34" charset="0"/>
              <a:buChar char="•"/>
              <a:defRPr sz="2133">
                <a:solidFill>
                  <a:srgbClr val="323E48"/>
                </a:solidFill>
                <a:latin typeface="+mn-lt"/>
              </a:defRPr>
            </a:lvl4pPr>
            <a:lvl5pPr marL="1490428" indent="0" algn="l" defTabSz="992822" rtl="0" eaLnBrk="1" fontAlgn="base" hangingPunct="1">
              <a:lnSpc>
                <a:spcPct val="150000"/>
              </a:lnSpc>
              <a:spcBef>
                <a:spcPct val="20000"/>
              </a:spcBef>
              <a:spcAft>
                <a:spcPct val="0"/>
              </a:spcAft>
              <a:buFontTx/>
              <a:buNone/>
              <a:defRPr sz="1200" b="0" i="0">
                <a:solidFill>
                  <a:srgbClr val="323E48"/>
                </a:solidFill>
                <a:latin typeface="Calibri" panose="020F0502020204030204" pitchFamily="34" charset="0"/>
                <a:cs typeface="Calibri" panose="020F0502020204030204" pitchFamily="34" charset="0"/>
              </a:defRPr>
            </a:lvl5pPr>
            <a:lvl6pPr marL="2665491" indent="-247082" algn="l" defTabSz="992822" rtl="0" eaLnBrk="1" fontAlgn="base" hangingPunct="1">
              <a:spcBef>
                <a:spcPct val="20000"/>
              </a:spcBef>
              <a:spcAft>
                <a:spcPct val="0"/>
              </a:spcAft>
              <a:buFont typeface="Arial" charset="0"/>
              <a:buChar char="»"/>
              <a:defRPr sz="2133">
                <a:solidFill>
                  <a:schemeClr val="tx1"/>
                </a:solidFill>
                <a:latin typeface="+mn-lt"/>
              </a:defRPr>
            </a:lvl6pPr>
            <a:lvl7pPr marL="3096761" indent="-247082" algn="l" defTabSz="992822" rtl="0" eaLnBrk="1" fontAlgn="base" hangingPunct="1">
              <a:spcBef>
                <a:spcPct val="20000"/>
              </a:spcBef>
              <a:spcAft>
                <a:spcPct val="0"/>
              </a:spcAft>
              <a:buFont typeface="Arial" charset="0"/>
              <a:buChar char="»"/>
              <a:defRPr sz="2133">
                <a:solidFill>
                  <a:schemeClr val="tx1"/>
                </a:solidFill>
                <a:latin typeface="+mn-lt"/>
              </a:defRPr>
            </a:lvl7pPr>
            <a:lvl8pPr marL="3528032" indent="-247082" algn="l" defTabSz="992822" rtl="0" eaLnBrk="1" fontAlgn="base" hangingPunct="1">
              <a:spcBef>
                <a:spcPct val="20000"/>
              </a:spcBef>
              <a:spcAft>
                <a:spcPct val="0"/>
              </a:spcAft>
              <a:buFont typeface="Arial" charset="0"/>
              <a:buChar char="»"/>
              <a:defRPr sz="2133">
                <a:solidFill>
                  <a:schemeClr val="tx1"/>
                </a:solidFill>
                <a:latin typeface="+mn-lt"/>
              </a:defRPr>
            </a:lvl8pPr>
            <a:lvl9pPr marL="3959302" indent="-247082" algn="l" defTabSz="992822" rtl="0" eaLnBrk="1" fontAlgn="base" hangingPunct="1">
              <a:spcBef>
                <a:spcPct val="20000"/>
              </a:spcBef>
              <a:spcAft>
                <a:spcPct val="0"/>
              </a:spcAft>
              <a:buFont typeface="Arial" charset="0"/>
              <a:buChar char="»"/>
              <a:defRPr sz="2133">
                <a:solidFill>
                  <a:schemeClr val="tx1"/>
                </a:solidFill>
                <a:latin typeface="+mn-lt"/>
              </a:defRPr>
            </a:lvl9pPr>
          </a:lstStyle>
          <a:p>
            <a:pPr marL="342900" indent="-342900">
              <a:buAutoNum type="alphaUcPeriod"/>
            </a:pPr>
            <a:r>
              <a:rPr lang="en-GB" b="0" i="0">
                <a:effectLst/>
                <a:latin typeface="Calibri"/>
                <a:ea typeface="Calibri"/>
                <a:cs typeface="Calibri"/>
              </a:rPr>
              <a:t>Markfort</a:t>
            </a:r>
            <a:r>
              <a:rPr lang="en-GB" b="0" i="0" baseline="30000">
                <a:effectLst/>
                <a:latin typeface="Calibri"/>
                <a:ea typeface="Calibri"/>
                <a:cs typeface="Calibri"/>
              </a:rPr>
              <a:t>1</a:t>
            </a:r>
            <a:r>
              <a:rPr lang="en-GB" b="0" i="0">
                <a:effectLst/>
                <a:latin typeface="Calibri"/>
                <a:ea typeface="Calibri"/>
                <a:cs typeface="Calibri"/>
              </a:rPr>
              <a:t>, </a:t>
            </a:r>
            <a:r>
              <a:rPr lang="en-GB">
                <a:latin typeface="Calibri"/>
                <a:ea typeface="Calibri"/>
                <a:cs typeface="Calibri"/>
              </a:rPr>
              <a:t>T. M. Conneely</a:t>
            </a:r>
            <a:r>
              <a:rPr lang="en-GB" baseline="30000">
                <a:latin typeface="Calibri"/>
                <a:ea typeface="Calibri"/>
                <a:cs typeface="Calibri"/>
              </a:rPr>
              <a:t>1</a:t>
            </a:r>
            <a:r>
              <a:rPr lang="en-GB">
                <a:latin typeface="Calibri"/>
                <a:ea typeface="Calibri"/>
                <a:cs typeface="Calibri"/>
              </a:rPr>
              <a:t>, A. Davidson</a:t>
            </a:r>
            <a:r>
              <a:rPr lang="en-GB" baseline="30000">
                <a:latin typeface="Calibri"/>
                <a:ea typeface="Calibri"/>
                <a:cs typeface="Calibri"/>
              </a:rPr>
              <a:t>2</a:t>
            </a:r>
            <a:r>
              <a:rPr lang="en-GB">
                <a:latin typeface="Calibri"/>
                <a:ea typeface="Calibri"/>
                <a:cs typeface="Calibri"/>
              </a:rPr>
              <a:t>,  A. Duran</a:t>
            </a:r>
            <a:r>
              <a:rPr lang="en-GB" baseline="30000">
                <a:latin typeface="Calibri"/>
                <a:ea typeface="Calibri"/>
                <a:cs typeface="Calibri"/>
              </a:rPr>
              <a:t>1</a:t>
            </a:r>
            <a:r>
              <a:rPr lang="en-GB">
                <a:latin typeface="Calibri"/>
                <a:ea typeface="Calibri"/>
                <a:cs typeface="Calibri"/>
              </a:rPr>
              <a:t>, M. Kreps</a:t>
            </a:r>
            <a:r>
              <a:rPr lang="en-GB" baseline="30000">
                <a:latin typeface="Calibri"/>
                <a:ea typeface="Calibri"/>
                <a:cs typeface="Calibri"/>
              </a:rPr>
              <a:t>2</a:t>
            </a:r>
            <a:r>
              <a:rPr lang="en-GB">
                <a:latin typeface="Calibri"/>
                <a:ea typeface="Calibri"/>
                <a:cs typeface="Calibri"/>
              </a:rPr>
              <a:t>,</a:t>
            </a:r>
          </a:p>
          <a:p>
            <a:r>
              <a:rPr lang="en-GB">
                <a:latin typeface="Calibri"/>
                <a:ea typeface="Calibri"/>
                <a:cs typeface="Calibri"/>
              </a:rPr>
              <a:t> J. Milnes</a:t>
            </a:r>
            <a:r>
              <a:rPr lang="en-GB" baseline="30000">
                <a:latin typeface="Calibri"/>
                <a:ea typeface="Calibri"/>
                <a:cs typeface="Calibri"/>
              </a:rPr>
              <a:t>1</a:t>
            </a:r>
            <a:r>
              <a:rPr lang="en-GB" b="0" i="0">
                <a:effectLst/>
                <a:latin typeface="Calibri"/>
                <a:ea typeface="Calibri"/>
                <a:cs typeface="Calibri"/>
              </a:rPr>
              <a:t>, </a:t>
            </a:r>
            <a:r>
              <a:rPr lang="en-GB">
                <a:latin typeface="Calibri"/>
                <a:ea typeface="Calibri"/>
                <a:cs typeface="Calibri"/>
              </a:rPr>
              <a:t>T</a:t>
            </a:r>
            <a:r>
              <a:rPr lang="en-GB" b="0" i="0">
                <a:effectLst/>
                <a:latin typeface="Calibri"/>
                <a:ea typeface="Calibri"/>
                <a:cs typeface="Calibri"/>
              </a:rPr>
              <a:t>. </a:t>
            </a:r>
            <a:r>
              <a:rPr lang="en-GB">
                <a:latin typeface="Calibri"/>
                <a:ea typeface="Calibri"/>
                <a:cs typeface="Calibri"/>
              </a:rPr>
              <a:t>Blake</a:t>
            </a:r>
            <a:r>
              <a:rPr lang="en-GB" baseline="30000">
                <a:latin typeface="Calibri"/>
                <a:ea typeface="Calibri"/>
                <a:cs typeface="Calibri"/>
              </a:rPr>
              <a:t>3</a:t>
            </a:r>
            <a:endParaRPr lang="en-US"/>
          </a:p>
          <a:p>
            <a:endParaRPr lang="en-US" b="0" i="0" baseline="30000">
              <a:effectLst/>
              <a:ea typeface="Calibri" panose="020F0502020204030204" pitchFamily="34" charset="0"/>
            </a:endParaRPr>
          </a:p>
        </p:txBody>
      </p:sp>
    </p:spTree>
    <p:extLst>
      <p:ext uri="{BB962C8B-B14F-4D97-AF65-F5344CB8AC3E}">
        <p14:creationId xmlns:p14="http://schemas.microsoft.com/office/powerpoint/2010/main" val="42591696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559D3-CB31-04B7-3F73-19FA072D939B}"/>
              </a:ext>
            </a:extLst>
          </p:cNvPr>
          <p:cNvSpPr>
            <a:spLocks noGrp="1"/>
          </p:cNvSpPr>
          <p:nvPr>
            <p:ph type="title"/>
          </p:nvPr>
        </p:nvSpPr>
        <p:spPr/>
        <p:txBody>
          <a:bodyPr/>
          <a:lstStyle/>
          <a:p>
            <a:r>
              <a:rPr lang="en-GB" b="1"/>
              <a:t>PMT210 TTS with PiLAS laser PiL063X– tune 30% </a:t>
            </a:r>
          </a:p>
        </p:txBody>
      </p:sp>
      <p:sp>
        <p:nvSpPr>
          <p:cNvPr id="3" name="Slide Number Placeholder 2">
            <a:extLst>
              <a:ext uri="{FF2B5EF4-FFF2-40B4-BE49-F238E27FC236}">
                <a16:creationId xmlns:a16="http://schemas.microsoft.com/office/drawing/2014/main" id="{9D16A25C-D122-63BE-4B42-62E602CDEBA4}"/>
              </a:ext>
            </a:extLst>
          </p:cNvPr>
          <p:cNvSpPr>
            <a:spLocks noGrp="1"/>
          </p:cNvSpPr>
          <p:nvPr>
            <p:ph type="sldNum" sz="quarter" idx="10"/>
          </p:nvPr>
        </p:nvSpPr>
        <p:spPr/>
        <p:txBody>
          <a:bodyPr/>
          <a:lstStyle/>
          <a:p>
            <a:pPr>
              <a:defRPr/>
            </a:pPr>
            <a:fld id="{D344817E-C549-4AA9-AC49-DCE97AE436AB}" type="slidenum">
              <a:rPr lang="en-GB" altLang="en-US" smtClean="0"/>
              <a:pPr>
                <a:defRPr/>
              </a:pPr>
              <a:t>9</a:t>
            </a:fld>
            <a:endParaRPr lang="en-GB" altLang="en-US"/>
          </a:p>
        </p:txBody>
      </p:sp>
      <p:sp>
        <p:nvSpPr>
          <p:cNvPr id="12" name="Text Placeholder 5">
            <a:extLst>
              <a:ext uri="{FF2B5EF4-FFF2-40B4-BE49-F238E27FC236}">
                <a16:creationId xmlns:a16="http://schemas.microsoft.com/office/drawing/2014/main" id="{B6C6D16A-ECE7-2104-46DB-B22A4C7B0281}"/>
              </a:ext>
            </a:extLst>
          </p:cNvPr>
          <p:cNvSpPr>
            <a:spLocks noGrp="1"/>
          </p:cNvSpPr>
          <p:nvPr>
            <p:ph type="body" sz="quarter" idx="12"/>
          </p:nvPr>
        </p:nvSpPr>
        <p:spPr>
          <a:xfrm>
            <a:off x="251520" y="1082773"/>
            <a:ext cx="2808312" cy="3312368"/>
          </a:xfrm>
        </p:spPr>
        <p:txBody>
          <a:bodyPr lIns="0" tIns="0" rIns="0" bIns="0"/>
          <a:lstStyle/>
          <a:p>
            <a:pPr marL="285750" indent="-285750">
              <a:buFont typeface="Arial" panose="020B0604020202020204" pitchFamily="34" charset="0"/>
              <a:buChar char="•"/>
            </a:pPr>
            <a:r>
              <a:rPr lang="en-GB"/>
              <a:t>200 V from photocathode to MCP input</a:t>
            </a:r>
          </a:p>
          <a:p>
            <a:pPr marL="285750" indent="-285750">
              <a:buFont typeface="Arial" panose="020B0604020202020204" pitchFamily="34" charset="0"/>
              <a:buChar char="•"/>
            </a:pPr>
            <a:r>
              <a:rPr lang="en-GB"/>
              <a:t>Gain ~ 1.6 × 10</a:t>
            </a:r>
            <a:r>
              <a:rPr lang="en-GB" baseline="30000"/>
              <a:t>6</a:t>
            </a:r>
          </a:p>
          <a:p>
            <a:pPr marL="285750" indent="-285750">
              <a:buFont typeface="Arial" panose="020B0604020202020204" pitchFamily="34" charset="0"/>
              <a:buChar char="•"/>
            </a:pPr>
            <a:r>
              <a:rPr lang="en-GB"/>
              <a:t>1 photon per ~ 20 laser pulses</a:t>
            </a:r>
          </a:p>
          <a:p>
            <a:pPr marL="285750" indent="-285750">
              <a:buFont typeface="Arial" panose="020B0604020202020204" pitchFamily="34" charset="0"/>
              <a:buChar char="•"/>
            </a:pPr>
            <a:r>
              <a:rPr lang="en-GB"/>
              <a:t>PiLas 30% tune – FWHM 22.9 </a:t>
            </a:r>
            <a:r>
              <a:rPr lang="en-GB" err="1"/>
              <a:t>ps</a:t>
            </a:r>
            <a:endParaRPr lang="en-GB"/>
          </a:p>
          <a:p>
            <a:pPr marL="285750" indent="-285750">
              <a:buFont typeface="Arial" panose="020B0604020202020204" pitchFamily="34" charset="0"/>
              <a:buChar char="•"/>
            </a:pPr>
            <a:r>
              <a:rPr lang="en-GB"/>
              <a:t>LeCroy </a:t>
            </a:r>
            <a:r>
              <a:rPr lang="en-GB" err="1"/>
              <a:t>Wavemaster</a:t>
            </a:r>
            <a:r>
              <a:rPr lang="en-GB"/>
              <a:t> 808Zi-A (8 GHz, 40 GS/s)</a:t>
            </a:r>
          </a:p>
          <a:p>
            <a:pPr marL="285750" indent="-285750">
              <a:buFont typeface="Arial" panose="020B0604020202020204" pitchFamily="34" charset="0"/>
              <a:buChar char="•"/>
            </a:pPr>
            <a:r>
              <a:rPr lang="en-GB"/>
              <a:t>Time stamped at 50% of peak amplitude to correct for amplitude variation</a:t>
            </a:r>
          </a:p>
          <a:p>
            <a:pPr marL="285750" indent="-285750">
              <a:buFont typeface="Arial" panose="020B0604020202020204" pitchFamily="34" charset="0"/>
              <a:buChar char="•"/>
            </a:pPr>
            <a:r>
              <a:rPr lang="en-GB"/>
              <a:t>3 µm MCP pore size</a:t>
            </a:r>
          </a:p>
          <a:p>
            <a:endParaRPr lang="en-GB"/>
          </a:p>
        </p:txBody>
      </p:sp>
      <p:pic>
        <p:nvPicPr>
          <p:cNvPr id="18" name="Picture 17" descr="A graph of a graph showing a number of different colors&#10;&#10;AI-generated content may be incorrect.">
            <a:extLst>
              <a:ext uri="{FF2B5EF4-FFF2-40B4-BE49-F238E27FC236}">
                <a16:creationId xmlns:a16="http://schemas.microsoft.com/office/drawing/2014/main" id="{976F1D95-2194-5DE9-9F04-CC143624DC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1828" y="754371"/>
            <a:ext cx="5852172" cy="4389129"/>
          </a:xfrm>
          <a:prstGeom prst="rect">
            <a:avLst/>
          </a:prstGeom>
        </p:spPr>
      </p:pic>
    </p:spTree>
    <p:extLst>
      <p:ext uri="{BB962C8B-B14F-4D97-AF65-F5344CB8AC3E}">
        <p14:creationId xmlns:p14="http://schemas.microsoft.com/office/powerpoint/2010/main" val="3300592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descr="A graph of a function&#10;&#10;AI-generated content may be incorrect.">
            <a:extLst>
              <a:ext uri="{FF2B5EF4-FFF2-40B4-BE49-F238E27FC236}">
                <a16:creationId xmlns:a16="http://schemas.microsoft.com/office/drawing/2014/main" id="{C52BEFCB-0445-5972-3325-7127697EB58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91828" y="754371"/>
            <a:ext cx="5852172" cy="4389129"/>
          </a:xfrm>
          <a:prstGeom prst="rect">
            <a:avLst/>
          </a:prstGeom>
        </p:spPr>
      </p:pic>
      <p:sp>
        <p:nvSpPr>
          <p:cNvPr id="3" name="Slide Number Placeholder 2">
            <a:extLst>
              <a:ext uri="{FF2B5EF4-FFF2-40B4-BE49-F238E27FC236}">
                <a16:creationId xmlns:a16="http://schemas.microsoft.com/office/drawing/2014/main" id="{9E3C739F-47A3-C0D0-4108-EBF4C75659CA}"/>
              </a:ext>
            </a:extLst>
          </p:cNvPr>
          <p:cNvSpPr>
            <a:spLocks noGrp="1"/>
          </p:cNvSpPr>
          <p:nvPr>
            <p:ph type="sldNum" sz="quarter" idx="10"/>
          </p:nvPr>
        </p:nvSpPr>
        <p:spPr/>
        <p:txBody>
          <a:bodyPr/>
          <a:lstStyle/>
          <a:p>
            <a:pPr>
              <a:defRPr/>
            </a:pPr>
            <a:fld id="{D344817E-C549-4AA9-AC49-DCE97AE436AB}" type="slidenum">
              <a:rPr lang="en-GB" altLang="en-US" smtClean="0"/>
              <a:pPr>
                <a:defRPr/>
              </a:pPr>
              <a:t>10</a:t>
            </a:fld>
            <a:endParaRPr lang="en-GB" altLang="en-US"/>
          </a:p>
        </p:txBody>
      </p:sp>
      <p:sp>
        <p:nvSpPr>
          <p:cNvPr id="8" name="Text Placeholder 5">
            <a:extLst>
              <a:ext uri="{FF2B5EF4-FFF2-40B4-BE49-F238E27FC236}">
                <a16:creationId xmlns:a16="http://schemas.microsoft.com/office/drawing/2014/main" id="{B68C3503-E9DB-97AB-A23E-06541D2ACDF3}"/>
              </a:ext>
            </a:extLst>
          </p:cNvPr>
          <p:cNvSpPr>
            <a:spLocks noGrp="1"/>
          </p:cNvSpPr>
          <p:nvPr>
            <p:ph type="body" sz="quarter" idx="12"/>
          </p:nvPr>
        </p:nvSpPr>
        <p:spPr>
          <a:xfrm>
            <a:off x="323529" y="1203598"/>
            <a:ext cx="2880320" cy="2880320"/>
          </a:xfrm>
        </p:spPr>
        <p:txBody>
          <a:bodyPr lIns="0" tIns="0" rIns="0" bIns="0"/>
          <a:lstStyle/>
          <a:p>
            <a:pPr marL="285750" indent="-285750">
              <a:buFont typeface="Arial" panose="020B0604020202020204" pitchFamily="34" charset="0"/>
              <a:buChar char="•"/>
            </a:pPr>
            <a:r>
              <a:rPr lang="en-GB"/>
              <a:t>200 V from photocathode to MCP input</a:t>
            </a:r>
          </a:p>
          <a:p>
            <a:pPr marL="285750" indent="-285750">
              <a:buFont typeface="Arial" panose="020B0604020202020204" pitchFamily="34" charset="0"/>
              <a:buChar char="•"/>
            </a:pPr>
            <a:r>
              <a:rPr lang="en-GB"/>
              <a:t>Gain ~ 1.6 × 10</a:t>
            </a:r>
            <a:r>
              <a:rPr lang="en-GB" baseline="30000"/>
              <a:t>6</a:t>
            </a:r>
          </a:p>
          <a:p>
            <a:pPr marL="285750" indent="-285750">
              <a:buFont typeface="Arial" panose="020B0604020202020204" pitchFamily="34" charset="0"/>
              <a:buChar char="•"/>
            </a:pPr>
            <a:r>
              <a:rPr lang="en-GB"/>
              <a:t>1 photon per ~ 20 laser pulses</a:t>
            </a:r>
          </a:p>
          <a:p>
            <a:pPr marL="285750" indent="-285750">
              <a:buFont typeface="Arial" panose="020B0604020202020204" pitchFamily="34" charset="0"/>
              <a:buChar char="•"/>
            </a:pPr>
            <a:r>
              <a:rPr lang="en-GB"/>
              <a:t>LeCroy </a:t>
            </a:r>
            <a:r>
              <a:rPr lang="en-GB" err="1"/>
              <a:t>Wavemaster</a:t>
            </a:r>
            <a:r>
              <a:rPr lang="en-GB"/>
              <a:t> 808Zi-A (8 GHz, 40 GS/s)</a:t>
            </a:r>
          </a:p>
          <a:p>
            <a:pPr marL="285750" indent="-285750">
              <a:buFont typeface="Arial" panose="020B0604020202020204" pitchFamily="34" charset="0"/>
              <a:buChar char="•"/>
            </a:pPr>
            <a:r>
              <a:rPr lang="en-GB" err="1"/>
              <a:t>Photek’s</a:t>
            </a:r>
            <a:r>
              <a:rPr lang="en-GB"/>
              <a:t> LPG-650 laser source ~ 40 </a:t>
            </a:r>
            <a:r>
              <a:rPr lang="en-GB" err="1"/>
              <a:t>ps</a:t>
            </a:r>
            <a:r>
              <a:rPr lang="en-GB"/>
              <a:t> FWHM</a:t>
            </a:r>
          </a:p>
          <a:p>
            <a:pPr marL="285750" indent="-285750">
              <a:buFont typeface="Arial" panose="020B0604020202020204" pitchFamily="34" charset="0"/>
              <a:buChar char="•"/>
            </a:pPr>
            <a:r>
              <a:rPr lang="en-GB"/>
              <a:t>Time stamped at 50% of peak amplitude to correct for amplitude variation</a:t>
            </a:r>
          </a:p>
          <a:p>
            <a:pPr marL="285750" indent="-285750">
              <a:buFont typeface="Arial" panose="020B0604020202020204" pitchFamily="34" charset="0"/>
              <a:buChar char="•"/>
            </a:pPr>
            <a:r>
              <a:rPr lang="en-GB"/>
              <a:t>3 µm MCP pore size</a:t>
            </a:r>
          </a:p>
          <a:p>
            <a:pPr marL="285750" indent="-285750">
              <a:buFont typeface="Arial" panose="020B0604020202020204" pitchFamily="34" charset="0"/>
              <a:buChar char="•"/>
            </a:pPr>
            <a:endParaRPr lang="en-GB"/>
          </a:p>
          <a:p>
            <a:pPr marL="285750" indent="-285750">
              <a:buFont typeface="Arial" panose="020B0604020202020204" pitchFamily="34" charset="0"/>
              <a:buChar char="•"/>
            </a:pPr>
            <a:endParaRPr lang="en-GB"/>
          </a:p>
          <a:p>
            <a:endParaRPr lang="en-GB"/>
          </a:p>
        </p:txBody>
      </p:sp>
      <p:sp>
        <p:nvSpPr>
          <p:cNvPr id="14" name="Title 1">
            <a:extLst>
              <a:ext uri="{FF2B5EF4-FFF2-40B4-BE49-F238E27FC236}">
                <a16:creationId xmlns:a16="http://schemas.microsoft.com/office/drawing/2014/main" id="{DD1ABD96-97C7-59AF-5E51-9641D8EA1953}"/>
              </a:ext>
            </a:extLst>
          </p:cNvPr>
          <p:cNvSpPr txBox="1">
            <a:spLocks/>
          </p:cNvSpPr>
          <p:nvPr/>
        </p:nvSpPr>
        <p:spPr>
          <a:xfrm>
            <a:off x="468312" y="277285"/>
            <a:ext cx="4967784" cy="355329"/>
          </a:xfrm>
          <a:prstGeom prst="rect">
            <a:avLst/>
          </a:prstGeom>
        </p:spPr>
        <p:txBody>
          <a:bodyPr lIns="0" tIns="0" rIns="0" bIns="0"/>
          <a:lstStyle>
            <a:lvl1pPr algn="l" defTabSz="744653" rtl="0" eaLnBrk="1" fontAlgn="base" hangingPunct="1">
              <a:spcBef>
                <a:spcPct val="0"/>
              </a:spcBef>
              <a:spcAft>
                <a:spcPct val="0"/>
              </a:spcAft>
              <a:defRPr sz="2200">
                <a:solidFill>
                  <a:srgbClr val="323E48"/>
                </a:solidFill>
                <a:latin typeface="Reservation Wide" panose="02000503000000020004" pitchFamily="2" charset="0"/>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a:lstStyle>
          <a:p>
            <a:r>
              <a:rPr lang="en-GB" b="1" kern="0">
                <a:latin typeface="Calibri" panose="020F0502020204030204" pitchFamily="34" charset="0"/>
              </a:rPr>
              <a:t>PMT210 TTS with Photek’s LPG650 laser</a:t>
            </a:r>
          </a:p>
        </p:txBody>
      </p:sp>
    </p:spTree>
    <p:extLst>
      <p:ext uri="{BB962C8B-B14F-4D97-AF65-F5344CB8AC3E}">
        <p14:creationId xmlns:p14="http://schemas.microsoft.com/office/powerpoint/2010/main" val="3550506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aph of a single photon jitter&#10;&#10;AI-generated content may be incorrect.">
            <a:extLst>
              <a:ext uri="{FF2B5EF4-FFF2-40B4-BE49-F238E27FC236}">
                <a16:creationId xmlns:a16="http://schemas.microsoft.com/office/drawing/2014/main" id="{EC147D55-7343-0287-A42F-46F3EC58D7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45914" y="507414"/>
            <a:ext cx="5852172" cy="4389129"/>
          </a:xfrm>
          <a:prstGeom prst="rect">
            <a:avLst/>
          </a:prstGeom>
        </p:spPr>
      </p:pic>
      <p:sp>
        <p:nvSpPr>
          <p:cNvPr id="2" name="Title 1">
            <a:extLst>
              <a:ext uri="{FF2B5EF4-FFF2-40B4-BE49-F238E27FC236}">
                <a16:creationId xmlns:a16="http://schemas.microsoft.com/office/drawing/2014/main" id="{9F8E93FC-31AA-B429-FAB2-BE4AB8CB6A55}"/>
              </a:ext>
            </a:extLst>
          </p:cNvPr>
          <p:cNvSpPr>
            <a:spLocks noGrp="1"/>
          </p:cNvSpPr>
          <p:nvPr>
            <p:ph type="title"/>
          </p:nvPr>
        </p:nvSpPr>
        <p:spPr/>
        <p:txBody>
          <a:bodyPr/>
          <a:lstStyle/>
          <a:p>
            <a:r>
              <a:rPr lang="en-GB" b="1" dirty="0"/>
              <a:t>PMT210 TTS with PiLAS laser PiL063X – tune 50% </a:t>
            </a:r>
            <a:r>
              <a:rPr lang="en-GB" b="1" dirty="0">
                <a:sym typeface="Wingdings" panose="05000000000000000000" pitchFamily="2" charset="2"/>
              </a:rPr>
              <a:t> </a:t>
            </a:r>
            <a:r>
              <a:rPr lang="en-GB" b="1" dirty="0"/>
              <a:t>removes relaxation pulse</a:t>
            </a:r>
            <a:endParaRPr lang="en-GB" dirty="0"/>
          </a:p>
        </p:txBody>
      </p:sp>
      <p:sp>
        <p:nvSpPr>
          <p:cNvPr id="3" name="Slide Number Placeholder 2">
            <a:extLst>
              <a:ext uri="{FF2B5EF4-FFF2-40B4-BE49-F238E27FC236}">
                <a16:creationId xmlns:a16="http://schemas.microsoft.com/office/drawing/2014/main" id="{7259F81A-C3F6-32A0-46CA-43BB893C4101}"/>
              </a:ext>
            </a:extLst>
          </p:cNvPr>
          <p:cNvSpPr>
            <a:spLocks noGrp="1"/>
          </p:cNvSpPr>
          <p:nvPr>
            <p:ph type="sldNum" sz="quarter" idx="10"/>
          </p:nvPr>
        </p:nvSpPr>
        <p:spPr/>
        <p:txBody>
          <a:bodyPr/>
          <a:lstStyle/>
          <a:p>
            <a:pPr>
              <a:defRPr/>
            </a:pPr>
            <a:fld id="{D344817E-C549-4AA9-AC49-DCE97AE436AB}" type="slidenum">
              <a:rPr lang="en-GB" altLang="en-US" smtClean="0"/>
              <a:pPr>
                <a:defRPr/>
              </a:pPr>
              <a:t>11</a:t>
            </a:fld>
            <a:endParaRPr lang="en-GB" altLang="en-US"/>
          </a:p>
        </p:txBody>
      </p:sp>
      <p:sp>
        <p:nvSpPr>
          <p:cNvPr id="12" name="TextBox 11">
            <a:extLst>
              <a:ext uri="{FF2B5EF4-FFF2-40B4-BE49-F238E27FC236}">
                <a16:creationId xmlns:a16="http://schemas.microsoft.com/office/drawing/2014/main" id="{86A5BF0B-8FBE-8686-DA2F-D14313DA65BF}"/>
              </a:ext>
            </a:extLst>
          </p:cNvPr>
          <p:cNvSpPr txBox="1"/>
          <p:nvPr/>
        </p:nvSpPr>
        <p:spPr>
          <a:xfrm>
            <a:off x="3320988" y="4856858"/>
            <a:ext cx="2502024" cy="307777"/>
          </a:xfrm>
          <a:prstGeom prst="rect">
            <a:avLst/>
          </a:prstGeom>
          <a:noFill/>
        </p:spPr>
        <p:txBody>
          <a:bodyPr wrap="square">
            <a:spAutoFit/>
          </a:bodyPr>
          <a:lstStyle/>
          <a:p>
            <a:r>
              <a:rPr lang="en-GB" sz="1400">
                <a:latin typeface="Calibri" panose="020F0502020204030204" pitchFamily="34" charset="0"/>
              </a:rPr>
              <a:t>PiLas 50% tune – FWHM 25.9 ps</a:t>
            </a:r>
          </a:p>
        </p:txBody>
      </p:sp>
    </p:spTree>
    <p:extLst>
      <p:ext uri="{BB962C8B-B14F-4D97-AF65-F5344CB8AC3E}">
        <p14:creationId xmlns:p14="http://schemas.microsoft.com/office/powerpoint/2010/main" val="23014073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aph of a function&#10;&#10;AI-generated content may be incorrect.">
            <a:extLst>
              <a:ext uri="{FF2B5EF4-FFF2-40B4-BE49-F238E27FC236}">
                <a16:creationId xmlns:a16="http://schemas.microsoft.com/office/drawing/2014/main" id="{3C6C9B04-8105-746D-E857-468543EFC0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828" y="754371"/>
            <a:ext cx="5852172" cy="4389129"/>
          </a:xfrm>
          <a:prstGeom prst="rect">
            <a:avLst/>
          </a:prstGeom>
        </p:spPr>
      </p:pic>
      <p:sp>
        <p:nvSpPr>
          <p:cNvPr id="3" name="Slide Number Placeholder 2">
            <a:extLst>
              <a:ext uri="{FF2B5EF4-FFF2-40B4-BE49-F238E27FC236}">
                <a16:creationId xmlns:a16="http://schemas.microsoft.com/office/drawing/2014/main" id="{99F367F3-87B8-15F5-BDF3-04F600ECB312}"/>
              </a:ext>
            </a:extLst>
          </p:cNvPr>
          <p:cNvSpPr>
            <a:spLocks noGrp="1"/>
          </p:cNvSpPr>
          <p:nvPr>
            <p:ph type="sldNum" sz="quarter" idx="10"/>
          </p:nvPr>
        </p:nvSpPr>
        <p:spPr/>
        <p:txBody>
          <a:bodyPr/>
          <a:lstStyle/>
          <a:p>
            <a:pPr>
              <a:defRPr/>
            </a:pPr>
            <a:fld id="{D344817E-C549-4AA9-AC49-DCE97AE436AB}" type="slidenum">
              <a:rPr lang="en-GB" altLang="en-US" smtClean="0"/>
              <a:pPr>
                <a:defRPr/>
              </a:pPr>
              <a:t>12</a:t>
            </a:fld>
            <a:endParaRPr lang="en-GB" altLang="en-US"/>
          </a:p>
        </p:txBody>
      </p:sp>
      <p:sp>
        <p:nvSpPr>
          <p:cNvPr id="6" name="Text Placeholder 5">
            <a:extLst>
              <a:ext uri="{FF2B5EF4-FFF2-40B4-BE49-F238E27FC236}">
                <a16:creationId xmlns:a16="http://schemas.microsoft.com/office/drawing/2014/main" id="{292D67F1-A417-CDC7-212E-6FEA1B1057C5}"/>
              </a:ext>
            </a:extLst>
          </p:cNvPr>
          <p:cNvSpPr>
            <a:spLocks noGrp="1"/>
          </p:cNvSpPr>
          <p:nvPr>
            <p:ph type="body" sz="quarter" idx="12"/>
          </p:nvPr>
        </p:nvSpPr>
        <p:spPr>
          <a:xfrm>
            <a:off x="323528" y="1131590"/>
            <a:ext cx="2880320" cy="3350972"/>
          </a:xfrm>
        </p:spPr>
        <p:txBody>
          <a:bodyPr lIns="0" tIns="0" rIns="0" bIns="0"/>
          <a:lstStyle/>
          <a:p>
            <a:pPr marL="285750" indent="-285750">
              <a:buFont typeface="Arial" panose="020B0604020202020204" pitchFamily="34" charset="0"/>
              <a:buChar char="•"/>
            </a:pPr>
            <a:r>
              <a:rPr lang="en-GB"/>
              <a:t>200 V from photocathode to MCP input</a:t>
            </a:r>
          </a:p>
          <a:p>
            <a:pPr marL="285750" indent="-285750">
              <a:buFont typeface="Arial" panose="020B0604020202020204" pitchFamily="34" charset="0"/>
              <a:buChar char="•"/>
            </a:pPr>
            <a:r>
              <a:rPr lang="en-GB"/>
              <a:t>Gain ~ 1.6 × 10</a:t>
            </a:r>
            <a:r>
              <a:rPr lang="en-GB" baseline="30000"/>
              <a:t>6</a:t>
            </a:r>
          </a:p>
          <a:p>
            <a:pPr marL="285750" indent="-285750">
              <a:buFont typeface="Arial" panose="020B0604020202020204" pitchFamily="34" charset="0"/>
              <a:buChar char="•"/>
            </a:pPr>
            <a:r>
              <a:rPr lang="en-GB"/>
              <a:t>1 photon per ~ 20 laser pulses</a:t>
            </a:r>
          </a:p>
          <a:p>
            <a:pPr marL="285750" indent="-285750">
              <a:buFont typeface="Arial" panose="020B0604020202020204" pitchFamily="34" charset="0"/>
              <a:buChar char="•"/>
            </a:pPr>
            <a:r>
              <a:rPr lang="en-GB"/>
              <a:t>LeCroy </a:t>
            </a:r>
            <a:r>
              <a:rPr lang="en-GB" err="1"/>
              <a:t>Wavemaster</a:t>
            </a:r>
            <a:r>
              <a:rPr lang="en-GB"/>
              <a:t> 808Zi-A (8 GHz, 40 GS/s)</a:t>
            </a:r>
          </a:p>
          <a:p>
            <a:pPr marL="285750" indent="-285750">
              <a:buFont typeface="Arial" panose="020B0604020202020204" pitchFamily="34" charset="0"/>
              <a:buChar char="•"/>
            </a:pPr>
            <a:r>
              <a:rPr lang="en-GB" err="1"/>
              <a:t>Photek’s</a:t>
            </a:r>
            <a:r>
              <a:rPr lang="en-GB"/>
              <a:t> LPG-405 laser source ~ tuned for performance FWHM unknown</a:t>
            </a:r>
          </a:p>
          <a:p>
            <a:pPr marL="285750" indent="-285750">
              <a:buFont typeface="Arial" panose="020B0604020202020204" pitchFamily="34" charset="0"/>
              <a:buChar char="•"/>
            </a:pPr>
            <a:r>
              <a:rPr lang="en-GB"/>
              <a:t>Time stamped at 50% of peak amplitude to correct for amplitude variation</a:t>
            </a:r>
          </a:p>
          <a:p>
            <a:pPr marL="285750" indent="-285750">
              <a:buFont typeface="Arial" panose="020B0604020202020204" pitchFamily="34" charset="0"/>
              <a:buChar char="•"/>
            </a:pPr>
            <a:r>
              <a:rPr lang="en-GB"/>
              <a:t>3 µm MCP pore size</a:t>
            </a:r>
          </a:p>
          <a:p>
            <a:pPr marL="285750" indent="-285750">
              <a:buFont typeface="Arial" panose="020B0604020202020204" pitchFamily="34" charset="0"/>
              <a:buChar char="•"/>
            </a:pPr>
            <a:endParaRPr lang="en-GB"/>
          </a:p>
          <a:p>
            <a:pPr marL="285750" indent="-285750">
              <a:buFont typeface="Arial" panose="020B0604020202020204" pitchFamily="34" charset="0"/>
              <a:buChar char="•"/>
            </a:pPr>
            <a:endParaRPr lang="en-GB"/>
          </a:p>
          <a:p>
            <a:endParaRPr lang="en-GB"/>
          </a:p>
        </p:txBody>
      </p:sp>
      <p:sp>
        <p:nvSpPr>
          <p:cNvPr id="7" name="Text Placeholder 4">
            <a:extLst>
              <a:ext uri="{FF2B5EF4-FFF2-40B4-BE49-F238E27FC236}">
                <a16:creationId xmlns:a16="http://schemas.microsoft.com/office/drawing/2014/main" id="{35D499E8-71DA-276F-5CAD-464F27CDB23A}"/>
              </a:ext>
            </a:extLst>
          </p:cNvPr>
          <p:cNvSpPr>
            <a:spLocks noGrp="1"/>
          </p:cNvSpPr>
          <p:nvPr>
            <p:ph type="body" sz="quarter" idx="16"/>
          </p:nvPr>
        </p:nvSpPr>
        <p:spPr>
          <a:xfrm>
            <a:off x="323528" y="660938"/>
            <a:ext cx="6840537" cy="287336"/>
          </a:xfrm>
        </p:spPr>
        <p:txBody>
          <a:bodyPr/>
          <a:lstStyle/>
          <a:p>
            <a:r>
              <a:rPr lang="en-US"/>
              <a:t>Improved Laser Results – improved tuning of LPG405</a:t>
            </a:r>
            <a:endParaRPr lang="en-GB"/>
          </a:p>
        </p:txBody>
      </p:sp>
      <p:sp>
        <p:nvSpPr>
          <p:cNvPr id="2" name="Title 1">
            <a:extLst>
              <a:ext uri="{FF2B5EF4-FFF2-40B4-BE49-F238E27FC236}">
                <a16:creationId xmlns:a16="http://schemas.microsoft.com/office/drawing/2014/main" id="{E77FEA15-FE4F-5994-060D-C37495AB3E63}"/>
              </a:ext>
            </a:extLst>
          </p:cNvPr>
          <p:cNvSpPr>
            <a:spLocks noGrp="1"/>
          </p:cNvSpPr>
          <p:nvPr>
            <p:ph type="title"/>
          </p:nvPr>
        </p:nvSpPr>
        <p:spPr/>
        <p:txBody>
          <a:bodyPr/>
          <a:lstStyle/>
          <a:p>
            <a:r>
              <a:rPr lang="en-GB" b="1"/>
              <a:t>PMT210 TTS with </a:t>
            </a:r>
            <a:r>
              <a:rPr lang="en-GB" b="1" kern="0">
                <a:latin typeface="Calibri" panose="020F0502020204030204" pitchFamily="34" charset="0"/>
              </a:rPr>
              <a:t>Photek’s </a:t>
            </a:r>
            <a:r>
              <a:rPr lang="en-GB" b="1"/>
              <a:t>LPG405 laser</a:t>
            </a:r>
            <a:endParaRPr lang="en-GB"/>
          </a:p>
        </p:txBody>
      </p:sp>
    </p:spTree>
    <p:extLst>
      <p:ext uri="{BB962C8B-B14F-4D97-AF65-F5344CB8AC3E}">
        <p14:creationId xmlns:p14="http://schemas.microsoft.com/office/powerpoint/2010/main" val="1731975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aph of a graph&#10;&#10;AI-generated content may be incorrect.">
            <a:extLst>
              <a:ext uri="{FF2B5EF4-FFF2-40B4-BE49-F238E27FC236}">
                <a16:creationId xmlns:a16="http://schemas.microsoft.com/office/drawing/2014/main" id="{9FFF7583-FE28-BA16-C74B-91D0A081AFE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91828" y="754371"/>
            <a:ext cx="5852172" cy="4389129"/>
          </a:xfrm>
          <a:prstGeom prst="rect">
            <a:avLst/>
          </a:prstGeom>
        </p:spPr>
      </p:pic>
      <p:sp>
        <p:nvSpPr>
          <p:cNvPr id="2" name="Title 1">
            <a:extLst>
              <a:ext uri="{FF2B5EF4-FFF2-40B4-BE49-F238E27FC236}">
                <a16:creationId xmlns:a16="http://schemas.microsoft.com/office/drawing/2014/main" id="{A97BEA49-972A-C957-9631-2C02611D5C66}"/>
              </a:ext>
            </a:extLst>
          </p:cNvPr>
          <p:cNvSpPr>
            <a:spLocks noGrp="1"/>
          </p:cNvSpPr>
          <p:nvPr>
            <p:ph type="title"/>
          </p:nvPr>
        </p:nvSpPr>
        <p:spPr/>
        <p:txBody>
          <a:bodyPr/>
          <a:lstStyle/>
          <a:p>
            <a:r>
              <a:rPr lang="en-GB" b="1"/>
              <a:t>PMT225 TTS with </a:t>
            </a:r>
            <a:r>
              <a:rPr lang="en-GB" b="1" kern="0">
                <a:latin typeface="Calibri" panose="020F0502020204030204" pitchFamily="34" charset="0"/>
              </a:rPr>
              <a:t>Photek’s </a:t>
            </a:r>
            <a:r>
              <a:rPr lang="en-GB" b="1"/>
              <a:t>LPG405 laser</a:t>
            </a:r>
          </a:p>
        </p:txBody>
      </p:sp>
      <p:sp>
        <p:nvSpPr>
          <p:cNvPr id="3" name="Slide Number Placeholder 2">
            <a:extLst>
              <a:ext uri="{FF2B5EF4-FFF2-40B4-BE49-F238E27FC236}">
                <a16:creationId xmlns:a16="http://schemas.microsoft.com/office/drawing/2014/main" id="{E0B8360B-57B9-6B9B-C5B4-CED5679B5685}"/>
              </a:ext>
            </a:extLst>
          </p:cNvPr>
          <p:cNvSpPr>
            <a:spLocks noGrp="1"/>
          </p:cNvSpPr>
          <p:nvPr>
            <p:ph type="sldNum" sz="quarter" idx="10"/>
          </p:nvPr>
        </p:nvSpPr>
        <p:spPr/>
        <p:txBody>
          <a:bodyPr/>
          <a:lstStyle/>
          <a:p>
            <a:pPr>
              <a:defRPr/>
            </a:pPr>
            <a:fld id="{D344817E-C549-4AA9-AC49-DCE97AE436AB}" type="slidenum">
              <a:rPr lang="en-GB" altLang="en-US" smtClean="0"/>
              <a:pPr>
                <a:defRPr/>
              </a:pPr>
              <a:t>13</a:t>
            </a:fld>
            <a:endParaRPr lang="en-GB" altLang="en-US"/>
          </a:p>
        </p:txBody>
      </p:sp>
      <p:sp>
        <p:nvSpPr>
          <p:cNvPr id="8" name="Text Placeholder 5">
            <a:extLst>
              <a:ext uri="{FF2B5EF4-FFF2-40B4-BE49-F238E27FC236}">
                <a16:creationId xmlns:a16="http://schemas.microsoft.com/office/drawing/2014/main" id="{A4658763-68E8-9E02-8EC0-A6964FFE8A97}"/>
              </a:ext>
            </a:extLst>
          </p:cNvPr>
          <p:cNvSpPr>
            <a:spLocks noGrp="1"/>
          </p:cNvSpPr>
          <p:nvPr>
            <p:ph type="body" sz="quarter" idx="12"/>
          </p:nvPr>
        </p:nvSpPr>
        <p:spPr>
          <a:xfrm>
            <a:off x="178976" y="1419622"/>
            <a:ext cx="2792875" cy="3024336"/>
          </a:xfrm>
        </p:spPr>
        <p:txBody>
          <a:bodyPr lIns="0" tIns="0" rIns="0" bIns="0"/>
          <a:lstStyle/>
          <a:p>
            <a:pPr marL="285750" indent="-285750">
              <a:buFont typeface="Arial" panose="020B0604020202020204" pitchFamily="34" charset="0"/>
              <a:buChar char="•"/>
            </a:pPr>
            <a:r>
              <a:rPr lang="en-GB"/>
              <a:t>200 V from photocathode to MCP input</a:t>
            </a:r>
          </a:p>
          <a:p>
            <a:pPr marL="285750" indent="-285750">
              <a:buFont typeface="Arial" panose="020B0604020202020204" pitchFamily="34" charset="0"/>
              <a:buChar char="•"/>
            </a:pPr>
            <a:r>
              <a:rPr lang="en-GB"/>
              <a:t>Gain ~ 1.6 × 10</a:t>
            </a:r>
            <a:r>
              <a:rPr lang="en-GB" baseline="30000"/>
              <a:t>6</a:t>
            </a:r>
          </a:p>
          <a:p>
            <a:pPr marL="285750" indent="-285750">
              <a:buFont typeface="Arial" panose="020B0604020202020204" pitchFamily="34" charset="0"/>
              <a:buChar char="•"/>
            </a:pPr>
            <a:r>
              <a:rPr lang="en-GB"/>
              <a:t>1 photon per ~ 20 laser pulses</a:t>
            </a:r>
          </a:p>
          <a:p>
            <a:pPr marL="285750" indent="-285750">
              <a:buFont typeface="Arial" panose="020B0604020202020204" pitchFamily="34" charset="0"/>
              <a:buChar char="•"/>
            </a:pPr>
            <a:r>
              <a:rPr lang="en-GB" err="1"/>
              <a:t>Photek’s</a:t>
            </a:r>
            <a:r>
              <a:rPr lang="en-GB"/>
              <a:t> LPG-405 </a:t>
            </a:r>
          </a:p>
          <a:p>
            <a:pPr marL="285750" indent="-285750">
              <a:buFont typeface="Arial" panose="020B0604020202020204" pitchFamily="34" charset="0"/>
              <a:buChar char="•"/>
            </a:pPr>
            <a:r>
              <a:rPr lang="en-GB"/>
              <a:t>LeCroy </a:t>
            </a:r>
            <a:r>
              <a:rPr lang="en-GB" err="1"/>
              <a:t>Wavemaster</a:t>
            </a:r>
            <a:r>
              <a:rPr lang="en-GB"/>
              <a:t> 808Zi-A (8 GHz, 40 GS/s)</a:t>
            </a:r>
          </a:p>
          <a:p>
            <a:pPr marL="285750" indent="-285750">
              <a:buFont typeface="Arial" panose="020B0604020202020204" pitchFamily="34" charset="0"/>
              <a:buChar char="•"/>
            </a:pPr>
            <a:r>
              <a:rPr lang="en-GB"/>
              <a:t>Time stamped at 50% of peak amplitude to correct for amplitude variation</a:t>
            </a:r>
          </a:p>
          <a:p>
            <a:pPr marL="285750" indent="-285750">
              <a:buFont typeface="Arial" panose="020B0604020202020204" pitchFamily="34" charset="0"/>
              <a:buChar char="•"/>
            </a:pPr>
            <a:r>
              <a:rPr lang="en-GB"/>
              <a:t>10 µm MCP pore size</a:t>
            </a:r>
          </a:p>
          <a:p>
            <a:endParaRPr lang="en-GB"/>
          </a:p>
        </p:txBody>
      </p:sp>
      <p:sp>
        <p:nvSpPr>
          <p:cNvPr id="12" name="TextBox 11">
            <a:extLst>
              <a:ext uri="{FF2B5EF4-FFF2-40B4-BE49-F238E27FC236}">
                <a16:creationId xmlns:a16="http://schemas.microsoft.com/office/drawing/2014/main" id="{2BCE955E-365F-CCEC-7617-55F84673EC55}"/>
              </a:ext>
            </a:extLst>
          </p:cNvPr>
          <p:cNvSpPr txBox="1"/>
          <p:nvPr/>
        </p:nvSpPr>
        <p:spPr>
          <a:xfrm>
            <a:off x="178976" y="627535"/>
            <a:ext cx="5724128" cy="369332"/>
          </a:xfrm>
          <a:prstGeom prst="rect">
            <a:avLst/>
          </a:prstGeom>
          <a:noFill/>
        </p:spPr>
        <p:txBody>
          <a:bodyPr wrap="square">
            <a:spAutoFit/>
          </a:bodyPr>
          <a:lstStyle/>
          <a:p>
            <a:r>
              <a:rPr lang="en-GB" sz="1800" b="1" kern="0">
                <a:solidFill>
                  <a:srgbClr val="E9511D"/>
                </a:solidFill>
                <a:latin typeface="Calibri" panose="020F0502020204030204" pitchFamily="34" charset="0"/>
              </a:rPr>
              <a:t>Does the MCP pore size affect the transit time spread?</a:t>
            </a:r>
          </a:p>
        </p:txBody>
      </p:sp>
    </p:spTree>
    <p:extLst>
      <p:ext uri="{BB962C8B-B14F-4D97-AF65-F5344CB8AC3E}">
        <p14:creationId xmlns:p14="http://schemas.microsoft.com/office/powerpoint/2010/main" val="3224863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A graph of a function&#10;&#10;AI-generated content may be incorrect.">
            <a:extLst>
              <a:ext uri="{FF2B5EF4-FFF2-40B4-BE49-F238E27FC236}">
                <a16:creationId xmlns:a16="http://schemas.microsoft.com/office/drawing/2014/main" id="{D9C5CB6C-99FD-87F0-C5EA-CAF283B38DB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40919" y="754371"/>
            <a:ext cx="5852172" cy="4389129"/>
          </a:xfrm>
          <a:prstGeom prst="rect">
            <a:avLst/>
          </a:prstGeom>
        </p:spPr>
      </p:pic>
      <p:sp>
        <p:nvSpPr>
          <p:cNvPr id="2" name="Title 1">
            <a:extLst>
              <a:ext uri="{FF2B5EF4-FFF2-40B4-BE49-F238E27FC236}">
                <a16:creationId xmlns:a16="http://schemas.microsoft.com/office/drawing/2014/main" id="{DB56C5AA-F940-CE74-3FA8-08DCFD2C0DC8}"/>
              </a:ext>
            </a:extLst>
          </p:cNvPr>
          <p:cNvSpPr>
            <a:spLocks noGrp="1"/>
          </p:cNvSpPr>
          <p:nvPr>
            <p:ph type="title"/>
          </p:nvPr>
        </p:nvSpPr>
        <p:spPr/>
        <p:txBody>
          <a:bodyPr/>
          <a:lstStyle/>
          <a:p>
            <a:r>
              <a:rPr lang="en-GB" b="1"/>
              <a:t>PMT310 TTS with </a:t>
            </a:r>
            <a:r>
              <a:rPr lang="en-GB" b="1" kern="0">
                <a:latin typeface="Calibri" panose="020F0502020204030204" pitchFamily="34" charset="0"/>
              </a:rPr>
              <a:t>Photek’s </a:t>
            </a:r>
            <a:r>
              <a:rPr lang="en-GB" b="1"/>
              <a:t>LPG405 laser </a:t>
            </a:r>
          </a:p>
        </p:txBody>
      </p:sp>
      <p:sp>
        <p:nvSpPr>
          <p:cNvPr id="3" name="Slide Number Placeholder 2">
            <a:extLst>
              <a:ext uri="{FF2B5EF4-FFF2-40B4-BE49-F238E27FC236}">
                <a16:creationId xmlns:a16="http://schemas.microsoft.com/office/drawing/2014/main" id="{24CA5C87-DE30-7B7B-AD4A-3C737DEE59F1}"/>
              </a:ext>
            </a:extLst>
          </p:cNvPr>
          <p:cNvSpPr>
            <a:spLocks noGrp="1"/>
          </p:cNvSpPr>
          <p:nvPr>
            <p:ph type="sldNum" sz="quarter" idx="10"/>
          </p:nvPr>
        </p:nvSpPr>
        <p:spPr/>
        <p:txBody>
          <a:bodyPr/>
          <a:lstStyle/>
          <a:p>
            <a:pPr>
              <a:defRPr/>
            </a:pPr>
            <a:fld id="{D344817E-C549-4AA9-AC49-DCE97AE436AB}" type="slidenum">
              <a:rPr lang="en-GB" altLang="en-US" smtClean="0"/>
              <a:pPr>
                <a:defRPr/>
              </a:pPr>
              <a:t>14</a:t>
            </a:fld>
            <a:endParaRPr lang="en-GB" altLang="en-US"/>
          </a:p>
        </p:txBody>
      </p:sp>
      <p:sp>
        <p:nvSpPr>
          <p:cNvPr id="8" name="Text Placeholder 5">
            <a:extLst>
              <a:ext uri="{FF2B5EF4-FFF2-40B4-BE49-F238E27FC236}">
                <a16:creationId xmlns:a16="http://schemas.microsoft.com/office/drawing/2014/main" id="{27F176E8-88C7-E951-7003-6C008235EFE6}"/>
              </a:ext>
            </a:extLst>
          </p:cNvPr>
          <p:cNvSpPr>
            <a:spLocks noGrp="1"/>
          </p:cNvSpPr>
          <p:nvPr>
            <p:ph type="body" sz="quarter" idx="12"/>
          </p:nvPr>
        </p:nvSpPr>
        <p:spPr>
          <a:xfrm>
            <a:off x="435220" y="1419622"/>
            <a:ext cx="2792875" cy="3154156"/>
          </a:xfrm>
        </p:spPr>
        <p:txBody>
          <a:bodyPr lIns="0" tIns="0" rIns="0" bIns="0"/>
          <a:lstStyle/>
          <a:p>
            <a:pPr marL="285750" indent="-285750">
              <a:buFont typeface="Arial" panose="020B0604020202020204" pitchFamily="34" charset="0"/>
              <a:buChar char="•"/>
            </a:pPr>
            <a:r>
              <a:rPr lang="en-GB"/>
              <a:t>200 V from photocathode to MCP input</a:t>
            </a:r>
          </a:p>
          <a:p>
            <a:pPr marL="285750" indent="-285750">
              <a:buFont typeface="Arial" panose="020B0604020202020204" pitchFamily="34" charset="0"/>
              <a:buChar char="•"/>
            </a:pPr>
            <a:r>
              <a:rPr lang="en-GB"/>
              <a:t>Gain ~ 1.6 × 10</a:t>
            </a:r>
            <a:r>
              <a:rPr lang="en-GB" baseline="30000"/>
              <a:t>6</a:t>
            </a:r>
          </a:p>
          <a:p>
            <a:pPr marL="285750" indent="-285750">
              <a:buFont typeface="Arial" panose="020B0604020202020204" pitchFamily="34" charset="0"/>
              <a:buChar char="•"/>
            </a:pPr>
            <a:r>
              <a:rPr lang="en-GB"/>
              <a:t>1 photon per ~ 20 laser pulses</a:t>
            </a:r>
          </a:p>
          <a:p>
            <a:pPr marL="285750" indent="-285750">
              <a:buFont typeface="Arial" panose="020B0604020202020204" pitchFamily="34" charset="0"/>
              <a:buChar char="•"/>
            </a:pPr>
            <a:r>
              <a:rPr lang="en-GB" err="1"/>
              <a:t>Photek’s</a:t>
            </a:r>
            <a:r>
              <a:rPr lang="en-GB"/>
              <a:t> LPG-405 laser source </a:t>
            </a:r>
          </a:p>
          <a:p>
            <a:pPr marL="285750" indent="-285750">
              <a:buFont typeface="Arial" panose="020B0604020202020204" pitchFamily="34" charset="0"/>
              <a:buChar char="•"/>
            </a:pPr>
            <a:r>
              <a:rPr lang="en-GB"/>
              <a:t>LeCroy </a:t>
            </a:r>
            <a:r>
              <a:rPr lang="en-GB" err="1"/>
              <a:t>Wavemaster</a:t>
            </a:r>
            <a:r>
              <a:rPr lang="en-GB"/>
              <a:t> 808Zi-A (8 GHz, 40 GS/s)</a:t>
            </a:r>
          </a:p>
          <a:p>
            <a:pPr marL="285750" indent="-285750">
              <a:buFont typeface="Arial" panose="020B0604020202020204" pitchFamily="34" charset="0"/>
              <a:buChar char="•"/>
            </a:pPr>
            <a:r>
              <a:rPr lang="en-GB"/>
              <a:t>Time stamped at 50% of peak amplitude to correct for amplitude variation</a:t>
            </a:r>
          </a:p>
          <a:p>
            <a:pPr marL="285750" indent="-285750">
              <a:buFont typeface="Arial" panose="020B0604020202020204" pitchFamily="34" charset="0"/>
              <a:buChar char="•"/>
            </a:pPr>
            <a:r>
              <a:rPr lang="en-GB"/>
              <a:t>3 µm MCP pore size</a:t>
            </a:r>
          </a:p>
          <a:p>
            <a:endParaRPr lang="en-GB"/>
          </a:p>
        </p:txBody>
      </p:sp>
      <p:sp>
        <p:nvSpPr>
          <p:cNvPr id="12" name="TextBox 11">
            <a:extLst>
              <a:ext uri="{FF2B5EF4-FFF2-40B4-BE49-F238E27FC236}">
                <a16:creationId xmlns:a16="http://schemas.microsoft.com/office/drawing/2014/main" id="{6B09036C-9B08-B592-0645-92F5593F720E}"/>
              </a:ext>
            </a:extLst>
          </p:cNvPr>
          <p:cNvSpPr txBox="1"/>
          <p:nvPr/>
        </p:nvSpPr>
        <p:spPr>
          <a:xfrm>
            <a:off x="152615" y="569722"/>
            <a:ext cx="6211416" cy="369332"/>
          </a:xfrm>
          <a:prstGeom prst="rect">
            <a:avLst/>
          </a:prstGeom>
          <a:noFill/>
        </p:spPr>
        <p:txBody>
          <a:bodyPr wrap="square">
            <a:spAutoFit/>
          </a:bodyPr>
          <a:lstStyle/>
          <a:p>
            <a:r>
              <a:rPr lang="en-GB" sz="1800" b="1" kern="0">
                <a:solidFill>
                  <a:srgbClr val="E9511D"/>
                </a:solidFill>
                <a:latin typeface="Calibri" panose="020F0502020204030204" pitchFamily="34" charset="0"/>
              </a:rPr>
              <a:t>Does the number of MCP’s affect the transit time spread?</a:t>
            </a:r>
          </a:p>
        </p:txBody>
      </p:sp>
    </p:spTree>
    <p:extLst>
      <p:ext uri="{BB962C8B-B14F-4D97-AF65-F5344CB8AC3E}">
        <p14:creationId xmlns:p14="http://schemas.microsoft.com/office/powerpoint/2010/main" val="949908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b="1"/>
              <a:t>MAPMT253 TTS Measurement with Photek’s LPG405</a:t>
            </a:r>
            <a:endParaRPr lang="en-GB"/>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marL="0" marR="0" lvl="0" indent="0" algn="ctr" defTabSz="1013087" rtl="0" eaLnBrk="0" fontAlgn="base" latinLnBrk="0" hangingPunct="0">
              <a:lnSpc>
                <a:spcPct val="100000"/>
              </a:lnSpc>
              <a:spcBef>
                <a:spcPct val="0"/>
              </a:spcBef>
              <a:spcAft>
                <a:spcPct val="0"/>
              </a:spcAft>
              <a:buClrTx/>
              <a:buSzTx/>
              <a:buFontTx/>
              <a:buNone/>
              <a:tabLst/>
              <a:defRPr/>
            </a:pPr>
            <a:fld id="{D344817E-C549-4AA9-AC49-DCE97AE436AB}" type="slidenum">
              <a:rPr kumimoji="0" lang="en-GB" altLang="en-US" sz="900" b="0" i="0" u="none" strike="noStrike" kern="1200" cap="none" spc="0" normalizeH="0" baseline="0" noProof="0" smtClean="0">
                <a:ln>
                  <a:noFill/>
                </a:ln>
                <a:solidFill>
                  <a:srgbClr val="FFFFFF">
                    <a:lumMod val="65000"/>
                  </a:srgbClr>
                </a:solidFill>
                <a:effectLst/>
                <a:uLnTx/>
                <a:uFillTx/>
                <a:latin typeface="Calibri" panose="020F0502020204030204" pitchFamily="34" charset="0"/>
                <a:ea typeface="+mn-ea"/>
                <a:cs typeface="Calibri" panose="020F0502020204030204" pitchFamily="34" charset="0"/>
              </a:rPr>
              <a:pPr marL="0" marR="0" lvl="0" indent="0" algn="ctr" defTabSz="1013087" rtl="0" eaLnBrk="0" fontAlgn="base" latinLnBrk="0" hangingPunct="0">
                <a:lnSpc>
                  <a:spcPct val="100000"/>
                </a:lnSpc>
                <a:spcBef>
                  <a:spcPct val="0"/>
                </a:spcBef>
                <a:spcAft>
                  <a:spcPct val="0"/>
                </a:spcAft>
                <a:buClrTx/>
                <a:buSzTx/>
                <a:buFontTx/>
                <a:buNone/>
                <a:tabLst/>
                <a:defRPr/>
              </a:pPr>
              <a:t>15</a:t>
            </a:fld>
            <a:endParaRPr kumimoji="0" lang="en-GB" altLang="en-US" sz="900" b="0" i="0" u="none" strike="noStrike" kern="1200" cap="none" spc="0" normalizeH="0" baseline="0" noProof="0">
              <a:ln>
                <a:noFill/>
              </a:ln>
              <a:solidFill>
                <a:srgbClr val="FFFFFF">
                  <a:lumMod val="65000"/>
                </a:srgbClr>
              </a:solidFill>
              <a:effectLst/>
              <a:uLnTx/>
              <a:uFillTx/>
              <a:latin typeface="Calibri" panose="020F0502020204030204" pitchFamily="34" charset="0"/>
              <a:ea typeface="+mn-ea"/>
              <a:cs typeface="Calibri" panose="020F0502020204030204" pitchFamily="34" charset="0"/>
            </a:endParaRPr>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US"/>
              <a:t>MAPMT253 – 6 and 15 µm</a:t>
            </a:r>
            <a:endParaRPr lang="en-GB"/>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180281" y="1331004"/>
            <a:ext cx="3582426" cy="3245994"/>
          </a:xfrm>
        </p:spPr>
        <p:txBody>
          <a:bodyPr lIns="0" tIns="0" rIns="0" bIns="0"/>
          <a:lstStyle/>
          <a:p>
            <a:pPr marL="285750" indent="-285750">
              <a:buFont typeface="Arial" panose="020B0604020202020204" pitchFamily="34" charset="0"/>
              <a:buChar char="•"/>
            </a:pPr>
            <a:r>
              <a:rPr lang="en-GB"/>
              <a:t>200 V from photocathode to MCP input</a:t>
            </a:r>
          </a:p>
          <a:p>
            <a:pPr marL="285750" indent="-285750">
              <a:buFont typeface="Arial" panose="020B0604020202020204" pitchFamily="34" charset="0"/>
              <a:buChar char="•"/>
            </a:pPr>
            <a:r>
              <a:rPr lang="en-GB"/>
              <a:t>Gain ~ 2 × 10</a:t>
            </a:r>
            <a:r>
              <a:rPr lang="en-GB" baseline="30000"/>
              <a:t>6</a:t>
            </a:r>
          </a:p>
          <a:p>
            <a:pPr marL="285750" indent="-285750">
              <a:buFont typeface="Arial" panose="020B0604020202020204" pitchFamily="34" charset="0"/>
              <a:buChar char="•"/>
            </a:pPr>
            <a:r>
              <a:rPr lang="en-GB"/>
              <a:t>1 photon per ~ 20 laser pulses</a:t>
            </a:r>
          </a:p>
          <a:p>
            <a:pPr marL="285750" indent="-285750">
              <a:buFont typeface="Arial" panose="020B0604020202020204" pitchFamily="34" charset="0"/>
              <a:buChar char="•"/>
            </a:pPr>
            <a:r>
              <a:rPr lang="en-GB"/>
              <a:t>Photek LPG-405 laser source ~ 40 </a:t>
            </a:r>
            <a:r>
              <a:rPr lang="en-GB" err="1"/>
              <a:t>ps</a:t>
            </a:r>
            <a:r>
              <a:rPr lang="en-GB"/>
              <a:t> FWHM</a:t>
            </a:r>
          </a:p>
          <a:p>
            <a:pPr marL="285750" indent="-285750">
              <a:buFont typeface="Arial" panose="020B0604020202020204" pitchFamily="34" charset="0"/>
              <a:buChar char="•"/>
            </a:pPr>
            <a:r>
              <a:rPr lang="en-GB" err="1"/>
              <a:t>LeCroy</a:t>
            </a:r>
            <a:r>
              <a:rPr lang="en-GB"/>
              <a:t> </a:t>
            </a:r>
            <a:r>
              <a:rPr lang="en-GB" err="1"/>
              <a:t>Wavemaster</a:t>
            </a:r>
            <a:r>
              <a:rPr lang="en-GB"/>
              <a:t> 808Zi-A (8 GHz, 40 GS/s)</a:t>
            </a:r>
          </a:p>
          <a:p>
            <a:pPr marL="285750" indent="-285750">
              <a:buFont typeface="Arial" panose="020B0604020202020204" pitchFamily="34" charset="0"/>
              <a:buChar char="•"/>
            </a:pPr>
            <a:r>
              <a:rPr lang="en-GB"/>
              <a:t>Time stamped at 50% of peak amplitude to correct for amplitude variation</a:t>
            </a:r>
          </a:p>
          <a:p>
            <a:pPr marL="285750" indent="-285750">
              <a:buFont typeface="Arial" panose="020B0604020202020204" pitchFamily="34" charset="0"/>
              <a:buChar char="•"/>
            </a:pPr>
            <a:r>
              <a:rPr lang="en-GB"/>
              <a:t>Referenced against laser trigger</a:t>
            </a:r>
          </a:p>
          <a:p>
            <a:pPr marL="285750" indent="-285750">
              <a:buFont typeface="Arial" panose="020B0604020202020204" pitchFamily="34" charset="0"/>
              <a:buChar char="•"/>
            </a:pPr>
            <a:r>
              <a:rPr lang="en-GB"/>
              <a:t>PMTs configured with 8×8 readout pattern, single channel analysed</a:t>
            </a:r>
          </a:p>
          <a:p>
            <a:pPr marL="285750" indent="-285750">
              <a:buFont typeface="Arial" panose="020B0604020202020204" pitchFamily="34" charset="0"/>
              <a:buChar char="•"/>
            </a:pPr>
            <a:endParaRPr lang="en-GB"/>
          </a:p>
        </p:txBody>
      </p:sp>
      <p:graphicFrame>
        <p:nvGraphicFramePr>
          <p:cNvPr id="9" name="Object 8">
            <a:extLst>
              <a:ext uri="{FF2B5EF4-FFF2-40B4-BE49-F238E27FC236}">
                <a16:creationId xmlns:a16="http://schemas.microsoft.com/office/drawing/2014/main" id="{F2A0EEC9-92B2-4767-A86C-09DE0778B324}"/>
              </a:ext>
            </a:extLst>
          </p:cNvPr>
          <p:cNvGraphicFramePr>
            <a:graphicFrameLocks noChangeAspect="1"/>
          </p:cNvGraphicFramePr>
          <p:nvPr>
            <p:extLst>
              <p:ext uri="{D42A27DB-BD31-4B8C-83A1-F6EECF244321}">
                <p14:modId xmlns:p14="http://schemas.microsoft.com/office/powerpoint/2010/main" val="2387124155"/>
              </p:ext>
            </p:extLst>
          </p:nvPr>
        </p:nvGraphicFramePr>
        <p:xfrm>
          <a:off x="5381294" y="2571750"/>
          <a:ext cx="3863895" cy="2700000"/>
        </p:xfrm>
        <a:graphic>
          <a:graphicData uri="http://schemas.openxmlformats.org/presentationml/2006/ole">
            <mc:AlternateContent xmlns:mc="http://schemas.openxmlformats.org/markup-compatibility/2006">
              <mc:Choice xmlns:v="urn:schemas-microsoft-com:vml" Requires="v">
                <p:oleObj name="Graph" r:id="rId3" imgW="4153680" imgH="2901600" progId="Origin50.Graph">
                  <p:embed/>
                </p:oleObj>
              </mc:Choice>
              <mc:Fallback>
                <p:oleObj name="Graph" r:id="rId3" imgW="4153680" imgH="2901600" progId="Origin50.Graph">
                  <p:embed/>
                  <p:pic>
                    <p:nvPicPr>
                      <p:cNvPr id="9" name="Object 8">
                        <a:extLst>
                          <a:ext uri="{FF2B5EF4-FFF2-40B4-BE49-F238E27FC236}">
                            <a16:creationId xmlns:a16="http://schemas.microsoft.com/office/drawing/2014/main" id="{F2A0EEC9-92B2-4767-A86C-09DE0778B324}"/>
                          </a:ext>
                        </a:extLst>
                      </p:cNvPr>
                      <p:cNvPicPr/>
                      <p:nvPr/>
                    </p:nvPicPr>
                    <p:blipFill>
                      <a:blip r:embed="rId4"/>
                      <a:stretch>
                        <a:fillRect/>
                      </a:stretch>
                    </p:blipFill>
                    <p:spPr>
                      <a:xfrm>
                        <a:off x="5381294" y="2571750"/>
                        <a:ext cx="3863895" cy="27000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5F572D13-48D8-4CC4-AF8F-B25136DE21AE}"/>
              </a:ext>
            </a:extLst>
          </p:cNvPr>
          <p:cNvGraphicFramePr>
            <a:graphicFrameLocks noChangeAspect="1"/>
          </p:cNvGraphicFramePr>
          <p:nvPr>
            <p:extLst>
              <p:ext uri="{D42A27DB-BD31-4B8C-83A1-F6EECF244321}">
                <p14:modId xmlns:p14="http://schemas.microsoft.com/office/powerpoint/2010/main" val="3330369655"/>
              </p:ext>
            </p:extLst>
          </p:nvPr>
        </p:nvGraphicFramePr>
        <p:xfrm>
          <a:off x="5381294" y="274639"/>
          <a:ext cx="3863895" cy="2700000"/>
        </p:xfrm>
        <a:graphic>
          <a:graphicData uri="http://schemas.openxmlformats.org/presentationml/2006/ole">
            <mc:AlternateContent xmlns:mc="http://schemas.openxmlformats.org/markup-compatibility/2006">
              <mc:Choice xmlns:v="urn:schemas-microsoft-com:vml" Requires="v">
                <p:oleObj name="Graph" r:id="rId5" imgW="4153680" imgH="2901600" progId="Origin50.Graph">
                  <p:embed/>
                </p:oleObj>
              </mc:Choice>
              <mc:Fallback>
                <p:oleObj name="Graph" r:id="rId5" imgW="4153680" imgH="2901600" progId="Origin50.Graph">
                  <p:embed/>
                  <p:pic>
                    <p:nvPicPr>
                      <p:cNvPr id="10" name="Object 9">
                        <a:extLst>
                          <a:ext uri="{FF2B5EF4-FFF2-40B4-BE49-F238E27FC236}">
                            <a16:creationId xmlns:a16="http://schemas.microsoft.com/office/drawing/2014/main" id="{5F572D13-48D8-4CC4-AF8F-B25136DE21AE}"/>
                          </a:ext>
                        </a:extLst>
                      </p:cNvPr>
                      <p:cNvPicPr/>
                      <p:nvPr/>
                    </p:nvPicPr>
                    <p:blipFill>
                      <a:blip r:embed="rId6"/>
                      <a:stretch>
                        <a:fillRect/>
                      </a:stretch>
                    </p:blipFill>
                    <p:spPr>
                      <a:xfrm>
                        <a:off x="5381294" y="274639"/>
                        <a:ext cx="3863895" cy="2700000"/>
                      </a:xfrm>
                      <a:prstGeom prst="rect">
                        <a:avLst/>
                      </a:prstGeom>
                    </p:spPr>
                  </p:pic>
                </p:oleObj>
              </mc:Fallback>
            </mc:AlternateContent>
          </a:graphicData>
        </a:graphic>
      </p:graphicFrame>
      <p:sp>
        <p:nvSpPr>
          <p:cNvPr id="11" name="TextBox 10">
            <a:extLst>
              <a:ext uri="{FF2B5EF4-FFF2-40B4-BE49-F238E27FC236}">
                <a16:creationId xmlns:a16="http://schemas.microsoft.com/office/drawing/2014/main" id="{9F02EACE-268A-4C02-88F4-5F8376EFF7BF}"/>
              </a:ext>
            </a:extLst>
          </p:cNvPr>
          <p:cNvSpPr txBox="1"/>
          <p:nvPr/>
        </p:nvSpPr>
        <p:spPr>
          <a:xfrm>
            <a:off x="4467978" y="835601"/>
            <a:ext cx="1296144" cy="287336"/>
          </a:xfrm>
          <a:prstGeom prst="rect">
            <a:avLst/>
          </a:prstGeom>
        </p:spPr>
        <p:txBody>
          <a:bodyPr lIns="0" tIns="0" rIns="0" bIns="0"/>
          <a:lstStyle>
            <a:lvl1pPr marL="285750" marR="0" indent="-285750" defTabSz="744653" eaLnBrk="1" latinLnBrk="0" hangingPunct="1">
              <a:lnSpc>
                <a:spcPct val="100000"/>
              </a:lnSpc>
              <a:spcBef>
                <a:spcPts val="912"/>
              </a:spcBef>
              <a:buClrTx/>
              <a:buSzTx/>
              <a:buFont typeface="Arial" panose="020B0604020202020204" pitchFamily="34" charset="0"/>
              <a:buChar char="•"/>
              <a:tabLst/>
              <a:defRPr sz="1300" b="0" i="0">
                <a:latin typeface="+mn-lt"/>
                <a:cs typeface="Calibri Light" panose="020F0302020204030204" pitchFamily="34" charset="0"/>
              </a:defRPr>
            </a:lvl1pPr>
            <a:lvl2pPr marL="605382" indent="-232494" defTabSz="744653" eaLnBrk="1" hangingPunct="1">
              <a:spcBef>
                <a:spcPct val="20000"/>
              </a:spcBef>
              <a:buFont typeface="Arial" charset="0"/>
              <a:buChar char="–"/>
              <a:defRPr sz="23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pPr marL="0" marR="0" lvl="0" indent="0" algn="l" defTabSz="744653" rtl="0" eaLnBrk="1" fontAlgn="base" latinLnBrk="0" hangingPunct="1">
              <a:lnSpc>
                <a:spcPct val="100000"/>
              </a:lnSpc>
              <a:spcBef>
                <a:spcPts val="912"/>
              </a:spcBef>
              <a:spcAft>
                <a:spcPct val="0"/>
              </a:spcAft>
              <a:buClrTx/>
              <a:buSzTx/>
              <a:buFont typeface="Arial" panose="020B0604020202020204" pitchFamily="34" charset="0"/>
              <a:buNone/>
              <a:tabLst/>
              <a:defRPr/>
            </a:pPr>
            <a:r>
              <a:rPr lang="en-GB">
                <a:solidFill>
                  <a:srgbClr val="323E48"/>
                </a:solidFill>
                <a:latin typeface="Calibri" panose="020F0502020204030204"/>
              </a:rPr>
              <a:t>1</a:t>
            </a:r>
            <a:r>
              <a:rPr kumimoji="0" lang="en-GB" sz="1300" b="0" i="0" u="none" strike="noStrike" kern="1200" cap="none" spc="0" normalizeH="0" baseline="0" noProof="0">
                <a:ln>
                  <a:noFill/>
                </a:ln>
                <a:solidFill>
                  <a:srgbClr val="323E48"/>
                </a:solidFill>
                <a:effectLst/>
                <a:uLnTx/>
                <a:uFillTx/>
                <a:latin typeface="Calibri" panose="020F0502020204030204"/>
                <a:ea typeface="+mn-ea"/>
                <a:cs typeface="Calibri Light" panose="020F0302020204030204" pitchFamily="34" charset="0"/>
              </a:rPr>
              <a:t>5 µm pore MCPs</a:t>
            </a:r>
          </a:p>
        </p:txBody>
      </p:sp>
      <p:sp>
        <p:nvSpPr>
          <p:cNvPr id="12" name="TextBox 11">
            <a:extLst>
              <a:ext uri="{FF2B5EF4-FFF2-40B4-BE49-F238E27FC236}">
                <a16:creationId xmlns:a16="http://schemas.microsoft.com/office/drawing/2014/main" id="{EB7C5E9B-2BF8-4B0A-97D1-CE8337FAA69B}"/>
              </a:ext>
            </a:extLst>
          </p:cNvPr>
          <p:cNvSpPr txBox="1"/>
          <p:nvPr/>
        </p:nvSpPr>
        <p:spPr>
          <a:xfrm>
            <a:off x="4542408" y="3058495"/>
            <a:ext cx="1147285" cy="287336"/>
          </a:xfrm>
          <a:prstGeom prst="rect">
            <a:avLst/>
          </a:prstGeom>
        </p:spPr>
        <p:txBody>
          <a:bodyPr lIns="0" tIns="0" rIns="0" bIns="0"/>
          <a:lstStyle>
            <a:defPPr>
              <a:defRPr lang="en-GB"/>
            </a:defPPr>
            <a:lvl1pPr marL="285750" marR="0" indent="-285750" defTabSz="744653" eaLnBrk="1" latinLnBrk="0" hangingPunct="1">
              <a:lnSpc>
                <a:spcPct val="100000"/>
              </a:lnSpc>
              <a:spcBef>
                <a:spcPts val="912"/>
              </a:spcBef>
              <a:buClrTx/>
              <a:buSzTx/>
              <a:buFont typeface="Arial" panose="020B0604020202020204" pitchFamily="34" charset="0"/>
              <a:buChar char="•"/>
              <a:tabLst/>
              <a:defRPr sz="1300" b="0" i="0">
                <a:latin typeface="+mn-lt"/>
                <a:cs typeface="Calibri Light" panose="020F0302020204030204" pitchFamily="34" charset="0"/>
              </a:defRPr>
            </a:lvl1pPr>
            <a:lvl2pPr marL="605382" indent="-232494" defTabSz="744653" eaLnBrk="1" hangingPunct="1">
              <a:spcBef>
                <a:spcPct val="20000"/>
              </a:spcBef>
              <a:buFont typeface="Arial" charset="0"/>
              <a:buChar char="–"/>
              <a:defRPr sz="23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pPr marL="0" marR="0" lvl="0" indent="0" algn="l" defTabSz="744653" rtl="0" eaLnBrk="1" fontAlgn="base" latinLnBrk="0" hangingPunct="1">
              <a:lnSpc>
                <a:spcPct val="100000"/>
              </a:lnSpc>
              <a:spcBef>
                <a:spcPts val="912"/>
              </a:spcBef>
              <a:spcAft>
                <a:spcPct val="0"/>
              </a:spcAft>
              <a:buClrTx/>
              <a:buSzTx/>
              <a:buFont typeface="Arial" panose="020B0604020202020204" pitchFamily="34" charset="0"/>
              <a:buNone/>
              <a:tabLst/>
              <a:defRPr/>
            </a:pPr>
            <a:r>
              <a:rPr kumimoji="0" lang="en-GB" sz="1300" b="0" i="0" u="none" strike="noStrike" kern="1200" cap="none" spc="0" normalizeH="0" baseline="0" noProof="0">
                <a:ln>
                  <a:noFill/>
                </a:ln>
                <a:solidFill>
                  <a:srgbClr val="323E48"/>
                </a:solidFill>
                <a:effectLst/>
                <a:uLnTx/>
                <a:uFillTx/>
                <a:latin typeface="Calibri" panose="020F0502020204030204"/>
                <a:ea typeface="+mn-ea"/>
                <a:cs typeface="Calibri Light" panose="020F0302020204030204" pitchFamily="34" charset="0"/>
              </a:rPr>
              <a:t>6 µm pore MCPs</a:t>
            </a:r>
          </a:p>
        </p:txBody>
      </p:sp>
    </p:spTree>
    <p:extLst>
      <p:ext uri="{BB962C8B-B14F-4D97-AF65-F5344CB8AC3E}">
        <p14:creationId xmlns:p14="http://schemas.microsoft.com/office/powerpoint/2010/main" val="3594134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1CF41-06EA-27A4-A79F-6EFB681A9A88}"/>
              </a:ext>
            </a:extLst>
          </p:cNvPr>
          <p:cNvSpPr>
            <a:spLocks noGrp="1"/>
          </p:cNvSpPr>
          <p:nvPr>
            <p:ph type="title"/>
          </p:nvPr>
        </p:nvSpPr>
        <p:spPr/>
        <p:txBody>
          <a:bodyPr/>
          <a:lstStyle/>
          <a:p>
            <a:r>
              <a:rPr lang="en-GB" b="1"/>
              <a:t>TORCH TTS Measurement with PiLAS laser PiL063X – tune 50% </a:t>
            </a:r>
          </a:p>
        </p:txBody>
      </p:sp>
      <p:sp>
        <p:nvSpPr>
          <p:cNvPr id="3" name="Slide Number Placeholder 2">
            <a:extLst>
              <a:ext uri="{FF2B5EF4-FFF2-40B4-BE49-F238E27FC236}">
                <a16:creationId xmlns:a16="http://schemas.microsoft.com/office/drawing/2014/main" id="{FA971D3F-4325-3C9F-70A8-690F38478864}"/>
              </a:ext>
            </a:extLst>
          </p:cNvPr>
          <p:cNvSpPr>
            <a:spLocks noGrp="1"/>
          </p:cNvSpPr>
          <p:nvPr>
            <p:ph type="sldNum" sz="quarter" idx="10"/>
          </p:nvPr>
        </p:nvSpPr>
        <p:spPr/>
        <p:txBody>
          <a:bodyPr/>
          <a:lstStyle/>
          <a:p>
            <a:pPr>
              <a:defRPr/>
            </a:pPr>
            <a:fld id="{D344817E-C549-4AA9-AC49-DCE97AE436AB}" type="slidenum">
              <a:rPr lang="en-GB" altLang="en-US" smtClean="0"/>
              <a:pPr>
                <a:defRPr/>
              </a:pPr>
              <a:t>16</a:t>
            </a:fld>
            <a:endParaRPr lang="en-GB" altLang="en-US"/>
          </a:p>
        </p:txBody>
      </p:sp>
      <p:sp>
        <p:nvSpPr>
          <p:cNvPr id="5" name="Text Placeholder 4">
            <a:extLst>
              <a:ext uri="{FF2B5EF4-FFF2-40B4-BE49-F238E27FC236}">
                <a16:creationId xmlns:a16="http://schemas.microsoft.com/office/drawing/2014/main" id="{2A527811-BA2F-DCDD-C32A-2B0863881228}"/>
              </a:ext>
            </a:extLst>
          </p:cNvPr>
          <p:cNvSpPr>
            <a:spLocks noGrp="1"/>
          </p:cNvSpPr>
          <p:nvPr>
            <p:ph type="body" sz="quarter" idx="16"/>
          </p:nvPr>
        </p:nvSpPr>
        <p:spPr>
          <a:xfrm>
            <a:off x="107504" y="730841"/>
            <a:ext cx="6840537" cy="287336"/>
          </a:xfrm>
        </p:spPr>
        <p:txBody>
          <a:bodyPr/>
          <a:lstStyle/>
          <a:p>
            <a:r>
              <a:rPr lang="en-US"/>
              <a:t>Impact of Photocathode to MCP Voltage on TTS:</a:t>
            </a:r>
            <a:endParaRPr lang="en-GB"/>
          </a:p>
        </p:txBody>
      </p:sp>
      <p:pic>
        <p:nvPicPr>
          <p:cNvPr id="7" name="Picture 6">
            <a:extLst>
              <a:ext uri="{FF2B5EF4-FFF2-40B4-BE49-F238E27FC236}">
                <a16:creationId xmlns:a16="http://schemas.microsoft.com/office/drawing/2014/main" id="{978E5B2C-3849-22E8-094C-F32B7683FEE9}"/>
              </a:ext>
            </a:extLst>
          </p:cNvPr>
          <p:cNvPicPr>
            <a:picLocks noChangeAspect="1"/>
          </p:cNvPicPr>
          <p:nvPr/>
        </p:nvPicPr>
        <p:blipFill>
          <a:blip r:embed="rId3"/>
          <a:stretch>
            <a:fillRect/>
          </a:stretch>
        </p:blipFill>
        <p:spPr>
          <a:xfrm>
            <a:off x="0" y="1494265"/>
            <a:ext cx="4460618" cy="2970000"/>
          </a:xfrm>
          <a:prstGeom prst="rect">
            <a:avLst/>
          </a:prstGeom>
        </p:spPr>
      </p:pic>
      <p:pic>
        <p:nvPicPr>
          <p:cNvPr id="9" name="Picture 8">
            <a:extLst>
              <a:ext uri="{FF2B5EF4-FFF2-40B4-BE49-F238E27FC236}">
                <a16:creationId xmlns:a16="http://schemas.microsoft.com/office/drawing/2014/main" id="{0433163A-6FA3-4323-7C13-49C88143900B}"/>
              </a:ext>
            </a:extLst>
          </p:cNvPr>
          <p:cNvPicPr>
            <a:picLocks noChangeAspect="1"/>
          </p:cNvPicPr>
          <p:nvPr/>
        </p:nvPicPr>
        <p:blipFill rotWithShape="1">
          <a:blip r:embed="rId4"/>
          <a:srcRect/>
          <a:stretch/>
        </p:blipFill>
        <p:spPr>
          <a:xfrm>
            <a:off x="4413824" y="1579711"/>
            <a:ext cx="4460400" cy="2900793"/>
          </a:xfrm>
          <a:prstGeom prst="rect">
            <a:avLst/>
          </a:prstGeom>
        </p:spPr>
      </p:pic>
      <p:pic>
        <p:nvPicPr>
          <p:cNvPr id="4" name="Picture 2">
            <a:extLst>
              <a:ext uri="{FF2B5EF4-FFF2-40B4-BE49-F238E27FC236}">
                <a16:creationId xmlns:a16="http://schemas.microsoft.com/office/drawing/2014/main" id="{FA08E4D7-F39B-7EA5-F6F3-B2816AF926C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79446" y="4694528"/>
            <a:ext cx="598023" cy="44369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85EDEF5-7390-5D50-3BFC-936D615B0D87}"/>
              </a:ext>
            </a:extLst>
          </p:cNvPr>
          <p:cNvSpPr txBox="1"/>
          <p:nvPr/>
        </p:nvSpPr>
        <p:spPr>
          <a:xfrm>
            <a:off x="2077469" y="4831630"/>
            <a:ext cx="5734891" cy="261610"/>
          </a:xfrm>
          <a:prstGeom prst="rect">
            <a:avLst/>
          </a:prstGeom>
          <a:noFill/>
        </p:spPr>
        <p:txBody>
          <a:bodyPr wrap="square">
            <a:spAutoFit/>
          </a:bodyPr>
          <a:lstStyle/>
          <a:p>
            <a:r>
              <a:rPr lang="en-GB" sz="1100">
                <a:solidFill>
                  <a:srgbClr val="000000"/>
                </a:solidFill>
                <a:effectLst/>
                <a:latin typeface="Calibri" panose="020F0502020204030204" pitchFamily="34" charset="0"/>
                <a:ea typeface="Calibri" panose="020F0502020204030204" pitchFamily="34" charset="0"/>
                <a:cs typeface="Calibri" panose="020F0502020204030204" pitchFamily="34" charset="0"/>
              </a:rPr>
              <a:t>“Next generation microchannel plate detectors for high spatial and temporal resolution”</a:t>
            </a:r>
            <a:endParaRPr lang="en-GB" sz="1100">
              <a:latin typeface="Calibri" panose="020F0502020204030204" pitchFamily="34" charset="0"/>
            </a:endParaRPr>
          </a:p>
        </p:txBody>
      </p:sp>
    </p:spTree>
    <p:extLst>
      <p:ext uri="{BB962C8B-B14F-4D97-AF65-F5344CB8AC3E}">
        <p14:creationId xmlns:p14="http://schemas.microsoft.com/office/powerpoint/2010/main" val="32604029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9EA1F3-4B52-DC78-775D-486D9E26CBB3}"/>
              </a:ext>
            </a:extLst>
          </p:cNvPr>
          <p:cNvSpPr>
            <a:spLocks noGrp="1"/>
          </p:cNvSpPr>
          <p:nvPr>
            <p:ph type="title"/>
          </p:nvPr>
        </p:nvSpPr>
        <p:spPr/>
        <p:txBody>
          <a:bodyPr lIns="0" tIns="0" rIns="0" bIns="0" anchor="t"/>
          <a:lstStyle/>
          <a:p>
            <a:r>
              <a:rPr lang="en-GB">
                <a:latin typeface="Calibri"/>
                <a:ea typeface="Calibri"/>
                <a:cs typeface="Calibri"/>
              </a:rPr>
              <a:t>Summary of PMT's TTS performance</a:t>
            </a:r>
          </a:p>
        </p:txBody>
      </p:sp>
      <p:sp>
        <p:nvSpPr>
          <p:cNvPr id="3" name="Slide Number Placeholder 2">
            <a:extLst>
              <a:ext uri="{FF2B5EF4-FFF2-40B4-BE49-F238E27FC236}">
                <a16:creationId xmlns:a16="http://schemas.microsoft.com/office/drawing/2014/main" id="{B46D2890-B547-8931-A90C-460E938D4A8C}"/>
              </a:ext>
            </a:extLst>
          </p:cNvPr>
          <p:cNvSpPr>
            <a:spLocks noGrp="1"/>
          </p:cNvSpPr>
          <p:nvPr>
            <p:ph type="sldNum" sz="quarter" idx="10"/>
          </p:nvPr>
        </p:nvSpPr>
        <p:spPr/>
        <p:txBody>
          <a:bodyPr/>
          <a:lstStyle/>
          <a:p>
            <a:pPr>
              <a:defRPr/>
            </a:pPr>
            <a:fld id="{D344817E-C549-4AA9-AC49-DCE97AE436AB}" type="slidenum">
              <a:rPr lang="en-GB" altLang="en-US" smtClean="0"/>
              <a:pPr>
                <a:defRPr/>
              </a:pPr>
              <a:t>17</a:t>
            </a:fld>
            <a:endParaRPr lang="en-GB" altLang="en-US"/>
          </a:p>
        </p:txBody>
      </p:sp>
      <p:graphicFrame>
        <p:nvGraphicFramePr>
          <p:cNvPr id="6" name="Table 5">
            <a:extLst>
              <a:ext uri="{FF2B5EF4-FFF2-40B4-BE49-F238E27FC236}">
                <a16:creationId xmlns:a16="http://schemas.microsoft.com/office/drawing/2014/main" id="{1FE7E0D3-6A84-D043-2D3A-B5F12A6C3061}"/>
              </a:ext>
            </a:extLst>
          </p:cNvPr>
          <p:cNvGraphicFramePr>
            <a:graphicFrameLocks noGrp="1"/>
          </p:cNvGraphicFramePr>
          <p:nvPr>
            <p:extLst>
              <p:ext uri="{D42A27DB-BD31-4B8C-83A1-F6EECF244321}">
                <p14:modId xmlns:p14="http://schemas.microsoft.com/office/powerpoint/2010/main" val="568312734"/>
              </p:ext>
            </p:extLst>
          </p:nvPr>
        </p:nvGraphicFramePr>
        <p:xfrm>
          <a:off x="1231447" y="919411"/>
          <a:ext cx="6681106" cy="2712720"/>
        </p:xfrm>
        <a:graphic>
          <a:graphicData uri="http://schemas.openxmlformats.org/drawingml/2006/table">
            <a:tbl>
              <a:tblPr firstRow="1" bandRow="1">
                <a:tableStyleId>{073A0DAA-6AF3-43AB-8588-CEC1D06C72B9}</a:tableStyleId>
              </a:tblPr>
              <a:tblGrid>
                <a:gridCol w="1533075">
                  <a:extLst>
                    <a:ext uri="{9D8B030D-6E8A-4147-A177-3AD203B41FA5}">
                      <a16:colId xmlns:a16="http://schemas.microsoft.com/office/drawing/2014/main" val="1856340026"/>
                    </a:ext>
                  </a:extLst>
                </a:gridCol>
                <a:gridCol w="1139368">
                  <a:extLst>
                    <a:ext uri="{9D8B030D-6E8A-4147-A177-3AD203B41FA5}">
                      <a16:colId xmlns:a16="http://schemas.microsoft.com/office/drawing/2014/main" val="3481068501"/>
                    </a:ext>
                  </a:extLst>
                </a:gridCol>
                <a:gridCol w="1336221">
                  <a:extLst>
                    <a:ext uri="{9D8B030D-6E8A-4147-A177-3AD203B41FA5}">
                      <a16:colId xmlns:a16="http://schemas.microsoft.com/office/drawing/2014/main" val="3675947019"/>
                    </a:ext>
                  </a:extLst>
                </a:gridCol>
                <a:gridCol w="1336221">
                  <a:extLst>
                    <a:ext uri="{9D8B030D-6E8A-4147-A177-3AD203B41FA5}">
                      <a16:colId xmlns:a16="http://schemas.microsoft.com/office/drawing/2014/main" val="749002604"/>
                    </a:ext>
                  </a:extLst>
                </a:gridCol>
                <a:gridCol w="1336221">
                  <a:extLst>
                    <a:ext uri="{9D8B030D-6E8A-4147-A177-3AD203B41FA5}">
                      <a16:colId xmlns:a16="http://schemas.microsoft.com/office/drawing/2014/main" val="642037679"/>
                    </a:ext>
                  </a:extLst>
                </a:gridCol>
              </a:tblGrid>
              <a:tr h="370840">
                <a:tc>
                  <a:txBody>
                    <a:bodyPr/>
                    <a:lstStyle/>
                    <a:p>
                      <a:r>
                        <a:rPr lang="en-GB"/>
                        <a:t>Detector</a:t>
                      </a:r>
                    </a:p>
                  </a:txBody>
                  <a:tcPr/>
                </a:tc>
                <a:tc>
                  <a:txBody>
                    <a:bodyPr/>
                    <a:lstStyle/>
                    <a:p>
                      <a:r>
                        <a:rPr lang="en-GB"/>
                        <a:t>Laser</a:t>
                      </a:r>
                    </a:p>
                  </a:txBody>
                  <a:tcPr/>
                </a:tc>
                <a:tc>
                  <a:txBody>
                    <a:bodyPr/>
                    <a:lstStyle/>
                    <a:p>
                      <a:r>
                        <a:rPr lang="en-GB"/>
                        <a:t>MCP pore diameter (µm)</a:t>
                      </a:r>
                    </a:p>
                  </a:txBody>
                  <a:tcPr/>
                </a:tc>
                <a:tc>
                  <a:txBody>
                    <a:bodyPr/>
                    <a:lstStyle/>
                    <a:p>
                      <a:r>
                        <a:rPr lang="en-GB"/>
                        <a:t>TTS </a:t>
                      </a:r>
                      <a:r>
                        <a:rPr lang="el-GR"/>
                        <a:t>σ</a:t>
                      </a:r>
                      <a:r>
                        <a:rPr lang="en-GB"/>
                        <a:t> (ps)</a:t>
                      </a:r>
                    </a:p>
                  </a:txBody>
                  <a:tcPr/>
                </a:tc>
                <a:tc>
                  <a:txBody>
                    <a:bodyPr/>
                    <a:lstStyle/>
                    <a:p>
                      <a:r>
                        <a:rPr lang="en-GB"/>
                        <a:t>TTS FWHM (ps)</a:t>
                      </a:r>
                    </a:p>
                  </a:txBody>
                  <a:tcPr/>
                </a:tc>
                <a:extLst>
                  <a:ext uri="{0D108BD9-81ED-4DB2-BD59-A6C34878D82A}">
                    <a16:rowId xmlns:a16="http://schemas.microsoft.com/office/drawing/2014/main" val="2341152104"/>
                  </a:ext>
                </a:extLst>
              </a:tr>
              <a:tr h="370840">
                <a:tc>
                  <a:txBody>
                    <a:bodyPr/>
                    <a:lstStyle/>
                    <a:p>
                      <a:r>
                        <a:rPr lang="en-GB"/>
                        <a:t>PMT210</a:t>
                      </a:r>
                    </a:p>
                  </a:txBody>
                  <a:tcPr/>
                </a:tc>
                <a:tc>
                  <a:txBody>
                    <a:bodyPr/>
                    <a:lstStyle/>
                    <a:p>
                      <a:r>
                        <a:rPr lang="en-GB"/>
                        <a:t>LPG405</a:t>
                      </a:r>
                    </a:p>
                  </a:txBody>
                  <a:tcPr/>
                </a:tc>
                <a:tc>
                  <a:txBody>
                    <a:bodyPr/>
                    <a:lstStyle/>
                    <a:p>
                      <a:pPr algn="ctr"/>
                      <a:r>
                        <a:rPr lang="en-GB"/>
                        <a:t>3</a:t>
                      </a:r>
                    </a:p>
                  </a:txBody>
                  <a:tcPr/>
                </a:tc>
                <a:tc>
                  <a:txBody>
                    <a:bodyPr/>
                    <a:lstStyle/>
                    <a:p>
                      <a:pPr algn="ctr"/>
                      <a:r>
                        <a:rPr lang="en-GB"/>
                        <a:t>10</a:t>
                      </a:r>
                    </a:p>
                  </a:txBody>
                  <a:tcPr/>
                </a:tc>
                <a:tc>
                  <a:txBody>
                    <a:bodyPr/>
                    <a:lstStyle/>
                    <a:p>
                      <a:pPr algn="ctr"/>
                      <a:r>
                        <a:rPr lang="en-GB"/>
                        <a:t>28</a:t>
                      </a:r>
                    </a:p>
                  </a:txBody>
                  <a:tcPr/>
                </a:tc>
                <a:extLst>
                  <a:ext uri="{0D108BD9-81ED-4DB2-BD59-A6C34878D82A}">
                    <a16:rowId xmlns:a16="http://schemas.microsoft.com/office/drawing/2014/main" val="100303572"/>
                  </a:ext>
                </a:extLst>
              </a:tr>
              <a:tr h="370840">
                <a:tc>
                  <a:txBody>
                    <a:bodyPr/>
                    <a:lstStyle/>
                    <a:p>
                      <a:r>
                        <a:rPr lang="en-GB"/>
                        <a:t>PMT225</a:t>
                      </a:r>
                    </a:p>
                  </a:txBody>
                  <a:tcPr/>
                </a:tc>
                <a:tc>
                  <a:txBody>
                    <a:bodyPr/>
                    <a:lstStyle/>
                    <a:p>
                      <a:r>
                        <a:rPr lang="en-GB"/>
                        <a:t>LPG405</a:t>
                      </a:r>
                    </a:p>
                  </a:txBody>
                  <a:tcPr/>
                </a:tc>
                <a:tc>
                  <a:txBody>
                    <a:bodyPr/>
                    <a:lstStyle/>
                    <a:p>
                      <a:pPr algn="ctr"/>
                      <a:r>
                        <a:rPr lang="en-GB"/>
                        <a:t>10</a:t>
                      </a:r>
                    </a:p>
                  </a:txBody>
                  <a:tcPr/>
                </a:tc>
                <a:tc>
                  <a:txBody>
                    <a:bodyPr/>
                    <a:lstStyle/>
                    <a:p>
                      <a:pPr algn="ctr"/>
                      <a:r>
                        <a:rPr lang="en-GB"/>
                        <a:t>19</a:t>
                      </a:r>
                    </a:p>
                  </a:txBody>
                  <a:tcPr/>
                </a:tc>
                <a:tc>
                  <a:txBody>
                    <a:bodyPr/>
                    <a:lstStyle/>
                    <a:p>
                      <a:pPr algn="ctr"/>
                      <a:r>
                        <a:rPr lang="en-GB"/>
                        <a:t>47</a:t>
                      </a:r>
                    </a:p>
                  </a:txBody>
                  <a:tcPr/>
                </a:tc>
                <a:extLst>
                  <a:ext uri="{0D108BD9-81ED-4DB2-BD59-A6C34878D82A}">
                    <a16:rowId xmlns:a16="http://schemas.microsoft.com/office/drawing/2014/main" val="2881111581"/>
                  </a:ext>
                </a:extLst>
              </a:tr>
              <a:tr h="370840">
                <a:tc>
                  <a:txBody>
                    <a:bodyPr/>
                    <a:lstStyle/>
                    <a:p>
                      <a:r>
                        <a:rPr lang="en-GB"/>
                        <a:t>PMT310</a:t>
                      </a:r>
                    </a:p>
                  </a:txBody>
                  <a:tcPr/>
                </a:tc>
                <a:tc>
                  <a:txBody>
                    <a:bodyPr/>
                    <a:lstStyle/>
                    <a:p>
                      <a:r>
                        <a:rPr lang="en-GB"/>
                        <a:t>LPG405</a:t>
                      </a:r>
                    </a:p>
                  </a:txBody>
                  <a:tcPr/>
                </a:tc>
                <a:tc>
                  <a:txBody>
                    <a:bodyPr/>
                    <a:lstStyle/>
                    <a:p>
                      <a:pPr algn="ctr"/>
                      <a:r>
                        <a:rPr lang="en-GB"/>
                        <a:t>3</a:t>
                      </a:r>
                    </a:p>
                  </a:txBody>
                  <a:tcPr/>
                </a:tc>
                <a:tc>
                  <a:txBody>
                    <a:bodyPr/>
                    <a:lstStyle/>
                    <a:p>
                      <a:pPr algn="ctr"/>
                      <a:r>
                        <a:rPr lang="en-GB"/>
                        <a:t>13</a:t>
                      </a:r>
                    </a:p>
                  </a:txBody>
                  <a:tcPr/>
                </a:tc>
                <a:tc>
                  <a:txBody>
                    <a:bodyPr/>
                    <a:lstStyle/>
                    <a:p>
                      <a:pPr algn="ctr"/>
                      <a:r>
                        <a:rPr lang="en-GB"/>
                        <a:t>33</a:t>
                      </a:r>
                    </a:p>
                  </a:txBody>
                  <a:tcPr/>
                </a:tc>
                <a:extLst>
                  <a:ext uri="{0D108BD9-81ED-4DB2-BD59-A6C34878D82A}">
                    <a16:rowId xmlns:a16="http://schemas.microsoft.com/office/drawing/2014/main" val="1280094841"/>
                  </a:ext>
                </a:extLst>
              </a:tr>
              <a:tr h="370840">
                <a:tc>
                  <a:txBody>
                    <a:bodyPr/>
                    <a:lstStyle/>
                    <a:p>
                      <a:r>
                        <a:rPr lang="en-GB"/>
                        <a:t>MAPMT253</a:t>
                      </a:r>
                    </a:p>
                  </a:txBody>
                  <a:tcPr/>
                </a:tc>
                <a:tc>
                  <a:txBody>
                    <a:bodyPr/>
                    <a:lstStyle/>
                    <a:p>
                      <a:r>
                        <a:rPr lang="en-GB"/>
                        <a:t>LPG405</a:t>
                      </a:r>
                    </a:p>
                  </a:txBody>
                  <a:tcPr/>
                </a:tc>
                <a:tc>
                  <a:txBody>
                    <a:bodyPr/>
                    <a:lstStyle/>
                    <a:p>
                      <a:pPr algn="ctr"/>
                      <a:r>
                        <a:rPr lang="en-GB"/>
                        <a:t>6</a:t>
                      </a:r>
                    </a:p>
                  </a:txBody>
                  <a:tcPr/>
                </a:tc>
                <a:tc>
                  <a:txBody>
                    <a:bodyPr/>
                    <a:lstStyle/>
                    <a:p>
                      <a:pPr algn="ctr"/>
                      <a:r>
                        <a:rPr lang="en-GB"/>
                        <a:t>30</a:t>
                      </a:r>
                    </a:p>
                  </a:txBody>
                  <a:tcPr/>
                </a:tc>
                <a:tc>
                  <a:txBody>
                    <a:bodyPr/>
                    <a:lstStyle/>
                    <a:p>
                      <a:pPr algn="ctr"/>
                      <a:r>
                        <a:rPr lang="en-GB"/>
                        <a:t>78</a:t>
                      </a:r>
                    </a:p>
                  </a:txBody>
                  <a:tcPr/>
                </a:tc>
                <a:extLst>
                  <a:ext uri="{0D108BD9-81ED-4DB2-BD59-A6C34878D82A}">
                    <a16:rowId xmlns:a16="http://schemas.microsoft.com/office/drawing/2014/main" val="1337472196"/>
                  </a:ext>
                </a:extLst>
              </a:tr>
              <a:tr h="370840">
                <a:tc>
                  <a:txBody>
                    <a:bodyPr/>
                    <a:lstStyle/>
                    <a:p>
                      <a:r>
                        <a:rPr lang="en-GB"/>
                        <a:t>MAPMT253</a:t>
                      </a:r>
                    </a:p>
                  </a:txBody>
                  <a:tcPr/>
                </a:tc>
                <a:tc>
                  <a:txBody>
                    <a:bodyPr/>
                    <a:lstStyle/>
                    <a:p>
                      <a:r>
                        <a:rPr lang="en-GB"/>
                        <a:t>LPG405</a:t>
                      </a:r>
                    </a:p>
                  </a:txBody>
                  <a:tcPr/>
                </a:tc>
                <a:tc>
                  <a:txBody>
                    <a:bodyPr/>
                    <a:lstStyle/>
                    <a:p>
                      <a:pPr algn="ctr"/>
                      <a:r>
                        <a:rPr lang="en-GB"/>
                        <a:t>15</a:t>
                      </a:r>
                    </a:p>
                  </a:txBody>
                  <a:tcPr/>
                </a:tc>
                <a:tc>
                  <a:txBody>
                    <a:bodyPr/>
                    <a:lstStyle/>
                    <a:p>
                      <a:pPr algn="ctr"/>
                      <a:r>
                        <a:rPr lang="en-GB" dirty="0"/>
                        <a:t>32</a:t>
                      </a:r>
                    </a:p>
                  </a:txBody>
                  <a:tcPr/>
                </a:tc>
                <a:tc>
                  <a:txBody>
                    <a:bodyPr/>
                    <a:lstStyle/>
                    <a:p>
                      <a:pPr algn="ctr"/>
                      <a:r>
                        <a:rPr lang="en-GB"/>
                        <a:t>86</a:t>
                      </a:r>
                    </a:p>
                  </a:txBody>
                  <a:tcPr/>
                </a:tc>
                <a:extLst>
                  <a:ext uri="{0D108BD9-81ED-4DB2-BD59-A6C34878D82A}">
                    <a16:rowId xmlns:a16="http://schemas.microsoft.com/office/drawing/2014/main" val="3763956196"/>
                  </a:ext>
                </a:extLst>
              </a:tr>
              <a:tr h="370840">
                <a:tc>
                  <a:txBody>
                    <a:bodyPr/>
                    <a:lstStyle/>
                    <a:p>
                      <a:r>
                        <a:rPr lang="en-GB"/>
                        <a:t>TORCH PID 96 x 16</a:t>
                      </a:r>
                    </a:p>
                  </a:txBody>
                  <a:tcPr/>
                </a:tc>
                <a:tc>
                  <a:txBody>
                    <a:bodyPr/>
                    <a:lstStyle/>
                    <a:p>
                      <a:r>
                        <a:rPr lang="en-GB"/>
                        <a:t>Pilas 50%</a:t>
                      </a:r>
                    </a:p>
                  </a:txBody>
                  <a:tcPr/>
                </a:tc>
                <a:tc>
                  <a:txBody>
                    <a:bodyPr/>
                    <a:lstStyle/>
                    <a:p>
                      <a:pPr algn="ctr"/>
                      <a:r>
                        <a:rPr lang="en-GB" dirty="0"/>
                        <a:t>15</a:t>
                      </a:r>
                    </a:p>
                  </a:txBody>
                  <a:tcPr/>
                </a:tc>
                <a:tc>
                  <a:txBody>
                    <a:bodyPr/>
                    <a:lstStyle/>
                    <a:p>
                      <a:pPr algn="ctr"/>
                      <a:r>
                        <a:rPr lang="en-GB"/>
                        <a:t>40</a:t>
                      </a:r>
                    </a:p>
                  </a:txBody>
                  <a:tcPr/>
                </a:tc>
                <a:tc>
                  <a:txBody>
                    <a:bodyPr/>
                    <a:lstStyle/>
                    <a:p>
                      <a:pPr algn="ctr"/>
                      <a:r>
                        <a:rPr lang="en-GB" dirty="0"/>
                        <a:t>95</a:t>
                      </a:r>
                    </a:p>
                  </a:txBody>
                  <a:tcPr/>
                </a:tc>
                <a:extLst>
                  <a:ext uri="{0D108BD9-81ED-4DB2-BD59-A6C34878D82A}">
                    <a16:rowId xmlns:a16="http://schemas.microsoft.com/office/drawing/2014/main" val="1308023885"/>
                  </a:ext>
                </a:extLst>
              </a:tr>
            </a:tbl>
          </a:graphicData>
        </a:graphic>
      </p:graphicFrame>
      <p:sp>
        <p:nvSpPr>
          <p:cNvPr id="4" name="Text Placeholder 4">
            <a:extLst>
              <a:ext uri="{FF2B5EF4-FFF2-40B4-BE49-F238E27FC236}">
                <a16:creationId xmlns:a16="http://schemas.microsoft.com/office/drawing/2014/main" id="{DA885517-0C62-50EF-DE37-EAC5617D0D9F}"/>
              </a:ext>
            </a:extLst>
          </p:cNvPr>
          <p:cNvSpPr txBox="1">
            <a:spLocks/>
          </p:cNvSpPr>
          <p:nvPr/>
        </p:nvSpPr>
        <p:spPr>
          <a:xfrm>
            <a:off x="207947" y="3924008"/>
            <a:ext cx="6840537" cy="170624"/>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r>
              <a:rPr lang="en-GB" kern="0"/>
              <a:t>Main insights: </a:t>
            </a:r>
          </a:p>
        </p:txBody>
      </p:sp>
      <p:sp>
        <p:nvSpPr>
          <p:cNvPr id="5" name="Text Placeholder 5">
            <a:extLst>
              <a:ext uri="{FF2B5EF4-FFF2-40B4-BE49-F238E27FC236}">
                <a16:creationId xmlns:a16="http://schemas.microsoft.com/office/drawing/2014/main" id="{B114DDCD-D2A6-E682-C896-D95F84217752}"/>
              </a:ext>
            </a:extLst>
          </p:cNvPr>
          <p:cNvSpPr>
            <a:spLocks noGrp="1"/>
          </p:cNvSpPr>
          <p:nvPr>
            <p:ph type="body" sz="quarter" idx="12"/>
          </p:nvPr>
        </p:nvSpPr>
        <p:spPr>
          <a:xfrm>
            <a:off x="496749" y="4272572"/>
            <a:ext cx="8207374" cy="459418"/>
          </a:xfrm>
        </p:spPr>
        <p:txBody>
          <a:bodyPr lIns="0" tIns="0" rIns="0" bIns="0"/>
          <a:lstStyle/>
          <a:p>
            <a:pPr algn="ctr"/>
            <a:r>
              <a:rPr lang="en-GB" sz="1400" b="1"/>
              <a:t>The spread in transit time is primarily influenced by MCP pore size, while the number of MCPs plays a less significant role.</a:t>
            </a:r>
          </a:p>
        </p:txBody>
      </p:sp>
    </p:spTree>
    <p:extLst>
      <p:ext uri="{BB962C8B-B14F-4D97-AF65-F5344CB8AC3E}">
        <p14:creationId xmlns:p14="http://schemas.microsoft.com/office/powerpoint/2010/main" val="8096469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B01FFB-6D51-B57F-C68E-8AC07AC51804}"/>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0794BC4-A105-9B41-6B29-385E5EDEAD22}"/>
              </a:ext>
            </a:extLst>
          </p:cNvPr>
          <p:cNvSpPr>
            <a:spLocks noGrp="1"/>
          </p:cNvSpPr>
          <p:nvPr>
            <p:ph type="body" sz="quarter" idx="13"/>
          </p:nvPr>
        </p:nvSpPr>
        <p:spPr/>
        <p:txBody>
          <a:bodyPr/>
          <a:lstStyle/>
          <a:p>
            <a:pPr marL="285750" indent="-285750">
              <a:buFont typeface="Arial" panose="020B0604020202020204" pitchFamily="34" charset="0"/>
              <a:buChar char="•"/>
            </a:pPr>
            <a:r>
              <a:rPr lang="en-GB"/>
              <a:t>Photek Photomultiplier Tubes</a:t>
            </a:r>
          </a:p>
          <a:p>
            <a:pPr marL="285750" indent="-285750">
              <a:buFont typeface="Arial" panose="020B0604020202020204" pitchFamily="34" charset="0"/>
              <a:buChar char="•"/>
            </a:pPr>
            <a:r>
              <a:rPr lang="en-GB"/>
              <a:t>TORCH PID Photek’s custom detector</a:t>
            </a:r>
          </a:p>
          <a:p>
            <a:pPr marL="285750" indent="-285750">
              <a:buFont typeface="Arial" panose="020B0604020202020204" pitchFamily="34" charset="0"/>
              <a:buChar char="•"/>
            </a:pPr>
            <a:r>
              <a:rPr lang="en-GB">
                <a:solidFill>
                  <a:srgbClr val="E9511D"/>
                </a:solidFill>
              </a:rPr>
              <a:t>Transit Time Spread Measurements of PMT products</a:t>
            </a:r>
          </a:p>
          <a:p>
            <a:pPr marL="285750" indent="-285750">
              <a:buFont typeface="Arial" panose="020B0604020202020204" pitchFamily="34" charset="0"/>
              <a:buChar char="•"/>
            </a:pPr>
            <a:r>
              <a:rPr lang="en-GB"/>
              <a:t>Summary</a:t>
            </a:r>
          </a:p>
        </p:txBody>
      </p:sp>
    </p:spTree>
    <p:extLst>
      <p:ext uri="{BB962C8B-B14F-4D97-AF65-F5344CB8AC3E}">
        <p14:creationId xmlns:p14="http://schemas.microsoft.com/office/powerpoint/2010/main" val="22593214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323E48"/>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9EFE2A-F799-4DA4-B67F-7E7C19A66261}"/>
              </a:ext>
            </a:extLst>
          </p:cNvPr>
          <p:cNvSpPr>
            <a:spLocks noGrp="1"/>
          </p:cNvSpPr>
          <p:nvPr>
            <p:ph type="body" sz="quarter" idx="13"/>
          </p:nvPr>
        </p:nvSpPr>
        <p:spPr/>
        <p:txBody>
          <a:bodyPr/>
          <a:lstStyle/>
          <a:p>
            <a:pPr marL="285750" indent="-285750">
              <a:buFont typeface="Arial" panose="020B0604020202020204" pitchFamily="34" charset="0"/>
              <a:buChar char="•"/>
            </a:pPr>
            <a:r>
              <a:rPr lang="en-GB">
                <a:solidFill>
                  <a:srgbClr val="E9511D"/>
                </a:solidFill>
              </a:rPr>
              <a:t>Photek’s Photomultiplier Tubes</a:t>
            </a:r>
          </a:p>
          <a:p>
            <a:pPr marL="285750" indent="-285750">
              <a:buFont typeface="Arial" panose="020B0604020202020204" pitchFamily="34" charset="0"/>
              <a:buChar char="•"/>
            </a:pPr>
            <a:r>
              <a:rPr lang="en-GB"/>
              <a:t>Photek’s custom TORCH photon detector</a:t>
            </a:r>
          </a:p>
          <a:p>
            <a:pPr marL="285750" indent="-285750">
              <a:buFont typeface="Arial" panose="020B0604020202020204" pitchFamily="34" charset="0"/>
              <a:buChar char="•"/>
            </a:pPr>
            <a:r>
              <a:rPr lang="en-GB"/>
              <a:t>Transit Time Spread Measurements of PMT products</a:t>
            </a:r>
          </a:p>
          <a:p>
            <a:pPr marL="285750" indent="-285750">
              <a:buFont typeface="Arial" panose="020B0604020202020204" pitchFamily="34" charset="0"/>
              <a:buChar char="•"/>
            </a:pPr>
            <a:r>
              <a:rPr lang="en-GB"/>
              <a:t>Summary</a:t>
            </a:r>
          </a:p>
        </p:txBody>
      </p:sp>
    </p:spTree>
    <p:extLst>
      <p:ext uri="{BB962C8B-B14F-4D97-AF65-F5344CB8AC3E}">
        <p14:creationId xmlns:p14="http://schemas.microsoft.com/office/powerpoint/2010/main" val="204824738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a:t>AuraTek PCS</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19</a:t>
            </a:fld>
            <a:endParaRPr lang="en-GB" altLang="en-US"/>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a:t>TOFPET2 Integration with multi-anode MCP-PMT</a:t>
            </a:r>
          </a:p>
          <a:p>
            <a:endParaRPr lang="en-GB"/>
          </a:p>
        </p:txBody>
      </p:sp>
      <p:sp>
        <p:nvSpPr>
          <p:cNvPr id="6" name="Text Placeholder 5">
            <a:extLst>
              <a:ext uri="{FF2B5EF4-FFF2-40B4-BE49-F238E27FC236}">
                <a16:creationId xmlns:a16="http://schemas.microsoft.com/office/drawing/2014/main" id="{A623A8DF-4047-4C48-8523-ED26088F4A0F}"/>
              </a:ext>
            </a:extLst>
          </p:cNvPr>
          <p:cNvSpPr>
            <a:spLocks noGrp="1"/>
          </p:cNvSpPr>
          <p:nvPr>
            <p:ph type="body" sz="quarter" idx="12"/>
          </p:nvPr>
        </p:nvSpPr>
        <p:spPr>
          <a:xfrm>
            <a:off x="468314" y="1270444"/>
            <a:ext cx="4229566" cy="3245994"/>
          </a:xfrm>
        </p:spPr>
        <p:txBody>
          <a:bodyPr lIns="0" tIns="0" rIns="0" bIns="0"/>
          <a:lstStyle/>
          <a:p>
            <a:pPr marL="285750" indent="-285750">
              <a:buFont typeface="Arial" panose="020B0604020202020204" pitchFamily="34" charset="0"/>
              <a:buChar char="•"/>
            </a:pPr>
            <a:r>
              <a:rPr lang="en-GB" dirty="0"/>
              <a:t>TOFPET2d is an ASIC with 64 channels of integrated pre-amplifier, discriminator and time to digital convertor from </a:t>
            </a:r>
            <a:r>
              <a:rPr lang="en-GB" dirty="0" err="1"/>
              <a:t>PETsys</a:t>
            </a:r>
            <a:r>
              <a:rPr lang="en-GB" dirty="0"/>
              <a:t> Electronics</a:t>
            </a:r>
          </a:p>
          <a:p>
            <a:pPr marL="891132" lvl="1" indent="-285750">
              <a:buFont typeface="Arial" panose="020B0604020202020204" pitchFamily="34" charset="0"/>
              <a:buChar char="•"/>
            </a:pPr>
            <a:r>
              <a:rPr lang="en-GB" sz="1100" dirty="0"/>
              <a:t>Each channel can timestamp signals with a 30 ps TDC bin</a:t>
            </a:r>
          </a:p>
          <a:p>
            <a:pPr marL="891132" lvl="1" indent="-285750">
              <a:buFont typeface="Arial" panose="020B0604020202020204" pitchFamily="34" charset="0"/>
              <a:buChar char="•"/>
            </a:pPr>
            <a:r>
              <a:rPr lang="en-GB" sz="1100" dirty="0"/>
              <a:t>Maximum rate of 480 kHz per channel</a:t>
            </a:r>
            <a:endParaRPr lang="en-GB" dirty="0"/>
          </a:p>
          <a:p>
            <a:pPr marL="285750" indent="-285750">
              <a:buFont typeface="Arial" panose="020B0604020202020204" pitchFamily="34" charset="0"/>
              <a:buChar char="•"/>
            </a:pPr>
            <a:r>
              <a:rPr lang="en-GB" dirty="0"/>
              <a:t>We have developed the AuraTek PCS; a 256-channel photon counting system incorporating an MAPMT228 and 4x TOFPET2d ASICs</a:t>
            </a:r>
          </a:p>
          <a:p>
            <a:pPr marL="285750" indent="-285750">
              <a:buFont typeface="Arial" panose="020B0604020202020204" pitchFamily="34" charset="0"/>
              <a:buChar char="•"/>
            </a:pPr>
            <a:r>
              <a:rPr lang="en-GB" dirty="0"/>
              <a:t>The MAPMT228 is a sibling device to the MAPMT253; round format, 32x32 anode pattern, tighter photocathode to MCP gap ~ 0.2 mm</a:t>
            </a:r>
          </a:p>
          <a:p>
            <a:pPr marL="285750" indent="-285750">
              <a:buFont typeface="Arial" panose="020B0604020202020204" pitchFamily="34" charset="0"/>
              <a:buChar char="•"/>
            </a:pPr>
            <a:r>
              <a:rPr lang="en-GB" dirty="0"/>
              <a:t>For this device we gang anodes to reduce the 32x32 pattern to 16x16</a:t>
            </a:r>
          </a:p>
          <a:p>
            <a:pPr marL="285750" indent="-285750">
              <a:buFont typeface="Arial" panose="020B0604020202020204" pitchFamily="34" charset="0"/>
              <a:buChar char="•"/>
            </a:pPr>
            <a:r>
              <a:rPr lang="en-GB" dirty="0"/>
              <a:t>AuraTek PCS now commercially available</a:t>
            </a:r>
          </a:p>
          <a:p>
            <a:pPr marL="891132" lvl="1" indent="-285750">
              <a:buFont typeface="Arial" panose="020B0604020202020204" pitchFamily="34" charset="0"/>
              <a:buChar char="•"/>
            </a:pPr>
            <a:endParaRPr lang="en-GB" sz="100" dirty="0"/>
          </a:p>
          <a:p>
            <a:pPr marL="285750" indent="-285750">
              <a:buFont typeface="Arial" panose="020B0604020202020204" pitchFamily="34" charset="0"/>
              <a:buChar char="•"/>
            </a:pPr>
            <a:endParaRPr lang="en-GB" dirty="0"/>
          </a:p>
        </p:txBody>
      </p:sp>
      <p:pic>
        <p:nvPicPr>
          <p:cNvPr id="10" name="Picture 9" descr="Diagram&#10;&#10;Description automatically generated">
            <a:extLst>
              <a:ext uri="{FF2B5EF4-FFF2-40B4-BE49-F238E27FC236}">
                <a16:creationId xmlns:a16="http://schemas.microsoft.com/office/drawing/2014/main" id="{5ABE85E3-F6E6-4E6D-90B5-23050DE5D67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6056" y="339502"/>
            <a:ext cx="3881469" cy="2023781"/>
          </a:xfrm>
          <a:prstGeom prst="rect">
            <a:avLst/>
          </a:prstGeom>
        </p:spPr>
      </p:pic>
      <p:sp>
        <p:nvSpPr>
          <p:cNvPr id="11" name="TextBox 10">
            <a:extLst>
              <a:ext uri="{FF2B5EF4-FFF2-40B4-BE49-F238E27FC236}">
                <a16:creationId xmlns:a16="http://schemas.microsoft.com/office/drawing/2014/main" id="{99E84CA3-42CF-4BE0-9347-84EB8FE20493}"/>
              </a:ext>
            </a:extLst>
          </p:cNvPr>
          <p:cNvSpPr txBox="1"/>
          <p:nvPr/>
        </p:nvSpPr>
        <p:spPr>
          <a:xfrm>
            <a:off x="5364088" y="2348057"/>
            <a:ext cx="1277914" cy="292388"/>
          </a:xfrm>
          <a:prstGeom prst="rect">
            <a:avLst/>
          </a:prstGeom>
        </p:spPr>
        <p:txBody>
          <a:bodyPr lIns="0" tIns="0" rIns="0" bIns="0"/>
          <a:lstStyle>
            <a:lvl1pPr marL="285750" marR="0" indent="-285750" defTabSz="744653" eaLnBrk="1" latinLnBrk="0" hangingPunct="1">
              <a:lnSpc>
                <a:spcPct val="100000"/>
              </a:lnSpc>
              <a:spcBef>
                <a:spcPts val="912"/>
              </a:spcBef>
              <a:buClrTx/>
              <a:buSzTx/>
              <a:buFont typeface="Arial" panose="020B0604020202020204" pitchFamily="34" charset="0"/>
              <a:buChar char="•"/>
              <a:tabLst/>
              <a:defRPr sz="1300" b="0" i="0">
                <a:latin typeface="+mn-lt"/>
                <a:cs typeface="Calibri Light" panose="020F0302020204030204" pitchFamily="34" charset="0"/>
              </a:defRPr>
            </a:lvl1pPr>
            <a:lvl2pPr marL="891132" lvl="1" indent="-285750" defTabSz="744653" eaLnBrk="1" hangingPunct="1">
              <a:spcBef>
                <a:spcPct val="20000"/>
              </a:spcBef>
              <a:buFont typeface="Arial" panose="020B0604020202020204" pitchFamily="34" charset="0"/>
              <a:buChar char="•"/>
              <a:defRPr sz="11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pPr marL="0" indent="0">
              <a:buNone/>
            </a:pPr>
            <a:r>
              <a:rPr lang="en-GB" sz="2000"/>
              <a:t>MAPMT253</a:t>
            </a:r>
          </a:p>
        </p:txBody>
      </p:sp>
      <p:sp>
        <p:nvSpPr>
          <p:cNvPr id="12" name="TextBox 11">
            <a:extLst>
              <a:ext uri="{FF2B5EF4-FFF2-40B4-BE49-F238E27FC236}">
                <a16:creationId xmlns:a16="http://schemas.microsoft.com/office/drawing/2014/main" id="{C53E817B-A6F7-4097-BE2A-8FB70DF88CD3}"/>
              </a:ext>
            </a:extLst>
          </p:cNvPr>
          <p:cNvSpPr txBox="1"/>
          <p:nvPr/>
        </p:nvSpPr>
        <p:spPr>
          <a:xfrm>
            <a:off x="7385371" y="2355670"/>
            <a:ext cx="1277914" cy="292388"/>
          </a:xfrm>
          <a:prstGeom prst="rect">
            <a:avLst/>
          </a:prstGeom>
        </p:spPr>
        <p:txBody>
          <a:bodyPr lIns="0" tIns="0" rIns="0" bIns="0"/>
          <a:lstStyle>
            <a:lvl1pPr marL="285750" marR="0" indent="-285750" defTabSz="744653" eaLnBrk="1" latinLnBrk="0" hangingPunct="1">
              <a:lnSpc>
                <a:spcPct val="100000"/>
              </a:lnSpc>
              <a:spcBef>
                <a:spcPts val="912"/>
              </a:spcBef>
              <a:buClrTx/>
              <a:buSzTx/>
              <a:buFont typeface="Arial" panose="020B0604020202020204" pitchFamily="34" charset="0"/>
              <a:buChar char="•"/>
              <a:tabLst/>
              <a:defRPr sz="1300" b="0" i="0">
                <a:latin typeface="+mn-lt"/>
                <a:cs typeface="Calibri Light" panose="020F0302020204030204" pitchFamily="34" charset="0"/>
              </a:defRPr>
            </a:lvl1pPr>
            <a:lvl2pPr marL="891132" lvl="1" indent="-285750" defTabSz="744653" eaLnBrk="1" hangingPunct="1">
              <a:spcBef>
                <a:spcPct val="20000"/>
              </a:spcBef>
              <a:buFont typeface="Arial" panose="020B0604020202020204" pitchFamily="34" charset="0"/>
              <a:buChar char="•"/>
              <a:defRPr sz="1100">
                <a:latin typeface="+mn-lt"/>
              </a:defRPr>
            </a:lvl2pPr>
            <a:lvl3pPr marL="931097" indent="-186444" defTabSz="744653" eaLnBrk="1" hangingPunct="1">
              <a:spcBef>
                <a:spcPct val="20000"/>
              </a:spcBef>
              <a:buFont typeface="Arial" charset="0"/>
              <a:buChar char="•"/>
              <a:defRPr sz="2000">
                <a:latin typeface="+mn-lt"/>
              </a:defRPr>
            </a:lvl3pPr>
            <a:lvl4pPr marL="1303985" indent="-186444" defTabSz="744653" eaLnBrk="1" hangingPunct="1">
              <a:spcBef>
                <a:spcPct val="20000"/>
              </a:spcBef>
              <a:buFont typeface="Arial" charset="0"/>
              <a:buChar char="–"/>
              <a:defRPr sz="1600">
                <a:latin typeface="+mn-lt"/>
              </a:defRPr>
            </a:lvl4pPr>
            <a:lvl5pPr marL="1675749" indent="-185321" defTabSz="744653" eaLnBrk="1" hangingPunct="1">
              <a:spcBef>
                <a:spcPct val="20000"/>
              </a:spcBef>
              <a:buFont typeface="Arial" charset="0"/>
              <a:buChar char="»"/>
              <a:defRPr sz="1600">
                <a:latin typeface="+mn-lt"/>
              </a:defRPr>
            </a:lvl5pPr>
            <a:lvl6pPr marL="1999218" indent="-185321" defTabSz="744653" fontAlgn="base">
              <a:spcBef>
                <a:spcPct val="20000"/>
              </a:spcBef>
              <a:spcAft>
                <a:spcPct val="0"/>
              </a:spcAft>
              <a:buFont typeface="Arial" charset="0"/>
              <a:buChar char="»"/>
              <a:defRPr sz="1600">
                <a:latin typeface="+mn-lt"/>
              </a:defRPr>
            </a:lvl6pPr>
            <a:lvl7pPr marL="2322687" indent="-185321" defTabSz="744653" fontAlgn="base">
              <a:spcBef>
                <a:spcPct val="20000"/>
              </a:spcBef>
              <a:spcAft>
                <a:spcPct val="0"/>
              </a:spcAft>
              <a:buFont typeface="Arial" charset="0"/>
              <a:buChar char="»"/>
              <a:defRPr sz="1600">
                <a:latin typeface="+mn-lt"/>
              </a:defRPr>
            </a:lvl7pPr>
            <a:lvl8pPr marL="2646156" indent="-185321" defTabSz="744653" fontAlgn="base">
              <a:spcBef>
                <a:spcPct val="20000"/>
              </a:spcBef>
              <a:spcAft>
                <a:spcPct val="0"/>
              </a:spcAft>
              <a:buFont typeface="Arial" charset="0"/>
              <a:buChar char="»"/>
              <a:defRPr sz="1600">
                <a:latin typeface="+mn-lt"/>
              </a:defRPr>
            </a:lvl8pPr>
            <a:lvl9pPr marL="2969625" indent="-185321" defTabSz="744653" fontAlgn="base">
              <a:spcBef>
                <a:spcPct val="20000"/>
              </a:spcBef>
              <a:spcAft>
                <a:spcPct val="0"/>
              </a:spcAft>
              <a:buFont typeface="Arial" charset="0"/>
              <a:buChar char="»"/>
              <a:defRPr sz="1600">
                <a:latin typeface="+mn-lt"/>
              </a:defRPr>
            </a:lvl9pPr>
          </a:lstStyle>
          <a:p>
            <a:pPr marL="0" indent="0">
              <a:buNone/>
            </a:pPr>
            <a:r>
              <a:rPr lang="en-GB" sz="2000"/>
              <a:t>MAPMT228</a:t>
            </a:r>
          </a:p>
        </p:txBody>
      </p:sp>
      <p:pic>
        <p:nvPicPr>
          <p:cNvPr id="7" name="Picture 6">
            <a:extLst>
              <a:ext uri="{FF2B5EF4-FFF2-40B4-BE49-F238E27FC236}">
                <a16:creationId xmlns:a16="http://schemas.microsoft.com/office/drawing/2014/main" id="{CA6B7A17-F839-EAF7-9B65-919D40F76BE7}"/>
              </a:ext>
            </a:extLst>
          </p:cNvPr>
          <p:cNvPicPr>
            <a:picLocks noChangeAspect="1"/>
          </p:cNvPicPr>
          <p:nvPr/>
        </p:nvPicPr>
        <p:blipFill>
          <a:blip r:embed="rId5"/>
          <a:stretch>
            <a:fillRect/>
          </a:stretch>
        </p:blipFill>
        <p:spPr>
          <a:xfrm>
            <a:off x="5568887" y="2885353"/>
            <a:ext cx="2880684" cy="2228029"/>
          </a:xfrm>
          <a:prstGeom prst="rect">
            <a:avLst/>
          </a:prstGeom>
        </p:spPr>
      </p:pic>
    </p:spTree>
    <p:extLst>
      <p:ext uri="{BB962C8B-B14F-4D97-AF65-F5344CB8AC3E}">
        <p14:creationId xmlns:p14="http://schemas.microsoft.com/office/powerpoint/2010/main" val="3948947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5">
            <a:extLst>
              <a:ext uri="{FF2B5EF4-FFF2-40B4-BE49-F238E27FC236}">
                <a16:creationId xmlns:a16="http://schemas.microsoft.com/office/drawing/2014/main" id="{42111E03-C888-432F-B508-9AF9D3E46905}"/>
              </a:ext>
            </a:extLst>
          </p:cNvPr>
          <p:cNvSpPr txBox="1">
            <a:spLocks/>
          </p:cNvSpPr>
          <p:nvPr/>
        </p:nvSpPr>
        <p:spPr>
          <a:xfrm>
            <a:off x="468314" y="1270444"/>
            <a:ext cx="4229566" cy="65323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a:latin typeface="+mj-lt"/>
              </a:rPr>
              <a:t>Each channel has an independent threshold and zero level which is adjusted to normalise the response</a:t>
            </a:r>
            <a:endParaRPr lang="en-GB" kern="0">
              <a:latin typeface="+mj-lt"/>
            </a:endParaRPr>
          </a:p>
        </p:txBody>
      </p:sp>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a:t>AuraTek PCS</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20</a:t>
            </a:fld>
            <a:endParaRPr lang="en-GB" altLang="en-US"/>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a:xfrm>
            <a:off x="323528" y="661653"/>
            <a:ext cx="6840537" cy="287336"/>
          </a:xfrm>
        </p:spPr>
        <p:txBody>
          <a:bodyPr/>
          <a:lstStyle/>
          <a:p>
            <a:r>
              <a:rPr lang="en-GB"/>
              <a:t>Response Uniformity and Crosstalk</a:t>
            </a:r>
          </a:p>
          <a:p>
            <a:endParaRPr lang="en-GB"/>
          </a:p>
        </p:txBody>
      </p:sp>
      <p:sp>
        <p:nvSpPr>
          <p:cNvPr id="22" name="Text Placeholder 5">
            <a:extLst>
              <a:ext uri="{FF2B5EF4-FFF2-40B4-BE49-F238E27FC236}">
                <a16:creationId xmlns:a16="http://schemas.microsoft.com/office/drawing/2014/main" id="{B88CBA0F-F784-44B0-A44B-1E35D60166CC}"/>
              </a:ext>
            </a:extLst>
          </p:cNvPr>
          <p:cNvSpPr txBox="1">
            <a:spLocks/>
          </p:cNvSpPr>
          <p:nvPr/>
        </p:nvSpPr>
        <p:spPr>
          <a:xfrm>
            <a:off x="4841125" y="1270444"/>
            <a:ext cx="4229566" cy="653234"/>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a:t>A linear scan of a 0.2 mm laser spot attenuated to single photon level shows the inter-channel crosstalk</a:t>
            </a:r>
            <a:endParaRPr lang="en-GB" kern="0"/>
          </a:p>
        </p:txBody>
      </p:sp>
      <p:pic>
        <p:nvPicPr>
          <p:cNvPr id="26" name="Picture 25" descr="Chart&#10;&#10;Description automatically generated">
            <a:extLst>
              <a:ext uri="{FF2B5EF4-FFF2-40B4-BE49-F238E27FC236}">
                <a16:creationId xmlns:a16="http://schemas.microsoft.com/office/drawing/2014/main" id="{B7C2A4F6-9E5C-4BFF-9B24-40D36A4696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5576" y="1773614"/>
            <a:ext cx="3374488" cy="2892418"/>
          </a:xfrm>
          <a:prstGeom prst="rect">
            <a:avLst/>
          </a:prstGeom>
        </p:spPr>
      </p:pic>
      <p:pic>
        <p:nvPicPr>
          <p:cNvPr id="29" name="Picture 28" descr="Chart&#10;&#10;Description automatically generated">
            <a:extLst>
              <a:ext uri="{FF2B5EF4-FFF2-40B4-BE49-F238E27FC236}">
                <a16:creationId xmlns:a16="http://schemas.microsoft.com/office/drawing/2014/main" id="{43EB96A7-319F-4F76-8CAA-207339F8F8D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17326" y="2028269"/>
            <a:ext cx="4523746" cy="2032868"/>
          </a:xfrm>
          <a:prstGeom prst="rect">
            <a:avLst/>
          </a:prstGeom>
        </p:spPr>
      </p:pic>
    </p:spTree>
    <p:extLst>
      <p:ext uri="{BB962C8B-B14F-4D97-AF65-F5344CB8AC3E}">
        <p14:creationId xmlns:p14="http://schemas.microsoft.com/office/powerpoint/2010/main" val="18458416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5">
            <a:extLst>
              <a:ext uri="{FF2B5EF4-FFF2-40B4-BE49-F238E27FC236}">
                <a16:creationId xmlns:a16="http://schemas.microsoft.com/office/drawing/2014/main" id="{42111E03-C888-432F-B508-9AF9D3E46905}"/>
              </a:ext>
            </a:extLst>
          </p:cNvPr>
          <p:cNvSpPr txBox="1">
            <a:spLocks/>
          </p:cNvSpPr>
          <p:nvPr/>
        </p:nvSpPr>
        <p:spPr>
          <a:xfrm>
            <a:off x="468314" y="1270444"/>
            <a:ext cx="7488062" cy="3245522"/>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a:latin typeface="+mj-lt"/>
              </a:rPr>
              <a:t>The timing information for each photon event is logged by the TDC in each channel</a:t>
            </a:r>
          </a:p>
          <a:p>
            <a:pPr marL="285750" indent="-285750">
              <a:buFont typeface="Arial" panose="020B0604020202020204" pitchFamily="34" charset="0"/>
              <a:buChar char="•"/>
            </a:pPr>
            <a:r>
              <a:rPr lang="en-GB" kern="0">
                <a:latin typeface="+mj-lt"/>
              </a:rPr>
              <a:t>The raw timing data is degraded by the amplitude walk caused by the gain variation in the single photon response of MCPs</a:t>
            </a:r>
          </a:p>
          <a:p>
            <a:pPr marL="285750" indent="-285750">
              <a:buFont typeface="Arial" panose="020B0604020202020204" pitchFamily="34" charset="0"/>
              <a:buChar char="•"/>
            </a:pPr>
            <a:r>
              <a:rPr lang="en-GB" kern="0">
                <a:latin typeface="+mj-lt"/>
              </a:rPr>
              <a:t>Using the Time-over-Threshold technique restores the timing information</a:t>
            </a:r>
          </a:p>
          <a:p>
            <a:pPr marL="891132" lvl="1" indent="-285750">
              <a:buFont typeface="Arial" panose="020B0604020202020204" pitchFamily="34" charset="0"/>
              <a:buChar char="•"/>
            </a:pPr>
            <a:r>
              <a:rPr lang="en-GB" sz="1100" kern="0">
                <a:latin typeface="+mj-lt"/>
              </a:rPr>
              <a:t>The amplitude variation is captured by the pulse width</a:t>
            </a:r>
          </a:p>
          <a:p>
            <a:pPr marL="891132" lvl="1" indent="-285750">
              <a:buFont typeface="Arial" panose="020B0604020202020204" pitchFamily="34" charset="0"/>
              <a:buChar char="•"/>
            </a:pPr>
            <a:r>
              <a:rPr lang="en-GB" sz="1100" kern="0">
                <a:latin typeface="+mj-lt"/>
              </a:rPr>
              <a:t>This enables a correction to be implemented</a:t>
            </a:r>
          </a:p>
          <a:p>
            <a:pPr marL="285750" indent="-285750">
              <a:buFont typeface="Arial" panose="020B0604020202020204" pitchFamily="34" charset="0"/>
              <a:buChar char="•"/>
            </a:pPr>
            <a:r>
              <a:rPr lang="en-GB" kern="0">
                <a:latin typeface="+mj-lt"/>
              </a:rPr>
              <a:t>Accumulated timing data is fitted to a double Gaussian by an automated function</a:t>
            </a:r>
          </a:p>
          <a:p>
            <a:pPr marL="285750" indent="-285750">
              <a:buFont typeface="Arial" panose="020B0604020202020204" pitchFamily="34" charset="0"/>
              <a:buChar char="•"/>
            </a:pPr>
            <a:r>
              <a:rPr lang="en-GB" sz="1300" kern="0">
                <a:latin typeface="+mj-lt"/>
                <a:cs typeface="Calibri Light" panose="020F0302020204030204" pitchFamily="34" charset="0"/>
              </a:rPr>
              <a:t>The </a:t>
            </a:r>
            <a:r>
              <a:rPr lang="en-GB" kern="0">
                <a:latin typeface="+mj-lt"/>
              </a:rPr>
              <a:t>shift in the peak of the first fitted pulse is then fitted to a quadratic to apply the correction</a:t>
            </a:r>
            <a:endParaRPr lang="en-GB" sz="1300" kern="0">
              <a:latin typeface="+mj-lt"/>
              <a:cs typeface="Calibri Light" panose="020F0302020204030204" pitchFamily="34" charset="0"/>
            </a:endParaRPr>
          </a:p>
          <a:p>
            <a:pPr marL="285750" indent="-285750">
              <a:buFont typeface="Arial" panose="020B0604020202020204" pitchFamily="34" charset="0"/>
              <a:buChar char="•"/>
            </a:pPr>
            <a:endParaRPr lang="en-GB" sz="100" kern="0">
              <a:latin typeface="+mj-lt"/>
            </a:endParaRPr>
          </a:p>
        </p:txBody>
      </p:sp>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a:t>AuraTek PCS</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21</a:t>
            </a:fld>
            <a:endParaRPr lang="en-GB" altLang="en-US"/>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a:t>Timing Calibration</a:t>
            </a:r>
          </a:p>
          <a:p>
            <a:endParaRPr lang="en-GB"/>
          </a:p>
        </p:txBody>
      </p:sp>
      <p:pic>
        <p:nvPicPr>
          <p:cNvPr id="15" name="Picture 2" descr="Neville Harnew">
            <a:extLst>
              <a:ext uri="{FF2B5EF4-FFF2-40B4-BE49-F238E27FC236}">
                <a16:creationId xmlns:a16="http://schemas.microsoft.com/office/drawing/2014/main" id="{22A55548-F405-4663-4022-81C3E016E79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923"/>
          <a:stretch/>
        </p:blipFill>
        <p:spPr bwMode="auto">
          <a:xfrm>
            <a:off x="3491880" y="3444465"/>
            <a:ext cx="1963688" cy="1543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0514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a:t>AuraTek PCS</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22</a:t>
            </a:fld>
            <a:endParaRPr lang="en-GB" altLang="en-US"/>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a:t>Timing Calibration</a:t>
            </a:r>
          </a:p>
          <a:p>
            <a:endParaRPr lang="en-GB"/>
          </a:p>
        </p:txBody>
      </p:sp>
      <p:pic>
        <p:nvPicPr>
          <p:cNvPr id="1026" name="Picture 2" descr="Neville Harnew">
            <a:extLst>
              <a:ext uri="{FF2B5EF4-FFF2-40B4-BE49-F238E27FC236}">
                <a16:creationId xmlns:a16="http://schemas.microsoft.com/office/drawing/2014/main" id="{EF986A77-8CED-4B30-9CB1-1C962EE51E1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3923"/>
          <a:stretch/>
        </p:blipFill>
        <p:spPr bwMode="auto">
          <a:xfrm>
            <a:off x="3590156" y="272143"/>
            <a:ext cx="1963688" cy="1543050"/>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a:extLst>
              <a:ext uri="{FF2B5EF4-FFF2-40B4-BE49-F238E27FC236}">
                <a16:creationId xmlns:a16="http://schemas.microsoft.com/office/drawing/2014/main" id="{5F35F951-988A-A66E-8EF7-5FCACAD75E0F}"/>
              </a:ext>
            </a:extLst>
          </p:cNvPr>
          <p:cNvGrpSpPr/>
          <p:nvPr/>
        </p:nvGrpSpPr>
        <p:grpSpPr>
          <a:xfrm>
            <a:off x="0" y="1745871"/>
            <a:ext cx="4555015" cy="3122990"/>
            <a:chOff x="4942579" y="-10646"/>
            <a:chExt cx="3639361" cy="2495204"/>
          </a:xfrm>
        </p:grpSpPr>
        <p:pic>
          <p:nvPicPr>
            <p:cNvPr id="8" name="Picture 7" descr="Chart, scatter chart&#10;&#10;Description automatically generated">
              <a:extLst>
                <a:ext uri="{FF2B5EF4-FFF2-40B4-BE49-F238E27FC236}">
                  <a16:creationId xmlns:a16="http://schemas.microsoft.com/office/drawing/2014/main" id="{52E3D573-A763-4845-A9F2-05F7D5B301A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3992" b="5969"/>
            <a:stretch/>
          </p:blipFill>
          <p:spPr>
            <a:xfrm>
              <a:off x="4942579" y="-10646"/>
              <a:ext cx="3639361" cy="2273654"/>
            </a:xfrm>
            <a:prstGeom prst="rect">
              <a:avLst/>
            </a:prstGeom>
          </p:spPr>
        </p:pic>
        <p:sp>
          <p:nvSpPr>
            <p:cNvPr id="4" name="TextBox 3">
              <a:extLst>
                <a:ext uri="{FF2B5EF4-FFF2-40B4-BE49-F238E27FC236}">
                  <a16:creationId xmlns:a16="http://schemas.microsoft.com/office/drawing/2014/main" id="{EC8798EA-3A70-304E-0BC2-CEDDEDD1FADA}"/>
                </a:ext>
              </a:extLst>
            </p:cNvPr>
            <p:cNvSpPr txBox="1"/>
            <p:nvPr/>
          </p:nvSpPr>
          <p:spPr>
            <a:xfrm>
              <a:off x="6012160" y="2238337"/>
              <a:ext cx="2088232" cy="246221"/>
            </a:xfrm>
            <a:prstGeom prst="rect">
              <a:avLst/>
            </a:prstGeom>
            <a:solidFill>
              <a:schemeClr val="bg1"/>
            </a:solidFill>
          </p:spPr>
          <p:txBody>
            <a:bodyPr wrap="square" rtlCol="0">
              <a:spAutoFit/>
            </a:bodyPr>
            <a:lstStyle/>
            <a:p>
              <a:r>
                <a:rPr lang="en-US" sz="1000">
                  <a:latin typeface="Calibri Light" panose="020F0302020204030204" pitchFamily="34" charset="0"/>
                </a:rPr>
                <a:t>Time over threshold width (</a:t>
              </a:r>
              <a:r>
                <a:rPr lang="en-US" sz="1000" err="1">
                  <a:latin typeface="Calibri Light" panose="020F0302020204030204" pitchFamily="34" charset="0"/>
                </a:rPr>
                <a:t>ps</a:t>
              </a:r>
              <a:r>
                <a:rPr lang="en-US" sz="1000">
                  <a:latin typeface="Calibri Light" panose="020F0302020204030204" pitchFamily="34" charset="0"/>
                </a:rPr>
                <a:t>)</a:t>
              </a:r>
              <a:endParaRPr lang="en-GB" sz="1000" err="1">
                <a:latin typeface="Calibri Light" panose="020F0302020204030204" pitchFamily="34" charset="0"/>
              </a:endParaRPr>
            </a:p>
          </p:txBody>
        </p:sp>
        <p:sp>
          <p:nvSpPr>
            <p:cNvPr id="7" name="TextBox 6">
              <a:extLst>
                <a:ext uri="{FF2B5EF4-FFF2-40B4-BE49-F238E27FC236}">
                  <a16:creationId xmlns:a16="http://schemas.microsoft.com/office/drawing/2014/main" id="{83854220-6FBD-5AE2-1CAD-8BC1FFC59AE3}"/>
                </a:ext>
              </a:extLst>
            </p:cNvPr>
            <p:cNvSpPr txBox="1"/>
            <p:nvPr/>
          </p:nvSpPr>
          <p:spPr>
            <a:xfrm rot="16200000">
              <a:off x="4053791" y="910360"/>
              <a:ext cx="2088232" cy="246221"/>
            </a:xfrm>
            <a:prstGeom prst="rect">
              <a:avLst/>
            </a:prstGeom>
            <a:solidFill>
              <a:schemeClr val="bg1"/>
            </a:solidFill>
          </p:spPr>
          <p:txBody>
            <a:bodyPr wrap="square" rtlCol="0">
              <a:spAutoFit/>
            </a:bodyPr>
            <a:lstStyle/>
            <a:p>
              <a:r>
                <a:rPr lang="en-US" sz="1000">
                  <a:latin typeface="Calibri Light" panose="020F0302020204030204" pitchFamily="34" charset="0"/>
                </a:rPr>
                <a:t>Arrival Time with arbitrary offset (</a:t>
              </a:r>
              <a:r>
                <a:rPr lang="en-US" sz="1000" err="1">
                  <a:latin typeface="Calibri Light" panose="020F0302020204030204" pitchFamily="34" charset="0"/>
                </a:rPr>
                <a:t>ps</a:t>
              </a:r>
              <a:r>
                <a:rPr lang="en-US" sz="1000">
                  <a:latin typeface="Calibri Light" panose="020F0302020204030204" pitchFamily="34" charset="0"/>
                </a:rPr>
                <a:t>)</a:t>
              </a:r>
              <a:endParaRPr lang="en-GB" sz="1000" err="1">
                <a:latin typeface="Calibri Light" panose="020F0302020204030204" pitchFamily="34" charset="0"/>
              </a:endParaRPr>
            </a:p>
          </p:txBody>
        </p:sp>
      </p:grpSp>
      <p:grpSp>
        <p:nvGrpSpPr>
          <p:cNvPr id="11" name="Group 10">
            <a:extLst>
              <a:ext uri="{FF2B5EF4-FFF2-40B4-BE49-F238E27FC236}">
                <a16:creationId xmlns:a16="http://schemas.microsoft.com/office/drawing/2014/main" id="{ADBF0C65-BB87-BDA1-1889-543D4EE2FC6F}"/>
              </a:ext>
            </a:extLst>
          </p:cNvPr>
          <p:cNvGrpSpPr/>
          <p:nvPr/>
        </p:nvGrpSpPr>
        <p:grpSpPr>
          <a:xfrm>
            <a:off x="4499992" y="1914864"/>
            <a:ext cx="4624130" cy="2760473"/>
            <a:chOff x="4788024" y="2571749"/>
            <a:chExt cx="3980532" cy="2376263"/>
          </a:xfrm>
        </p:grpSpPr>
        <p:pic>
          <p:nvPicPr>
            <p:cNvPr id="14" name="Picture 13" descr="Chart&#10;&#10;Description automatically generated">
              <a:extLst>
                <a:ext uri="{FF2B5EF4-FFF2-40B4-BE49-F238E27FC236}">
                  <a16:creationId xmlns:a16="http://schemas.microsoft.com/office/drawing/2014/main" id="{E5E45D5E-EF8A-43E5-9B43-323DCEB42B0A}"/>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436" t="6257" r="7671" b="2967"/>
            <a:stretch/>
          </p:blipFill>
          <p:spPr>
            <a:xfrm>
              <a:off x="4788024" y="2571749"/>
              <a:ext cx="3980532" cy="2376263"/>
            </a:xfrm>
            <a:prstGeom prst="rect">
              <a:avLst/>
            </a:prstGeom>
          </p:spPr>
        </p:pic>
        <p:sp>
          <p:nvSpPr>
            <p:cNvPr id="10" name="TextBox 9">
              <a:extLst>
                <a:ext uri="{FF2B5EF4-FFF2-40B4-BE49-F238E27FC236}">
                  <a16:creationId xmlns:a16="http://schemas.microsoft.com/office/drawing/2014/main" id="{10344984-2C16-CCBA-AFFF-E1E4ED7ED107}"/>
                </a:ext>
              </a:extLst>
            </p:cNvPr>
            <p:cNvSpPr txBox="1"/>
            <p:nvPr/>
          </p:nvSpPr>
          <p:spPr>
            <a:xfrm>
              <a:off x="6948264" y="2737141"/>
              <a:ext cx="1696171" cy="553998"/>
            </a:xfrm>
            <a:prstGeom prst="rect">
              <a:avLst/>
            </a:prstGeom>
            <a:solidFill>
              <a:schemeClr val="bg1"/>
            </a:solidFill>
          </p:spPr>
          <p:txBody>
            <a:bodyPr wrap="square" rtlCol="0">
              <a:spAutoFit/>
            </a:bodyPr>
            <a:lstStyle/>
            <a:p>
              <a:r>
                <a:rPr lang="en-US" sz="1000">
                  <a:solidFill>
                    <a:srgbClr val="00B0F0"/>
                  </a:solidFill>
                  <a:latin typeface="Calibri Light" panose="020F0302020204030204" pitchFamily="34" charset="0"/>
                </a:rPr>
                <a:t>Uncorrected rms = 224.5 </a:t>
              </a:r>
              <a:r>
                <a:rPr lang="en-US" sz="1000" err="1">
                  <a:solidFill>
                    <a:srgbClr val="00B0F0"/>
                  </a:solidFill>
                  <a:latin typeface="Calibri Light" panose="020F0302020204030204" pitchFamily="34" charset="0"/>
                </a:rPr>
                <a:t>ps</a:t>
              </a:r>
              <a:endParaRPr lang="en-US" sz="1000">
                <a:solidFill>
                  <a:srgbClr val="00B0F0"/>
                </a:solidFill>
                <a:latin typeface="Calibri Light" panose="020F0302020204030204" pitchFamily="34" charset="0"/>
              </a:endParaRPr>
            </a:p>
            <a:p>
              <a:r>
                <a:rPr lang="en-US" sz="1000">
                  <a:solidFill>
                    <a:srgbClr val="FFC000"/>
                  </a:solidFill>
                  <a:latin typeface="Calibri Light" panose="020F0302020204030204" pitchFamily="34" charset="0"/>
                </a:rPr>
                <a:t>Corrected rms = 167.2 </a:t>
              </a:r>
              <a:r>
                <a:rPr lang="en-US" sz="1000" err="1">
                  <a:solidFill>
                    <a:srgbClr val="FFC000"/>
                  </a:solidFill>
                  <a:latin typeface="Calibri Light" panose="020F0302020204030204" pitchFamily="34" charset="0"/>
                </a:rPr>
                <a:t>ps</a:t>
              </a:r>
              <a:endParaRPr lang="en-US" sz="1000">
                <a:solidFill>
                  <a:srgbClr val="FFC000"/>
                </a:solidFill>
                <a:latin typeface="Calibri Light" panose="020F0302020204030204" pitchFamily="34" charset="0"/>
              </a:endParaRPr>
            </a:p>
            <a:p>
              <a:r>
                <a:rPr lang="en-US" sz="1000">
                  <a:solidFill>
                    <a:srgbClr val="00B050"/>
                  </a:solidFill>
                  <a:latin typeface="Calibri Light" panose="020F0302020204030204" pitchFamily="34" charset="0"/>
                </a:rPr>
                <a:t>Fitted rms = 56.5 </a:t>
              </a:r>
              <a:r>
                <a:rPr lang="en-US" sz="1000" err="1">
                  <a:solidFill>
                    <a:srgbClr val="00B050"/>
                  </a:solidFill>
                  <a:latin typeface="Calibri Light" panose="020F0302020204030204" pitchFamily="34" charset="0"/>
                </a:rPr>
                <a:t>ps</a:t>
              </a:r>
              <a:endParaRPr lang="en-US" sz="1000">
                <a:solidFill>
                  <a:srgbClr val="00B050"/>
                </a:solidFill>
                <a:latin typeface="Calibri Light" panose="020F0302020204030204" pitchFamily="34" charset="0"/>
              </a:endParaRPr>
            </a:p>
          </p:txBody>
        </p:sp>
      </p:grpSp>
    </p:spTree>
    <p:extLst>
      <p:ext uri="{BB962C8B-B14F-4D97-AF65-F5344CB8AC3E}">
        <p14:creationId xmlns:p14="http://schemas.microsoft.com/office/powerpoint/2010/main" val="21380679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5">
            <a:extLst>
              <a:ext uri="{FF2B5EF4-FFF2-40B4-BE49-F238E27FC236}">
                <a16:creationId xmlns:a16="http://schemas.microsoft.com/office/drawing/2014/main" id="{42111E03-C888-432F-B508-9AF9D3E46905}"/>
              </a:ext>
            </a:extLst>
          </p:cNvPr>
          <p:cNvSpPr txBox="1">
            <a:spLocks/>
          </p:cNvSpPr>
          <p:nvPr/>
        </p:nvSpPr>
        <p:spPr>
          <a:xfrm>
            <a:off x="468314" y="1270444"/>
            <a:ext cx="4229566" cy="3317530"/>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kern="0"/>
              <a:t>The uniformity of the timing response was measured by scanning the 40 </a:t>
            </a:r>
            <a:r>
              <a:rPr lang="en-GB" kern="0" err="1"/>
              <a:t>ps</a:t>
            </a:r>
            <a:r>
              <a:rPr lang="en-GB" kern="0"/>
              <a:t> laser pulse across each channel and using Time-over-Threshold to correct for amplitude walk</a:t>
            </a:r>
          </a:p>
          <a:p>
            <a:pPr marL="285750" indent="-285750">
              <a:buFont typeface="Arial" panose="020B0604020202020204" pitchFamily="34" charset="0"/>
              <a:buChar char="•"/>
            </a:pPr>
            <a:r>
              <a:rPr lang="en-GB" kern="0"/>
              <a:t>This example shows an average σ of 65 </a:t>
            </a:r>
            <a:r>
              <a:rPr lang="en-GB" kern="0" err="1"/>
              <a:t>ps</a:t>
            </a:r>
            <a:endParaRPr lang="en-GB" kern="0"/>
          </a:p>
        </p:txBody>
      </p:sp>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a:t>PCS-256</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23</a:t>
            </a:fld>
            <a:endParaRPr lang="en-GB" altLang="en-US"/>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p:txBody>
          <a:bodyPr/>
          <a:lstStyle/>
          <a:p>
            <a:r>
              <a:rPr lang="en-GB"/>
              <a:t>Timing Uniformity</a:t>
            </a:r>
          </a:p>
        </p:txBody>
      </p:sp>
      <p:pic>
        <p:nvPicPr>
          <p:cNvPr id="7" name="Picture 6" descr="Chart&#10;&#10;Description automatically generated">
            <a:extLst>
              <a:ext uri="{FF2B5EF4-FFF2-40B4-BE49-F238E27FC236}">
                <a16:creationId xmlns:a16="http://schemas.microsoft.com/office/drawing/2014/main" id="{302895BD-202D-413C-A70B-B91B54C3A6A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73082" y="1200645"/>
            <a:ext cx="3923928" cy="3363367"/>
          </a:xfrm>
          <a:prstGeom prst="rect">
            <a:avLst/>
          </a:prstGeom>
        </p:spPr>
      </p:pic>
    </p:spTree>
    <p:extLst>
      <p:ext uri="{BB962C8B-B14F-4D97-AF65-F5344CB8AC3E}">
        <p14:creationId xmlns:p14="http://schemas.microsoft.com/office/powerpoint/2010/main" val="867938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9EFE2A-F799-4DA4-B67F-7E7C19A66261}"/>
              </a:ext>
            </a:extLst>
          </p:cNvPr>
          <p:cNvSpPr>
            <a:spLocks noGrp="1"/>
          </p:cNvSpPr>
          <p:nvPr>
            <p:ph type="body" sz="quarter" idx="13"/>
          </p:nvPr>
        </p:nvSpPr>
        <p:spPr/>
        <p:txBody>
          <a:bodyPr/>
          <a:lstStyle/>
          <a:p>
            <a:pPr marL="285750" indent="-285750">
              <a:buFont typeface="Arial" panose="020B0604020202020204" pitchFamily="34" charset="0"/>
              <a:buChar char="•"/>
            </a:pPr>
            <a:r>
              <a:rPr lang="en-GB"/>
              <a:t>Photek Photomultiplier Tubes</a:t>
            </a:r>
          </a:p>
          <a:p>
            <a:pPr marL="285750" indent="-285750">
              <a:buFont typeface="Arial" panose="020B0604020202020204" pitchFamily="34" charset="0"/>
              <a:buChar char="•"/>
            </a:pPr>
            <a:r>
              <a:rPr lang="en-GB"/>
              <a:t>TORCH PID Photek’s custom detector</a:t>
            </a:r>
          </a:p>
          <a:p>
            <a:pPr marL="285750" indent="-285750">
              <a:buFont typeface="Arial" panose="020B0604020202020204" pitchFamily="34" charset="0"/>
              <a:buChar char="•"/>
            </a:pPr>
            <a:r>
              <a:rPr lang="en-GB"/>
              <a:t>Transit Time Spread Measurements of PMT products</a:t>
            </a:r>
          </a:p>
          <a:p>
            <a:pPr marL="285750" indent="-285750">
              <a:buFont typeface="Arial" panose="020B0604020202020204" pitchFamily="34" charset="0"/>
              <a:buChar char="•"/>
            </a:pPr>
            <a:r>
              <a:rPr lang="en-GB">
                <a:solidFill>
                  <a:srgbClr val="E9511D"/>
                </a:solidFill>
              </a:rPr>
              <a:t>Summary</a:t>
            </a:r>
          </a:p>
        </p:txBody>
      </p:sp>
    </p:spTree>
    <p:extLst>
      <p:ext uri="{BB962C8B-B14F-4D97-AF65-F5344CB8AC3E}">
        <p14:creationId xmlns:p14="http://schemas.microsoft.com/office/powerpoint/2010/main" val="330618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B8B74A3-1FF2-509B-28C3-563961E82420}"/>
              </a:ext>
            </a:extLst>
          </p:cNvPr>
          <p:cNvPicPr>
            <a:picLocks noChangeAspect="1"/>
          </p:cNvPicPr>
          <p:nvPr/>
        </p:nvPicPr>
        <p:blipFill rotWithShape="1">
          <a:blip r:embed="rId3">
            <a:alphaModFix amt="50000"/>
          </a:blip>
          <a:srcRect l="14335" t="15362" r="28600" b="15362"/>
          <a:stretch/>
        </p:blipFill>
        <p:spPr>
          <a:xfrm>
            <a:off x="4127326" y="255369"/>
            <a:ext cx="4878630" cy="4268801"/>
          </a:xfrm>
          <a:prstGeom prst="rect">
            <a:avLst/>
          </a:prstGeom>
        </p:spPr>
      </p:pic>
      <p:sp>
        <p:nvSpPr>
          <p:cNvPr id="2" name="Title 1">
            <a:extLst>
              <a:ext uri="{FF2B5EF4-FFF2-40B4-BE49-F238E27FC236}">
                <a16:creationId xmlns:a16="http://schemas.microsoft.com/office/drawing/2014/main" id="{C85A60CB-7493-4EC2-8F0A-0959E059EE68}"/>
              </a:ext>
            </a:extLst>
          </p:cNvPr>
          <p:cNvSpPr>
            <a:spLocks noGrp="1"/>
          </p:cNvSpPr>
          <p:nvPr>
            <p:ph type="title"/>
          </p:nvPr>
        </p:nvSpPr>
        <p:spPr/>
        <p:txBody>
          <a:bodyPr/>
          <a:lstStyle/>
          <a:p>
            <a:r>
              <a:rPr lang="en-GB"/>
              <a:t>Summary</a:t>
            </a:r>
          </a:p>
        </p:txBody>
      </p:sp>
      <p:sp>
        <p:nvSpPr>
          <p:cNvPr id="3" name="Slide Number Placeholder 2">
            <a:extLst>
              <a:ext uri="{FF2B5EF4-FFF2-40B4-BE49-F238E27FC236}">
                <a16:creationId xmlns:a16="http://schemas.microsoft.com/office/drawing/2014/main" id="{F796638A-CCF9-4CED-9C2E-C582704DE419}"/>
              </a:ext>
            </a:extLst>
          </p:cNvPr>
          <p:cNvSpPr>
            <a:spLocks noGrp="1"/>
          </p:cNvSpPr>
          <p:nvPr>
            <p:ph type="sldNum" sz="quarter" idx="10"/>
          </p:nvPr>
        </p:nvSpPr>
        <p:spPr/>
        <p:txBody>
          <a:bodyPr/>
          <a:lstStyle/>
          <a:p>
            <a:pPr>
              <a:defRPr/>
            </a:pPr>
            <a:fld id="{D344817E-C549-4AA9-AC49-DCE97AE436AB}" type="slidenum">
              <a:rPr lang="en-GB" altLang="en-US" smtClean="0"/>
              <a:pPr>
                <a:defRPr/>
              </a:pPr>
              <a:t>25</a:t>
            </a:fld>
            <a:endParaRPr lang="en-GB" altLang="en-US"/>
          </a:p>
        </p:txBody>
      </p:sp>
      <p:sp>
        <p:nvSpPr>
          <p:cNvPr id="4" name="Text Placeholder 3">
            <a:extLst>
              <a:ext uri="{FF2B5EF4-FFF2-40B4-BE49-F238E27FC236}">
                <a16:creationId xmlns:a16="http://schemas.microsoft.com/office/drawing/2014/main" id="{094BDD06-D407-4BB2-A58E-55FA45AF6D1A}"/>
              </a:ext>
            </a:extLst>
          </p:cNvPr>
          <p:cNvSpPr>
            <a:spLocks noGrp="1"/>
          </p:cNvSpPr>
          <p:nvPr>
            <p:ph type="body" sz="quarter" idx="12"/>
          </p:nvPr>
        </p:nvSpPr>
        <p:spPr>
          <a:xfrm>
            <a:off x="138044" y="772220"/>
            <a:ext cx="3857892" cy="3902745"/>
          </a:xfrm>
        </p:spPr>
        <p:txBody>
          <a:bodyPr lIns="0" tIns="0" rIns="0" bIns="0" anchor="t"/>
          <a:lstStyle/>
          <a:p>
            <a:pPr marL="342900" indent="-342900">
              <a:buFont typeface="Arial" panose="020B0604020202020204" pitchFamily="34" charset="0"/>
              <a:buChar char="•"/>
            </a:pPr>
            <a:r>
              <a:rPr lang="en-GB" sz="1800" dirty="0">
                <a:latin typeface="+mj-lt"/>
                <a:cs typeface="Calibri Light"/>
              </a:rPr>
              <a:t>Summary of transit time spread measurements for a range of Photek’s detectors</a:t>
            </a:r>
          </a:p>
          <a:p>
            <a:pPr marL="342900" indent="-342900">
              <a:buFont typeface="Arial" panose="020B0604020202020204" pitchFamily="34" charset="0"/>
              <a:buChar char="•"/>
            </a:pPr>
            <a:r>
              <a:rPr lang="en-GB" sz="1800" dirty="0">
                <a:latin typeface="+mj-lt"/>
                <a:cs typeface="Calibri Light"/>
              </a:rPr>
              <a:t>Preliminary measurements of crosstalk for TORCH PID </a:t>
            </a:r>
            <a:endParaRPr lang="en-GB" sz="1800" dirty="0">
              <a:latin typeface="+mj-lt"/>
              <a:ea typeface="Calibri"/>
              <a:cs typeface="Calibri Light"/>
            </a:endParaRPr>
          </a:p>
          <a:p>
            <a:pPr marL="342900" indent="-342900">
              <a:buFont typeface="Arial" panose="020B0604020202020204" pitchFamily="34" charset="0"/>
              <a:buChar char="•"/>
            </a:pPr>
            <a:r>
              <a:rPr lang="en-GB" sz="1800" dirty="0">
                <a:latin typeface="+mj-lt"/>
                <a:cs typeface="Calibri Light"/>
              </a:rPr>
              <a:t>Thanks to Ayse Duran from Photek R&amp;D for the measurements.</a:t>
            </a:r>
            <a:endParaRPr lang="en-GB" sz="1800" dirty="0">
              <a:latin typeface="+mj-lt"/>
              <a:ea typeface="Calibri"/>
              <a:cs typeface="Calibri Light"/>
            </a:endParaRPr>
          </a:p>
          <a:p>
            <a:pPr marL="342900" indent="-342900">
              <a:buFont typeface="Arial" panose="020B0604020202020204" pitchFamily="34" charset="0"/>
              <a:buChar char="•"/>
            </a:pPr>
            <a:endParaRPr lang="en-GB" sz="1800" dirty="0">
              <a:latin typeface="+mj-lt"/>
            </a:endParaRPr>
          </a:p>
        </p:txBody>
      </p:sp>
      <p:sp>
        <p:nvSpPr>
          <p:cNvPr id="5" name="TextBox 4">
            <a:extLst>
              <a:ext uri="{FF2B5EF4-FFF2-40B4-BE49-F238E27FC236}">
                <a16:creationId xmlns:a16="http://schemas.microsoft.com/office/drawing/2014/main" id="{42325881-F6AF-9EA3-B60F-5810D426CCAA}"/>
              </a:ext>
            </a:extLst>
          </p:cNvPr>
          <p:cNvSpPr txBox="1"/>
          <p:nvPr/>
        </p:nvSpPr>
        <p:spPr>
          <a:xfrm>
            <a:off x="5009338" y="4543440"/>
            <a:ext cx="3328668" cy="307777"/>
          </a:xfrm>
          <a:prstGeom prst="rect">
            <a:avLst/>
          </a:prstGeom>
          <a:noFill/>
        </p:spPr>
        <p:txBody>
          <a:bodyPr wrap="none" rtlCol="0">
            <a:spAutoFit/>
          </a:bodyPr>
          <a:lstStyle/>
          <a:p>
            <a:r>
              <a:rPr lang="en-GB" sz="1400">
                <a:latin typeface="+mj-lt"/>
              </a:rPr>
              <a:t>Prototype PCS Electronics with MAPMT253</a:t>
            </a:r>
          </a:p>
        </p:txBody>
      </p:sp>
    </p:spTree>
    <p:extLst>
      <p:ext uri="{BB962C8B-B14F-4D97-AF65-F5344CB8AC3E}">
        <p14:creationId xmlns:p14="http://schemas.microsoft.com/office/powerpoint/2010/main" val="11360096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2"/>
    </p:ext>
  </p:extLs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221243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34D81468-F9B4-13AC-560B-805299480AFF}"/>
              </a:ext>
            </a:extLst>
          </p:cNvPr>
          <p:cNvSpPr>
            <a:spLocks noGrp="1"/>
          </p:cNvSpPr>
          <p:nvPr>
            <p:ph type="sldNum" sz="quarter" idx="10"/>
          </p:nvPr>
        </p:nvSpPr>
        <p:spPr/>
        <p:txBody>
          <a:bodyPr/>
          <a:lstStyle/>
          <a:p>
            <a:pPr>
              <a:defRPr/>
            </a:pPr>
            <a:fld id="{D344817E-C549-4AA9-AC49-DCE97AE436AB}" type="slidenum">
              <a:rPr lang="en-GB" altLang="en-US" smtClean="0"/>
              <a:pPr>
                <a:defRPr/>
              </a:pPr>
              <a:t>27</a:t>
            </a:fld>
            <a:endParaRPr lang="en-GB" altLang="en-US"/>
          </a:p>
        </p:txBody>
      </p:sp>
      <p:pic>
        <p:nvPicPr>
          <p:cNvPr id="8" name="Picture 7">
            <a:extLst>
              <a:ext uri="{FF2B5EF4-FFF2-40B4-BE49-F238E27FC236}">
                <a16:creationId xmlns:a16="http://schemas.microsoft.com/office/drawing/2014/main" id="{40E49845-65DB-B59E-453A-071A9F486379}"/>
              </a:ext>
            </a:extLst>
          </p:cNvPr>
          <p:cNvPicPr>
            <a:picLocks noChangeAspect="1"/>
          </p:cNvPicPr>
          <p:nvPr/>
        </p:nvPicPr>
        <p:blipFill>
          <a:blip r:embed="rId2"/>
          <a:stretch>
            <a:fillRect/>
          </a:stretch>
        </p:blipFill>
        <p:spPr>
          <a:xfrm>
            <a:off x="1475657" y="24590"/>
            <a:ext cx="7200800" cy="5079585"/>
          </a:xfrm>
          <a:prstGeom prst="rect">
            <a:avLst/>
          </a:prstGeom>
        </p:spPr>
      </p:pic>
    </p:spTree>
    <p:extLst>
      <p:ext uri="{BB962C8B-B14F-4D97-AF65-F5344CB8AC3E}">
        <p14:creationId xmlns:p14="http://schemas.microsoft.com/office/powerpoint/2010/main" val="17552440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a:t>MAPMT253 &amp; PCS</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28</a:t>
            </a:fld>
            <a:endParaRPr lang="en-GB" altLang="en-US"/>
          </a:p>
        </p:txBody>
      </p:sp>
      <p:sp>
        <p:nvSpPr>
          <p:cNvPr id="5" name="Text Placeholder 4">
            <a:extLst>
              <a:ext uri="{FF2B5EF4-FFF2-40B4-BE49-F238E27FC236}">
                <a16:creationId xmlns:a16="http://schemas.microsoft.com/office/drawing/2014/main" id="{CCB41E39-22F3-4966-A498-C8FCF9E53944}"/>
              </a:ext>
            </a:extLst>
          </p:cNvPr>
          <p:cNvSpPr>
            <a:spLocks noGrp="1"/>
          </p:cNvSpPr>
          <p:nvPr>
            <p:ph type="body" sz="quarter" idx="16"/>
          </p:nvPr>
        </p:nvSpPr>
        <p:spPr>
          <a:xfrm>
            <a:off x="3923928" y="307419"/>
            <a:ext cx="6840537" cy="287336"/>
          </a:xfrm>
        </p:spPr>
        <p:txBody>
          <a:bodyPr/>
          <a:lstStyle/>
          <a:p>
            <a:r>
              <a:rPr lang="en-GB"/>
              <a:t>Examples of 256 channel Time-over-Threshold corrections</a:t>
            </a:r>
          </a:p>
          <a:p>
            <a:endParaRPr lang="en-GB"/>
          </a:p>
        </p:txBody>
      </p:sp>
      <p:pic>
        <p:nvPicPr>
          <p:cNvPr id="12" name="Picture 11" descr="Chart&#10;&#10;Description automatically generated">
            <a:extLst>
              <a:ext uri="{FF2B5EF4-FFF2-40B4-BE49-F238E27FC236}">
                <a16:creationId xmlns:a16="http://schemas.microsoft.com/office/drawing/2014/main" id="{CBBAE2E2-ECC1-F57D-4E98-4529CE2C939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27466" y="639508"/>
            <a:ext cx="3618464" cy="2067694"/>
          </a:xfrm>
          <a:prstGeom prst="rect">
            <a:avLst/>
          </a:prstGeom>
        </p:spPr>
      </p:pic>
      <p:pic>
        <p:nvPicPr>
          <p:cNvPr id="14" name="Picture 13" descr="Chart, scatter chart&#10;&#10;Description automatically generated">
            <a:extLst>
              <a:ext uri="{FF2B5EF4-FFF2-40B4-BE49-F238E27FC236}">
                <a16:creationId xmlns:a16="http://schemas.microsoft.com/office/drawing/2014/main" id="{64D5F6CB-973C-0660-6963-637FDFD3B9F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14830"/>
          <a:stretch/>
        </p:blipFill>
        <p:spPr>
          <a:xfrm>
            <a:off x="5074344" y="2692947"/>
            <a:ext cx="3618464" cy="2427734"/>
          </a:xfrm>
          <a:prstGeom prst="rect">
            <a:avLst/>
          </a:prstGeom>
        </p:spPr>
      </p:pic>
      <p:pic>
        <p:nvPicPr>
          <p:cNvPr id="16" name="Picture 15" descr="Chart&#10;&#10;Description automatically generated">
            <a:extLst>
              <a:ext uri="{FF2B5EF4-FFF2-40B4-BE49-F238E27FC236}">
                <a16:creationId xmlns:a16="http://schemas.microsoft.com/office/drawing/2014/main" id="{AC6F39C7-9D48-E36A-5298-65989D863458}"/>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59044" y="627600"/>
            <a:ext cx="3672408" cy="2098519"/>
          </a:xfrm>
          <a:prstGeom prst="rect">
            <a:avLst/>
          </a:prstGeom>
        </p:spPr>
      </p:pic>
      <p:pic>
        <p:nvPicPr>
          <p:cNvPr id="18" name="Picture 17" descr="Chart, scatter chart&#10;&#10;Description automatically generated">
            <a:extLst>
              <a:ext uri="{FF2B5EF4-FFF2-40B4-BE49-F238E27FC236}">
                <a16:creationId xmlns:a16="http://schemas.microsoft.com/office/drawing/2014/main" id="{49B2F0FF-A5A6-5CA2-6B3C-E41517004F8B}"/>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r="14830"/>
          <a:stretch/>
        </p:blipFill>
        <p:spPr>
          <a:xfrm>
            <a:off x="1409002" y="2692947"/>
            <a:ext cx="3618464" cy="2427734"/>
          </a:xfrm>
          <a:prstGeom prst="rect">
            <a:avLst/>
          </a:prstGeom>
        </p:spPr>
      </p:pic>
    </p:spTree>
    <p:extLst>
      <p:ext uri="{BB962C8B-B14F-4D97-AF65-F5344CB8AC3E}">
        <p14:creationId xmlns:p14="http://schemas.microsoft.com/office/powerpoint/2010/main" val="35897690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0F788-AA3A-AA4F-8B14-E72BA30AA170}"/>
              </a:ext>
            </a:extLst>
          </p:cNvPr>
          <p:cNvSpPr>
            <a:spLocks noGrp="1"/>
          </p:cNvSpPr>
          <p:nvPr>
            <p:ph type="title"/>
          </p:nvPr>
        </p:nvSpPr>
        <p:spPr/>
        <p:txBody>
          <a:bodyPr lIns="0" tIns="0" rIns="0" bIns="0" anchor="t"/>
          <a:lstStyle/>
          <a:p>
            <a:r>
              <a:rPr lang="en-GB" b="1" err="1">
                <a:latin typeface="Calibri"/>
                <a:ea typeface="Calibri"/>
                <a:cs typeface="Calibri"/>
              </a:rPr>
              <a:t>Photek's</a:t>
            </a:r>
            <a:r>
              <a:rPr lang="en-GB" b="1">
                <a:latin typeface="Calibri"/>
                <a:ea typeface="Calibri"/>
                <a:cs typeface="Calibri"/>
              </a:rPr>
              <a:t> PMTs - History</a:t>
            </a:r>
          </a:p>
        </p:txBody>
      </p:sp>
      <p:sp>
        <p:nvSpPr>
          <p:cNvPr id="3" name="Slide Number Placeholder 2">
            <a:extLst>
              <a:ext uri="{FF2B5EF4-FFF2-40B4-BE49-F238E27FC236}">
                <a16:creationId xmlns:a16="http://schemas.microsoft.com/office/drawing/2014/main" id="{BDCA1B18-A624-6E46-82F5-B5AD498D4A4D}"/>
              </a:ext>
            </a:extLst>
          </p:cNvPr>
          <p:cNvSpPr>
            <a:spLocks noGrp="1"/>
          </p:cNvSpPr>
          <p:nvPr>
            <p:ph type="sldNum" sz="quarter" idx="10"/>
          </p:nvPr>
        </p:nvSpPr>
        <p:spPr/>
        <p:txBody>
          <a:bodyPr/>
          <a:lstStyle/>
          <a:p>
            <a:pPr>
              <a:defRPr/>
            </a:pPr>
            <a:fld id="{D344817E-C549-4AA9-AC49-DCE97AE436AB}" type="slidenum">
              <a:rPr lang="en-GB" altLang="en-US" smtClean="0"/>
              <a:pPr>
                <a:defRPr/>
              </a:pPr>
              <a:t>2</a:t>
            </a:fld>
            <a:endParaRPr lang="en-GB" altLang="en-US"/>
          </a:p>
        </p:txBody>
      </p:sp>
      <p:sp>
        <p:nvSpPr>
          <p:cNvPr id="4" name="Text Placeholder 3">
            <a:extLst>
              <a:ext uri="{FF2B5EF4-FFF2-40B4-BE49-F238E27FC236}">
                <a16:creationId xmlns:a16="http://schemas.microsoft.com/office/drawing/2014/main" id="{5229CA7F-0828-5A46-AE39-E96C65FA917C}"/>
              </a:ext>
            </a:extLst>
          </p:cNvPr>
          <p:cNvSpPr>
            <a:spLocks noGrp="1"/>
          </p:cNvSpPr>
          <p:nvPr>
            <p:ph type="body" sz="quarter" idx="12"/>
          </p:nvPr>
        </p:nvSpPr>
        <p:spPr>
          <a:xfrm>
            <a:off x="151449" y="3130418"/>
            <a:ext cx="2326426" cy="1570098"/>
          </a:xfrm>
        </p:spPr>
        <p:txBody>
          <a:bodyPr/>
          <a:lstStyle/>
          <a:p>
            <a:pPr marL="285750" indent="-285750">
              <a:buFont typeface="Arial" panose="020B0604020202020204" pitchFamily="34" charset="0"/>
              <a:buChar char="•"/>
            </a:pPr>
            <a:r>
              <a:rPr lang="en-GB"/>
              <a:t>Photek have manufactured single channel MCP-PMTs since it began in 1991</a:t>
            </a:r>
          </a:p>
          <a:p>
            <a:pPr marL="285750" indent="-285750">
              <a:buFont typeface="Arial" panose="020B0604020202020204" pitchFamily="34" charset="0"/>
              <a:buChar char="•"/>
            </a:pPr>
            <a:r>
              <a:rPr lang="en-GB"/>
              <a:t>10 mm to 40 mm diameter working areas</a:t>
            </a:r>
          </a:p>
          <a:p>
            <a:pPr marL="285750" indent="-285750">
              <a:buFont typeface="Arial" panose="020B0604020202020204" pitchFamily="34" charset="0"/>
              <a:buChar char="•"/>
            </a:pPr>
            <a:r>
              <a:rPr lang="en-GB"/>
              <a:t>Used in both analogue and counting modes</a:t>
            </a:r>
          </a:p>
          <a:p>
            <a:pPr marL="285750" indent="-285750">
              <a:buFont typeface="Arial" panose="020B0604020202020204" pitchFamily="34" charset="0"/>
              <a:buChar char="•"/>
            </a:pPr>
            <a:endParaRPr lang="en-US"/>
          </a:p>
        </p:txBody>
      </p:sp>
      <p:sp>
        <p:nvSpPr>
          <p:cNvPr id="5" name="Text Placeholder 4">
            <a:extLst>
              <a:ext uri="{FF2B5EF4-FFF2-40B4-BE49-F238E27FC236}">
                <a16:creationId xmlns:a16="http://schemas.microsoft.com/office/drawing/2014/main" id="{F5D2AB2D-06D2-7F40-97B4-4527D6E04D0F}"/>
              </a:ext>
            </a:extLst>
          </p:cNvPr>
          <p:cNvSpPr>
            <a:spLocks noGrp="1"/>
          </p:cNvSpPr>
          <p:nvPr>
            <p:ph type="body" sz="quarter" idx="16"/>
          </p:nvPr>
        </p:nvSpPr>
        <p:spPr>
          <a:xfrm>
            <a:off x="179513" y="682097"/>
            <a:ext cx="3449650" cy="213031"/>
          </a:xfrm>
        </p:spPr>
        <p:txBody>
          <a:bodyPr/>
          <a:lstStyle/>
          <a:p>
            <a:r>
              <a:rPr lang="en-US"/>
              <a:t>Microchannel Plate Photomultiplier Tubes</a:t>
            </a:r>
          </a:p>
        </p:txBody>
      </p:sp>
      <p:pic>
        <p:nvPicPr>
          <p:cNvPr id="9" name="Picture 8">
            <a:extLst>
              <a:ext uri="{FF2B5EF4-FFF2-40B4-BE49-F238E27FC236}">
                <a16:creationId xmlns:a16="http://schemas.microsoft.com/office/drawing/2014/main" id="{95C463A0-60CC-C623-D1E0-01172055AC9D}"/>
              </a:ext>
            </a:extLst>
          </p:cNvPr>
          <p:cNvPicPr>
            <a:picLocks noChangeAspect="1"/>
          </p:cNvPicPr>
          <p:nvPr/>
        </p:nvPicPr>
        <p:blipFill>
          <a:blip r:embed="rId3"/>
          <a:stretch>
            <a:fillRect/>
          </a:stretch>
        </p:blipFill>
        <p:spPr>
          <a:xfrm>
            <a:off x="179512" y="1187336"/>
            <a:ext cx="2326426" cy="1756320"/>
          </a:xfrm>
          <a:prstGeom prst="rect">
            <a:avLst/>
          </a:prstGeom>
        </p:spPr>
      </p:pic>
      <p:pic>
        <p:nvPicPr>
          <p:cNvPr id="11" name="Picture 10">
            <a:extLst>
              <a:ext uri="{FF2B5EF4-FFF2-40B4-BE49-F238E27FC236}">
                <a16:creationId xmlns:a16="http://schemas.microsoft.com/office/drawing/2014/main" id="{84C87F2C-9437-20C8-2640-5711862BE407}"/>
              </a:ext>
            </a:extLst>
          </p:cNvPr>
          <p:cNvPicPr>
            <a:picLocks noChangeAspect="1"/>
          </p:cNvPicPr>
          <p:nvPr/>
        </p:nvPicPr>
        <p:blipFill>
          <a:blip r:embed="rId4"/>
          <a:stretch>
            <a:fillRect/>
          </a:stretch>
        </p:blipFill>
        <p:spPr>
          <a:xfrm>
            <a:off x="6157629" y="899990"/>
            <a:ext cx="2905239" cy="2134674"/>
          </a:xfrm>
          <a:prstGeom prst="rect">
            <a:avLst/>
          </a:prstGeom>
        </p:spPr>
      </p:pic>
      <p:pic>
        <p:nvPicPr>
          <p:cNvPr id="15" name="Picture 14">
            <a:extLst>
              <a:ext uri="{FF2B5EF4-FFF2-40B4-BE49-F238E27FC236}">
                <a16:creationId xmlns:a16="http://schemas.microsoft.com/office/drawing/2014/main" id="{6EAEF3E1-63EA-9EA5-1A06-05C17932C612}"/>
              </a:ext>
            </a:extLst>
          </p:cNvPr>
          <p:cNvPicPr>
            <a:picLocks noChangeAspect="1"/>
          </p:cNvPicPr>
          <p:nvPr/>
        </p:nvPicPr>
        <p:blipFill>
          <a:blip r:embed="rId5"/>
          <a:stretch>
            <a:fillRect/>
          </a:stretch>
        </p:blipFill>
        <p:spPr>
          <a:xfrm>
            <a:off x="2584333" y="1459801"/>
            <a:ext cx="3449649" cy="1378409"/>
          </a:xfrm>
          <a:prstGeom prst="rect">
            <a:avLst/>
          </a:prstGeom>
        </p:spPr>
      </p:pic>
      <p:sp>
        <p:nvSpPr>
          <p:cNvPr id="16" name="Text Placeholder 3">
            <a:extLst>
              <a:ext uri="{FF2B5EF4-FFF2-40B4-BE49-F238E27FC236}">
                <a16:creationId xmlns:a16="http://schemas.microsoft.com/office/drawing/2014/main" id="{77E4BA5A-6F71-06C3-A060-B0F35D66BCCB}"/>
              </a:ext>
            </a:extLst>
          </p:cNvPr>
          <p:cNvSpPr txBox="1">
            <a:spLocks/>
          </p:cNvSpPr>
          <p:nvPr/>
        </p:nvSpPr>
        <p:spPr>
          <a:xfrm>
            <a:off x="2555776" y="3130418"/>
            <a:ext cx="3528392" cy="1570098"/>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kern="0"/>
              <a:t>Around 2010 developed first AuraTek multichannel PMT using multi-layer anode with pads to achieve high channel density</a:t>
            </a:r>
          </a:p>
          <a:p>
            <a:pPr marL="285750" indent="-285750">
              <a:buFont typeface="Arial" panose="020B0604020202020204" pitchFamily="34" charset="0"/>
              <a:buChar char="•"/>
            </a:pPr>
            <a:r>
              <a:rPr lang="en-GB" kern="0"/>
              <a:t>Standard unit MAPMT228 has 26.5 × 26.5 mm working area and an anode array of 32 × 32</a:t>
            </a:r>
          </a:p>
          <a:p>
            <a:pPr marL="285750" indent="-285750">
              <a:buFont typeface="Arial" panose="020B0604020202020204" pitchFamily="34" charset="0"/>
              <a:buChar char="•"/>
            </a:pPr>
            <a:r>
              <a:rPr lang="en-GB" kern="0"/>
              <a:t>Targeted for counting mode</a:t>
            </a:r>
          </a:p>
          <a:p>
            <a:pPr marL="285750" indent="-285750">
              <a:buFont typeface="Arial" panose="020B0604020202020204" pitchFamily="34" charset="0"/>
              <a:buChar char="•"/>
            </a:pPr>
            <a:endParaRPr lang="en-US" kern="0"/>
          </a:p>
        </p:txBody>
      </p:sp>
      <p:sp>
        <p:nvSpPr>
          <p:cNvPr id="20" name="Text Placeholder 3">
            <a:extLst>
              <a:ext uri="{FF2B5EF4-FFF2-40B4-BE49-F238E27FC236}">
                <a16:creationId xmlns:a16="http://schemas.microsoft.com/office/drawing/2014/main" id="{746FAB6F-1134-0FF8-088F-C55A8348EAD6}"/>
              </a:ext>
            </a:extLst>
          </p:cNvPr>
          <p:cNvSpPr txBox="1">
            <a:spLocks/>
          </p:cNvSpPr>
          <p:nvPr/>
        </p:nvSpPr>
        <p:spPr>
          <a:xfrm>
            <a:off x="6189872" y="3130418"/>
            <a:ext cx="2905239" cy="1570098"/>
          </a:xfrm>
          <a:prstGeom prst="rect">
            <a:avLst/>
          </a:prstGeom>
        </p:spPr>
        <p:txBody>
          <a:bodyPr lIns="0" tIns="0" rIns="0" bIns="0"/>
          <a:lstStyle>
            <a:lvl1pPr marL="0" marR="0" indent="0" algn="l" defTabSz="744653" rtl="0" eaLnBrk="1" fontAlgn="base" latinLnBrk="0" hangingPunct="1">
              <a:lnSpc>
                <a:spcPct val="100000"/>
              </a:lnSpc>
              <a:spcBef>
                <a:spcPts val="912"/>
              </a:spcBef>
              <a:spcAft>
                <a:spcPct val="0"/>
              </a:spcAft>
              <a:buClrTx/>
              <a:buSzTx/>
              <a:buFont typeface="Arial" charset="0"/>
              <a:buNone/>
              <a:tabLst/>
              <a:defRPr sz="1300" b="0" i="0">
                <a:solidFill>
                  <a:schemeClr val="tx1"/>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pPr marL="285750" indent="-285750">
              <a:buFont typeface="Arial" panose="020B0604020202020204" pitchFamily="34" charset="0"/>
              <a:buChar char="•"/>
            </a:pPr>
            <a:r>
              <a:rPr lang="en-GB" kern="0"/>
              <a:t>2012 to 2017 saw the square PMT development for the TORCH project</a:t>
            </a:r>
          </a:p>
          <a:p>
            <a:pPr marL="285750" indent="-285750">
              <a:buFont typeface="Arial" panose="020B0604020202020204" pitchFamily="34" charset="0"/>
              <a:buChar char="•"/>
            </a:pPr>
            <a:r>
              <a:rPr lang="en-GB" kern="0"/>
              <a:t>Standard unit MAPMT253 has 53 × 53 mm working area and an anode array of 64 × 64</a:t>
            </a:r>
          </a:p>
          <a:p>
            <a:pPr marL="285750" indent="-285750">
              <a:buFont typeface="Arial" panose="020B0604020202020204" pitchFamily="34" charset="0"/>
              <a:buChar char="•"/>
            </a:pPr>
            <a:r>
              <a:rPr lang="en-GB" kern="0"/>
              <a:t>Targeted for counting mode</a:t>
            </a:r>
          </a:p>
          <a:p>
            <a:pPr marL="285750" indent="-285750">
              <a:buFont typeface="Arial" panose="020B0604020202020204" pitchFamily="34" charset="0"/>
              <a:buChar char="•"/>
            </a:pPr>
            <a:endParaRPr lang="en-GB" kern="0"/>
          </a:p>
          <a:p>
            <a:pPr marL="285750" indent="-285750">
              <a:buFont typeface="Arial" panose="020B0604020202020204" pitchFamily="34" charset="0"/>
              <a:buChar char="•"/>
            </a:pPr>
            <a:endParaRPr lang="en-US" kern="0"/>
          </a:p>
        </p:txBody>
      </p:sp>
    </p:spTree>
    <p:extLst>
      <p:ext uri="{BB962C8B-B14F-4D97-AF65-F5344CB8AC3E}">
        <p14:creationId xmlns:p14="http://schemas.microsoft.com/office/powerpoint/2010/main" val="959171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a:t>MAPMT253 &amp; PCS</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29</a:t>
            </a:fld>
            <a:endParaRPr lang="en-GB" altLang="en-US"/>
          </a:p>
        </p:txBody>
      </p:sp>
      <p:sp>
        <p:nvSpPr>
          <p:cNvPr id="4" name="Text Placeholder 4">
            <a:extLst>
              <a:ext uri="{FF2B5EF4-FFF2-40B4-BE49-F238E27FC236}">
                <a16:creationId xmlns:a16="http://schemas.microsoft.com/office/drawing/2014/main" id="{886A2D48-852D-9016-B065-6A94364B1E7C}"/>
              </a:ext>
            </a:extLst>
          </p:cNvPr>
          <p:cNvSpPr txBox="1">
            <a:spLocks/>
          </p:cNvSpPr>
          <p:nvPr/>
        </p:nvSpPr>
        <p:spPr>
          <a:xfrm>
            <a:off x="468313" y="763767"/>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r>
              <a:rPr lang="en-GB" kern="0"/>
              <a:t>Time Resolution Map – FWHM of Fitted Peak</a:t>
            </a:r>
          </a:p>
          <a:p>
            <a:endParaRPr lang="en-GB" kern="0"/>
          </a:p>
        </p:txBody>
      </p:sp>
      <p:pic>
        <p:nvPicPr>
          <p:cNvPr id="11" name="Picture 10" descr="Qr code&#10;&#10;Description automatically generated">
            <a:extLst>
              <a:ext uri="{FF2B5EF4-FFF2-40B4-BE49-F238E27FC236}">
                <a16:creationId xmlns:a16="http://schemas.microsoft.com/office/drawing/2014/main" id="{17B88680-8120-E93F-B32B-0CA2319944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034190"/>
            <a:ext cx="4092496" cy="3507854"/>
          </a:xfrm>
          <a:prstGeom prst="rect">
            <a:avLst/>
          </a:prstGeom>
        </p:spPr>
      </p:pic>
      <p:pic>
        <p:nvPicPr>
          <p:cNvPr id="15" name="Picture 14" descr="Qr code&#10;&#10;Description automatically generated">
            <a:extLst>
              <a:ext uri="{FF2B5EF4-FFF2-40B4-BE49-F238E27FC236}">
                <a16:creationId xmlns:a16="http://schemas.microsoft.com/office/drawing/2014/main" id="{9110B14B-BD3F-D293-EB7B-E4C1A08765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0032" y="1034190"/>
            <a:ext cx="4092496" cy="3507854"/>
          </a:xfrm>
          <a:prstGeom prst="rect">
            <a:avLst/>
          </a:prstGeom>
        </p:spPr>
      </p:pic>
      <p:sp>
        <p:nvSpPr>
          <p:cNvPr id="6" name="TextBox 5">
            <a:extLst>
              <a:ext uri="{FF2B5EF4-FFF2-40B4-BE49-F238E27FC236}">
                <a16:creationId xmlns:a16="http://schemas.microsoft.com/office/drawing/2014/main" id="{3787E6BE-97FB-6671-B61B-3006189E8BF1}"/>
              </a:ext>
            </a:extLst>
          </p:cNvPr>
          <p:cNvSpPr txBox="1"/>
          <p:nvPr/>
        </p:nvSpPr>
        <p:spPr>
          <a:xfrm>
            <a:off x="1505597" y="4573887"/>
            <a:ext cx="1728358" cy="369332"/>
          </a:xfrm>
          <a:prstGeom prst="rect">
            <a:avLst/>
          </a:prstGeom>
          <a:noFill/>
        </p:spPr>
        <p:txBody>
          <a:bodyPr wrap="none" rtlCol="0">
            <a:spAutoFit/>
          </a:bodyPr>
          <a:lstStyle/>
          <a:p>
            <a:r>
              <a:rPr lang="en-US">
                <a:latin typeface="Calibri Light" panose="020F0302020204030204" pitchFamily="34" charset="0"/>
              </a:rPr>
              <a:t>PC – MCP: 200 V</a:t>
            </a:r>
            <a:endParaRPr lang="en-GB" err="1">
              <a:latin typeface="Calibri Light" panose="020F0302020204030204" pitchFamily="34" charset="0"/>
            </a:endParaRPr>
          </a:p>
        </p:txBody>
      </p:sp>
      <p:sp>
        <p:nvSpPr>
          <p:cNvPr id="8" name="TextBox 7">
            <a:extLst>
              <a:ext uri="{FF2B5EF4-FFF2-40B4-BE49-F238E27FC236}">
                <a16:creationId xmlns:a16="http://schemas.microsoft.com/office/drawing/2014/main" id="{8CA010BD-CB84-5346-827C-272A43E69F5D}"/>
              </a:ext>
            </a:extLst>
          </p:cNvPr>
          <p:cNvSpPr txBox="1"/>
          <p:nvPr/>
        </p:nvSpPr>
        <p:spPr>
          <a:xfrm>
            <a:off x="6042101" y="4573887"/>
            <a:ext cx="1728358" cy="369332"/>
          </a:xfrm>
          <a:prstGeom prst="rect">
            <a:avLst/>
          </a:prstGeom>
          <a:noFill/>
        </p:spPr>
        <p:txBody>
          <a:bodyPr wrap="none" rtlCol="0">
            <a:spAutoFit/>
          </a:bodyPr>
          <a:lstStyle/>
          <a:p>
            <a:r>
              <a:rPr lang="en-US">
                <a:latin typeface="Calibri Light" panose="020F0302020204030204" pitchFamily="34" charset="0"/>
              </a:rPr>
              <a:t>PC – MCP: 700 V</a:t>
            </a:r>
            <a:endParaRPr lang="en-GB" err="1">
              <a:latin typeface="Calibri Light" panose="020F0302020204030204" pitchFamily="34" charset="0"/>
            </a:endParaRPr>
          </a:p>
        </p:txBody>
      </p:sp>
    </p:spTree>
    <p:extLst>
      <p:ext uri="{BB962C8B-B14F-4D97-AF65-F5344CB8AC3E}">
        <p14:creationId xmlns:p14="http://schemas.microsoft.com/office/powerpoint/2010/main" val="3330825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A95DEE-82BE-4CA7-8428-32380616C133}"/>
              </a:ext>
            </a:extLst>
          </p:cNvPr>
          <p:cNvSpPr>
            <a:spLocks noGrp="1"/>
          </p:cNvSpPr>
          <p:nvPr>
            <p:ph type="title"/>
          </p:nvPr>
        </p:nvSpPr>
        <p:spPr/>
        <p:txBody>
          <a:bodyPr/>
          <a:lstStyle/>
          <a:p>
            <a:r>
              <a:rPr lang="en-GB"/>
              <a:t>MAPMT253 &amp; PCS</a:t>
            </a:r>
          </a:p>
        </p:txBody>
      </p:sp>
      <p:sp>
        <p:nvSpPr>
          <p:cNvPr id="3" name="Slide Number Placeholder 2">
            <a:extLst>
              <a:ext uri="{FF2B5EF4-FFF2-40B4-BE49-F238E27FC236}">
                <a16:creationId xmlns:a16="http://schemas.microsoft.com/office/drawing/2014/main" id="{C5E39634-DEC4-41C2-8F65-11FCC1CDA2F2}"/>
              </a:ext>
            </a:extLst>
          </p:cNvPr>
          <p:cNvSpPr>
            <a:spLocks noGrp="1"/>
          </p:cNvSpPr>
          <p:nvPr>
            <p:ph type="sldNum" sz="quarter" idx="10"/>
          </p:nvPr>
        </p:nvSpPr>
        <p:spPr/>
        <p:txBody>
          <a:bodyPr/>
          <a:lstStyle/>
          <a:p>
            <a:pPr>
              <a:defRPr/>
            </a:pPr>
            <a:fld id="{D344817E-C549-4AA9-AC49-DCE97AE436AB}" type="slidenum">
              <a:rPr lang="en-GB" altLang="en-US" smtClean="0"/>
              <a:pPr>
                <a:defRPr/>
              </a:pPr>
              <a:t>30</a:t>
            </a:fld>
            <a:endParaRPr lang="en-GB" altLang="en-US"/>
          </a:p>
        </p:txBody>
      </p:sp>
      <p:sp>
        <p:nvSpPr>
          <p:cNvPr id="4" name="Text Placeholder 4">
            <a:extLst>
              <a:ext uri="{FF2B5EF4-FFF2-40B4-BE49-F238E27FC236}">
                <a16:creationId xmlns:a16="http://schemas.microsoft.com/office/drawing/2014/main" id="{886A2D48-852D-9016-B065-6A94364B1E7C}"/>
              </a:ext>
            </a:extLst>
          </p:cNvPr>
          <p:cNvSpPr txBox="1">
            <a:spLocks/>
          </p:cNvSpPr>
          <p:nvPr/>
        </p:nvSpPr>
        <p:spPr>
          <a:xfrm>
            <a:off x="468313" y="763767"/>
            <a:ext cx="6840537" cy="287336"/>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r>
              <a:rPr lang="en-GB" kern="0"/>
              <a:t>Time Resolution Map – rms of Fitted Peak</a:t>
            </a:r>
          </a:p>
          <a:p>
            <a:endParaRPr lang="en-GB" kern="0"/>
          </a:p>
        </p:txBody>
      </p:sp>
      <p:sp>
        <p:nvSpPr>
          <p:cNvPr id="17" name="TextBox 16">
            <a:extLst>
              <a:ext uri="{FF2B5EF4-FFF2-40B4-BE49-F238E27FC236}">
                <a16:creationId xmlns:a16="http://schemas.microsoft.com/office/drawing/2014/main" id="{32B40535-9689-E8A5-07C3-7535614B5949}"/>
              </a:ext>
            </a:extLst>
          </p:cNvPr>
          <p:cNvSpPr txBox="1"/>
          <p:nvPr/>
        </p:nvSpPr>
        <p:spPr>
          <a:xfrm>
            <a:off x="1505597" y="4588817"/>
            <a:ext cx="1728358" cy="369332"/>
          </a:xfrm>
          <a:prstGeom prst="rect">
            <a:avLst/>
          </a:prstGeom>
          <a:noFill/>
        </p:spPr>
        <p:txBody>
          <a:bodyPr wrap="none" rtlCol="0">
            <a:spAutoFit/>
          </a:bodyPr>
          <a:lstStyle/>
          <a:p>
            <a:r>
              <a:rPr lang="en-US">
                <a:latin typeface="Calibri Light" panose="020F0302020204030204" pitchFamily="34" charset="0"/>
              </a:rPr>
              <a:t>PC – MCP: 200 V</a:t>
            </a:r>
            <a:endParaRPr lang="en-GB" err="1">
              <a:latin typeface="Calibri Light" panose="020F0302020204030204" pitchFamily="34" charset="0"/>
            </a:endParaRPr>
          </a:p>
        </p:txBody>
      </p:sp>
      <p:pic>
        <p:nvPicPr>
          <p:cNvPr id="24" name="Picture 23" descr="Qr code&#10;&#10;Description automatically generated">
            <a:extLst>
              <a:ext uri="{FF2B5EF4-FFF2-40B4-BE49-F238E27FC236}">
                <a16:creationId xmlns:a16="http://schemas.microsoft.com/office/drawing/2014/main" id="{53D9F58D-9A46-3DDD-0716-C67624964F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03804" y="1058568"/>
            <a:ext cx="4092496" cy="3507854"/>
          </a:xfrm>
          <a:prstGeom prst="rect">
            <a:avLst/>
          </a:prstGeom>
        </p:spPr>
      </p:pic>
      <p:pic>
        <p:nvPicPr>
          <p:cNvPr id="26" name="Picture 25" descr="Qr code&#10;&#10;Description automatically generated">
            <a:extLst>
              <a:ext uri="{FF2B5EF4-FFF2-40B4-BE49-F238E27FC236}">
                <a16:creationId xmlns:a16="http://schemas.microsoft.com/office/drawing/2014/main" id="{DDAD71B4-9423-0DF6-B5AE-FC16D371D43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3528" y="1051103"/>
            <a:ext cx="4092496" cy="3507853"/>
          </a:xfrm>
          <a:prstGeom prst="rect">
            <a:avLst/>
          </a:prstGeom>
        </p:spPr>
      </p:pic>
      <p:sp>
        <p:nvSpPr>
          <p:cNvPr id="28" name="TextBox 27">
            <a:extLst>
              <a:ext uri="{FF2B5EF4-FFF2-40B4-BE49-F238E27FC236}">
                <a16:creationId xmlns:a16="http://schemas.microsoft.com/office/drawing/2014/main" id="{398AFC60-631B-741C-C5C1-C65D3EAE7707}"/>
              </a:ext>
            </a:extLst>
          </p:cNvPr>
          <p:cNvSpPr txBox="1"/>
          <p:nvPr/>
        </p:nvSpPr>
        <p:spPr>
          <a:xfrm>
            <a:off x="5985873" y="4573887"/>
            <a:ext cx="1728358" cy="369332"/>
          </a:xfrm>
          <a:prstGeom prst="rect">
            <a:avLst/>
          </a:prstGeom>
          <a:noFill/>
        </p:spPr>
        <p:txBody>
          <a:bodyPr wrap="none" rtlCol="0">
            <a:spAutoFit/>
          </a:bodyPr>
          <a:lstStyle/>
          <a:p>
            <a:r>
              <a:rPr lang="en-US">
                <a:latin typeface="Calibri Light" panose="020F0302020204030204" pitchFamily="34" charset="0"/>
              </a:rPr>
              <a:t>PC – MCP: 700 V</a:t>
            </a:r>
            <a:endParaRPr lang="en-GB" err="1">
              <a:latin typeface="Calibri Light" panose="020F0302020204030204" pitchFamily="34" charset="0"/>
            </a:endParaRPr>
          </a:p>
        </p:txBody>
      </p:sp>
    </p:spTree>
    <p:extLst>
      <p:ext uri="{BB962C8B-B14F-4D97-AF65-F5344CB8AC3E}">
        <p14:creationId xmlns:p14="http://schemas.microsoft.com/office/powerpoint/2010/main" val="20933585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46184F-D1E7-7949-0759-2341A80A7492}"/>
            </a:ext>
          </a:extLst>
        </p:cNvPr>
        <p:cNvGrpSpPr/>
        <p:nvPr/>
      </p:nvGrpSpPr>
      <p:grpSpPr>
        <a:xfrm>
          <a:off x="0" y="0"/>
          <a:ext cx="0" cy="0"/>
          <a:chOff x="0" y="0"/>
          <a:chExt cx="0" cy="0"/>
        </a:xfrm>
      </p:grpSpPr>
      <p:sp>
        <p:nvSpPr>
          <p:cNvPr id="3" name="Text Placeholder 2">
            <a:extLst>
              <a:ext uri="{FF2B5EF4-FFF2-40B4-BE49-F238E27FC236}">
                <a16:creationId xmlns:a16="http://schemas.microsoft.com/office/drawing/2014/main" id="{E50316E5-49CA-AEDD-E3F7-446E3C5FF769}"/>
              </a:ext>
            </a:extLst>
          </p:cNvPr>
          <p:cNvSpPr>
            <a:spLocks noGrp="1"/>
          </p:cNvSpPr>
          <p:nvPr>
            <p:ph type="body" sz="quarter" idx="13"/>
          </p:nvPr>
        </p:nvSpPr>
        <p:spPr/>
        <p:txBody>
          <a:bodyPr/>
          <a:lstStyle/>
          <a:p>
            <a:pPr marL="285750" indent="-285750">
              <a:buFont typeface="Arial" panose="020B0604020202020204" pitchFamily="34" charset="0"/>
              <a:buChar char="•"/>
            </a:pPr>
            <a:r>
              <a:rPr lang="en-GB" err="1">
                <a:latin typeface="Calibri"/>
                <a:ea typeface="Calibri"/>
                <a:cs typeface="Calibri Light"/>
              </a:rPr>
              <a:t>Photek’s</a:t>
            </a:r>
            <a:r>
              <a:rPr lang="en-GB">
                <a:latin typeface="Calibri"/>
                <a:ea typeface="Calibri"/>
                <a:cs typeface="Calibri Light"/>
              </a:rPr>
              <a:t> Photomultiplier Tubes</a:t>
            </a:r>
          </a:p>
          <a:p>
            <a:pPr marL="285750" indent="-285750">
              <a:buFont typeface="Arial" panose="020B0604020202020204" pitchFamily="34" charset="0"/>
              <a:buChar char="•"/>
            </a:pPr>
            <a:r>
              <a:rPr lang="en-GB">
                <a:solidFill>
                  <a:srgbClr val="E9511D"/>
                </a:solidFill>
                <a:latin typeface="Calibri"/>
                <a:ea typeface="Calibri"/>
                <a:cs typeface="Calibri Light"/>
              </a:rPr>
              <a:t>TORCH PID Photek’s custom detector</a:t>
            </a:r>
          </a:p>
          <a:p>
            <a:pPr marL="285750" indent="-285750">
              <a:buFont typeface="Arial" panose="020B0604020202020204" pitchFamily="34" charset="0"/>
              <a:buChar char="•"/>
            </a:pPr>
            <a:r>
              <a:rPr lang="en-GB">
                <a:latin typeface="Calibri"/>
                <a:ea typeface="Calibri"/>
                <a:cs typeface="Calibri Light"/>
              </a:rPr>
              <a:t>Transit Time Spread Measurements of PMT products</a:t>
            </a:r>
          </a:p>
          <a:p>
            <a:pPr marL="285750" indent="-285750">
              <a:buFont typeface="Arial" panose="020B0604020202020204" pitchFamily="34" charset="0"/>
              <a:buChar char="•"/>
            </a:pPr>
            <a:r>
              <a:rPr lang="en-GB">
                <a:latin typeface="Calibri"/>
                <a:ea typeface="Calibri"/>
                <a:cs typeface="Calibri Light"/>
              </a:rPr>
              <a:t>Summary</a:t>
            </a:r>
          </a:p>
        </p:txBody>
      </p:sp>
    </p:spTree>
    <p:extLst>
      <p:ext uri="{BB962C8B-B14F-4D97-AF65-F5344CB8AC3E}">
        <p14:creationId xmlns:p14="http://schemas.microsoft.com/office/powerpoint/2010/main" val="26834919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80F788-AA3A-AA4F-8B14-E72BA30AA170}"/>
              </a:ext>
            </a:extLst>
          </p:cNvPr>
          <p:cNvSpPr>
            <a:spLocks noGrp="1"/>
          </p:cNvSpPr>
          <p:nvPr>
            <p:ph type="title"/>
          </p:nvPr>
        </p:nvSpPr>
        <p:spPr/>
        <p:txBody>
          <a:bodyPr lIns="0" tIns="0" rIns="0" bIns="0" anchor="t"/>
          <a:lstStyle/>
          <a:p>
            <a:r>
              <a:rPr lang="en-GB" b="1">
                <a:latin typeface="Calibri"/>
                <a:ea typeface="Calibri"/>
                <a:cs typeface="Calibri"/>
              </a:rPr>
              <a:t>TORCH (Time Of internally Reflected </a:t>
            </a:r>
            <a:r>
              <a:rPr lang="en-GB" b="1" err="1">
                <a:latin typeface="Calibri"/>
                <a:ea typeface="Calibri"/>
                <a:cs typeface="Calibri"/>
              </a:rPr>
              <a:t>CHerenkov</a:t>
            </a:r>
            <a:r>
              <a:rPr lang="en-GB" b="1">
                <a:latin typeface="Calibri"/>
                <a:ea typeface="Calibri"/>
                <a:cs typeface="Calibri"/>
              </a:rPr>
              <a:t>) Photon Detector</a:t>
            </a:r>
            <a:endParaRPr lang="en-GB" b="1">
              <a:ea typeface="Calibri"/>
              <a:cs typeface="Calibri"/>
            </a:endParaRPr>
          </a:p>
        </p:txBody>
      </p:sp>
      <p:sp>
        <p:nvSpPr>
          <p:cNvPr id="3" name="Slide Number Placeholder 2">
            <a:extLst>
              <a:ext uri="{FF2B5EF4-FFF2-40B4-BE49-F238E27FC236}">
                <a16:creationId xmlns:a16="http://schemas.microsoft.com/office/drawing/2014/main" id="{BDCA1B18-A624-6E46-82F5-B5AD498D4A4D}"/>
              </a:ext>
            </a:extLst>
          </p:cNvPr>
          <p:cNvSpPr>
            <a:spLocks noGrp="1"/>
          </p:cNvSpPr>
          <p:nvPr>
            <p:ph type="sldNum" sz="quarter" idx="10"/>
          </p:nvPr>
        </p:nvSpPr>
        <p:spPr/>
        <p:txBody>
          <a:bodyPr/>
          <a:lstStyle/>
          <a:p>
            <a:pPr>
              <a:defRPr/>
            </a:pPr>
            <a:fld id="{D344817E-C549-4AA9-AC49-DCE97AE436AB}" type="slidenum">
              <a:rPr lang="en-GB" altLang="en-US" smtClean="0"/>
              <a:pPr>
                <a:defRPr/>
              </a:pPr>
              <a:t>4</a:t>
            </a:fld>
            <a:endParaRPr lang="en-GB" altLang="en-US"/>
          </a:p>
        </p:txBody>
      </p:sp>
      <p:sp>
        <p:nvSpPr>
          <p:cNvPr id="5" name="Text Placeholder 4">
            <a:extLst>
              <a:ext uri="{FF2B5EF4-FFF2-40B4-BE49-F238E27FC236}">
                <a16:creationId xmlns:a16="http://schemas.microsoft.com/office/drawing/2014/main" id="{F5D2AB2D-06D2-7F40-97B4-4527D6E04D0F}"/>
              </a:ext>
            </a:extLst>
          </p:cNvPr>
          <p:cNvSpPr>
            <a:spLocks noGrp="1"/>
          </p:cNvSpPr>
          <p:nvPr>
            <p:ph type="body" sz="quarter" idx="16"/>
          </p:nvPr>
        </p:nvSpPr>
        <p:spPr>
          <a:xfrm>
            <a:off x="3418952" y="648685"/>
            <a:ext cx="1191225" cy="407028"/>
          </a:xfrm>
        </p:spPr>
        <p:txBody>
          <a:bodyPr/>
          <a:lstStyle/>
          <a:p>
            <a:r>
              <a:rPr lang="en-US" sz="2000"/>
              <a:t>Features:</a:t>
            </a:r>
          </a:p>
          <a:p>
            <a:endParaRPr lang="en-US" sz="2000"/>
          </a:p>
        </p:txBody>
      </p:sp>
      <p:sp>
        <p:nvSpPr>
          <p:cNvPr id="9" name="TextBox 8">
            <a:extLst>
              <a:ext uri="{FF2B5EF4-FFF2-40B4-BE49-F238E27FC236}">
                <a16:creationId xmlns:a16="http://schemas.microsoft.com/office/drawing/2014/main" id="{1C776987-2137-464A-5A9E-5AE47876AC8B}"/>
              </a:ext>
            </a:extLst>
          </p:cNvPr>
          <p:cNvSpPr txBox="1"/>
          <p:nvPr/>
        </p:nvSpPr>
        <p:spPr>
          <a:xfrm>
            <a:off x="63998" y="2853751"/>
            <a:ext cx="2574032" cy="307777"/>
          </a:xfrm>
          <a:prstGeom prst="rect">
            <a:avLst/>
          </a:prstGeom>
          <a:noFill/>
        </p:spPr>
        <p:txBody>
          <a:bodyPr wrap="square">
            <a:spAutoFit/>
          </a:bodyPr>
          <a:lstStyle/>
          <a:p>
            <a:r>
              <a:rPr lang="en-GB" sz="1400">
                <a:latin typeface="Calibri" panose="020F0502020204030204" pitchFamily="34" charset="0"/>
              </a:rPr>
              <a:t>A 64×64 anode square MCP-PMT</a:t>
            </a:r>
          </a:p>
        </p:txBody>
      </p:sp>
      <p:pic>
        <p:nvPicPr>
          <p:cNvPr id="1026" name="Picture 2">
            <a:extLst>
              <a:ext uri="{FF2B5EF4-FFF2-40B4-BE49-F238E27FC236}">
                <a16:creationId xmlns:a16="http://schemas.microsoft.com/office/drawing/2014/main" id="{EC9992DD-6DE4-5386-DF29-709F86DFB02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rot="4478201">
            <a:off x="1575504" y="1653510"/>
            <a:ext cx="3615246" cy="2762131"/>
          </a:xfrm>
          <a:prstGeom prst="rect">
            <a:avLst/>
          </a:prstGeom>
          <a:noFill/>
          <a:effectLst>
            <a:outerShdw blurRad="50800" dist="50800" dir="5400000" algn="ctr" rotWithShape="0">
              <a:srgbClr val="000000">
                <a:alpha val="0"/>
              </a:srgbClr>
            </a:outerShdw>
          </a:effectLst>
          <a:extLst>
            <a:ext uri="{909E8E84-426E-40DD-AFC4-6F175D3DCCD1}">
              <a14:hiddenFill xmlns:a14="http://schemas.microsoft.com/office/drawing/2010/main">
                <a:solidFill>
                  <a:srgbClr val="FFFFFF"/>
                </a:solidFill>
              </a14:hiddenFill>
            </a:ext>
          </a:extLst>
        </p:spPr>
      </p:pic>
      <p:pic>
        <p:nvPicPr>
          <p:cNvPr id="7" name="Picture 6" descr="C:\Users\jamesm\AppData\Local\Microsoft\Windows\Temporary Internet Files\Content.Word\20160223_141920.jpg">
            <a:extLst>
              <a:ext uri="{FF2B5EF4-FFF2-40B4-BE49-F238E27FC236}">
                <a16:creationId xmlns:a16="http://schemas.microsoft.com/office/drawing/2014/main" id="{84A117B6-EC3B-42AD-B032-63F76F49DF7F}"/>
              </a:ext>
            </a:extLst>
          </p:cNvPr>
          <p:cNvPicPr/>
          <p:nvPr/>
        </p:nvPicPr>
        <p:blipFill rotWithShape="1">
          <a:blip r:embed="rId5" cstate="print">
            <a:extLst>
              <a:ext uri="{28A0092B-C50C-407E-A947-70E740481C1C}">
                <a14:useLocalDpi xmlns:a14="http://schemas.microsoft.com/office/drawing/2010/main" val="0"/>
              </a:ext>
            </a:extLst>
          </a:blip>
          <a:srcRect l="23887" t="19327" r="28338" b="15741"/>
          <a:stretch/>
        </p:blipFill>
        <p:spPr bwMode="auto">
          <a:xfrm>
            <a:off x="198886" y="1140831"/>
            <a:ext cx="2304256" cy="1722794"/>
          </a:xfrm>
          <a:prstGeom prst="rect">
            <a:avLst/>
          </a:prstGeom>
          <a:noFill/>
          <a:ln>
            <a:noFill/>
          </a:ln>
        </p:spPr>
      </p:pic>
      <p:pic>
        <p:nvPicPr>
          <p:cNvPr id="1028" name="Picture 4">
            <a:extLst>
              <a:ext uri="{FF2B5EF4-FFF2-40B4-BE49-F238E27FC236}">
                <a16:creationId xmlns:a16="http://schemas.microsoft.com/office/drawing/2014/main" id="{F4A29383-8F2D-CBC3-1A91-C8B649BA9665}"/>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715522" y="3611597"/>
            <a:ext cx="1671581" cy="101862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016B0EDF-F149-6EDA-BA4E-1D78ED56622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81792" y="3498758"/>
            <a:ext cx="1469404" cy="1512622"/>
          </a:xfrm>
          <a:prstGeom prst="rect">
            <a:avLst/>
          </a:prstGeom>
          <a:noFill/>
          <a:extLst>
            <a:ext uri="{909E8E84-426E-40DD-AFC4-6F175D3DCCD1}">
              <a14:hiddenFill xmlns:a14="http://schemas.microsoft.com/office/drawing/2010/main">
                <a:solidFill>
                  <a:srgbClr val="FFFFFF"/>
                </a:solidFill>
              </a14:hiddenFill>
            </a:ext>
          </a:extLst>
        </p:spPr>
      </p:pic>
      <p:sp>
        <p:nvSpPr>
          <p:cNvPr id="17" name="Rectangle 16">
            <a:extLst>
              <a:ext uri="{FF2B5EF4-FFF2-40B4-BE49-F238E27FC236}">
                <a16:creationId xmlns:a16="http://schemas.microsoft.com/office/drawing/2014/main" id="{18AC7370-3B7B-12C4-6114-A2CE6BB310A8}"/>
              </a:ext>
            </a:extLst>
          </p:cNvPr>
          <p:cNvSpPr/>
          <p:nvPr/>
        </p:nvSpPr>
        <p:spPr bwMode="auto">
          <a:xfrm rot="21432512">
            <a:off x="5695591" y="4124664"/>
            <a:ext cx="157973" cy="152638"/>
          </a:xfrm>
          <a:prstGeom prst="rect">
            <a:avLst/>
          </a:prstGeom>
          <a:noFill/>
          <a:ln w="285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cxnSp>
        <p:nvCxnSpPr>
          <p:cNvPr id="11" name="Straight Connector 10">
            <a:extLst>
              <a:ext uri="{FF2B5EF4-FFF2-40B4-BE49-F238E27FC236}">
                <a16:creationId xmlns:a16="http://schemas.microsoft.com/office/drawing/2014/main" id="{102DD3E8-F316-343C-F0F2-A6205E9299D6}"/>
              </a:ext>
            </a:extLst>
          </p:cNvPr>
          <p:cNvCxnSpPr/>
          <p:nvPr/>
        </p:nvCxnSpPr>
        <p:spPr bwMode="auto">
          <a:xfrm flipV="1">
            <a:off x="5940152" y="3683018"/>
            <a:ext cx="611044" cy="437889"/>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Connector 11">
            <a:extLst>
              <a:ext uri="{FF2B5EF4-FFF2-40B4-BE49-F238E27FC236}">
                <a16:creationId xmlns:a16="http://schemas.microsoft.com/office/drawing/2014/main" id="{06A01250-498D-EEEC-CD6A-6980580B7483}"/>
              </a:ext>
            </a:extLst>
          </p:cNvPr>
          <p:cNvCxnSpPr/>
          <p:nvPr/>
        </p:nvCxnSpPr>
        <p:spPr bwMode="auto">
          <a:xfrm>
            <a:off x="5918504" y="4255069"/>
            <a:ext cx="710272" cy="375148"/>
          </a:xfrm>
          <a:prstGeom prst="line">
            <a:avLst/>
          </a:prstGeom>
          <a:solidFill>
            <a:schemeClr val="accent1"/>
          </a:solidFill>
          <a:ln w="2857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 name="Rectangle 11">
            <a:extLst>
              <a:ext uri="{FF2B5EF4-FFF2-40B4-BE49-F238E27FC236}">
                <a16:creationId xmlns:a16="http://schemas.microsoft.com/office/drawing/2014/main" id="{7F4F27C1-9462-420D-8A64-0DAED8454738}"/>
              </a:ext>
            </a:extLst>
          </p:cNvPr>
          <p:cNvSpPr>
            <a:spLocks noChangeArrowheads="1"/>
          </p:cNvSpPr>
          <p:nvPr/>
        </p:nvSpPr>
        <p:spPr bwMode="auto">
          <a:xfrm>
            <a:off x="4751607" y="745867"/>
            <a:ext cx="421288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a:buFontTx/>
              <a:buChar char="•"/>
            </a:pPr>
            <a:r>
              <a:rPr lang="en-GB" sz="1400">
                <a:latin typeface="Calibri" panose="020F0502020204030204" pitchFamily="34" charset="0"/>
              </a:rPr>
              <a:t>Unique build provides tight Cathode – MCP in gap (1.5 – 2 mm) and MCP out – anode (3 mm) gap</a:t>
            </a:r>
            <a:endParaRPr lang="en-GB" sz="1400" b="0" i="0" u="none" strike="noStrike">
              <a:solidFill>
                <a:srgbClr val="323E48"/>
              </a:solidFill>
              <a:effectLst/>
              <a:latin typeface="Calibri" panose="020F0502020204030204" pitchFamily="34" charset="0"/>
            </a:endParaRPr>
          </a:p>
          <a:p>
            <a:pPr>
              <a:buFontTx/>
              <a:buChar char="•"/>
            </a:pPr>
            <a:r>
              <a:rPr lang="en-GB" sz="1400" b="0" i="0" u="none" strike="noStrike">
                <a:solidFill>
                  <a:srgbClr val="323E48"/>
                </a:solidFill>
                <a:effectLst/>
                <a:latin typeface="Calibri" panose="020F0502020204030204" pitchFamily="34" charset="0"/>
              </a:rPr>
              <a:t>16×96 Anode layout, 53×53 mm</a:t>
            </a:r>
            <a:r>
              <a:rPr lang="en-GB" sz="1400" b="0" i="0" u="none" strike="noStrike" baseline="30000">
                <a:solidFill>
                  <a:srgbClr val="323E48"/>
                </a:solidFill>
                <a:effectLst/>
                <a:latin typeface="Calibri" panose="020F0502020204030204" pitchFamily="34" charset="0"/>
              </a:rPr>
              <a:t>2</a:t>
            </a:r>
            <a:r>
              <a:rPr lang="en-GB" sz="1400" b="0" i="0" u="none" strike="noStrike">
                <a:solidFill>
                  <a:srgbClr val="323E48"/>
                </a:solidFill>
                <a:effectLst/>
                <a:latin typeface="Calibri" panose="020F0502020204030204" pitchFamily="34" charset="0"/>
              </a:rPr>
              <a:t> active area</a:t>
            </a:r>
            <a:endParaRPr kumimoji="0" lang="en-US" altLang="en-US" sz="1400" b="1" i="0" u="none" strike="noStrike" cap="none" normalizeH="0" baseline="0">
              <a:ln>
                <a:noFill/>
              </a:ln>
              <a:solidFill>
                <a:schemeClr val="tx1"/>
              </a:solidFill>
              <a:effectLst/>
              <a:latin typeface="Calibri" panose="020F050202020403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a:ln>
                  <a:noFill/>
                </a:ln>
                <a:solidFill>
                  <a:schemeClr val="tx1"/>
                </a:solidFill>
                <a:effectLst/>
                <a:latin typeface="Calibri" panose="020F0502020204030204" pitchFamily="34" charset="0"/>
              </a:rPr>
              <a:t>Fine pitch required in one direction</a:t>
            </a:r>
            <a:endParaRPr lang="en-US" altLang="en-US" sz="1400">
              <a:latin typeface="Calibri" panose="020F0502020204030204" pitchFamily="34" charset="0"/>
            </a:endParaRPr>
          </a:p>
          <a:p>
            <a:pPr lvl="1" indent="0">
              <a:buFontTx/>
              <a:buChar char="•"/>
            </a:pPr>
            <a:r>
              <a:rPr kumimoji="0" lang="en-US" altLang="en-US" sz="1400" b="1" i="0" u="none" strike="noStrike" cap="none" normalizeH="0" baseline="0">
                <a:ln>
                  <a:noFill/>
                </a:ln>
                <a:solidFill>
                  <a:schemeClr val="tx1"/>
                </a:solidFill>
                <a:effectLst/>
                <a:latin typeface="Calibri" panose="020F0502020204030204" pitchFamily="34" charset="0"/>
              </a:rPr>
              <a:t>0.552 mm</a:t>
            </a:r>
            <a:r>
              <a:rPr kumimoji="0" lang="en-US" altLang="en-US" sz="1400" b="0" i="0" u="none" strike="noStrike" cap="none" normalizeH="0" baseline="0">
                <a:ln>
                  <a:noFill/>
                </a:ln>
                <a:solidFill>
                  <a:schemeClr val="tx1"/>
                </a:solidFill>
                <a:effectLst/>
                <a:latin typeface="Calibri" panose="020F0502020204030204" pitchFamily="34" charset="0"/>
              </a:rPr>
              <a:t> pitch</a:t>
            </a:r>
            <a:br>
              <a:rPr kumimoji="0" lang="en-US" altLang="en-US" sz="1400" b="0" i="0" u="none" strike="noStrike" cap="none" normalizeH="0" baseline="0">
                <a:ln>
                  <a:noFill/>
                </a:ln>
                <a:solidFill>
                  <a:schemeClr val="tx1"/>
                </a:solidFill>
                <a:effectLst/>
                <a:latin typeface="Calibri" panose="020F0502020204030204" pitchFamily="34" charset="0"/>
              </a:rPr>
            </a:br>
            <a:r>
              <a:rPr kumimoji="0" lang="en-US" altLang="en-US" sz="1400" b="0" i="0" u="none" strike="noStrike" cap="none" normalizeH="0" baseline="0">
                <a:ln>
                  <a:noFill/>
                </a:ln>
                <a:solidFill>
                  <a:schemeClr val="tx1"/>
                </a:solidFill>
                <a:effectLst/>
                <a:latin typeface="Calibri" panose="020F0502020204030204" pitchFamily="34" charset="0"/>
              </a:rPr>
              <a:t>• Used to </a:t>
            </a:r>
            <a:r>
              <a:rPr kumimoji="0" lang="en-US" altLang="en-US" sz="1400" b="1" i="0" u="none" strike="noStrike" cap="none" normalizeH="0" baseline="0">
                <a:ln>
                  <a:noFill/>
                </a:ln>
                <a:solidFill>
                  <a:schemeClr val="tx1"/>
                </a:solidFill>
                <a:effectLst/>
                <a:latin typeface="Calibri" panose="020F0502020204030204" pitchFamily="34" charset="0"/>
              </a:rPr>
              <a:t>measure angle</a:t>
            </a:r>
            <a:r>
              <a:rPr kumimoji="0" lang="en-US" altLang="en-US" sz="1400" b="0" i="0" u="none" strike="noStrike" cap="none" normalizeH="0" baseline="0">
                <a:ln>
                  <a:noFill/>
                </a:ln>
                <a:solidFill>
                  <a:schemeClr val="tx1"/>
                </a:solidFill>
                <a:effectLst/>
                <a:latin typeface="Calibri" panose="020F0502020204030204" pitchFamily="34" charset="0"/>
              </a:rPr>
              <a:t> – enables </a:t>
            </a:r>
            <a:r>
              <a:rPr kumimoji="0" lang="en-US" altLang="en-US" sz="1400" b="1" i="0" u="none" strike="noStrike" cap="none" normalizeH="0" baseline="0">
                <a:ln>
                  <a:noFill/>
                </a:ln>
                <a:solidFill>
                  <a:schemeClr val="tx1"/>
                </a:solidFill>
                <a:effectLst/>
                <a:latin typeface="Calibri" panose="020F0502020204030204" pitchFamily="34" charset="0"/>
              </a:rPr>
              <a:t>Cerenkov/chromatic aberration correction</a:t>
            </a:r>
            <a:br>
              <a:rPr kumimoji="0" lang="en-US" altLang="en-US" sz="1400" b="0" i="0" u="none" strike="noStrike" cap="none" normalizeH="0" baseline="0">
                <a:ln>
                  <a:noFill/>
                </a:ln>
                <a:solidFill>
                  <a:schemeClr val="tx1"/>
                </a:solidFill>
                <a:effectLst/>
                <a:latin typeface="Calibri" panose="020F0502020204030204" pitchFamily="34" charset="0"/>
              </a:rPr>
            </a:br>
            <a:r>
              <a:rPr kumimoji="0" lang="en-US" altLang="en-US" sz="1400" b="0" i="0" u="none" strike="noStrike" cap="none" normalizeH="0" baseline="0">
                <a:ln>
                  <a:noFill/>
                </a:ln>
                <a:solidFill>
                  <a:schemeClr val="tx1"/>
                </a:solidFill>
                <a:effectLst/>
                <a:latin typeface="Calibri" panose="020F0502020204030204" pitchFamily="34" charset="0"/>
              </a:rPr>
              <a:t>• Also helps to </a:t>
            </a:r>
            <a:r>
              <a:rPr kumimoji="0" lang="en-US" altLang="en-US" sz="1400" b="1" i="0" u="none" strike="noStrike" cap="none" normalizeH="0" baseline="0">
                <a:ln>
                  <a:noFill/>
                </a:ln>
                <a:solidFill>
                  <a:schemeClr val="tx1"/>
                </a:solidFill>
                <a:effectLst/>
                <a:latin typeface="Calibri" panose="020F0502020204030204" pitchFamily="34" charset="0"/>
              </a:rPr>
              <a:t>reduce occupancy</a:t>
            </a:r>
            <a:r>
              <a:rPr kumimoji="0" lang="en-US" altLang="en-US" sz="1400" b="0" i="0" u="none" strike="noStrike" cap="none" normalizeH="0" baseline="0">
                <a:ln>
                  <a:noFill/>
                </a:ln>
                <a:solidFill>
                  <a:schemeClr val="tx1"/>
                </a:solidFill>
                <a:effectLst/>
                <a:latin typeface="Calibri" panose="020F0502020204030204" pitchFamily="34" charset="0"/>
              </a:rPr>
              <a:t> under high-rate conditions</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n-US" altLang="en-US" sz="1400" b="1" i="0" u="none" strike="noStrike" cap="none" normalizeH="0" baseline="0">
                <a:ln>
                  <a:noFill/>
                </a:ln>
                <a:solidFill>
                  <a:schemeClr val="tx1"/>
                </a:solidFill>
                <a:effectLst/>
                <a:latin typeface="Calibri" panose="020F0502020204030204" pitchFamily="34" charset="0"/>
              </a:rPr>
              <a:t>Coarse direction:</a:t>
            </a:r>
            <a:r>
              <a:rPr kumimoji="0" lang="en-US" altLang="en-US" sz="1400" b="0" i="0" u="none" strike="noStrike" cap="none" normalizeH="0" baseline="0">
                <a:ln>
                  <a:noFill/>
                </a:ln>
                <a:solidFill>
                  <a:schemeClr val="tx1"/>
                </a:solidFill>
                <a:effectLst/>
                <a:latin typeface="Calibri" panose="020F0502020204030204" pitchFamily="34" charset="0"/>
              </a:rPr>
              <a:t> </a:t>
            </a:r>
            <a:r>
              <a:rPr kumimoji="0" lang="en-US" altLang="en-US" sz="1400" b="1" i="0" u="none" strike="noStrike" cap="none" normalizeH="0" baseline="0">
                <a:ln>
                  <a:noFill/>
                </a:ln>
                <a:solidFill>
                  <a:schemeClr val="tx1"/>
                </a:solidFill>
                <a:effectLst/>
                <a:latin typeface="Calibri" panose="020F0502020204030204" pitchFamily="34" charset="0"/>
              </a:rPr>
              <a:t>3.312 mm</a:t>
            </a:r>
            <a:r>
              <a:rPr kumimoji="0" lang="en-US" altLang="en-US" sz="1400" b="0" i="0" u="none" strike="noStrike" cap="none" normalizeH="0" baseline="0">
                <a:ln>
                  <a:noFill/>
                </a:ln>
                <a:solidFill>
                  <a:schemeClr val="tx1"/>
                </a:solidFill>
                <a:effectLst/>
                <a:latin typeface="Calibri" panose="020F0502020204030204" pitchFamily="34" charset="0"/>
              </a:rPr>
              <a:t> pitch</a:t>
            </a:r>
          </a:p>
        </p:txBody>
      </p:sp>
    </p:spTree>
    <p:extLst>
      <p:ext uri="{BB962C8B-B14F-4D97-AF65-F5344CB8AC3E}">
        <p14:creationId xmlns:p14="http://schemas.microsoft.com/office/powerpoint/2010/main" val="1760643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A green square with yellow and purple lines&#10;&#10;AI-generated content may be incorrect.">
            <a:extLst>
              <a:ext uri="{FF2B5EF4-FFF2-40B4-BE49-F238E27FC236}">
                <a16:creationId xmlns:a16="http://schemas.microsoft.com/office/drawing/2014/main" id="{04E987CD-545B-9FC4-717F-91611528017F}"/>
              </a:ext>
            </a:extLst>
          </p:cNvPr>
          <p:cNvPicPr>
            <a:picLocks noChangeAspect="1"/>
          </p:cNvPicPr>
          <p:nvPr/>
        </p:nvPicPr>
        <p:blipFill>
          <a:blip r:embed="rId4" cstate="print">
            <a:extLst>
              <a:ext uri="{28A0092B-C50C-407E-A947-70E740481C1C}">
                <a14:useLocalDpi xmlns:a14="http://schemas.microsoft.com/office/drawing/2010/main" val="0"/>
              </a:ext>
            </a:extLst>
          </a:blip>
          <a:srcRect t="5245"/>
          <a:stretch/>
        </p:blipFill>
        <p:spPr>
          <a:xfrm>
            <a:off x="169741" y="1680932"/>
            <a:ext cx="3888432" cy="2601815"/>
          </a:xfrm>
          <a:prstGeom prst="rect">
            <a:avLst/>
          </a:prstGeom>
        </p:spPr>
      </p:pic>
      <p:sp>
        <p:nvSpPr>
          <p:cNvPr id="2" name="Title 1">
            <a:extLst>
              <a:ext uri="{FF2B5EF4-FFF2-40B4-BE49-F238E27FC236}">
                <a16:creationId xmlns:a16="http://schemas.microsoft.com/office/drawing/2014/main" id="{B87F5D90-69EC-8039-1AC9-4E75094CC1C6}"/>
              </a:ext>
            </a:extLst>
          </p:cNvPr>
          <p:cNvSpPr>
            <a:spLocks noGrp="1"/>
          </p:cNvSpPr>
          <p:nvPr>
            <p:ph type="title"/>
          </p:nvPr>
        </p:nvSpPr>
        <p:spPr>
          <a:xfrm>
            <a:off x="468313" y="274639"/>
            <a:ext cx="2015455" cy="352896"/>
          </a:xfrm>
        </p:spPr>
        <p:txBody>
          <a:bodyPr/>
          <a:lstStyle/>
          <a:p>
            <a:r>
              <a:rPr lang="en-GB" b="1"/>
              <a:t>TORCH Detector</a:t>
            </a:r>
            <a:endParaRPr lang="en-GB"/>
          </a:p>
        </p:txBody>
      </p:sp>
      <p:sp>
        <p:nvSpPr>
          <p:cNvPr id="3" name="Slide Number Placeholder 2">
            <a:extLst>
              <a:ext uri="{FF2B5EF4-FFF2-40B4-BE49-F238E27FC236}">
                <a16:creationId xmlns:a16="http://schemas.microsoft.com/office/drawing/2014/main" id="{F3B5932E-CE13-D6A3-4EC4-65420ED37B09}"/>
              </a:ext>
            </a:extLst>
          </p:cNvPr>
          <p:cNvSpPr>
            <a:spLocks noGrp="1"/>
          </p:cNvSpPr>
          <p:nvPr>
            <p:ph type="sldNum" sz="quarter" idx="10"/>
          </p:nvPr>
        </p:nvSpPr>
        <p:spPr/>
        <p:txBody>
          <a:bodyPr/>
          <a:lstStyle/>
          <a:p>
            <a:pPr>
              <a:defRPr/>
            </a:pPr>
            <a:fld id="{D344817E-C549-4AA9-AC49-DCE97AE436AB}" type="slidenum">
              <a:rPr lang="en-GB" altLang="en-US" smtClean="0"/>
              <a:pPr>
                <a:defRPr/>
              </a:pPr>
              <a:t>5</a:t>
            </a:fld>
            <a:endParaRPr lang="en-GB" altLang="en-US"/>
          </a:p>
        </p:txBody>
      </p:sp>
      <p:pic>
        <p:nvPicPr>
          <p:cNvPr id="15" name="Picture 14">
            <a:extLst>
              <a:ext uri="{FF2B5EF4-FFF2-40B4-BE49-F238E27FC236}">
                <a16:creationId xmlns:a16="http://schemas.microsoft.com/office/drawing/2014/main" id="{70386021-4635-7AF1-7E78-903B007FFD6B}"/>
              </a:ext>
            </a:extLst>
          </p:cNvPr>
          <p:cNvPicPr>
            <a:picLocks noChangeAspect="1"/>
          </p:cNvPicPr>
          <p:nvPr/>
        </p:nvPicPr>
        <p:blipFill>
          <a:blip r:embed="rId5"/>
          <a:stretch>
            <a:fillRect/>
          </a:stretch>
        </p:blipFill>
        <p:spPr>
          <a:xfrm>
            <a:off x="5652120" y="2535331"/>
            <a:ext cx="3342520" cy="2271310"/>
          </a:xfrm>
          <a:prstGeom prst="rect">
            <a:avLst/>
          </a:prstGeom>
        </p:spPr>
      </p:pic>
      <p:sp>
        <p:nvSpPr>
          <p:cNvPr id="16" name="Text Placeholder 4">
            <a:extLst>
              <a:ext uri="{FF2B5EF4-FFF2-40B4-BE49-F238E27FC236}">
                <a16:creationId xmlns:a16="http://schemas.microsoft.com/office/drawing/2014/main" id="{E2E9A9EC-0F4B-DFE3-69A6-C08502D9ED6B}"/>
              </a:ext>
            </a:extLst>
          </p:cNvPr>
          <p:cNvSpPr txBox="1">
            <a:spLocks/>
          </p:cNvSpPr>
          <p:nvPr/>
        </p:nvSpPr>
        <p:spPr>
          <a:xfrm>
            <a:off x="287524" y="627535"/>
            <a:ext cx="4392488" cy="407028"/>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r>
              <a:rPr lang="en-GB" sz="2000"/>
              <a:t>Uniformity and Crosstalk Measurements </a:t>
            </a:r>
            <a:r>
              <a:rPr lang="en-US" sz="1400" kern="0"/>
              <a:t>:</a:t>
            </a:r>
          </a:p>
          <a:p>
            <a:endParaRPr lang="en-US" sz="1400" kern="0"/>
          </a:p>
        </p:txBody>
      </p:sp>
      <p:pic>
        <p:nvPicPr>
          <p:cNvPr id="3074" name="Picture 2">
            <a:extLst>
              <a:ext uri="{FF2B5EF4-FFF2-40B4-BE49-F238E27FC236}">
                <a16:creationId xmlns:a16="http://schemas.microsoft.com/office/drawing/2014/main" id="{8E2C3367-D939-898B-D953-56CE56B02D9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479446" y="4694528"/>
            <a:ext cx="598023" cy="443695"/>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3BDD3647-EE1F-4FFC-886D-372FF2A8041F}"/>
              </a:ext>
            </a:extLst>
          </p:cNvPr>
          <p:cNvSpPr txBox="1"/>
          <p:nvPr/>
        </p:nvSpPr>
        <p:spPr>
          <a:xfrm>
            <a:off x="2016306" y="4721750"/>
            <a:ext cx="6743003" cy="430887"/>
          </a:xfrm>
          <a:prstGeom prst="rect">
            <a:avLst/>
          </a:prstGeom>
          <a:noFill/>
        </p:spPr>
        <p:txBody>
          <a:bodyPr wrap="square">
            <a:spAutoFit/>
          </a:bodyPr>
          <a:lstStyle/>
          <a:p>
            <a:r>
              <a:rPr lang="en-GB" sz="11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PD24, Vancouver, November 2024: </a:t>
            </a:r>
            <a:r>
              <a:rPr lang="en-GB" sz="11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“Next generation microchannel plate detectors for high spatial and temporal resolution”</a:t>
            </a:r>
            <a:endParaRPr lang="en-GB" sz="1100" dirty="0">
              <a:latin typeface="Calibri" panose="020F0502020204030204" pitchFamily="34" charset="0"/>
            </a:endParaRPr>
          </a:p>
        </p:txBody>
      </p:sp>
      <p:sp>
        <p:nvSpPr>
          <p:cNvPr id="19" name="Rectangle 18">
            <a:extLst>
              <a:ext uri="{FF2B5EF4-FFF2-40B4-BE49-F238E27FC236}">
                <a16:creationId xmlns:a16="http://schemas.microsoft.com/office/drawing/2014/main" id="{9CE62561-CCB6-6D09-FD2C-0A10F96E2B79}"/>
              </a:ext>
            </a:extLst>
          </p:cNvPr>
          <p:cNvSpPr/>
          <p:nvPr/>
        </p:nvSpPr>
        <p:spPr bwMode="auto">
          <a:xfrm>
            <a:off x="601789" y="1383157"/>
            <a:ext cx="2736304" cy="33623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en-GB" sz="1400" b="1">
                <a:latin typeface="Calibri" panose="020F0502020204030204" pitchFamily="34" charset="0"/>
              </a:rPr>
              <a:t>Photocathode Quantum Efficiency</a:t>
            </a:r>
            <a:endParaRPr kumimoji="0" lang="en-GB" sz="1400" b="1" i="0" u="none" strike="noStrike" cap="none" normalizeH="0" baseline="0">
              <a:ln>
                <a:noFill/>
              </a:ln>
              <a:solidFill>
                <a:schemeClr val="tx1"/>
              </a:solidFill>
              <a:effectLst/>
              <a:latin typeface="Calibri" panose="020F0502020204030204" pitchFamily="34" charset="0"/>
            </a:endParaRPr>
          </a:p>
        </p:txBody>
      </p:sp>
      <p:pic>
        <p:nvPicPr>
          <p:cNvPr id="4" name="Picture 3" descr="A graph of a function&#10;&#10;AI-generated content may be incorrect.">
            <a:extLst>
              <a:ext uri="{FF2B5EF4-FFF2-40B4-BE49-F238E27FC236}">
                <a16:creationId xmlns:a16="http://schemas.microsoft.com/office/drawing/2014/main" id="{DB412FFE-4A90-6915-29B2-4EF254BE9D0C}"/>
              </a:ext>
            </a:extLst>
          </p:cNvPr>
          <p:cNvPicPr>
            <a:picLocks noChangeAspect="1"/>
          </p:cNvPicPr>
          <p:nvPr/>
        </p:nvPicPr>
        <p:blipFill>
          <a:blip r:embed="rId7"/>
          <a:stretch>
            <a:fillRect/>
          </a:stretch>
        </p:blipFill>
        <p:spPr>
          <a:xfrm>
            <a:off x="5805909" y="-1867"/>
            <a:ext cx="3072054" cy="2089830"/>
          </a:xfrm>
          <a:prstGeom prst="rect">
            <a:avLst/>
          </a:prstGeom>
        </p:spPr>
      </p:pic>
      <p:sp>
        <p:nvSpPr>
          <p:cNvPr id="5" name="TextBox 4">
            <a:extLst>
              <a:ext uri="{FF2B5EF4-FFF2-40B4-BE49-F238E27FC236}">
                <a16:creationId xmlns:a16="http://schemas.microsoft.com/office/drawing/2014/main" id="{66B533D5-9A4A-AAC4-A4BA-09C066E05730}"/>
              </a:ext>
            </a:extLst>
          </p:cNvPr>
          <p:cNvSpPr txBox="1"/>
          <p:nvPr/>
        </p:nvSpPr>
        <p:spPr>
          <a:xfrm>
            <a:off x="7601185" y="420197"/>
            <a:ext cx="1140535" cy="113107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50">
                <a:solidFill>
                  <a:srgbClr val="595959"/>
                </a:solidFill>
                <a:latin typeface="Georgia"/>
              </a:rPr>
              <a:t>pedestal</a:t>
            </a:r>
          </a:p>
          <a:p>
            <a:r>
              <a:rPr lang="en-US" sz="1050">
                <a:solidFill>
                  <a:srgbClr val="595959"/>
                </a:solidFill>
                <a:latin typeface="Georgia"/>
              </a:rPr>
              <a:t>single photon </a:t>
            </a:r>
          </a:p>
          <a:p>
            <a:r>
              <a:rPr lang="en-US" sz="1050">
                <a:solidFill>
                  <a:srgbClr val="595959"/>
                </a:solidFill>
                <a:latin typeface="Georgia"/>
              </a:rPr>
              <a:t>two photons</a:t>
            </a:r>
            <a:r>
              <a:rPr lang="en-US" sz="900">
                <a:solidFill>
                  <a:srgbClr val="595959"/>
                </a:solidFill>
                <a:latin typeface="Georgia"/>
              </a:rPr>
              <a:t> </a:t>
            </a:r>
          </a:p>
          <a:p>
            <a:br>
              <a:rPr lang="en-US"/>
            </a:br>
            <a:endParaRPr lang="en-US"/>
          </a:p>
        </p:txBody>
      </p:sp>
      <p:sp>
        <p:nvSpPr>
          <p:cNvPr id="6" name="Rectangle: Rounded Corners 5">
            <a:extLst>
              <a:ext uri="{FF2B5EF4-FFF2-40B4-BE49-F238E27FC236}">
                <a16:creationId xmlns:a16="http://schemas.microsoft.com/office/drawing/2014/main" id="{161A348B-59B1-B94E-8995-6761F52D9EDF}"/>
              </a:ext>
            </a:extLst>
          </p:cNvPr>
          <p:cNvSpPr/>
          <p:nvPr/>
        </p:nvSpPr>
        <p:spPr bwMode="auto">
          <a:xfrm>
            <a:off x="7456990" y="501331"/>
            <a:ext cx="104174" cy="96939"/>
          </a:xfrm>
          <a:prstGeom prst="roundRect">
            <a:avLst/>
          </a:prstGeom>
          <a:solidFill>
            <a:srgbClr val="FF000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none" strike="noStrike" cap="none" normalizeH="0" baseline="0">
              <a:ln>
                <a:noFill/>
              </a:ln>
              <a:solidFill>
                <a:schemeClr val="tx1"/>
              </a:solidFill>
              <a:effectLst/>
              <a:latin typeface="Times New Roman" charset="0"/>
            </a:endParaRPr>
          </a:p>
        </p:txBody>
      </p:sp>
      <p:sp>
        <p:nvSpPr>
          <p:cNvPr id="7" name="Rectangle: Rounded Corners 6">
            <a:extLst>
              <a:ext uri="{FF2B5EF4-FFF2-40B4-BE49-F238E27FC236}">
                <a16:creationId xmlns:a16="http://schemas.microsoft.com/office/drawing/2014/main" id="{70A2D274-6C92-289A-8204-A120DC830B02}"/>
              </a:ext>
            </a:extLst>
          </p:cNvPr>
          <p:cNvSpPr/>
          <p:nvPr/>
        </p:nvSpPr>
        <p:spPr bwMode="auto">
          <a:xfrm>
            <a:off x="7449755" y="646014"/>
            <a:ext cx="104174" cy="96939"/>
          </a:xfrm>
          <a:prstGeom prst="roundRect">
            <a:avLst/>
          </a:prstGeom>
          <a:solidFill>
            <a:srgbClr val="0070C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none" strike="noStrike" cap="none" normalizeH="0" baseline="0">
              <a:ln>
                <a:noFill/>
              </a:ln>
              <a:solidFill>
                <a:schemeClr val="tx1"/>
              </a:solidFill>
              <a:effectLst/>
              <a:latin typeface="Times New Roman" charset="0"/>
            </a:endParaRPr>
          </a:p>
        </p:txBody>
      </p:sp>
      <p:sp>
        <p:nvSpPr>
          <p:cNvPr id="9" name="Rectangle: Rounded Corners 8">
            <a:extLst>
              <a:ext uri="{FF2B5EF4-FFF2-40B4-BE49-F238E27FC236}">
                <a16:creationId xmlns:a16="http://schemas.microsoft.com/office/drawing/2014/main" id="{A29950C8-376C-38A3-0E6A-C47F7C1BDC15}"/>
              </a:ext>
            </a:extLst>
          </p:cNvPr>
          <p:cNvSpPr/>
          <p:nvPr/>
        </p:nvSpPr>
        <p:spPr bwMode="auto">
          <a:xfrm>
            <a:off x="7449754" y="812400"/>
            <a:ext cx="104174" cy="96939"/>
          </a:xfrm>
          <a:prstGeom prst="roundRect">
            <a:avLst/>
          </a:prstGeom>
          <a:solidFill>
            <a:srgbClr val="7030A0"/>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600" b="0" i="0" u="none" strike="noStrike" cap="none" normalizeH="0" baseline="0">
              <a:ln>
                <a:noFill/>
              </a:ln>
              <a:solidFill>
                <a:schemeClr val="tx1"/>
              </a:solidFill>
              <a:effectLst/>
              <a:latin typeface="Times New Roman" charset="0"/>
            </a:endParaRPr>
          </a:p>
        </p:txBody>
      </p:sp>
      <p:sp>
        <p:nvSpPr>
          <p:cNvPr id="10" name="TextBox 9">
            <a:extLst>
              <a:ext uri="{FF2B5EF4-FFF2-40B4-BE49-F238E27FC236}">
                <a16:creationId xmlns:a16="http://schemas.microsoft.com/office/drawing/2014/main" id="{102A014C-AB67-CC84-86DC-6B187FA15DF7}"/>
              </a:ext>
            </a:extLst>
          </p:cNvPr>
          <p:cNvSpPr txBox="1"/>
          <p:nvPr/>
        </p:nvSpPr>
        <p:spPr>
          <a:xfrm>
            <a:off x="4312067" y="2018048"/>
            <a:ext cx="382013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400" i="1">
                <a:solidFill>
                  <a:srgbClr val="595959"/>
                </a:solidFill>
                <a:latin typeface="Arial"/>
                <a:cs typeface="Arial"/>
              </a:rPr>
              <a:t>Fitting a gaussian convolved with a top hat of the pixel size yields a </a:t>
            </a:r>
            <a:r>
              <a:rPr lang="en-US" sz="1400" b="1" i="1">
                <a:solidFill>
                  <a:srgbClr val="595959"/>
                </a:solidFill>
                <a:latin typeface="Arial"/>
                <a:cs typeface="Arial"/>
              </a:rPr>
              <a:t>FWHM of ≈ 0.65 mm</a:t>
            </a:r>
            <a:r>
              <a:rPr lang="en-US" sz="1400" b="1">
                <a:solidFill>
                  <a:srgbClr val="595959"/>
                </a:solidFill>
                <a:latin typeface="Arial"/>
                <a:cs typeface="Arial"/>
              </a:rPr>
              <a:t> </a:t>
            </a:r>
            <a:endParaRPr lang="en-US"/>
          </a:p>
        </p:txBody>
      </p:sp>
    </p:spTree>
    <p:extLst>
      <p:ext uri="{BB962C8B-B14F-4D97-AF65-F5344CB8AC3E}">
        <p14:creationId xmlns:p14="http://schemas.microsoft.com/office/powerpoint/2010/main" val="23621305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323E48"/>
        </a:solidFill>
        <a:effectLst/>
      </p:bgPr>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9EFE2A-F799-4DA4-B67F-7E7C19A66261}"/>
              </a:ext>
            </a:extLst>
          </p:cNvPr>
          <p:cNvSpPr>
            <a:spLocks noGrp="1"/>
          </p:cNvSpPr>
          <p:nvPr>
            <p:ph type="body" sz="quarter" idx="13"/>
          </p:nvPr>
        </p:nvSpPr>
        <p:spPr/>
        <p:txBody>
          <a:bodyPr/>
          <a:lstStyle/>
          <a:p>
            <a:pPr marL="285750" indent="-285750">
              <a:buFont typeface="Arial" panose="020B0604020202020204" pitchFamily="34" charset="0"/>
              <a:buChar char="•"/>
            </a:pPr>
            <a:r>
              <a:rPr lang="en-GB"/>
              <a:t>Photek Photomultiplier Tubes</a:t>
            </a:r>
          </a:p>
          <a:p>
            <a:pPr marL="285750" indent="-285750">
              <a:buFont typeface="Arial" panose="020B0604020202020204" pitchFamily="34" charset="0"/>
              <a:buChar char="•"/>
            </a:pPr>
            <a:r>
              <a:rPr lang="en-GB"/>
              <a:t>TORCH PID Photek’s custom detector</a:t>
            </a:r>
          </a:p>
          <a:p>
            <a:pPr marL="285750" indent="-285750">
              <a:buFont typeface="Arial" panose="020B0604020202020204" pitchFamily="34" charset="0"/>
              <a:buChar char="•"/>
            </a:pPr>
            <a:r>
              <a:rPr lang="en-GB">
                <a:solidFill>
                  <a:srgbClr val="E9511D"/>
                </a:solidFill>
              </a:rPr>
              <a:t>Transit Time Spread Measurements of PMT products</a:t>
            </a:r>
          </a:p>
          <a:p>
            <a:pPr marL="285750" indent="-285750">
              <a:buFont typeface="Arial" panose="020B0604020202020204" pitchFamily="34" charset="0"/>
              <a:buChar char="•"/>
            </a:pPr>
            <a:r>
              <a:rPr lang="en-GB"/>
              <a:t>Summary</a:t>
            </a:r>
          </a:p>
        </p:txBody>
      </p:sp>
    </p:spTree>
    <p:extLst>
      <p:ext uri="{BB962C8B-B14F-4D97-AF65-F5344CB8AC3E}">
        <p14:creationId xmlns:p14="http://schemas.microsoft.com/office/powerpoint/2010/main" val="396767550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852F9-64DF-A409-7D18-C1D1B3DA2FEF}"/>
              </a:ext>
            </a:extLst>
          </p:cNvPr>
          <p:cNvSpPr>
            <a:spLocks noGrp="1"/>
          </p:cNvSpPr>
          <p:nvPr>
            <p:ph type="title"/>
          </p:nvPr>
        </p:nvSpPr>
        <p:spPr>
          <a:xfrm>
            <a:off x="468313" y="274639"/>
            <a:ext cx="4823767" cy="352896"/>
          </a:xfrm>
        </p:spPr>
        <p:txBody>
          <a:bodyPr/>
          <a:lstStyle/>
          <a:p>
            <a:r>
              <a:rPr lang="en-GB" b="1"/>
              <a:t>Transit Time Spread (TTS) Measurement</a:t>
            </a:r>
            <a:br>
              <a:rPr lang="en-GB" b="1"/>
            </a:br>
            <a:endParaRPr lang="en-GB" b="1">
              <a:solidFill>
                <a:schemeClr val="tx1"/>
              </a:solidFill>
            </a:endParaRPr>
          </a:p>
        </p:txBody>
      </p:sp>
      <p:sp>
        <p:nvSpPr>
          <p:cNvPr id="3" name="Slide Number Placeholder 2">
            <a:extLst>
              <a:ext uri="{FF2B5EF4-FFF2-40B4-BE49-F238E27FC236}">
                <a16:creationId xmlns:a16="http://schemas.microsoft.com/office/drawing/2014/main" id="{F25CA44A-7304-A350-0DB1-FCDD0A140A3F}"/>
              </a:ext>
            </a:extLst>
          </p:cNvPr>
          <p:cNvSpPr>
            <a:spLocks noGrp="1"/>
          </p:cNvSpPr>
          <p:nvPr>
            <p:ph type="sldNum" sz="quarter" idx="10"/>
          </p:nvPr>
        </p:nvSpPr>
        <p:spPr/>
        <p:txBody>
          <a:bodyPr/>
          <a:lstStyle/>
          <a:p>
            <a:pPr>
              <a:defRPr/>
            </a:pPr>
            <a:fld id="{D344817E-C549-4AA9-AC49-DCE97AE436AB}" type="slidenum">
              <a:rPr lang="en-GB" altLang="en-US" smtClean="0"/>
              <a:pPr>
                <a:defRPr/>
              </a:pPr>
              <a:t>7</a:t>
            </a:fld>
            <a:endParaRPr lang="en-GB" altLang="en-US"/>
          </a:p>
        </p:txBody>
      </p:sp>
      <p:pic>
        <p:nvPicPr>
          <p:cNvPr id="11" name="Picture 10">
            <a:extLst>
              <a:ext uri="{FF2B5EF4-FFF2-40B4-BE49-F238E27FC236}">
                <a16:creationId xmlns:a16="http://schemas.microsoft.com/office/drawing/2014/main" id="{89CC215E-0FBD-0486-D505-F1C952867BE6}"/>
              </a:ext>
            </a:extLst>
          </p:cNvPr>
          <p:cNvPicPr>
            <a:picLocks noChangeAspect="1"/>
          </p:cNvPicPr>
          <p:nvPr/>
        </p:nvPicPr>
        <p:blipFill>
          <a:blip r:embed="rId3"/>
          <a:stretch>
            <a:fillRect/>
          </a:stretch>
        </p:blipFill>
        <p:spPr>
          <a:xfrm>
            <a:off x="5542346" y="2408500"/>
            <a:ext cx="3331878" cy="2549087"/>
          </a:xfrm>
          <a:prstGeom prst="rect">
            <a:avLst/>
          </a:prstGeom>
        </p:spPr>
      </p:pic>
      <p:sp>
        <p:nvSpPr>
          <p:cNvPr id="6" name="Title 1">
            <a:extLst>
              <a:ext uri="{FF2B5EF4-FFF2-40B4-BE49-F238E27FC236}">
                <a16:creationId xmlns:a16="http://schemas.microsoft.com/office/drawing/2014/main" id="{B2DB3A89-0593-C0DB-0088-0EB881E5D4E8}"/>
              </a:ext>
            </a:extLst>
          </p:cNvPr>
          <p:cNvSpPr txBox="1">
            <a:spLocks/>
          </p:cNvSpPr>
          <p:nvPr/>
        </p:nvSpPr>
        <p:spPr>
          <a:xfrm>
            <a:off x="204771" y="968340"/>
            <a:ext cx="8734458" cy="2880320"/>
          </a:xfrm>
          <a:prstGeom prst="rect">
            <a:avLst/>
          </a:prstGeom>
        </p:spPr>
        <p:txBody>
          <a:bodyPr lIns="0" tIns="0" rIns="0" bIns="0"/>
          <a:lstStyle>
            <a:lvl1pPr algn="l" defTabSz="744653" rtl="0" eaLnBrk="1" fontAlgn="base" hangingPunct="1">
              <a:spcBef>
                <a:spcPct val="0"/>
              </a:spcBef>
              <a:spcAft>
                <a:spcPct val="0"/>
              </a:spcAft>
              <a:defRPr sz="2200">
                <a:solidFill>
                  <a:srgbClr val="323E48"/>
                </a:solidFill>
                <a:latin typeface="Reservation Wide" panose="02000503000000020004" pitchFamily="2" charset="0"/>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a:lstStyle>
          <a:p>
            <a:r>
              <a:rPr lang="en-GB" sz="1600" b="1" kern="0" dirty="0">
                <a:latin typeface="Calibri" panose="020F0502020204030204" pitchFamily="34" charset="0"/>
              </a:rPr>
              <a:t>The following data demonstrates the TTS for the following Photek products:</a:t>
            </a:r>
            <a:br>
              <a:rPr lang="en-GB" sz="1600" b="1" kern="0" dirty="0">
                <a:latin typeface="Calibri" panose="020F0502020204030204" pitchFamily="34" charset="0"/>
              </a:rPr>
            </a:br>
            <a:r>
              <a:rPr lang="en-GB" sz="1600" b="1" kern="0" dirty="0">
                <a:solidFill>
                  <a:schemeClr val="tx1"/>
                </a:solidFill>
                <a:latin typeface="Calibri" panose="020F0502020204030204" pitchFamily="34" charset="0"/>
              </a:rPr>
              <a:t>-  PMT210 </a:t>
            </a:r>
            <a:r>
              <a:rPr lang="en-GB" sz="1600" kern="0" dirty="0">
                <a:solidFill>
                  <a:schemeClr val="tx1"/>
                </a:solidFill>
                <a:latin typeface="Calibri" panose="020F0502020204030204" pitchFamily="34" charset="0"/>
              </a:rPr>
              <a:t>– 2 MCP’s, active area diameter = 10 mm, single channel anode. </a:t>
            </a:r>
            <a:br>
              <a:rPr lang="en-GB" sz="1600" b="1" kern="0" dirty="0">
                <a:solidFill>
                  <a:schemeClr val="tx1"/>
                </a:solidFill>
                <a:latin typeface="Calibri" panose="020F0502020204030204" pitchFamily="34" charset="0"/>
              </a:rPr>
            </a:br>
            <a:r>
              <a:rPr lang="en-GB" sz="1600" b="1" kern="0" dirty="0">
                <a:solidFill>
                  <a:schemeClr val="tx1"/>
                </a:solidFill>
                <a:latin typeface="Calibri" panose="020F0502020204030204" pitchFamily="34" charset="0"/>
              </a:rPr>
              <a:t>-  PMT225 </a:t>
            </a:r>
            <a:r>
              <a:rPr lang="en-GB" sz="1600" kern="0" dirty="0">
                <a:solidFill>
                  <a:schemeClr val="tx1"/>
                </a:solidFill>
                <a:latin typeface="Calibri" panose="020F0502020204030204" pitchFamily="34" charset="0"/>
              </a:rPr>
              <a:t>– 2 MCP’s, active area diameter = 25 mm, single channel anode. </a:t>
            </a:r>
            <a:br>
              <a:rPr lang="en-GB" sz="1600" b="1" kern="0" dirty="0">
                <a:solidFill>
                  <a:schemeClr val="tx1"/>
                </a:solidFill>
                <a:latin typeface="Calibri" panose="020F0502020204030204" pitchFamily="34" charset="0"/>
              </a:rPr>
            </a:br>
            <a:r>
              <a:rPr lang="en-GB" sz="1600" b="1" kern="0" dirty="0">
                <a:solidFill>
                  <a:schemeClr val="tx1"/>
                </a:solidFill>
                <a:latin typeface="Calibri" panose="020F0502020204030204" pitchFamily="34" charset="0"/>
              </a:rPr>
              <a:t>-  PMT310 </a:t>
            </a:r>
            <a:r>
              <a:rPr lang="en-GB" sz="1600" kern="0" dirty="0">
                <a:solidFill>
                  <a:schemeClr val="tx1"/>
                </a:solidFill>
                <a:latin typeface="Calibri" panose="020F0502020204030204" pitchFamily="34" charset="0"/>
              </a:rPr>
              <a:t>– 3 MCP’s, active area diameter = 10 mm, single channel anode. </a:t>
            </a:r>
            <a:br>
              <a:rPr lang="en-GB" sz="1600" kern="0" dirty="0">
                <a:solidFill>
                  <a:schemeClr val="tx1"/>
                </a:solidFill>
                <a:latin typeface="Calibri" panose="020F0502020204030204" pitchFamily="34" charset="0"/>
              </a:rPr>
            </a:br>
            <a:r>
              <a:rPr lang="en-GB" sz="1600" b="1" kern="0" dirty="0">
                <a:solidFill>
                  <a:schemeClr val="tx1"/>
                </a:solidFill>
                <a:latin typeface="Calibri" panose="020F0502020204030204" pitchFamily="34" charset="0"/>
              </a:rPr>
              <a:t>-  TORCH MAPMT253 </a:t>
            </a:r>
            <a:r>
              <a:rPr lang="en-GB" sz="1600" kern="0" dirty="0">
                <a:solidFill>
                  <a:schemeClr val="tx1"/>
                </a:solidFill>
                <a:latin typeface="Calibri" panose="020F0502020204030204" pitchFamily="34" charset="0"/>
              </a:rPr>
              <a:t>– 2 MCP’s, active area width = 53 mm, 96 x 16 multi-pixel readout anode</a:t>
            </a:r>
          </a:p>
          <a:p>
            <a:endParaRPr lang="en-GB" sz="1600" kern="0" dirty="0">
              <a:solidFill>
                <a:schemeClr val="tx1"/>
              </a:solidFill>
              <a:latin typeface="Calibri" panose="020F0502020204030204" pitchFamily="34" charset="0"/>
            </a:endParaRPr>
          </a:p>
          <a:p>
            <a:r>
              <a:rPr lang="en-GB" sz="1800" b="1" u="sng" kern="0" dirty="0">
                <a:solidFill>
                  <a:schemeClr val="tx1"/>
                </a:solidFill>
                <a:latin typeface="Calibri" panose="020F0502020204030204" pitchFamily="34" charset="0"/>
              </a:rPr>
              <a:t>Experimental questions:</a:t>
            </a:r>
          </a:p>
          <a:p>
            <a:endParaRPr lang="en-GB" sz="1800" b="1" kern="0" dirty="0">
              <a:solidFill>
                <a:srgbClr val="E9511D"/>
              </a:solidFill>
              <a:latin typeface="Calibri" panose="020F0502020204030204" pitchFamily="34" charset="0"/>
            </a:endParaRPr>
          </a:p>
          <a:p>
            <a:pPr marL="342900" indent="-342900">
              <a:buFont typeface="+mj-lt"/>
              <a:buAutoNum type="arabicPeriod"/>
            </a:pPr>
            <a:r>
              <a:rPr lang="en-GB" sz="1600" b="1" kern="0" dirty="0">
                <a:solidFill>
                  <a:srgbClr val="E9511D"/>
                </a:solidFill>
                <a:latin typeface="Calibri" panose="020F0502020204030204" pitchFamily="34" charset="0"/>
              </a:rPr>
              <a:t>Does the number of MCP’s affect the transit time spread?</a:t>
            </a:r>
          </a:p>
          <a:p>
            <a:pPr marL="342900" indent="-342900">
              <a:buFont typeface="+mj-lt"/>
              <a:buAutoNum type="arabicPeriod"/>
            </a:pPr>
            <a:r>
              <a:rPr lang="en-GB" sz="1600" b="1" kern="0" dirty="0">
                <a:solidFill>
                  <a:srgbClr val="E9511D"/>
                </a:solidFill>
                <a:latin typeface="Calibri" panose="020F0502020204030204" pitchFamily="34" charset="0"/>
              </a:rPr>
              <a:t>Does the MCP pore size affect the transit time spread?</a:t>
            </a:r>
          </a:p>
          <a:p>
            <a:endParaRPr lang="en-GB" sz="3200" b="1" kern="0" dirty="0">
              <a:solidFill>
                <a:schemeClr val="tx1"/>
              </a:solidFill>
              <a:latin typeface="Calibri" panose="020F0502020204030204" pitchFamily="34" charset="0"/>
            </a:endParaRPr>
          </a:p>
        </p:txBody>
      </p:sp>
    </p:spTree>
    <p:extLst>
      <p:ext uri="{BB962C8B-B14F-4D97-AF65-F5344CB8AC3E}">
        <p14:creationId xmlns:p14="http://schemas.microsoft.com/office/powerpoint/2010/main" val="42210368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 name="Rectangle 125">
            <a:extLst>
              <a:ext uri="{FF2B5EF4-FFF2-40B4-BE49-F238E27FC236}">
                <a16:creationId xmlns:a16="http://schemas.microsoft.com/office/drawing/2014/main" id="{C64819F9-9D1A-929D-D2A1-786D730F1A8B}"/>
              </a:ext>
            </a:extLst>
          </p:cNvPr>
          <p:cNvSpPr/>
          <p:nvPr/>
        </p:nvSpPr>
        <p:spPr bwMode="auto">
          <a:xfrm>
            <a:off x="4030971" y="666249"/>
            <a:ext cx="4960805" cy="1542688"/>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Calibri" panose="020F050202020403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lang="en-GB" sz="1400">
              <a:latin typeface="Calibri" panose="020F050202020403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Calibri" panose="020F0502020204030204" pitchFamily="34" charset="0"/>
            </a:endParaRPr>
          </a:p>
          <a:p>
            <a:pPr marL="0" marR="0" indent="0" algn="l" defTabSz="914400" rtl="0" eaLnBrk="0" fontAlgn="base" latinLnBrk="0" hangingPunct="0">
              <a:lnSpc>
                <a:spcPct val="100000"/>
              </a:lnSpc>
              <a:spcBef>
                <a:spcPct val="0"/>
              </a:spcBef>
              <a:spcAft>
                <a:spcPct val="0"/>
              </a:spcAft>
              <a:buClrTx/>
              <a:buSzTx/>
              <a:buFontTx/>
              <a:buNone/>
              <a:tabLst/>
            </a:pPr>
            <a:r>
              <a:rPr lang="en-GB" sz="1400">
                <a:latin typeface="Calibri" panose="020F0502020204030204" pitchFamily="34" charset="0"/>
              </a:rPr>
              <a:t>Using Poisson’s statistics if the P(</a:t>
            </a:r>
            <a:r>
              <a:rPr lang="el-GR" sz="1400">
                <a:latin typeface="Calibri" panose="020F0502020204030204" pitchFamily="34" charset="0"/>
                <a:ea typeface="Calibri" panose="020F0502020204030204" pitchFamily="34" charset="0"/>
                <a:cs typeface="Calibri" panose="020F0502020204030204" pitchFamily="34" charset="0"/>
              </a:rPr>
              <a:t>γ</a:t>
            </a:r>
            <a:r>
              <a:rPr lang="en-GB" sz="1400">
                <a:latin typeface="Calibri" panose="020F0502020204030204" pitchFamily="34" charset="0"/>
              </a:rPr>
              <a:t>) = 5%, P(2</a:t>
            </a:r>
            <a:r>
              <a:rPr lang="el-GR" sz="1400">
                <a:latin typeface="Calibri" panose="020F0502020204030204" pitchFamily="34" charset="0"/>
                <a:ea typeface="Calibri" panose="020F0502020204030204" pitchFamily="34" charset="0"/>
                <a:cs typeface="Calibri" panose="020F0502020204030204" pitchFamily="34" charset="0"/>
              </a:rPr>
              <a:t>γ</a:t>
            </a:r>
            <a:r>
              <a:rPr lang="en-GB" sz="1400">
                <a:latin typeface="Calibri" panose="020F0502020204030204" pitchFamily="34" charset="0"/>
              </a:rPr>
              <a:t>) ~ 0.1%. </a:t>
            </a:r>
          </a:p>
          <a:p>
            <a:pPr marL="0" marR="0" indent="0" algn="l" defTabSz="914400" rtl="0" eaLnBrk="0" fontAlgn="base" latinLnBrk="0" hangingPunct="0">
              <a:lnSpc>
                <a:spcPct val="100000"/>
              </a:lnSpc>
              <a:spcBef>
                <a:spcPct val="0"/>
              </a:spcBef>
              <a:spcAft>
                <a:spcPct val="0"/>
              </a:spcAft>
              <a:buClrTx/>
              <a:buSzTx/>
              <a:buFontTx/>
              <a:buNone/>
              <a:tabLst/>
            </a:pPr>
            <a:r>
              <a:rPr lang="en-GB" sz="1400">
                <a:latin typeface="Calibri" panose="020F0502020204030204" pitchFamily="34" charset="0"/>
              </a:rPr>
              <a:t>Using count rate electronics, if the laser trigger rate = 100kHz, the signal count rate of the PMT should be dark count rate + 5k counts. </a:t>
            </a:r>
            <a:endParaRPr kumimoji="0" lang="en-GB" sz="1400" b="0" i="0" u="none" strike="noStrike" cap="none" normalizeH="0" baseline="0">
              <a:ln>
                <a:noFill/>
              </a:ln>
              <a:solidFill>
                <a:schemeClr val="tx1"/>
              </a:solidFill>
              <a:effectLst/>
              <a:latin typeface="Calibri" panose="020F0502020204030204" pitchFamily="34" charset="0"/>
            </a:endParaRPr>
          </a:p>
        </p:txBody>
      </p:sp>
      <p:sp>
        <p:nvSpPr>
          <p:cNvPr id="2" name="Title 1">
            <a:extLst>
              <a:ext uri="{FF2B5EF4-FFF2-40B4-BE49-F238E27FC236}">
                <a16:creationId xmlns:a16="http://schemas.microsoft.com/office/drawing/2014/main" id="{E076CADF-3065-52F4-8912-B7EBF9D436DF}"/>
              </a:ext>
            </a:extLst>
          </p:cNvPr>
          <p:cNvSpPr>
            <a:spLocks noGrp="1"/>
          </p:cNvSpPr>
          <p:nvPr>
            <p:ph type="title"/>
          </p:nvPr>
        </p:nvSpPr>
        <p:spPr/>
        <p:txBody>
          <a:bodyPr/>
          <a:lstStyle/>
          <a:p>
            <a:r>
              <a:rPr lang="en-GB" b="1"/>
              <a:t>Transit Time Spread (TTS) Measurement</a:t>
            </a:r>
            <a:endParaRPr lang="en-GB"/>
          </a:p>
        </p:txBody>
      </p:sp>
      <p:sp>
        <p:nvSpPr>
          <p:cNvPr id="3" name="Slide Number Placeholder 2">
            <a:extLst>
              <a:ext uri="{FF2B5EF4-FFF2-40B4-BE49-F238E27FC236}">
                <a16:creationId xmlns:a16="http://schemas.microsoft.com/office/drawing/2014/main" id="{6AAED9B5-300D-DD8F-FD3B-8DC655AB9D1B}"/>
              </a:ext>
            </a:extLst>
          </p:cNvPr>
          <p:cNvSpPr>
            <a:spLocks noGrp="1"/>
          </p:cNvSpPr>
          <p:nvPr>
            <p:ph type="sldNum" sz="quarter" idx="10"/>
          </p:nvPr>
        </p:nvSpPr>
        <p:spPr>
          <a:xfrm>
            <a:off x="2120438" y="4927318"/>
            <a:ext cx="539553" cy="219587"/>
          </a:xfrm>
        </p:spPr>
        <p:txBody>
          <a:bodyPr/>
          <a:lstStyle/>
          <a:p>
            <a:pPr>
              <a:defRPr/>
            </a:pPr>
            <a:fld id="{D344817E-C549-4AA9-AC49-DCE97AE436AB}" type="slidenum">
              <a:rPr lang="en-GB" altLang="en-US" smtClean="0"/>
              <a:pPr>
                <a:defRPr/>
              </a:pPr>
              <a:t>8</a:t>
            </a:fld>
            <a:endParaRPr lang="en-GB" altLang="en-US"/>
          </a:p>
        </p:txBody>
      </p:sp>
      <p:sp>
        <p:nvSpPr>
          <p:cNvPr id="6" name="Text Placeholder 4">
            <a:extLst>
              <a:ext uri="{FF2B5EF4-FFF2-40B4-BE49-F238E27FC236}">
                <a16:creationId xmlns:a16="http://schemas.microsoft.com/office/drawing/2014/main" id="{B3892EF5-A187-5C5C-71E6-11C9E8160C19}"/>
              </a:ext>
            </a:extLst>
          </p:cNvPr>
          <p:cNvSpPr txBox="1">
            <a:spLocks/>
          </p:cNvSpPr>
          <p:nvPr/>
        </p:nvSpPr>
        <p:spPr>
          <a:xfrm>
            <a:off x="323529" y="661653"/>
            <a:ext cx="792088" cy="253913"/>
          </a:xfrm>
          <a:prstGeom prst="rect">
            <a:avLst/>
          </a:prstGeom>
        </p:spPr>
        <p:txBody>
          <a:bodyPr lIns="0" tIns="0" rIns="0" bIns="0"/>
          <a:lstStyle>
            <a:lvl1pPr marL="0" marR="0" indent="0" algn="l" defTabSz="744653" rtl="0" eaLnBrk="1" fontAlgn="base" latinLnBrk="0" hangingPunct="1">
              <a:lnSpc>
                <a:spcPct val="100000"/>
              </a:lnSpc>
              <a:spcBef>
                <a:spcPct val="20000"/>
              </a:spcBef>
              <a:spcAft>
                <a:spcPct val="0"/>
              </a:spcAft>
              <a:buClrTx/>
              <a:buSzTx/>
              <a:buFont typeface="Arial" charset="0"/>
              <a:buNone/>
              <a:tabLst/>
              <a:defRPr sz="1500" b="1" i="0">
                <a:solidFill>
                  <a:srgbClr val="E9511D"/>
                </a:solidFill>
                <a:latin typeface="+mn-lt"/>
                <a:ea typeface="+mn-ea"/>
                <a:cs typeface="Calibri Light" panose="020F0302020204030204" pitchFamily="34" charset="0"/>
              </a:defRPr>
            </a:lvl1pPr>
            <a:lvl2pPr marL="605382" indent="-232494" algn="l" defTabSz="744653" rtl="0" eaLnBrk="1" fontAlgn="base" hangingPunct="1">
              <a:spcBef>
                <a:spcPct val="20000"/>
              </a:spcBef>
              <a:spcAft>
                <a:spcPct val="0"/>
              </a:spcAft>
              <a:buFont typeface="Arial" charset="0"/>
              <a:buChar char="–"/>
              <a:defRPr sz="2300">
                <a:solidFill>
                  <a:schemeClr val="tx1"/>
                </a:solidFill>
                <a:latin typeface="+mn-lt"/>
              </a:defRPr>
            </a:lvl2pPr>
            <a:lvl3pPr marL="931097" indent="-186444" algn="l" defTabSz="744653" rtl="0" eaLnBrk="1" fontAlgn="base" hangingPunct="1">
              <a:spcBef>
                <a:spcPct val="20000"/>
              </a:spcBef>
              <a:spcAft>
                <a:spcPct val="0"/>
              </a:spcAft>
              <a:buFont typeface="Arial" charset="0"/>
              <a:buChar char="•"/>
              <a:defRPr sz="2000">
                <a:solidFill>
                  <a:schemeClr val="tx1"/>
                </a:solidFill>
                <a:latin typeface="+mn-lt"/>
              </a:defRPr>
            </a:lvl3pPr>
            <a:lvl4pPr marL="1303985" indent="-186444" algn="l" defTabSz="744653" rtl="0" eaLnBrk="1" fontAlgn="base" hangingPunct="1">
              <a:spcBef>
                <a:spcPct val="20000"/>
              </a:spcBef>
              <a:spcAft>
                <a:spcPct val="0"/>
              </a:spcAft>
              <a:buFont typeface="Arial" charset="0"/>
              <a:buChar char="–"/>
              <a:defRPr sz="1600">
                <a:solidFill>
                  <a:schemeClr val="tx1"/>
                </a:solidFill>
                <a:latin typeface="+mn-lt"/>
              </a:defRPr>
            </a:lvl4pPr>
            <a:lvl5pPr marL="1675749" indent="-185321" algn="l" defTabSz="744653" rtl="0" eaLnBrk="1" fontAlgn="base" hangingPunct="1">
              <a:spcBef>
                <a:spcPct val="20000"/>
              </a:spcBef>
              <a:spcAft>
                <a:spcPct val="0"/>
              </a:spcAft>
              <a:buFont typeface="Arial" charset="0"/>
              <a:buChar char="»"/>
              <a:defRPr sz="1600">
                <a:solidFill>
                  <a:schemeClr val="tx1"/>
                </a:solidFill>
                <a:latin typeface="+mn-lt"/>
              </a:defRPr>
            </a:lvl5pPr>
            <a:lvl6pPr marL="1999218" indent="-185321" algn="l" defTabSz="744653" rtl="0" eaLnBrk="1" fontAlgn="base" hangingPunct="1">
              <a:spcBef>
                <a:spcPct val="20000"/>
              </a:spcBef>
              <a:spcAft>
                <a:spcPct val="0"/>
              </a:spcAft>
              <a:buFont typeface="Arial" charset="0"/>
              <a:buChar char="»"/>
              <a:defRPr sz="1600">
                <a:solidFill>
                  <a:schemeClr val="tx1"/>
                </a:solidFill>
                <a:latin typeface="+mn-lt"/>
              </a:defRPr>
            </a:lvl6pPr>
            <a:lvl7pPr marL="2322687" indent="-185321" algn="l" defTabSz="744653" rtl="0" eaLnBrk="1" fontAlgn="base" hangingPunct="1">
              <a:spcBef>
                <a:spcPct val="20000"/>
              </a:spcBef>
              <a:spcAft>
                <a:spcPct val="0"/>
              </a:spcAft>
              <a:buFont typeface="Arial" charset="0"/>
              <a:buChar char="»"/>
              <a:defRPr sz="1600">
                <a:solidFill>
                  <a:schemeClr val="tx1"/>
                </a:solidFill>
                <a:latin typeface="+mn-lt"/>
              </a:defRPr>
            </a:lvl7pPr>
            <a:lvl8pPr marL="2646156" indent="-185321" algn="l" defTabSz="744653" rtl="0" eaLnBrk="1" fontAlgn="base" hangingPunct="1">
              <a:spcBef>
                <a:spcPct val="20000"/>
              </a:spcBef>
              <a:spcAft>
                <a:spcPct val="0"/>
              </a:spcAft>
              <a:buFont typeface="Arial" charset="0"/>
              <a:buChar char="»"/>
              <a:defRPr sz="1600">
                <a:solidFill>
                  <a:schemeClr val="tx1"/>
                </a:solidFill>
                <a:latin typeface="+mn-lt"/>
              </a:defRPr>
            </a:lvl8pPr>
            <a:lvl9pPr marL="2969625" indent="-185321" algn="l" defTabSz="744653" rtl="0" eaLnBrk="1" fontAlgn="base" hangingPunct="1">
              <a:spcBef>
                <a:spcPct val="20000"/>
              </a:spcBef>
              <a:spcAft>
                <a:spcPct val="0"/>
              </a:spcAft>
              <a:buFont typeface="Arial" charset="0"/>
              <a:buChar char="»"/>
              <a:defRPr sz="1600">
                <a:solidFill>
                  <a:schemeClr val="tx1"/>
                </a:solidFill>
                <a:latin typeface="+mn-lt"/>
              </a:defRPr>
            </a:lvl9pPr>
          </a:lstStyle>
          <a:p>
            <a:r>
              <a:rPr lang="en-GB" sz="2000" kern="0"/>
              <a:t>Setup:</a:t>
            </a:r>
          </a:p>
        </p:txBody>
      </p:sp>
      <p:grpSp>
        <p:nvGrpSpPr>
          <p:cNvPr id="10" name="Group 9">
            <a:extLst>
              <a:ext uri="{FF2B5EF4-FFF2-40B4-BE49-F238E27FC236}">
                <a16:creationId xmlns:a16="http://schemas.microsoft.com/office/drawing/2014/main" id="{958DE58C-1BF9-982F-58AE-47F879552648}"/>
              </a:ext>
            </a:extLst>
          </p:cNvPr>
          <p:cNvGrpSpPr/>
          <p:nvPr/>
        </p:nvGrpSpPr>
        <p:grpSpPr>
          <a:xfrm>
            <a:off x="180331" y="1019598"/>
            <a:ext cx="3775934" cy="1851072"/>
            <a:chOff x="4227755" y="1204857"/>
            <a:chExt cx="3775934" cy="1851072"/>
          </a:xfrm>
        </p:grpSpPr>
        <p:sp>
          <p:nvSpPr>
            <p:cNvPr id="11" name="Rectangle 10">
              <a:extLst>
                <a:ext uri="{FF2B5EF4-FFF2-40B4-BE49-F238E27FC236}">
                  <a16:creationId xmlns:a16="http://schemas.microsoft.com/office/drawing/2014/main" id="{175EB961-6488-082C-D715-54A0DF74D2C5}"/>
                </a:ext>
              </a:extLst>
            </p:cNvPr>
            <p:cNvSpPr/>
            <p:nvPr/>
          </p:nvSpPr>
          <p:spPr bwMode="auto">
            <a:xfrm>
              <a:off x="4227755" y="1204857"/>
              <a:ext cx="3775934" cy="1851072"/>
            </a:xfrm>
            <a:prstGeom prst="rect">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mj-lt"/>
              </a:endParaRPr>
            </a:p>
          </p:txBody>
        </p:sp>
        <p:grpSp>
          <p:nvGrpSpPr>
            <p:cNvPr id="12" name="Group 11">
              <a:extLst>
                <a:ext uri="{FF2B5EF4-FFF2-40B4-BE49-F238E27FC236}">
                  <a16:creationId xmlns:a16="http://schemas.microsoft.com/office/drawing/2014/main" id="{EEF55AAF-4D4E-8F93-81E7-51F6EBC11188}"/>
                </a:ext>
              </a:extLst>
            </p:cNvPr>
            <p:cNvGrpSpPr/>
            <p:nvPr/>
          </p:nvGrpSpPr>
          <p:grpSpPr>
            <a:xfrm>
              <a:off x="4538060" y="1364704"/>
              <a:ext cx="3155324" cy="1186375"/>
              <a:chOff x="4572000" y="1575581"/>
              <a:chExt cx="3155324" cy="1186375"/>
            </a:xfrm>
          </p:grpSpPr>
          <p:sp>
            <p:nvSpPr>
              <p:cNvPr id="14" name="Rectangle: Rounded Corners 13">
                <a:extLst>
                  <a:ext uri="{FF2B5EF4-FFF2-40B4-BE49-F238E27FC236}">
                    <a16:creationId xmlns:a16="http://schemas.microsoft.com/office/drawing/2014/main" id="{20B180EC-0EA9-2389-01FC-49F3DB8D57C4}"/>
                  </a:ext>
                </a:extLst>
              </p:cNvPr>
              <p:cNvSpPr/>
              <p:nvPr/>
            </p:nvSpPr>
            <p:spPr bwMode="auto">
              <a:xfrm>
                <a:off x="4572000" y="1575581"/>
                <a:ext cx="3155324" cy="1186375"/>
              </a:xfrm>
              <a:prstGeom prst="roundRect">
                <a:avLst/>
              </a:prstGeom>
              <a:solidFill>
                <a:schemeClr val="bg1"/>
              </a:solid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mj-lt"/>
                </a:endParaRPr>
              </a:p>
            </p:txBody>
          </p:sp>
          <mc:AlternateContent xmlns:mc="http://schemas.openxmlformats.org/markup-compatibility/2006" xmlns:p14="http://schemas.microsoft.com/office/powerpoint/2010/main">
            <mc:Choice Requires="p14">
              <p:contentPart p14:bwMode="auto" r:id="rId3">
                <p14:nvContentPartPr>
                  <p14:cNvPr id="15" name="Ink 14">
                    <a:extLst>
                      <a:ext uri="{FF2B5EF4-FFF2-40B4-BE49-F238E27FC236}">
                        <a16:creationId xmlns:a16="http://schemas.microsoft.com/office/drawing/2014/main" id="{E5597E61-5E9A-9C64-1CDB-F583749C9B2E}"/>
                      </a:ext>
                    </a:extLst>
                  </p14:cNvPr>
                  <p14:cNvContentPartPr/>
                  <p14:nvPr/>
                </p14:nvContentPartPr>
                <p14:xfrm>
                  <a:off x="4598844" y="1673261"/>
                  <a:ext cx="3102480" cy="359640"/>
                </p14:xfrm>
              </p:contentPart>
            </mc:Choice>
            <mc:Fallback xmlns="">
              <p:pic>
                <p:nvPicPr>
                  <p:cNvPr id="15" name="Ink 14">
                    <a:extLst>
                      <a:ext uri="{FF2B5EF4-FFF2-40B4-BE49-F238E27FC236}">
                        <a16:creationId xmlns:a16="http://schemas.microsoft.com/office/drawing/2014/main" id="{E5597E61-5E9A-9C64-1CDB-F583749C9B2E}"/>
                      </a:ext>
                    </a:extLst>
                  </p:cNvPr>
                  <p:cNvPicPr/>
                  <p:nvPr/>
                </p:nvPicPr>
                <p:blipFill>
                  <a:blip r:embed="rId4"/>
                  <a:stretch>
                    <a:fillRect/>
                  </a:stretch>
                </p:blipFill>
                <p:spPr>
                  <a:xfrm>
                    <a:off x="4592725" y="1667135"/>
                    <a:ext cx="3114719" cy="371892"/>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16" name="Ink 15">
                    <a:extLst>
                      <a:ext uri="{FF2B5EF4-FFF2-40B4-BE49-F238E27FC236}">
                        <a16:creationId xmlns:a16="http://schemas.microsoft.com/office/drawing/2014/main" id="{D9CE5A17-0123-7E79-F8E7-2E43DF6CBCF9}"/>
                      </a:ext>
                    </a:extLst>
                  </p14:cNvPr>
                  <p14:cNvContentPartPr/>
                  <p14:nvPr/>
                </p14:nvContentPartPr>
                <p14:xfrm>
                  <a:off x="4626129" y="2231043"/>
                  <a:ext cx="3053462" cy="342720"/>
                </p14:xfrm>
              </p:contentPart>
            </mc:Choice>
            <mc:Fallback xmlns="">
              <p:pic>
                <p:nvPicPr>
                  <p:cNvPr id="16" name="Ink 15">
                    <a:extLst>
                      <a:ext uri="{FF2B5EF4-FFF2-40B4-BE49-F238E27FC236}">
                        <a16:creationId xmlns:a16="http://schemas.microsoft.com/office/drawing/2014/main" id="{D9CE5A17-0123-7E79-F8E7-2E43DF6CBCF9}"/>
                      </a:ext>
                    </a:extLst>
                  </p:cNvPr>
                  <p:cNvPicPr/>
                  <p:nvPr/>
                </p:nvPicPr>
                <p:blipFill>
                  <a:blip r:embed="rId6"/>
                  <a:stretch>
                    <a:fillRect/>
                  </a:stretch>
                </p:blipFill>
                <p:spPr>
                  <a:xfrm>
                    <a:off x="4620008" y="2224929"/>
                    <a:ext cx="3065703" cy="354947"/>
                  </a:xfrm>
                  <a:prstGeom prst="rect">
                    <a:avLst/>
                  </a:prstGeom>
                </p:spPr>
              </p:pic>
            </mc:Fallback>
          </mc:AlternateContent>
        </p:grpSp>
        <p:sp>
          <p:nvSpPr>
            <p:cNvPr id="13" name="TextBox 17">
              <a:extLst>
                <a:ext uri="{FF2B5EF4-FFF2-40B4-BE49-F238E27FC236}">
                  <a16:creationId xmlns:a16="http://schemas.microsoft.com/office/drawing/2014/main" id="{17841E6E-57E6-66D5-4F44-64CCCFA49743}"/>
                </a:ext>
              </a:extLst>
            </p:cNvPr>
            <p:cNvSpPr txBox="1"/>
            <p:nvPr/>
          </p:nvSpPr>
          <p:spPr>
            <a:xfrm>
              <a:off x="4440269" y="2627753"/>
              <a:ext cx="3345211" cy="400110"/>
            </a:xfrm>
            <a:prstGeom prst="rect">
              <a:avLst/>
            </a:prstGeom>
            <a:noFill/>
          </p:spPr>
          <p:txBody>
            <a:bodyPr wrap="none" rtlCol="0">
              <a:spAutoFit/>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r>
                <a:rPr lang="en-GB" sz="2000">
                  <a:latin typeface="+mj-lt"/>
                </a:rPr>
                <a:t>4 channel, 8GHz 40GS/s Scope</a:t>
              </a:r>
            </a:p>
          </p:txBody>
        </p:sp>
      </p:grpSp>
      <p:sp>
        <p:nvSpPr>
          <p:cNvPr id="17" name="Rectangle 16">
            <a:extLst>
              <a:ext uri="{FF2B5EF4-FFF2-40B4-BE49-F238E27FC236}">
                <a16:creationId xmlns:a16="http://schemas.microsoft.com/office/drawing/2014/main" id="{E2DD34EC-BF06-6B41-9A12-010A52A4085E}"/>
              </a:ext>
            </a:extLst>
          </p:cNvPr>
          <p:cNvSpPr/>
          <p:nvPr/>
        </p:nvSpPr>
        <p:spPr bwMode="auto">
          <a:xfrm>
            <a:off x="4167960" y="2423975"/>
            <a:ext cx="4824536" cy="2348670"/>
          </a:xfrm>
          <a:prstGeom prst="rect">
            <a:avLst/>
          </a:prstGeom>
          <a:ln>
            <a:headEnd type="none" w="med" len="med"/>
            <a:tailEnd type="none" w="med" len="med"/>
          </a:ln>
        </p:spPr>
        <p:style>
          <a:lnRef idx="2">
            <a:schemeClr val="accent3">
              <a:shade val="15000"/>
            </a:schemeClr>
          </a:lnRef>
          <a:fillRef idx="1">
            <a:schemeClr val="accent3"/>
          </a:fillRef>
          <a:effectRef idx="0">
            <a:schemeClr val="accent3"/>
          </a:effectRef>
          <a:fontRef idx="minor">
            <a:schemeClr val="lt1"/>
          </a:fontRef>
        </p:style>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800" kern="1200">
                <a:solidFill>
                  <a:schemeClr val="lt1"/>
                </a:solidFill>
                <a:latin typeface="+mn-lt"/>
                <a:ea typeface="+mn-ea"/>
                <a:cs typeface="+mn-cs"/>
              </a:defRPr>
            </a:lvl1pPr>
            <a:lvl2pPr marL="317854" indent="5616" algn="l" rtl="0" eaLnBrk="0" fontAlgn="base" hangingPunct="0">
              <a:spcBef>
                <a:spcPct val="0"/>
              </a:spcBef>
              <a:spcAft>
                <a:spcPct val="0"/>
              </a:spcAft>
              <a:defRPr sz="1800" kern="1200">
                <a:solidFill>
                  <a:schemeClr val="lt1"/>
                </a:solidFill>
                <a:latin typeface="+mn-lt"/>
                <a:ea typeface="+mn-ea"/>
                <a:cs typeface="+mn-cs"/>
              </a:defRPr>
            </a:lvl2pPr>
            <a:lvl3pPr marL="636830" indent="10109" algn="l" rtl="0" eaLnBrk="0" fontAlgn="base" hangingPunct="0">
              <a:spcBef>
                <a:spcPct val="0"/>
              </a:spcBef>
              <a:spcAft>
                <a:spcPct val="0"/>
              </a:spcAft>
              <a:defRPr sz="1800" kern="1200">
                <a:solidFill>
                  <a:schemeClr val="lt1"/>
                </a:solidFill>
                <a:latin typeface="+mn-lt"/>
                <a:ea typeface="+mn-ea"/>
                <a:cs typeface="+mn-cs"/>
              </a:defRPr>
            </a:lvl3pPr>
            <a:lvl4pPr marL="955806" indent="14601" algn="l" rtl="0" eaLnBrk="0" fontAlgn="base" hangingPunct="0">
              <a:spcBef>
                <a:spcPct val="0"/>
              </a:spcBef>
              <a:spcAft>
                <a:spcPct val="0"/>
              </a:spcAft>
              <a:defRPr sz="1800" kern="1200">
                <a:solidFill>
                  <a:schemeClr val="lt1"/>
                </a:solidFill>
                <a:latin typeface="+mn-lt"/>
                <a:ea typeface="+mn-ea"/>
                <a:cs typeface="+mn-cs"/>
              </a:defRPr>
            </a:lvl4pPr>
            <a:lvl5pPr marL="1273659" indent="20217" algn="l" rtl="0" eaLnBrk="0" fontAlgn="base" hangingPunct="0">
              <a:spcBef>
                <a:spcPct val="0"/>
              </a:spcBef>
              <a:spcAft>
                <a:spcPct val="0"/>
              </a:spcAft>
              <a:defRPr sz="1800" kern="1200">
                <a:solidFill>
                  <a:schemeClr val="lt1"/>
                </a:solidFill>
                <a:latin typeface="+mn-lt"/>
                <a:ea typeface="+mn-ea"/>
                <a:cs typeface="+mn-cs"/>
              </a:defRPr>
            </a:lvl5pPr>
            <a:lvl6pPr marL="1617345" algn="l" defTabSz="646938" rtl="0" eaLnBrk="1" latinLnBrk="0" hangingPunct="1">
              <a:defRPr sz="1800" kern="1200">
                <a:solidFill>
                  <a:schemeClr val="lt1"/>
                </a:solidFill>
                <a:latin typeface="+mn-lt"/>
                <a:ea typeface="+mn-ea"/>
                <a:cs typeface="+mn-cs"/>
              </a:defRPr>
            </a:lvl6pPr>
            <a:lvl7pPr marL="1940814" algn="l" defTabSz="646938" rtl="0" eaLnBrk="1" latinLnBrk="0" hangingPunct="1">
              <a:defRPr sz="1800" kern="1200">
                <a:solidFill>
                  <a:schemeClr val="lt1"/>
                </a:solidFill>
                <a:latin typeface="+mn-lt"/>
                <a:ea typeface="+mn-ea"/>
                <a:cs typeface="+mn-cs"/>
              </a:defRPr>
            </a:lvl7pPr>
            <a:lvl8pPr marL="2264283" algn="l" defTabSz="646938" rtl="0" eaLnBrk="1" latinLnBrk="0" hangingPunct="1">
              <a:defRPr sz="1800" kern="1200">
                <a:solidFill>
                  <a:schemeClr val="lt1"/>
                </a:solidFill>
                <a:latin typeface="+mn-lt"/>
                <a:ea typeface="+mn-ea"/>
                <a:cs typeface="+mn-cs"/>
              </a:defRPr>
            </a:lvl8pPr>
            <a:lvl9pPr marL="2587752" algn="l" defTabSz="646938" rtl="0" eaLnBrk="1" latinLnBrk="0" hangingPunct="1">
              <a:defRPr sz="1800" kern="1200">
                <a:solidFill>
                  <a:schemeClr val="lt1"/>
                </a:solidFill>
                <a:latin typeface="+mn-lt"/>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18" name="TextBox 248">
            <a:extLst>
              <a:ext uri="{FF2B5EF4-FFF2-40B4-BE49-F238E27FC236}">
                <a16:creationId xmlns:a16="http://schemas.microsoft.com/office/drawing/2014/main" id="{7CB2F3D1-C969-D963-D197-F59E969AB7D3}"/>
              </a:ext>
            </a:extLst>
          </p:cNvPr>
          <p:cNvSpPr txBox="1"/>
          <p:nvPr/>
        </p:nvSpPr>
        <p:spPr>
          <a:xfrm>
            <a:off x="7654791" y="2100998"/>
            <a:ext cx="1618067" cy="400110"/>
          </a:xfrm>
          <a:prstGeom prst="rect">
            <a:avLst/>
          </a:prstGeom>
          <a:noFill/>
        </p:spPr>
        <p:txBody>
          <a:bodyPr wrap="square" rtlCol="0">
            <a:spAutoFit/>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r>
              <a:rPr lang="en-GB" sz="2000">
                <a:latin typeface="+mj-lt"/>
              </a:rPr>
              <a:t>Dark Box</a:t>
            </a:r>
          </a:p>
        </p:txBody>
      </p:sp>
      <p:sp>
        <p:nvSpPr>
          <p:cNvPr id="24" name="Rectangle: Rounded Corners 23">
            <a:extLst>
              <a:ext uri="{FF2B5EF4-FFF2-40B4-BE49-F238E27FC236}">
                <a16:creationId xmlns:a16="http://schemas.microsoft.com/office/drawing/2014/main" id="{40467EEB-1C5C-558E-D57C-3E3F65B38EEC}"/>
              </a:ext>
            </a:extLst>
          </p:cNvPr>
          <p:cNvSpPr/>
          <p:nvPr/>
        </p:nvSpPr>
        <p:spPr bwMode="auto">
          <a:xfrm>
            <a:off x="6317895" y="2504944"/>
            <a:ext cx="432048" cy="648072"/>
          </a:xfrm>
          <a:prstGeom prst="roundRect">
            <a:avLst/>
          </a:prstGeom>
          <a:solidFill>
            <a:srgbClr val="E9511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25" name="Rectangle: Rounded Corners 24">
            <a:extLst>
              <a:ext uri="{FF2B5EF4-FFF2-40B4-BE49-F238E27FC236}">
                <a16:creationId xmlns:a16="http://schemas.microsoft.com/office/drawing/2014/main" id="{BE02EFFC-C557-77DB-C060-6F6340016B2B}"/>
              </a:ext>
            </a:extLst>
          </p:cNvPr>
          <p:cNvSpPr/>
          <p:nvPr/>
        </p:nvSpPr>
        <p:spPr bwMode="auto">
          <a:xfrm>
            <a:off x="6400208" y="3147793"/>
            <a:ext cx="288032" cy="72008"/>
          </a:xfrm>
          <a:prstGeom prst="roundRect">
            <a:avLst/>
          </a:prstGeom>
          <a:solidFill>
            <a:srgbClr val="E9511D"/>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26" name="Rectangle 25">
            <a:extLst>
              <a:ext uri="{FF2B5EF4-FFF2-40B4-BE49-F238E27FC236}">
                <a16:creationId xmlns:a16="http://schemas.microsoft.com/office/drawing/2014/main" id="{ADA62CAE-C614-295F-C40F-5B988F2E777F}"/>
              </a:ext>
            </a:extLst>
          </p:cNvPr>
          <p:cNvSpPr/>
          <p:nvPr/>
        </p:nvSpPr>
        <p:spPr bwMode="auto">
          <a:xfrm rot="2731410">
            <a:off x="6307980" y="3939843"/>
            <a:ext cx="370345" cy="72008"/>
          </a:xfrm>
          <a:prstGeom prst="rect">
            <a:avLst/>
          </a:prstGeom>
          <a:solidFill>
            <a:schemeClr val="accent3">
              <a:lumMod val="65000"/>
            </a:schemeClr>
          </a:solidFill>
          <a:ln w="9525" cap="flat" cmpd="sng" algn="ctr">
            <a:solidFill>
              <a:srgbClr val="5F5F5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27" name="Rectangle: Rounded Corners 26">
            <a:extLst>
              <a:ext uri="{FF2B5EF4-FFF2-40B4-BE49-F238E27FC236}">
                <a16:creationId xmlns:a16="http://schemas.microsoft.com/office/drawing/2014/main" id="{2C74C0D9-9E0D-97AD-4D57-58D1C14DAED5}"/>
              </a:ext>
            </a:extLst>
          </p:cNvPr>
          <p:cNvSpPr/>
          <p:nvPr/>
        </p:nvSpPr>
        <p:spPr bwMode="auto">
          <a:xfrm>
            <a:off x="7912376" y="3777986"/>
            <a:ext cx="936104" cy="352896"/>
          </a:xfrm>
          <a:prstGeom prst="roundRect">
            <a:avLst/>
          </a:prstGeom>
          <a:solidFill>
            <a:srgbClr val="7030A0"/>
          </a:solidFill>
          <a:ln w="9525" cap="flat" cmpd="sng" algn="ctr">
            <a:solidFill>
              <a:srgbClr val="01080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28" name="Rectangle: Rounded Corners 27">
            <a:extLst>
              <a:ext uri="{FF2B5EF4-FFF2-40B4-BE49-F238E27FC236}">
                <a16:creationId xmlns:a16="http://schemas.microsoft.com/office/drawing/2014/main" id="{48809B0A-0F86-788C-950D-AEED3057267D}"/>
              </a:ext>
            </a:extLst>
          </p:cNvPr>
          <p:cNvSpPr/>
          <p:nvPr/>
        </p:nvSpPr>
        <p:spPr bwMode="auto">
          <a:xfrm>
            <a:off x="7760344" y="3887994"/>
            <a:ext cx="216024" cy="140624"/>
          </a:xfrm>
          <a:prstGeom prst="roundRect">
            <a:avLst/>
          </a:prstGeom>
          <a:solidFill>
            <a:srgbClr val="7030A0"/>
          </a:solidFill>
          <a:ln w="9525" cap="flat" cmpd="sng" algn="ctr">
            <a:solidFill>
              <a:srgbClr val="010807"/>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29" name="Rectangle: Rounded Corners 28">
            <a:extLst>
              <a:ext uri="{FF2B5EF4-FFF2-40B4-BE49-F238E27FC236}">
                <a16:creationId xmlns:a16="http://schemas.microsoft.com/office/drawing/2014/main" id="{BF00380D-E42D-C92F-392D-559B89A76F9B}"/>
              </a:ext>
            </a:extLst>
          </p:cNvPr>
          <p:cNvSpPr/>
          <p:nvPr/>
        </p:nvSpPr>
        <p:spPr bwMode="auto">
          <a:xfrm rot="16200000">
            <a:off x="4491996" y="3630234"/>
            <a:ext cx="432048" cy="648072"/>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30" name="Rectangle: Rounded Corners 29">
            <a:extLst>
              <a:ext uri="{FF2B5EF4-FFF2-40B4-BE49-F238E27FC236}">
                <a16:creationId xmlns:a16="http://schemas.microsoft.com/office/drawing/2014/main" id="{EBDCF92C-6DC1-E0B1-B669-55C9123D1F31}"/>
              </a:ext>
            </a:extLst>
          </p:cNvPr>
          <p:cNvSpPr/>
          <p:nvPr/>
        </p:nvSpPr>
        <p:spPr bwMode="auto">
          <a:xfrm rot="16200000">
            <a:off x="4933100" y="3939843"/>
            <a:ext cx="288032" cy="72008"/>
          </a:xfrm>
          <a:prstGeom prst="roundRect">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31" name="Rectangle 30">
            <a:extLst>
              <a:ext uri="{FF2B5EF4-FFF2-40B4-BE49-F238E27FC236}">
                <a16:creationId xmlns:a16="http://schemas.microsoft.com/office/drawing/2014/main" id="{B670A065-D7B5-EB47-3677-AE803CE642BB}"/>
              </a:ext>
            </a:extLst>
          </p:cNvPr>
          <p:cNvSpPr/>
          <p:nvPr/>
        </p:nvSpPr>
        <p:spPr bwMode="auto">
          <a:xfrm rot="5400000">
            <a:off x="5144906" y="3939843"/>
            <a:ext cx="370345" cy="72008"/>
          </a:xfrm>
          <a:prstGeom prst="rect">
            <a:avLst/>
          </a:prstGeom>
          <a:solidFill>
            <a:schemeClr val="accent3">
              <a:lumMod val="65000"/>
            </a:schemeClr>
          </a:solidFill>
          <a:ln w="9525" cap="flat" cmpd="sng" algn="ctr">
            <a:solidFill>
              <a:srgbClr val="5F5F5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32" name="Rectangle 31">
            <a:extLst>
              <a:ext uri="{FF2B5EF4-FFF2-40B4-BE49-F238E27FC236}">
                <a16:creationId xmlns:a16="http://schemas.microsoft.com/office/drawing/2014/main" id="{0537B634-F88D-B599-BD70-F2E073C13778}"/>
              </a:ext>
            </a:extLst>
          </p:cNvPr>
          <p:cNvSpPr/>
          <p:nvPr/>
        </p:nvSpPr>
        <p:spPr bwMode="auto">
          <a:xfrm rot="5400000">
            <a:off x="5232120" y="3939844"/>
            <a:ext cx="370345" cy="72008"/>
          </a:xfrm>
          <a:prstGeom prst="rect">
            <a:avLst/>
          </a:prstGeom>
          <a:solidFill>
            <a:schemeClr val="accent3">
              <a:lumMod val="65000"/>
            </a:schemeClr>
          </a:solidFill>
          <a:ln w="9525" cap="flat" cmpd="sng" algn="ctr">
            <a:solidFill>
              <a:srgbClr val="5F5F5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33" name="Rectangle 32">
            <a:extLst>
              <a:ext uri="{FF2B5EF4-FFF2-40B4-BE49-F238E27FC236}">
                <a16:creationId xmlns:a16="http://schemas.microsoft.com/office/drawing/2014/main" id="{3582C47E-3A3A-5889-EC19-AA98E5CCAD76}"/>
              </a:ext>
            </a:extLst>
          </p:cNvPr>
          <p:cNvSpPr/>
          <p:nvPr/>
        </p:nvSpPr>
        <p:spPr bwMode="auto">
          <a:xfrm rot="5400000">
            <a:off x="5329412" y="3939844"/>
            <a:ext cx="370345" cy="72008"/>
          </a:xfrm>
          <a:prstGeom prst="rect">
            <a:avLst/>
          </a:prstGeom>
          <a:solidFill>
            <a:schemeClr val="accent3">
              <a:lumMod val="65000"/>
            </a:schemeClr>
          </a:solidFill>
          <a:ln w="9525" cap="flat" cmpd="sng" algn="ctr">
            <a:solidFill>
              <a:srgbClr val="5F5F5F"/>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mc:AlternateContent xmlns:mc="http://schemas.openxmlformats.org/markup-compatibility/2006" xmlns:p14="http://schemas.microsoft.com/office/powerpoint/2010/main">
        <mc:Choice Requires="p14">
          <p:contentPart p14:bwMode="auto" r:id="rId7">
            <p14:nvContentPartPr>
              <p14:cNvPr id="41" name="Ink 40">
                <a:extLst>
                  <a:ext uri="{FF2B5EF4-FFF2-40B4-BE49-F238E27FC236}">
                    <a16:creationId xmlns:a16="http://schemas.microsoft.com/office/drawing/2014/main" id="{D4427F10-3478-DF92-2785-0A0DDE677CB8}"/>
                  </a:ext>
                </a:extLst>
              </p14:cNvPr>
              <p14:cNvContentPartPr/>
              <p14:nvPr/>
            </p14:nvContentPartPr>
            <p14:xfrm>
              <a:off x="4291604" y="3937799"/>
              <a:ext cx="102960" cy="20160"/>
            </p14:xfrm>
          </p:contentPart>
        </mc:Choice>
        <mc:Fallback xmlns="">
          <p:pic>
            <p:nvPicPr>
              <p:cNvPr id="41" name="Ink 40">
                <a:extLst>
                  <a:ext uri="{FF2B5EF4-FFF2-40B4-BE49-F238E27FC236}">
                    <a16:creationId xmlns:a16="http://schemas.microsoft.com/office/drawing/2014/main" id="{D4427F10-3478-DF92-2785-0A0DDE677CB8}"/>
                  </a:ext>
                </a:extLst>
              </p:cNvPr>
              <p:cNvPicPr/>
              <p:nvPr/>
            </p:nvPicPr>
            <p:blipFill>
              <a:blip r:embed="rId8"/>
              <a:stretch>
                <a:fillRect/>
              </a:stretch>
            </p:blipFill>
            <p:spPr>
              <a:xfrm>
                <a:off x="4285484" y="3931679"/>
                <a:ext cx="115200" cy="32400"/>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43" name="Ink 42">
                <a:extLst>
                  <a:ext uri="{FF2B5EF4-FFF2-40B4-BE49-F238E27FC236}">
                    <a16:creationId xmlns:a16="http://schemas.microsoft.com/office/drawing/2014/main" id="{542E390C-CD99-C6D7-99AE-C1071B713CC1}"/>
                  </a:ext>
                </a:extLst>
              </p14:cNvPr>
              <p14:cNvContentPartPr/>
              <p14:nvPr/>
            </p14:nvContentPartPr>
            <p14:xfrm>
              <a:off x="4281768" y="2588103"/>
              <a:ext cx="720" cy="1361847"/>
            </p14:xfrm>
          </p:contentPart>
        </mc:Choice>
        <mc:Fallback xmlns="">
          <p:pic>
            <p:nvPicPr>
              <p:cNvPr id="43" name="Ink 42">
                <a:extLst>
                  <a:ext uri="{FF2B5EF4-FFF2-40B4-BE49-F238E27FC236}">
                    <a16:creationId xmlns:a16="http://schemas.microsoft.com/office/drawing/2014/main" id="{542E390C-CD99-C6D7-99AE-C1071B713CC1}"/>
                  </a:ext>
                </a:extLst>
              </p:cNvPr>
              <p:cNvPicPr/>
              <p:nvPr/>
            </p:nvPicPr>
            <p:blipFill>
              <a:blip r:embed="rId10"/>
              <a:stretch>
                <a:fillRect/>
              </a:stretch>
            </p:blipFill>
            <p:spPr>
              <a:xfrm>
                <a:off x="4269528" y="2581983"/>
                <a:ext cx="25200" cy="1374087"/>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44" name="Ink 43">
                <a:extLst>
                  <a:ext uri="{FF2B5EF4-FFF2-40B4-BE49-F238E27FC236}">
                    <a16:creationId xmlns:a16="http://schemas.microsoft.com/office/drawing/2014/main" id="{7C9A507C-06C9-21CE-C8F5-3F82AAA88503}"/>
                  </a:ext>
                </a:extLst>
              </p14:cNvPr>
              <p14:cNvContentPartPr/>
              <p14:nvPr/>
            </p14:nvContentPartPr>
            <p14:xfrm>
              <a:off x="4197168" y="2589618"/>
              <a:ext cx="84600" cy="4320"/>
            </p14:xfrm>
          </p:contentPart>
        </mc:Choice>
        <mc:Fallback xmlns="">
          <p:pic>
            <p:nvPicPr>
              <p:cNvPr id="44" name="Ink 43">
                <a:extLst>
                  <a:ext uri="{FF2B5EF4-FFF2-40B4-BE49-F238E27FC236}">
                    <a16:creationId xmlns:a16="http://schemas.microsoft.com/office/drawing/2014/main" id="{7C9A507C-06C9-21CE-C8F5-3F82AAA88503}"/>
                  </a:ext>
                </a:extLst>
              </p:cNvPr>
              <p:cNvPicPr/>
              <p:nvPr/>
            </p:nvPicPr>
            <p:blipFill>
              <a:blip r:embed="rId12"/>
              <a:stretch>
                <a:fillRect/>
              </a:stretch>
            </p:blipFill>
            <p:spPr>
              <a:xfrm>
                <a:off x="4191074" y="2583498"/>
                <a:ext cx="96788" cy="16560"/>
              </a:xfrm>
              <a:prstGeom prst="rect">
                <a:avLst/>
              </a:prstGeom>
            </p:spPr>
          </p:pic>
        </mc:Fallback>
      </mc:AlternateContent>
      <mc:AlternateContent xmlns:mc="http://schemas.openxmlformats.org/markup-compatibility/2006" xmlns:p14="http://schemas.microsoft.com/office/powerpoint/2010/main">
        <mc:Choice Requires="p14">
          <p:contentPart p14:bwMode="auto" r:id="rId13">
            <p14:nvContentPartPr>
              <p14:cNvPr id="46" name="Ink 45">
                <a:extLst>
                  <a:ext uri="{FF2B5EF4-FFF2-40B4-BE49-F238E27FC236}">
                    <a16:creationId xmlns:a16="http://schemas.microsoft.com/office/drawing/2014/main" id="{134468FA-6A30-433F-EC96-107EEBBB031C}"/>
                  </a:ext>
                </a:extLst>
              </p14:cNvPr>
              <p14:cNvContentPartPr/>
              <p14:nvPr/>
            </p14:nvContentPartPr>
            <p14:xfrm>
              <a:off x="4192128" y="2483310"/>
              <a:ext cx="2346480" cy="720"/>
            </p14:xfrm>
          </p:contentPart>
        </mc:Choice>
        <mc:Fallback xmlns="">
          <p:pic>
            <p:nvPicPr>
              <p:cNvPr id="46" name="Ink 45">
                <a:extLst>
                  <a:ext uri="{FF2B5EF4-FFF2-40B4-BE49-F238E27FC236}">
                    <a16:creationId xmlns:a16="http://schemas.microsoft.com/office/drawing/2014/main" id="{134468FA-6A30-433F-EC96-107EEBBB031C}"/>
                  </a:ext>
                </a:extLst>
              </p:cNvPr>
              <p:cNvPicPr/>
              <p:nvPr/>
            </p:nvPicPr>
            <p:blipFill>
              <a:blip r:embed="rId14"/>
              <a:stretch>
                <a:fillRect/>
              </a:stretch>
            </p:blipFill>
            <p:spPr>
              <a:xfrm>
                <a:off x="4186008" y="2471070"/>
                <a:ext cx="2358720" cy="25200"/>
              </a:xfrm>
              <a:prstGeom prst="rect">
                <a:avLst/>
              </a:prstGeom>
            </p:spPr>
          </p:pic>
        </mc:Fallback>
      </mc:AlternateContent>
      <mc:AlternateContent xmlns:mc="http://schemas.openxmlformats.org/markup-compatibility/2006" xmlns:p14="http://schemas.microsoft.com/office/powerpoint/2010/main">
        <mc:Choice Requires="p14">
          <p:contentPart p14:bwMode="auto" r:id="rId15">
            <p14:nvContentPartPr>
              <p14:cNvPr id="47" name="Ink 46">
                <a:extLst>
                  <a:ext uri="{FF2B5EF4-FFF2-40B4-BE49-F238E27FC236}">
                    <a16:creationId xmlns:a16="http://schemas.microsoft.com/office/drawing/2014/main" id="{25478883-79A4-2236-1293-4E34964BD177}"/>
                  </a:ext>
                </a:extLst>
              </p14:cNvPr>
              <p14:cNvContentPartPr/>
              <p14:nvPr/>
            </p14:nvContentPartPr>
            <p14:xfrm>
              <a:off x="6537888" y="2483310"/>
              <a:ext cx="360" cy="18360"/>
            </p14:xfrm>
          </p:contentPart>
        </mc:Choice>
        <mc:Fallback xmlns="">
          <p:pic>
            <p:nvPicPr>
              <p:cNvPr id="47" name="Ink 46">
                <a:extLst>
                  <a:ext uri="{FF2B5EF4-FFF2-40B4-BE49-F238E27FC236}">
                    <a16:creationId xmlns:a16="http://schemas.microsoft.com/office/drawing/2014/main" id="{25478883-79A4-2236-1293-4E34964BD177}"/>
                  </a:ext>
                </a:extLst>
              </p:cNvPr>
              <p:cNvPicPr/>
              <p:nvPr/>
            </p:nvPicPr>
            <p:blipFill>
              <a:blip r:embed="rId16"/>
              <a:stretch>
                <a:fillRect/>
              </a:stretch>
            </p:blipFill>
            <p:spPr>
              <a:xfrm>
                <a:off x="6531768" y="2477190"/>
                <a:ext cx="12600" cy="306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7">
            <p14:nvContentPartPr>
              <p14:cNvPr id="49" name="Ink 48">
                <a:extLst>
                  <a:ext uri="{FF2B5EF4-FFF2-40B4-BE49-F238E27FC236}">
                    <a16:creationId xmlns:a16="http://schemas.microsoft.com/office/drawing/2014/main" id="{CBA7AE1E-1C53-885A-9D05-E37D22D8DC75}"/>
                  </a:ext>
                </a:extLst>
              </p14:cNvPr>
              <p14:cNvContentPartPr/>
              <p14:nvPr/>
            </p14:nvContentPartPr>
            <p14:xfrm>
              <a:off x="6537889" y="3954270"/>
              <a:ext cx="1182960" cy="720"/>
            </p14:xfrm>
          </p:contentPart>
        </mc:Choice>
        <mc:Fallback xmlns="">
          <p:pic>
            <p:nvPicPr>
              <p:cNvPr id="49" name="Ink 48">
                <a:extLst>
                  <a:ext uri="{FF2B5EF4-FFF2-40B4-BE49-F238E27FC236}">
                    <a16:creationId xmlns:a16="http://schemas.microsoft.com/office/drawing/2014/main" id="{CBA7AE1E-1C53-885A-9D05-E37D22D8DC75}"/>
                  </a:ext>
                </a:extLst>
              </p:cNvPr>
              <p:cNvPicPr/>
              <p:nvPr/>
            </p:nvPicPr>
            <p:blipFill>
              <a:blip r:embed="rId18"/>
              <a:stretch>
                <a:fillRect/>
              </a:stretch>
            </p:blipFill>
            <p:spPr>
              <a:xfrm>
                <a:off x="6528889" y="3936270"/>
                <a:ext cx="1200600" cy="36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19">
            <p14:nvContentPartPr>
              <p14:cNvPr id="52" name="Ink 51">
                <a:extLst>
                  <a:ext uri="{FF2B5EF4-FFF2-40B4-BE49-F238E27FC236}">
                    <a16:creationId xmlns:a16="http://schemas.microsoft.com/office/drawing/2014/main" id="{E717F1D9-397A-5E50-4FED-196514F2A990}"/>
                  </a:ext>
                </a:extLst>
              </p14:cNvPr>
              <p14:cNvContentPartPr/>
              <p14:nvPr/>
            </p14:nvContentPartPr>
            <p14:xfrm>
              <a:off x="6547968" y="3268830"/>
              <a:ext cx="360" cy="686160"/>
            </p14:xfrm>
          </p:contentPart>
        </mc:Choice>
        <mc:Fallback xmlns="">
          <p:pic>
            <p:nvPicPr>
              <p:cNvPr id="52" name="Ink 51">
                <a:extLst>
                  <a:ext uri="{FF2B5EF4-FFF2-40B4-BE49-F238E27FC236}">
                    <a16:creationId xmlns:a16="http://schemas.microsoft.com/office/drawing/2014/main" id="{E717F1D9-397A-5E50-4FED-196514F2A990}"/>
                  </a:ext>
                </a:extLst>
              </p:cNvPr>
              <p:cNvPicPr/>
              <p:nvPr/>
            </p:nvPicPr>
            <p:blipFill>
              <a:blip r:embed="rId20"/>
              <a:stretch>
                <a:fillRect/>
              </a:stretch>
            </p:blipFill>
            <p:spPr>
              <a:xfrm>
                <a:off x="6538968" y="3259830"/>
                <a:ext cx="18000" cy="7038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1">
            <p14:nvContentPartPr>
              <p14:cNvPr id="54" name="Ink 53">
                <a:extLst>
                  <a:ext uri="{FF2B5EF4-FFF2-40B4-BE49-F238E27FC236}">
                    <a16:creationId xmlns:a16="http://schemas.microsoft.com/office/drawing/2014/main" id="{6833EA97-1B63-CCD9-4308-DE35B198BC58}"/>
                  </a:ext>
                </a:extLst>
              </p14:cNvPr>
              <p14:cNvContentPartPr/>
              <p14:nvPr/>
            </p14:nvContentPartPr>
            <p14:xfrm>
              <a:off x="5603688" y="3974070"/>
              <a:ext cx="785880" cy="360"/>
            </p14:xfrm>
          </p:contentPart>
        </mc:Choice>
        <mc:Fallback xmlns="">
          <p:pic>
            <p:nvPicPr>
              <p:cNvPr id="54" name="Ink 53">
                <a:extLst>
                  <a:ext uri="{FF2B5EF4-FFF2-40B4-BE49-F238E27FC236}">
                    <a16:creationId xmlns:a16="http://schemas.microsoft.com/office/drawing/2014/main" id="{6833EA97-1B63-CCD9-4308-DE35B198BC58}"/>
                  </a:ext>
                </a:extLst>
              </p:cNvPr>
              <p:cNvPicPr/>
              <p:nvPr/>
            </p:nvPicPr>
            <p:blipFill>
              <a:blip r:embed="rId22"/>
              <a:stretch>
                <a:fillRect/>
              </a:stretch>
            </p:blipFill>
            <p:spPr>
              <a:xfrm>
                <a:off x="5594688" y="3965070"/>
                <a:ext cx="803520" cy="18000"/>
              </a:xfrm>
              <a:prstGeom prst="rect">
                <a:avLst/>
              </a:prstGeom>
            </p:spPr>
          </p:pic>
        </mc:Fallback>
      </mc:AlternateContent>
      <mc:AlternateContent xmlns:mc="http://schemas.openxmlformats.org/markup-compatibility/2006" xmlns:p14="http://schemas.microsoft.com/office/powerpoint/2010/main" xmlns:aink="http://schemas.microsoft.com/office/drawing/2016/ink">
        <mc:Choice Requires="p14 aink">
          <p:contentPart p14:bwMode="auto" r:id="rId23">
            <p14:nvContentPartPr>
              <p14:cNvPr id="56" name="Ink 55">
                <a:extLst>
                  <a:ext uri="{FF2B5EF4-FFF2-40B4-BE49-F238E27FC236}">
                    <a16:creationId xmlns:a16="http://schemas.microsoft.com/office/drawing/2014/main" id="{B08403E6-2D3D-2EA3-2749-7DAD9B5FA673}"/>
                  </a:ext>
                </a:extLst>
              </p14:cNvPr>
              <p14:cNvContentPartPr/>
              <p14:nvPr/>
            </p14:nvContentPartPr>
            <p14:xfrm>
              <a:off x="5166288" y="3984510"/>
              <a:ext cx="108360" cy="10440"/>
            </p14:xfrm>
          </p:contentPart>
        </mc:Choice>
        <mc:Fallback xmlns="">
          <p:pic>
            <p:nvPicPr>
              <p:cNvPr id="56" name="Ink 55">
                <a:extLst>
                  <a:ext uri="{FF2B5EF4-FFF2-40B4-BE49-F238E27FC236}">
                    <a16:creationId xmlns:a16="http://schemas.microsoft.com/office/drawing/2014/main" id="{B08403E6-2D3D-2EA3-2749-7DAD9B5FA673}"/>
                  </a:ext>
                </a:extLst>
              </p:cNvPr>
              <p:cNvPicPr/>
              <p:nvPr/>
            </p:nvPicPr>
            <p:blipFill>
              <a:blip r:embed="rId24"/>
              <a:stretch>
                <a:fillRect/>
              </a:stretch>
            </p:blipFill>
            <p:spPr>
              <a:xfrm>
                <a:off x="5157258" y="3975510"/>
                <a:ext cx="126059" cy="28080"/>
              </a:xfrm>
              <a:prstGeom prst="rect">
                <a:avLst/>
              </a:prstGeom>
            </p:spPr>
          </p:pic>
        </mc:Fallback>
      </mc:AlternateContent>
      <p:sp>
        <p:nvSpPr>
          <p:cNvPr id="57" name="Rectangle 56">
            <a:extLst>
              <a:ext uri="{FF2B5EF4-FFF2-40B4-BE49-F238E27FC236}">
                <a16:creationId xmlns:a16="http://schemas.microsoft.com/office/drawing/2014/main" id="{6120A5C8-C33D-76C2-A817-EC3B716BDF19}"/>
              </a:ext>
            </a:extLst>
          </p:cNvPr>
          <p:cNvSpPr/>
          <p:nvPr/>
        </p:nvSpPr>
        <p:spPr bwMode="auto">
          <a:xfrm>
            <a:off x="180331" y="2870670"/>
            <a:ext cx="3775934" cy="27542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mc:AlternateContent xmlns:mc="http://schemas.openxmlformats.org/markup-compatibility/2006" xmlns:p14="http://schemas.microsoft.com/office/powerpoint/2010/main">
        <mc:Choice Requires="p14">
          <p:contentPart p14:bwMode="auto" r:id="rId25">
            <p14:nvContentPartPr>
              <p14:cNvPr id="61" name="Ink 60">
                <a:extLst>
                  <a:ext uri="{FF2B5EF4-FFF2-40B4-BE49-F238E27FC236}">
                    <a16:creationId xmlns:a16="http://schemas.microsoft.com/office/drawing/2014/main" id="{64BCD854-8B51-5D40-7086-20EA08E25EC8}"/>
                  </a:ext>
                </a:extLst>
              </p14:cNvPr>
              <p14:cNvContentPartPr/>
              <p14:nvPr/>
            </p14:nvContentPartPr>
            <p14:xfrm>
              <a:off x="2052411" y="3377226"/>
              <a:ext cx="1960200" cy="720"/>
            </p14:xfrm>
          </p:contentPart>
        </mc:Choice>
        <mc:Fallback xmlns="">
          <p:pic>
            <p:nvPicPr>
              <p:cNvPr id="61" name="Ink 60">
                <a:extLst>
                  <a:ext uri="{FF2B5EF4-FFF2-40B4-BE49-F238E27FC236}">
                    <a16:creationId xmlns:a16="http://schemas.microsoft.com/office/drawing/2014/main" id="{64BCD854-8B51-5D40-7086-20EA08E25EC8}"/>
                  </a:ext>
                </a:extLst>
              </p:cNvPr>
              <p:cNvPicPr/>
              <p:nvPr/>
            </p:nvPicPr>
            <p:blipFill>
              <a:blip r:embed="rId26"/>
              <a:stretch>
                <a:fillRect/>
              </a:stretch>
            </p:blipFill>
            <p:spPr>
              <a:xfrm>
                <a:off x="2046291" y="3364986"/>
                <a:ext cx="1972440" cy="25200"/>
              </a:xfrm>
              <a:prstGeom prst="rect">
                <a:avLst/>
              </a:prstGeom>
            </p:spPr>
          </p:pic>
        </mc:Fallback>
      </mc:AlternateContent>
      <mc:AlternateContent xmlns:mc="http://schemas.openxmlformats.org/markup-compatibility/2006" xmlns:p14="http://schemas.microsoft.com/office/powerpoint/2010/main">
        <mc:Choice Requires="p14">
          <p:contentPart p14:bwMode="auto" r:id="rId27">
            <p14:nvContentPartPr>
              <p14:cNvPr id="63" name="Ink 62">
                <a:extLst>
                  <a:ext uri="{FF2B5EF4-FFF2-40B4-BE49-F238E27FC236}">
                    <a16:creationId xmlns:a16="http://schemas.microsoft.com/office/drawing/2014/main" id="{FDC9FA3D-94E8-2A30-DCB0-CFBF0399C18F}"/>
                  </a:ext>
                </a:extLst>
              </p14:cNvPr>
              <p14:cNvContentPartPr/>
              <p14:nvPr/>
            </p14:nvContentPartPr>
            <p14:xfrm>
              <a:off x="4030971" y="2500266"/>
              <a:ext cx="720" cy="877320"/>
            </p14:xfrm>
          </p:contentPart>
        </mc:Choice>
        <mc:Fallback xmlns="">
          <p:pic>
            <p:nvPicPr>
              <p:cNvPr id="63" name="Ink 62">
                <a:extLst>
                  <a:ext uri="{FF2B5EF4-FFF2-40B4-BE49-F238E27FC236}">
                    <a16:creationId xmlns:a16="http://schemas.microsoft.com/office/drawing/2014/main" id="{FDC9FA3D-94E8-2A30-DCB0-CFBF0399C18F}"/>
                  </a:ext>
                </a:extLst>
              </p:cNvPr>
              <p:cNvPicPr/>
              <p:nvPr/>
            </p:nvPicPr>
            <p:blipFill>
              <a:blip r:embed="rId28"/>
              <a:stretch>
                <a:fillRect/>
              </a:stretch>
            </p:blipFill>
            <p:spPr>
              <a:xfrm>
                <a:off x="4018731" y="2494146"/>
                <a:ext cx="25200" cy="889560"/>
              </a:xfrm>
              <a:prstGeom prst="rect">
                <a:avLst/>
              </a:prstGeom>
            </p:spPr>
          </p:pic>
        </mc:Fallback>
      </mc:AlternateContent>
      <mc:AlternateContent xmlns:mc="http://schemas.openxmlformats.org/markup-compatibility/2006" xmlns:p14="http://schemas.microsoft.com/office/powerpoint/2010/main">
        <mc:Choice Requires="p14">
          <p:contentPart p14:bwMode="auto" r:id="rId29">
            <p14:nvContentPartPr>
              <p14:cNvPr id="64" name="Ink 63">
                <a:extLst>
                  <a:ext uri="{FF2B5EF4-FFF2-40B4-BE49-F238E27FC236}">
                    <a16:creationId xmlns:a16="http://schemas.microsoft.com/office/drawing/2014/main" id="{613A1D72-4630-8D48-D4B5-A502EEE00144}"/>
                  </a:ext>
                </a:extLst>
              </p14:cNvPr>
              <p14:cNvContentPartPr/>
              <p14:nvPr/>
            </p14:nvContentPartPr>
            <p14:xfrm>
              <a:off x="4031899" y="2481585"/>
              <a:ext cx="166320" cy="7920"/>
            </p14:xfrm>
          </p:contentPart>
        </mc:Choice>
        <mc:Fallback xmlns="">
          <p:pic>
            <p:nvPicPr>
              <p:cNvPr id="64" name="Ink 63">
                <a:extLst>
                  <a:ext uri="{FF2B5EF4-FFF2-40B4-BE49-F238E27FC236}">
                    <a16:creationId xmlns:a16="http://schemas.microsoft.com/office/drawing/2014/main" id="{613A1D72-4630-8D48-D4B5-A502EEE00144}"/>
                  </a:ext>
                </a:extLst>
              </p:cNvPr>
              <p:cNvPicPr/>
              <p:nvPr/>
            </p:nvPicPr>
            <p:blipFill>
              <a:blip r:embed="rId30"/>
              <a:stretch>
                <a:fillRect/>
              </a:stretch>
            </p:blipFill>
            <p:spPr>
              <a:xfrm>
                <a:off x="4025779" y="2475465"/>
                <a:ext cx="17856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31">
            <p14:nvContentPartPr>
              <p14:cNvPr id="67" name="Ink 66">
                <a:extLst>
                  <a:ext uri="{FF2B5EF4-FFF2-40B4-BE49-F238E27FC236}">
                    <a16:creationId xmlns:a16="http://schemas.microsoft.com/office/drawing/2014/main" id="{9528DAB0-677B-9A55-B2F6-122B99C4917C}"/>
                  </a:ext>
                </a:extLst>
              </p14:cNvPr>
              <p14:cNvContentPartPr/>
              <p14:nvPr/>
            </p14:nvContentPartPr>
            <p14:xfrm>
              <a:off x="2064663" y="3006868"/>
              <a:ext cx="720" cy="358920"/>
            </p14:xfrm>
          </p:contentPart>
        </mc:Choice>
        <mc:Fallback xmlns="">
          <p:pic>
            <p:nvPicPr>
              <p:cNvPr id="67" name="Ink 66">
                <a:extLst>
                  <a:ext uri="{FF2B5EF4-FFF2-40B4-BE49-F238E27FC236}">
                    <a16:creationId xmlns:a16="http://schemas.microsoft.com/office/drawing/2014/main" id="{9528DAB0-677B-9A55-B2F6-122B99C4917C}"/>
                  </a:ext>
                </a:extLst>
              </p:cNvPr>
              <p:cNvPicPr/>
              <p:nvPr/>
            </p:nvPicPr>
            <p:blipFill>
              <a:blip r:embed="rId32"/>
              <a:stretch>
                <a:fillRect/>
              </a:stretch>
            </p:blipFill>
            <p:spPr>
              <a:xfrm>
                <a:off x="2052423" y="3000748"/>
                <a:ext cx="25200" cy="371160"/>
              </a:xfrm>
              <a:prstGeom prst="rect">
                <a:avLst/>
              </a:prstGeom>
            </p:spPr>
          </p:pic>
        </mc:Fallback>
      </mc:AlternateContent>
      <mc:AlternateContent xmlns:mc="http://schemas.openxmlformats.org/markup-compatibility/2006" xmlns:p14="http://schemas.microsoft.com/office/powerpoint/2010/main">
        <mc:Choice Requires="p14">
          <p:contentPart p14:bwMode="auto" r:id="rId33">
            <p14:nvContentPartPr>
              <p14:cNvPr id="68" name="Ink 67">
                <a:extLst>
                  <a:ext uri="{FF2B5EF4-FFF2-40B4-BE49-F238E27FC236}">
                    <a16:creationId xmlns:a16="http://schemas.microsoft.com/office/drawing/2014/main" id="{D90314FE-7B4C-FBDC-13A3-73BA1F9A8A6C}"/>
                  </a:ext>
                </a:extLst>
              </p14:cNvPr>
              <p14:cNvContentPartPr/>
              <p14:nvPr/>
            </p14:nvContentPartPr>
            <p14:xfrm>
              <a:off x="1105171" y="3018306"/>
              <a:ext cx="720" cy="416100"/>
            </p14:xfrm>
          </p:contentPart>
        </mc:Choice>
        <mc:Fallback xmlns="">
          <p:pic>
            <p:nvPicPr>
              <p:cNvPr id="68" name="Ink 67">
                <a:extLst>
                  <a:ext uri="{FF2B5EF4-FFF2-40B4-BE49-F238E27FC236}">
                    <a16:creationId xmlns:a16="http://schemas.microsoft.com/office/drawing/2014/main" id="{D90314FE-7B4C-FBDC-13A3-73BA1F9A8A6C}"/>
                  </a:ext>
                </a:extLst>
              </p:cNvPr>
              <p:cNvPicPr/>
              <p:nvPr/>
            </p:nvPicPr>
            <p:blipFill>
              <a:blip r:embed="rId34"/>
              <a:stretch>
                <a:fillRect/>
              </a:stretch>
            </p:blipFill>
            <p:spPr>
              <a:xfrm>
                <a:off x="1092931" y="3012187"/>
                <a:ext cx="25200" cy="428338"/>
              </a:xfrm>
              <a:prstGeom prst="rect">
                <a:avLst/>
              </a:prstGeom>
            </p:spPr>
          </p:pic>
        </mc:Fallback>
      </mc:AlternateContent>
      <mc:AlternateContent xmlns:mc="http://schemas.openxmlformats.org/markup-compatibility/2006" xmlns:p14="http://schemas.microsoft.com/office/powerpoint/2010/main">
        <mc:Choice Requires="p14">
          <p:contentPart p14:bwMode="auto" r:id="rId35">
            <p14:nvContentPartPr>
              <p14:cNvPr id="70" name="Ink 69">
                <a:extLst>
                  <a:ext uri="{FF2B5EF4-FFF2-40B4-BE49-F238E27FC236}">
                    <a16:creationId xmlns:a16="http://schemas.microsoft.com/office/drawing/2014/main" id="{B0E658D2-D11A-BBED-4B02-1FC731292368}"/>
                  </a:ext>
                </a:extLst>
              </p14:cNvPr>
              <p14:cNvContentPartPr/>
              <p14:nvPr/>
            </p14:nvContentPartPr>
            <p14:xfrm>
              <a:off x="1115617" y="3448338"/>
              <a:ext cx="2987462" cy="720"/>
            </p14:xfrm>
          </p:contentPart>
        </mc:Choice>
        <mc:Fallback xmlns="">
          <p:pic>
            <p:nvPicPr>
              <p:cNvPr id="70" name="Ink 69">
                <a:extLst>
                  <a:ext uri="{FF2B5EF4-FFF2-40B4-BE49-F238E27FC236}">
                    <a16:creationId xmlns:a16="http://schemas.microsoft.com/office/drawing/2014/main" id="{B0E658D2-D11A-BBED-4B02-1FC731292368}"/>
                  </a:ext>
                </a:extLst>
              </p:cNvPr>
              <p:cNvPicPr/>
              <p:nvPr/>
            </p:nvPicPr>
            <p:blipFill>
              <a:blip r:embed="rId36"/>
              <a:stretch>
                <a:fillRect/>
              </a:stretch>
            </p:blipFill>
            <p:spPr>
              <a:xfrm>
                <a:off x="1109496" y="3436098"/>
                <a:ext cx="2999704" cy="25200"/>
              </a:xfrm>
              <a:prstGeom prst="rect">
                <a:avLst/>
              </a:prstGeom>
            </p:spPr>
          </p:pic>
        </mc:Fallback>
      </mc:AlternateContent>
      <mc:AlternateContent xmlns:mc="http://schemas.openxmlformats.org/markup-compatibility/2006" xmlns:p14="http://schemas.microsoft.com/office/powerpoint/2010/main">
        <mc:Choice Requires="p14">
          <p:contentPart p14:bwMode="auto" r:id="rId37">
            <p14:nvContentPartPr>
              <p14:cNvPr id="71" name="Ink 70">
                <a:extLst>
                  <a:ext uri="{FF2B5EF4-FFF2-40B4-BE49-F238E27FC236}">
                    <a16:creationId xmlns:a16="http://schemas.microsoft.com/office/drawing/2014/main" id="{D9894118-794A-1DB7-2A2A-3DC0D70C83F3}"/>
                  </a:ext>
                </a:extLst>
              </p14:cNvPr>
              <p14:cNvContentPartPr/>
              <p14:nvPr/>
            </p14:nvContentPartPr>
            <p14:xfrm>
              <a:off x="4098283" y="2596022"/>
              <a:ext cx="720" cy="840618"/>
            </p14:xfrm>
          </p:contentPart>
        </mc:Choice>
        <mc:Fallback xmlns="">
          <p:pic>
            <p:nvPicPr>
              <p:cNvPr id="71" name="Ink 70">
                <a:extLst>
                  <a:ext uri="{FF2B5EF4-FFF2-40B4-BE49-F238E27FC236}">
                    <a16:creationId xmlns:a16="http://schemas.microsoft.com/office/drawing/2014/main" id="{D9894118-794A-1DB7-2A2A-3DC0D70C83F3}"/>
                  </a:ext>
                </a:extLst>
              </p:cNvPr>
              <p:cNvPicPr/>
              <p:nvPr/>
            </p:nvPicPr>
            <p:blipFill>
              <a:blip r:embed="rId38"/>
              <a:stretch>
                <a:fillRect/>
              </a:stretch>
            </p:blipFill>
            <p:spPr>
              <a:xfrm>
                <a:off x="4086043" y="2589902"/>
                <a:ext cx="25200" cy="852858"/>
              </a:xfrm>
              <a:prstGeom prst="rect">
                <a:avLst/>
              </a:prstGeom>
            </p:spPr>
          </p:pic>
        </mc:Fallback>
      </mc:AlternateContent>
      <mc:AlternateContent xmlns:mc="http://schemas.openxmlformats.org/markup-compatibility/2006" xmlns:p14="http://schemas.microsoft.com/office/powerpoint/2010/main">
        <mc:Choice Requires="p14">
          <p:contentPart p14:bwMode="auto" r:id="rId39">
            <p14:nvContentPartPr>
              <p14:cNvPr id="72" name="Ink 71">
                <a:extLst>
                  <a:ext uri="{FF2B5EF4-FFF2-40B4-BE49-F238E27FC236}">
                    <a16:creationId xmlns:a16="http://schemas.microsoft.com/office/drawing/2014/main" id="{89ABD041-3D6E-3CED-0B48-4299F0209251}"/>
                  </a:ext>
                </a:extLst>
              </p14:cNvPr>
              <p14:cNvContentPartPr/>
              <p14:nvPr/>
            </p14:nvContentPartPr>
            <p14:xfrm>
              <a:off x="4112832" y="2574904"/>
              <a:ext cx="166320" cy="7920"/>
            </p14:xfrm>
          </p:contentPart>
        </mc:Choice>
        <mc:Fallback xmlns="">
          <p:pic>
            <p:nvPicPr>
              <p:cNvPr id="72" name="Ink 71">
                <a:extLst>
                  <a:ext uri="{FF2B5EF4-FFF2-40B4-BE49-F238E27FC236}">
                    <a16:creationId xmlns:a16="http://schemas.microsoft.com/office/drawing/2014/main" id="{89ABD041-3D6E-3CED-0B48-4299F0209251}"/>
                  </a:ext>
                </a:extLst>
              </p:cNvPr>
              <p:cNvPicPr/>
              <p:nvPr/>
            </p:nvPicPr>
            <p:blipFill>
              <a:blip r:embed="rId30"/>
              <a:stretch>
                <a:fillRect/>
              </a:stretch>
            </p:blipFill>
            <p:spPr>
              <a:xfrm>
                <a:off x="4106712" y="2568784"/>
                <a:ext cx="178560" cy="20160"/>
              </a:xfrm>
              <a:prstGeom prst="rect">
                <a:avLst/>
              </a:prstGeom>
            </p:spPr>
          </p:pic>
        </mc:Fallback>
      </mc:AlternateContent>
      <mc:AlternateContent xmlns:mc="http://schemas.openxmlformats.org/markup-compatibility/2006" xmlns:p14="http://schemas.microsoft.com/office/powerpoint/2010/main">
        <mc:Choice Requires="p14">
          <p:contentPart p14:bwMode="auto" r:id="rId40">
            <p14:nvContentPartPr>
              <p14:cNvPr id="73" name="Ink 72">
                <a:extLst>
                  <a:ext uri="{FF2B5EF4-FFF2-40B4-BE49-F238E27FC236}">
                    <a16:creationId xmlns:a16="http://schemas.microsoft.com/office/drawing/2014/main" id="{97F4A831-2D80-2AFE-030B-6BF5C7BFD28D}"/>
                  </a:ext>
                </a:extLst>
              </p14:cNvPr>
              <p14:cNvContentPartPr/>
              <p14:nvPr/>
            </p14:nvContentPartPr>
            <p14:xfrm>
              <a:off x="8876346" y="3972935"/>
              <a:ext cx="57960" cy="360"/>
            </p14:xfrm>
          </p:contentPart>
        </mc:Choice>
        <mc:Fallback xmlns="">
          <p:pic>
            <p:nvPicPr>
              <p:cNvPr id="73" name="Ink 72">
                <a:extLst>
                  <a:ext uri="{FF2B5EF4-FFF2-40B4-BE49-F238E27FC236}">
                    <a16:creationId xmlns:a16="http://schemas.microsoft.com/office/drawing/2014/main" id="{97F4A831-2D80-2AFE-030B-6BF5C7BFD28D}"/>
                  </a:ext>
                </a:extLst>
              </p:cNvPr>
              <p:cNvPicPr/>
              <p:nvPr/>
            </p:nvPicPr>
            <p:blipFill>
              <a:blip r:embed="rId41"/>
              <a:stretch>
                <a:fillRect/>
              </a:stretch>
            </p:blipFill>
            <p:spPr>
              <a:xfrm>
                <a:off x="8870264" y="3966815"/>
                <a:ext cx="70124" cy="12600"/>
              </a:xfrm>
              <a:prstGeom prst="rect">
                <a:avLst/>
              </a:prstGeom>
            </p:spPr>
          </p:pic>
        </mc:Fallback>
      </mc:AlternateContent>
      <mc:AlternateContent xmlns:mc="http://schemas.openxmlformats.org/markup-compatibility/2006" xmlns:p14="http://schemas.microsoft.com/office/powerpoint/2010/main">
        <mc:Choice Requires="p14">
          <p:contentPart p14:bwMode="auto" r:id="rId42">
            <p14:nvContentPartPr>
              <p14:cNvPr id="77" name="Ink 76">
                <a:extLst>
                  <a:ext uri="{FF2B5EF4-FFF2-40B4-BE49-F238E27FC236}">
                    <a16:creationId xmlns:a16="http://schemas.microsoft.com/office/drawing/2014/main" id="{21791DF8-DE5E-0936-4EFD-8F4B8430B8DF}"/>
                  </a:ext>
                </a:extLst>
              </p14:cNvPr>
              <p14:cNvContentPartPr/>
              <p14:nvPr/>
            </p14:nvContentPartPr>
            <p14:xfrm>
              <a:off x="8922786" y="3972935"/>
              <a:ext cx="360" cy="725040"/>
            </p14:xfrm>
          </p:contentPart>
        </mc:Choice>
        <mc:Fallback xmlns="">
          <p:pic>
            <p:nvPicPr>
              <p:cNvPr id="77" name="Ink 76">
                <a:extLst>
                  <a:ext uri="{FF2B5EF4-FFF2-40B4-BE49-F238E27FC236}">
                    <a16:creationId xmlns:a16="http://schemas.microsoft.com/office/drawing/2014/main" id="{21791DF8-DE5E-0936-4EFD-8F4B8430B8DF}"/>
                  </a:ext>
                </a:extLst>
              </p:cNvPr>
              <p:cNvPicPr/>
              <p:nvPr/>
            </p:nvPicPr>
            <p:blipFill>
              <a:blip r:embed="rId43"/>
              <a:stretch>
                <a:fillRect/>
              </a:stretch>
            </p:blipFill>
            <p:spPr>
              <a:xfrm>
                <a:off x="8916666" y="3966815"/>
                <a:ext cx="12600" cy="737280"/>
              </a:xfrm>
              <a:prstGeom prst="rect">
                <a:avLst/>
              </a:prstGeom>
            </p:spPr>
          </p:pic>
        </mc:Fallback>
      </mc:AlternateContent>
      <mc:AlternateContent xmlns:mc="http://schemas.openxmlformats.org/markup-compatibility/2006" xmlns:p14="http://schemas.microsoft.com/office/powerpoint/2010/main">
        <mc:Choice Requires="p14">
          <p:contentPart p14:bwMode="auto" r:id="rId44">
            <p14:nvContentPartPr>
              <p14:cNvPr id="79" name="Ink 78">
                <a:extLst>
                  <a:ext uri="{FF2B5EF4-FFF2-40B4-BE49-F238E27FC236}">
                    <a16:creationId xmlns:a16="http://schemas.microsoft.com/office/drawing/2014/main" id="{8086FF07-7296-FEA1-AD11-630CE11D7254}"/>
                  </a:ext>
                </a:extLst>
              </p14:cNvPr>
              <p14:cNvContentPartPr/>
              <p14:nvPr/>
            </p14:nvContentPartPr>
            <p14:xfrm>
              <a:off x="3292266" y="4688459"/>
              <a:ext cx="5641320" cy="720"/>
            </p14:xfrm>
          </p:contentPart>
        </mc:Choice>
        <mc:Fallback xmlns="">
          <p:pic>
            <p:nvPicPr>
              <p:cNvPr id="79" name="Ink 78">
                <a:extLst>
                  <a:ext uri="{FF2B5EF4-FFF2-40B4-BE49-F238E27FC236}">
                    <a16:creationId xmlns:a16="http://schemas.microsoft.com/office/drawing/2014/main" id="{8086FF07-7296-FEA1-AD11-630CE11D7254}"/>
                  </a:ext>
                </a:extLst>
              </p:cNvPr>
              <p:cNvPicPr/>
              <p:nvPr/>
            </p:nvPicPr>
            <p:blipFill>
              <a:blip r:embed="rId45"/>
              <a:stretch>
                <a:fillRect/>
              </a:stretch>
            </p:blipFill>
            <p:spPr>
              <a:xfrm>
                <a:off x="3286145" y="4676219"/>
                <a:ext cx="5653563" cy="25200"/>
              </a:xfrm>
              <a:prstGeom prst="rect">
                <a:avLst/>
              </a:prstGeom>
            </p:spPr>
          </p:pic>
        </mc:Fallback>
      </mc:AlternateContent>
      <p:grpSp>
        <p:nvGrpSpPr>
          <p:cNvPr id="80" name="Group 79">
            <a:extLst>
              <a:ext uri="{FF2B5EF4-FFF2-40B4-BE49-F238E27FC236}">
                <a16:creationId xmlns:a16="http://schemas.microsoft.com/office/drawing/2014/main" id="{9D19546E-271E-203A-90A8-396DFABAEEA5}"/>
              </a:ext>
            </a:extLst>
          </p:cNvPr>
          <p:cNvGrpSpPr/>
          <p:nvPr/>
        </p:nvGrpSpPr>
        <p:grpSpPr>
          <a:xfrm>
            <a:off x="2005758" y="3914726"/>
            <a:ext cx="1964397" cy="682699"/>
            <a:chOff x="4188068" y="1204857"/>
            <a:chExt cx="3815621" cy="1851072"/>
          </a:xfrm>
        </p:grpSpPr>
        <p:sp>
          <p:nvSpPr>
            <p:cNvPr id="81" name="Rectangle 80">
              <a:extLst>
                <a:ext uri="{FF2B5EF4-FFF2-40B4-BE49-F238E27FC236}">
                  <a16:creationId xmlns:a16="http://schemas.microsoft.com/office/drawing/2014/main" id="{B2749D8A-9FA8-5535-9E41-00680EA18ADF}"/>
                </a:ext>
              </a:extLst>
            </p:cNvPr>
            <p:cNvSpPr/>
            <p:nvPr/>
          </p:nvSpPr>
          <p:spPr bwMode="auto">
            <a:xfrm>
              <a:off x="4227755" y="1204857"/>
              <a:ext cx="3775934" cy="1851072"/>
            </a:xfrm>
            <a:prstGeom prst="rect">
              <a:avLst/>
            </a:prstGeom>
            <a:solidFill>
              <a:schemeClr val="accent3">
                <a:lumMod val="8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mj-lt"/>
              </a:endParaRPr>
            </a:p>
          </p:txBody>
        </p:sp>
        <p:sp>
          <p:nvSpPr>
            <p:cNvPr id="84" name="Rectangle: Rounded Corners 83">
              <a:extLst>
                <a:ext uri="{FF2B5EF4-FFF2-40B4-BE49-F238E27FC236}">
                  <a16:creationId xmlns:a16="http://schemas.microsoft.com/office/drawing/2014/main" id="{6FBCCD33-0BDA-7307-866F-F7C00AE7BB40}"/>
                </a:ext>
              </a:extLst>
            </p:cNvPr>
            <p:cNvSpPr/>
            <p:nvPr/>
          </p:nvSpPr>
          <p:spPr bwMode="auto">
            <a:xfrm>
              <a:off x="4538060" y="1364704"/>
              <a:ext cx="3155324" cy="472049"/>
            </a:xfrm>
            <a:prstGeom prst="roundRect">
              <a:avLst/>
            </a:prstGeom>
            <a:solidFill>
              <a:schemeClr val="bg1"/>
            </a:solidFill>
            <a:ln w="762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000" b="0" i="0" u="none" strike="noStrike" cap="none" normalizeH="0" baseline="0">
                <a:ln>
                  <a:noFill/>
                </a:ln>
                <a:solidFill>
                  <a:schemeClr val="tx1"/>
                </a:solidFill>
                <a:effectLst/>
                <a:latin typeface="+mj-lt"/>
              </a:endParaRPr>
            </a:p>
          </p:txBody>
        </p:sp>
        <p:sp>
          <p:nvSpPr>
            <p:cNvPr id="83" name="TextBox 17">
              <a:extLst>
                <a:ext uri="{FF2B5EF4-FFF2-40B4-BE49-F238E27FC236}">
                  <a16:creationId xmlns:a16="http://schemas.microsoft.com/office/drawing/2014/main" id="{3ECF6495-5CC7-BBE0-7A74-B0A8710015CE}"/>
                </a:ext>
              </a:extLst>
            </p:cNvPr>
            <p:cNvSpPr txBox="1"/>
            <p:nvPr/>
          </p:nvSpPr>
          <p:spPr>
            <a:xfrm>
              <a:off x="4188068" y="1849292"/>
              <a:ext cx="3808310" cy="1084859"/>
            </a:xfrm>
            <a:prstGeom prst="rect">
              <a:avLst/>
            </a:prstGeom>
            <a:noFill/>
          </p:spPr>
          <p:txBody>
            <a:bodyPr wrap="square" rtlCol="0">
              <a:spAutoFit/>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r>
                <a:rPr lang="en-GB" sz="2000">
                  <a:latin typeface="+mj-lt"/>
                </a:rPr>
                <a:t>Delay Generator</a:t>
              </a:r>
            </a:p>
          </p:txBody>
        </p:sp>
      </p:grpSp>
      <mc:AlternateContent xmlns:mc="http://schemas.openxmlformats.org/markup-compatibility/2006" xmlns:p14="http://schemas.microsoft.com/office/powerpoint/2010/main">
        <mc:Choice Requires="p14">
          <p:contentPart p14:bwMode="auto" r:id="rId46">
            <p14:nvContentPartPr>
              <p14:cNvPr id="87" name="Ink 86">
                <a:extLst>
                  <a:ext uri="{FF2B5EF4-FFF2-40B4-BE49-F238E27FC236}">
                    <a16:creationId xmlns:a16="http://schemas.microsoft.com/office/drawing/2014/main" id="{9EF91895-311F-ECB3-543D-90663B2BF412}"/>
                  </a:ext>
                </a:extLst>
              </p14:cNvPr>
              <p14:cNvContentPartPr/>
              <p14:nvPr/>
            </p14:nvContentPartPr>
            <p14:xfrm>
              <a:off x="3294146" y="4444818"/>
              <a:ext cx="720" cy="230397"/>
            </p14:xfrm>
          </p:contentPart>
        </mc:Choice>
        <mc:Fallback xmlns="">
          <p:pic>
            <p:nvPicPr>
              <p:cNvPr id="87" name="Ink 86">
                <a:extLst>
                  <a:ext uri="{FF2B5EF4-FFF2-40B4-BE49-F238E27FC236}">
                    <a16:creationId xmlns:a16="http://schemas.microsoft.com/office/drawing/2014/main" id="{9EF91895-311F-ECB3-543D-90663B2BF412}"/>
                  </a:ext>
                </a:extLst>
              </p:cNvPr>
              <p:cNvPicPr/>
              <p:nvPr/>
            </p:nvPicPr>
            <p:blipFill>
              <a:blip r:embed="rId47"/>
              <a:stretch>
                <a:fillRect/>
              </a:stretch>
            </p:blipFill>
            <p:spPr>
              <a:xfrm>
                <a:off x="3281906" y="4438698"/>
                <a:ext cx="25200" cy="242637"/>
              </a:xfrm>
              <a:prstGeom prst="rect">
                <a:avLst/>
              </a:prstGeom>
            </p:spPr>
          </p:pic>
        </mc:Fallback>
      </mc:AlternateContent>
      <mc:AlternateContent xmlns:mc="http://schemas.openxmlformats.org/markup-compatibility/2006" xmlns:p14="http://schemas.microsoft.com/office/powerpoint/2010/main">
        <mc:Choice Requires="p14">
          <p:contentPart p14:bwMode="auto" r:id="rId48">
            <p14:nvContentPartPr>
              <p14:cNvPr id="88" name="Ink 87">
                <a:extLst>
                  <a:ext uri="{FF2B5EF4-FFF2-40B4-BE49-F238E27FC236}">
                    <a16:creationId xmlns:a16="http://schemas.microsoft.com/office/drawing/2014/main" id="{C9EEC096-1799-3647-E6D9-9E02059D0AD9}"/>
                  </a:ext>
                </a:extLst>
              </p14:cNvPr>
              <p14:cNvContentPartPr/>
              <p14:nvPr/>
            </p14:nvContentPartPr>
            <p14:xfrm>
              <a:off x="3079851" y="4458062"/>
              <a:ext cx="720" cy="230397"/>
            </p14:xfrm>
          </p:contentPart>
        </mc:Choice>
        <mc:Fallback xmlns="">
          <p:pic>
            <p:nvPicPr>
              <p:cNvPr id="88" name="Ink 87">
                <a:extLst>
                  <a:ext uri="{FF2B5EF4-FFF2-40B4-BE49-F238E27FC236}">
                    <a16:creationId xmlns:a16="http://schemas.microsoft.com/office/drawing/2014/main" id="{C9EEC096-1799-3647-E6D9-9E02059D0AD9}"/>
                  </a:ext>
                </a:extLst>
              </p:cNvPr>
              <p:cNvPicPr/>
              <p:nvPr/>
            </p:nvPicPr>
            <p:blipFill>
              <a:blip r:embed="rId47"/>
              <a:stretch>
                <a:fillRect/>
              </a:stretch>
            </p:blipFill>
            <p:spPr>
              <a:xfrm>
                <a:off x="3067611" y="4451942"/>
                <a:ext cx="25200" cy="242637"/>
              </a:xfrm>
              <a:prstGeom prst="rect">
                <a:avLst/>
              </a:prstGeom>
            </p:spPr>
          </p:pic>
        </mc:Fallback>
      </mc:AlternateContent>
      <mc:AlternateContent xmlns:mc="http://schemas.openxmlformats.org/markup-compatibility/2006" xmlns:p14="http://schemas.microsoft.com/office/powerpoint/2010/main">
        <mc:Choice Requires="p14">
          <p:contentPart p14:bwMode="auto" r:id="rId49">
            <p14:nvContentPartPr>
              <p14:cNvPr id="89" name="Ink 88">
                <a:extLst>
                  <a:ext uri="{FF2B5EF4-FFF2-40B4-BE49-F238E27FC236}">
                    <a16:creationId xmlns:a16="http://schemas.microsoft.com/office/drawing/2014/main" id="{E76BBB05-12F8-2F67-6BDE-C2D632FEDEFE}"/>
                  </a:ext>
                </a:extLst>
              </p14:cNvPr>
              <p14:cNvContentPartPr/>
              <p14:nvPr/>
            </p14:nvContentPartPr>
            <p14:xfrm>
              <a:off x="517480" y="4684370"/>
              <a:ext cx="2551211" cy="720"/>
            </p14:xfrm>
          </p:contentPart>
        </mc:Choice>
        <mc:Fallback xmlns="">
          <p:pic>
            <p:nvPicPr>
              <p:cNvPr id="89" name="Ink 88">
                <a:extLst>
                  <a:ext uri="{FF2B5EF4-FFF2-40B4-BE49-F238E27FC236}">
                    <a16:creationId xmlns:a16="http://schemas.microsoft.com/office/drawing/2014/main" id="{E76BBB05-12F8-2F67-6BDE-C2D632FEDEFE}"/>
                  </a:ext>
                </a:extLst>
              </p:cNvPr>
              <p:cNvPicPr/>
              <p:nvPr/>
            </p:nvPicPr>
            <p:blipFill>
              <a:blip r:embed="rId50"/>
              <a:stretch>
                <a:fillRect/>
              </a:stretch>
            </p:blipFill>
            <p:spPr>
              <a:xfrm>
                <a:off x="511359" y="4672130"/>
                <a:ext cx="2563452" cy="25200"/>
              </a:xfrm>
              <a:prstGeom prst="rect">
                <a:avLst/>
              </a:prstGeom>
            </p:spPr>
          </p:pic>
        </mc:Fallback>
      </mc:AlternateContent>
      <mc:AlternateContent xmlns:mc="http://schemas.openxmlformats.org/markup-compatibility/2006" xmlns:p14="http://schemas.microsoft.com/office/powerpoint/2010/main">
        <mc:Choice Requires="p14">
          <p:contentPart p14:bwMode="auto" r:id="rId51">
            <p14:nvContentPartPr>
              <p14:cNvPr id="90" name="Ink 89">
                <a:extLst>
                  <a:ext uri="{FF2B5EF4-FFF2-40B4-BE49-F238E27FC236}">
                    <a16:creationId xmlns:a16="http://schemas.microsoft.com/office/drawing/2014/main" id="{C337DB49-F7E7-0C0C-A400-649B5217BEB1}"/>
                  </a:ext>
                </a:extLst>
              </p14:cNvPr>
              <p14:cNvContentPartPr/>
              <p14:nvPr/>
            </p14:nvContentPartPr>
            <p14:xfrm>
              <a:off x="544140" y="2974702"/>
              <a:ext cx="720" cy="1691410"/>
            </p14:xfrm>
          </p:contentPart>
        </mc:Choice>
        <mc:Fallback xmlns="">
          <p:pic>
            <p:nvPicPr>
              <p:cNvPr id="90" name="Ink 89">
                <a:extLst>
                  <a:ext uri="{FF2B5EF4-FFF2-40B4-BE49-F238E27FC236}">
                    <a16:creationId xmlns:a16="http://schemas.microsoft.com/office/drawing/2014/main" id="{C337DB49-F7E7-0C0C-A400-649B5217BEB1}"/>
                  </a:ext>
                </a:extLst>
              </p:cNvPr>
              <p:cNvPicPr/>
              <p:nvPr/>
            </p:nvPicPr>
            <p:blipFill>
              <a:blip r:embed="rId52"/>
              <a:stretch>
                <a:fillRect/>
              </a:stretch>
            </p:blipFill>
            <p:spPr>
              <a:xfrm>
                <a:off x="531900" y="2968578"/>
                <a:ext cx="25200" cy="1703659"/>
              </a:xfrm>
              <a:prstGeom prst="rect">
                <a:avLst/>
              </a:prstGeom>
            </p:spPr>
          </p:pic>
        </mc:Fallback>
      </mc:AlternateContent>
      <p:sp>
        <p:nvSpPr>
          <p:cNvPr id="91" name="Oval 90">
            <a:extLst>
              <a:ext uri="{FF2B5EF4-FFF2-40B4-BE49-F238E27FC236}">
                <a16:creationId xmlns:a16="http://schemas.microsoft.com/office/drawing/2014/main" id="{00E4F30D-FAC4-77E4-9ACB-CA5827B52193}"/>
              </a:ext>
            </a:extLst>
          </p:cNvPr>
          <p:cNvSpPr/>
          <p:nvPr/>
        </p:nvSpPr>
        <p:spPr bwMode="auto">
          <a:xfrm>
            <a:off x="472499" y="2966026"/>
            <a:ext cx="132441" cy="12612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92" name="Oval 91">
            <a:extLst>
              <a:ext uri="{FF2B5EF4-FFF2-40B4-BE49-F238E27FC236}">
                <a16:creationId xmlns:a16="http://schemas.microsoft.com/office/drawing/2014/main" id="{2B15A0E3-40E9-1AF8-C495-9999B6507CE3}"/>
              </a:ext>
            </a:extLst>
          </p:cNvPr>
          <p:cNvSpPr/>
          <p:nvPr/>
        </p:nvSpPr>
        <p:spPr bwMode="auto">
          <a:xfrm>
            <a:off x="1038950" y="2974702"/>
            <a:ext cx="132441" cy="12612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p:sp>
        <p:nvSpPr>
          <p:cNvPr id="93" name="Oval 92">
            <a:extLst>
              <a:ext uri="{FF2B5EF4-FFF2-40B4-BE49-F238E27FC236}">
                <a16:creationId xmlns:a16="http://schemas.microsoft.com/office/drawing/2014/main" id="{5B580996-9D45-43C6-03EC-4DE5288C9EF0}"/>
              </a:ext>
            </a:extLst>
          </p:cNvPr>
          <p:cNvSpPr/>
          <p:nvPr/>
        </p:nvSpPr>
        <p:spPr bwMode="auto">
          <a:xfrm>
            <a:off x="1987997" y="2974701"/>
            <a:ext cx="132441" cy="126129"/>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600" b="0" i="0" u="none" strike="noStrike" cap="none" normalizeH="0" baseline="0">
              <a:ln>
                <a:noFill/>
              </a:ln>
              <a:solidFill>
                <a:schemeClr val="tx1"/>
              </a:solidFill>
              <a:effectLst/>
              <a:latin typeface="Calibri" panose="020F0502020204030204" pitchFamily="34" charset="0"/>
            </a:endParaRPr>
          </a:p>
        </p:txBody>
      </p:sp>
      <mc:AlternateContent xmlns:mc="http://schemas.openxmlformats.org/markup-compatibility/2006" xmlns:p14="http://schemas.microsoft.com/office/powerpoint/2010/main">
        <mc:Choice Requires="p14">
          <p:contentPart p14:bwMode="auto" r:id="rId53">
            <p14:nvContentPartPr>
              <p14:cNvPr id="104" name="Ink 103">
                <a:extLst>
                  <a:ext uri="{FF2B5EF4-FFF2-40B4-BE49-F238E27FC236}">
                    <a16:creationId xmlns:a16="http://schemas.microsoft.com/office/drawing/2014/main" id="{258E4E2F-EFA7-2A59-5757-228EB496D95E}"/>
                  </a:ext>
                </a:extLst>
              </p14:cNvPr>
              <p14:cNvContentPartPr/>
              <p14:nvPr/>
            </p14:nvContentPartPr>
            <p14:xfrm>
              <a:off x="541842" y="1720928"/>
              <a:ext cx="1512360" cy="414360"/>
            </p14:xfrm>
          </p:contentPart>
        </mc:Choice>
        <mc:Fallback xmlns="">
          <p:pic>
            <p:nvPicPr>
              <p:cNvPr id="104" name="Ink 103">
                <a:extLst>
                  <a:ext uri="{FF2B5EF4-FFF2-40B4-BE49-F238E27FC236}">
                    <a16:creationId xmlns:a16="http://schemas.microsoft.com/office/drawing/2014/main" id="{258E4E2F-EFA7-2A59-5757-228EB496D95E}"/>
                  </a:ext>
                </a:extLst>
              </p:cNvPr>
              <p:cNvPicPr/>
              <p:nvPr/>
            </p:nvPicPr>
            <p:blipFill>
              <a:blip r:embed="rId54"/>
              <a:stretch>
                <a:fillRect/>
              </a:stretch>
            </p:blipFill>
            <p:spPr>
              <a:xfrm>
                <a:off x="535721" y="1714808"/>
                <a:ext cx="1524603" cy="426600"/>
              </a:xfrm>
              <a:prstGeom prst="rect">
                <a:avLst/>
              </a:prstGeom>
            </p:spPr>
          </p:pic>
        </mc:Fallback>
      </mc:AlternateContent>
      <mc:AlternateContent xmlns:mc="http://schemas.openxmlformats.org/markup-compatibility/2006" xmlns:p14="http://schemas.microsoft.com/office/powerpoint/2010/main">
        <mc:Choice Requires="p14">
          <p:contentPart p14:bwMode="auto" r:id="rId55">
            <p14:nvContentPartPr>
              <p14:cNvPr id="107" name="Ink 106">
                <a:extLst>
                  <a:ext uri="{FF2B5EF4-FFF2-40B4-BE49-F238E27FC236}">
                    <a16:creationId xmlns:a16="http://schemas.microsoft.com/office/drawing/2014/main" id="{F4806C99-37BE-DD18-0F5C-36F708EDFDC7}"/>
                  </a:ext>
                </a:extLst>
              </p14:cNvPr>
              <p14:cNvContentPartPr/>
              <p14:nvPr/>
            </p14:nvContentPartPr>
            <p14:xfrm>
              <a:off x="2051682" y="1657928"/>
              <a:ext cx="1579320" cy="128520"/>
            </p14:xfrm>
          </p:contentPart>
        </mc:Choice>
        <mc:Fallback xmlns="">
          <p:pic>
            <p:nvPicPr>
              <p:cNvPr id="107" name="Ink 106">
                <a:extLst>
                  <a:ext uri="{FF2B5EF4-FFF2-40B4-BE49-F238E27FC236}">
                    <a16:creationId xmlns:a16="http://schemas.microsoft.com/office/drawing/2014/main" id="{F4806C99-37BE-DD18-0F5C-36F708EDFDC7}"/>
                  </a:ext>
                </a:extLst>
              </p:cNvPr>
              <p:cNvPicPr/>
              <p:nvPr/>
            </p:nvPicPr>
            <p:blipFill>
              <a:blip r:embed="rId56"/>
              <a:stretch>
                <a:fillRect/>
              </a:stretch>
            </p:blipFill>
            <p:spPr>
              <a:xfrm>
                <a:off x="2045562" y="1651825"/>
                <a:ext cx="1591560" cy="140726"/>
              </a:xfrm>
              <a:prstGeom prst="rect">
                <a:avLst/>
              </a:prstGeom>
            </p:spPr>
          </p:pic>
        </mc:Fallback>
      </mc:AlternateContent>
      <p:sp>
        <p:nvSpPr>
          <p:cNvPr id="114" name="TextBox 248">
            <a:extLst>
              <a:ext uri="{FF2B5EF4-FFF2-40B4-BE49-F238E27FC236}">
                <a16:creationId xmlns:a16="http://schemas.microsoft.com/office/drawing/2014/main" id="{A2F2CBB1-05CE-9A79-BFB5-D5ECCF72DA22}"/>
              </a:ext>
            </a:extLst>
          </p:cNvPr>
          <p:cNvSpPr txBox="1"/>
          <p:nvPr/>
        </p:nvSpPr>
        <p:spPr>
          <a:xfrm>
            <a:off x="4383402" y="3370136"/>
            <a:ext cx="665511" cy="405252"/>
          </a:xfrm>
          <a:prstGeom prst="rect">
            <a:avLst/>
          </a:prstGeom>
          <a:noFill/>
        </p:spPr>
        <p:txBody>
          <a:bodyPr wrap="square" rtlCol="0">
            <a:spAutoFit/>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r>
              <a:rPr lang="en-GB" sz="2000">
                <a:latin typeface="+mj-lt"/>
              </a:rPr>
              <a:t>PMT</a:t>
            </a:r>
          </a:p>
        </p:txBody>
      </p:sp>
      <p:sp>
        <p:nvSpPr>
          <p:cNvPr id="115" name="TextBox 248">
            <a:extLst>
              <a:ext uri="{FF2B5EF4-FFF2-40B4-BE49-F238E27FC236}">
                <a16:creationId xmlns:a16="http://schemas.microsoft.com/office/drawing/2014/main" id="{2F9E73D5-C534-D3B1-EBCE-C0602504242E}"/>
              </a:ext>
            </a:extLst>
          </p:cNvPr>
          <p:cNvSpPr txBox="1"/>
          <p:nvPr/>
        </p:nvSpPr>
        <p:spPr>
          <a:xfrm>
            <a:off x="4859656" y="4297865"/>
            <a:ext cx="1282984" cy="400110"/>
          </a:xfrm>
          <a:prstGeom prst="rect">
            <a:avLst/>
          </a:prstGeom>
          <a:noFill/>
        </p:spPr>
        <p:txBody>
          <a:bodyPr wrap="square" rtlCol="0">
            <a:spAutoFit/>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r>
              <a:rPr lang="en-GB" sz="2000">
                <a:latin typeface="+mj-lt"/>
              </a:rPr>
              <a:t>ND Filters</a:t>
            </a:r>
          </a:p>
        </p:txBody>
      </p:sp>
      <p:sp>
        <p:nvSpPr>
          <p:cNvPr id="116" name="TextBox 248">
            <a:extLst>
              <a:ext uri="{FF2B5EF4-FFF2-40B4-BE49-F238E27FC236}">
                <a16:creationId xmlns:a16="http://schemas.microsoft.com/office/drawing/2014/main" id="{D57F6F9D-BED9-CA62-FC3F-5B026A4010D5}"/>
              </a:ext>
            </a:extLst>
          </p:cNvPr>
          <p:cNvSpPr txBox="1"/>
          <p:nvPr/>
        </p:nvSpPr>
        <p:spPr>
          <a:xfrm>
            <a:off x="6112926" y="4288349"/>
            <a:ext cx="892395" cy="400110"/>
          </a:xfrm>
          <a:prstGeom prst="rect">
            <a:avLst/>
          </a:prstGeom>
          <a:noFill/>
        </p:spPr>
        <p:txBody>
          <a:bodyPr wrap="square" rtlCol="0">
            <a:spAutoFit/>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r>
              <a:rPr lang="en-GB" sz="2000">
                <a:latin typeface="+mj-lt"/>
              </a:rPr>
              <a:t>Mirror</a:t>
            </a:r>
          </a:p>
        </p:txBody>
      </p:sp>
      <p:sp>
        <p:nvSpPr>
          <p:cNvPr id="117" name="TextBox 248">
            <a:extLst>
              <a:ext uri="{FF2B5EF4-FFF2-40B4-BE49-F238E27FC236}">
                <a16:creationId xmlns:a16="http://schemas.microsoft.com/office/drawing/2014/main" id="{710AF2B7-F247-E75F-8B99-72ECCBD8FC24}"/>
              </a:ext>
            </a:extLst>
          </p:cNvPr>
          <p:cNvSpPr txBox="1"/>
          <p:nvPr/>
        </p:nvSpPr>
        <p:spPr>
          <a:xfrm>
            <a:off x="6730448" y="2551912"/>
            <a:ext cx="1466362" cy="400110"/>
          </a:xfrm>
          <a:prstGeom prst="rect">
            <a:avLst/>
          </a:prstGeom>
          <a:noFill/>
        </p:spPr>
        <p:txBody>
          <a:bodyPr wrap="square" rtlCol="0">
            <a:spAutoFit/>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r>
              <a:rPr lang="en-GB" sz="2000">
                <a:latin typeface="+mj-lt"/>
              </a:rPr>
              <a:t>Photodiode</a:t>
            </a:r>
          </a:p>
        </p:txBody>
      </p:sp>
      <p:sp>
        <p:nvSpPr>
          <p:cNvPr id="118" name="TextBox 248">
            <a:extLst>
              <a:ext uri="{FF2B5EF4-FFF2-40B4-BE49-F238E27FC236}">
                <a16:creationId xmlns:a16="http://schemas.microsoft.com/office/drawing/2014/main" id="{B0BD127E-F33E-E568-4AC8-BB6E39DD5D9F}"/>
              </a:ext>
            </a:extLst>
          </p:cNvPr>
          <p:cNvSpPr txBox="1"/>
          <p:nvPr/>
        </p:nvSpPr>
        <p:spPr>
          <a:xfrm>
            <a:off x="8006502" y="3363938"/>
            <a:ext cx="841978" cy="400110"/>
          </a:xfrm>
          <a:prstGeom prst="rect">
            <a:avLst/>
          </a:prstGeom>
          <a:noFill/>
        </p:spPr>
        <p:txBody>
          <a:bodyPr wrap="square" rtlCol="0">
            <a:spAutoFit/>
          </a:bodyPr>
          <a:lstStyle>
            <a:defPPr>
              <a:defRPr lang="en-GB"/>
            </a:defPPr>
            <a:lvl1pPr algn="l" rtl="0" eaLnBrk="0" fontAlgn="base" hangingPunct="0">
              <a:spcBef>
                <a:spcPct val="0"/>
              </a:spcBef>
              <a:spcAft>
                <a:spcPct val="0"/>
              </a:spcAft>
              <a:defRPr sz="1800" kern="1200">
                <a:solidFill>
                  <a:schemeClr val="tx1"/>
                </a:solidFill>
                <a:latin typeface="Times New Roman" charset="0"/>
                <a:ea typeface="+mn-ea"/>
                <a:cs typeface="+mn-cs"/>
              </a:defRPr>
            </a:lvl1pPr>
            <a:lvl2pPr marL="317854" indent="5616" algn="l" rtl="0" eaLnBrk="0" fontAlgn="base" hangingPunct="0">
              <a:spcBef>
                <a:spcPct val="0"/>
              </a:spcBef>
              <a:spcAft>
                <a:spcPct val="0"/>
              </a:spcAft>
              <a:defRPr sz="1800" kern="1200">
                <a:solidFill>
                  <a:schemeClr val="tx1"/>
                </a:solidFill>
                <a:latin typeface="Times New Roman" charset="0"/>
                <a:ea typeface="+mn-ea"/>
                <a:cs typeface="+mn-cs"/>
              </a:defRPr>
            </a:lvl2pPr>
            <a:lvl3pPr marL="636830" indent="10109" algn="l" rtl="0" eaLnBrk="0" fontAlgn="base" hangingPunct="0">
              <a:spcBef>
                <a:spcPct val="0"/>
              </a:spcBef>
              <a:spcAft>
                <a:spcPct val="0"/>
              </a:spcAft>
              <a:defRPr sz="1800" kern="1200">
                <a:solidFill>
                  <a:schemeClr val="tx1"/>
                </a:solidFill>
                <a:latin typeface="Times New Roman" charset="0"/>
                <a:ea typeface="+mn-ea"/>
                <a:cs typeface="+mn-cs"/>
              </a:defRPr>
            </a:lvl3pPr>
            <a:lvl4pPr marL="955806" indent="14601" algn="l" rtl="0" eaLnBrk="0" fontAlgn="base" hangingPunct="0">
              <a:spcBef>
                <a:spcPct val="0"/>
              </a:spcBef>
              <a:spcAft>
                <a:spcPct val="0"/>
              </a:spcAft>
              <a:defRPr sz="1800" kern="1200">
                <a:solidFill>
                  <a:schemeClr val="tx1"/>
                </a:solidFill>
                <a:latin typeface="Times New Roman" charset="0"/>
                <a:ea typeface="+mn-ea"/>
                <a:cs typeface="+mn-cs"/>
              </a:defRPr>
            </a:lvl4pPr>
            <a:lvl5pPr marL="1273659" indent="20217" algn="l" rtl="0" eaLnBrk="0" fontAlgn="base" hangingPunct="0">
              <a:spcBef>
                <a:spcPct val="0"/>
              </a:spcBef>
              <a:spcAft>
                <a:spcPct val="0"/>
              </a:spcAft>
              <a:defRPr sz="1800" kern="1200">
                <a:solidFill>
                  <a:schemeClr val="tx1"/>
                </a:solidFill>
                <a:latin typeface="Times New Roman" charset="0"/>
                <a:ea typeface="+mn-ea"/>
                <a:cs typeface="+mn-cs"/>
              </a:defRPr>
            </a:lvl5pPr>
            <a:lvl6pPr marL="1617345" algn="l" defTabSz="646938" rtl="0" eaLnBrk="1" latinLnBrk="0" hangingPunct="1">
              <a:defRPr sz="1800" kern="1200">
                <a:solidFill>
                  <a:schemeClr val="tx1"/>
                </a:solidFill>
                <a:latin typeface="Times New Roman" charset="0"/>
                <a:ea typeface="+mn-ea"/>
                <a:cs typeface="+mn-cs"/>
              </a:defRPr>
            </a:lvl6pPr>
            <a:lvl7pPr marL="1940814" algn="l" defTabSz="646938" rtl="0" eaLnBrk="1" latinLnBrk="0" hangingPunct="1">
              <a:defRPr sz="1800" kern="1200">
                <a:solidFill>
                  <a:schemeClr val="tx1"/>
                </a:solidFill>
                <a:latin typeface="Times New Roman" charset="0"/>
                <a:ea typeface="+mn-ea"/>
                <a:cs typeface="+mn-cs"/>
              </a:defRPr>
            </a:lvl7pPr>
            <a:lvl8pPr marL="2264283" algn="l" defTabSz="646938" rtl="0" eaLnBrk="1" latinLnBrk="0" hangingPunct="1">
              <a:defRPr sz="1800" kern="1200">
                <a:solidFill>
                  <a:schemeClr val="tx1"/>
                </a:solidFill>
                <a:latin typeface="Times New Roman" charset="0"/>
                <a:ea typeface="+mn-ea"/>
                <a:cs typeface="+mn-cs"/>
              </a:defRPr>
            </a:lvl8pPr>
            <a:lvl9pPr marL="2587752" algn="l" defTabSz="646938" rtl="0" eaLnBrk="1" latinLnBrk="0" hangingPunct="1">
              <a:defRPr sz="1800" kern="1200">
                <a:solidFill>
                  <a:schemeClr val="tx1"/>
                </a:solidFill>
                <a:latin typeface="Times New Roman" charset="0"/>
                <a:ea typeface="+mn-ea"/>
                <a:cs typeface="+mn-cs"/>
              </a:defRPr>
            </a:lvl9pPr>
          </a:lstStyle>
          <a:p>
            <a:r>
              <a:rPr lang="en-GB" sz="2000">
                <a:latin typeface="+mj-lt"/>
              </a:rPr>
              <a:t>Laser</a:t>
            </a:r>
          </a:p>
        </p:txBody>
      </p:sp>
      <p:pic>
        <p:nvPicPr>
          <p:cNvPr id="123" name="Picture 122" descr="A red and white triangle sign with a black exclamation mark&#10;&#10;AI-generated content may be incorrect.">
            <a:extLst>
              <a:ext uri="{FF2B5EF4-FFF2-40B4-BE49-F238E27FC236}">
                <a16:creationId xmlns:a16="http://schemas.microsoft.com/office/drawing/2014/main" id="{4ADFFF29-78EB-E5FE-7260-283FD6A1AB0C}"/>
              </a:ext>
            </a:extLst>
          </p:cNvPr>
          <p:cNvPicPr>
            <a:picLocks noChangeAspect="1"/>
          </p:cNvPicPr>
          <p:nvPr/>
        </p:nvPicPr>
        <p:blipFill>
          <a:blip r:embed="rId57" cstate="print">
            <a:extLst>
              <a:ext uri="{28A0092B-C50C-407E-A947-70E740481C1C}">
                <a14:useLocalDpi xmlns:a14="http://schemas.microsoft.com/office/drawing/2010/main" val="0"/>
              </a:ext>
            </a:extLst>
          </a:blip>
          <a:stretch>
            <a:fillRect/>
          </a:stretch>
        </p:blipFill>
        <p:spPr>
          <a:xfrm>
            <a:off x="4083781" y="695763"/>
            <a:ext cx="587251" cy="488811"/>
          </a:xfrm>
          <a:prstGeom prst="rect">
            <a:avLst/>
          </a:prstGeom>
        </p:spPr>
      </p:pic>
      <p:sp>
        <p:nvSpPr>
          <p:cNvPr id="125" name="Title 1">
            <a:extLst>
              <a:ext uri="{FF2B5EF4-FFF2-40B4-BE49-F238E27FC236}">
                <a16:creationId xmlns:a16="http://schemas.microsoft.com/office/drawing/2014/main" id="{C3337CBC-7504-373A-BB34-F265727E1D71}"/>
              </a:ext>
            </a:extLst>
          </p:cNvPr>
          <p:cNvSpPr txBox="1">
            <a:spLocks/>
          </p:cNvSpPr>
          <p:nvPr/>
        </p:nvSpPr>
        <p:spPr>
          <a:xfrm>
            <a:off x="4722238" y="737087"/>
            <a:ext cx="3882210" cy="447488"/>
          </a:xfrm>
          <a:prstGeom prst="rect">
            <a:avLst/>
          </a:prstGeom>
        </p:spPr>
        <p:txBody>
          <a:bodyPr lIns="0" tIns="0" rIns="0" bIns="0"/>
          <a:lstStyle>
            <a:lvl1pPr algn="l" defTabSz="744653" rtl="0" eaLnBrk="1" fontAlgn="base" hangingPunct="1">
              <a:spcBef>
                <a:spcPct val="0"/>
              </a:spcBef>
              <a:spcAft>
                <a:spcPct val="0"/>
              </a:spcAft>
              <a:defRPr sz="2200">
                <a:solidFill>
                  <a:srgbClr val="323E48"/>
                </a:solidFill>
                <a:latin typeface="Reservation Wide" panose="02000503000000020004" pitchFamily="2" charset="0"/>
                <a:ea typeface="+mj-ea"/>
                <a:cs typeface="+mj-cs"/>
              </a:defRPr>
            </a:lvl1pPr>
            <a:lvl2pPr algn="ctr" defTabSz="744653" rtl="0" eaLnBrk="1" fontAlgn="base" hangingPunct="1">
              <a:spcBef>
                <a:spcPct val="0"/>
              </a:spcBef>
              <a:spcAft>
                <a:spcPct val="0"/>
              </a:spcAft>
              <a:defRPr sz="3600">
                <a:solidFill>
                  <a:schemeClr val="tx1"/>
                </a:solidFill>
                <a:latin typeface="Times New Roman" charset="0"/>
              </a:defRPr>
            </a:lvl2pPr>
            <a:lvl3pPr algn="ctr" defTabSz="744653" rtl="0" eaLnBrk="1" fontAlgn="base" hangingPunct="1">
              <a:spcBef>
                <a:spcPct val="0"/>
              </a:spcBef>
              <a:spcAft>
                <a:spcPct val="0"/>
              </a:spcAft>
              <a:defRPr sz="3600">
                <a:solidFill>
                  <a:schemeClr val="tx1"/>
                </a:solidFill>
                <a:latin typeface="Times New Roman" charset="0"/>
              </a:defRPr>
            </a:lvl3pPr>
            <a:lvl4pPr algn="ctr" defTabSz="744653" rtl="0" eaLnBrk="1" fontAlgn="base" hangingPunct="1">
              <a:spcBef>
                <a:spcPct val="0"/>
              </a:spcBef>
              <a:spcAft>
                <a:spcPct val="0"/>
              </a:spcAft>
              <a:defRPr sz="3600">
                <a:solidFill>
                  <a:schemeClr val="tx1"/>
                </a:solidFill>
                <a:latin typeface="Times New Roman" charset="0"/>
              </a:defRPr>
            </a:lvl4pPr>
            <a:lvl5pPr algn="ctr" defTabSz="744653" rtl="0" eaLnBrk="1" fontAlgn="base" hangingPunct="1">
              <a:spcBef>
                <a:spcPct val="0"/>
              </a:spcBef>
              <a:spcAft>
                <a:spcPct val="0"/>
              </a:spcAft>
              <a:defRPr sz="3600">
                <a:solidFill>
                  <a:schemeClr val="tx1"/>
                </a:solidFill>
                <a:latin typeface="Times New Roman" charset="0"/>
              </a:defRPr>
            </a:lvl5pPr>
            <a:lvl6pPr marL="323469" algn="ctr" defTabSz="744653" rtl="0" eaLnBrk="1" fontAlgn="base" hangingPunct="1">
              <a:spcBef>
                <a:spcPct val="0"/>
              </a:spcBef>
              <a:spcAft>
                <a:spcPct val="0"/>
              </a:spcAft>
              <a:defRPr sz="3600">
                <a:solidFill>
                  <a:schemeClr val="tx1"/>
                </a:solidFill>
                <a:latin typeface="Times New Roman" charset="0"/>
              </a:defRPr>
            </a:lvl6pPr>
            <a:lvl7pPr marL="646938" algn="ctr" defTabSz="744653" rtl="0" eaLnBrk="1" fontAlgn="base" hangingPunct="1">
              <a:spcBef>
                <a:spcPct val="0"/>
              </a:spcBef>
              <a:spcAft>
                <a:spcPct val="0"/>
              </a:spcAft>
              <a:defRPr sz="3600">
                <a:solidFill>
                  <a:schemeClr val="tx1"/>
                </a:solidFill>
                <a:latin typeface="Times New Roman" charset="0"/>
              </a:defRPr>
            </a:lvl7pPr>
            <a:lvl8pPr marL="970407" algn="ctr" defTabSz="744653" rtl="0" eaLnBrk="1" fontAlgn="base" hangingPunct="1">
              <a:spcBef>
                <a:spcPct val="0"/>
              </a:spcBef>
              <a:spcAft>
                <a:spcPct val="0"/>
              </a:spcAft>
              <a:defRPr sz="3600">
                <a:solidFill>
                  <a:schemeClr val="tx1"/>
                </a:solidFill>
                <a:latin typeface="Times New Roman" charset="0"/>
              </a:defRPr>
            </a:lvl8pPr>
            <a:lvl9pPr marL="1293876" algn="ctr" defTabSz="744653" rtl="0" eaLnBrk="1" fontAlgn="base" hangingPunct="1">
              <a:spcBef>
                <a:spcPct val="0"/>
              </a:spcBef>
              <a:spcAft>
                <a:spcPct val="0"/>
              </a:spcAft>
              <a:defRPr sz="3600">
                <a:solidFill>
                  <a:schemeClr val="tx1"/>
                </a:solidFill>
                <a:latin typeface="Times New Roman" charset="0"/>
              </a:defRPr>
            </a:lvl9pPr>
          </a:lstStyle>
          <a:p>
            <a:pPr algn="ctr"/>
            <a:r>
              <a:rPr lang="en-GB" sz="1600" b="1" kern="0">
                <a:latin typeface="Calibri" panose="020F0502020204030204" pitchFamily="34" charset="0"/>
              </a:rPr>
              <a:t>Ensure experimentally you are at single photon rate!</a:t>
            </a:r>
            <a:endParaRPr lang="en-GB" sz="1600" b="1" kern="0">
              <a:solidFill>
                <a:srgbClr val="E9511D"/>
              </a:solidFill>
              <a:latin typeface="Calibri" panose="020F0502020204030204" pitchFamily="34" charset="0"/>
            </a:endParaRPr>
          </a:p>
          <a:p>
            <a:endParaRPr lang="en-GB" sz="1400" b="1" kern="0">
              <a:solidFill>
                <a:schemeClr val="tx1"/>
              </a:solidFill>
              <a:latin typeface="Calibri" panose="020F0502020204030204" pitchFamily="34" charset="0"/>
            </a:endParaRPr>
          </a:p>
        </p:txBody>
      </p:sp>
    </p:spTree>
    <p:extLst>
      <p:ext uri="{BB962C8B-B14F-4D97-AF65-F5344CB8AC3E}">
        <p14:creationId xmlns:p14="http://schemas.microsoft.com/office/powerpoint/2010/main" val="21685989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Title">
  <a:themeElements>
    <a:clrScheme name="Custom 1">
      <a:dk1>
        <a:srgbClr val="323E48"/>
      </a:dk1>
      <a:lt1>
        <a:srgbClr val="FFFFFF"/>
      </a:lt1>
      <a:dk2>
        <a:srgbClr val="000000"/>
      </a:dk2>
      <a:lt2>
        <a:srgbClr val="EEECE1"/>
      </a:lt2>
      <a:accent1>
        <a:srgbClr val="008ECC"/>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ontent">
  <a:themeElements>
    <a:clrScheme name="TIBIDABO theme">
      <a:dk1>
        <a:srgbClr val="323E48"/>
      </a:dk1>
      <a:lt1>
        <a:srgbClr val="FFFFFF"/>
      </a:lt1>
      <a:dk2>
        <a:srgbClr val="000000"/>
      </a:dk2>
      <a:lt2>
        <a:srgbClr val="EEECE1"/>
      </a:lt2>
      <a:accent1>
        <a:srgbClr val="008ECC"/>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Divider">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ysics">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Space">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Microscopy">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Chemistry">
  <a:themeElements>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Blank">
  <a:themeElements>
    <a:clrScheme name="TIBIDABO theme">
      <a:dk1>
        <a:srgbClr val="323E48"/>
      </a:dk1>
      <a:lt1>
        <a:srgbClr val="FFFFFF"/>
      </a:lt1>
      <a:dk2>
        <a:srgbClr val="000000"/>
      </a:dk2>
      <a:lt2>
        <a:srgbClr val="EEECE1"/>
      </a:lt2>
      <a:accent1>
        <a:srgbClr val="008ECC"/>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_Content">
  <a:themeElements>
    <a:clrScheme name="TIBIDABO theme">
      <a:dk1>
        <a:srgbClr val="323E48"/>
      </a:dk1>
      <a:lt1>
        <a:srgbClr val="FFFFFF"/>
      </a:lt1>
      <a:dk2>
        <a:srgbClr val="000000"/>
      </a:dk2>
      <a:lt2>
        <a:srgbClr val="EEECE1"/>
      </a:lt2>
      <a:accent1>
        <a:srgbClr val="008ECC"/>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GB" altLang="en-US" sz="2600" b="0" i="0" u="none" strike="noStrike" cap="none" normalizeH="0" baseline="0" smtClean="0">
            <a:ln>
              <a:noFill/>
            </a:ln>
            <a:solidFill>
              <a:schemeClr val="tx1"/>
            </a:solidFill>
            <a:effectLst/>
            <a:latin typeface="Times New Roman" charset="0"/>
          </a:defRPr>
        </a:defPPr>
      </a:lstStyle>
    </a:lnDef>
    <a:txDef>
      <a:spPr>
        <a:noFill/>
      </a:spPr>
      <a:bodyPr wrap="square" rtlCol="0">
        <a:spAutoFit/>
      </a:bodyPr>
      <a:lstStyle>
        <a:defPPr>
          <a:defRPr sz="2400" dirty="0" err="1" smtClean="0">
            <a:latin typeface="Calibri Light" panose="020F0302020204030204" pitchFamily="34" charset="0"/>
          </a:defRPr>
        </a:defPPr>
      </a:lstStyle>
    </a:txDef>
  </a:objectDefaults>
  <a:extraClrSchemeLst>
    <a:extraClrScheme>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clrMap bg1="lt1" tx1="dk1" bg2="lt2" tx2="dk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ppt/theme/themeOverride2.xml><?xml version="1.0" encoding="utf-8"?>
<a:themeOverride xmlns:a="http://schemas.openxmlformats.org/drawingml/2006/main">
  <a:clrScheme name="1_Office Theme 1">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25019627B50ED408EEAB8DDD98F34E1" ma:contentTypeVersion="15" ma:contentTypeDescription="Create a new document." ma:contentTypeScope="" ma:versionID="2ade33cb9753a6ccda3c5c5dce291318">
  <xsd:schema xmlns:xsd="http://www.w3.org/2001/XMLSchema" xmlns:xs="http://www.w3.org/2001/XMLSchema" xmlns:p="http://schemas.microsoft.com/office/2006/metadata/properties" xmlns:ns3="a6bb9fa6-72f2-43d0-abb4-b143c46613e6" xmlns:ns4="e137c9ff-26d2-4cec-8e82-4cc9a5c4c005" targetNamespace="http://schemas.microsoft.com/office/2006/metadata/properties" ma:root="true" ma:fieldsID="91d1d9348bf21725e5dbf41da6b6c62c" ns3:_="" ns4:_="">
    <xsd:import namespace="a6bb9fa6-72f2-43d0-abb4-b143c46613e6"/>
    <xsd:import namespace="e137c9ff-26d2-4cec-8e82-4cc9a5c4c005"/>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KeyPoints" minOccurs="0"/>
                <xsd:element ref="ns4:MediaServiceKeyPoints" minOccurs="0"/>
                <xsd:element ref="ns4:_activity" minOccurs="0"/>
                <xsd:element ref="ns4:MediaServiceObjectDetectorVersions" minOccurs="0"/>
                <xsd:element ref="ns4:MediaServiceSearchProperties" minOccurs="0"/>
                <xsd:element ref="ns4:MediaServiceDateTaken" minOccurs="0"/>
                <xsd:element ref="ns4:MediaServiceSystemTags" minOccurs="0"/>
                <xsd:element ref="ns4:MediaServiceOCR" minOccurs="0"/>
                <xsd:element ref="ns4:MediaServiceGenerationTime" minOccurs="0"/>
                <xsd:element ref="ns4: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bb9fa6-72f2-43d0-abb4-b143c46613e6"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137c9ff-26d2-4cec-8e82-4cc9a5c4c005"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_activity" ma:index="15" nillable="true" ma:displayName="_activity" ma:hidden="true" ma:internalName="_activity">
      <xsd:simpleType>
        <xsd:restriction base="dms:Note"/>
      </xsd:simple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SearchProperties" ma:index="17" nillable="true" ma:displayName="MediaServiceSearchProperties" ma:hidden="true" ma:internalName="MediaServiceSearchProperties" ma:readOnly="true">
      <xsd:simpleType>
        <xsd:restriction base="dms:Note"/>
      </xsd:simpleType>
    </xsd:element>
    <xsd:element name="MediaServiceDateTaken" ma:index="18" nillable="true" ma:displayName="MediaServiceDateTaken" ma:hidden="true" ma:indexed="true" ma:internalName="MediaServiceDateTaken" ma:readOnly="true">
      <xsd:simpleType>
        <xsd:restriction base="dms:Text"/>
      </xsd:simpleType>
    </xsd:element>
    <xsd:element name="MediaServiceSystemTags" ma:index="19" nillable="true" ma:displayName="MediaServiceSystemTags" ma:hidden="true" ma:internalName="MediaServiceSystemTags" ma:readOnly="true">
      <xsd:simpleType>
        <xsd:restriction base="dms:Note"/>
      </xsd:simpleType>
    </xsd:element>
    <xsd:element name="MediaServiceOCR" ma:index="20" nillable="true" ma:displayName="Extracted Text" ma:internalName="MediaServiceOCR" ma:readOnly="true">
      <xsd:simpleType>
        <xsd:restriction base="dms:Note">
          <xsd:maxLength value="255"/>
        </xsd:restriction>
      </xsd:simpleType>
    </xsd:element>
    <xsd:element name="MediaServiceGenerationTime" ma:index="21" nillable="true" ma:displayName="MediaServiceGenerationTime" ma:hidden="true" ma:internalName="MediaServiceGenerationTime" ma:readOnly="true">
      <xsd:simpleType>
        <xsd:restriction base="dms:Text"/>
      </xsd:simpleType>
    </xsd:element>
    <xsd:element name="MediaServiceEventHashCode" ma:index="22" nillable="true" ma:displayName="MediaServiceEventHashCode" ma:hidden="true" ma:internalName="MediaServiceEventHashCode"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_activity xmlns="e137c9ff-26d2-4cec-8e82-4cc9a5c4c005" xsi:nil="true"/>
  </documentManagement>
</p:properties>
</file>

<file path=customXml/itemProps1.xml><?xml version="1.0" encoding="utf-8"?>
<ds:datastoreItem xmlns:ds="http://schemas.openxmlformats.org/officeDocument/2006/customXml" ds:itemID="{E860EE51-D270-4606-ACE2-579BAB4BF7C0}">
  <ds:schemaRefs>
    <ds:schemaRef ds:uri="a6bb9fa6-72f2-43d0-abb4-b143c46613e6"/>
    <ds:schemaRef ds:uri="e137c9ff-26d2-4cec-8e82-4cc9a5c4c00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B87E9A65-D029-4CC6-BD8D-7A6754CA1166}">
  <ds:schemaRefs>
    <ds:schemaRef ds:uri="http://schemas.microsoft.com/sharepoint/v3/contenttype/forms"/>
  </ds:schemaRefs>
</ds:datastoreItem>
</file>

<file path=customXml/itemProps3.xml><?xml version="1.0" encoding="utf-8"?>
<ds:datastoreItem xmlns:ds="http://schemas.openxmlformats.org/officeDocument/2006/customXml" ds:itemID="{DDB601B8-9556-42A8-A732-377198D2C442}">
  <ds:schemaRefs>
    <ds:schemaRef ds:uri="http://purl.org/dc/terms/"/>
    <ds:schemaRef ds:uri="http://schemas.microsoft.com/office/infopath/2007/PartnerControls"/>
    <ds:schemaRef ds:uri="http://purl.org/dc/dcmitype/"/>
    <ds:schemaRef ds:uri="http://schemas.microsoft.com/office/2006/documentManagement/types"/>
    <ds:schemaRef ds:uri="http://schemas.openxmlformats.org/package/2006/metadata/core-properties"/>
    <ds:schemaRef ds:uri="a6bb9fa6-72f2-43d0-abb4-b143c46613e6"/>
    <ds:schemaRef ds:uri="http://www.w3.org/XML/1998/namespace"/>
    <ds:schemaRef ds:uri="http://purl.org/dc/elements/1.1/"/>
    <ds:schemaRef ds:uri="e137c9ff-26d2-4cec-8e82-4cc9a5c4c005"/>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blank</Template>
  <TotalTime>0</TotalTime>
  <Words>2631</Words>
  <Application>Microsoft Office PowerPoint</Application>
  <PresentationFormat>On-screen Show (16:9)</PresentationFormat>
  <Paragraphs>296</Paragraphs>
  <Slides>31</Slides>
  <Notes>18</Notes>
  <HiddenSlides>0</HiddenSlides>
  <MMClips>0</MMClips>
  <ScaleCrop>false</ScaleCrop>
  <HeadingPairs>
    <vt:vector size="8" baseType="variant">
      <vt:variant>
        <vt:lpstr>Fonts Used</vt:lpstr>
      </vt:variant>
      <vt:variant>
        <vt:i4>6</vt:i4>
      </vt:variant>
      <vt:variant>
        <vt:lpstr>Theme</vt:lpstr>
      </vt:variant>
      <vt:variant>
        <vt:i4>9</vt:i4>
      </vt:variant>
      <vt:variant>
        <vt:lpstr>Embedded OLE Servers</vt:lpstr>
      </vt:variant>
      <vt:variant>
        <vt:i4>1</vt:i4>
      </vt:variant>
      <vt:variant>
        <vt:lpstr>Slide Titles</vt:lpstr>
      </vt:variant>
      <vt:variant>
        <vt:i4>31</vt:i4>
      </vt:variant>
    </vt:vector>
  </HeadingPairs>
  <TitlesOfParts>
    <vt:vector size="47" baseType="lpstr">
      <vt:lpstr>Georgia</vt:lpstr>
      <vt:lpstr>Calibri Light</vt:lpstr>
      <vt:lpstr>Arial</vt:lpstr>
      <vt:lpstr>Wingdings</vt:lpstr>
      <vt:lpstr>Calibri</vt:lpstr>
      <vt:lpstr>Times New Roman</vt:lpstr>
      <vt:lpstr>Title</vt:lpstr>
      <vt:lpstr>Content</vt:lpstr>
      <vt:lpstr>Divider</vt:lpstr>
      <vt:lpstr>Physics</vt:lpstr>
      <vt:lpstr>Space</vt:lpstr>
      <vt:lpstr>Microscopy</vt:lpstr>
      <vt:lpstr>Chemistry</vt:lpstr>
      <vt:lpstr>Blank</vt:lpstr>
      <vt:lpstr>1_Content</vt:lpstr>
      <vt:lpstr>Graph</vt:lpstr>
      <vt:lpstr>Reviewing the Performance of Photek's Single Photon Timing Detectors.  </vt:lpstr>
      <vt:lpstr>PowerPoint Presentation</vt:lpstr>
      <vt:lpstr>Photek's PMTs - History</vt:lpstr>
      <vt:lpstr>PowerPoint Presentation</vt:lpstr>
      <vt:lpstr>TORCH (Time Of internally Reflected CHerenkov) Photon Detector</vt:lpstr>
      <vt:lpstr>TORCH Detector</vt:lpstr>
      <vt:lpstr>PowerPoint Presentation</vt:lpstr>
      <vt:lpstr>Transit Time Spread (TTS) Measurement </vt:lpstr>
      <vt:lpstr>Transit Time Spread (TTS) Measurement</vt:lpstr>
      <vt:lpstr>PMT210 TTS with PiLAS laser PiL063X– tune 30% </vt:lpstr>
      <vt:lpstr>PowerPoint Presentation</vt:lpstr>
      <vt:lpstr>PMT210 TTS with PiLAS laser PiL063X – tune 50%  removes relaxation pulse</vt:lpstr>
      <vt:lpstr>PMT210 TTS with Photek’s LPG405 laser</vt:lpstr>
      <vt:lpstr>PMT225 TTS with Photek’s LPG405 laser</vt:lpstr>
      <vt:lpstr>PMT310 TTS with Photek’s LPG405 laser </vt:lpstr>
      <vt:lpstr>MAPMT253 TTS Measurement with Photek’s LPG405</vt:lpstr>
      <vt:lpstr>TORCH TTS Measurement with PiLAS laser PiL063X – tune 50% </vt:lpstr>
      <vt:lpstr>Summary of PMT's TTS performance</vt:lpstr>
      <vt:lpstr>PowerPoint Presentation</vt:lpstr>
      <vt:lpstr>AuraTek PCS</vt:lpstr>
      <vt:lpstr>AuraTek PCS</vt:lpstr>
      <vt:lpstr>AuraTek PCS</vt:lpstr>
      <vt:lpstr>AuraTek PCS</vt:lpstr>
      <vt:lpstr>PCS-256</vt:lpstr>
      <vt:lpstr>PowerPoint Presentation</vt:lpstr>
      <vt:lpstr>Summary</vt:lpstr>
      <vt:lpstr>PowerPoint Presentation</vt:lpstr>
      <vt:lpstr>PowerPoint Presentation</vt:lpstr>
      <vt:lpstr>MAPMT253 &amp; PCS</vt:lpstr>
      <vt:lpstr>MAPMT253 &amp; PCS</vt:lpstr>
      <vt:lpstr>MAPMT253 &amp; PCS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William Lee</dc:creator>
  <cp:lastModifiedBy>Amelia Markfort</cp:lastModifiedBy>
  <cp:revision>2</cp:revision>
  <cp:lastPrinted>2022-09-06T08:42:09Z</cp:lastPrinted>
  <dcterms:created xsi:type="dcterms:W3CDTF">2017-08-07T14:19:10Z</dcterms:created>
  <dcterms:modified xsi:type="dcterms:W3CDTF">2025-04-09T05:42:14Z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0x010100F25019627B50ED408EEAB8DDD98F34E1</vt:lpwstr>
  </property>
</Properties>
</file>