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69"/>
    <p:restoredTop sz="94795"/>
  </p:normalViewPr>
  <p:slideViewPr>
    <p:cSldViewPr snapToGrid="0">
      <p:cViewPr varScale="1">
        <p:scale>
          <a:sx n="116" d="100"/>
          <a:sy n="116" d="100"/>
        </p:scale>
        <p:origin x="16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4465F-F20D-3346-A061-BD5056EAB4A5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45996-B546-BE40-B0EE-2721FD6CD7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277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85154-DC4F-EC92-3A92-6249487344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C8BFC0-32A7-9CF3-402C-D5418D0FBE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FE024-4951-8A3C-01E0-4E8FFB85E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6288E-1C6A-A277-C93C-68D9D1049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ECA6A-59D8-9137-DE7F-0DF602ADA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725152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15841-6834-18FA-71EE-14F2EF9A0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E39743-518D-F1C8-1082-84973C590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7454F-5B1B-6453-C419-CC5B4E7A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DF8CE-C5ED-70FE-F78F-CA7F908DB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37F73-44E9-EA9B-1149-E5EE58456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3034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F2C9B1-D010-AF67-1320-94F3E675DD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6FE393-974A-9A83-F72B-740C03F02B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DFBD6-4121-71E7-39C7-26CDFB456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1653C-6796-5B4E-3801-93FF85313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0202B-BDBF-82FE-0F8A-8B55A88AE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6233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53DFA-B921-AC75-0555-E21C045A5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85BC-CFA3-49F4-5A45-29DFED8E6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8064D-7C3D-4D6F-80FC-2642C58FE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3237E-FE61-732B-9B3C-84E02B30E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13666-9DFF-6375-AC82-BEA7BE822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061649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A0738-1775-7C07-B2F8-D37FBFAF5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47079-4F07-289D-2837-B7F7C02A5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00C1E-07F6-D1B3-1C0C-C5EC3A923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6BC2B-7C43-246C-8B9C-CEA6E6F3D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AFB09-20F0-D847-DFF5-CB75BCD79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809900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AA56E-CC5C-2172-C25F-131847AB3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E869D-9DF9-8446-4154-414582D536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B27A20-FEA4-338F-0939-F86ECAC2AD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B3A78C-9B4D-0789-5CCE-33A55E7D1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7BF30B-5629-42CD-46E7-A50DCF61A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8EE3E1-43CE-FE13-09F3-62A3EA289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84227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23F02-B7DF-8B43-7D7E-6463310FA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070613-8353-D4D0-67D2-4FF157F56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D289A5-049D-5388-C072-D0CE58D03A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D97CB9-5A95-8A1D-4FB1-BF747D3B60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9767C2-AA8C-7EEA-07CC-BCCDE07BE9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41F4DB-B004-97CF-8309-E297E71EB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6BF65A-52BB-E942-9010-E32D466A6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88E66E-D423-5F3A-A0F1-8634C5EF1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36246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DE3E9-37D4-4446-7098-CB4341620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77591B-076D-E0CA-504F-E6D2785E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9A757D-3E0D-C192-C708-217A84BE7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060C5-5F18-B753-1D75-7709DB0B1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904914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AB8B5-0BD4-6723-AA85-81B270FE1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672185-58FD-B0BE-C24C-850C07ED7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DE2145-E664-5FF2-8EB0-B31BB0064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991259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BF0AC-AF91-6559-600A-117D3677C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5D5EFB-872B-8BF0-6A7F-333434E4E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9B04F2-6310-EBA8-6801-A8979D644F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D635EC-7C5C-4A9B-A11B-AA0818ED5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E3522E-646F-4D72-B678-9E281BE09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CD56B9-396E-4911-4EEB-73AAA32E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41799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3838D-C338-2A42-963F-63AF75C66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097161-86B3-C352-E0B7-88F5E285FC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7D723-9697-8555-AA91-1A0EBFD214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D70487-7DD0-E4A2-901A-956E9333E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6E6418-2718-002D-CC5F-EE82D2BA3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85AD38-FD90-5D33-77C1-533F06BDF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018110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9244C9-AC77-3A41-98ED-C3DA1C0F1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63357-A06E-B44B-40C9-C61FC0F00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8762D-54C5-9933-0301-8D4555A3F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524FA-8236-2B8E-9757-8286AF00B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13806C-3C80-A446-774C-388755D432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71754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4BD5B-0A16-8691-A46F-8C760506C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Next phase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83DCC5-C2DA-FD60-3BEF-0A83D62E56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5280" y="0"/>
            <a:ext cx="5236719" cy="61914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87CFA70-CFC8-6720-A47F-F144D28189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01695"/>
            <a:ext cx="6946900" cy="3098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F2BC9B7-09D0-1B4E-C973-1C95D0AE4A94}"/>
              </a:ext>
            </a:extLst>
          </p:cNvPr>
          <p:cNvSpPr txBox="1"/>
          <p:nvPr/>
        </p:nvSpPr>
        <p:spPr>
          <a:xfrm>
            <a:off x="749147" y="1586429"/>
            <a:ext cx="2690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Update the two following </a:t>
            </a:r>
          </a:p>
        </p:txBody>
      </p:sp>
    </p:spTree>
    <p:extLst>
      <p:ext uri="{BB962C8B-B14F-4D97-AF65-F5344CB8AC3E}">
        <p14:creationId xmlns:p14="http://schemas.microsoft.com/office/powerpoint/2010/main" val="4557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1C380-3D50-E689-36BE-5E07F354A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elements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031F92-9DA5-4C01-903B-2835CB56CC4A}"/>
              </a:ext>
            </a:extLst>
          </p:cNvPr>
          <p:cNvSpPr txBox="1"/>
          <p:nvPr/>
        </p:nvSpPr>
        <p:spPr>
          <a:xfrm>
            <a:off x="838200" y="1690688"/>
            <a:ext cx="10927814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dirty="0"/>
          </a:p>
          <a:p>
            <a:r>
              <a:rPr lang="en-GB" dirty="0"/>
              <a:t>This chapter will need to cover design and technology work for the next period (see table earlier), but also: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environmental studies and CE studies needed (learn from the FCC) – good confidence in ground conditions but shafts and caverns to be fixed – 2-3 years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Preparation needed at CERN for infrastructures, test-facilities and expertise.  Longer term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Related: A budget estimate and personnel estimate is also needed for this phase. This is difficult but is partly covered in R&amp;D table and operational personnel estimate. 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Consider also extras for Physics Beyond Collider beams  (maybe not in this chapter but mentioned here for future work)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148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5018</TotalTime>
  <Words>125</Words>
  <Application>Microsoft Macintosh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Next phase </vt:lpstr>
      <vt:lpstr>New elements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Erik Adli</dc:creator>
  <cp:lastModifiedBy>Steinar Stapnes</cp:lastModifiedBy>
  <cp:revision>37</cp:revision>
  <dcterms:created xsi:type="dcterms:W3CDTF">2024-12-07T11:27:45Z</dcterms:created>
  <dcterms:modified xsi:type="dcterms:W3CDTF">2024-12-11T09:10:13Z</dcterms:modified>
</cp:coreProperties>
</file>