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2891F5"/>
    <a:srgbClr val="B5CF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82"/>
  </p:normalViewPr>
  <p:slideViewPr>
    <p:cSldViewPr snapToGrid="0" snapToObjects="1">
      <p:cViewPr varScale="1">
        <p:scale>
          <a:sx n="142" d="100"/>
          <a:sy n="142" d="100"/>
        </p:scale>
        <p:origin x="11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8DBD4-D544-434B-B0A8-B5352579F07A}" type="datetimeFigureOut">
              <a:rPr lang="en-US" smtClean="0"/>
              <a:t>10/31/24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CBF82A-EB5F-E544-928A-9142BBF7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765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1.Nov.24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7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1.Nov.24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74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1.Nov.24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03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1.Nov.24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11114" y="6356350"/>
            <a:ext cx="2743200" cy="365125"/>
          </a:xfrm>
        </p:spPr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548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1.Nov.24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516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1.Nov.24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80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1.Nov.24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84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1.Nov.24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31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1.Nov.24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78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1.Nov.24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0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1.Nov.24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16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RADiCAL 1.Nov.24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5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phy.ornl.gov/event/510/overview" TargetMode="External"/><Relationship Id="rId2" Type="http://schemas.openxmlformats.org/officeDocument/2006/relationships/hyperlink" Target="https://indico.cern.ch/event/1473631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49522/timetable/" TargetMode="External"/><Relationship Id="rId4" Type="http://schemas.openxmlformats.org/officeDocument/2006/relationships/hyperlink" Target="https://indico.phy.ornl.gov/event/510/abstracts/164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A6B71-8499-CB0F-1E72-3987699C3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2293"/>
            <a:ext cx="10515600" cy="28356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err="1"/>
              <a:t>RADiCAL</a:t>
            </a:r>
            <a:r>
              <a:rPr lang="en-US" sz="3200" dirty="0"/>
              <a:t> Meeting - 1.Nov.2024</a:t>
            </a:r>
            <a:br>
              <a:rPr lang="en-US" sz="3200" dirty="0"/>
            </a:b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A38F2-EDB0-3C07-8937-B86793BD0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873" y="136525"/>
            <a:ext cx="10515600" cy="5643250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800" dirty="0"/>
              <a:t>Update: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800" dirty="0" err="1"/>
              <a:t>EuroLABs</a:t>
            </a:r>
            <a:r>
              <a:rPr lang="en-US" sz="1800" dirty="0"/>
              <a:t> support for students on </a:t>
            </a:r>
            <a:r>
              <a:rPr lang="en-US" sz="1800" dirty="0" err="1"/>
              <a:t>Qfib</a:t>
            </a:r>
            <a:r>
              <a:rPr lang="en-US" sz="1800" dirty="0"/>
              <a:t>, </a:t>
            </a:r>
            <a:r>
              <a:rPr lang="en-US" sz="1800" dirty="0" err="1"/>
              <a:t>Qwall</a:t>
            </a:r>
            <a:r>
              <a:rPr lang="en-US" sz="1800" dirty="0"/>
              <a:t>, and </a:t>
            </a:r>
            <a:r>
              <a:rPr lang="en-US" sz="1800" dirty="0" err="1"/>
              <a:t>RADiCAL</a:t>
            </a:r>
            <a:r>
              <a:rPr lang="en-US" sz="1800" dirty="0"/>
              <a:t> submitted.   We now await for any approvals.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800" dirty="0" err="1"/>
              <a:t>EPSCoR</a:t>
            </a:r>
            <a:r>
              <a:rPr lang="en-US" sz="1800" dirty="0"/>
              <a:t> </a:t>
            </a:r>
            <a:r>
              <a:rPr lang="en-US" sz="1800" dirty="0" err="1"/>
              <a:t>Prepropsal</a:t>
            </a:r>
            <a:r>
              <a:rPr lang="en-US" sz="1800" dirty="0"/>
              <a:t> submitted to DOE - by James - Coe College and University of Iowa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800" dirty="0"/>
              <a:t>DOE funding opportunity submitted - by James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200" dirty="0"/>
              <a:t>Reminder: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800" dirty="0"/>
              <a:t>Today’s </a:t>
            </a:r>
            <a:r>
              <a:rPr lang="en-US" sz="1800" dirty="0" err="1"/>
              <a:t>RADiCAL</a:t>
            </a:r>
            <a:r>
              <a:rPr lang="en-US" sz="1800" dirty="0"/>
              <a:t> meeting agenda and slides are now connected through INDICO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800" dirty="0">
                <a:hlinkClick r:id="rId2"/>
              </a:rPr>
              <a:t>https://indico.cern.ch/event/1473631/</a:t>
            </a:r>
            <a:endParaRPr lang="en-US" sz="1800" dirty="0"/>
          </a:p>
          <a:p>
            <a:pPr marL="800100" lvl="1" indent="-342900">
              <a:buFont typeface="+mj-lt"/>
              <a:buAutoNum type="alphaLcPeriod"/>
            </a:pPr>
            <a:r>
              <a:rPr lang="en-US" sz="1800" dirty="0"/>
              <a:t>Zoom connection is accessed through the INDICO page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200" dirty="0"/>
              <a:t>Reminder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800" dirty="0"/>
              <a:t>CPAD Meeting at </a:t>
            </a:r>
            <a:r>
              <a:rPr lang="en-US" sz="1800" dirty="0" err="1"/>
              <a:t>UTenn</a:t>
            </a:r>
            <a:r>
              <a:rPr lang="en-US" sz="1800" dirty="0"/>
              <a:t>/ORNL, week of Nov 18-22.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800" dirty="0"/>
              <a:t>Note meeting time 17:00 CERN, 09:00 MST, 11:00 CDT, 12:00 EDT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>
                <a:hlinkClick r:id="rId3"/>
              </a:rPr>
              <a:t>https://indico.phy.ornl.gov/event/510/overview</a:t>
            </a:r>
            <a:endParaRPr lang="en-US" sz="2000" dirty="0"/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 err="1">
                <a:solidFill>
                  <a:srgbClr val="FF0000"/>
                </a:solidFill>
              </a:rPr>
              <a:t>RADiCAL</a:t>
            </a:r>
            <a:r>
              <a:rPr lang="en-US" sz="2000" dirty="0">
                <a:solidFill>
                  <a:srgbClr val="FF0000"/>
                </a:solidFill>
              </a:rPr>
              <a:t> Abstract submitted, #31.  J. Wetzel, Speaker.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>
                <a:hlinkClick r:id="rId4"/>
              </a:rPr>
              <a:t>https://indico.phy.ornl.gov/event/510/abstracts/164/</a:t>
            </a:r>
            <a:endParaRPr lang="en-US" sz="2000" dirty="0"/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/>
              <a:t>Remote participation not possible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200" dirty="0"/>
              <a:t>For Discussion today:  DRD6 Meeting - any comments or takeaways from those attending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>
                <a:hlinkClick r:id="rId5"/>
              </a:rPr>
              <a:t>https://indico.cern.ch/event/1449522/</a:t>
            </a:r>
          </a:p>
          <a:p>
            <a:pPr marL="914400" lvl="2" indent="0">
              <a:buNone/>
            </a:pPr>
            <a:endParaRPr lang="en-US" sz="1400" b="0" i="0" u="none" strike="noStrike" dirty="0">
              <a:effectLst/>
            </a:endParaRPr>
          </a:p>
          <a:p>
            <a:pPr marL="457200" lvl="1" indent="0">
              <a:buNone/>
            </a:pPr>
            <a:endParaRPr lang="en-US" sz="1400" b="0" i="0" u="none" strike="noStrike" dirty="0">
              <a:effectLst/>
            </a:endParaRPr>
          </a:p>
          <a:p>
            <a:pPr marL="457200" lvl="1" indent="0">
              <a:buNone/>
            </a:pPr>
            <a:r>
              <a:rPr lang="en-US" sz="1800" dirty="0"/>
              <a:t>	</a:t>
            </a:r>
          </a:p>
          <a:p>
            <a:pPr marL="1428750" lvl="2" indent="-514350">
              <a:buFont typeface="+mj-lt"/>
              <a:buAutoNum type="alphaLcPeriod"/>
            </a:pPr>
            <a:endParaRPr lang="en-US" sz="1000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74D76B2-AAA8-BF33-4F71-FEC9EA7019C2}"/>
              </a:ext>
            </a:extLst>
          </p:cNvPr>
          <p:cNvSpPr txBox="1">
            <a:spLocks/>
          </p:cNvSpPr>
          <p:nvPr/>
        </p:nvSpPr>
        <p:spPr>
          <a:xfrm>
            <a:off x="6172201" y="969591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5003B-B238-7BCC-8B47-C21CBE1BA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DF0D90-3199-36E4-674D-342F8BF3E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1.Nov.24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066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86285</TotalTime>
  <Words>197</Words>
  <Application>Microsoft Macintosh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RADiCAL Meeting - 1.Nov.2024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Optical Instrumentation for Ultra-compact, Radiation Hard EM Calorimetry</dc:title>
  <dc:subject/>
  <dc:creator>Microsoft Office User</dc:creator>
  <cp:keywords/>
  <dc:description/>
  <cp:lastModifiedBy>Microsoft Office User</cp:lastModifiedBy>
  <cp:revision>375</cp:revision>
  <cp:lastPrinted>2024-06-14T04:03:55Z</cp:lastPrinted>
  <dcterms:created xsi:type="dcterms:W3CDTF">2020-11-16T21:17:41Z</dcterms:created>
  <dcterms:modified xsi:type="dcterms:W3CDTF">2024-11-01T05:55:56Z</dcterms:modified>
  <cp:category/>
</cp:coreProperties>
</file>